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016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5">
            <a:extLst>
              <a:ext uri="{FF2B5EF4-FFF2-40B4-BE49-F238E27FC236}">
                <a16:creationId xmlns:a16="http://schemas.microsoft.com/office/drawing/2014/main" id="{93AFCD87-22C2-4CED-A792-ADC794F383D6}"/>
              </a:ext>
            </a:extLst>
          </p:cNvPr>
          <p:cNvSpPr>
            <a:spLocks noEditPoints="1"/>
          </p:cNvSpPr>
          <p:nvPr/>
        </p:nvSpPr>
        <p:spPr bwMode="auto">
          <a:xfrm>
            <a:off x="614931" y="-411164"/>
            <a:ext cx="1887607" cy="7726364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963671CE-895F-4DF1-90D7-D5457F2C1DDD}"/>
              </a:ext>
            </a:extLst>
          </p:cNvPr>
          <p:cNvSpPr>
            <a:spLocks noEditPoints="1"/>
          </p:cNvSpPr>
          <p:nvPr/>
        </p:nvSpPr>
        <p:spPr bwMode="auto">
          <a:xfrm>
            <a:off x="522288" y="-256292"/>
            <a:ext cx="1324027" cy="7491188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F7BBA896-7766-4074-8617-5F97F2825EA8}"/>
              </a:ext>
            </a:extLst>
          </p:cNvPr>
          <p:cNvSpPr>
            <a:spLocks noEditPoints="1"/>
          </p:cNvSpPr>
          <p:nvPr/>
        </p:nvSpPr>
        <p:spPr bwMode="auto">
          <a:xfrm>
            <a:off x="1207461" y="-38324"/>
            <a:ext cx="1881817" cy="7244542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B1D4C5F5-CE8E-45AC-9636-0C701B5CD67E}"/>
              </a:ext>
            </a:extLst>
          </p:cNvPr>
          <p:cNvSpPr>
            <a:spLocks noEditPoints="1"/>
          </p:cNvSpPr>
          <p:nvPr/>
        </p:nvSpPr>
        <p:spPr bwMode="auto">
          <a:xfrm>
            <a:off x="9270030" y="-411164"/>
            <a:ext cx="1840078" cy="7531816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E54E666B-8487-43A4-A326-C48DD85C4E7B}"/>
              </a:ext>
            </a:extLst>
          </p:cNvPr>
          <p:cNvSpPr>
            <a:spLocks noEditPoints="1"/>
          </p:cNvSpPr>
          <p:nvPr/>
        </p:nvSpPr>
        <p:spPr bwMode="auto">
          <a:xfrm>
            <a:off x="9179719" y="-260191"/>
            <a:ext cx="1290689" cy="7302562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7">
            <a:extLst>
              <a:ext uri="{FF2B5EF4-FFF2-40B4-BE49-F238E27FC236}">
                <a16:creationId xmlns:a16="http://schemas.microsoft.com/office/drawing/2014/main" id="{F093EA04-4F9F-4E32-99E4-442DD5D030D7}"/>
              </a:ext>
            </a:extLst>
          </p:cNvPr>
          <p:cNvSpPr>
            <a:spLocks noEditPoints="1"/>
          </p:cNvSpPr>
          <p:nvPr/>
        </p:nvSpPr>
        <p:spPr bwMode="auto">
          <a:xfrm>
            <a:off x="9847640" y="-47712"/>
            <a:ext cx="1834433" cy="7062126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" name="Picture 162">
            <a:hlinkClick r:id="rId2"/>
            <a:extLst>
              <a:ext uri="{FF2B5EF4-FFF2-40B4-BE49-F238E27FC236}">
                <a16:creationId xmlns:a16="http://schemas.microsoft.com/office/drawing/2014/main" id="{5E522F88-D40D-48D4-8D93-C8514EDEA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164" name="Picture 163">
            <a:hlinkClick r:id="rId4"/>
            <a:extLst>
              <a:ext uri="{FF2B5EF4-FFF2-40B4-BE49-F238E27FC236}">
                <a16:creationId xmlns:a16="http://schemas.microsoft.com/office/drawing/2014/main" id="{DD01AB83-F5E7-4015-AE55-C535C340E5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804A4184-1B2D-4556-84FD-D09B0DFC28E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640390" y="1145381"/>
            <a:ext cx="6940550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B800D1DD-34AB-4A9F-A88B-55BFEFF9EAEC}"/>
              </a:ext>
            </a:extLst>
          </p:cNvPr>
          <p:cNvSpPr>
            <a:spLocks noEditPoints="1"/>
          </p:cNvSpPr>
          <p:nvPr/>
        </p:nvSpPr>
        <p:spPr bwMode="auto">
          <a:xfrm>
            <a:off x="2635628" y="1145381"/>
            <a:ext cx="6940550" cy="2284413"/>
          </a:xfrm>
          <a:custGeom>
            <a:avLst/>
            <a:gdLst>
              <a:gd name="T0" fmla="*/ 1638 w 1638"/>
              <a:gd name="T1" fmla="*/ 537 h 537"/>
              <a:gd name="T2" fmla="*/ 0 w 1638"/>
              <a:gd name="T3" fmla="*/ 537 h 537"/>
              <a:gd name="T4" fmla="*/ 0 w 1638"/>
              <a:gd name="T5" fmla="*/ 28 h 537"/>
              <a:gd name="T6" fmla="*/ 28 w 1638"/>
              <a:gd name="T7" fmla="*/ 0 h 537"/>
              <a:gd name="T8" fmla="*/ 1610 w 1638"/>
              <a:gd name="T9" fmla="*/ 0 h 537"/>
              <a:gd name="T10" fmla="*/ 1638 w 1638"/>
              <a:gd name="T11" fmla="*/ 28 h 537"/>
              <a:gd name="T12" fmla="*/ 1638 w 1638"/>
              <a:gd name="T13" fmla="*/ 537 h 537"/>
              <a:gd name="T14" fmla="*/ 1638 w 1638"/>
              <a:gd name="T15" fmla="*/ 537 h 537"/>
              <a:gd name="T16" fmla="*/ 1638 w 1638"/>
              <a:gd name="T17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38" h="537">
                <a:moveTo>
                  <a:pt x="1638" y="537"/>
                </a:moveTo>
                <a:cubicBezTo>
                  <a:pt x="0" y="537"/>
                  <a:pt x="0" y="537"/>
                  <a:pt x="0" y="537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3"/>
                  <a:pt x="13" y="0"/>
                  <a:pt x="28" y="0"/>
                </a:cubicBezTo>
                <a:cubicBezTo>
                  <a:pt x="1610" y="0"/>
                  <a:pt x="1610" y="0"/>
                  <a:pt x="1610" y="0"/>
                </a:cubicBezTo>
                <a:cubicBezTo>
                  <a:pt x="1626" y="0"/>
                  <a:pt x="1638" y="13"/>
                  <a:pt x="1638" y="28"/>
                </a:cubicBezTo>
                <a:lnTo>
                  <a:pt x="1638" y="537"/>
                </a:lnTo>
                <a:close/>
                <a:moveTo>
                  <a:pt x="1638" y="537"/>
                </a:moveTo>
                <a:cubicBezTo>
                  <a:pt x="1638" y="537"/>
                  <a:pt x="1638" y="537"/>
                  <a:pt x="1638" y="537"/>
                </a:cubicBezTo>
              </a:path>
            </a:pathLst>
          </a:custGeom>
          <a:solidFill>
            <a:srgbClr val="C841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14E2C973-DE16-4CFC-9B03-2FA4D7A5BC4E}"/>
              </a:ext>
            </a:extLst>
          </p:cNvPr>
          <p:cNvSpPr>
            <a:spLocks noEditPoints="1"/>
          </p:cNvSpPr>
          <p:nvPr/>
        </p:nvSpPr>
        <p:spPr bwMode="auto">
          <a:xfrm>
            <a:off x="2635628" y="3429794"/>
            <a:ext cx="6940550" cy="2278063"/>
          </a:xfrm>
          <a:custGeom>
            <a:avLst/>
            <a:gdLst>
              <a:gd name="T0" fmla="*/ 0 w 1638"/>
              <a:gd name="T1" fmla="*/ 0 h 536"/>
              <a:gd name="T2" fmla="*/ 1638 w 1638"/>
              <a:gd name="T3" fmla="*/ 0 h 536"/>
              <a:gd name="T4" fmla="*/ 1638 w 1638"/>
              <a:gd name="T5" fmla="*/ 508 h 536"/>
              <a:gd name="T6" fmla="*/ 1610 w 1638"/>
              <a:gd name="T7" fmla="*/ 536 h 536"/>
              <a:gd name="T8" fmla="*/ 28 w 1638"/>
              <a:gd name="T9" fmla="*/ 536 h 536"/>
              <a:gd name="T10" fmla="*/ 0 w 1638"/>
              <a:gd name="T11" fmla="*/ 508 h 536"/>
              <a:gd name="T12" fmla="*/ 0 w 1638"/>
              <a:gd name="T13" fmla="*/ 0 h 536"/>
              <a:gd name="T14" fmla="*/ 0 w 1638"/>
              <a:gd name="T15" fmla="*/ 0 h 536"/>
              <a:gd name="T16" fmla="*/ 0 w 1638"/>
              <a:gd name="T17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38" h="536">
                <a:moveTo>
                  <a:pt x="0" y="0"/>
                </a:moveTo>
                <a:cubicBezTo>
                  <a:pt x="1638" y="0"/>
                  <a:pt x="1638" y="0"/>
                  <a:pt x="1638" y="0"/>
                </a:cubicBezTo>
                <a:cubicBezTo>
                  <a:pt x="1638" y="508"/>
                  <a:pt x="1638" y="508"/>
                  <a:pt x="1638" y="508"/>
                </a:cubicBezTo>
                <a:cubicBezTo>
                  <a:pt x="1638" y="524"/>
                  <a:pt x="1626" y="536"/>
                  <a:pt x="1610" y="536"/>
                </a:cubicBezTo>
                <a:cubicBezTo>
                  <a:pt x="28" y="536"/>
                  <a:pt x="28" y="536"/>
                  <a:pt x="28" y="536"/>
                </a:cubicBezTo>
                <a:cubicBezTo>
                  <a:pt x="13" y="536"/>
                  <a:pt x="0" y="524"/>
                  <a:pt x="0" y="508"/>
                </a:cubicBezTo>
                <a:lnTo>
                  <a:pt x="0" y="0"/>
                </a:lnTo>
                <a:close/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9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5">
            <a:extLst>
              <a:ext uri="{FF2B5EF4-FFF2-40B4-BE49-F238E27FC236}">
                <a16:creationId xmlns:a16="http://schemas.microsoft.com/office/drawing/2014/main" id="{93AFCD87-22C2-4CED-A792-ADC794F383D6}"/>
              </a:ext>
            </a:extLst>
          </p:cNvPr>
          <p:cNvSpPr>
            <a:spLocks noEditPoints="1"/>
          </p:cNvSpPr>
          <p:nvPr/>
        </p:nvSpPr>
        <p:spPr bwMode="auto">
          <a:xfrm>
            <a:off x="614931" y="-411164"/>
            <a:ext cx="1887607" cy="7726364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963671CE-895F-4DF1-90D7-D5457F2C1DDD}"/>
              </a:ext>
            </a:extLst>
          </p:cNvPr>
          <p:cNvSpPr>
            <a:spLocks noEditPoints="1"/>
          </p:cNvSpPr>
          <p:nvPr/>
        </p:nvSpPr>
        <p:spPr bwMode="auto">
          <a:xfrm>
            <a:off x="522288" y="-256292"/>
            <a:ext cx="1324027" cy="7491188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F7BBA896-7766-4074-8617-5F97F2825EA8}"/>
              </a:ext>
            </a:extLst>
          </p:cNvPr>
          <p:cNvSpPr>
            <a:spLocks noEditPoints="1"/>
          </p:cNvSpPr>
          <p:nvPr/>
        </p:nvSpPr>
        <p:spPr bwMode="auto">
          <a:xfrm>
            <a:off x="1207461" y="-38324"/>
            <a:ext cx="1881817" cy="7244542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B1D4C5F5-CE8E-45AC-9636-0C701B5CD67E}"/>
              </a:ext>
            </a:extLst>
          </p:cNvPr>
          <p:cNvSpPr>
            <a:spLocks noEditPoints="1"/>
          </p:cNvSpPr>
          <p:nvPr/>
        </p:nvSpPr>
        <p:spPr bwMode="auto">
          <a:xfrm>
            <a:off x="9270030" y="-411164"/>
            <a:ext cx="1840078" cy="7531816"/>
          </a:xfrm>
          <a:custGeom>
            <a:avLst/>
            <a:gdLst>
              <a:gd name="T0" fmla="*/ 14 w 325"/>
              <a:gd name="T1" fmla="*/ 1337 h 1349"/>
              <a:gd name="T2" fmla="*/ 34 w 325"/>
              <a:gd name="T3" fmla="*/ 1314 h 1349"/>
              <a:gd name="T4" fmla="*/ 57 w 325"/>
              <a:gd name="T5" fmla="*/ 1289 h 1349"/>
              <a:gd name="T6" fmla="*/ 69 w 325"/>
              <a:gd name="T7" fmla="*/ 1277 h 1349"/>
              <a:gd name="T8" fmla="*/ 90 w 325"/>
              <a:gd name="T9" fmla="*/ 1257 h 1349"/>
              <a:gd name="T10" fmla="*/ 112 w 325"/>
              <a:gd name="T11" fmla="*/ 1232 h 1349"/>
              <a:gd name="T12" fmla="*/ 124 w 325"/>
              <a:gd name="T13" fmla="*/ 1222 h 1349"/>
              <a:gd name="T14" fmla="*/ 145 w 325"/>
              <a:gd name="T15" fmla="*/ 1197 h 1349"/>
              <a:gd name="T16" fmla="*/ 156 w 325"/>
              <a:gd name="T17" fmla="*/ 1184 h 1349"/>
              <a:gd name="T18" fmla="*/ 178 w 325"/>
              <a:gd name="T19" fmla="*/ 1162 h 1349"/>
              <a:gd name="T20" fmla="*/ 196 w 325"/>
              <a:gd name="T21" fmla="*/ 1137 h 1349"/>
              <a:gd name="T22" fmla="*/ 214 w 325"/>
              <a:gd name="T23" fmla="*/ 1108 h 1349"/>
              <a:gd name="T24" fmla="*/ 223 w 325"/>
              <a:gd name="T25" fmla="*/ 1094 h 1349"/>
              <a:gd name="T26" fmla="*/ 237 w 325"/>
              <a:gd name="T27" fmla="*/ 1068 h 1349"/>
              <a:gd name="T28" fmla="*/ 247 w 325"/>
              <a:gd name="T29" fmla="*/ 1037 h 1349"/>
              <a:gd name="T30" fmla="*/ 252 w 325"/>
              <a:gd name="T31" fmla="*/ 1020 h 1349"/>
              <a:gd name="T32" fmla="*/ 260 w 325"/>
              <a:gd name="T33" fmla="*/ 990 h 1349"/>
              <a:gd name="T34" fmla="*/ 261 w 325"/>
              <a:gd name="T35" fmla="*/ 960 h 1349"/>
              <a:gd name="T36" fmla="*/ 258 w 325"/>
              <a:gd name="T37" fmla="*/ 926 h 1349"/>
              <a:gd name="T38" fmla="*/ 255 w 325"/>
              <a:gd name="T39" fmla="*/ 893 h 1349"/>
              <a:gd name="T40" fmla="*/ 252 w 325"/>
              <a:gd name="T41" fmla="*/ 881 h 1349"/>
              <a:gd name="T42" fmla="*/ 241 w 325"/>
              <a:gd name="T43" fmla="*/ 847 h 1349"/>
              <a:gd name="T44" fmla="*/ 236 w 325"/>
              <a:gd name="T45" fmla="*/ 832 h 1349"/>
              <a:gd name="T46" fmla="*/ 222 w 325"/>
              <a:gd name="T47" fmla="*/ 807 h 1349"/>
              <a:gd name="T48" fmla="*/ 202 w 325"/>
              <a:gd name="T49" fmla="*/ 780 h 1349"/>
              <a:gd name="T50" fmla="*/ 183 w 325"/>
              <a:gd name="T51" fmla="*/ 753 h 1349"/>
              <a:gd name="T52" fmla="*/ 173 w 325"/>
              <a:gd name="T53" fmla="*/ 741 h 1349"/>
              <a:gd name="T54" fmla="*/ 150 w 325"/>
              <a:gd name="T55" fmla="*/ 721 h 1349"/>
              <a:gd name="T56" fmla="*/ 126 w 325"/>
              <a:gd name="T57" fmla="*/ 696 h 1349"/>
              <a:gd name="T58" fmla="*/ 116 w 325"/>
              <a:gd name="T59" fmla="*/ 684 h 1349"/>
              <a:gd name="T60" fmla="*/ 95 w 325"/>
              <a:gd name="T61" fmla="*/ 664 h 1349"/>
              <a:gd name="T62" fmla="*/ 71 w 325"/>
              <a:gd name="T63" fmla="*/ 639 h 1349"/>
              <a:gd name="T64" fmla="*/ 53 w 325"/>
              <a:gd name="T65" fmla="*/ 611 h 1349"/>
              <a:gd name="T66" fmla="*/ 46 w 325"/>
              <a:gd name="T67" fmla="*/ 599 h 1349"/>
              <a:gd name="T68" fmla="*/ 30 w 325"/>
              <a:gd name="T69" fmla="*/ 572 h 1349"/>
              <a:gd name="T70" fmla="*/ 18 w 325"/>
              <a:gd name="T71" fmla="*/ 540 h 1349"/>
              <a:gd name="T72" fmla="*/ 16 w 325"/>
              <a:gd name="T73" fmla="*/ 525 h 1349"/>
              <a:gd name="T74" fmla="*/ 11 w 325"/>
              <a:gd name="T75" fmla="*/ 495 h 1349"/>
              <a:gd name="T76" fmla="*/ 14 w 325"/>
              <a:gd name="T77" fmla="*/ 463 h 1349"/>
              <a:gd name="T78" fmla="*/ 25 w 325"/>
              <a:gd name="T79" fmla="*/ 430 h 1349"/>
              <a:gd name="T80" fmla="*/ 34 w 325"/>
              <a:gd name="T81" fmla="*/ 417 h 1349"/>
              <a:gd name="T82" fmla="*/ 53 w 325"/>
              <a:gd name="T83" fmla="*/ 395 h 1349"/>
              <a:gd name="T84" fmla="*/ 76 w 325"/>
              <a:gd name="T85" fmla="*/ 370 h 1349"/>
              <a:gd name="T86" fmla="*/ 90 w 325"/>
              <a:gd name="T87" fmla="*/ 360 h 1349"/>
              <a:gd name="T88" fmla="*/ 117 w 325"/>
              <a:gd name="T89" fmla="*/ 346 h 1349"/>
              <a:gd name="T90" fmla="*/ 145 w 325"/>
              <a:gd name="T91" fmla="*/ 328 h 1349"/>
              <a:gd name="T92" fmla="*/ 159 w 325"/>
              <a:gd name="T93" fmla="*/ 323 h 1349"/>
              <a:gd name="T94" fmla="*/ 187 w 325"/>
              <a:gd name="T95" fmla="*/ 306 h 1349"/>
              <a:gd name="T96" fmla="*/ 202 w 325"/>
              <a:gd name="T97" fmla="*/ 298 h 1349"/>
              <a:gd name="T98" fmla="*/ 230 w 325"/>
              <a:gd name="T99" fmla="*/ 285 h 1349"/>
              <a:gd name="T100" fmla="*/ 254 w 325"/>
              <a:gd name="T101" fmla="*/ 267 h 1349"/>
              <a:gd name="T102" fmla="*/ 280 w 325"/>
              <a:gd name="T103" fmla="*/ 243 h 1349"/>
              <a:gd name="T104" fmla="*/ 291 w 325"/>
              <a:gd name="T105" fmla="*/ 234 h 1349"/>
              <a:gd name="T106" fmla="*/ 307 w 325"/>
              <a:gd name="T107" fmla="*/ 208 h 1349"/>
              <a:gd name="T108" fmla="*/ 319 w 325"/>
              <a:gd name="T109" fmla="*/ 175 h 1349"/>
              <a:gd name="T110" fmla="*/ 324 w 325"/>
              <a:gd name="T111" fmla="*/ 161 h 1349"/>
              <a:gd name="T112" fmla="*/ 323 w 325"/>
              <a:gd name="T113" fmla="*/ 130 h 1349"/>
              <a:gd name="T114" fmla="*/ 316 w 325"/>
              <a:gd name="T115" fmla="*/ 98 h 1349"/>
              <a:gd name="T116" fmla="*/ 305 w 325"/>
              <a:gd name="T117" fmla="*/ 66 h 1349"/>
              <a:gd name="T118" fmla="*/ 299 w 325"/>
              <a:gd name="T119" fmla="*/ 53 h 1349"/>
              <a:gd name="T120" fmla="*/ 277 w 325"/>
              <a:gd name="T121" fmla="*/ 30 h 1349"/>
              <a:gd name="T122" fmla="*/ 251 w 325"/>
              <a:gd name="T123" fmla="*/ 8 h 1349"/>
              <a:gd name="T124" fmla="*/ 238 w 325"/>
              <a:gd name="T125" fmla="*/ 0 h 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5" h="1349">
                <a:moveTo>
                  <a:pt x="2" y="1346"/>
                </a:moveTo>
                <a:cubicBezTo>
                  <a:pt x="1" y="1346"/>
                  <a:pt x="1" y="1346"/>
                  <a:pt x="0" y="1347"/>
                </a:cubicBezTo>
                <a:cubicBezTo>
                  <a:pt x="0" y="1347"/>
                  <a:pt x="0" y="1348"/>
                  <a:pt x="0" y="1349"/>
                </a:cubicBezTo>
                <a:cubicBezTo>
                  <a:pt x="1" y="1349"/>
                  <a:pt x="1" y="1349"/>
                  <a:pt x="2" y="1349"/>
                </a:cubicBezTo>
                <a:cubicBezTo>
                  <a:pt x="2" y="1349"/>
                  <a:pt x="2" y="1349"/>
                  <a:pt x="3" y="1349"/>
                </a:cubicBezTo>
                <a:cubicBezTo>
                  <a:pt x="3" y="1348"/>
                  <a:pt x="3" y="1347"/>
                  <a:pt x="3" y="1346"/>
                </a:cubicBezTo>
                <a:cubicBezTo>
                  <a:pt x="2" y="1346"/>
                  <a:pt x="2" y="1346"/>
                  <a:pt x="2" y="1346"/>
                </a:cubicBezTo>
                <a:moveTo>
                  <a:pt x="13" y="1335"/>
                </a:moveTo>
                <a:cubicBezTo>
                  <a:pt x="12" y="1335"/>
                  <a:pt x="12" y="1335"/>
                  <a:pt x="12" y="1335"/>
                </a:cubicBezTo>
                <a:cubicBezTo>
                  <a:pt x="11" y="1336"/>
                  <a:pt x="11" y="1337"/>
                  <a:pt x="12" y="1337"/>
                </a:cubicBezTo>
                <a:cubicBezTo>
                  <a:pt x="13" y="1338"/>
                  <a:pt x="13" y="1338"/>
                  <a:pt x="13" y="1338"/>
                </a:cubicBezTo>
                <a:cubicBezTo>
                  <a:pt x="13" y="1338"/>
                  <a:pt x="13" y="1337"/>
                  <a:pt x="14" y="1337"/>
                </a:cubicBezTo>
                <a:cubicBezTo>
                  <a:pt x="14" y="1337"/>
                  <a:pt x="14" y="1336"/>
                  <a:pt x="14" y="1335"/>
                </a:cubicBezTo>
                <a:cubicBezTo>
                  <a:pt x="13" y="1335"/>
                  <a:pt x="13" y="1335"/>
                  <a:pt x="13" y="1335"/>
                </a:cubicBezTo>
                <a:moveTo>
                  <a:pt x="24" y="1323"/>
                </a:moveTo>
                <a:cubicBezTo>
                  <a:pt x="23" y="1323"/>
                  <a:pt x="23" y="1323"/>
                  <a:pt x="23" y="1324"/>
                </a:cubicBezTo>
                <a:cubicBezTo>
                  <a:pt x="22" y="1324"/>
                  <a:pt x="22" y="1325"/>
                  <a:pt x="23" y="1326"/>
                </a:cubicBezTo>
                <a:cubicBezTo>
                  <a:pt x="24" y="1326"/>
                  <a:pt x="24" y="1326"/>
                  <a:pt x="24" y="1326"/>
                </a:cubicBezTo>
                <a:cubicBezTo>
                  <a:pt x="24" y="1326"/>
                  <a:pt x="25" y="1326"/>
                  <a:pt x="25" y="1326"/>
                </a:cubicBezTo>
                <a:cubicBezTo>
                  <a:pt x="25" y="1325"/>
                  <a:pt x="25" y="1324"/>
                  <a:pt x="25" y="1323"/>
                </a:cubicBezTo>
                <a:cubicBezTo>
                  <a:pt x="25" y="1323"/>
                  <a:pt x="24" y="1323"/>
                  <a:pt x="24" y="1323"/>
                </a:cubicBezTo>
                <a:moveTo>
                  <a:pt x="35" y="1312"/>
                </a:moveTo>
                <a:cubicBezTo>
                  <a:pt x="34" y="1312"/>
                  <a:pt x="34" y="1312"/>
                  <a:pt x="34" y="1312"/>
                </a:cubicBezTo>
                <a:cubicBezTo>
                  <a:pt x="33" y="1313"/>
                  <a:pt x="33" y="1314"/>
                  <a:pt x="34" y="1314"/>
                </a:cubicBezTo>
                <a:cubicBezTo>
                  <a:pt x="35" y="1315"/>
                  <a:pt x="35" y="1315"/>
                  <a:pt x="35" y="1315"/>
                </a:cubicBezTo>
                <a:cubicBezTo>
                  <a:pt x="35" y="1315"/>
                  <a:pt x="36" y="1314"/>
                  <a:pt x="36" y="1314"/>
                </a:cubicBezTo>
                <a:cubicBezTo>
                  <a:pt x="37" y="1314"/>
                  <a:pt x="37" y="1313"/>
                  <a:pt x="36" y="1312"/>
                </a:cubicBezTo>
                <a:cubicBezTo>
                  <a:pt x="36" y="1312"/>
                  <a:pt x="35" y="1312"/>
                  <a:pt x="35" y="1312"/>
                </a:cubicBezTo>
                <a:moveTo>
                  <a:pt x="46" y="1300"/>
                </a:moveTo>
                <a:cubicBezTo>
                  <a:pt x="46" y="1300"/>
                  <a:pt x="45" y="1300"/>
                  <a:pt x="45" y="1301"/>
                </a:cubicBezTo>
                <a:cubicBezTo>
                  <a:pt x="44" y="1301"/>
                  <a:pt x="44" y="1302"/>
                  <a:pt x="45" y="1303"/>
                </a:cubicBezTo>
                <a:cubicBezTo>
                  <a:pt x="46" y="1303"/>
                  <a:pt x="46" y="1303"/>
                  <a:pt x="46" y="1303"/>
                </a:cubicBezTo>
                <a:cubicBezTo>
                  <a:pt x="46" y="1303"/>
                  <a:pt x="47" y="1303"/>
                  <a:pt x="47" y="1303"/>
                </a:cubicBezTo>
                <a:cubicBezTo>
                  <a:pt x="48" y="1302"/>
                  <a:pt x="48" y="1301"/>
                  <a:pt x="47" y="1300"/>
                </a:cubicBezTo>
                <a:cubicBezTo>
                  <a:pt x="47" y="1300"/>
                  <a:pt x="46" y="1300"/>
                  <a:pt x="46" y="1300"/>
                </a:cubicBezTo>
                <a:moveTo>
                  <a:pt x="57" y="1289"/>
                </a:moveTo>
                <a:cubicBezTo>
                  <a:pt x="57" y="1289"/>
                  <a:pt x="56" y="1289"/>
                  <a:pt x="56" y="1289"/>
                </a:cubicBezTo>
                <a:cubicBezTo>
                  <a:pt x="55" y="1290"/>
                  <a:pt x="55" y="1291"/>
                  <a:pt x="56" y="1291"/>
                </a:cubicBezTo>
                <a:cubicBezTo>
                  <a:pt x="56" y="1291"/>
                  <a:pt x="57" y="1292"/>
                  <a:pt x="57" y="1292"/>
                </a:cubicBezTo>
                <a:cubicBezTo>
                  <a:pt x="58" y="1292"/>
                  <a:pt x="58" y="1291"/>
                  <a:pt x="58" y="1291"/>
                </a:cubicBezTo>
                <a:cubicBezTo>
                  <a:pt x="59" y="1291"/>
                  <a:pt x="59" y="1290"/>
                  <a:pt x="58" y="1289"/>
                </a:cubicBezTo>
                <a:cubicBezTo>
                  <a:pt x="58" y="1289"/>
                  <a:pt x="57" y="1289"/>
                  <a:pt x="57" y="1289"/>
                </a:cubicBezTo>
                <a:moveTo>
                  <a:pt x="68" y="1277"/>
                </a:moveTo>
                <a:cubicBezTo>
                  <a:pt x="68" y="1277"/>
                  <a:pt x="67" y="1277"/>
                  <a:pt x="67" y="1278"/>
                </a:cubicBezTo>
                <a:cubicBezTo>
                  <a:pt x="67" y="1278"/>
                  <a:pt x="67" y="1279"/>
                  <a:pt x="67" y="1280"/>
                </a:cubicBezTo>
                <a:cubicBezTo>
                  <a:pt x="67" y="1280"/>
                  <a:pt x="68" y="1280"/>
                  <a:pt x="68" y="1280"/>
                </a:cubicBezTo>
                <a:cubicBezTo>
                  <a:pt x="69" y="1280"/>
                  <a:pt x="69" y="1280"/>
                  <a:pt x="69" y="1280"/>
                </a:cubicBezTo>
                <a:cubicBezTo>
                  <a:pt x="70" y="1279"/>
                  <a:pt x="70" y="1278"/>
                  <a:pt x="69" y="1277"/>
                </a:cubicBezTo>
                <a:cubicBezTo>
                  <a:pt x="69" y="1277"/>
                  <a:pt x="69" y="1277"/>
                  <a:pt x="68" y="1277"/>
                </a:cubicBezTo>
                <a:moveTo>
                  <a:pt x="79" y="1266"/>
                </a:moveTo>
                <a:cubicBezTo>
                  <a:pt x="79" y="1266"/>
                  <a:pt x="79" y="1266"/>
                  <a:pt x="78" y="1266"/>
                </a:cubicBezTo>
                <a:cubicBezTo>
                  <a:pt x="78" y="1267"/>
                  <a:pt x="78" y="1268"/>
                  <a:pt x="78" y="1268"/>
                </a:cubicBezTo>
                <a:cubicBezTo>
                  <a:pt x="79" y="1269"/>
                  <a:pt x="79" y="1269"/>
                  <a:pt x="79" y="1269"/>
                </a:cubicBezTo>
                <a:cubicBezTo>
                  <a:pt x="80" y="1269"/>
                  <a:pt x="80" y="1268"/>
                  <a:pt x="80" y="1268"/>
                </a:cubicBezTo>
                <a:cubicBezTo>
                  <a:pt x="81" y="1268"/>
                  <a:pt x="81" y="1267"/>
                  <a:pt x="80" y="1266"/>
                </a:cubicBezTo>
                <a:cubicBezTo>
                  <a:pt x="80" y="1266"/>
                  <a:pt x="80" y="1266"/>
                  <a:pt x="79" y="1266"/>
                </a:cubicBezTo>
                <a:moveTo>
                  <a:pt x="91" y="1254"/>
                </a:moveTo>
                <a:cubicBezTo>
                  <a:pt x="90" y="1254"/>
                  <a:pt x="90" y="1254"/>
                  <a:pt x="89" y="1255"/>
                </a:cubicBezTo>
                <a:cubicBezTo>
                  <a:pt x="89" y="1255"/>
                  <a:pt x="89" y="1256"/>
                  <a:pt x="89" y="1257"/>
                </a:cubicBezTo>
                <a:cubicBezTo>
                  <a:pt x="90" y="1257"/>
                  <a:pt x="90" y="1257"/>
                  <a:pt x="90" y="1257"/>
                </a:cubicBezTo>
                <a:cubicBezTo>
                  <a:pt x="91" y="1257"/>
                  <a:pt x="91" y="1257"/>
                  <a:pt x="92" y="1257"/>
                </a:cubicBezTo>
                <a:cubicBezTo>
                  <a:pt x="92" y="1256"/>
                  <a:pt x="92" y="1255"/>
                  <a:pt x="92" y="1254"/>
                </a:cubicBezTo>
                <a:cubicBezTo>
                  <a:pt x="91" y="1254"/>
                  <a:pt x="91" y="1254"/>
                  <a:pt x="91" y="1254"/>
                </a:cubicBezTo>
                <a:moveTo>
                  <a:pt x="102" y="1243"/>
                </a:moveTo>
                <a:cubicBezTo>
                  <a:pt x="101" y="1243"/>
                  <a:pt x="101" y="1243"/>
                  <a:pt x="101" y="1243"/>
                </a:cubicBezTo>
                <a:cubicBezTo>
                  <a:pt x="100" y="1244"/>
                  <a:pt x="100" y="1245"/>
                  <a:pt x="101" y="1245"/>
                </a:cubicBezTo>
                <a:cubicBezTo>
                  <a:pt x="102" y="1246"/>
                  <a:pt x="102" y="1246"/>
                  <a:pt x="102" y="1246"/>
                </a:cubicBezTo>
                <a:cubicBezTo>
                  <a:pt x="102" y="1246"/>
                  <a:pt x="102" y="1245"/>
                  <a:pt x="103" y="1245"/>
                </a:cubicBezTo>
                <a:cubicBezTo>
                  <a:pt x="103" y="1245"/>
                  <a:pt x="103" y="1244"/>
                  <a:pt x="103" y="1243"/>
                </a:cubicBezTo>
                <a:cubicBezTo>
                  <a:pt x="102" y="1243"/>
                  <a:pt x="102" y="1243"/>
                  <a:pt x="102" y="1243"/>
                </a:cubicBezTo>
                <a:moveTo>
                  <a:pt x="113" y="1231"/>
                </a:moveTo>
                <a:cubicBezTo>
                  <a:pt x="112" y="1231"/>
                  <a:pt x="112" y="1231"/>
                  <a:pt x="112" y="1232"/>
                </a:cubicBezTo>
                <a:cubicBezTo>
                  <a:pt x="111" y="1232"/>
                  <a:pt x="111" y="1233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4"/>
                  <a:pt x="112" y="1234"/>
                  <a:pt x="112" y="1234"/>
                </a:cubicBezTo>
                <a:cubicBezTo>
                  <a:pt x="112" y="1233"/>
                  <a:pt x="113" y="1233"/>
                  <a:pt x="113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3"/>
                  <a:pt x="114" y="1233"/>
                  <a:pt x="114" y="1233"/>
                </a:cubicBezTo>
                <a:cubicBezTo>
                  <a:pt x="114" y="1232"/>
                  <a:pt x="114" y="1232"/>
                  <a:pt x="114" y="1231"/>
                </a:cubicBezTo>
                <a:cubicBezTo>
                  <a:pt x="113" y="1231"/>
                  <a:pt x="113" y="1231"/>
                  <a:pt x="113" y="1231"/>
                </a:cubicBezTo>
                <a:moveTo>
                  <a:pt x="124" y="1219"/>
                </a:moveTo>
                <a:cubicBezTo>
                  <a:pt x="123" y="1219"/>
                  <a:pt x="123" y="1220"/>
                  <a:pt x="123" y="1220"/>
                </a:cubicBezTo>
                <a:cubicBezTo>
                  <a:pt x="122" y="1221"/>
                  <a:pt x="122" y="1222"/>
                  <a:pt x="123" y="1222"/>
                </a:cubicBezTo>
                <a:cubicBezTo>
                  <a:pt x="123" y="1222"/>
                  <a:pt x="123" y="1222"/>
                  <a:pt x="124" y="1222"/>
                </a:cubicBezTo>
                <a:cubicBezTo>
                  <a:pt x="124" y="1222"/>
                  <a:pt x="125" y="1222"/>
                  <a:pt x="125" y="1222"/>
                </a:cubicBezTo>
                <a:cubicBezTo>
                  <a:pt x="125" y="1221"/>
                  <a:pt x="125" y="1220"/>
                  <a:pt x="125" y="1220"/>
                </a:cubicBezTo>
                <a:cubicBezTo>
                  <a:pt x="125" y="1220"/>
                  <a:pt x="124" y="1219"/>
                  <a:pt x="124" y="1219"/>
                </a:cubicBezTo>
                <a:moveTo>
                  <a:pt x="135" y="1208"/>
                </a:moveTo>
                <a:cubicBezTo>
                  <a:pt x="134" y="1208"/>
                  <a:pt x="134" y="1208"/>
                  <a:pt x="134" y="1208"/>
                </a:cubicBezTo>
                <a:cubicBezTo>
                  <a:pt x="133" y="1209"/>
                  <a:pt x="133" y="1210"/>
                  <a:pt x="134" y="1210"/>
                </a:cubicBezTo>
                <a:cubicBezTo>
                  <a:pt x="135" y="1211"/>
                  <a:pt x="135" y="1211"/>
                  <a:pt x="135" y="1211"/>
                </a:cubicBezTo>
                <a:cubicBezTo>
                  <a:pt x="135" y="1211"/>
                  <a:pt x="136" y="1211"/>
                  <a:pt x="136" y="1210"/>
                </a:cubicBezTo>
                <a:cubicBezTo>
                  <a:pt x="136" y="1210"/>
                  <a:pt x="136" y="1209"/>
                  <a:pt x="136" y="1208"/>
                </a:cubicBezTo>
                <a:cubicBezTo>
                  <a:pt x="136" y="1208"/>
                  <a:pt x="135" y="1208"/>
                  <a:pt x="135" y="1208"/>
                </a:cubicBezTo>
                <a:moveTo>
                  <a:pt x="146" y="1196"/>
                </a:moveTo>
                <a:cubicBezTo>
                  <a:pt x="145" y="1196"/>
                  <a:pt x="145" y="1196"/>
                  <a:pt x="145" y="1197"/>
                </a:cubicBezTo>
                <a:cubicBezTo>
                  <a:pt x="144" y="1197"/>
                  <a:pt x="144" y="1198"/>
                  <a:pt x="145" y="1199"/>
                </a:cubicBezTo>
                <a:cubicBezTo>
                  <a:pt x="146" y="1199"/>
                  <a:pt x="146" y="1199"/>
                  <a:pt x="146" y="1199"/>
                </a:cubicBezTo>
                <a:cubicBezTo>
                  <a:pt x="146" y="1199"/>
                  <a:pt x="146" y="1199"/>
                  <a:pt x="147" y="1199"/>
                </a:cubicBezTo>
                <a:cubicBezTo>
                  <a:pt x="147" y="1198"/>
                  <a:pt x="147" y="1197"/>
                  <a:pt x="147" y="1196"/>
                </a:cubicBezTo>
                <a:cubicBezTo>
                  <a:pt x="146" y="1196"/>
                  <a:pt x="146" y="1196"/>
                  <a:pt x="146" y="1196"/>
                </a:cubicBezTo>
                <a:moveTo>
                  <a:pt x="156" y="1184"/>
                </a:moveTo>
                <a:cubicBezTo>
                  <a:pt x="156" y="1184"/>
                  <a:pt x="155" y="1184"/>
                  <a:pt x="155" y="1185"/>
                </a:cubicBezTo>
                <a:cubicBezTo>
                  <a:pt x="155" y="1185"/>
                  <a:pt x="155" y="1186"/>
                  <a:pt x="155" y="1187"/>
                </a:cubicBezTo>
                <a:cubicBezTo>
                  <a:pt x="156" y="1187"/>
                  <a:pt x="156" y="1187"/>
                  <a:pt x="156" y="1187"/>
                </a:cubicBezTo>
                <a:cubicBezTo>
                  <a:pt x="157" y="1187"/>
                  <a:pt x="157" y="1187"/>
                  <a:pt x="157" y="1187"/>
                </a:cubicBezTo>
                <a:cubicBezTo>
                  <a:pt x="158" y="1186"/>
                  <a:pt x="158" y="1185"/>
                  <a:pt x="157" y="1185"/>
                </a:cubicBezTo>
                <a:cubicBezTo>
                  <a:pt x="157" y="1184"/>
                  <a:pt x="157" y="1184"/>
                  <a:pt x="156" y="1184"/>
                </a:cubicBezTo>
                <a:moveTo>
                  <a:pt x="167" y="1172"/>
                </a:moveTo>
                <a:cubicBezTo>
                  <a:pt x="166" y="1172"/>
                  <a:pt x="166" y="1172"/>
                  <a:pt x="166" y="1173"/>
                </a:cubicBezTo>
                <a:cubicBezTo>
                  <a:pt x="165" y="1173"/>
                  <a:pt x="165" y="1174"/>
                  <a:pt x="166" y="1175"/>
                </a:cubicBezTo>
                <a:cubicBezTo>
                  <a:pt x="167" y="1175"/>
                  <a:pt x="167" y="1175"/>
                  <a:pt x="167" y="1175"/>
                </a:cubicBezTo>
                <a:cubicBezTo>
                  <a:pt x="167" y="1175"/>
                  <a:pt x="168" y="1175"/>
                  <a:pt x="168" y="1175"/>
                </a:cubicBezTo>
                <a:cubicBezTo>
                  <a:pt x="168" y="1174"/>
                  <a:pt x="168" y="1173"/>
                  <a:pt x="168" y="1172"/>
                </a:cubicBezTo>
                <a:cubicBezTo>
                  <a:pt x="167" y="1172"/>
                  <a:pt x="167" y="1172"/>
                  <a:pt x="167" y="1172"/>
                </a:cubicBezTo>
                <a:moveTo>
                  <a:pt x="177" y="1160"/>
                </a:moveTo>
                <a:cubicBezTo>
                  <a:pt x="177" y="1160"/>
                  <a:pt x="176" y="1160"/>
                  <a:pt x="176" y="1160"/>
                </a:cubicBezTo>
                <a:cubicBezTo>
                  <a:pt x="175" y="1161"/>
                  <a:pt x="175" y="1162"/>
                  <a:pt x="176" y="1162"/>
                </a:cubicBezTo>
                <a:cubicBezTo>
                  <a:pt x="177" y="1163"/>
                  <a:pt x="177" y="1163"/>
                  <a:pt x="177" y="1163"/>
                </a:cubicBezTo>
                <a:cubicBezTo>
                  <a:pt x="177" y="1163"/>
                  <a:pt x="178" y="1163"/>
                  <a:pt x="178" y="1162"/>
                </a:cubicBezTo>
                <a:cubicBezTo>
                  <a:pt x="179" y="1162"/>
                  <a:pt x="179" y="1161"/>
                  <a:pt x="178" y="1160"/>
                </a:cubicBezTo>
                <a:cubicBezTo>
                  <a:pt x="178" y="1160"/>
                  <a:pt x="177" y="1160"/>
                  <a:pt x="177" y="1160"/>
                </a:cubicBezTo>
                <a:moveTo>
                  <a:pt x="187" y="1147"/>
                </a:moveTo>
                <a:cubicBezTo>
                  <a:pt x="186" y="1147"/>
                  <a:pt x="186" y="1147"/>
                  <a:pt x="186" y="1148"/>
                </a:cubicBezTo>
                <a:cubicBezTo>
                  <a:pt x="185" y="1148"/>
                  <a:pt x="185" y="1149"/>
                  <a:pt x="186" y="1150"/>
                </a:cubicBezTo>
                <a:cubicBezTo>
                  <a:pt x="187" y="1150"/>
                  <a:pt x="187" y="1150"/>
                  <a:pt x="187" y="1150"/>
                </a:cubicBezTo>
                <a:cubicBezTo>
                  <a:pt x="187" y="1150"/>
                  <a:pt x="188" y="1150"/>
                  <a:pt x="188" y="1150"/>
                </a:cubicBezTo>
                <a:cubicBezTo>
                  <a:pt x="189" y="1149"/>
                  <a:pt x="188" y="1148"/>
                  <a:pt x="188" y="1148"/>
                </a:cubicBezTo>
                <a:cubicBezTo>
                  <a:pt x="188" y="1147"/>
                  <a:pt x="187" y="1147"/>
                  <a:pt x="187" y="1147"/>
                </a:cubicBezTo>
                <a:moveTo>
                  <a:pt x="196" y="1134"/>
                </a:moveTo>
                <a:cubicBezTo>
                  <a:pt x="196" y="1134"/>
                  <a:pt x="196" y="1135"/>
                  <a:pt x="195" y="1135"/>
                </a:cubicBezTo>
                <a:cubicBezTo>
                  <a:pt x="195" y="1136"/>
                  <a:pt x="195" y="1137"/>
                  <a:pt x="196" y="1137"/>
                </a:cubicBezTo>
                <a:cubicBezTo>
                  <a:pt x="196" y="1137"/>
                  <a:pt x="196" y="1137"/>
                  <a:pt x="196" y="1137"/>
                </a:cubicBezTo>
                <a:cubicBezTo>
                  <a:pt x="197" y="1137"/>
                  <a:pt x="197" y="1137"/>
                  <a:pt x="198" y="1137"/>
                </a:cubicBezTo>
                <a:cubicBezTo>
                  <a:pt x="198" y="1136"/>
                  <a:pt x="198" y="1135"/>
                  <a:pt x="197" y="1135"/>
                </a:cubicBezTo>
                <a:cubicBezTo>
                  <a:pt x="197" y="1134"/>
                  <a:pt x="197" y="1134"/>
                  <a:pt x="196" y="1134"/>
                </a:cubicBezTo>
                <a:moveTo>
                  <a:pt x="206" y="1121"/>
                </a:moveTo>
                <a:cubicBezTo>
                  <a:pt x="205" y="1121"/>
                  <a:pt x="205" y="1121"/>
                  <a:pt x="204" y="1122"/>
                </a:cubicBezTo>
                <a:cubicBezTo>
                  <a:pt x="204" y="1123"/>
                  <a:pt x="204" y="1124"/>
                  <a:pt x="205" y="1124"/>
                </a:cubicBezTo>
                <a:cubicBezTo>
                  <a:pt x="206" y="1124"/>
                  <a:pt x="206" y="1124"/>
                  <a:pt x="206" y="1124"/>
                </a:cubicBezTo>
                <a:cubicBezTo>
                  <a:pt x="206" y="1124"/>
                  <a:pt x="207" y="1124"/>
                  <a:pt x="207" y="1124"/>
                </a:cubicBezTo>
                <a:cubicBezTo>
                  <a:pt x="207" y="1123"/>
                  <a:pt x="207" y="1122"/>
                  <a:pt x="206" y="1121"/>
                </a:cubicBezTo>
                <a:cubicBezTo>
                  <a:pt x="206" y="1121"/>
                  <a:pt x="206" y="1121"/>
                  <a:pt x="206" y="1121"/>
                </a:cubicBezTo>
                <a:moveTo>
                  <a:pt x="214" y="1108"/>
                </a:moveTo>
                <a:cubicBezTo>
                  <a:pt x="214" y="1108"/>
                  <a:pt x="213" y="1108"/>
                  <a:pt x="213" y="1109"/>
                </a:cubicBezTo>
                <a:cubicBezTo>
                  <a:pt x="213" y="1109"/>
                  <a:pt x="213" y="1110"/>
                  <a:pt x="213" y="1111"/>
                </a:cubicBezTo>
                <a:cubicBezTo>
                  <a:pt x="214" y="1111"/>
                  <a:pt x="214" y="1111"/>
                  <a:pt x="214" y="1111"/>
                </a:cubicBezTo>
                <a:cubicBezTo>
                  <a:pt x="215" y="1111"/>
                  <a:pt x="215" y="1111"/>
                  <a:pt x="216" y="1110"/>
                </a:cubicBezTo>
                <a:cubicBezTo>
                  <a:pt x="216" y="1109"/>
                  <a:pt x="216" y="1108"/>
                  <a:pt x="215" y="1108"/>
                </a:cubicBezTo>
                <a:cubicBezTo>
                  <a:pt x="215" y="1108"/>
                  <a:pt x="215" y="1108"/>
                  <a:pt x="214" y="1108"/>
                </a:cubicBezTo>
                <a:moveTo>
                  <a:pt x="222" y="1094"/>
                </a:moveTo>
                <a:cubicBezTo>
                  <a:pt x="222" y="1094"/>
                  <a:pt x="221" y="1094"/>
                  <a:pt x="221" y="1095"/>
                </a:cubicBezTo>
                <a:cubicBezTo>
                  <a:pt x="221" y="1095"/>
                  <a:pt x="221" y="1096"/>
                  <a:pt x="222" y="1097"/>
                </a:cubicBezTo>
                <a:cubicBezTo>
                  <a:pt x="222" y="1097"/>
                  <a:pt x="222" y="1097"/>
                  <a:pt x="222" y="1097"/>
                </a:cubicBezTo>
                <a:cubicBezTo>
                  <a:pt x="223" y="1097"/>
                  <a:pt x="223" y="1097"/>
                  <a:pt x="224" y="1096"/>
                </a:cubicBezTo>
                <a:cubicBezTo>
                  <a:pt x="224" y="1096"/>
                  <a:pt x="224" y="1095"/>
                  <a:pt x="223" y="1094"/>
                </a:cubicBezTo>
                <a:cubicBezTo>
                  <a:pt x="223" y="1094"/>
                  <a:pt x="223" y="1094"/>
                  <a:pt x="222" y="1094"/>
                </a:cubicBezTo>
                <a:moveTo>
                  <a:pt x="230" y="1080"/>
                </a:moveTo>
                <a:cubicBezTo>
                  <a:pt x="229" y="1080"/>
                  <a:pt x="229" y="1080"/>
                  <a:pt x="229" y="1081"/>
                </a:cubicBezTo>
                <a:cubicBezTo>
                  <a:pt x="228" y="1081"/>
                  <a:pt x="228" y="1082"/>
                  <a:pt x="229" y="1083"/>
                </a:cubicBezTo>
                <a:cubicBezTo>
                  <a:pt x="230" y="1083"/>
                  <a:pt x="230" y="1083"/>
                  <a:pt x="230" y="1083"/>
                </a:cubicBezTo>
                <a:cubicBezTo>
                  <a:pt x="230" y="1083"/>
                  <a:pt x="231" y="1083"/>
                  <a:pt x="231" y="1082"/>
                </a:cubicBezTo>
                <a:cubicBezTo>
                  <a:pt x="232" y="1081"/>
                  <a:pt x="231" y="1080"/>
                  <a:pt x="231" y="1080"/>
                </a:cubicBezTo>
                <a:cubicBezTo>
                  <a:pt x="230" y="1080"/>
                  <a:pt x="230" y="1080"/>
                  <a:pt x="230" y="1080"/>
                </a:cubicBezTo>
                <a:moveTo>
                  <a:pt x="237" y="1065"/>
                </a:moveTo>
                <a:cubicBezTo>
                  <a:pt x="236" y="1065"/>
                  <a:pt x="236" y="1066"/>
                  <a:pt x="235" y="1066"/>
                </a:cubicBezTo>
                <a:cubicBezTo>
                  <a:pt x="235" y="1067"/>
                  <a:pt x="235" y="1068"/>
                  <a:pt x="236" y="1068"/>
                </a:cubicBezTo>
                <a:cubicBezTo>
                  <a:pt x="237" y="1068"/>
                  <a:pt x="237" y="1068"/>
                  <a:pt x="237" y="1068"/>
                </a:cubicBezTo>
                <a:cubicBezTo>
                  <a:pt x="237" y="1068"/>
                  <a:pt x="238" y="1068"/>
                  <a:pt x="238" y="1068"/>
                </a:cubicBezTo>
                <a:cubicBezTo>
                  <a:pt x="238" y="1067"/>
                  <a:pt x="238" y="1066"/>
                  <a:pt x="237" y="1066"/>
                </a:cubicBezTo>
                <a:cubicBezTo>
                  <a:pt x="237" y="1065"/>
                  <a:pt x="237" y="1065"/>
                  <a:pt x="237" y="1065"/>
                </a:cubicBezTo>
                <a:moveTo>
                  <a:pt x="243" y="1051"/>
                </a:moveTo>
                <a:cubicBezTo>
                  <a:pt x="242" y="1051"/>
                  <a:pt x="242" y="1051"/>
                  <a:pt x="241" y="1052"/>
                </a:cubicBezTo>
                <a:cubicBezTo>
                  <a:pt x="241" y="1052"/>
                  <a:pt x="241" y="1053"/>
                  <a:pt x="242" y="1054"/>
                </a:cubicBezTo>
                <a:cubicBezTo>
                  <a:pt x="243" y="1054"/>
                  <a:pt x="243" y="1054"/>
                  <a:pt x="243" y="1054"/>
                </a:cubicBezTo>
                <a:cubicBezTo>
                  <a:pt x="243" y="1054"/>
                  <a:pt x="244" y="1053"/>
                  <a:pt x="244" y="1053"/>
                </a:cubicBezTo>
                <a:cubicBezTo>
                  <a:pt x="244" y="1052"/>
                  <a:pt x="244" y="1051"/>
                  <a:pt x="243" y="1051"/>
                </a:cubicBezTo>
                <a:cubicBezTo>
                  <a:pt x="243" y="1051"/>
                  <a:pt x="243" y="1051"/>
                  <a:pt x="243" y="1051"/>
                </a:cubicBezTo>
                <a:moveTo>
                  <a:pt x="248" y="1035"/>
                </a:moveTo>
                <a:cubicBezTo>
                  <a:pt x="247" y="1035"/>
                  <a:pt x="247" y="1036"/>
                  <a:pt x="247" y="1037"/>
                </a:cubicBezTo>
                <a:cubicBezTo>
                  <a:pt x="246" y="1037"/>
                  <a:pt x="247" y="1038"/>
                  <a:pt x="248" y="1038"/>
                </a:cubicBezTo>
                <a:cubicBezTo>
                  <a:pt x="248" y="1038"/>
                  <a:pt x="248" y="1038"/>
                  <a:pt x="248" y="1038"/>
                </a:cubicBezTo>
                <a:cubicBezTo>
                  <a:pt x="249" y="1038"/>
                  <a:pt x="249" y="1038"/>
                  <a:pt x="249" y="1037"/>
                </a:cubicBezTo>
                <a:cubicBezTo>
                  <a:pt x="250" y="1037"/>
                  <a:pt x="249" y="1036"/>
                  <a:pt x="249" y="1036"/>
                </a:cubicBezTo>
                <a:cubicBezTo>
                  <a:pt x="248" y="1036"/>
                  <a:pt x="248" y="1035"/>
                  <a:pt x="248" y="1035"/>
                </a:cubicBezTo>
                <a:moveTo>
                  <a:pt x="252" y="1020"/>
                </a:moveTo>
                <a:cubicBezTo>
                  <a:pt x="252" y="1020"/>
                  <a:pt x="251" y="1021"/>
                  <a:pt x="251" y="1021"/>
                </a:cubicBezTo>
                <a:cubicBezTo>
                  <a:pt x="251" y="1022"/>
                  <a:pt x="251" y="1023"/>
                  <a:pt x="252" y="1023"/>
                </a:cubicBezTo>
                <a:cubicBezTo>
                  <a:pt x="252" y="1023"/>
                  <a:pt x="252" y="1023"/>
                  <a:pt x="252" y="1023"/>
                </a:cubicBezTo>
                <a:cubicBezTo>
                  <a:pt x="253" y="1023"/>
                  <a:pt x="254" y="1023"/>
                  <a:pt x="254" y="1022"/>
                </a:cubicBezTo>
                <a:cubicBezTo>
                  <a:pt x="254" y="1021"/>
                  <a:pt x="254" y="1020"/>
                  <a:pt x="253" y="1020"/>
                </a:cubicBezTo>
                <a:cubicBezTo>
                  <a:pt x="253" y="1020"/>
                  <a:pt x="253" y="1020"/>
                  <a:pt x="252" y="1020"/>
                </a:cubicBezTo>
                <a:moveTo>
                  <a:pt x="256" y="1004"/>
                </a:moveTo>
                <a:cubicBezTo>
                  <a:pt x="255" y="1004"/>
                  <a:pt x="255" y="1005"/>
                  <a:pt x="254" y="1006"/>
                </a:cubicBezTo>
                <a:cubicBezTo>
                  <a:pt x="254" y="1007"/>
                  <a:pt x="255" y="1007"/>
                  <a:pt x="256" y="1007"/>
                </a:cubicBezTo>
                <a:cubicBezTo>
                  <a:pt x="256" y="1007"/>
                  <a:pt x="256" y="1007"/>
                  <a:pt x="256" y="1007"/>
                </a:cubicBezTo>
                <a:cubicBezTo>
                  <a:pt x="257" y="1007"/>
                  <a:pt x="257" y="1007"/>
                  <a:pt x="257" y="1006"/>
                </a:cubicBezTo>
                <a:cubicBezTo>
                  <a:pt x="258" y="1005"/>
                  <a:pt x="257" y="1005"/>
                  <a:pt x="256" y="1005"/>
                </a:cubicBezTo>
                <a:cubicBezTo>
                  <a:pt x="256" y="1004"/>
                  <a:pt x="256" y="1004"/>
                  <a:pt x="256" y="1004"/>
                </a:cubicBezTo>
                <a:moveTo>
                  <a:pt x="258" y="989"/>
                </a:moveTo>
                <a:cubicBezTo>
                  <a:pt x="258" y="989"/>
                  <a:pt x="257" y="989"/>
                  <a:pt x="257" y="990"/>
                </a:cubicBezTo>
                <a:cubicBezTo>
                  <a:pt x="257" y="991"/>
                  <a:pt x="257" y="992"/>
                  <a:pt x="258" y="992"/>
                </a:cubicBezTo>
                <a:cubicBezTo>
                  <a:pt x="258" y="992"/>
                  <a:pt x="258" y="992"/>
                  <a:pt x="258" y="992"/>
                </a:cubicBezTo>
                <a:cubicBezTo>
                  <a:pt x="259" y="992"/>
                  <a:pt x="260" y="991"/>
                  <a:pt x="260" y="990"/>
                </a:cubicBezTo>
                <a:cubicBezTo>
                  <a:pt x="260" y="990"/>
                  <a:pt x="259" y="989"/>
                  <a:pt x="259" y="989"/>
                </a:cubicBezTo>
                <a:cubicBezTo>
                  <a:pt x="259" y="989"/>
                  <a:pt x="259" y="989"/>
                  <a:pt x="258" y="989"/>
                </a:cubicBezTo>
                <a:moveTo>
                  <a:pt x="260" y="973"/>
                </a:moveTo>
                <a:cubicBezTo>
                  <a:pt x="259" y="973"/>
                  <a:pt x="259" y="973"/>
                  <a:pt x="259" y="974"/>
                </a:cubicBezTo>
                <a:cubicBezTo>
                  <a:pt x="259" y="975"/>
                  <a:pt x="259" y="976"/>
                  <a:pt x="260" y="976"/>
                </a:cubicBezTo>
                <a:cubicBezTo>
                  <a:pt x="260" y="976"/>
                  <a:pt x="260" y="976"/>
                  <a:pt x="260" y="976"/>
                </a:cubicBezTo>
                <a:cubicBezTo>
                  <a:pt x="261" y="976"/>
                  <a:pt x="262" y="975"/>
                  <a:pt x="262" y="974"/>
                </a:cubicBezTo>
                <a:cubicBezTo>
                  <a:pt x="262" y="974"/>
                  <a:pt x="261" y="973"/>
                  <a:pt x="260" y="973"/>
                </a:cubicBezTo>
                <a:cubicBezTo>
                  <a:pt x="260" y="973"/>
                  <a:pt x="260" y="973"/>
                  <a:pt x="260" y="973"/>
                </a:cubicBezTo>
                <a:moveTo>
                  <a:pt x="261" y="957"/>
                </a:moveTo>
                <a:cubicBezTo>
                  <a:pt x="260" y="957"/>
                  <a:pt x="259" y="957"/>
                  <a:pt x="259" y="958"/>
                </a:cubicBezTo>
                <a:cubicBezTo>
                  <a:pt x="259" y="959"/>
                  <a:pt x="260" y="960"/>
                  <a:pt x="261" y="960"/>
                </a:cubicBezTo>
                <a:cubicBezTo>
                  <a:pt x="261" y="960"/>
                  <a:pt x="261" y="960"/>
                  <a:pt x="261" y="960"/>
                </a:cubicBezTo>
                <a:cubicBezTo>
                  <a:pt x="262" y="960"/>
                  <a:pt x="262" y="959"/>
                  <a:pt x="262" y="958"/>
                </a:cubicBezTo>
                <a:cubicBezTo>
                  <a:pt x="262" y="958"/>
                  <a:pt x="262" y="957"/>
                  <a:pt x="261" y="957"/>
                </a:cubicBezTo>
                <a:moveTo>
                  <a:pt x="261" y="941"/>
                </a:moveTo>
                <a:cubicBezTo>
                  <a:pt x="260" y="941"/>
                  <a:pt x="259" y="942"/>
                  <a:pt x="259" y="942"/>
                </a:cubicBezTo>
                <a:cubicBezTo>
                  <a:pt x="259" y="943"/>
                  <a:pt x="260" y="944"/>
                  <a:pt x="261" y="944"/>
                </a:cubicBezTo>
                <a:cubicBezTo>
                  <a:pt x="261" y="944"/>
                  <a:pt x="261" y="944"/>
                  <a:pt x="261" y="944"/>
                </a:cubicBezTo>
                <a:cubicBezTo>
                  <a:pt x="262" y="944"/>
                  <a:pt x="262" y="943"/>
                  <a:pt x="262" y="942"/>
                </a:cubicBezTo>
                <a:cubicBezTo>
                  <a:pt x="262" y="941"/>
                  <a:pt x="262" y="941"/>
                  <a:pt x="261" y="941"/>
                </a:cubicBezTo>
                <a:moveTo>
                  <a:pt x="260" y="925"/>
                </a:moveTo>
                <a:cubicBezTo>
                  <a:pt x="260" y="925"/>
                  <a:pt x="260" y="925"/>
                  <a:pt x="260" y="925"/>
                </a:cubicBezTo>
                <a:cubicBezTo>
                  <a:pt x="259" y="925"/>
                  <a:pt x="258" y="926"/>
                  <a:pt x="258" y="926"/>
                </a:cubicBezTo>
                <a:cubicBezTo>
                  <a:pt x="258" y="927"/>
                  <a:pt x="259" y="928"/>
                  <a:pt x="260" y="928"/>
                </a:cubicBezTo>
                <a:cubicBezTo>
                  <a:pt x="260" y="928"/>
                  <a:pt x="260" y="928"/>
                  <a:pt x="260" y="928"/>
                </a:cubicBezTo>
                <a:cubicBezTo>
                  <a:pt x="261" y="928"/>
                  <a:pt x="261" y="927"/>
                  <a:pt x="261" y="926"/>
                </a:cubicBezTo>
                <a:cubicBezTo>
                  <a:pt x="261" y="925"/>
                  <a:pt x="261" y="925"/>
                  <a:pt x="260" y="925"/>
                </a:cubicBezTo>
                <a:moveTo>
                  <a:pt x="258" y="909"/>
                </a:moveTo>
                <a:cubicBezTo>
                  <a:pt x="258" y="909"/>
                  <a:pt x="258" y="909"/>
                  <a:pt x="258" y="909"/>
                </a:cubicBezTo>
                <a:cubicBezTo>
                  <a:pt x="257" y="909"/>
                  <a:pt x="256" y="910"/>
                  <a:pt x="256" y="911"/>
                </a:cubicBezTo>
                <a:cubicBezTo>
                  <a:pt x="257" y="911"/>
                  <a:pt x="257" y="912"/>
                  <a:pt x="258" y="912"/>
                </a:cubicBezTo>
                <a:cubicBezTo>
                  <a:pt x="258" y="912"/>
                  <a:pt x="258" y="912"/>
                  <a:pt x="258" y="912"/>
                </a:cubicBezTo>
                <a:cubicBezTo>
                  <a:pt x="259" y="912"/>
                  <a:pt x="260" y="911"/>
                  <a:pt x="259" y="910"/>
                </a:cubicBezTo>
                <a:cubicBezTo>
                  <a:pt x="259" y="910"/>
                  <a:pt x="259" y="909"/>
                  <a:pt x="258" y="909"/>
                </a:cubicBezTo>
                <a:moveTo>
                  <a:pt x="255" y="893"/>
                </a:moveTo>
                <a:cubicBezTo>
                  <a:pt x="255" y="893"/>
                  <a:pt x="255" y="893"/>
                  <a:pt x="255" y="893"/>
                </a:cubicBezTo>
                <a:cubicBezTo>
                  <a:pt x="254" y="893"/>
                  <a:pt x="254" y="894"/>
                  <a:pt x="254" y="895"/>
                </a:cubicBezTo>
                <a:cubicBezTo>
                  <a:pt x="254" y="895"/>
                  <a:pt x="254" y="895"/>
                  <a:pt x="254" y="895"/>
                </a:cubicBezTo>
                <a:cubicBezTo>
                  <a:pt x="254" y="896"/>
                  <a:pt x="254" y="896"/>
                  <a:pt x="255" y="896"/>
                </a:cubicBezTo>
                <a:cubicBezTo>
                  <a:pt x="255" y="896"/>
                  <a:pt x="255" y="896"/>
                  <a:pt x="255" y="896"/>
                </a:cubicBezTo>
                <a:cubicBezTo>
                  <a:pt x="256" y="896"/>
                  <a:pt x="257" y="895"/>
                  <a:pt x="257" y="894"/>
                </a:cubicBezTo>
                <a:cubicBezTo>
                  <a:pt x="257" y="894"/>
                  <a:pt x="256" y="893"/>
                  <a:pt x="255" y="893"/>
                </a:cubicBezTo>
                <a:moveTo>
                  <a:pt x="252" y="878"/>
                </a:moveTo>
                <a:cubicBezTo>
                  <a:pt x="251" y="878"/>
                  <a:pt x="251" y="878"/>
                  <a:pt x="251" y="878"/>
                </a:cubicBezTo>
                <a:cubicBezTo>
                  <a:pt x="250" y="878"/>
                  <a:pt x="250" y="879"/>
                  <a:pt x="250" y="879"/>
                </a:cubicBezTo>
                <a:cubicBezTo>
                  <a:pt x="250" y="880"/>
                  <a:pt x="251" y="881"/>
                  <a:pt x="252" y="881"/>
                </a:cubicBezTo>
                <a:cubicBezTo>
                  <a:pt x="252" y="881"/>
                  <a:pt x="252" y="881"/>
                  <a:pt x="252" y="881"/>
                </a:cubicBezTo>
                <a:cubicBezTo>
                  <a:pt x="253" y="880"/>
                  <a:pt x="253" y="880"/>
                  <a:pt x="253" y="879"/>
                </a:cubicBezTo>
                <a:cubicBezTo>
                  <a:pt x="253" y="878"/>
                  <a:pt x="252" y="878"/>
                  <a:pt x="252" y="878"/>
                </a:cubicBezTo>
                <a:moveTo>
                  <a:pt x="247" y="862"/>
                </a:moveTo>
                <a:cubicBezTo>
                  <a:pt x="247" y="862"/>
                  <a:pt x="247" y="862"/>
                  <a:pt x="247" y="862"/>
                </a:cubicBezTo>
                <a:cubicBezTo>
                  <a:pt x="246" y="863"/>
                  <a:pt x="245" y="863"/>
                  <a:pt x="246" y="864"/>
                </a:cubicBezTo>
                <a:cubicBezTo>
                  <a:pt x="246" y="865"/>
                  <a:pt x="246" y="865"/>
                  <a:pt x="247" y="865"/>
                </a:cubicBezTo>
                <a:cubicBezTo>
                  <a:pt x="248" y="865"/>
                  <a:pt x="248" y="865"/>
                  <a:pt x="248" y="865"/>
                </a:cubicBezTo>
                <a:cubicBezTo>
                  <a:pt x="248" y="865"/>
                  <a:pt x="249" y="864"/>
                  <a:pt x="249" y="863"/>
                </a:cubicBezTo>
                <a:cubicBezTo>
                  <a:pt x="249" y="863"/>
                  <a:pt x="249" y="863"/>
                  <a:pt x="249" y="863"/>
                </a:cubicBezTo>
                <a:cubicBezTo>
                  <a:pt x="248" y="863"/>
                  <a:pt x="248" y="862"/>
                  <a:pt x="247" y="862"/>
                </a:cubicBezTo>
                <a:moveTo>
                  <a:pt x="242" y="847"/>
                </a:moveTo>
                <a:cubicBezTo>
                  <a:pt x="242" y="847"/>
                  <a:pt x="241" y="847"/>
                  <a:pt x="241" y="847"/>
                </a:cubicBezTo>
                <a:cubicBezTo>
                  <a:pt x="240" y="848"/>
                  <a:pt x="240" y="848"/>
                  <a:pt x="240" y="849"/>
                </a:cubicBezTo>
                <a:cubicBezTo>
                  <a:pt x="241" y="850"/>
                  <a:pt x="241" y="850"/>
                  <a:pt x="242" y="850"/>
                </a:cubicBezTo>
                <a:cubicBezTo>
                  <a:pt x="242" y="850"/>
                  <a:pt x="242" y="850"/>
                  <a:pt x="242" y="850"/>
                </a:cubicBezTo>
                <a:cubicBezTo>
                  <a:pt x="243" y="850"/>
                  <a:pt x="243" y="849"/>
                  <a:pt x="243" y="848"/>
                </a:cubicBezTo>
                <a:cubicBezTo>
                  <a:pt x="243" y="848"/>
                  <a:pt x="242" y="847"/>
                  <a:pt x="242" y="847"/>
                </a:cubicBezTo>
                <a:moveTo>
                  <a:pt x="236" y="832"/>
                </a:moveTo>
                <a:cubicBezTo>
                  <a:pt x="235" y="832"/>
                  <a:pt x="235" y="832"/>
                  <a:pt x="235" y="833"/>
                </a:cubicBezTo>
                <a:cubicBezTo>
                  <a:pt x="234" y="833"/>
                  <a:pt x="234" y="834"/>
                  <a:pt x="234" y="835"/>
                </a:cubicBezTo>
                <a:cubicBezTo>
                  <a:pt x="235" y="835"/>
                  <a:pt x="235" y="835"/>
                  <a:pt x="236" y="835"/>
                </a:cubicBezTo>
                <a:cubicBezTo>
                  <a:pt x="236" y="835"/>
                  <a:pt x="236" y="835"/>
                  <a:pt x="236" y="835"/>
                </a:cubicBezTo>
                <a:cubicBezTo>
                  <a:pt x="237" y="835"/>
                  <a:pt x="237" y="834"/>
                  <a:pt x="237" y="833"/>
                </a:cubicBezTo>
                <a:cubicBezTo>
                  <a:pt x="237" y="833"/>
                  <a:pt x="236" y="832"/>
                  <a:pt x="236" y="832"/>
                </a:cubicBezTo>
                <a:moveTo>
                  <a:pt x="229" y="818"/>
                </a:moveTo>
                <a:cubicBezTo>
                  <a:pt x="228" y="818"/>
                  <a:pt x="228" y="818"/>
                  <a:pt x="228" y="818"/>
                </a:cubicBezTo>
                <a:cubicBezTo>
                  <a:pt x="227" y="819"/>
                  <a:pt x="227" y="819"/>
                  <a:pt x="227" y="820"/>
                </a:cubicBezTo>
                <a:cubicBezTo>
                  <a:pt x="228" y="821"/>
                  <a:pt x="228" y="821"/>
                  <a:pt x="229" y="821"/>
                </a:cubicBezTo>
                <a:cubicBezTo>
                  <a:pt x="229" y="821"/>
                  <a:pt x="229" y="821"/>
                  <a:pt x="229" y="821"/>
                </a:cubicBezTo>
                <a:cubicBezTo>
                  <a:pt x="230" y="820"/>
                  <a:pt x="230" y="820"/>
                  <a:pt x="230" y="819"/>
                </a:cubicBezTo>
                <a:cubicBezTo>
                  <a:pt x="230" y="818"/>
                  <a:pt x="229" y="818"/>
                  <a:pt x="229" y="818"/>
                </a:cubicBezTo>
                <a:moveTo>
                  <a:pt x="221" y="804"/>
                </a:moveTo>
                <a:cubicBezTo>
                  <a:pt x="221" y="804"/>
                  <a:pt x="220" y="804"/>
                  <a:pt x="220" y="804"/>
                </a:cubicBezTo>
                <a:cubicBezTo>
                  <a:pt x="219" y="805"/>
                  <a:pt x="219" y="806"/>
                  <a:pt x="219" y="806"/>
                </a:cubicBezTo>
                <a:cubicBezTo>
                  <a:pt x="220" y="807"/>
                  <a:pt x="220" y="807"/>
                  <a:pt x="221" y="807"/>
                </a:cubicBezTo>
                <a:cubicBezTo>
                  <a:pt x="222" y="807"/>
                  <a:pt x="222" y="807"/>
                  <a:pt x="222" y="807"/>
                </a:cubicBezTo>
                <a:cubicBezTo>
                  <a:pt x="222" y="806"/>
                  <a:pt x="222" y="806"/>
                  <a:pt x="222" y="805"/>
                </a:cubicBezTo>
                <a:cubicBezTo>
                  <a:pt x="222" y="804"/>
                  <a:pt x="221" y="804"/>
                  <a:pt x="221" y="804"/>
                </a:cubicBezTo>
                <a:moveTo>
                  <a:pt x="212" y="791"/>
                </a:moveTo>
                <a:cubicBezTo>
                  <a:pt x="212" y="791"/>
                  <a:pt x="212" y="791"/>
                  <a:pt x="211" y="791"/>
                </a:cubicBezTo>
                <a:cubicBezTo>
                  <a:pt x="211" y="791"/>
                  <a:pt x="210" y="792"/>
                  <a:pt x="211" y="793"/>
                </a:cubicBezTo>
                <a:cubicBezTo>
                  <a:pt x="211" y="793"/>
                  <a:pt x="212" y="794"/>
                  <a:pt x="212" y="794"/>
                </a:cubicBezTo>
                <a:cubicBezTo>
                  <a:pt x="213" y="793"/>
                  <a:pt x="213" y="793"/>
                  <a:pt x="213" y="793"/>
                </a:cubicBezTo>
                <a:cubicBezTo>
                  <a:pt x="214" y="793"/>
                  <a:pt x="214" y="792"/>
                  <a:pt x="213" y="791"/>
                </a:cubicBezTo>
                <a:cubicBezTo>
                  <a:pt x="213" y="791"/>
                  <a:pt x="213" y="791"/>
                  <a:pt x="212" y="791"/>
                </a:cubicBezTo>
                <a:moveTo>
                  <a:pt x="203" y="778"/>
                </a:moveTo>
                <a:cubicBezTo>
                  <a:pt x="203" y="778"/>
                  <a:pt x="202" y="778"/>
                  <a:pt x="202" y="778"/>
                </a:cubicBezTo>
                <a:cubicBezTo>
                  <a:pt x="201" y="778"/>
                  <a:pt x="201" y="779"/>
                  <a:pt x="202" y="780"/>
                </a:cubicBezTo>
                <a:cubicBezTo>
                  <a:pt x="202" y="780"/>
                  <a:pt x="202" y="781"/>
                  <a:pt x="203" y="781"/>
                </a:cubicBezTo>
                <a:cubicBezTo>
                  <a:pt x="204" y="780"/>
                  <a:pt x="204" y="780"/>
                  <a:pt x="204" y="780"/>
                </a:cubicBezTo>
                <a:cubicBezTo>
                  <a:pt x="204" y="780"/>
                  <a:pt x="205" y="779"/>
                  <a:pt x="204" y="778"/>
                </a:cubicBezTo>
                <a:cubicBezTo>
                  <a:pt x="204" y="778"/>
                  <a:pt x="203" y="778"/>
                  <a:pt x="203" y="778"/>
                </a:cubicBezTo>
                <a:moveTo>
                  <a:pt x="193" y="765"/>
                </a:moveTo>
                <a:cubicBezTo>
                  <a:pt x="193" y="765"/>
                  <a:pt x="192" y="765"/>
                  <a:pt x="192" y="765"/>
                </a:cubicBezTo>
                <a:cubicBezTo>
                  <a:pt x="191" y="766"/>
                  <a:pt x="191" y="767"/>
                  <a:pt x="192" y="767"/>
                </a:cubicBezTo>
                <a:cubicBezTo>
                  <a:pt x="192" y="768"/>
                  <a:pt x="193" y="768"/>
                  <a:pt x="193" y="768"/>
                </a:cubicBezTo>
                <a:cubicBezTo>
                  <a:pt x="193" y="768"/>
                  <a:pt x="194" y="768"/>
                  <a:pt x="194" y="768"/>
                </a:cubicBezTo>
                <a:cubicBezTo>
                  <a:pt x="195" y="767"/>
                  <a:pt x="195" y="766"/>
                  <a:pt x="194" y="766"/>
                </a:cubicBezTo>
                <a:cubicBezTo>
                  <a:pt x="194" y="765"/>
                  <a:pt x="193" y="765"/>
                  <a:pt x="193" y="765"/>
                </a:cubicBezTo>
                <a:moveTo>
                  <a:pt x="183" y="753"/>
                </a:moveTo>
                <a:cubicBezTo>
                  <a:pt x="182" y="753"/>
                  <a:pt x="182" y="753"/>
                  <a:pt x="182" y="753"/>
                </a:cubicBezTo>
                <a:cubicBezTo>
                  <a:pt x="181" y="754"/>
                  <a:pt x="181" y="755"/>
                  <a:pt x="182" y="755"/>
                </a:cubicBezTo>
                <a:cubicBezTo>
                  <a:pt x="182" y="756"/>
                  <a:pt x="182" y="756"/>
                  <a:pt x="183" y="756"/>
                </a:cubicBezTo>
                <a:cubicBezTo>
                  <a:pt x="184" y="755"/>
                  <a:pt x="184" y="755"/>
                  <a:pt x="184" y="755"/>
                </a:cubicBezTo>
                <a:cubicBezTo>
                  <a:pt x="184" y="755"/>
                  <a:pt x="184" y="754"/>
                  <a:pt x="184" y="753"/>
                </a:cubicBezTo>
                <a:cubicBezTo>
                  <a:pt x="183" y="753"/>
                  <a:pt x="183" y="753"/>
                  <a:pt x="183" y="753"/>
                </a:cubicBezTo>
                <a:moveTo>
                  <a:pt x="172" y="741"/>
                </a:moveTo>
                <a:cubicBezTo>
                  <a:pt x="172" y="741"/>
                  <a:pt x="171" y="741"/>
                  <a:pt x="171" y="741"/>
                </a:cubicBezTo>
                <a:cubicBezTo>
                  <a:pt x="170" y="742"/>
                  <a:pt x="170" y="743"/>
                  <a:pt x="171" y="743"/>
                </a:cubicBezTo>
                <a:cubicBezTo>
                  <a:pt x="171" y="744"/>
                  <a:pt x="172" y="744"/>
                  <a:pt x="172" y="744"/>
                </a:cubicBezTo>
                <a:cubicBezTo>
                  <a:pt x="172" y="744"/>
                  <a:pt x="173" y="744"/>
                  <a:pt x="173" y="744"/>
                </a:cubicBezTo>
                <a:cubicBezTo>
                  <a:pt x="174" y="743"/>
                  <a:pt x="174" y="742"/>
                  <a:pt x="173" y="741"/>
                </a:cubicBezTo>
                <a:cubicBezTo>
                  <a:pt x="173" y="741"/>
                  <a:pt x="172" y="741"/>
                  <a:pt x="172" y="741"/>
                </a:cubicBezTo>
                <a:moveTo>
                  <a:pt x="161" y="729"/>
                </a:moveTo>
                <a:cubicBezTo>
                  <a:pt x="161" y="729"/>
                  <a:pt x="160" y="729"/>
                  <a:pt x="160" y="730"/>
                </a:cubicBezTo>
                <a:cubicBezTo>
                  <a:pt x="159" y="730"/>
                  <a:pt x="159" y="731"/>
                  <a:pt x="160" y="732"/>
                </a:cubicBezTo>
                <a:cubicBezTo>
                  <a:pt x="160" y="732"/>
                  <a:pt x="161" y="732"/>
                  <a:pt x="161" y="732"/>
                </a:cubicBezTo>
                <a:cubicBezTo>
                  <a:pt x="161" y="732"/>
                  <a:pt x="162" y="732"/>
                  <a:pt x="162" y="732"/>
                </a:cubicBezTo>
                <a:cubicBezTo>
                  <a:pt x="163" y="731"/>
                  <a:pt x="163" y="730"/>
                  <a:pt x="162" y="730"/>
                </a:cubicBezTo>
                <a:cubicBezTo>
                  <a:pt x="162" y="729"/>
                  <a:pt x="161" y="729"/>
                  <a:pt x="161" y="729"/>
                </a:cubicBezTo>
                <a:moveTo>
                  <a:pt x="150" y="718"/>
                </a:moveTo>
                <a:cubicBezTo>
                  <a:pt x="149" y="718"/>
                  <a:pt x="149" y="718"/>
                  <a:pt x="149" y="718"/>
                </a:cubicBezTo>
                <a:cubicBezTo>
                  <a:pt x="148" y="719"/>
                  <a:pt x="148" y="720"/>
                  <a:pt x="149" y="720"/>
                </a:cubicBezTo>
                <a:cubicBezTo>
                  <a:pt x="150" y="721"/>
                  <a:pt x="150" y="721"/>
                  <a:pt x="150" y="721"/>
                </a:cubicBezTo>
                <a:cubicBezTo>
                  <a:pt x="150" y="721"/>
                  <a:pt x="150" y="721"/>
                  <a:pt x="151" y="720"/>
                </a:cubicBezTo>
                <a:cubicBezTo>
                  <a:pt x="151" y="720"/>
                  <a:pt x="151" y="719"/>
                  <a:pt x="151" y="718"/>
                </a:cubicBezTo>
                <a:cubicBezTo>
                  <a:pt x="150" y="718"/>
                  <a:pt x="150" y="718"/>
                  <a:pt x="150" y="718"/>
                </a:cubicBezTo>
                <a:moveTo>
                  <a:pt x="138" y="707"/>
                </a:moveTo>
                <a:cubicBezTo>
                  <a:pt x="138" y="707"/>
                  <a:pt x="138" y="707"/>
                  <a:pt x="137" y="707"/>
                </a:cubicBezTo>
                <a:cubicBezTo>
                  <a:pt x="137" y="708"/>
                  <a:pt x="137" y="709"/>
                  <a:pt x="137" y="709"/>
                </a:cubicBezTo>
                <a:cubicBezTo>
                  <a:pt x="138" y="709"/>
                  <a:pt x="138" y="710"/>
                  <a:pt x="138" y="710"/>
                </a:cubicBezTo>
                <a:cubicBezTo>
                  <a:pt x="139" y="710"/>
                  <a:pt x="139" y="709"/>
                  <a:pt x="139" y="709"/>
                </a:cubicBezTo>
                <a:cubicBezTo>
                  <a:pt x="140" y="708"/>
                  <a:pt x="140" y="708"/>
                  <a:pt x="139" y="707"/>
                </a:cubicBezTo>
                <a:cubicBezTo>
                  <a:pt x="139" y="707"/>
                  <a:pt x="139" y="707"/>
                  <a:pt x="138" y="707"/>
                </a:cubicBezTo>
                <a:moveTo>
                  <a:pt x="127" y="695"/>
                </a:moveTo>
                <a:cubicBezTo>
                  <a:pt x="127" y="695"/>
                  <a:pt x="126" y="695"/>
                  <a:pt x="126" y="696"/>
                </a:cubicBezTo>
                <a:cubicBezTo>
                  <a:pt x="125" y="696"/>
                  <a:pt x="125" y="697"/>
                  <a:pt x="126" y="698"/>
                </a:cubicBezTo>
                <a:cubicBezTo>
                  <a:pt x="126" y="698"/>
                  <a:pt x="127" y="698"/>
                  <a:pt x="127" y="698"/>
                </a:cubicBezTo>
                <a:cubicBezTo>
                  <a:pt x="127" y="698"/>
                  <a:pt x="128" y="698"/>
                  <a:pt x="128" y="698"/>
                </a:cubicBezTo>
                <a:cubicBezTo>
                  <a:pt x="129" y="697"/>
                  <a:pt x="129" y="696"/>
                  <a:pt x="128" y="696"/>
                </a:cubicBezTo>
                <a:cubicBezTo>
                  <a:pt x="128" y="695"/>
                  <a:pt x="127" y="695"/>
                  <a:pt x="127" y="695"/>
                </a:cubicBezTo>
                <a:moveTo>
                  <a:pt x="116" y="684"/>
                </a:moveTo>
                <a:cubicBezTo>
                  <a:pt x="115" y="684"/>
                  <a:pt x="115" y="684"/>
                  <a:pt x="115" y="684"/>
                </a:cubicBezTo>
                <a:cubicBezTo>
                  <a:pt x="114" y="685"/>
                  <a:pt x="114" y="686"/>
                  <a:pt x="115" y="686"/>
                </a:cubicBezTo>
                <a:cubicBezTo>
                  <a:pt x="115" y="687"/>
                  <a:pt x="115" y="687"/>
                  <a:pt x="116" y="687"/>
                </a:cubicBezTo>
                <a:cubicBezTo>
                  <a:pt x="116" y="687"/>
                  <a:pt x="117" y="687"/>
                  <a:pt x="117" y="687"/>
                </a:cubicBezTo>
                <a:cubicBezTo>
                  <a:pt x="117" y="686"/>
                  <a:pt x="117" y="685"/>
                  <a:pt x="117" y="684"/>
                </a:cubicBezTo>
                <a:cubicBezTo>
                  <a:pt x="117" y="684"/>
                  <a:pt x="116" y="684"/>
                  <a:pt x="116" y="684"/>
                </a:cubicBezTo>
                <a:moveTo>
                  <a:pt x="105" y="673"/>
                </a:moveTo>
                <a:cubicBezTo>
                  <a:pt x="104" y="673"/>
                  <a:pt x="104" y="673"/>
                  <a:pt x="104" y="673"/>
                </a:cubicBezTo>
                <a:cubicBezTo>
                  <a:pt x="103" y="674"/>
                  <a:pt x="103" y="674"/>
                  <a:pt x="103" y="675"/>
                </a:cubicBezTo>
                <a:cubicBezTo>
                  <a:pt x="104" y="675"/>
                  <a:pt x="104" y="676"/>
                  <a:pt x="105" y="676"/>
                </a:cubicBezTo>
                <a:cubicBezTo>
                  <a:pt x="106" y="675"/>
                  <a:pt x="106" y="675"/>
                  <a:pt x="106" y="675"/>
                </a:cubicBezTo>
                <a:cubicBezTo>
                  <a:pt x="106" y="675"/>
                  <a:pt x="106" y="674"/>
                  <a:pt x="106" y="673"/>
                </a:cubicBezTo>
                <a:cubicBezTo>
                  <a:pt x="105" y="673"/>
                  <a:pt x="105" y="673"/>
                  <a:pt x="105" y="673"/>
                </a:cubicBezTo>
                <a:moveTo>
                  <a:pt x="94" y="661"/>
                </a:moveTo>
                <a:cubicBezTo>
                  <a:pt x="93" y="661"/>
                  <a:pt x="93" y="661"/>
                  <a:pt x="92" y="661"/>
                </a:cubicBezTo>
                <a:cubicBezTo>
                  <a:pt x="92" y="662"/>
                  <a:pt x="92" y="663"/>
                  <a:pt x="92" y="663"/>
                </a:cubicBezTo>
                <a:cubicBezTo>
                  <a:pt x="93" y="664"/>
                  <a:pt x="93" y="664"/>
                  <a:pt x="94" y="664"/>
                </a:cubicBezTo>
                <a:cubicBezTo>
                  <a:pt x="95" y="664"/>
                  <a:pt x="95" y="664"/>
                  <a:pt x="95" y="664"/>
                </a:cubicBezTo>
                <a:cubicBezTo>
                  <a:pt x="95" y="663"/>
                  <a:pt x="95" y="662"/>
                  <a:pt x="95" y="661"/>
                </a:cubicBezTo>
                <a:cubicBezTo>
                  <a:pt x="94" y="661"/>
                  <a:pt x="94" y="661"/>
                  <a:pt x="94" y="661"/>
                </a:cubicBezTo>
                <a:moveTo>
                  <a:pt x="83" y="649"/>
                </a:moveTo>
                <a:cubicBezTo>
                  <a:pt x="82" y="649"/>
                  <a:pt x="82" y="649"/>
                  <a:pt x="82" y="649"/>
                </a:cubicBezTo>
                <a:cubicBezTo>
                  <a:pt x="81" y="650"/>
                  <a:pt x="81" y="651"/>
                  <a:pt x="82" y="652"/>
                </a:cubicBezTo>
                <a:cubicBezTo>
                  <a:pt x="82" y="652"/>
                  <a:pt x="82" y="652"/>
                  <a:pt x="83" y="652"/>
                </a:cubicBezTo>
                <a:cubicBezTo>
                  <a:pt x="83" y="652"/>
                  <a:pt x="83" y="652"/>
                  <a:pt x="84" y="652"/>
                </a:cubicBezTo>
                <a:cubicBezTo>
                  <a:pt x="84" y="651"/>
                  <a:pt x="84" y="650"/>
                  <a:pt x="84" y="650"/>
                </a:cubicBezTo>
                <a:cubicBezTo>
                  <a:pt x="84" y="649"/>
                  <a:pt x="83" y="649"/>
                  <a:pt x="83" y="649"/>
                </a:cubicBezTo>
                <a:moveTo>
                  <a:pt x="72" y="637"/>
                </a:moveTo>
                <a:cubicBezTo>
                  <a:pt x="72" y="637"/>
                  <a:pt x="72" y="637"/>
                  <a:pt x="71" y="637"/>
                </a:cubicBezTo>
                <a:cubicBezTo>
                  <a:pt x="71" y="638"/>
                  <a:pt x="71" y="639"/>
                  <a:pt x="71" y="639"/>
                </a:cubicBezTo>
                <a:cubicBezTo>
                  <a:pt x="71" y="640"/>
                  <a:pt x="72" y="640"/>
                  <a:pt x="72" y="640"/>
                </a:cubicBezTo>
                <a:cubicBezTo>
                  <a:pt x="73" y="640"/>
                  <a:pt x="73" y="640"/>
                  <a:pt x="73" y="640"/>
                </a:cubicBezTo>
                <a:cubicBezTo>
                  <a:pt x="74" y="639"/>
                  <a:pt x="74" y="638"/>
                  <a:pt x="74" y="637"/>
                </a:cubicBezTo>
                <a:cubicBezTo>
                  <a:pt x="73" y="637"/>
                  <a:pt x="73" y="637"/>
                  <a:pt x="72" y="637"/>
                </a:cubicBezTo>
                <a:moveTo>
                  <a:pt x="62" y="624"/>
                </a:moveTo>
                <a:cubicBezTo>
                  <a:pt x="62" y="624"/>
                  <a:pt x="62" y="624"/>
                  <a:pt x="62" y="625"/>
                </a:cubicBezTo>
                <a:cubicBezTo>
                  <a:pt x="61" y="625"/>
                  <a:pt x="61" y="626"/>
                  <a:pt x="61" y="627"/>
                </a:cubicBezTo>
                <a:cubicBezTo>
                  <a:pt x="62" y="627"/>
                  <a:pt x="62" y="627"/>
                  <a:pt x="62" y="627"/>
                </a:cubicBezTo>
                <a:cubicBezTo>
                  <a:pt x="63" y="627"/>
                  <a:pt x="63" y="627"/>
                  <a:pt x="63" y="627"/>
                </a:cubicBezTo>
                <a:cubicBezTo>
                  <a:pt x="64" y="627"/>
                  <a:pt x="64" y="626"/>
                  <a:pt x="64" y="625"/>
                </a:cubicBezTo>
                <a:cubicBezTo>
                  <a:pt x="63" y="625"/>
                  <a:pt x="63" y="624"/>
                  <a:pt x="62" y="624"/>
                </a:cubicBezTo>
                <a:moveTo>
                  <a:pt x="53" y="611"/>
                </a:moveTo>
                <a:cubicBezTo>
                  <a:pt x="53" y="611"/>
                  <a:pt x="53" y="611"/>
                  <a:pt x="52" y="612"/>
                </a:cubicBezTo>
                <a:cubicBezTo>
                  <a:pt x="52" y="612"/>
                  <a:pt x="52" y="613"/>
                  <a:pt x="52" y="614"/>
                </a:cubicBezTo>
                <a:cubicBezTo>
                  <a:pt x="52" y="614"/>
                  <a:pt x="53" y="614"/>
                  <a:pt x="53" y="614"/>
                </a:cubicBezTo>
                <a:cubicBezTo>
                  <a:pt x="54" y="614"/>
                  <a:pt x="54" y="614"/>
                  <a:pt x="54" y="614"/>
                </a:cubicBezTo>
                <a:cubicBezTo>
                  <a:pt x="55" y="614"/>
                  <a:pt x="55" y="613"/>
                  <a:pt x="54" y="612"/>
                </a:cubicBezTo>
                <a:cubicBezTo>
                  <a:pt x="54" y="611"/>
                  <a:pt x="54" y="611"/>
                  <a:pt x="53" y="611"/>
                </a:cubicBezTo>
                <a:moveTo>
                  <a:pt x="45" y="598"/>
                </a:moveTo>
                <a:cubicBezTo>
                  <a:pt x="44" y="598"/>
                  <a:pt x="44" y="598"/>
                  <a:pt x="44" y="598"/>
                </a:cubicBezTo>
                <a:cubicBezTo>
                  <a:pt x="43" y="598"/>
                  <a:pt x="43" y="599"/>
                  <a:pt x="43" y="600"/>
                </a:cubicBezTo>
                <a:cubicBezTo>
                  <a:pt x="44" y="601"/>
                  <a:pt x="44" y="601"/>
                  <a:pt x="45" y="601"/>
                </a:cubicBezTo>
                <a:cubicBezTo>
                  <a:pt x="45" y="601"/>
                  <a:pt x="45" y="601"/>
                  <a:pt x="45" y="601"/>
                </a:cubicBezTo>
                <a:cubicBezTo>
                  <a:pt x="46" y="600"/>
                  <a:pt x="46" y="599"/>
                  <a:pt x="46" y="599"/>
                </a:cubicBezTo>
                <a:cubicBezTo>
                  <a:pt x="46" y="598"/>
                  <a:pt x="45" y="598"/>
                  <a:pt x="45" y="598"/>
                </a:cubicBezTo>
                <a:moveTo>
                  <a:pt x="37" y="584"/>
                </a:moveTo>
                <a:cubicBezTo>
                  <a:pt x="37" y="584"/>
                  <a:pt x="36" y="584"/>
                  <a:pt x="36" y="584"/>
                </a:cubicBezTo>
                <a:cubicBezTo>
                  <a:pt x="35" y="584"/>
                  <a:pt x="35" y="585"/>
                  <a:pt x="35" y="586"/>
                </a:cubicBezTo>
                <a:cubicBezTo>
                  <a:pt x="36" y="587"/>
                  <a:pt x="36" y="587"/>
                  <a:pt x="37" y="587"/>
                </a:cubicBezTo>
                <a:cubicBezTo>
                  <a:pt x="37" y="587"/>
                  <a:pt x="37" y="587"/>
                  <a:pt x="37" y="587"/>
                </a:cubicBezTo>
                <a:cubicBezTo>
                  <a:pt x="38" y="586"/>
                  <a:pt x="38" y="585"/>
                  <a:pt x="38" y="585"/>
                </a:cubicBezTo>
                <a:cubicBezTo>
                  <a:pt x="38" y="584"/>
                  <a:pt x="37" y="584"/>
                  <a:pt x="37" y="584"/>
                </a:cubicBezTo>
                <a:moveTo>
                  <a:pt x="30" y="569"/>
                </a:moveTo>
                <a:cubicBezTo>
                  <a:pt x="29" y="569"/>
                  <a:pt x="29" y="570"/>
                  <a:pt x="29" y="570"/>
                </a:cubicBezTo>
                <a:cubicBezTo>
                  <a:pt x="28" y="570"/>
                  <a:pt x="28" y="571"/>
                  <a:pt x="28" y="572"/>
                </a:cubicBezTo>
                <a:cubicBezTo>
                  <a:pt x="29" y="572"/>
                  <a:pt x="29" y="572"/>
                  <a:pt x="30" y="572"/>
                </a:cubicBezTo>
                <a:cubicBezTo>
                  <a:pt x="30" y="572"/>
                  <a:pt x="30" y="572"/>
                  <a:pt x="30" y="572"/>
                </a:cubicBezTo>
                <a:cubicBezTo>
                  <a:pt x="31" y="572"/>
                  <a:pt x="31" y="571"/>
                  <a:pt x="31" y="570"/>
                </a:cubicBezTo>
                <a:cubicBezTo>
                  <a:pt x="31" y="570"/>
                  <a:pt x="30" y="569"/>
                  <a:pt x="30" y="569"/>
                </a:cubicBezTo>
                <a:moveTo>
                  <a:pt x="24" y="555"/>
                </a:moveTo>
                <a:cubicBezTo>
                  <a:pt x="23" y="555"/>
                  <a:pt x="23" y="555"/>
                  <a:pt x="23" y="555"/>
                </a:cubicBezTo>
                <a:cubicBezTo>
                  <a:pt x="22" y="555"/>
                  <a:pt x="22" y="556"/>
                  <a:pt x="22" y="557"/>
                </a:cubicBezTo>
                <a:cubicBezTo>
                  <a:pt x="22" y="557"/>
                  <a:pt x="23" y="558"/>
                  <a:pt x="24" y="558"/>
                </a:cubicBezTo>
                <a:cubicBezTo>
                  <a:pt x="24" y="558"/>
                  <a:pt x="24" y="558"/>
                  <a:pt x="24" y="558"/>
                </a:cubicBezTo>
                <a:cubicBezTo>
                  <a:pt x="25" y="557"/>
                  <a:pt x="25" y="556"/>
                  <a:pt x="25" y="556"/>
                </a:cubicBezTo>
                <a:cubicBezTo>
                  <a:pt x="25" y="555"/>
                  <a:pt x="24" y="555"/>
                  <a:pt x="24" y="555"/>
                </a:cubicBezTo>
                <a:moveTo>
                  <a:pt x="19" y="540"/>
                </a:moveTo>
                <a:cubicBezTo>
                  <a:pt x="18" y="540"/>
                  <a:pt x="18" y="540"/>
                  <a:pt x="18" y="540"/>
                </a:cubicBezTo>
                <a:cubicBezTo>
                  <a:pt x="17" y="540"/>
                  <a:pt x="17" y="541"/>
                  <a:pt x="17" y="541"/>
                </a:cubicBezTo>
                <a:cubicBezTo>
                  <a:pt x="17" y="542"/>
                  <a:pt x="18" y="543"/>
                  <a:pt x="19" y="543"/>
                </a:cubicBezTo>
                <a:cubicBezTo>
                  <a:pt x="19" y="542"/>
                  <a:pt x="19" y="542"/>
                  <a:pt x="19" y="542"/>
                </a:cubicBezTo>
                <a:cubicBezTo>
                  <a:pt x="20" y="542"/>
                  <a:pt x="20" y="541"/>
                  <a:pt x="20" y="541"/>
                </a:cubicBezTo>
                <a:cubicBezTo>
                  <a:pt x="20" y="540"/>
                  <a:pt x="19" y="540"/>
                  <a:pt x="19" y="540"/>
                </a:cubicBezTo>
                <a:moveTo>
                  <a:pt x="15" y="524"/>
                </a:moveTo>
                <a:cubicBezTo>
                  <a:pt x="15" y="524"/>
                  <a:pt x="15" y="524"/>
                  <a:pt x="14" y="524"/>
                </a:cubicBezTo>
                <a:cubicBezTo>
                  <a:pt x="14" y="524"/>
                  <a:pt x="13" y="525"/>
                  <a:pt x="13" y="526"/>
                </a:cubicBezTo>
                <a:cubicBezTo>
                  <a:pt x="13" y="527"/>
                  <a:pt x="14" y="527"/>
                  <a:pt x="15" y="527"/>
                </a:cubicBezTo>
                <a:cubicBezTo>
                  <a:pt x="15" y="527"/>
                  <a:pt x="15" y="527"/>
                  <a:pt x="15" y="527"/>
                </a:cubicBezTo>
                <a:cubicBezTo>
                  <a:pt x="16" y="527"/>
                  <a:pt x="16" y="526"/>
                  <a:pt x="16" y="525"/>
                </a:cubicBezTo>
                <a:cubicBezTo>
                  <a:pt x="16" y="525"/>
                  <a:pt x="16" y="525"/>
                  <a:pt x="16" y="525"/>
                </a:cubicBezTo>
                <a:cubicBezTo>
                  <a:pt x="16" y="525"/>
                  <a:pt x="15" y="524"/>
                  <a:pt x="15" y="524"/>
                </a:cubicBezTo>
                <a:moveTo>
                  <a:pt x="12" y="508"/>
                </a:moveTo>
                <a:cubicBezTo>
                  <a:pt x="12" y="508"/>
                  <a:pt x="12" y="508"/>
                  <a:pt x="12" y="508"/>
                </a:cubicBezTo>
                <a:cubicBezTo>
                  <a:pt x="11" y="508"/>
                  <a:pt x="11" y="509"/>
                  <a:pt x="11" y="510"/>
                </a:cubicBezTo>
                <a:cubicBezTo>
                  <a:pt x="11" y="511"/>
                  <a:pt x="12" y="511"/>
                  <a:pt x="12" y="511"/>
                </a:cubicBezTo>
                <a:cubicBezTo>
                  <a:pt x="12" y="511"/>
                  <a:pt x="12" y="511"/>
                  <a:pt x="12" y="511"/>
                </a:cubicBezTo>
                <a:cubicBezTo>
                  <a:pt x="13" y="511"/>
                  <a:pt x="14" y="510"/>
                  <a:pt x="14" y="510"/>
                </a:cubicBezTo>
                <a:cubicBezTo>
                  <a:pt x="14" y="509"/>
                  <a:pt x="13" y="508"/>
                  <a:pt x="12" y="508"/>
                </a:cubicBezTo>
                <a:moveTo>
                  <a:pt x="11" y="492"/>
                </a:moveTo>
                <a:cubicBezTo>
                  <a:pt x="11" y="492"/>
                  <a:pt x="11" y="492"/>
                  <a:pt x="11" y="492"/>
                </a:cubicBezTo>
                <a:cubicBezTo>
                  <a:pt x="11" y="492"/>
                  <a:pt x="10" y="493"/>
                  <a:pt x="10" y="494"/>
                </a:cubicBezTo>
                <a:cubicBezTo>
                  <a:pt x="10" y="495"/>
                  <a:pt x="11" y="495"/>
                  <a:pt x="11" y="495"/>
                </a:cubicBezTo>
                <a:cubicBezTo>
                  <a:pt x="12" y="495"/>
                  <a:pt x="13" y="495"/>
                  <a:pt x="13" y="494"/>
                </a:cubicBezTo>
                <a:cubicBezTo>
                  <a:pt x="13" y="493"/>
                  <a:pt x="12" y="492"/>
                  <a:pt x="11" y="492"/>
                </a:cubicBezTo>
                <a:moveTo>
                  <a:pt x="12" y="476"/>
                </a:moveTo>
                <a:cubicBezTo>
                  <a:pt x="11" y="476"/>
                  <a:pt x="11" y="477"/>
                  <a:pt x="11" y="478"/>
                </a:cubicBezTo>
                <a:cubicBezTo>
                  <a:pt x="11" y="478"/>
                  <a:pt x="11" y="479"/>
                  <a:pt x="12" y="479"/>
                </a:cubicBezTo>
                <a:cubicBezTo>
                  <a:pt x="12" y="479"/>
                  <a:pt x="12" y="479"/>
                  <a:pt x="12" y="479"/>
                </a:cubicBezTo>
                <a:cubicBezTo>
                  <a:pt x="13" y="479"/>
                  <a:pt x="14" y="479"/>
                  <a:pt x="14" y="478"/>
                </a:cubicBezTo>
                <a:cubicBezTo>
                  <a:pt x="14" y="477"/>
                  <a:pt x="13" y="476"/>
                  <a:pt x="12" y="476"/>
                </a:cubicBezTo>
                <a:cubicBezTo>
                  <a:pt x="12" y="476"/>
                  <a:pt x="12" y="476"/>
                  <a:pt x="12" y="476"/>
                </a:cubicBezTo>
                <a:moveTo>
                  <a:pt x="15" y="461"/>
                </a:moveTo>
                <a:cubicBezTo>
                  <a:pt x="14" y="461"/>
                  <a:pt x="13" y="461"/>
                  <a:pt x="13" y="462"/>
                </a:cubicBezTo>
                <a:cubicBezTo>
                  <a:pt x="13" y="462"/>
                  <a:pt x="14" y="463"/>
                  <a:pt x="14" y="463"/>
                </a:cubicBezTo>
                <a:cubicBezTo>
                  <a:pt x="15" y="464"/>
                  <a:pt x="15" y="464"/>
                  <a:pt x="15" y="464"/>
                </a:cubicBezTo>
                <a:cubicBezTo>
                  <a:pt x="15" y="464"/>
                  <a:pt x="16" y="463"/>
                  <a:pt x="16" y="462"/>
                </a:cubicBezTo>
                <a:cubicBezTo>
                  <a:pt x="16" y="462"/>
                  <a:pt x="16" y="461"/>
                  <a:pt x="15" y="461"/>
                </a:cubicBezTo>
                <a:cubicBezTo>
                  <a:pt x="15" y="461"/>
                  <a:pt x="15" y="461"/>
                  <a:pt x="15" y="461"/>
                </a:cubicBezTo>
                <a:moveTo>
                  <a:pt x="19" y="445"/>
                </a:moveTo>
                <a:cubicBezTo>
                  <a:pt x="19" y="445"/>
                  <a:pt x="18" y="446"/>
                  <a:pt x="18" y="446"/>
                </a:cubicBezTo>
                <a:cubicBezTo>
                  <a:pt x="18" y="447"/>
                  <a:pt x="18" y="448"/>
                  <a:pt x="19" y="448"/>
                </a:cubicBezTo>
                <a:cubicBezTo>
                  <a:pt x="19" y="448"/>
                  <a:pt x="19" y="448"/>
                  <a:pt x="19" y="448"/>
                </a:cubicBezTo>
                <a:cubicBezTo>
                  <a:pt x="20" y="448"/>
                  <a:pt x="20" y="448"/>
                  <a:pt x="21" y="447"/>
                </a:cubicBezTo>
                <a:cubicBezTo>
                  <a:pt x="21" y="446"/>
                  <a:pt x="21" y="446"/>
                  <a:pt x="20" y="445"/>
                </a:cubicBezTo>
                <a:cubicBezTo>
                  <a:pt x="20" y="445"/>
                  <a:pt x="19" y="445"/>
                  <a:pt x="19" y="445"/>
                </a:cubicBezTo>
                <a:moveTo>
                  <a:pt x="25" y="430"/>
                </a:moveTo>
                <a:cubicBezTo>
                  <a:pt x="25" y="430"/>
                  <a:pt x="24" y="431"/>
                  <a:pt x="24" y="431"/>
                </a:cubicBezTo>
                <a:cubicBezTo>
                  <a:pt x="24" y="432"/>
                  <a:pt x="24" y="433"/>
                  <a:pt x="25" y="433"/>
                </a:cubicBezTo>
                <a:cubicBezTo>
                  <a:pt x="26" y="433"/>
                  <a:pt x="26" y="433"/>
                  <a:pt x="26" y="433"/>
                </a:cubicBezTo>
                <a:cubicBezTo>
                  <a:pt x="26" y="433"/>
                  <a:pt x="27" y="433"/>
                  <a:pt x="27" y="433"/>
                </a:cubicBezTo>
                <a:cubicBezTo>
                  <a:pt x="27" y="432"/>
                  <a:pt x="27" y="431"/>
                  <a:pt x="26" y="431"/>
                </a:cubicBezTo>
                <a:cubicBezTo>
                  <a:pt x="26" y="431"/>
                  <a:pt x="26" y="430"/>
                  <a:pt x="25" y="430"/>
                </a:cubicBezTo>
                <a:moveTo>
                  <a:pt x="33" y="417"/>
                </a:moveTo>
                <a:cubicBezTo>
                  <a:pt x="33" y="417"/>
                  <a:pt x="32" y="417"/>
                  <a:pt x="32" y="417"/>
                </a:cubicBezTo>
                <a:cubicBezTo>
                  <a:pt x="32" y="418"/>
                  <a:pt x="32" y="419"/>
                  <a:pt x="33" y="419"/>
                </a:cubicBezTo>
                <a:cubicBezTo>
                  <a:pt x="33" y="420"/>
                  <a:pt x="33" y="420"/>
                  <a:pt x="33" y="420"/>
                </a:cubicBezTo>
                <a:cubicBezTo>
                  <a:pt x="34" y="420"/>
                  <a:pt x="34" y="419"/>
                  <a:pt x="35" y="419"/>
                </a:cubicBezTo>
                <a:cubicBezTo>
                  <a:pt x="35" y="418"/>
                  <a:pt x="35" y="417"/>
                  <a:pt x="34" y="417"/>
                </a:cubicBezTo>
                <a:cubicBezTo>
                  <a:pt x="34" y="417"/>
                  <a:pt x="34" y="417"/>
                  <a:pt x="33" y="417"/>
                </a:cubicBezTo>
                <a:moveTo>
                  <a:pt x="43" y="404"/>
                </a:moveTo>
                <a:cubicBezTo>
                  <a:pt x="42" y="404"/>
                  <a:pt x="42" y="404"/>
                  <a:pt x="42" y="404"/>
                </a:cubicBezTo>
                <a:cubicBezTo>
                  <a:pt x="41" y="405"/>
                  <a:pt x="41" y="406"/>
                  <a:pt x="42" y="406"/>
                </a:cubicBezTo>
                <a:cubicBezTo>
                  <a:pt x="43" y="407"/>
                  <a:pt x="43" y="407"/>
                  <a:pt x="43" y="407"/>
                </a:cubicBezTo>
                <a:cubicBezTo>
                  <a:pt x="43" y="407"/>
                  <a:pt x="44" y="406"/>
                  <a:pt x="44" y="406"/>
                </a:cubicBezTo>
                <a:cubicBezTo>
                  <a:pt x="44" y="405"/>
                  <a:pt x="44" y="404"/>
                  <a:pt x="44" y="404"/>
                </a:cubicBezTo>
                <a:cubicBezTo>
                  <a:pt x="43" y="404"/>
                  <a:pt x="43" y="404"/>
                  <a:pt x="43" y="404"/>
                </a:cubicBezTo>
                <a:moveTo>
                  <a:pt x="53" y="392"/>
                </a:moveTo>
                <a:cubicBezTo>
                  <a:pt x="53" y="392"/>
                  <a:pt x="52" y="392"/>
                  <a:pt x="52" y="392"/>
                </a:cubicBezTo>
                <a:cubicBezTo>
                  <a:pt x="52" y="393"/>
                  <a:pt x="52" y="394"/>
                  <a:pt x="52" y="394"/>
                </a:cubicBezTo>
                <a:cubicBezTo>
                  <a:pt x="52" y="394"/>
                  <a:pt x="53" y="395"/>
                  <a:pt x="53" y="395"/>
                </a:cubicBezTo>
                <a:cubicBezTo>
                  <a:pt x="54" y="395"/>
                  <a:pt x="54" y="394"/>
                  <a:pt x="54" y="394"/>
                </a:cubicBezTo>
                <a:cubicBezTo>
                  <a:pt x="55" y="393"/>
                  <a:pt x="55" y="392"/>
                  <a:pt x="54" y="392"/>
                </a:cubicBezTo>
                <a:cubicBezTo>
                  <a:pt x="54" y="392"/>
                  <a:pt x="54" y="392"/>
                  <a:pt x="53" y="392"/>
                </a:cubicBezTo>
                <a:moveTo>
                  <a:pt x="65" y="380"/>
                </a:moveTo>
                <a:cubicBezTo>
                  <a:pt x="64" y="380"/>
                  <a:pt x="64" y="380"/>
                  <a:pt x="64" y="381"/>
                </a:cubicBezTo>
                <a:cubicBezTo>
                  <a:pt x="63" y="381"/>
                  <a:pt x="63" y="382"/>
                  <a:pt x="64" y="383"/>
                </a:cubicBezTo>
                <a:cubicBezTo>
                  <a:pt x="64" y="383"/>
                  <a:pt x="64" y="383"/>
                  <a:pt x="65" y="383"/>
                </a:cubicBezTo>
                <a:cubicBezTo>
                  <a:pt x="66" y="383"/>
                  <a:pt x="66" y="383"/>
                  <a:pt x="66" y="383"/>
                </a:cubicBezTo>
                <a:cubicBezTo>
                  <a:pt x="66" y="382"/>
                  <a:pt x="66" y="381"/>
                  <a:pt x="66" y="381"/>
                </a:cubicBezTo>
                <a:cubicBezTo>
                  <a:pt x="65" y="380"/>
                  <a:pt x="65" y="380"/>
                  <a:pt x="65" y="380"/>
                </a:cubicBezTo>
                <a:moveTo>
                  <a:pt x="77" y="370"/>
                </a:moveTo>
                <a:cubicBezTo>
                  <a:pt x="77" y="370"/>
                  <a:pt x="76" y="370"/>
                  <a:pt x="76" y="370"/>
                </a:cubicBezTo>
                <a:cubicBezTo>
                  <a:pt x="75" y="371"/>
                  <a:pt x="75" y="372"/>
                  <a:pt x="76" y="372"/>
                </a:cubicBezTo>
                <a:cubicBezTo>
                  <a:pt x="76" y="373"/>
                  <a:pt x="76" y="373"/>
                  <a:pt x="77" y="373"/>
                </a:cubicBezTo>
                <a:cubicBezTo>
                  <a:pt x="78" y="373"/>
                  <a:pt x="78" y="373"/>
                  <a:pt x="78" y="373"/>
                </a:cubicBezTo>
                <a:cubicBezTo>
                  <a:pt x="78" y="372"/>
                  <a:pt x="79" y="371"/>
                  <a:pt x="78" y="371"/>
                </a:cubicBezTo>
                <a:cubicBezTo>
                  <a:pt x="78" y="370"/>
                  <a:pt x="77" y="370"/>
                  <a:pt x="77" y="370"/>
                </a:cubicBezTo>
                <a:moveTo>
                  <a:pt x="90" y="360"/>
                </a:moveTo>
                <a:cubicBezTo>
                  <a:pt x="89" y="360"/>
                  <a:pt x="89" y="360"/>
                  <a:pt x="89" y="361"/>
                </a:cubicBezTo>
                <a:cubicBezTo>
                  <a:pt x="88" y="361"/>
                  <a:pt x="88" y="362"/>
                  <a:pt x="88" y="363"/>
                </a:cubicBezTo>
                <a:cubicBezTo>
                  <a:pt x="89" y="363"/>
                  <a:pt x="89" y="363"/>
                  <a:pt x="90" y="363"/>
                </a:cubicBezTo>
                <a:cubicBezTo>
                  <a:pt x="91" y="363"/>
                  <a:pt x="91" y="363"/>
                  <a:pt x="91" y="363"/>
                </a:cubicBezTo>
                <a:cubicBezTo>
                  <a:pt x="91" y="363"/>
                  <a:pt x="91" y="362"/>
                  <a:pt x="91" y="361"/>
                </a:cubicBezTo>
                <a:cubicBezTo>
                  <a:pt x="91" y="361"/>
                  <a:pt x="90" y="360"/>
                  <a:pt x="90" y="360"/>
                </a:cubicBezTo>
                <a:moveTo>
                  <a:pt x="103" y="351"/>
                </a:moveTo>
                <a:cubicBezTo>
                  <a:pt x="103" y="351"/>
                  <a:pt x="102" y="352"/>
                  <a:pt x="102" y="352"/>
                </a:cubicBezTo>
                <a:cubicBezTo>
                  <a:pt x="101" y="352"/>
                  <a:pt x="101" y="353"/>
                  <a:pt x="102" y="354"/>
                </a:cubicBezTo>
                <a:cubicBezTo>
                  <a:pt x="102" y="354"/>
                  <a:pt x="102" y="354"/>
                  <a:pt x="103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4" y="354"/>
                  <a:pt x="104" y="354"/>
                </a:cubicBezTo>
                <a:cubicBezTo>
                  <a:pt x="104" y="354"/>
                  <a:pt x="105" y="353"/>
                  <a:pt x="104" y="352"/>
                </a:cubicBezTo>
                <a:cubicBezTo>
                  <a:pt x="104" y="352"/>
                  <a:pt x="103" y="351"/>
                  <a:pt x="103" y="351"/>
                </a:cubicBezTo>
                <a:moveTo>
                  <a:pt x="117" y="343"/>
                </a:moveTo>
                <a:cubicBezTo>
                  <a:pt x="116" y="343"/>
                  <a:pt x="116" y="343"/>
                  <a:pt x="116" y="343"/>
                </a:cubicBezTo>
                <a:cubicBezTo>
                  <a:pt x="115" y="344"/>
                  <a:pt x="115" y="345"/>
                  <a:pt x="115" y="345"/>
                </a:cubicBezTo>
                <a:cubicBezTo>
                  <a:pt x="116" y="346"/>
                  <a:pt x="116" y="346"/>
                  <a:pt x="117" y="346"/>
                </a:cubicBezTo>
                <a:cubicBezTo>
                  <a:pt x="117" y="346"/>
                  <a:pt x="117" y="346"/>
                  <a:pt x="117" y="346"/>
                </a:cubicBezTo>
                <a:cubicBezTo>
                  <a:pt x="118" y="345"/>
                  <a:pt x="118" y="345"/>
                  <a:pt x="118" y="344"/>
                </a:cubicBezTo>
                <a:cubicBezTo>
                  <a:pt x="118" y="343"/>
                  <a:pt x="117" y="343"/>
                  <a:pt x="117" y="343"/>
                </a:cubicBezTo>
                <a:moveTo>
                  <a:pt x="130" y="335"/>
                </a:moveTo>
                <a:cubicBezTo>
                  <a:pt x="130" y="335"/>
                  <a:pt x="130" y="335"/>
                  <a:pt x="130" y="335"/>
                </a:cubicBezTo>
                <a:cubicBezTo>
                  <a:pt x="130" y="335"/>
                  <a:pt x="130" y="335"/>
                  <a:pt x="130" y="335"/>
                </a:cubicBezTo>
                <a:cubicBezTo>
                  <a:pt x="129" y="336"/>
                  <a:pt x="129" y="337"/>
                  <a:pt x="129" y="337"/>
                </a:cubicBezTo>
                <a:cubicBezTo>
                  <a:pt x="129" y="338"/>
                  <a:pt x="130" y="338"/>
                  <a:pt x="131" y="338"/>
                </a:cubicBezTo>
                <a:cubicBezTo>
                  <a:pt x="131" y="338"/>
                  <a:pt x="131" y="338"/>
                  <a:pt x="131" y="338"/>
                </a:cubicBezTo>
                <a:cubicBezTo>
                  <a:pt x="132" y="338"/>
                  <a:pt x="132" y="337"/>
                  <a:pt x="132" y="336"/>
                </a:cubicBezTo>
                <a:cubicBezTo>
                  <a:pt x="132" y="335"/>
                  <a:pt x="131" y="335"/>
                  <a:pt x="130" y="335"/>
                </a:cubicBezTo>
                <a:moveTo>
                  <a:pt x="145" y="328"/>
                </a:moveTo>
                <a:cubicBezTo>
                  <a:pt x="144" y="328"/>
                  <a:pt x="144" y="328"/>
                  <a:pt x="144" y="328"/>
                </a:cubicBezTo>
                <a:cubicBezTo>
                  <a:pt x="143" y="328"/>
                  <a:pt x="143" y="329"/>
                  <a:pt x="143" y="330"/>
                </a:cubicBezTo>
                <a:cubicBezTo>
                  <a:pt x="144" y="330"/>
                  <a:pt x="144" y="331"/>
                  <a:pt x="145" y="331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5" y="330"/>
                  <a:pt x="145" y="330"/>
                  <a:pt x="145" y="330"/>
                </a:cubicBezTo>
                <a:cubicBezTo>
                  <a:pt x="146" y="330"/>
                  <a:pt x="146" y="329"/>
                  <a:pt x="146" y="328"/>
                </a:cubicBezTo>
                <a:cubicBezTo>
                  <a:pt x="146" y="328"/>
                  <a:pt x="145" y="328"/>
                  <a:pt x="145" y="328"/>
                </a:cubicBezTo>
                <a:moveTo>
                  <a:pt x="159" y="320"/>
                </a:moveTo>
                <a:cubicBezTo>
                  <a:pt x="159" y="320"/>
                  <a:pt x="158" y="320"/>
                  <a:pt x="158" y="320"/>
                </a:cubicBezTo>
                <a:cubicBezTo>
                  <a:pt x="158" y="320"/>
                  <a:pt x="158" y="320"/>
                  <a:pt x="158" y="320"/>
                </a:cubicBezTo>
                <a:cubicBezTo>
                  <a:pt x="157" y="321"/>
                  <a:pt x="157" y="322"/>
                  <a:pt x="158" y="322"/>
                </a:cubicBezTo>
                <a:cubicBezTo>
                  <a:pt x="158" y="323"/>
                  <a:pt x="158" y="323"/>
                  <a:pt x="159" y="323"/>
                </a:cubicBezTo>
                <a:cubicBezTo>
                  <a:pt x="160" y="323"/>
                  <a:pt x="160" y="323"/>
                  <a:pt x="160" y="323"/>
                </a:cubicBezTo>
                <a:cubicBezTo>
                  <a:pt x="160" y="323"/>
                  <a:pt x="161" y="322"/>
                  <a:pt x="160" y="321"/>
                </a:cubicBezTo>
                <a:cubicBezTo>
                  <a:pt x="160" y="321"/>
                  <a:pt x="159" y="320"/>
                  <a:pt x="159" y="320"/>
                </a:cubicBezTo>
                <a:moveTo>
                  <a:pt x="173" y="313"/>
                </a:moveTo>
                <a:cubicBezTo>
                  <a:pt x="173" y="313"/>
                  <a:pt x="173" y="313"/>
                  <a:pt x="172" y="313"/>
                </a:cubicBezTo>
                <a:cubicBezTo>
                  <a:pt x="172" y="314"/>
                  <a:pt x="171" y="315"/>
                  <a:pt x="172" y="315"/>
                </a:cubicBezTo>
                <a:cubicBezTo>
                  <a:pt x="172" y="316"/>
                  <a:pt x="173" y="316"/>
                  <a:pt x="173" y="316"/>
                </a:cubicBezTo>
                <a:cubicBezTo>
                  <a:pt x="174" y="316"/>
                  <a:pt x="174" y="316"/>
                  <a:pt x="174" y="316"/>
                </a:cubicBezTo>
                <a:cubicBezTo>
                  <a:pt x="175" y="316"/>
                  <a:pt x="175" y="315"/>
                  <a:pt x="174" y="314"/>
                </a:cubicBezTo>
                <a:cubicBezTo>
                  <a:pt x="174" y="313"/>
                  <a:pt x="174" y="313"/>
                  <a:pt x="173" y="313"/>
                </a:cubicBezTo>
                <a:moveTo>
                  <a:pt x="187" y="306"/>
                </a:moveTo>
                <a:cubicBezTo>
                  <a:pt x="187" y="306"/>
                  <a:pt x="187" y="306"/>
                  <a:pt x="187" y="306"/>
                </a:cubicBezTo>
                <a:cubicBezTo>
                  <a:pt x="186" y="306"/>
                  <a:pt x="186" y="307"/>
                  <a:pt x="186" y="308"/>
                </a:cubicBezTo>
                <a:cubicBezTo>
                  <a:pt x="186" y="309"/>
                  <a:pt x="187" y="309"/>
                  <a:pt x="187" y="309"/>
                </a:cubicBezTo>
                <a:cubicBezTo>
                  <a:pt x="188" y="309"/>
                  <a:pt x="188" y="309"/>
                  <a:pt x="188" y="309"/>
                </a:cubicBezTo>
                <a:cubicBezTo>
                  <a:pt x="189" y="308"/>
                  <a:pt x="189" y="307"/>
                  <a:pt x="189" y="307"/>
                </a:cubicBezTo>
                <a:cubicBezTo>
                  <a:pt x="188" y="306"/>
                  <a:pt x="188" y="306"/>
                  <a:pt x="187" y="306"/>
                </a:cubicBezTo>
                <a:moveTo>
                  <a:pt x="202" y="298"/>
                </a:moveTo>
                <a:cubicBezTo>
                  <a:pt x="201" y="298"/>
                  <a:pt x="201" y="298"/>
                  <a:pt x="201" y="299"/>
                </a:cubicBezTo>
                <a:cubicBezTo>
                  <a:pt x="200" y="299"/>
                  <a:pt x="200" y="300"/>
                  <a:pt x="200" y="301"/>
                </a:cubicBezTo>
                <a:cubicBezTo>
                  <a:pt x="201" y="301"/>
                  <a:pt x="201" y="301"/>
                  <a:pt x="202" y="301"/>
                </a:cubicBezTo>
                <a:cubicBezTo>
                  <a:pt x="202" y="301"/>
                  <a:pt x="202" y="301"/>
                  <a:pt x="202" y="301"/>
                </a:cubicBezTo>
                <a:cubicBezTo>
                  <a:pt x="203" y="301"/>
                  <a:pt x="203" y="300"/>
                  <a:pt x="203" y="299"/>
                </a:cubicBezTo>
                <a:cubicBezTo>
                  <a:pt x="203" y="299"/>
                  <a:pt x="202" y="298"/>
                  <a:pt x="202" y="298"/>
                </a:cubicBezTo>
                <a:moveTo>
                  <a:pt x="216" y="291"/>
                </a:moveTo>
                <a:cubicBezTo>
                  <a:pt x="215" y="291"/>
                  <a:pt x="215" y="291"/>
                  <a:pt x="215" y="291"/>
                </a:cubicBezTo>
                <a:cubicBezTo>
                  <a:pt x="214" y="291"/>
                  <a:pt x="214" y="292"/>
                  <a:pt x="214" y="293"/>
                </a:cubicBezTo>
                <a:cubicBezTo>
                  <a:pt x="215" y="293"/>
                  <a:pt x="215" y="294"/>
                  <a:pt x="216" y="294"/>
                </a:cubicBezTo>
                <a:cubicBezTo>
                  <a:pt x="216" y="293"/>
                  <a:pt x="216" y="293"/>
                  <a:pt x="216" y="293"/>
                </a:cubicBezTo>
                <a:cubicBezTo>
                  <a:pt x="217" y="293"/>
                  <a:pt x="217" y="292"/>
                  <a:pt x="217" y="291"/>
                </a:cubicBezTo>
                <a:cubicBezTo>
                  <a:pt x="217" y="291"/>
                  <a:pt x="216" y="291"/>
                  <a:pt x="216" y="291"/>
                </a:cubicBezTo>
                <a:moveTo>
                  <a:pt x="229" y="282"/>
                </a:moveTo>
                <a:cubicBezTo>
                  <a:pt x="229" y="282"/>
                  <a:pt x="229" y="282"/>
                  <a:pt x="229" y="283"/>
                </a:cubicBezTo>
                <a:cubicBezTo>
                  <a:pt x="228" y="283"/>
                  <a:pt x="228" y="284"/>
                  <a:pt x="228" y="285"/>
                </a:cubicBezTo>
                <a:cubicBezTo>
                  <a:pt x="228" y="285"/>
                  <a:pt x="229" y="285"/>
                  <a:pt x="229" y="285"/>
                </a:cubicBezTo>
                <a:cubicBezTo>
                  <a:pt x="230" y="285"/>
                  <a:pt x="230" y="285"/>
                  <a:pt x="230" y="285"/>
                </a:cubicBezTo>
                <a:cubicBezTo>
                  <a:pt x="231" y="285"/>
                  <a:pt x="231" y="284"/>
                  <a:pt x="231" y="283"/>
                </a:cubicBezTo>
                <a:cubicBezTo>
                  <a:pt x="230" y="283"/>
                  <a:pt x="230" y="282"/>
                  <a:pt x="229" y="282"/>
                </a:cubicBezTo>
                <a:moveTo>
                  <a:pt x="243" y="274"/>
                </a:moveTo>
                <a:cubicBezTo>
                  <a:pt x="242" y="274"/>
                  <a:pt x="242" y="274"/>
                  <a:pt x="242" y="274"/>
                </a:cubicBezTo>
                <a:cubicBezTo>
                  <a:pt x="241" y="274"/>
                  <a:pt x="241" y="275"/>
                  <a:pt x="241" y="276"/>
                </a:cubicBezTo>
                <a:cubicBezTo>
                  <a:pt x="242" y="276"/>
                  <a:pt x="242" y="277"/>
                  <a:pt x="243" y="277"/>
                </a:cubicBezTo>
                <a:cubicBezTo>
                  <a:pt x="244" y="276"/>
                  <a:pt x="244" y="276"/>
                  <a:pt x="244" y="276"/>
                </a:cubicBezTo>
                <a:cubicBezTo>
                  <a:pt x="244" y="276"/>
                  <a:pt x="244" y="275"/>
                  <a:pt x="244" y="274"/>
                </a:cubicBezTo>
                <a:cubicBezTo>
                  <a:pt x="244" y="274"/>
                  <a:pt x="243" y="274"/>
                  <a:pt x="243" y="274"/>
                </a:cubicBezTo>
                <a:moveTo>
                  <a:pt x="256" y="264"/>
                </a:moveTo>
                <a:cubicBezTo>
                  <a:pt x="255" y="264"/>
                  <a:pt x="255" y="264"/>
                  <a:pt x="255" y="265"/>
                </a:cubicBezTo>
                <a:cubicBezTo>
                  <a:pt x="254" y="265"/>
                  <a:pt x="254" y="266"/>
                  <a:pt x="254" y="267"/>
                </a:cubicBezTo>
                <a:cubicBezTo>
                  <a:pt x="255" y="267"/>
                  <a:pt x="255" y="267"/>
                  <a:pt x="256" y="267"/>
                </a:cubicBezTo>
                <a:cubicBezTo>
                  <a:pt x="257" y="267"/>
                  <a:pt x="257" y="267"/>
                  <a:pt x="257" y="267"/>
                </a:cubicBezTo>
                <a:cubicBezTo>
                  <a:pt x="257" y="266"/>
                  <a:pt x="257" y="266"/>
                  <a:pt x="257" y="265"/>
                </a:cubicBezTo>
                <a:cubicBezTo>
                  <a:pt x="257" y="264"/>
                  <a:pt x="256" y="264"/>
                  <a:pt x="256" y="264"/>
                </a:cubicBezTo>
                <a:moveTo>
                  <a:pt x="268" y="254"/>
                </a:moveTo>
                <a:cubicBezTo>
                  <a:pt x="268" y="254"/>
                  <a:pt x="267" y="254"/>
                  <a:pt x="267" y="255"/>
                </a:cubicBezTo>
                <a:cubicBezTo>
                  <a:pt x="266" y="255"/>
                  <a:pt x="266" y="256"/>
                  <a:pt x="267" y="257"/>
                </a:cubicBezTo>
                <a:cubicBezTo>
                  <a:pt x="267" y="257"/>
                  <a:pt x="268" y="257"/>
                  <a:pt x="268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0" y="256"/>
                  <a:pt x="270" y="255"/>
                  <a:pt x="269" y="255"/>
                </a:cubicBezTo>
                <a:cubicBezTo>
                  <a:pt x="269" y="254"/>
                  <a:pt x="268" y="254"/>
                  <a:pt x="268" y="254"/>
                </a:cubicBezTo>
                <a:moveTo>
                  <a:pt x="280" y="243"/>
                </a:moveTo>
                <a:cubicBezTo>
                  <a:pt x="279" y="243"/>
                  <a:pt x="279" y="243"/>
                  <a:pt x="279" y="244"/>
                </a:cubicBezTo>
                <a:cubicBezTo>
                  <a:pt x="278" y="244"/>
                  <a:pt x="278" y="245"/>
                  <a:pt x="279" y="246"/>
                </a:cubicBezTo>
                <a:cubicBezTo>
                  <a:pt x="279" y="246"/>
                  <a:pt x="279" y="246"/>
                  <a:pt x="280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6"/>
                  <a:pt x="281" y="246"/>
                  <a:pt x="281" y="246"/>
                </a:cubicBezTo>
                <a:cubicBezTo>
                  <a:pt x="281" y="245"/>
                  <a:pt x="281" y="244"/>
                  <a:pt x="281" y="244"/>
                </a:cubicBezTo>
                <a:cubicBezTo>
                  <a:pt x="280" y="243"/>
                  <a:pt x="280" y="243"/>
                  <a:pt x="280" y="243"/>
                </a:cubicBezTo>
                <a:moveTo>
                  <a:pt x="290" y="231"/>
                </a:moveTo>
                <a:cubicBezTo>
                  <a:pt x="290" y="231"/>
                  <a:pt x="289" y="231"/>
                  <a:pt x="289" y="232"/>
                </a:cubicBezTo>
                <a:cubicBezTo>
                  <a:pt x="289" y="232"/>
                  <a:pt x="289" y="233"/>
                  <a:pt x="289" y="234"/>
                </a:cubicBezTo>
                <a:cubicBezTo>
                  <a:pt x="290" y="234"/>
                  <a:pt x="290" y="234"/>
                  <a:pt x="290" y="234"/>
                </a:cubicBezTo>
                <a:cubicBezTo>
                  <a:pt x="291" y="234"/>
                  <a:pt x="291" y="234"/>
                  <a:pt x="291" y="234"/>
                </a:cubicBezTo>
                <a:cubicBezTo>
                  <a:pt x="292" y="233"/>
                  <a:pt x="292" y="232"/>
                  <a:pt x="291" y="232"/>
                </a:cubicBezTo>
                <a:cubicBezTo>
                  <a:pt x="291" y="231"/>
                  <a:pt x="291" y="231"/>
                  <a:pt x="290" y="231"/>
                </a:cubicBezTo>
                <a:moveTo>
                  <a:pt x="300" y="218"/>
                </a:moveTo>
                <a:cubicBezTo>
                  <a:pt x="299" y="218"/>
                  <a:pt x="299" y="219"/>
                  <a:pt x="299" y="219"/>
                </a:cubicBezTo>
                <a:cubicBezTo>
                  <a:pt x="298" y="220"/>
                  <a:pt x="298" y="221"/>
                  <a:pt x="299" y="221"/>
                </a:cubicBezTo>
                <a:cubicBezTo>
                  <a:pt x="300" y="221"/>
                  <a:pt x="300" y="221"/>
                  <a:pt x="300" y="221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02" y="220"/>
                  <a:pt x="301" y="219"/>
                  <a:pt x="301" y="219"/>
                </a:cubicBezTo>
                <a:cubicBezTo>
                  <a:pt x="300" y="219"/>
                  <a:pt x="300" y="218"/>
                  <a:pt x="300" y="218"/>
                </a:cubicBezTo>
                <a:moveTo>
                  <a:pt x="308" y="205"/>
                </a:moveTo>
                <a:cubicBezTo>
                  <a:pt x="307" y="205"/>
                  <a:pt x="307" y="205"/>
                  <a:pt x="307" y="206"/>
                </a:cubicBezTo>
                <a:cubicBezTo>
                  <a:pt x="306" y="206"/>
                  <a:pt x="307" y="207"/>
                  <a:pt x="307" y="208"/>
                </a:cubicBezTo>
                <a:cubicBezTo>
                  <a:pt x="308" y="208"/>
                  <a:pt x="308" y="208"/>
                  <a:pt x="308" y="208"/>
                </a:cubicBezTo>
                <a:cubicBezTo>
                  <a:pt x="309" y="208"/>
                  <a:pt x="309" y="207"/>
                  <a:pt x="309" y="207"/>
                </a:cubicBezTo>
                <a:cubicBezTo>
                  <a:pt x="310" y="206"/>
                  <a:pt x="309" y="205"/>
                  <a:pt x="309" y="205"/>
                </a:cubicBezTo>
                <a:cubicBezTo>
                  <a:pt x="309" y="205"/>
                  <a:pt x="308" y="205"/>
                  <a:pt x="308" y="205"/>
                </a:cubicBezTo>
                <a:moveTo>
                  <a:pt x="315" y="190"/>
                </a:moveTo>
                <a:cubicBezTo>
                  <a:pt x="314" y="190"/>
                  <a:pt x="313" y="190"/>
                  <a:pt x="313" y="191"/>
                </a:cubicBezTo>
                <a:cubicBezTo>
                  <a:pt x="313" y="192"/>
                  <a:pt x="313" y="193"/>
                  <a:pt x="314" y="193"/>
                </a:cubicBezTo>
                <a:cubicBezTo>
                  <a:pt x="315" y="193"/>
                  <a:pt x="315" y="193"/>
                  <a:pt x="315" y="193"/>
                </a:cubicBezTo>
                <a:cubicBezTo>
                  <a:pt x="315" y="193"/>
                  <a:pt x="316" y="193"/>
                  <a:pt x="316" y="192"/>
                </a:cubicBezTo>
                <a:cubicBezTo>
                  <a:pt x="316" y="191"/>
                  <a:pt x="316" y="191"/>
                  <a:pt x="315" y="190"/>
                </a:cubicBezTo>
                <a:cubicBezTo>
                  <a:pt x="315" y="190"/>
                  <a:pt x="315" y="190"/>
                  <a:pt x="315" y="190"/>
                </a:cubicBezTo>
                <a:moveTo>
                  <a:pt x="319" y="175"/>
                </a:moveTo>
                <a:cubicBezTo>
                  <a:pt x="319" y="175"/>
                  <a:pt x="318" y="175"/>
                  <a:pt x="318" y="176"/>
                </a:cubicBezTo>
                <a:cubicBezTo>
                  <a:pt x="318" y="177"/>
                  <a:pt x="318" y="178"/>
                  <a:pt x="319" y="178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8"/>
                  <a:pt x="321" y="177"/>
                  <a:pt x="321" y="177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1" y="176"/>
                  <a:pt x="320" y="175"/>
                  <a:pt x="320" y="175"/>
                </a:cubicBezTo>
                <a:cubicBezTo>
                  <a:pt x="320" y="175"/>
                  <a:pt x="319" y="175"/>
                  <a:pt x="319" y="175"/>
                </a:cubicBezTo>
                <a:moveTo>
                  <a:pt x="322" y="159"/>
                </a:moveTo>
                <a:cubicBezTo>
                  <a:pt x="321" y="159"/>
                  <a:pt x="321" y="160"/>
                  <a:pt x="321" y="160"/>
                </a:cubicBezTo>
                <a:cubicBezTo>
                  <a:pt x="321" y="161"/>
                  <a:pt x="321" y="162"/>
                  <a:pt x="322" y="162"/>
                </a:cubicBezTo>
                <a:cubicBezTo>
                  <a:pt x="322" y="162"/>
                  <a:pt x="322" y="162"/>
                  <a:pt x="322" y="162"/>
                </a:cubicBezTo>
                <a:cubicBezTo>
                  <a:pt x="323" y="162"/>
                  <a:pt x="324" y="162"/>
                  <a:pt x="324" y="161"/>
                </a:cubicBezTo>
                <a:cubicBezTo>
                  <a:pt x="324" y="160"/>
                  <a:pt x="323" y="159"/>
                  <a:pt x="322" y="159"/>
                </a:cubicBezTo>
                <a:cubicBezTo>
                  <a:pt x="322" y="159"/>
                  <a:pt x="322" y="159"/>
                  <a:pt x="322" y="159"/>
                </a:cubicBezTo>
                <a:moveTo>
                  <a:pt x="323" y="143"/>
                </a:moveTo>
                <a:cubicBezTo>
                  <a:pt x="323" y="143"/>
                  <a:pt x="322" y="144"/>
                  <a:pt x="322" y="145"/>
                </a:cubicBezTo>
                <a:cubicBezTo>
                  <a:pt x="322" y="145"/>
                  <a:pt x="323" y="146"/>
                  <a:pt x="323" y="146"/>
                </a:cubicBezTo>
                <a:cubicBezTo>
                  <a:pt x="324" y="146"/>
                  <a:pt x="325" y="146"/>
                  <a:pt x="325" y="145"/>
                </a:cubicBezTo>
                <a:cubicBezTo>
                  <a:pt x="325" y="144"/>
                  <a:pt x="324" y="143"/>
                  <a:pt x="323" y="143"/>
                </a:cubicBezTo>
                <a:moveTo>
                  <a:pt x="323" y="127"/>
                </a:moveTo>
                <a:cubicBezTo>
                  <a:pt x="323" y="127"/>
                  <a:pt x="323" y="127"/>
                  <a:pt x="323" y="127"/>
                </a:cubicBezTo>
                <a:cubicBezTo>
                  <a:pt x="322" y="127"/>
                  <a:pt x="321" y="128"/>
                  <a:pt x="321" y="129"/>
                </a:cubicBezTo>
                <a:cubicBezTo>
                  <a:pt x="321" y="130"/>
                  <a:pt x="322" y="130"/>
                  <a:pt x="323" y="130"/>
                </a:cubicBezTo>
                <a:cubicBezTo>
                  <a:pt x="323" y="130"/>
                  <a:pt x="323" y="130"/>
                  <a:pt x="323" y="130"/>
                </a:cubicBezTo>
                <a:cubicBezTo>
                  <a:pt x="324" y="130"/>
                  <a:pt x="324" y="129"/>
                  <a:pt x="324" y="129"/>
                </a:cubicBezTo>
                <a:cubicBezTo>
                  <a:pt x="324" y="128"/>
                  <a:pt x="324" y="127"/>
                  <a:pt x="323" y="127"/>
                </a:cubicBezTo>
                <a:moveTo>
                  <a:pt x="321" y="111"/>
                </a:moveTo>
                <a:cubicBezTo>
                  <a:pt x="321" y="111"/>
                  <a:pt x="321" y="111"/>
                  <a:pt x="320" y="111"/>
                </a:cubicBezTo>
                <a:cubicBezTo>
                  <a:pt x="320" y="112"/>
                  <a:pt x="319" y="112"/>
                  <a:pt x="319" y="113"/>
                </a:cubicBezTo>
                <a:cubicBezTo>
                  <a:pt x="319" y="114"/>
                  <a:pt x="320" y="114"/>
                  <a:pt x="321" y="114"/>
                </a:cubicBezTo>
                <a:cubicBezTo>
                  <a:pt x="321" y="114"/>
                  <a:pt x="321" y="114"/>
                  <a:pt x="321" y="114"/>
                </a:cubicBezTo>
                <a:cubicBezTo>
                  <a:pt x="322" y="114"/>
                  <a:pt x="322" y="113"/>
                  <a:pt x="322" y="113"/>
                </a:cubicBezTo>
                <a:cubicBezTo>
                  <a:pt x="322" y="112"/>
                  <a:pt x="321" y="111"/>
                  <a:pt x="321" y="111"/>
                </a:cubicBezTo>
                <a:moveTo>
                  <a:pt x="317" y="96"/>
                </a:moveTo>
                <a:cubicBezTo>
                  <a:pt x="317" y="96"/>
                  <a:pt x="317" y="96"/>
                  <a:pt x="317" y="96"/>
                </a:cubicBezTo>
                <a:cubicBezTo>
                  <a:pt x="316" y="96"/>
                  <a:pt x="315" y="97"/>
                  <a:pt x="316" y="98"/>
                </a:cubicBezTo>
                <a:cubicBezTo>
                  <a:pt x="316" y="98"/>
                  <a:pt x="316" y="99"/>
                  <a:pt x="317" y="99"/>
                </a:cubicBezTo>
                <a:cubicBezTo>
                  <a:pt x="317" y="99"/>
                  <a:pt x="317" y="99"/>
                  <a:pt x="317" y="99"/>
                </a:cubicBezTo>
                <a:cubicBezTo>
                  <a:pt x="318" y="98"/>
                  <a:pt x="319" y="98"/>
                  <a:pt x="319" y="97"/>
                </a:cubicBezTo>
                <a:cubicBezTo>
                  <a:pt x="318" y="96"/>
                  <a:pt x="318" y="96"/>
                  <a:pt x="317" y="96"/>
                </a:cubicBezTo>
                <a:moveTo>
                  <a:pt x="312" y="81"/>
                </a:moveTo>
                <a:cubicBezTo>
                  <a:pt x="312" y="81"/>
                  <a:pt x="312" y="81"/>
                  <a:pt x="311" y="81"/>
                </a:cubicBezTo>
                <a:cubicBezTo>
                  <a:pt x="311" y="81"/>
                  <a:pt x="310" y="82"/>
                  <a:pt x="311" y="83"/>
                </a:cubicBezTo>
                <a:cubicBezTo>
                  <a:pt x="311" y="83"/>
                  <a:pt x="311" y="84"/>
                  <a:pt x="312" y="84"/>
                </a:cubicBezTo>
                <a:cubicBezTo>
                  <a:pt x="312" y="84"/>
                  <a:pt x="312" y="84"/>
                  <a:pt x="312" y="84"/>
                </a:cubicBezTo>
                <a:cubicBezTo>
                  <a:pt x="313" y="83"/>
                  <a:pt x="314" y="82"/>
                  <a:pt x="313" y="82"/>
                </a:cubicBezTo>
                <a:cubicBezTo>
                  <a:pt x="313" y="81"/>
                  <a:pt x="312" y="81"/>
                  <a:pt x="312" y="81"/>
                </a:cubicBezTo>
                <a:moveTo>
                  <a:pt x="305" y="66"/>
                </a:moveTo>
                <a:cubicBezTo>
                  <a:pt x="305" y="66"/>
                  <a:pt x="305" y="66"/>
                  <a:pt x="305" y="66"/>
                </a:cubicBezTo>
                <a:cubicBezTo>
                  <a:pt x="304" y="67"/>
                  <a:pt x="304" y="68"/>
                  <a:pt x="304" y="68"/>
                </a:cubicBezTo>
                <a:cubicBezTo>
                  <a:pt x="304" y="69"/>
                  <a:pt x="305" y="69"/>
                  <a:pt x="305" y="69"/>
                </a:cubicBezTo>
                <a:cubicBezTo>
                  <a:pt x="306" y="69"/>
                  <a:pt x="306" y="69"/>
                  <a:pt x="306" y="69"/>
                </a:cubicBezTo>
                <a:cubicBezTo>
                  <a:pt x="307" y="69"/>
                  <a:pt x="307" y="68"/>
                  <a:pt x="307" y="67"/>
                </a:cubicBezTo>
                <a:cubicBezTo>
                  <a:pt x="306" y="66"/>
                  <a:pt x="306" y="66"/>
                  <a:pt x="305" y="66"/>
                </a:cubicBezTo>
                <a:moveTo>
                  <a:pt x="297" y="52"/>
                </a:moveTo>
                <a:cubicBezTo>
                  <a:pt x="297" y="52"/>
                  <a:pt x="297" y="52"/>
                  <a:pt x="296" y="52"/>
                </a:cubicBezTo>
                <a:cubicBezTo>
                  <a:pt x="296" y="53"/>
                  <a:pt x="296" y="54"/>
                  <a:pt x="296" y="55"/>
                </a:cubicBezTo>
                <a:cubicBezTo>
                  <a:pt x="296" y="55"/>
                  <a:pt x="297" y="55"/>
                  <a:pt x="297" y="55"/>
                </a:cubicBezTo>
                <a:cubicBezTo>
                  <a:pt x="298" y="55"/>
                  <a:pt x="298" y="55"/>
                  <a:pt x="298" y="55"/>
                </a:cubicBezTo>
                <a:cubicBezTo>
                  <a:pt x="299" y="55"/>
                  <a:pt x="299" y="54"/>
                  <a:pt x="299" y="53"/>
                </a:cubicBezTo>
                <a:cubicBezTo>
                  <a:pt x="298" y="52"/>
                  <a:pt x="298" y="52"/>
                  <a:pt x="297" y="52"/>
                </a:cubicBezTo>
                <a:moveTo>
                  <a:pt x="288" y="39"/>
                </a:moveTo>
                <a:cubicBezTo>
                  <a:pt x="288" y="39"/>
                  <a:pt x="287" y="39"/>
                  <a:pt x="287" y="40"/>
                </a:cubicBezTo>
                <a:cubicBezTo>
                  <a:pt x="286" y="40"/>
                  <a:pt x="286" y="41"/>
                  <a:pt x="287" y="42"/>
                </a:cubicBezTo>
                <a:cubicBezTo>
                  <a:pt x="287" y="42"/>
                  <a:pt x="288" y="42"/>
                  <a:pt x="288" y="42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90" y="41"/>
                  <a:pt x="290" y="40"/>
                  <a:pt x="289" y="40"/>
                </a:cubicBezTo>
                <a:cubicBezTo>
                  <a:pt x="289" y="39"/>
                  <a:pt x="288" y="39"/>
                  <a:pt x="288" y="39"/>
                </a:cubicBezTo>
                <a:moveTo>
                  <a:pt x="277" y="27"/>
                </a:moveTo>
                <a:cubicBezTo>
                  <a:pt x="277" y="27"/>
                  <a:pt x="276" y="27"/>
                  <a:pt x="276" y="28"/>
                </a:cubicBezTo>
                <a:cubicBezTo>
                  <a:pt x="276" y="28"/>
                  <a:pt x="276" y="29"/>
                  <a:pt x="276" y="30"/>
                </a:cubicBezTo>
                <a:cubicBezTo>
                  <a:pt x="276" y="30"/>
                  <a:pt x="277" y="30"/>
                  <a:pt x="277" y="30"/>
                </a:cubicBezTo>
                <a:cubicBezTo>
                  <a:pt x="278" y="30"/>
                  <a:pt x="278" y="30"/>
                  <a:pt x="278" y="30"/>
                </a:cubicBezTo>
                <a:cubicBezTo>
                  <a:pt x="279" y="29"/>
                  <a:pt x="279" y="28"/>
                  <a:pt x="278" y="28"/>
                </a:cubicBezTo>
                <a:cubicBezTo>
                  <a:pt x="278" y="27"/>
                  <a:pt x="278" y="27"/>
                  <a:pt x="277" y="27"/>
                </a:cubicBezTo>
                <a:moveTo>
                  <a:pt x="265" y="17"/>
                </a:moveTo>
                <a:cubicBezTo>
                  <a:pt x="265" y="17"/>
                  <a:pt x="264" y="17"/>
                  <a:pt x="264" y="17"/>
                </a:cubicBezTo>
                <a:cubicBezTo>
                  <a:pt x="264" y="18"/>
                  <a:pt x="264" y="19"/>
                  <a:pt x="264" y="19"/>
                </a:cubicBezTo>
                <a:cubicBezTo>
                  <a:pt x="265" y="20"/>
                  <a:pt x="265" y="20"/>
                  <a:pt x="265" y="20"/>
                </a:cubicBezTo>
                <a:cubicBezTo>
                  <a:pt x="266" y="20"/>
                  <a:pt x="266" y="20"/>
                  <a:pt x="266" y="19"/>
                </a:cubicBezTo>
                <a:cubicBezTo>
                  <a:pt x="267" y="19"/>
                  <a:pt x="267" y="18"/>
                  <a:pt x="266" y="17"/>
                </a:cubicBezTo>
                <a:cubicBezTo>
                  <a:pt x="266" y="17"/>
                  <a:pt x="266" y="17"/>
                  <a:pt x="265" y="17"/>
                </a:cubicBezTo>
                <a:moveTo>
                  <a:pt x="252" y="8"/>
                </a:moveTo>
                <a:cubicBezTo>
                  <a:pt x="252" y="8"/>
                  <a:pt x="251" y="8"/>
                  <a:pt x="251" y="8"/>
                </a:cubicBezTo>
                <a:cubicBezTo>
                  <a:pt x="251" y="9"/>
                  <a:pt x="251" y="10"/>
                  <a:pt x="251" y="10"/>
                </a:cubicBezTo>
                <a:cubicBezTo>
                  <a:pt x="252" y="11"/>
                  <a:pt x="252" y="11"/>
                  <a:pt x="252" y="11"/>
                </a:cubicBezTo>
                <a:cubicBezTo>
                  <a:pt x="253" y="11"/>
                  <a:pt x="253" y="10"/>
                  <a:pt x="253" y="10"/>
                </a:cubicBezTo>
                <a:cubicBezTo>
                  <a:pt x="254" y="9"/>
                  <a:pt x="254" y="8"/>
                  <a:pt x="253" y="8"/>
                </a:cubicBezTo>
                <a:cubicBezTo>
                  <a:pt x="253" y="8"/>
                  <a:pt x="252" y="8"/>
                  <a:pt x="252" y="8"/>
                </a:cubicBezTo>
                <a:moveTo>
                  <a:pt x="238" y="0"/>
                </a:moveTo>
                <a:cubicBezTo>
                  <a:pt x="238" y="0"/>
                  <a:pt x="237" y="0"/>
                  <a:pt x="237" y="1"/>
                </a:cubicBezTo>
                <a:cubicBezTo>
                  <a:pt x="236" y="2"/>
                  <a:pt x="237" y="3"/>
                  <a:pt x="237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9" y="3"/>
                  <a:pt x="239" y="3"/>
                  <a:pt x="239" y="2"/>
                </a:cubicBezTo>
                <a:cubicBezTo>
                  <a:pt x="240" y="1"/>
                  <a:pt x="239" y="1"/>
                  <a:pt x="239" y="0"/>
                </a:cubicBezTo>
                <a:cubicBezTo>
                  <a:pt x="239" y="0"/>
                  <a:pt x="238" y="0"/>
                  <a:pt x="238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E54E666B-8487-43A4-A326-C48DD85C4E7B}"/>
              </a:ext>
            </a:extLst>
          </p:cNvPr>
          <p:cNvSpPr>
            <a:spLocks noEditPoints="1"/>
          </p:cNvSpPr>
          <p:nvPr/>
        </p:nvSpPr>
        <p:spPr bwMode="auto">
          <a:xfrm>
            <a:off x="9179719" y="-260191"/>
            <a:ext cx="1290689" cy="7302562"/>
          </a:xfrm>
          <a:custGeom>
            <a:avLst/>
            <a:gdLst>
              <a:gd name="T0" fmla="*/ 43 w 228"/>
              <a:gd name="T1" fmla="*/ 1295 h 1308"/>
              <a:gd name="T2" fmla="*/ 60 w 228"/>
              <a:gd name="T3" fmla="*/ 1265 h 1308"/>
              <a:gd name="T4" fmla="*/ 69 w 228"/>
              <a:gd name="T5" fmla="*/ 1254 h 1308"/>
              <a:gd name="T6" fmla="*/ 81 w 228"/>
              <a:gd name="T7" fmla="*/ 1222 h 1308"/>
              <a:gd name="T8" fmla="*/ 88 w 228"/>
              <a:gd name="T9" fmla="*/ 1209 h 1308"/>
              <a:gd name="T10" fmla="*/ 93 w 228"/>
              <a:gd name="T11" fmla="*/ 1177 h 1308"/>
              <a:gd name="T12" fmla="*/ 98 w 228"/>
              <a:gd name="T13" fmla="*/ 1161 h 1308"/>
              <a:gd name="T14" fmla="*/ 101 w 228"/>
              <a:gd name="T15" fmla="*/ 1132 h 1308"/>
              <a:gd name="T16" fmla="*/ 101 w 228"/>
              <a:gd name="T17" fmla="*/ 1097 h 1308"/>
              <a:gd name="T18" fmla="*/ 101 w 228"/>
              <a:gd name="T19" fmla="*/ 1082 h 1308"/>
              <a:gd name="T20" fmla="*/ 94 w 228"/>
              <a:gd name="T21" fmla="*/ 1049 h 1308"/>
              <a:gd name="T22" fmla="*/ 92 w 228"/>
              <a:gd name="T23" fmla="*/ 1035 h 1308"/>
              <a:gd name="T24" fmla="*/ 81 w 228"/>
              <a:gd name="T25" fmla="*/ 1003 h 1308"/>
              <a:gd name="T26" fmla="*/ 77 w 228"/>
              <a:gd name="T27" fmla="*/ 989 h 1308"/>
              <a:gd name="T28" fmla="*/ 64 w 228"/>
              <a:gd name="T29" fmla="*/ 958 h 1308"/>
              <a:gd name="T30" fmla="*/ 59 w 228"/>
              <a:gd name="T31" fmla="*/ 946 h 1308"/>
              <a:gd name="T32" fmla="*/ 46 w 228"/>
              <a:gd name="T33" fmla="*/ 914 h 1308"/>
              <a:gd name="T34" fmla="*/ 42 w 228"/>
              <a:gd name="T35" fmla="*/ 900 h 1308"/>
              <a:gd name="T36" fmla="*/ 27 w 228"/>
              <a:gd name="T37" fmla="*/ 871 h 1308"/>
              <a:gd name="T38" fmla="*/ 23 w 228"/>
              <a:gd name="T39" fmla="*/ 854 h 1308"/>
              <a:gd name="T40" fmla="*/ 12 w 228"/>
              <a:gd name="T41" fmla="*/ 825 h 1308"/>
              <a:gd name="T42" fmla="*/ 10 w 228"/>
              <a:gd name="T43" fmla="*/ 808 h 1308"/>
              <a:gd name="T44" fmla="*/ 4 w 228"/>
              <a:gd name="T45" fmla="*/ 779 h 1308"/>
              <a:gd name="T46" fmla="*/ 2 w 228"/>
              <a:gd name="T47" fmla="*/ 744 h 1308"/>
              <a:gd name="T48" fmla="*/ 2 w 228"/>
              <a:gd name="T49" fmla="*/ 728 h 1308"/>
              <a:gd name="T50" fmla="*/ 6 w 228"/>
              <a:gd name="T51" fmla="*/ 700 h 1308"/>
              <a:gd name="T52" fmla="*/ 11 w 228"/>
              <a:gd name="T53" fmla="*/ 681 h 1308"/>
              <a:gd name="T54" fmla="*/ 22 w 228"/>
              <a:gd name="T55" fmla="*/ 654 h 1308"/>
              <a:gd name="T56" fmla="*/ 39 w 228"/>
              <a:gd name="T57" fmla="*/ 624 h 1308"/>
              <a:gd name="T58" fmla="*/ 49 w 228"/>
              <a:gd name="T59" fmla="*/ 615 h 1308"/>
              <a:gd name="T60" fmla="*/ 74 w 228"/>
              <a:gd name="T61" fmla="*/ 592 h 1308"/>
              <a:gd name="T62" fmla="*/ 89 w 228"/>
              <a:gd name="T63" fmla="*/ 587 h 1308"/>
              <a:gd name="T64" fmla="*/ 116 w 228"/>
              <a:gd name="T65" fmla="*/ 569 h 1308"/>
              <a:gd name="T66" fmla="*/ 132 w 228"/>
              <a:gd name="T67" fmla="*/ 562 h 1308"/>
              <a:gd name="T68" fmla="*/ 156 w 228"/>
              <a:gd name="T69" fmla="*/ 547 h 1308"/>
              <a:gd name="T70" fmla="*/ 170 w 228"/>
              <a:gd name="T71" fmla="*/ 534 h 1308"/>
              <a:gd name="T72" fmla="*/ 189 w 228"/>
              <a:gd name="T73" fmla="*/ 512 h 1308"/>
              <a:gd name="T74" fmla="*/ 199 w 228"/>
              <a:gd name="T75" fmla="*/ 479 h 1308"/>
              <a:gd name="T76" fmla="*/ 202 w 228"/>
              <a:gd name="T77" fmla="*/ 464 h 1308"/>
              <a:gd name="T78" fmla="*/ 199 w 228"/>
              <a:gd name="T79" fmla="*/ 431 h 1308"/>
              <a:gd name="T80" fmla="*/ 196 w 228"/>
              <a:gd name="T81" fmla="*/ 418 h 1308"/>
              <a:gd name="T82" fmla="*/ 187 w 228"/>
              <a:gd name="T83" fmla="*/ 384 h 1308"/>
              <a:gd name="T84" fmla="*/ 184 w 228"/>
              <a:gd name="T85" fmla="*/ 370 h 1308"/>
              <a:gd name="T86" fmla="*/ 172 w 228"/>
              <a:gd name="T87" fmla="*/ 340 h 1308"/>
              <a:gd name="T88" fmla="*/ 171 w 228"/>
              <a:gd name="T89" fmla="*/ 324 h 1308"/>
              <a:gd name="T90" fmla="*/ 163 w 228"/>
              <a:gd name="T91" fmla="*/ 293 h 1308"/>
              <a:gd name="T92" fmla="*/ 162 w 228"/>
              <a:gd name="T93" fmla="*/ 275 h 1308"/>
              <a:gd name="T94" fmla="*/ 160 w 228"/>
              <a:gd name="T95" fmla="*/ 246 h 1308"/>
              <a:gd name="T96" fmla="*/ 160 w 228"/>
              <a:gd name="T97" fmla="*/ 214 h 1308"/>
              <a:gd name="T98" fmla="*/ 161 w 228"/>
              <a:gd name="T99" fmla="*/ 195 h 1308"/>
              <a:gd name="T100" fmla="*/ 165 w 228"/>
              <a:gd name="T101" fmla="*/ 167 h 1308"/>
              <a:gd name="T102" fmla="*/ 171 w 228"/>
              <a:gd name="T103" fmla="*/ 132 h 1308"/>
              <a:gd name="T104" fmla="*/ 176 w 228"/>
              <a:gd name="T105" fmla="*/ 119 h 1308"/>
              <a:gd name="T106" fmla="*/ 183 w 228"/>
              <a:gd name="T107" fmla="*/ 87 h 1308"/>
              <a:gd name="T108" fmla="*/ 191 w 228"/>
              <a:gd name="T109" fmla="*/ 73 h 1308"/>
              <a:gd name="T110" fmla="*/ 202 w 228"/>
              <a:gd name="T111" fmla="*/ 42 h 1308"/>
              <a:gd name="T112" fmla="*/ 211 w 228"/>
              <a:gd name="T113" fmla="*/ 30 h 1308"/>
              <a:gd name="T114" fmla="*/ 225 w 228"/>
              <a:gd name="T115" fmla="*/ 1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8" h="1308">
                <a:moveTo>
                  <a:pt x="33" y="1305"/>
                </a:moveTo>
                <a:cubicBezTo>
                  <a:pt x="33" y="1305"/>
                  <a:pt x="32" y="1305"/>
                  <a:pt x="32" y="1305"/>
                </a:cubicBezTo>
                <a:cubicBezTo>
                  <a:pt x="31" y="1306"/>
                  <a:pt x="31" y="1307"/>
                  <a:pt x="32" y="1307"/>
                </a:cubicBezTo>
                <a:cubicBezTo>
                  <a:pt x="32" y="1308"/>
                  <a:pt x="33" y="1308"/>
                  <a:pt x="33" y="1308"/>
                </a:cubicBezTo>
                <a:cubicBezTo>
                  <a:pt x="33" y="1308"/>
                  <a:pt x="34" y="1308"/>
                  <a:pt x="34" y="1307"/>
                </a:cubicBezTo>
                <a:cubicBezTo>
                  <a:pt x="35" y="1307"/>
                  <a:pt x="35" y="1306"/>
                  <a:pt x="34" y="1305"/>
                </a:cubicBezTo>
                <a:cubicBezTo>
                  <a:pt x="34" y="1305"/>
                  <a:pt x="33" y="1305"/>
                  <a:pt x="33" y="1305"/>
                </a:cubicBezTo>
                <a:moveTo>
                  <a:pt x="43" y="1292"/>
                </a:moveTo>
                <a:cubicBezTo>
                  <a:pt x="42" y="1292"/>
                  <a:pt x="42" y="1292"/>
                  <a:pt x="42" y="1293"/>
                </a:cubicBezTo>
                <a:cubicBezTo>
                  <a:pt x="41" y="1293"/>
                  <a:pt x="41" y="1294"/>
                  <a:pt x="42" y="1295"/>
                </a:cubicBezTo>
                <a:cubicBezTo>
                  <a:pt x="43" y="1295"/>
                  <a:pt x="43" y="1295"/>
                  <a:pt x="43" y="1295"/>
                </a:cubicBezTo>
                <a:cubicBezTo>
                  <a:pt x="43" y="1295"/>
                  <a:pt x="44" y="1295"/>
                  <a:pt x="44" y="1295"/>
                </a:cubicBezTo>
                <a:cubicBezTo>
                  <a:pt x="45" y="1294"/>
                  <a:pt x="44" y="1293"/>
                  <a:pt x="44" y="1292"/>
                </a:cubicBezTo>
                <a:cubicBezTo>
                  <a:pt x="43" y="1292"/>
                  <a:pt x="43" y="1292"/>
                  <a:pt x="43" y="1292"/>
                </a:cubicBezTo>
                <a:moveTo>
                  <a:pt x="52" y="1279"/>
                </a:moveTo>
                <a:cubicBezTo>
                  <a:pt x="52" y="1279"/>
                  <a:pt x="51" y="1279"/>
                  <a:pt x="51" y="1280"/>
                </a:cubicBezTo>
                <a:cubicBezTo>
                  <a:pt x="50" y="1280"/>
                  <a:pt x="51" y="1281"/>
                  <a:pt x="51" y="1282"/>
                </a:cubicBezTo>
                <a:cubicBezTo>
                  <a:pt x="52" y="1282"/>
                  <a:pt x="52" y="1282"/>
                  <a:pt x="52" y="1282"/>
                </a:cubicBezTo>
                <a:cubicBezTo>
                  <a:pt x="53" y="1282"/>
                  <a:pt x="53" y="1282"/>
                  <a:pt x="53" y="1281"/>
                </a:cubicBezTo>
                <a:cubicBezTo>
                  <a:pt x="54" y="1281"/>
                  <a:pt x="54" y="1280"/>
                  <a:pt x="53" y="1279"/>
                </a:cubicBezTo>
                <a:cubicBezTo>
                  <a:pt x="53" y="1279"/>
                  <a:pt x="52" y="1279"/>
                  <a:pt x="52" y="1279"/>
                </a:cubicBezTo>
                <a:moveTo>
                  <a:pt x="60" y="1265"/>
                </a:moveTo>
                <a:cubicBezTo>
                  <a:pt x="60" y="1265"/>
                  <a:pt x="59" y="1266"/>
                  <a:pt x="59" y="1266"/>
                </a:cubicBezTo>
                <a:cubicBezTo>
                  <a:pt x="59" y="1267"/>
                  <a:pt x="59" y="1268"/>
                  <a:pt x="60" y="1268"/>
                </a:cubicBezTo>
                <a:cubicBezTo>
                  <a:pt x="60" y="1268"/>
                  <a:pt x="60" y="1268"/>
                  <a:pt x="60" y="1268"/>
                </a:cubicBezTo>
                <a:cubicBezTo>
                  <a:pt x="61" y="1268"/>
                  <a:pt x="61" y="1268"/>
                  <a:pt x="62" y="1268"/>
                </a:cubicBezTo>
                <a:cubicBezTo>
                  <a:pt x="62" y="1267"/>
                  <a:pt x="62" y="1266"/>
                  <a:pt x="61" y="1266"/>
                </a:cubicBezTo>
                <a:cubicBezTo>
                  <a:pt x="61" y="1266"/>
                  <a:pt x="61" y="1265"/>
                  <a:pt x="60" y="1265"/>
                </a:cubicBezTo>
                <a:moveTo>
                  <a:pt x="68" y="1251"/>
                </a:moveTo>
                <a:cubicBezTo>
                  <a:pt x="68" y="1251"/>
                  <a:pt x="67" y="1252"/>
                  <a:pt x="67" y="1252"/>
                </a:cubicBezTo>
                <a:cubicBezTo>
                  <a:pt x="66" y="1253"/>
                  <a:pt x="67" y="1254"/>
                  <a:pt x="67" y="1254"/>
                </a:cubicBezTo>
                <a:cubicBezTo>
                  <a:pt x="68" y="1254"/>
                  <a:pt x="68" y="1254"/>
                  <a:pt x="68" y="1254"/>
                </a:cubicBezTo>
                <a:cubicBezTo>
                  <a:pt x="69" y="1254"/>
                  <a:pt x="69" y="1254"/>
                  <a:pt x="69" y="1254"/>
                </a:cubicBezTo>
                <a:cubicBezTo>
                  <a:pt x="70" y="1253"/>
                  <a:pt x="70" y="1252"/>
                  <a:pt x="69" y="1252"/>
                </a:cubicBezTo>
                <a:cubicBezTo>
                  <a:pt x="69" y="1251"/>
                  <a:pt x="68" y="1251"/>
                  <a:pt x="68" y="1251"/>
                </a:cubicBezTo>
                <a:moveTo>
                  <a:pt x="75" y="1237"/>
                </a:moveTo>
                <a:cubicBezTo>
                  <a:pt x="75" y="1237"/>
                  <a:pt x="74" y="1237"/>
                  <a:pt x="74" y="1238"/>
                </a:cubicBezTo>
                <a:cubicBezTo>
                  <a:pt x="73" y="1239"/>
                  <a:pt x="74" y="1240"/>
                  <a:pt x="74" y="1240"/>
                </a:cubicBezTo>
                <a:cubicBezTo>
                  <a:pt x="75" y="1240"/>
                  <a:pt x="75" y="1240"/>
                  <a:pt x="75" y="1240"/>
                </a:cubicBezTo>
                <a:cubicBezTo>
                  <a:pt x="76" y="1240"/>
                  <a:pt x="76" y="1240"/>
                  <a:pt x="76" y="1239"/>
                </a:cubicBezTo>
                <a:cubicBezTo>
                  <a:pt x="76" y="1239"/>
                  <a:pt x="76" y="1239"/>
                  <a:pt x="76" y="1239"/>
                </a:cubicBezTo>
                <a:cubicBezTo>
                  <a:pt x="77" y="1238"/>
                  <a:pt x="76" y="1237"/>
                  <a:pt x="76" y="1237"/>
                </a:cubicBezTo>
                <a:cubicBezTo>
                  <a:pt x="76" y="1237"/>
                  <a:pt x="75" y="1237"/>
                  <a:pt x="75" y="1237"/>
                </a:cubicBezTo>
                <a:moveTo>
                  <a:pt x="81" y="1222"/>
                </a:moveTo>
                <a:cubicBezTo>
                  <a:pt x="81" y="1222"/>
                  <a:pt x="80" y="1223"/>
                  <a:pt x="80" y="1223"/>
                </a:cubicBezTo>
                <a:cubicBezTo>
                  <a:pt x="80" y="1224"/>
                  <a:pt x="80" y="1225"/>
                  <a:pt x="81" y="1225"/>
                </a:cubicBezTo>
                <a:cubicBezTo>
                  <a:pt x="81" y="1225"/>
                  <a:pt x="81" y="1225"/>
                  <a:pt x="81" y="1225"/>
                </a:cubicBezTo>
                <a:cubicBezTo>
                  <a:pt x="82" y="1225"/>
                  <a:pt x="82" y="1225"/>
                  <a:pt x="83" y="1224"/>
                </a:cubicBezTo>
                <a:cubicBezTo>
                  <a:pt x="83" y="1224"/>
                  <a:pt x="83" y="1223"/>
                  <a:pt x="82" y="1222"/>
                </a:cubicBezTo>
                <a:cubicBezTo>
                  <a:pt x="82" y="1222"/>
                  <a:pt x="81" y="1222"/>
                  <a:pt x="81" y="1222"/>
                </a:cubicBezTo>
                <a:moveTo>
                  <a:pt x="87" y="1207"/>
                </a:moveTo>
                <a:cubicBezTo>
                  <a:pt x="86" y="1207"/>
                  <a:pt x="85" y="1208"/>
                  <a:pt x="85" y="1208"/>
                </a:cubicBezTo>
                <a:cubicBezTo>
                  <a:pt x="85" y="1209"/>
                  <a:pt x="85" y="1210"/>
                  <a:pt x="86" y="1210"/>
                </a:cubicBezTo>
                <a:cubicBezTo>
                  <a:pt x="87" y="1210"/>
                  <a:pt x="87" y="1210"/>
                  <a:pt x="87" y="1210"/>
                </a:cubicBezTo>
                <a:cubicBezTo>
                  <a:pt x="87" y="1210"/>
                  <a:pt x="88" y="1210"/>
                  <a:pt x="88" y="1209"/>
                </a:cubicBezTo>
                <a:cubicBezTo>
                  <a:pt x="88" y="1208"/>
                  <a:pt x="88" y="1208"/>
                  <a:pt x="87" y="1207"/>
                </a:cubicBezTo>
                <a:cubicBezTo>
                  <a:pt x="87" y="1207"/>
                  <a:pt x="87" y="1207"/>
                  <a:pt x="87" y="1207"/>
                </a:cubicBezTo>
                <a:moveTo>
                  <a:pt x="91" y="1192"/>
                </a:moveTo>
                <a:cubicBezTo>
                  <a:pt x="91" y="1192"/>
                  <a:pt x="90" y="1192"/>
                  <a:pt x="90" y="1193"/>
                </a:cubicBezTo>
                <a:cubicBezTo>
                  <a:pt x="90" y="1194"/>
                  <a:pt x="90" y="1195"/>
                  <a:pt x="91" y="1195"/>
                </a:cubicBezTo>
                <a:cubicBezTo>
                  <a:pt x="91" y="1195"/>
                  <a:pt x="91" y="1195"/>
                  <a:pt x="91" y="1195"/>
                </a:cubicBezTo>
                <a:cubicBezTo>
                  <a:pt x="92" y="1195"/>
                  <a:pt x="92" y="1194"/>
                  <a:pt x="93" y="1194"/>
                </a:cubicBezTo>
                <a:cubicBezTo>
                  <a:pt x="93" y="1193"/>
                  <a:pt x="92" y="1192"/>
                  <a:pt x="92" y="1192"/>
                </a:cubicBezTo>
                <a:cubicBezTo>
                  <a:pt x="91" y="1192"/>
                  <a:pt x="91" y="1192"/>
                  <a:pt x="91" y="1192"/>
                </a:cubicBezTo>
                <a:moveTo>
                  <a:pt x="95" y="1176"/>
                </a:moveTo>
                <a:cubicBezTo>
                  <a:pt x="94" y="1176"/>
                  <a:pt x="94" y="1177"/>
                  <a:pt x="93" y="1177"/>
                </a:cubicBezTo>
                <a:cubicBezTo>
                  <a:pt x="93" y="1178"/>
                  <a:pt x="94" y="1179"/>
                  <a:pt x="95" y="1179"/>
                </a:cubicBezTo>
                <a:cubicBezTo>
                  <a:pt x="95" y="1179"/>
                  <a:pt x="95" y="1179"/>
                  <a:pt x="95" y="1179"/>
                </a:cubicBezTo>
                <a:cubicBezTo>
                  <a:pt x="96" y="1179"/>
                  <a:pt x="96" y="1179"/>
                  <a:pt x="96" y="1178"/>
                </a:cubicBezTo>
                <a:cubicBezTo>
                  <a:pt x="97" y="1177"/>
                  <a:pt x="96" y="1177"/>
                  <a:pt x="95" y="1176"/>
                </a:cubicBezTo>
                <a:cubicBezTo>
                  <a:pt x="95" y="1176"/>
                  <a:pt x="95" y="1176"/>
                  <a:pt x="95" y="1176"/>
                </a:cubicBezTo>
                <a:moveTo>
                  <a:pt x="98" y="1161"/>
                </a:moveTo>
                <a:cubicBezTo>
                  <a:pt x="97" y="1161"/>
                  <a:pt x="96" y="1161"/>
                  <a:pt x="96" y="1162"/>
                </a:cubicBezTo>
                <a:cubicBezTo>
                  <a:pt x="96" y="1163"/>
                  <a:pt x="97" y="1163"/>
                  <a:pt x="98" y="1164"/>
                </a:cubicBezTo>
                <a:cubicBezTo>
                  <a:pt x="98" y="1164"/>
                  <a:pt x="98" y="1164"/>
                  <a:pt x="98" y="1164"/>
                </a:cubicBezTo>
                <a:cubicBezTo>
                  <a:pt x="99" y="1164"/>
                  <a:pt x="99" y="1163"/>
                  <a:pt x="99" y="1162"/>
                </a:cubicBezTo>
                <a:cubicBezTo>
                  <a:pt x="99" y="1161"/>
                  <a:pt x="99" y="1161"/>
                  <a:pt x="98" y="1161"/>
                </a:cubicBezTo>
                <a:cubicBezTo>
                  <a:pt x="98" y="1161"/>
                  <a:pt x="98" y="1161"/>
                  <a:pt x="98" y="1161"/>
                </a:cubicBezTo>
                <a:moveTo>
                  <a:pt x="100" y="1145"/>
                </a:moveTo>
                <a:cubicBezTo>
                  <a:pt x="99" y="1145"/>
                  <a:pt x="98" y="1145"/>
                  <a:pt x="98" y="1146"/>
                </a:cubicBezTo>
                <a:cubicBezTo>
                  <a:pt x="98" y="1147"/>
                  <a:pt x="99" y="1148"/>
                  <a:pt x="100" y="1148"/>
                </a:cubicBezTo>
                <a:cubicBezTo>
                  <a:pt x="100" y="1148"/>
                  <a:pt x="100" y="1148"/>
                  <a:pt x="100" y="1148"/>
                </a:cubicBezTo>
                <a:cubicBezTo>
                  <a:pt x="101" y="1148"/>
                  <a:pt x="101" y="1147"/>
                  <a:pt x="101" y="1146"/>
                </a:cubicBezTo>
                <a:cubicBezTo>
                  <a:pt x="101" y="1146"/>
                  <a:pt x="101" y="1145"/>
                  <a:pt x="100" y="1145"/>
                </a:cubicBezTo>
                <a:cubicBezTo>
                  <a:pt x="100" y="1145"/>
                  <a:pt x="100" y="1145"/>
                  <a:pt x="100" y="1145"/>
                </a:cubicBezTo>
                <a:moveTo>
                  <a:pt x="101" y="1129"/>
                </a:moveTo>
                <a:cubicBezTo>
                  <a:pt x="100" y="1129"/>
                  <a:pt x="100" y="1129"/>
                  <a:pt x="100" y="1130"/>
                </a:cubicBezTo>
                <a:cubicBezTo>
                  <a:pt x="100" y="1131"/>
                  <a:pt x="100" y="1132"/>
                  <a:pt x="101" y="1132"/>
                </a:cubicBezTo>
                <a:cubicBezTo>
                  <a:pt x="101" y="1132"/>
                  <a:pt x="101" y="1132"/>
                  <a:pt x="101" y="1132"/>
                </a:cubicBezTo>
                <a:cubicBezTo>
                  <a:pt x="102" y="1132"/>
                  <a:pt x="103" y="1131"/>
                  <a:pt x="103" y="1130"/>
                </a:cubicBezTo>
                <a:cubicBezTo>
                  <a:pt x="103" y="1129"/>
                  <a:pt x="102" y="1129"/>
                  <a:pt x="101" y="1129"/>
                </a:cubicBezTo>
                <a:cubicBezTo>
                  <a:pt x="101" y="1129"/>
                  <a:pt x="101" y="1129"/>
                  <a:pt x="101" y="1129"/>
                </a:cubicBezTo>
                <a:moveTo>
                  <a:pt x="101" y="1113"/>
                </a:moveTo>
                <a:cubicBezTo>
                  <a:pt x="101" y="1113"/>
                  <a:pt x="100" y="1113"/>
                  <a:pt x="100" y="1114"/>
                </a:cubicBezTo>
                <a:cubicBezTo>
                  <a:pt x="100" y="1115"/>
                  <a:pt x="101" y="1116"/>
                  <a:pt x="101" y="1116"/>
                </a:cubicBezTo>
                <a:cubicBezTo>
                  <a:pt x="102" y="1116"/>
                  <a:pt x="103" y="1115"/>
                  <a:pt x="103" y="1114"/>
                </a:cubicBezTo>
                <a:cubicBezTo>
                  <a:pt x="103" y="1113"/>
                  <a:pt x="102" y="1113"/>
                  <a:pt x="101" y="1113"/>
                </a:cubicBezTo>
                <a:moveTo>
                  <a:pt x="101" y="1097"/>
                </a:moveTo>
                <a:cubicBezTo>
                  <a:pt x="101" y="1097"/>
                  <a:pt x="101" y="1097"/>
                  <a:pt x="101" y="1097"/>
                </a:cubicBezTo>
                <a:cubicBezTo>
                  <a:pt x="100" y="1097"/>
                  <a:pt x="99" y="1098"/>
                  <a:pt x="99" y="1098"/>
                </a:cubicBezTo>
                <a:cubicBezTo>
                  <a:pt x="99" y="1099"/>
                  <a:pt x="100" y="1100"/>
                  <a:pt x="101" y="1100"/>
                </a:cubicBezTo>
                <a:cubicBezTo>
                  <a:pt x="101" y="1100"/>
                  <a:pt x="101" y="1100"/>
                  <a:pt x="101" y="1100"/>
                </a:cubicBezTo>
                <a:cubicBezTo>
                  <a:pt x="102" y="1100"/>
                  <a:pt x="102" y="1099"/>
                  <a:pt x="102" y="1098"/>
                </a:cubicBezTo>
                <a:cubicBezTo>
                  <a:pt x="102" y="1097"/>
                  <a:pt x="102" y="1097"/>
                  <a:pt x="101" y="1097"/>
                </a:cubicBezTo>
                <a:moveTo>
                  <a:pt x="99" y="1081"/>
                </a:moveTo>
                <a:cubicBezTo>
                  <a:pt x="99" y="1081"/>
                  <a:pt x="99" y="1081"/>
                  <a:pt x="99" y="1081"/>
                </a:cubicBezTo>
                <a:cubicBezTo>
                  <a:pt x="98" y="1081"/>
                  <a:pt x="98" y="1082"/>
                  <a:pt x="98" y="1083"/>
                </a:cubicBezTo>
                <a:cubicBezTo>
                  <a:pt x="98" y="1083"/>
                  <a:pt x="99" y="1084"/>
                  <a:pt x="99" y="1084"/>
                </a:cubicBezTo>
                <a:cubicBezTo>
                  <a:pt x="100" y="1084"/>
                  <a:pt x="100" y="1084"/>
                  <a:pt x="100" y="1084"/>
                </a:cubicBezTo>
                <a:cubicBezTo>
                  <a:pt x="100" y="1084"/>
                  <a:pt x="101" y="1083"/>
                  <a:pt x="101" y="1082"/>
                </a:cubicBezTo>
                <a:cubicBezTo>
                  <a:pt x="101" y="1081"/>
                  <a:pt x="100" y="1081"/>
                  <a:pt x="99" y="1081"/>
                </a:cubicBezTo>
                <a:moveTo>
                  <a:pt x="97" y="1065"/>
                </a:moveTo>
                <a:cubicBezTo>
                  <a:pt x="97" y="1065"/>
                  <a:pt x="97" y="1065"/>
                  <a:pt x="97" y="1065"/>
                </a:cubicBezTo>
                <a:cubicBezTo>
                  <a:pt x="96" y="1065"/>
                  <a:pt x="96" y="1066"/>
                  <a:pt x="96" y="1067"/>
                </a:cubicBezTo>
                <a:cubicBezTo>
                  <a:pt x="96" y="1067"/>
                  <a:pt x="96" y="1068"/>
                  <a:pt x="97" y="1068"/>
                </a:cubicBezTo>
                <a:cubicBezTo>
                  <a:pt x="97" y="1068"/>
                  <a:pt x="97" y="1068"/>
                  <a:pt x="97" y="1068"/>
                </a:cubicBezTo>
                <a:cubicBezTo>
                  <a:pt x="98" y="1068"/>
                  <a:pt x="99" y="1067"/>
                  <a:pt x="99" y="1066"/>
                </a:cubicBezTo>
                <a:cubicBezTo>
                  <a:pt x="99" y="1066"/>
                  <a:pt x="99" y="1066"/>
                  <a:pt x="99" y="1066"/>
                </a:cubicBezTo>
                <a:cubicBezTo>
                  <a:pt x="99" y="1066"/>
                  <a:pt x="98" y="1065"/>
                  <a:pt x="97" y="1065"/>
                </a:cubicBezTo>
                <a:moveTo>
                  <a:pt x="94" y="1049"/>
                </a:moveTo>
                <a:cubicBezTo>
                  <a:pt x="94" y="1049"/>
                  <a:pt x="94" y="1049"/>
                  <a:pt x="94" y="1049"/>
                </a:cubicBezTo>
                <a:cubicBezTo>
                  <a:pt x="93" y="1050"/>
                  <a:pt x="92" y="1050"/>
                  <a:pt x="93" y="1051"/>
                </a:cubicBezTo>
                <a:cubicBezTo>
                  <a:pt x="93" y="1052"/>
                  <a:pt x="93" y="1052"/>
                  <a:pt x="94" y="1052"/>
                </a:cubicBezTo>
                <a:cubicBezTo>
                  <a:pt x="94" y="1052"/>
                  <a:pt x="94" y="1052"/>
                  <a:pt x="94" y="1052"/>
                </a:cubicBezTo>
                <a:cubicBezTo>
                  <a:pt x="95" y="1052"/>
                  <a:pt x="96" y="1051"/>
                  <a:pt x="96" y="1050"/>
                </a:cubicBezTo>
                <a:cubicBezTo>
                  <a:pt x="95" y="1050"/>
                  <a:pt x="95" y="1049"/>
                  <a:pt x="94" y="1049"/>
                </a:cubicBezTo>
                <a:moveTo>
                  <a:pt x="90" y="1034"/>
                </a:moveTo>
                <a:cubicBezTo>
                  <a:pt x="90" y="1034"/>
                  <a:pt x="90" y="1034"/>
                  <a:pt x="90" y="1034"/>
                </a:cubicBezTo>
                <a:cubicBezTo>
                  <a:pt x="89" y="1034"/>
                  <a:pt x="89" y="1035"/>
                  <a:pt x="89" y="1036"/>
                </a:cubicBezTo>
                <a:cubicBezTo>
                  <a:pt x="89" y="1036"/>
                  <a:pt x="90" y="1037"/>
                  <a:pt x="90" y="1037"/>
                </a:cubicBezTo>
                <a:cubicBezTo>
                  <a:pt x="91" y="1037"/>
                  <a:pt x="91" y="1037"/>
                  <a:pt x="91" y="1037"/>
                </a:cubicBezTo>
                <a:cubicBezTo>
                  <a:pt x="91" y="1037"/>
                  <a:pt x="92" y="1036"/>
                  <a:pt x="92" y="1035"/>
                </a:cubicBezTo>
                <a:cubicBezTo>
                  <a:pt x="92" y="1035"/>
                  <a:pt x="92" y="1035"/>
                  <a:pt x="92" y="1035"/>
                </a:cubicBezTo>
                <a:cubicBezTo>
                  <a:pt x="92" y="1034"/>
                  <a:pt x="91" y="1034"/>
                  <a:pt x="90" y="1034"/>
                </a:cubicBezTo>
                <a:moveTo>
                  <a:pt x="86" y="1018"/>
                </a:moveTo>
                <a:cubicBezTo>
                  <a:pt x="86" y="1018"/>
                  <a:pt x="86" y="1018"/>
                  <a:pt x="85" y="1018"/>
                </a:cubicBezTo>
                <a:cubicBezTo>
                  <a:pt x="85" y="1019"/>
                  <a:pt x="84" y="1020"/>
                  <a:pt x="84" y="1020"/>
                </a:cubicBezTo>
                <a:cubicBezTo>
                  <a:pt x="85" y="1021"/>
                  <a:pt x="85" y="1021"/>
                  <a:pt x="86" y="1021"/>
                </a:cubicBezTo>
                <a:cubicBezTo>
                  <a:pt x="86" y="1021"/>
                  <a:pt x="86" y="1021"/>
                  <a:pt x="86" y="1021"/>
                </a:cubicBezTo>
                <a:cubicBezTo>
                  <a:pt x="87" y="1021"/>
                  <a:pt x="88" y="1020"/>
                  <a:pt x="87" y="1019"/>
                </a:cubicBezTo>
                <a:cubicBezTo>
                  <a:pt x="87" y="1019"/>
                  <a:pt x="87" y="1018"/>
                  <a:pt x="86" y="1018"/>
                </a:cubicBezTo>
                <a:moveTo>
                  <a:pt x="81" y="1003"/>
                </a:moveTo>
                <a:cubicBezTo>
                  <a:pt x="81" y="1003"/>
                  <a:pt x="81" y="1003"/>
                  <a:pt x="81" y="1003"/>
                </a:cubicBezTo>
                <a:cubicBezTo>
                  <a:pt x="80" y="1003"/>
                  <a:pt x="79" y="1004"/>
                  <a:pt x="80" y="1005"/>
                </a:cubicBezTo>
                <a:cubicBezTo>
                  <a:pt x="80" y="1006"/>
                  <a:pt x="80" y="1006"/>
                  <a:pt x="81" y="1006"/>
                </a:cubicBezTo>
                <a:cubicBezTo>
                  <a:pt x="82" y="1006"/>
                  <a:pt x="82" y="1006"/>
                  <a:pt x="82" y="1006"/>
                </a:cubicBezTo>
                <a:cubicBezTo>
                  <a:pt x="82" y="1006"/>
                  <a:pt x="83" y="1005"/>
                  <a:pt x="83" y="1004"/>
                </a:cubicBezTo>
                <a:cubicBezTo>
                  <a:pt x="82" y="1004"/>
                  <a:pt x="82" y="1003"/>
                  <a:pt x="81" y="1003"/>
                </a:cubicBezTo>
                <a:moveTo>
                  <a:pt x="76" y="988"/>
                </a:moveTo>
                <a:cubicBezTo>
                  <a:pt x="76" y="988"/>
                  <a:pt x="75" y="988"/>
                  <a:pt x="75" y="988"/>
                </a:cubicBezTo>
                <a:cubicBezTo>
                  <a:pt x="75" y="988"/>
                  <a:pt x="74" y="989"/>
                  <a:pt x="74" y="990"/>
                </a:cubicBezTo>
                <a:cubicBezTo>
                  <a:pt x="75" y="991"/>
                  <a:pt x="75" y="991"/>
                  <a:pt x="76" y="991"/>
                </a:cubicBezTo>
                <a:cubicBezTo>
                  <a:pt x="76" y="991"/>
                  <a:pt x="76" y="991"/>
                  <a:pt x="76" y="991"/>
                </a:cubicBezTo>
                <a:cubicBezTo>
                  <a:pt x="77" y="991"/>
                  <a:pt x="78" y="990"/>
                  <a:pt x="77" y="989"/>
                </a:cubicBezTo>
                <a:cubicBezTo>
                  <a:pt x="77" y="988"/>
                  <a:pt x="76" y="988"/>
                  <a:pt x="76" y="988"/>
                </a:cubicBezTo>
                <a:moveTo>
                  <a:pt x="70" y="973"/>
                </a:moveTo>
                <a:cubicBezTo>
                  <a:pt x="70" y="973"/>
                  <a:pt x="70" y="973"/>
                  <a:pt x="70" y="973"/>
                </a:cubicBezTo>
                <a:cubicBezTo>
                  <a:pt x="69" y="973"/>
                  <a:pt x="69" y="974"/>
                  <a:pt x="69" y="975"/>
                </a:cubicBezTo>
                <a:cubicBezTo>
                  <a:pt x="69" y="975"/>
                  <a:pt x="69" y="975"/>
                  <a:pt x="69" y="975"/>
                </a:cubicBezTo>
                <a:cubicBezTo>
                  <a:pt x="69" y="976"/>
                  <a:pt x="70" y="976"/>
                  <a:pt x="70" y="976"/>
                </a:cubicBezTo>
                <a:cubicBezTo>
                  <a:pt x="71" y="976"/>
                  <a:pt x="71" y="976"/>
                  <a:pt x="71" y="976"/>
                </a:cubicBezTo>
                <a:cubicBezTo>
                  <a:pt x="72" y="976"/>
                  <a:pt x="72" y="975"/>
                  <a:pt x="72" y="974"/>
                </a:cubicBezTo>
                <a:cubicBezTo>
                  <a:pt x="71" y="973"/>
                  <a:pt x="71" y="973"/>
                  <a:pt x="70" y="973"/>
                </a:cubicBezTo>
                <a:moveTo>
                  <a:pt x="64" y="958"/>
                </a:moveTo>
                <a:cubicBezTo>
                  <a:pt x="64" y="958"/>
                  <a:pt x="64" y="958"/>
                  <a:pt x="64" y="958"/>
                </a:cubicBezTo>
                <a:cubicBezTo>
                  <a:pt x="63" y="959"/>
                  <a:pt x="63" y="959"/>
                  <a:pt x="63" y="960"/>
                </a:cubicBezTo>
                <a:cubicBezTo>
                  <a:pt x="63" y="960"/>
                  <a:pt x="63" y="960"/>
                  <a:pt x="63" y="960"/>
                </a:cubicBezTo>
                <a:cubicBezTo>
                  <a:pt x="63" y="961"/>
                  <a:pt x="64" y="961"/>
                  <a:pt x="64" y="961"/>
                </a:cubicBezTo>
                <a:cubicBezTo>
                  <a:pt x="65" y="961"/>
                  <a:pt x="65" y="961"/>
                  <a:pt x="65" y="961"/>
                </a:cubicBezTo>
                <a:cubicBezTo>
                  <a:pt x="66" y="961"/>
                  <a:pt x="66" y="960"/>
                  <a:pt x="66" y="959"/>
                </a:cubicBezTo>
                <a:cubicBezTo>
                  <a:pt x="66" y="958"/>
                  <a:pt x="65" y="958"/>
                  <a:pt x="64" y="958"/>
                </a:cubicBezTo>
                <a:moveTo>
                  <a:pt x="58" y="943"/>
                </a:moveTo>
                <a:cubicBezTo>
                  <a:pt x="58" y="943"/>
                  <a:pt x="58" y="943"/>
                  <a:pt x="58" y="943"/>
                </a:cubicBezTo>
                <a:cubicBezTo>
                  <a:pt x="57" y="944"/>
                  <a:pt x="57" y="945"/>
                  <a:pt x="57" y="945"/>
                </a:cubicBezTo>
                <a:cubicBezTo>
                  <a:pt x="57" y="946"/>
                  <a:pt x="58" y="946"/>
                  <a:pt x="58" y="946"/>
                </a:cubicBezTo>
                <a:cubicBezTo>
                  <a:pt x="59" y="946"/>
                  <a:pt x="59" y="946"/>
                  <a:pt x="59" y="946"/>
                </a:cubicBezTo>
                <a:cubicBezTo>
                  <a:pt x="60" y="946"/>
                  <a:pt x="60" y="945"/>
                  <a:pt x="60" y="944"/>
                </a:cubicBezTo>
                <a:cubicBezTo>
                  <a:pt x="60" y="944"/>
                  <a:pt x="59" y="943"/>
                  <a:pt x="58" y="943"/>
                </a:cubicBezTo>
                <a:moveTo>
                  <a:pt x="52" y="928"/>
                </a:moveTo>
                <a:cubicBezTo>
                  <a:pt x="52" y="928"/>
                  <a:pt x="52" y="929"/>
                  <a:pt x="52" y="929"/>
                </a:cubicBezTo>
                <a:cubicBezTo>
                  <a:pt x="51" y="929"/>
                  <a:pt x="51" y="930"/>
                  <a:pt x="51" y="931"/>
                </a:cubicBezTo>
                <a:cubicBezTo>
                  <a:pt x="51" y="931"/>
                  <a:pt x="52" y="931"/>
                  <a:pt x="52" y="931"/>
                </a:cubicBezTo>
                <a:cubicBezTo>
                  <a:pt x="53" y="931"/>
                  <a:pt x="53" y="931"/>
                  <a:pt x="53" y="931"/>
                </a:cubicBezTo>
                <a:cubicBezTo>
                  <a:pt x="54" y="931"/>
                  <a:pt x="54" y="930"/>
                  <a:pt x="54" y="929"/>
                </a:cubicBezTo>
                <a:cubicBezTo>
                  <a:pt x="53" y="929"/>
                  <a:pt x="53" y="928"/>
                  <a:pt x="52" y="928"/>
                </a:cubicBezTo>
                <a:moveTo>
                  <a:pt x="46" y="914"/>
                </a:moveTo>
                <a:cubicBezTo>
                  <a:pt x="46" y="914"/>
                  <a:pt x="46" y="914"/>
                  <a:pt x="46" y="914"/>
                </a:cubicBezTo>
                <a:cubicBezTo>
                  <a:pt x="45" y="914"/>
                  <a:pt x="44" y="915"/>
                  <a:pt x="45" y="916"/>
                </a:cubicBezTo>
                <a:cubicBezTo>
                  <a:pt x="45" y="916"/>
                  <a:pt x="46" y="917"/>
                  <a:pt x="46" y="917"/>
                </a:cubicBezTo>
                <a:cubicBezTo>
                  <a:pt x="47" y="917"/>
                  <a:pt x="47" y="917"/>
                  <a:pt x="47" y="917"/>
                </a:cubicBezTo>
                <a:cubicBezTo>
                  <a:pt x="48" y="916"/>
                  <a:pt x="48" y="915"/>
                  <a:pt x="48" y="915"/>
                </a:cubicBezTo>
                <a:cubicBezTo>
                  <a:pt x="47" y="914"/>
                  <a:pt x="47" y="914"/>
                  <a:pt x="46" y="914"/>
                </a:cubicBezTo>
                <a:moveTo>
                  <a:pt x="40" y="899"/>
                </a:moveTo>
                <a:cubicBezTo>
                  <a:pt x="40" y="899"/>
                  <a:pt x="40" y="899"/>
                  <a:pt x="40" y="899"/>
                </a:cubicBezTo>
                <a:cubicBezTo>
                  <a:pt x="39" y="899"/>
                  <a:pt x="38" y="900"/>
                  <a:pt x="39" y="901"/>
                </a:cubicBezTo>
                <a:cubicBezTo>
                  <a:pt x="39" y="902"/>
                  <a:pt x="40" y="902"/>
                  <a:pt x="40" y="902"/>
                </a:cubicBezTo>
                <a:cubicBezTo>
                  <a:pt x="41" y="902"/>
                  <a:pt x="41" y="902"/>
                  <a:pt x="41" y="902"/>
                </a:cubicBezTo>
                <a:cubicBezTo>
                  <a:pt x="41" y="901"/>
                  <a:pt x="42" y="901"/>
                  <a:pt x="42" y="900"/>
                </a:cubicBezTo>
                <a:cubicBezTo>
                  <a:pt x="41" y="899"/>
                  <a:pt x="41" y="899"/>
                  <a:pt x="40" y="899"/>
                </a:cubicBezTo>
                <a:moveTo>
                  <a:pt x="34" y="884"/>
                </a:moveTo>
                <a:cubicBezTo>
                  <a:pt x="34" y="884"/>
                  <a:pt x="34" y="884"/>
                  <a:pt x="34" y="884"/>
                </a:cubicBezTo>
                <a:cubicBezTo>
                  <a:pt x="33" y="884"/>
                  <a:pt x="33" y="885"/>
                  <a:pt x="33" y="886"/>
                </a:cubicBezTo>
                <a:cubicBezTo>
                  <a:pt x="33" y="887"/>
                  <a:pt x="34" y="887"/>
                  <a:pt x="34" y="887"/>
                </a:cubicBezTo>
                <a:cubicBezTo>
                  <a:pt x="35" y="887"/>
                  <a:pt x="35" y="887"/>
                  <a:pt x="35" y="887"/>
                </a:cubicBezTo>
                <a:cubicBezTo>
                  <a:pt x="36" y="887"/>
                  <a:pt x="36" y="886"/>
                  <a:pt x="36" y="885"/>
                </a:cubicBezTo>
                <a:cubicBezTo>
                  <a:pt x="35" y="884"/>
                  <a:pt x="35" y="884"/>
                  <a:pt x="34" y="884"/>
                </a:cubicBezTo>
                <a:moveTo>
                  <a:pt x="29" y="869"/>
                </a:moveTo>
                <a:cubicBezTo>
                  <a:pt x="28" y="869"/>
                  <a:pt x="28" y="869"/>
                  <a:pt x="28" y="869"/>
                </a:cubicBezTo>
                <a:cubicBezTo>
                  <a:pt x="27" y="869"/>
                  <a:pt x="27" y="870"/>
                  <a:pt x="27" y="871"/>
                </a:cubicBezTo>
                <a:cubicBezTo>
                  <a:pt x="27" y="872"/>
                  <a:pt x="28" y="872"/>
                  <a:pt x="29" y="872"/>
                </a:cubicBezTo>
                <a:cubicBezTo>
                  <a:pt x="29" y="872"/>
                  <a:pt x="29" y="872"/>
                  <a:pt x="29" y="872"/>
                </a:cubicBezTo>
                <a:cubicBezTo>
                  <a:pt x="30" y="872"/>
                  <a:pt x="30" y="871"/>
                  <a:pt x="30" y="870"/>
                </a:cubicBezTo>
                <a:cubicBezTo>
                  <a:pt x="30" y="869"/>
                  <a:pt x="29" y="869"/>
                  <a:pt x="29" y="869"/>
                </a:cubicBezTo>
                <a:moveTo>
                  <a:pt x="23" y="854"/>
                </a:moveTo>
                <a:cubicBezTo>
                  <a:pt x="23" y="854"/>
                  <a:pt x="23" y="854"/>
                  <a:pt x="23" y="854"/>
                </a:cubicBezTo>
                <a:cubicBezTo>
                  <a:pt x="22" y="854"/>
                  <a:pt x="22" y="855"/>
                  <a:pt x="22" y="856"/>
                </a:cubicBezTo>
                <a:cubicBezTo>
                  <a:pt x="22" y="857"/>
                  <a:pt x="23" y="857"/>
                  <a:pt x="23" y="857"/>
                </a:cubicBezTo>
                <a:cubicBezTo>
                  <a:pt x="24" y="857"/>
                  <a:pt x="24" y="857"/>
                  <a:pt x="24" y="857"/>
                </a:cubicBezTo>
                <a:cubicBezTo>
                  <a:pt x="25" y="857"/>
                  <a:pt x="25" y="856"/>
                  <a:pt x="25" y="855"/>
                </a:cubicBezTo>
                <a:cubicBezTo>
                  <a:pt x="25" y="854"/>
                  <a:pt x="24" y="854"/>
                  <a:pt x="23" y="854"/>
                </a:cubicBezTo>
                <a:moveTo>
                  <a:pt x="18" y="839"/>
                </a:moveTo>
                <a:cubicBezTo>
                  <a:pt x="18" y="839"/>
                  <a:pt x="18" y="839"/>
                  <a:pt x="18" y="839"/>
                </a:cubicBezTo>
                <a:cubicBezTo>
                  <a:pt x="17" y="839"/>
                  <a:pt x="17" y="840"/>
                  <a:pt x="17" y="841"/>
                </a:cubicBezTo>
                <a:cubicBezTo>
                  <a:pt x="17" y="841"/>
                  <a:pt x="18" y="842"/>
                  <a:pt x="18" y="842"/>
                </a:cubicBezTo>
                <a:cubicBezTo>
                  <a:pt x="19" y="842"/>
                  <a:pt x="19" y="842"/>
                  <a:pt x="19" y="842"/>
                </a:cubicBezTo>
                <a:cubicBezTo>
                  <a:pt x="20" y="841"/>
                  <a:pt x="20" y="841"/>
                  <a:pt x="20" y="840"/>
                </a:cubicBezTo>
                <a:cubicBezTo>
                  <a:pt x="20" y="840"/>
                  <a:pt x="20" y="840"/>
                  <a:pt x="20" y="840"/>
                </a:cubicBezTo>
                <a:cubicBezTo>
                  <a:pt x="20" y="839"/>
                  <a:pt x="19" y="839"/>
                  <a:pt x="18" y="839"/>
                </a:cubicBezTo>
                <a:moveTo>
                  <a:pt x="14" y="823"/>
                </a:moveTo>
                <a:cubicBezTo>
                  <a:pt x="14" y="823"/>
                  <a:pt x="14" y="823"/>
                  <a:pt x="13" y="823"/>
                </a:cubicBezTo>
                <a:cubicBezTo>
                  <a:pt x="13" y="824"/>
                  <a:pt x="12" y="824"/>
                  <a:pt x="12" y="825"/>
                </a:cubicBezTo>
                <a:cubicBezTo>
                  <a:pt x="13" y="826"/>
                  <a:pt x="13" y="826"/>
                  <a:pt x="14" y="826"/>
                </a:cubicBezTo>
                <a:cubicBezTo>
                  <a:pt x="14" y="826"/>
                  <a:pt x="14" y="826"/>
                  <a:pt x="14" y="826"/>
                </a:cubicBezTo>
                <a:cubicBezTo>
                  <a:pt x="15" y="826"/>
                  <a:pt x="16" y="825"/>
                  <a:pt x="15" y="824"/>
                </a:cubicBezTo>
                <a:cubicBezTo>
                  <a:pt x="15" y="824"/>
                  <a:pt x="15" y="823"/>
                  <a:pt x="14" y="823"/>
                </a:cubicBezTo>
                <a:moveTo>
                  <a:pt x="10" y="808"/>
                </a:moveTo>
                <a:cubicBezTo>
                  <a:pt x="10" y="808"/>
                  <a:pt x="10" y="808"/>
                  <a:pt x="10" y="808"/>
                </a:cubicBezTo>
                <a:cubicBezTo>
                  <a:pt x="9" y="808"/>
                  <a:pt x="8" y="809"/>
                  <a:pt x="9" y="810"/>
                </a:cubicBezTo>
                <a:cubicBezTo>
                  <a:pt x="9" y="810"/>
                  <a:pt x="9" y="811"/>
                  <a:pt x="10" y="811"/>
                </a:cubicBezTo>
                <a:cubicBezTo>
                  <a:pt x="10" y="811"/>
                  <a:pt x="10" y="811"/>
                  <a:pt x="10" y="811"/>
                </a:cubicBezTo>
                <a:cubicBezTo>
                  <a:pt x="11" y="811"/>
                  <a:pt x="12" y="810"/>
                  <a:pt x="11" y="809"/>
                </a:cubicBezTo>
                <a:cubicBezTo>
                  <a:pt x="11" y="808"/>
                  <a:pt x="11" y="808"/>
                  <a:pt x="10" y="808"/>
                </a:cubicBezTo>
                <a:moveTo>
                  <a:pt x="7" y="792"/>
                </a:moveTo>
                <a:cubicBezTo>
                  <a:pt x="7" y="792"/>
                  <a:pt x="7" y="792"/>
                  <a:pt x="6" y="792"/>
                </a:cubicBezTo>
                <a:cubicBezTo>
                  <a:pt x="6" y="792"/>
                  <a:pt x="5" y="793"/>
                  <a:pt x="5" y="794"/>
                </a:cubicBezTo>
                <a:cubicBezTo>
                  <a:pt x="5" y="795"/>
                  <a:pt x="6" y="795"/>
                  <a:pt x="7" y="795"/>
                </a:cubicBezTo>
                <a:cubicBezTo>
                  <a:pt x="7" y="795"/>
                  <a:pt x="7" y="795"/>
                  <a:pt x="7" y="795"/>
                </a:cubicBezTo>
                <a:cubicBezTo>
                  <a:pt x="8" y="795"/>
                  <a:pt x="8" y="794"/>
                  <a:pt x="8" y="793"/>
                </a:cubicBezTo>
                <a:cubicBezTo>
                  <a:pt x="8" y="793"/>
                  <a:pt x="7" y="792"/>
                  <a:pt x="7" y="792"/>
                </a:cubicBezTo>
                <a:moveTo>
                  <a:pt x="4" y="776"/>
                </a:moveTo>
                <a:cubicBezTo>
                  <a:pt x="4" y="776"/>
                  <a:pt x="4" y="776"/>
                  <a:pt x="4" y="776"/>
                </a:cubicBezTo>
                <a:cubicBezTo>
                  <a:pt x="3" y="776"/>
                  <a:pt x="3" y="777"/>
                  <a:pt x="3" y="778"/>
                </a:cubicBezTo>
                <a:cubicBezTo>
                  <a:pt x="3" y="779"/>
                  <a:pt x="4" y="779"/>
                  <a:pt x="4" y="779"/>
                </a:cubicBezTo>
                <a:cubicBezTo>
                  <a:pt x="4" y="779"/>
                  <a:pt x="4" y="779"/>
                  <a:pt x="4" y="779"/>
                </a:cubicBezTo>
                <a:cubicBezTo>
                  <a:pt x="5" y="779"/>
                  <a:pt x="6" y="779"/>
                  <a:pt x="6" y="778"/>
                </a:cubicBezTo>
                <a:cubicBezTo>
                  <a:pt x="6" y="777"/>
                  <a:pt x="5" y="776"/>
                  <a:pt x="4" y="776"/>
                </a:cubicBezTo>
                <a:moveTo>
                  <a:pt x="3" y="760"/>
                </a:moveTo>
                <a:cubicBezTo>
                  <a:pt x="3" y="760"/>
                  <a:pt x="3" y="760"/>
                  <a:pt x="3" y="760"/>
                </a:cubicBezTo>
                <a:cubicBezTo>
                  <a:pt x="2" y="761"/>
                  <a:pt x="1" y="761"/>
                  <a:pt x="1" y="762"/>
                </a:cubicBezTo>
                <a:cubicBezTo>
                  <a:pt x="1" y="763"/>
                  <a:pt x="2" y="763"/>
                  <a:pt x="3" y="763"/>
                </a:cubicBezTo>
                <a:cubicBezTo>
                  <a:pt x="3" y="763"/>
                  <a:pt x="3" y="763"/>
                  <a:pt x="3" y="763"/>
                </a:cubicBezTo>
                <a:cubicBezTo>
                  <a:pt x="4" y="763"/>
                  <a:pt x="4" y="763"/>
                  <a:pt x="4" y="762"/>
                </a:cubicBezTo>
                <a:cubicBezTo>
                  <a:pt x="4" y="761"/>
                  <a:pt x="3" y="760"/>
                  <a:pt x="3" y="760"/>
                </a:cubicBezTo>
                <a:moveTo>
                  <a:pt x="2" y="744"/>
                </a:moveTo>
                <a:cubicBezTo>
                  <a:pt x="1" y="744"/>
                  <a:pt x="0" y="745"/>
                  <a:pt x="0" y="746"/>
                </a:cubicBezTo>
                <a:cubicBezTo>
                  <a:pt x="0" y="747"/>
                  <a:pt x="1" y="747"/>
                  <a:pt x="2" y="747"/>
                </a:cubicBezTo>
                <a:cubicBezTo>
                  <a:pt x="3" y="747"/>
                  <a:pt x="3" y="747"/>
                  <a:pt x="3" y="746"/>
                </a:cubicBezTo>
                <a:cubicBezTo>
                  <a:pt x="3" y="745"/>
                  <a:pt x="3" y="744"/>
                  <a:pt x="2" y="744"/>
                </a:cubicBezTo>
                <a:moveTo>
                  <a:pt x="2" y="728"/>
                </a:moveTo>
                <a:cubicBezTo>
                  <a:pt x="2" y="728"/>
                  <a:pt x="1" y="729"/>
                  <a:pt x="1" y="730"/>
                </a:cubicBezTo>
                <a:cubicBezTo>
                  <a:pt x="1" y="731"/>
                  <a:pt x="1" y="731"/>
                  <a:pt x="2" y="731"/>
                </a:cubicBezTo>
                <a:cubicBezTo>
                  <a:pt x="2" y="731"/>
                  <a:pt x="2" y="731"/>
                  <a:pt x="2" y="731"/>
                </a:cubicBezTo>
                <a:cubicBezTo>
                  <a:pt x="3" y="731"/>
                  <a:pt x="4" y="731"/>
                  <a:pt x="4" y="730"/>
                </a:cubicBezTo>
                <a:cubicBezTo>
                  <a:pt x="4" y="729"/>
                  <a:pt x="3" y="729"/>
                  <a:pt x="2" y="728"/>
                </a:cubicBezTo>
                <a:cubicBezTo>
                  <a:pt x="2" y="728"/>
                  <a:pt x="2" y="728"/>
                  <a:pt x="2" y="728"/>
                </a:cubicBezTo>
                <a:moveTo>
                  <a:pt x="4" y="713"/>
                </a:moveTo>
                <a:cubicBezTo>
                  <a:pt x="3" y="713"/>
                  <a:pt x="3" y="713"/>
                  <a:pt x="2" y="714"/>
                </a:cubicBezTo>
                <a:cubicBezTo>
                  <a:pt x="2" y="714"/>
                  <a:pt x="2" y="714"/>
                  <a:pt x="2" y="714"/>
                </a:cubicBezTo>
                <a:cubicBezTo>
                  <a:pt x="2" y="715"/>
                  <a:pt x="3" y="715"/>
                  <a:pt x="4" y="716"/>
                </a:cubicBezTo>
                <a:cubicBezTo>
                  <a:pt x="4" y="716"/>
                  <a:pt x="4" y="716"/>
                  <a:pt x="4" y="716"/>
                </a:cubicBezTo>
                <a:cubicBezTo>
                  <a:pt x="5" y="716"/>
                  <a:pt x="5" y="715"/>
                  <a:pt x="5" y="714"/>
                </a:cubicBezTo>
                <a:cubicBezTo>
                  <a:pt x="6" y="713"/>
                  <a:pt x="5" y="713"/>
                  <a:pt x="4" y="713"/>
                </a:cubicBezTo>
                <a:cubicBezTo>
                  <a:pt x="4" y="713"/>
                  <a:pt x="4" y="713"/>
                  <a:pt x="4" y="713"/>
                </a:cubicBezTo>
                <a:moveTo>
                  <a:pt x="7" y="697"/>
                </a:moveTo>
                <a:cubicBezTo>
                  <a:pt x="6" y="697"/>
                  <a:pt x="5" y="697"/>
                  <a:pt x="5" y="698"/>
                </a:cubicBezTo>
                <a:cubicBezTo>
                  <a:pt x="5" y="699"/>
                  <a:pt x="5" y="700"/>
                  <a:pt x="6" y="700"/>
                </a:cubicBezTo>
                <a:cubicBezTo>
                  <a:pt x="7" y="700"/>
                  <a:pt x="7" y="700"/>
                  <a:pt x="7" y="700"/>
                </a:cubicBezTo>
                <a:cubicBezTo>
                  <a:pt x="7" y="700"/>
                  <a:pt x="8" y="699"/>
                  <a:pt x="8" y="699"/>
                </a:cubicBezTo>
                <a:cubicBezTo>
                  <a:pt x="8" y="698"/>
                  <a:pt x="8" y="697"/>
                  <a:pt x="7" y="697"/>
                </a:cubicBezTo>
                <a:cubicBezTo>
                  <a:pt x="7" y="697"/>
                  <a:pt x="7" y="697"/>
                  <a:pt x="7" y="697"/>
                </a:cubicBezTo>
                <a:moveTo>
                  <a:pt x="11" y="681"/>
                </a:moveTo>
                <a:cubicBezTo>
                  <a:pt x="10" y="681"/>
                  <a:pt x="9" y="682"/>
                  <a:pt x="9" y="682"/>
                </a:cubicBezTo>
                <a:cubicBezTo>
                  <a:pt x="9" y="683"/>
                  <a:pt x="9" y="684"/>
                  <a:pt x="10" y="684"/>
                </a:cubicBezTo>
                <a:cubicBezTo>
                  <a:pt x="10" y="684"/>
                  <a:pt x="10" y="684"/>
                  <a:pt x="10" y="684"/>
                </a:cubicBezTo>
                <a:cubicBezTo>
                  <a:pt x="11" y="684"/>
                  <a:pt x="12" y="684"/>
                  <a:pt x="12" y="683"/>
                </a:cubicBezTo>
                <a:cubicBezTo>
                  <a:pt x="12" y="682"/>
                  <a:pt x="12" y="682"/>
                  <a:pt x="11" y="681"/>
                </a:cubicBezTo>
                <a:cubicBezTo>
                  <a:pt x="11" y="681"/>
                  <a:pt x="11" y="681"/>
                  <a:pt x="11" y="681"/>
                </a:cubicBezTo>
                <a:moveTo>
                  <a:pt x="16" y="666"/>
                </a:moveTo>
                <a:cubicBezTo>
                  <a:pt x="15" y="666"/>
                  <a:pt x="14" y="667"/>
                  <a:pt x="14" y="667"/>
                </a:cubicBezTo>
                <a:cubicBezTo>
                  <a:pt x="14" y="668"/>
                  <a:pt x="14" y="669"/>
                  <a:pt x="15" y="669"/>
                </a:cubicBezTo>
                <a:cubicBezTo>
                  <a:pt x="16" y="669"/>
                  <a:pt x="16" y="669"/>
                  <a:pt x="16" y="669"/>
                </a:cubicBezTo>
                <a:cubicBezTo>
                  <a:pt x="16" y="669"/>
                  <a:pt x="17" y="669"/>
                  <a:pt x="17" y="668"/>
                </a:cubicBezTo>
                <a:cubicBezTo>
                  <a:pt x="17" y="667"/>
                  <a:pt x="17" y="667"/>
                  <a:pt x="16" y="666"/>
                </a:cubicBezTo>
                <a:cubicBezTo>
                  <a:pt x="16" y="666"/>
                  <a:pt x="16" y="666"/>
                  <a:pt x="16" y="666"/>
                </a:cubicBezTo>
                <a:moveTo>
                  <a:pt x="22" y="651"/>
                </a:moveTo>
                <a:cubicBezTo>
                  <a:pt x="21" y="651"/>
                  <a:pt x="21" y="652"/>
                  <a:pt x="21" y="652"/>
                </a:cubicBezTo>
                <a:cubicBezTo>
                  <a:pt x="20" y="653"/>
                  <a:pt x="21" y="654"/>
                  <a:pt x="21" y="654"/>
                </a:cubicBezTo>
                <a:cubicBezTo>
                  <a:pt x="22" y="654"/>
                  <a:pt x="22" y="654"/>
                  <a:pt x="22" y="654"/>
                </a:cubicBezTo>
                <a:cubicBezTo>
                  <a:pt x="23" y="654"/>
                  <a:pt x="23" y="654"/>
                  <a:pt x="23" y="654"/>
                </a:cubicBezTo>
                <a:cubicBezTo>
                  <a:pt x="24" y="653"/>
                  <a:pt x="23" y="652"/>
                  <a:pt x="23" y="652"/>
                </a:cubicBezTo>
                <a:cubicBezTo>
                  <a:pt x="22" y="652"/>
                  <a:pt x="22" y="651"/>
                  <a:pt x="22" y="651"/>
                </a:cubicBezTo>
                <a:moveTo>
                  <a:pt x="30" y="638"/>
                </a:moveTo>
                <a:cubicBezTo>
                  <a:pt x="29" y="638"/>
                  <a:pt x="29" y="638"/>
                  <a:pt x="29" y="638"/>
                </a:cubicBezTo>
                <a:cubicBezTo>
                  <a:pt x="28" y="639"/>
                  <a:pt x="28" y="640"/>
                  <a:pt x="29" y="640"/>
                </a:cubicBezTo>
                <a:cubicBezTo>
                  <a:pt x="30" y="641"/>
                  <a:pt x="30" y="641"/>
                  <a:pt x="30" y="641"/>
                </a:cubicBezTo>
                <a:cubicBezTo>
                  <a:pt x="30" y="641"/>
                  <a:pt x="31" y="640"/>
                  <a:pt x="31" y="640"/>
                </a:cubicBezTo>
                <a:cubicBezTo>
                  <a:pt x="32" y="639"/>
                  <a:pt x="31" y="638"/>
                  <a:pt x="31" y="638"/>
                </a:cubicBezTo>
                <a:cubicBezTo>
                  <a:pt x="30" y="638"/>
                  <a:pt x="30" y="638"/>
                  <a:pt x="30" y="638"/>
                </a:cubicBezTo>
                <a:moveTo>
                  <a:pt x="39" y="624"/>
                </a:moveTo>
                <a:cubicBezTo>
                  <a:pt x="39" y="624"/>
                  <a:pt x="38" y="625"/>
                  <a:pt x="38" y="625"/>
                </a:cubicBezTo>
                <a:cubicBezTo>
                  <a:pt x="38" y="625"/>
                  <a:pt x="38" y="625"/>
                  <a:pt x="38" y="625"/>
                </a:cubicBezTo>
                <a:cubicBezTo>
                  <a:pt x="37" y="626"/>
                  <a:pt x="37" y="627"/>
                  <a:pt x="38" y="627"/>
                </a:cubicBezTo>
                <a:cubicBezTo>
                  <a:pt x="39" y="627"/>
                  <a:pt x="39" y="627"/>
                  <a:pt x="39" y="627"/>
                </a:cubicBezTo>
                <a:cubicBezTo>
                  <a:pt x="39" y="627"/>
                  <a:pt x="40" y="627"/>
                  <a:pt x="40" y="627"/>
                </a:cubicBezTo>
                <a:cubicBezTo>
                  <a:pt x="41" y="626"/>
                  <a:pt x="41" y="625"/>
                  <a:pt x="40" y="625"/>
                </a:cubicBezTo>
                <a:cubicBezTo>
                  <a:pt x="40" y="624"/>
                  <a:pt x="39" y="624"/>
                  <a:pt x="39" y="624"/>
                </a:cubicBezTo>
                <a:moveTo>
                  <a:pt x="49" y="612"/>
                </a:moveTo>
                <a:cubicBezTo>
                  <a:pt x="49" y="612"/>
                  <a:pt x="49" y="612"/>
                  <a:pt x="48" y="613"/>
                </a:cubicBezTo>
                <a:cubicBezTo>
                  <a:pt x="48" y="613"/>
                  <a:pt x="48" y="614"/>
                  <a:pt x="48" y="615"/>
                </a:cubicBezTo>
                <a:cubicBezTo>
                  <a:pt x="49" y="615"/>
                  <a:pt x="49" y="615"/>
                  <a:pt x="49" y="615"/>
                </a:cubicBezTo>
                <a:cubicBezTo>
                  <a:pt x="51" y="615"/>
                  <a:pt x="51" y="615"/>
                  <a:pt x="51" y="615"/>
                </a:cubicBezTo>
                <a:cubicBezTo>
                  <a:pt x="51" y="614"/>
                  <a:pt x="51" y="613"/>
                  <a:pt x="51" y="613"/>
                </a:cubicBezTo>
                <a:cubicBezTo>
                  <a:pt x="50" y="612"/>
                  <a:pt x="50" y="612"/>
                  <a:pt x="49" y="612"/>
                </a:cubicBezTo>
                <a:moveTo>
                  <a:pt x="61" y="602"/>
                </a:moveTo>
                <a:cubicBezTo>
                  <a:pt x="61" y="602"/>
                  <a:pt x="61" y="602"/>
                  <a:pt x="60" y="602"/>
                </a:cubicBezTo>
                <a:cubicBezTo>
                  <a:pt x="60" y="602"/>
                  <a:pt x="60" y="603"/>
                  <a:pt x="60" y="604"/>
                </a:cubicBezTo>
                <a:cubicBezTo>
                  <a:pt x="60" y="604"/>
                  <a:pt x="61" y="605"/>
                  <a:pt x="61" y="605"/>
                </a:cubicBezTo>
                <a:cubicBezTo>
                  <a:pt x="62" y="604"/>
                  <a:pt x="62" y="604"/>
                  <a:pt x="62" y="604"/>
                </a:cubicBezTo>
                <a:cubicBezTo>
                  <a:pt x="63" y="604"/>
                  <a:pt x="63" y="603"/>
                  <a:pt x="62" y="602"/>
                </a:cubicBezTo>
                <a:cubicBezTo>
                  <a:pt x="62" y="602"/>
                  <a:pt x="62" y="602"/>
                  <a:pt x="61" y="602"/>
                </a:cubicBezTo>
                <a:moveTo>
                  <a:pt x="74" y="592"/>
                </a:moveTo>
                <a:cubicBezTo>
                  <a:pt x="74" y="592"/>
                  <a:pt x="74" y="592"/>
                  <a:pt x="73" y="592"/>
                </a:cubicBezTo>
                <a:cubicBezTo>
                  <a:pt x="73" y="593"/>
                  <a:pt x="73" y="594"/>
                  <a:pt x="73" y="595"/>
                </a:cubicBezTo>
                <a:cubicBezTo>
                  <a:pt x="73" y="595"/>
                  <a:pt x="74" y="595"/>
                  <a:pt x="74" y="595"/>
                </a:cubicBezTo>
                <a:cubicBezTo>
                  <a:pt x="75" y="595"/>
                  <a:pt x="75" y="595"/>
                  <a:pt x="75" y="595"/>
                </a:cubicBezTo>
                <a:cubicBezTo>
                  <a:pt x="76" y="594"/>
                  <a:pt x="76" y="594"/>
                  <a:pt x="75" y="593"/>
                </a:cubicBezTo>
                <a:cubicBezTo>
                  <a:pt x="75" y="592"/>
                  <a:pt x="75" y="592"/>
                  <a:pt x="74" y="592"/>
                </a:cubicBezTo>
                <a:moveTo>
                  <a:pt x="88" y="584"/>
                </a:moveTo>
                <a:cubicBezTo>
                  <a:pt x="88" y="584"/>
                  <a:pt x="87" y="584"/>
                  <a:pt x="87" y="584"/>
                </a:cubicBezTo>
                <a:cubicBezTo>
                  <a:pt x="86" y="584"/>
                  <a:pt x="86" y="585"/>
                  <a:pt x="87" y="586"/>
                </a:cubicBezTo>
                <a:cubicBezTo>
                  <a:pt x="87" y="587"/>
                  <a:pt x="87" y="587"/>
                  <a:pt x="88" y="587"/>
                </a:cubicBezTo>
                <a:cubicBezTo>
                  <a:pt x="89" y="587"/>
                  <a:pt x="89" y="587"/>
                  <a:pt x="89" y="587"/>
                </a:cubicBezTo>
                <a:cubicBezTo>
                  <a:pt x="89" y="586"/>
                  <a:pt x="90" y="585"/>
                  <a:pt x="89" y="585"/>
                </a:cubicBezTo>
                <a:cubicBezTo>
                  <a:pt x="89" y="584"/>
                  <a:pt x="88" y="584"/>
                  <a:pt x="88" y="584"/>
                </a:cubicBezTo>
                <a:moveTo>
                  <a:pt x="102" y="576"/>
                </a:moveTo>
                <a:cubicBezTo>
                  <a:pt x="102" y="576"/>
                  <a:pt x="101" y="576"/>
                  <a:pt x="101" y="576"/>
                </a:cubicBezTo>
                <a:cubicBezTo>
                  <a:pt x="101" y="577"/>
                  <a:pt x="100" y="578"/>
                  <a:pt x="101" y="578"/>
                </a:cubicBezTo>
                <a:cubicBezTo>
                  <a:pt x="101" y="579"/>
                  <a:pt x="101" y="579"/>
                  <a:pt x="102" y="579"/>
                </a:cubicBezTo>
                <a:cubicBezTo>
                  <a:pt x="103" y="579"/>
                  <a:pt x="103" y="579"/>
                  <a:pt x="103" y="579"/>
                </a:cubicBezTo>
                <a:cubicBezTo>
                  <a:pt x="103" y="579"/>
                  <a:pt x="104" y="578"/>
                  <a:pt x="103" y="577"/>
                </a:cubicBezTo>
                <a:cubicBezTo>
                  <a:pt x="103" y="577"/>
                  <a:pt x="102" y="576"/>
                  <a:pt x="102" y="576"/>
                </a:cubicBezTo>
                <a:moveTo>
                  <a:pt x="116" y="569"/>
                </a:moveTo>
                <a:cubicBezTo>
                  <a:pt x="116" y="569"/>
                  <a:pt x="116" y="569"/>
                  <a:pt x="116" y="569"/>
                </a:cubicBezTo>
                <a:cubicBezTo>
                  <a:pt x="115" y="569"/>
                  <a:pt x="114" y="570"/>
                  <a:pt x="115" y="571"/>
                </a:cubicBezTo>
                <a:cubicBezTo>
                  <a:pt x="115" y="572"/>
                  <a:pt x="116" y="572"/>
                  <a:pt x="116" y="572"/>
                </a:cubicBezTo>
                <a:cubicBezTo>
                  <a:pt x="117" y="572"/>
                  <a:pt x="117" y="572"/>
                  <a:pt x="117" y="572"/>
                </a:cubicBezTo>
                <a:cubicBezTo>
                  <a:pt x="118" y="571"/>
                  <a:pt x="118" y="570"/>
                  <a:pt x="118" y="570"/>
                </a:cubicBezTo>
                <a:cubicBezTo>
                  <a:pt x="117" y="569"/>
                  <a:pt x="117" y="569"/>
                  <a:pt x="116" y="569"/>
                </a:cubicBezTo>
                <a:moveTo>
                  <a:pt x="130" y="561"/>
                </a:moveTo>
                <a:cubicBezTo>
                  <a:pt x="130" y="561"/>
                  <a:pt x="130" y="562"/>
                  <a:pt x="130" y="562"/>
                </a:cubicBezTo>
                <a:cubicBezTo>
                  <a:pt x="129" y="562"/>
                  <a:pt x="129" y="563"/>
                  <a:pt x="129" y="564"/>
                </a:cubicBezTo>
                <a:cubicBezTo>
                  <a:pt x="129" y="564"/>
                  <a:pt x="130" y="564"/>
                  <a:pt x="130" y="564"/>
                </a:cubicBezTo>
                <a:cubicBezTo>
                  <a:pt x="131" y="564"/>
                  <a:pt x="131" y="564"/>
                  <a:pt x="131" y="564"/>
                </a:cubicBezTo>
                <a:cubicBezTo>
                  <a:pt x="132" y="564"/>
                  <a:pt x="132" y="563"/>
                  <a:pt x="132" y="562"/>
                </a:cubicBezTo>
                <a:cubicBezTo>
                  <a:pt x="131" y="562"/>
                  <a:pt x="131" y="561"/>
                  <a:pt x="130" y="561"/>
                </a:cubicBezTo>
                <a:moveTo>
                  <a:pt x="144" y="553"/>
                </a:moveTo>
                <a:cubicBezTo>
                  <a:pt x="144" y="553"/>
                  <a:pt x="144" y="554"/>
                  <a:pt x="143" y="554"/>
                </a:cubicBezTo>
                <a:cubicBezTo>
                  <a:pt x="143" y="554"/>
                  <a:pt x="142" y="555"/>
                  <a:pt x="143" y="556"/>
                </a:cubicBezTo>
                <a:cubicBezTo>
                  <a:pt x="143" y="556"/>
                  <a:pt x="144" y="556"/>
                  <a:pt x="144" y="556"/>
                </a:cubicBezTo>
                <a:cubicBezTo>
                  <a:pt x="145" y="556"/>
                  <a:pt x="145" y="556"/>
                  <a:pt x="145" y="556"/>
                </a:cubicBezTo>
                <a:cubicBezTo>
                  <a:pt x="146" y="556"/>
                  <a:pt x="146" y="555"/>
                  <a:pt x="145" y="554"/>
                </a:cubicBezTo>
                <a:cubicBezTo>
                  <a:pt x="145" y="554"/>
                  <a:pt x="145" y="553"/>
                  <a:pt x="144" y="553"/>
                </a:cubicBezTo>
                <a:moveTo>
                  <a:pt x="157" y="545"/>
                </a:moveTo>
                <a:cubicBezTo>
                  <a:pt x="157" y="545"/>
                  <a:pt x="157" y="545"/>
                  <a:pt x="157" y="545"/>
                </a:cubicBezTo>
                <a:cubicBezTo>
                  <a:pt x="156" y="545"/>
                  <a:pt x="156" y="546"/>
                  <a:pt x="156" y="547"/>
                </a:cubicBezTo>
                <a:cubicBezTo>
                  <a:pt x="157" y="547"/>
                  <a:pt x="157" y="548"/>
                  <a:pt x="157" y="548"/>
                </a:cubicBezTo>
                <a:cubicBezTo>
                  <a:pt x="158" y="547"/>
                  <a:pt x="158" y="547"/>
                  <a:pt x="158" y="547"/>
                </a:cubicBezTo>
                <a:cubicBezTo>
                  <a:pt x="159" y="547"/>
                  <a:pt x="159" y="546"/>
                  <a:pt x="159" y="545"/>
                </a:cubicBezTo>
                <a:cubicBezTo>
                  <a:pt x="158" y="545"/>
                  <a:pt x="158" y="545"/>
                  <a:pt x="157" y="545"/>
                </a:cubicBezTo>
                <a:moveTo>
                  <a:pt x="170" y="534"/>
                </a:moveTo>
                <a:cubicBezTo>
                  <a:pt x="169" y="534"/>
                  <a:pt x="169" y="534"/>
                  <a:pt x="169" y="535"/>
                </a:cubicBezTo>
                <a:cubicBezTo>
                  <a:pt x="168" y="535"/>
                  <a:pt x="168" y="536"/>
                  <a:pt x="169" y="537"/>
                </a:cubicBezTo>
                <a:cubicBezTo>
                  <a:pt x="169" y="537"/>
                  <a:pt x="169" y="537"/>
                  <a:pt x="170" y="537"/>
                </a:cubicBezTo>
                <a:cubicBezTo>
                  <a:pt x="171" y="537"/>
                  <a:pt x="171" y="537"/>
                  <a:pt x="171" y="537"/>
                </a:cubicBezTo>
                <a:cubicBezTo>
                  <a:pt x="171" y="536"/>
                  <a:pt x="171" y="535"/>
                  <a:pt x="171" y="535"/>
                </a:cubicBezTo>
                <a:cubicBezTo>
                  <a:pt x="171" y="534"/>
                  <a:pt x="170" y="534"/>
                  <a:pt x="170" y="534"/>
                </a:cubicBezTo>
                <a:moveTo>
                  <a:pt x="180" y="522"/>
                </a:moveTo>
                <a:cubicBezTo>
                  <a:pt x="180" y="522"/>
                  <a:pt x="180" y="523"/>
                  <a:pt x="179" y="523"/>
                </a:cubicBezTo>
                <a:cubicBezTo>
                  <a:pt x="179" y="524"/>
                  <a:pt x="179" y="525"/>
                  <a:pt x="179" y="525"/>
                </a:cubicBezTo>
                <a:cubicBezTo>
                  <a:pt x="180" y="525"/>
                  <a:pt x="180" y="525"/>
                  <a:pt x="180" y="525"/>
                </a:cubicBezTo>
                <a:cubicBezTo>
                  <a:pt x="181" y="525"/>
                  <a:pt x="181" y="525"/>
                  <a:pt x="182" y="525"/>
                </a:cubicBezTo>
                <a:cubicBezTo>
                  <a:pt x="182" y="524"/>
                  <a:pt x="182" y="523"/>
                  <a:pt x="181" y="523"/>
                </a:cubicBezTo>
                <a:cubicBezTo>
                  <a:pt x="181" y="523"/>
                  <a:pt x="181" y="522"/>
                  <a:pt x="180" y="522"/>
                </a:cubicBezTo>
                <a:moveTo>
                  <a:pt x="189" y="509"/>
                </a:moveTo>
                <a:cubicBezTo>
                  <a:pt x="188" y="509"/>
                  <a:pt x="188" y="509"/>
                  <a:pt x="188" y="510"/>
                </a:cubicBezTo>
                <a:cubicBezTo>
                  <a:pt x="187" y="510"/>
                  <a:pt x="188" y="511"/>
                  <a:pt x="188" y="512"/>
                </a:cubicBezTo>
                <a:cubicBezTo>
                  <a:pt x="189" y="512"/>
                  <a:pt x="189" y="512"/>
                  <a:pt x="189" y="512"/>
                </a:cubicBezTo>
                <a:cubicBezTo>
                  <a:pt x="189" y="512"/>
                  <a:pt x="190" y="512"/>
                  <a:pt x="190" y="511"/>
                </a:cubicBezTo>
                <a:cubicBezTo>
                  <a:pt x="191" y="510"/>
                  <a:pt x="190" y="509"/>
                  <a:pt x="190" y="509"/>
                </a:cubicBezTo>
                <a:cubicBezTo>
                  <a:pt x="189" y="509"/>
                  <a:pt x="189" y="509"/>
                  <a:pt x="189" y="509"/>
                </a:cubicBezTo>
                <a:moveTo>
                  <a:pt x="195" y="494"/>
                </a:moveTo>
                <a:cubicBezTo>
                  <a:pt x="194" y="494"/>
                  <a:pt x="194" y="495"/>
                  <a:pt x="194" y="495"/>
                </a:cubicBezTo>
                <a:cubicBezTo>
                  <a:pt x="193" y="496"/>
                  <a:pt x="194" y="497"/>
                  <a:pt x="195" y="497"/>
                </a:cubicBezTo>
                <a:cubicBezTo>
                  <a:pt x="195" y="497"/>
                  <a:pt x="195" y="497"/>
                  <a:pt x="195" y="497"/>
                </a:cubicBezTo>
                <a:cubicBezTo>
                  <a:pt x="196" y="497"/>
                  <a:pt x="196" y="497"/>
                  <a:pt x="196" y="496"/>
                </a:cubicBezTo>
                <a:cubicBezTo>
                  <a:pt x="197" y="495"/>
                  <a:pt x="196" y="494"/>
                  <a:pt x="195" y="494"/>
                </a:cubicBezTo>
                <a:cubicBezTo>
                  <a:pt x="195" y="494"/>
                  <a:pt x="195" y="494"/>
                  <a:pt x="195" y="494"/>
                </a:cubicBezTo>
                <a:moveTo>
                  <a:pt x="199" y="479"/>
                </a:moveTo>
                <a:cubicBezTo>
                  <a:pt x="198" y="479"/>
                  <a:pt x="197" y="479"/>
                  <a:pt x="197" y="480"/>
                </a:cubicBezTo>
                <a:cubicBezTo>
                  <a:pt x="197" y="481"/>
                  <a:pt x="198" y="481"/>
                  <a:pt x="199" y="482"/>
                </a:cubicBezTo>
                <a:cubicBezTo>
                  <a:pt x="199" y="482"/>
                  <a:pt x="199" y="482"/>
                  <a:pt x="199" y="482"/>
                </a:cubicBezTo>
                <a:cubicBezTo>
                  <a:pt x="199" y="482"/>
                  <a:pt x="200" y="481"/>
                  <a:pt x="200" y="480"/>
                </a:cubicBezTo>
                <a:cubicBezTo>
                  <a:pt x="200" y="480"/>
                  <a:pt x="200" y="479"/>
                  <a:pt x="199" y="479"/>
                </a:cubicBezTo>
                <a:cubicBezTo>
                  <a:pt x="199" y="479"/>
                  <a:pt x="199" y="479"/>
                  <a:pt x="199" y="479"/>
                </a:cubicBezTo>
                <a:moveTo>
                  <a:pt x="200" y="463"/>
                </a:moveTo>
                <a:cubicBezTo>
                  <a:pt x="200" y="463"/>
                  <a:pt x="199" y="463"/>
                  <a:pt x="199" y="464"/>
                </a:cubicBezTo>
                <a:cubicBezTo>
                  <a:pt x="199" y="465"/>
                  <a:pt x="200" y="466"/>
                  <a:pt x="200" y="466"/>
                </a:cubicBezTo>
                <a:cubicBezTo>
                  <a:pt x="200" y="466"/>
                  <a:pt x="200" y="466"/>
                  <a:pt x="200" y="466"/>
                </a:cubicBezTo>
                <a:cubicBezTo>
                  <a:pt x="201" y="466"/>
                  <a:pt x="202" y="465"/>
                  <a:pt x="202" y="464"/>
                </a:cubicBezTo>
                <a:cubicBezTo>
                  <a:pt x="202" y="463"/>
                  <a:pt x="201" y="463"/>
                  <a:pt x="201" y="463"/>
                </a:cubicBezTo>
                <a:cubicBezTo>
                  <a:pt x="201" y="463"/>
                  <a:pt x="201" y="463"/>
                  <a:pt x="200" y="463"/>
                </a:cubicBezTo>
                <a:moveTo>
                  <a:pt x="200" y="447"/>
                </a:moveTo>
                <a:cubicBezTo>
                  <a:pt x="200" y="447"/>
                  <a:pt x="200" y="447"/>
                  <a:pt x="200" y="447"/>
                </a:cubicBezTo>
                <a:cubicBezTo>
                  <a:pt x="199" y="447"/>
                  <a:pt x="199" y="447"/>
                  <a:pt x="199" y="448"/>
                </a:cubicBezTo>
                <a:cubicBezTo>
                  <a:pt x="199" y="449"/>
                  <a:pt x="200" y="450"/>
                  <a:pt x="200" y="450"/>
                </a:cubicBezTo>
                <a:cubicBezTo>
                  <a:pt x="200" y="450"/>
                  <a:pt x="200" y="450"/>
                  <a:pt x="200" y="450"/>
                </a:cubicBezTo>
                <a:cubicBezTo>
                  <a:pt x="201" y="450"/>
                  <a:pt x="202" y="449"/>
                  <a:pt x="202" y="448"/>
                </a:cubicBezTo>
                <a:cubicBezTo>
                  <a:pt x="202" y="448"/>
                  <a:pt x="202" y="448"/>
                  <a:pt x="202" y="448"/>
                </a:cubicBezTo>
                <a:cubicBezTo>
                  <a:pt x="202" y="447"/>
                  <a:pt x="201" y="447"/>
                  <a:pt x="200" y="447"/>
                </a:cubicBezTo>
                <a:moveTo>
                  <a:pt x="199" y="431"/>
                </a:moveTo>
                <a:cubicBezTo>
                  <a:pt x="199" y="431"/>
                  <a:pt x="199" y="431"/>
                  <a:pt x="199" y="431"/>
                </a:cubicBezTo>
                <a:cubicBezTo>
                  <a:pt x="198" y="431"/>
                  <a:pt x="197" y="432"/>
                  <a:pt x="197" y="432"/>
                </a:cubicBezTo>
                <a:cubicBezTo>
                  <a:pt x="197" y="433"/>
                  <a:pt x="198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200" y="434"/>
                  <a:pt x="200" y="433"/>
                  <a:pt x="200" y="432"/>
                </a:cubicBezTo>
                <a:cubicBezTo>
                  <a:pt x="200" y="431"/>
                  <a:pt x="200" y="431"/>
                  <a:pt x="199" y="431"/>
                </a:cubicBezTo>
                <a:moveTo>
                  <a:pt x="196" y="415"/>
                </a:moveTo>
                <a:cubicBezTo>
                  <a:pt x="196" y="415"/>
                  <a:pt x="196" y="415"/>
                  <a:pt x="196" y="415"/>
                </a:cubicBezTo>
                <a:cubicBezTo>
                  <a:pt x="195" y="415"/>
                  <a:pt x="194" y="416"/>
                  <a:pt x="194" y="417"/>
                </a:cubicBezTo>
                <a:cubicBezTo>
                  <a:pt x="195" y="418"/>
                  <a:pt x="195" y="418"/>
                  <a:pt x="196" y="418"/>
                </a:cubicBezTo>
                <a:cubicBezTo>
                  <a:pt x="196" y="418"/>
                  <a:pt x="196" y="418"/>
                  <a:pt x="196" y="418"/>
                </a:cubicBezTo>
                <a:cubicBezTo>
                  <a:pt x="197" y="418"/>
                  <a:pt x="198" y="417"/>
                  <a:pt x="197" y="416"/>
                </a:cubicBezTo>
                <a:cubicBezTo>
                  <a:pt x="197" y="416"/>
                  <a:pt x="197" y="415"/>
                  <a:pt x="196" y="415"/>
                </a:cubicBezTo>
                <a:moveTo>
                  <a:pt x="192" y="400"/>
                </a:moveTo>
                <a:cubicBezTo>
                  <a:pt x="192" y="400"/>
                  <a:pt x="192" y="400"/>
                  <a:pt x="192" y="400"/>
                </a:cubicBezTo>
                <a:cubicBezTo>
                  <a:pt x="191" y="400"/>
                  <a:pt x="190" y="401"/>
                  <a:pt x="191" y="401"/>
                </a:cubicBezTo>
                <a:cubicBezTo>
                  <a:pt x="191" y="402"/>
                  <a:pt x="191" y="403"/>
                  <a:pt x="192" y="403"/>
                </a:cubicBezTo>
                <a:cubicBezTo>
                  <a:pt x="193" y="402"/>
                  <a:pt x="193" y="402"/>
                  <a:pt x="193" y="402"/>
                </a:cubicBezTo>
                <a:cubicBezTo>
                  <a:pt x="193" y="402"/>
                  <a:pt x="194" y="401"/>
                  <a:pt x="194" y="401"/>
                </a:cubicBezTo>
                <a:cubicBezTo>
                  <a:pt x="193" y="400"/>
                  <a:pt x="193" y="400"/>
                  <a:pt x="192" y="400"/>
                </a:cubicBezTo>
                <a:moveTo>
                  <a:pt x="188" y="384"/>
                </a:moveTo>
                <a:cubicBezTo>
                  <a:pt x="188" y="384"/>
                  <a:pt x="187" y="384"/>
                  <a:pt x="187" y="384"/>
                </a:cubicBezTo>
                <a:cubicBezTo>
                  <a:pt x="187" y="384"/>
                  <a:pt x="186" y="385"/>
                  <a:pt x="186" y="386"/>
                </a:cubicBezTo>
                <a:cubicBezTo>
                  <a:pt x="187" y="387"/>
                  <a:pt x="187" y="387"/>
                  <a:pt x="188" y="387"/>
                </a:cubicBezTo>
                <a:cubicBezTo>
                  <a:pt x="188" y="387"/>
                  <a:pt x="188" y="387"/>
                  <a:pt x="188" y="387"/>
                </a:cubicBezTo>
                <a:cubicBezTo>
                  <a:pt x="189" y="387"/>
                  <a:pt x="189" y="386"/>
                  <a:pt x="189" y="385"/>
                </a:cubicBezTo>
                <a:cubicBezTo>
                  <a:pt x="189" y="385"/>
                  <a:pt x="188" y="384"/>
                  <a:pt x="188" y="384"/>
                </a:cubicBezTo>
                <a:moveTo>
                  <a:pt x="183" y="369"/>
                </a:moveTo>
                <a:cubicBezTo>
                  <a:pt x="183" y="369"/>
                  <a:pt x="183" y="369"/>
                  <a:pt x="183" y="369"/>
                </a:cubicBezTo>
                <a:cubicBezTo>
                  <a:pt x="182" y="369"/>
                  <a:pt x="181" y="370"/>
                  <a:pt x="182" y="371"/>
                </a:cubicBezTo>
                <a:cubicBezTo>
                  <a:pt x="182" y="371"/>
                  <a:pt x="182" y="372"/>
                  <a:pt x="183" y="372"/>
                </a:cubicBezTo>
                <a:cubicBezTo>
                  <a:pt x="184" y="372"/>
                  <a:pt x="184" y="372"/>
                  <a:pt x="184" y="372"/>
                </a:cubicBezTo>
                <a:cubicBezTo>
                  <a:pt x="184" y="372"/>
                  <a:pt x="185" y="371"/>
                  <a:pt x="184" y="370"/>
                </a:cubicBezTo>
                <a:cubicBezTo>
                  <a:pt x="184" y="369"/>
                  <a:pt x="184" y="369"/>
                  <a:pt x="183" y="369"/>
                </a:cubicBezTo>
                <a:moveTo>
                  <a:pt x="178" y="354"/>
                </a:moveTo>
                <a:cubicBezTo>
                  <a:pt x="178" y="354"/>
                  <a:pt x="178" y="354"/>
                  <a:pt x="178" y="354"/>
                </a:cubicBezTo>
                <a:cubicBezTo>
                  <a:pt x="177" y="354"/>
                  <a:pt x="177" y="355"/>
                  <a:pt x="177" y="355"/>
                </a:cubicBezTo>
                <a:cubicBezTo>
                  <a:pt x="177" y="356"/>
                  <a:pt x="178" y="357"/>
                  <a:pt x="178" y="357"/>
                </a:cubicBezTo>
                <a:cubicBezTo>
                  <a:pt x="179" y="356"/>
                  <a:pt x="179" y="356"/>
                  <a:pt x="179" y="356"/>
                </a:cubicBezTo>
                <a:cubicBezTo>
                  <a:pt x="180" y="356"/>
                  <a:pt x="180" y="355"/>
                  <a:pt x="180" y="355"/>
                </a:cubicBezTo>
                <a:cubicBezTo>
                  <a:pt x="180" y="354"/>
                  <a:pt x="179" y="354"/>
                  <a:pt x="178" y="354"/>
                </a:cubicBezTo>
                <a:moveTo>
                  <a:pt x="174" y="338"/>
                </a:moveTo>
                <a:cubicBezTo>
                  <a:pt x="174" y="338"/>
                  <a:pt x="174" y="338"/>
                  <a:pt x="174" y="338"/>
                </a:cubicBezTo>
                <a:cubicBezTo>
                  <a:pt x="173" y="338"/>
                  <a:pt x="172" y="339"/>
                  <a:pt x="172" y="340"/>
                </a:cubicBezTo>
                <a:cubicBezTo>
                  <a:pt x="173" y="341"/>
                  <a:pt x="173" y="341"/>
                  <a:pt x="174" y="341"/>
                </a:cubicBezTo>
                <a:cubicBezTo>
                  <a:pt x="174" y="341"/>
                  <a:pt x="174" y="341"/>
                  <a:pt x="174" y="341"/>
                </a:cubicBezTo>
                <a:cubicBezTo>
                  <a:pt x="175" y="341"/>
                  <a:pt x="176" y="340"/>
                  <a:pt x="175" y="339"/>
                </a:cubicBezTo>
                <a:cubicBezTo>
                  <a:pt x="175" y="339"/>
                  <a:pt x="175" y="338"/>
                  <a:pt x="174" y="338"/>
                </a:cubicBezTo>
                <a:moveTo>
                  <a:pt x="170" y="323"/>
                </a:moveTo>
                <a:cubicBezTo>
                  <a:pt x="170" y="323"/>
                  <a:pt x="170" y="323"/>
                  <a:pt x="170" y="323"/>
                </a:cubicBezTo>
                <a:cubicBezTo>
                  <a:pt x="169" y="323"/>
                  <a:pt x="168" y="324"/>
                  <a:pt x="169" y="324"/>
                </a:cubicBezTo>
                <a:cubicBezTo>
                  <a:pt x="169" y="325"/>
                  <a:pt x="169" y="326"/>
                  <a:pt x="170" y="326"/>
                </a:cubicBezTo>
                <a:cubicBezTo>
                  <a:pt x="170" y="326"/>
                  <a:pt x="170" y="326"/>
                  <a:pt x="170" y="326"/>
                </a:cubicBezTo>
                <a:cubicBezTo>
                  <a:pt x="171" y="325"/>
                  <a:pt x="172" y="325"/>
                  <a:pt x="171" y="324"/>
                </a:cubicBezTo>
                <a:cubicBezTo>
                  <a:pt x="171" y="324"/>
                  <a:pt x="171" y="324"/>
                  <a:pt x="171" y="324"/>
                </a:cubicBezTo>
                <a:cubicBezTo>
                  <a:pt x="171" y="323"/>
                  <a:pt x="171" y="323"/>
                  <a:pt x="170" y="323"/>
                </a:cubicBezTo>
                <a:moveTo>
                  <a:pt x="167" y="307"/>
                </a:moveTo>
                <a:cubicBezTo>
                  <a:pt x="167" y="307"/>
                  <a:pt x="167" y="307"/>
                  <a:pt x="166" y="307"/>
                </a:cubicBezTo>
                <a:cubicBezTo>
                  <a:pt x="166" y="307"/>
                  <a:pt x="165" y="308"/>
                  <a:pt x="165" y="309"/>
                </a:cubicBezTo>
                <a:cubicBezTo>
                  <a:pt x="165" y="309"/>
                  <a:pt x="166" y="310"/>
                  <a:pt x="167" y="310"/>
                </a:cubicBezTo>
                <a:cubicBezTo>
                  <a:pt x="167" y="310"/>
                  <a:pt x="167" y="310"/>
                  <a:pt x="167" y="310"/>
                </a:cubicBezTo>
                <a:cubicBezTo>
                  <a:pt x="168" y="310"/>
                  <a:pt x="168" y="309"/>
                  <a:pt x="168" y="308"/>
                </a:cubicBezTo>
                <a:cubicBezTo>
                  <a:pt x="168" y="308"/>
                  <a:pt x="167" y="307"/>
                  <a:pt x="167" y="307"/>
                </a:cubicBezTo>
                <a:moveTo>
                  <a:pt x="164" y="291"/>
                </a:moveTo>
                <a:cubicBezTo>
                  <a:pt x="164" y="291"/>
                  <a:pt x="164" y="291"/>
                  <a:pt x="164" y="291"/>
                </a:cubicBezTo>
                <a:cubicBezTo>
                  <a:pt x="163" y="291"/>
                  <a:pt x="162" y="292"/>
                  <a:pt x="163" y="293"/>
                </a:cubicBezTo>
                <a:cubicBezTo>
                  <a:pt x="163" y="294"/>
                  <a:pt x="163" y="294"/>
                  <a:pt x="164" y="294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5" y="294"/>
                  <a:pt x="166" y="293"/>
                  <a:pt x="166" y="293"/>
                </a:cubicBezTo>
                <a:cubicBezTo>
                  <a:pt x="165" y="292"/>
                  <a:pt x="165" y="291"/>
                  <a:pt x="164" y="291"/>
                </a:cubicBezTo>
                <a:moveTo>
                  <a:pt x="162" y="275"/>
                </a:moveTo>
                <a:cubicBezTo>
                  <a:pt x="162" y="275"/>
                  <a:pt x="162" y="275"/>
                  <a:pt x="162" y="275"/>
                </a:cubicBezTo>
                <a:cubicBezTo>
                  <a:pt x="161" y="275"/>
                  <a:pt x="160" y="276"/>
                  <a:pt x="161" y="277"/>
                </a:cubicBezTo>
                <a:cubicBezTo>
                  <a:pt x="161" y="278"/>
                  <a:pt x="161" y="278"/>
                  <a:pt x="162" y="278"/>
                </a:cubicBezTo>
                <a:cubicBezTo>
                  <a:pt x="162" y="278"/>
                  <a:pt x="162" y="278"/>
                  <a:pt x="162" y="278"/>
                </a:cubicBezTo>
                <a:cubicBezTo>
                  <a:pt x="163" y="278"/>
                  <a:pt x="164" y="278"/>
                  <a:pt x="163" y="277"/>
                </a:cubicBezTo>
                <a:cubicBezTo>
                  <a:pt x="163" y="276"/>
                  <a:pt x="163" y="275"/>
                  <a:pt x="162" y="275"/>
                </a:cubicBezTo>
                <a:moveTo>
                  <a:pt x="161" y="259"/>
                </a:moveTo>
                <a:cubicBezTo>
                  <a:pt x="161" y="259"/>
                  <a:pt x="160" y="259"/>
                  <a:pt x="160" y="259"/>
                </a:cubicBezTo>
                <a:cubicBezTo>
                  <a:pt x="160" y="259"/>
                  <a:pt x="159" y="260"/>
                  <a:pt x="159" y="261"/>
                </a:cubicBezTo>
                <a:cubicBezTo>
                  <a:pt x="159" y="262"/>
                  <a:pt x="160" y="262"/>
                  <a:pt x="161" y="262"/>
                </a:cubicBezTo>
                <a:cubicBezTo>
                  <a:pt x="161" y="262"/>
                  <a:pt x="161" y="262"/>
                  <a:pt x="161" y="262"/>
                </a:cubicBezTo>
                <a:cubicBezTo>
                  <a:pt x="161" y="262"/>
                  <a:pt x="162" y="262"/>
                  <a:pt x="162" y="261"/>
                </a:cubicBezTo>
                <a:cubicBezTo>
                  <a:pt x="162" y="260"/>
                  <a:pt x="161" y="259"/>
                  <a:pt x="161" y="259"/>
                </a:cubicBezTo>
                <a:moveTo>
                  <a:pt x="160" y="243"/>
                </a:moveTo>
                <a:cubicBezTo>
                  <a:pt x="160" y="243"/>
                  <a:pt x="160" y="243"/>
                  <a:pt x="160" y="243"/>
                </a:cubicBezTo>
                <a:cubicBezTo>
                  <a:pt x="159" y="243"/>
                  <a:pt x="158" y="244"/>
                  <a:pt x="158" y="245"/>
                </a:cubicBezTo>
                <a:cubicBezTo>
                  <a:pt x="158" y="246"/>
                  <a:pt x="159" y="246"/>
                  <a:pt x="160" y="246"/>
                </a:cubicBezTo>
                <a:cubicBezTo>
                  <a:pt x="160" y="246"/>
                  <a:pt x="160" y="246"/>
                  <a:pt x="160" y="246"/>
                </a:cubicBezTo>
                <a:cubicBezTo>
                  <a:pt x="161" y="246"/>
                  <a:pt x="161" y="246"/>
                  <a:pt x="161" y="245"/>
                </a:cubicBezTo>
                <a:cubicBezTo>
                  <a:pt x="161" y="244"/>
                  <a:pt x="161" y="243"/>
                  <a:pt x="160" y="243"/>
                </a:cubicBezTo>
                <a:moveTo>
                  <a:pt x="159" y="227"/>
                </a:moveTo>
                <a:cubicBezTo>
                  <a:pt x="159" y="227"/>
                  <a:pt x="158" y="228"/>
                  <a:pt x="158" y="229"/>
                </a:cubicBezTo>
                <a:cubicBezTo>
                  <a:pt x="158" y="230"/>
                  <a:pt x="159" y="230"/>
                  <a:pt x="159" y="230"/>
                </a:cubicBezTo>
                <a:cubicBezTo>
                  <a:pt x="160" y="230"/>
                  <a:pt x="161" y="230"/>
                  <a:pt x="161" y="229"/>
                </a:cubicBezTo>
                <a:cubicBezTo>
                  <a:pt x="161" y="228"/>
                  <a:pt x="160" y="227"/>
                  <a:pt x="159" y="227"/>
                </a:cubicBezTo>
                <a:moveTo>
                  <a:pt x="160" y="211"/>
                </a:moveTo>
                <a:cubicBezTo>
                  <a:pt x="159" y="211"/>
                  <a:pt x="158" y="212"/>
                  <a:pt x="158" y="213"/>
                </a:cubicBezTo>
                <a:cubicBezTo>
                  <a:pt x="158" y="214"/>
                  <a:pt x="159" y="214"/>
                  <a:pt x="160" y="214"/>
                </a:cubicBezTo>
                <a:cubicBezTo>
                  <a:pt x="160" y="214"/>
                  <a:pt x="160" y="214"/>
                  <a:pt x="160" y="214"/>
                </a:cubicBezTo>
                <a:cubicBezTo>
                  <a:pt x="161" y="214"/>
                  <a:pt x="161" y="214"/>
                  <a:pt x="161" y="213"/>
                </a:cubicBezTo>
                <a:cubicBezTo>
                  <a:pt x="161" y="212"/>
                  <a:pt x="161" y="211"/>
                  <a:pt x="160" y="211"/>
                </a:cubicBezTo>
                <a:cubicBezTo>
                  <a:pt x="160" y="211"/>
                  <a:pt x="160" y="211"/>
                  <a:pt x="160" y="211"/>
                </a:cubicBezTo>
                <a:moveTo>
                  <a:pt x="161" y="195"/>
                </a:moveTo>
                <a:cubicBezTo>
                  <a:pt x="160" y="195"/>
                  <a:pt x="159" y="196"/>
                  <a:pt x="159" y="197"/>
                </a:cubicBezTo>
                <a:cubicBezTo>
                  <a:pt x="159" y="198"/>
                  <a:pt x="160" y="198"/>
                  <a:pt x="161" y="198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62" y="198"/>
                  <a:pt x="162" y="198"/>
                  <a:pt x="162" y="197"/>
                </a:cubicBezTo>
                <a:cubicBezTo>
                  <a:pt x="162" y="196"/>
                  <a:pt x="162" y="196"/>
                  <a:pt x="161" y="195"/>
                </a:cubicBezTo>
                <a:cubicBezTo>
                  <a:pt x="161" y="195"/>
                  <a:pt x="161" y="195"/>
                  <a:pt x="161" y="195"/>
                </a:cubicBezTo>
                <a:moveTo>
                  <a:pt x="162" y="180"/>
                </a:moveTo>
                <a:cubicBezTo>
                  <a:pt x="162" y="180"/>
                  <a:pt x="161" y="180"/>
                  <a:pt x="161" y="181"/>
                </a:cubicBezTo>
                <a:cubicBezTo>
                  <a:pt x="161" y="182"/>
                  <a:pt x="161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3" y="183"/>
                  <a:pt x="164" y="182"/>
                  <a:pt x="164" y="181"/>
                </a:cubicBezTo>
                <a:cubicBezTo>
                  <a:pt x="164" y="180"/>
                  <a:pt x="163" y="180"/>
                  <a:pt x="163" y="180"/>
                </a:cubicBezTo>
                <a:cubicBezTo>
                  <a:pt x="163" y="180"/>
                  <a:pt x="162" y="180"/>
                  <a:pt x="162" y="180"/>
                </a:cubicBezTo>
                <a:moveTo>
                  <a:pt x="165" y="164"/>
                </a:moveTo>
                <a:cubicBezTo>
                  <a:pt x="164" y="164"/>
                  <a:pt x="163" y="164"/>
                  <a:pt x="163" y="165"/>
                </a:cubicBezTo>
                <a:cubicBezTo>
                  <a:pt x="163" y="166"/>
                  <a:pt x="163" y="167"/>
                  <a:pt x="164" y="167"/>
                </a:cubicBezTo>
                <a:cubicBezTo>
                  <a:pt x="165" y="167"/>
                  <a:pt x="165" y="167"/>
                  <a:pt x="165" y="167"/>
                </a:cubicBezTo>
                <a:cubicBezTo>
                  <a:pt x="165" y="167"/>
                  <a:pt x="166" y="166"/>
                  <a:pt x="166" y="165"/>
                </a:cubicBezTo>
                <a:cubicBezTo>
                  <a:pt x="166" y="165"/>
                  <a:pt x="166" y="164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moveTo>
                  <a:pt x="167" y="148"/>
                </a:moveTo>
                <a:cubicBezTo>
                  <a:pt x="167" y="148"/>
                  <a:pt x="166" y="148"/>
                  <a:pt x="166" y="149"/>
                </a:cubicBezTo>
                <a:cubicBezTo>
                  <a:pt x="166" y="150"/>
                  <a:pt x="166" y="151"/>
                  <a:pt x="167" y="151"/>
                </a:cubicBezTo>
                <a:cubicBezTo>
                  <a:pt x="167" y="151"/>
                  <a:pt x="167" y="151"/>
                  <a:pt x="167" y="151"/>
                </a:cubicBezTo>
                <a:cubicBezTo>
                  <a:pt x="168" y="151"/>
                  <a:pt x="169" y="150"/>
                  <a:pt x="169" y="150"/>
                </a:cubicBezTo>
                <a:cubicBezTo>
                  <a:pt x="169" y="149"/>
                  <a:pt x="168" y="148"/>
                  <a:pt x="168" y="148"/>
                </a:cubicBezTo>
                <a:cubicBezTo>
                  <a:pt x="167" y="148"/>
                  <a:pt x="167" y="148"/>
                  <a:pt x="167" y="148"/>
                </a:cubicBezTo>
                <a:moveTo>
                  <a:pt x="171" y="132"/>
                </a:moveTo>
                <a:cubicBezTo>
                  <a:pt x="170" y="132"/>
                  <a:pt x="169" y="133"/>
                  <a:pt x="169" y="133"/>
                </a:cubicBezTo>
                <a:cubicBezTo>
                  <a:pt x="169" y="134"/>
                  <a:pt x="169" y="135"/>
                  <a:pt x="170" y="135"/>
                </a:cubicBezTo>
                <a:cubicBezTo>
                  <a:pt x="171" y="135"/>
                  <a:pt x="171" y="135"/>
                  <a:pt x="171" y="135"/>
                </a:cubicBezTo>
                <a:cubicBezTo>
                  <a:pt x="171" y="135"/>
                  <a:pt x="172" y="135"/>
                  <a:pt x="172" y="134"/>
                </a:cubicBezTo>
                <a:cubicBezTo>
                  <a:pt x="172" y="133"/>
                  <a:pt x="172" y="133"/>
                  <a:pt x="171" y="132"/>
                </a:cubicBezTo>
                <a:cubicBezTo>
                  <a:pt x="171" y="132"/>
                  <a:pt x="171" y="132"/>
                  <a:pt x="171" y="132"/>
                </a:cubicBezTo>
                <a:moveTo>
                  <a:pt x="174" y="117"/>
                </a:moveTo>
                <a:cubicBezTo>
                  <a:pt x="174" y="117"/>
                  <a:pt x="173" y="117"/>
                  <a:pt x="173" y="118"/>
                </a:cubicBezTo>
                <a:cubicBezTo>
                  <a:pt x="173" y="119"/>
                  <a:pt x="173" y="119"/>
                  <a:pt x="174" y="120"/>
                </a:cubicBezTo>
                <a:cubicBezTo>
                  <a:pt x="174" y="120"/>
                  <a:pt x="174" y="120"/>
                  <a:pt x="174" y="120"/>
                </a:cubicBezTo>
                <a:cubicBezTo>
                  <a:pt x="175" y="120"/>
                  <a:pt x="176" y="119"/>
                  <a:pt x="176" y="119"/>
                </a:cubicBezTo>
                <a:cubicBezTo>
                  <a:pt x="176" y="118"/>
                  <a:pt x="176" y="117"/>
                  <a:pt x="175" y="117"/>
                </a:cubicBezTo>
                <a:cubicBezTo>
                  <a:pt x="175" y="117"/>
                  <a:pt x="175" y="117"/>
                  <a:pt x="174" y="117"/>
                </a:cubicBezTo>
                <a:moveTo>
                  <a:pt x="179" y="101"/>
                </a:moveTo>
                <a:cubicBezTo>
                  <a:pt x="178" y="101"/>
                  <a:pt x="178" y="102"/>
                  <a:pt x="177" y="102"/>
                </a:cubicBezTo>
                <a:cubicBezTo>
                  <a:pt x="177" y="103"/>
                  <a:pt x="178" y="104"/>
                  <a:pt x="178" y="104"/>
                </a:cubicBezTo>
                <a:cubicBezTo>
                  <a:pt x="179" y="104"/>
                  <a:pt x="179" y="104"/>
                  <a:pt x="179" y="104"/>
                </a:cubicBezTo>
                <a:cubicBezTo>
                  <a:pt x="180" y="104"/>
                  <a:pt x="180" y="104"/>
                  <a:pt x="180" y="103"/>
                </a:cubicBezTo>
                <a:cubicBezTo>
                  <a:pt x="181" y="103"/>
                  <a:pt x="180" y="102"/>
                  <a:pt x="179" y="101"/>
                </a:cubicBezTo>
                <a:cubicBezTo>
                  <a:pt x="179" y="101"/>
                  <a:pt x="179" y="101"/>
                  <a:pt x="179" y="101"/>
                </a:cubicBezTo>
                <a:moveTo>
                  <a:pt x="184" y="86"/>
                </a:moveTo>
                <a:cubicBezTo>
                  <a:pt x="183" y="86"/>
                  <a:pt x="183" y="87"/>
                  <a:pt x="183" y="87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2" y="88"/>
                  <a:pt x="183" y="89"/>
                  <a:pt x="183" y="89"/>
                </a:cubicBezTo>
                <a:cubicBezTo>
                  <a:pt x="184" y="89"/>
                  <a:pt x="184" y="89"/>
                  <a:pt x="184" y="89"/>
                </a:cubicBezTo>
                <a:cubicBezTo>
                  <a:pt x="185" y="89"/>
                  <a:pt x="185" y="89"/>
                  <a:pt x="185" y="88"/>
                </a:cubicBezTo>
                <a:cubicBezTo>
                  <a:pt x="186" y="87"/>
                  <a:pt x="185" y="87"/>
                  <a:pt x="184" y="86"/>
                </a:cubicBezTo>
                <a:cubicBezTo>
                  <a:pt x="184" y="86"/>
                  <a:pt x="184" y="86"/>
                  <a:pt x="184" y="86"/>
                </a:cubicBezTo>
                <a:moveTo>
                  <a:pt x="190" y="71"/>
                </a:moveTo>
                <a:cubicBezTo>
                  <a:pt x="189" y="71"/>
                  <a:pt x="188" y="72"/>
                  <a:pt x="188" y="72"/>
                </a:cubicBezTo>
                <a:cubicBezTo>
                  <a:pt x="188" y="73"/>
                  <a:pt x="188" y="74"/>
                  <a:pt x="189" y="74"/>
                </a:cubicBezTo>
                <a:cubicBezTo>
                  <a:pt x="190" y="74"/>
                  <a:pt x="190" y="74"/>
                  <a:pt x="190" y="74"/>
                </a:cubicBezTo>
                <a:cubicBezTo>
                  <a:pt x="190" y="74"/>
                  <a:pt x="191" y="74"/>
                  <a:pt x="191" y="73"/>
                </a:cubicBezTo>
                <a:cubicBezTo>
                  <a:pt x="191" y="73"/>
                  <a:pt x="191" y="72"/>
                  <a:pt x="190" y="71"/>
                </a:cubicBezTo>
                <a:cubicBezTo>
                  <a:pt x="190" y="71"/>
                  <a:pt x="190" y="71"/>
                  <a:pt x="190" y="71"/>
                </a:cubicBezTo>
                <a:moveTo>
                  <a:pt x="196" y="56"/>
                </a:moveTo>
                <a:cubicBezTo>
                  <a:pt x="195" y="56"/>
                  <a:pt x="195" y="57"/>
                  <a:pt x="194" y="57"/>
                </a:cubicBezTo>
                <a:cubicBezTo>
                  <a:pt x="194" y="57"/>
                  <a:pt x="194" y="57"/>
                  <a:pt x="194" y="57"/>
                </a:cubicBezTo>
                <a:cubicBezTo>
                  <a:pt x="194" y="58"/>
                  <a:pt x="194" y="59"/>
                  <a:pt x="195" y="59"/>
                </a:cubicBezTo>
                <a:cubicBezTo>
                  <a:pt x="196" y="59"/>
                  <a:pt x="196" y="59"/>
                  <a:pt x="196" y="59"/>
                </a:cubicBezTo>
                <a:cubicBezTo>
                  <a:pt x="196" y="59"/>
                  <a:pt x="197" y="59"/>
                  <a:pt x="197" y="59"/>
                </a:cubicBezTo>
                <a:cubicBezTo>
                  <a:pt x="197" y="58"/>
                  <a:pt x="197" y="57"/>
                  <a:pt x="196" y="57"/>
                </a:cubicBezTo>
                <a:cubicBezTo>
                  <a:pt x="196" y="57"/>
                  <a:pt x="196" y="56"/>
                  <a:pt x="196" y="56"/>
                </a:cubicBezTo>
                <a:moveTo>
                  <a:pt x="202" y="42"/>
                </a:moveTo>
                <a:cubicBezTo>
                  <a:pt x="202" y="42"/>
                  <a:pt x="201" y="42"/>
                  <a:pt x="201" y="43"/>
                </a:cubicBezTo>
                <a:cubicBezTo>
                  <a:pt x="201" y="44"/>
                  <a:pt x="201" y="44"/>
                  <a:pt x="202" y="45"/>
                </a:cubicBezTo>
                <a:cubicBezTo>
                  <a:pt x="202" y="45"/>
                  <a:pt x="202" y="45"/>
                  <a:pt x="202" y="45"/>
                </a:cubicBezTo>
                <a:cubicBezTo>
                  <a:pt x="203" y="45"/>
                  <a:pt x="204" y="45"/>
                  <a:pt x="204" y="44"/>
                </a:cubicBezTo>
                <a:cubicBezTo>
                  <a:pt x="204" y="43"/>
                  <a:pt x="204" y="42"/>
                  <a:pt x="203" y="42"/>
                </a:cubicBezTo>
                <a:cubicBezTo>
                  <a:pt x="203" y="42"/>
                  <a:pt x="203" y="42"/>
                  <a:pt x="202" y="42"/>
                </a:cubicBezTo>
                <a:moveTo>
                  <a:pt x="210" y="28"/>
                </a:moveTo>
                <a:cubicBezTo>
                  <a:pt x="209" y="28"/>
                  <a:pt x="209" y="28"/>
                  <a:pt x="208" y="29"/>
                </a:cubicBezTo>
                <a:cubicBezTo>
                  <a:pt x="208" y="29"/>
                  <a:pt x="208" y="30"/>
                  <a:pt x="209" y="31"/>
                </a:cubicBezTo>
                <a:cubicBezTo>
                  <a:pt x="210" y="31"/>
                  <a:pt x="210" y="31"/>
                  <a:pt x="210" y="31"/>
                </a:cubicBezTo>
                <a:cubicBezTo>
                  <a:pt x="210" y="31"/>
                  <a:pt x="211" y="30"/>
                  <a:pt x="211" y="30"/>
                </a:cubicBezTo>
                <a:cubicBezTo>
                  <a:pt x="211" y="29"/>
                  <a:pt x="211" y="28"/>
                  <a:pt x="210" y="28"/>
                </a:cubicBezTo>
                <a:cubicBezTo>
                  <a:pt x="210" y="28"/>
                  <a:pt x="210" y="28"/>
                  <a:pt x="210" y="28"/>
                </a:cubicBezTo>
                <a:moveTo>
                  <a:pt x="218" y="14"/>
                </a:moveTo>
                <a:cubicBezTo>
                  <a:pt x="217" y="14"/>
                  <a:pt x="217" y="14"/>
                  <a:pt x="216" y="15"/>
                </a:cubicBezTo>
                <a:cubicBezTo>
                  <a:pt x="216" y="15"/>
                  <a:pt x="216" y="16"/>
                  <a:pt x="217" y="17"/>
                </a:cubicBezTo>
                <a:cubicBezTo>
                  <a:pt x="218" y="17"/>
                  <a:pt x="218" y="17"/>
                  <a:pt x="218" y="17"/>
                </a:cubicBezTo>
                <a:cubicBezTo>
                  <a:pt x="218" y="17"/>
                  <a:pt x="219" y="17"/>
                  <a:pt x="219" y="16"/>
                </a:cubicBezTo>
                <a:cubicBezTo>
                  <a:pt x="219" y="15"/>
                  <a:pt x="219" y="14"/>
                  <a:pt x="218" y="14"/>
                </a:cubicBezTo>
                <a:cubicBezTo>
                  <a:pt x="218" y="14"/>
                  <a:pt x="218" y="14"/>
                  <a:pt x="218" y="14"/>
                </a:cubicBezTo>
                <a:moveTo>
                  <a:pt x="226" y="0"/>
                </a:moveTo>
                <a:cubicBezTo>
                  <a:pt x="225" y="0"/>
                  <a:pt x="225" y="0"/>
                  <a:pt x="225" y="1"/>
                </a:cubicBezTo>
                <a:cubicBezTo>
                  <a:pt x="224" y="2"/>
                  <a:pt x="224" y="2"/>
                  <a:pt x="225" y="3"/>
                </a:cubicBezTo>
                <a:cubicBezTo>
                  <a:pt x="226" y="3"/>
                  <a:pt x="226" y="3"/>
                  <a:pt x="226" y="3"/>
                </a:cubicBezTo>
                <a:cubicBezTo>
                  <a:pt x="226" y="3"/>
                  <a:pt x="227" y="3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8" y="2"/>
                  <a:pt x="227" y="1"/>
                  <a:pt x="227" y="0"/>
                </a:cubicBezTo>
                <a:cubicBezTo>
                  <a:pt x="227" y="0"/>
                  <a:pt x="226" y="0"/>
                  <a:pt x="226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7">
            <a:extLst>
              <a:ext uri="{FF2B5EF4-FFF2-40B4-BE49-F238E27FC236}">
                <a16:creationId xmlns:a16="http://schemas.microsoft.com/office/drawing/2014/main" id="{F093EA04-4F9F-4E32-99E4-442DD5D030D7}"/>
              </a:ext>
            </a:extLst>
          </p:cNvPr>
          <p:cNvSpPr>
            <a:spLocks noEditPoints="1"/>
          </p:cNvSpPr>
          <p:nvPr/>
        </p:nvSpPr>
        <p:spPr bwMode="auto">
          <a:xfrm>
            <a:off x="9847640" y="-47712"/>
            <a:ext cx="1834433" cy="7062126"/>
          </a:xfrm>
          <a:custGeom>
            <a:avLst/>
            <a:gdLst>
              <a:gd name="T0" fmla="*/ 3 w 324"/>
              <a:gd name="T1" fmla="*/ 1250 h 1265"/>
              <a:gd name="T2" fmla="*/ 1 w 324"/>
              <a:gd name="T3" fmla="*/ 1216 h 1265"/>
              <a:gd name="T4" fmla="*/ 6 w 324"/>
              <a:gd name="T5" fmla="*/ 1201 h 1265"/>
              <a:gd name="T6" fmla="*/ 10 w 324"/>
              <a:gd name="T7" fmla="*/ 1169 h 1265"/>
              <a:gd name="T8" fmla="*/ 17 w 324"/>
              <a:gd name="T9" fmla="*/ 1156 h 1265"/>
              <a:gd name="T10" fmla="*/ 30 w 324"/>
              <a:gd name="T11" fmla="*/ 1124 h 1265"/>
              <a:gd name="T12" fmla="*/ 40 w 324"/>
              <a:gd name="T13" fmla="*/ 1112 h 1265"/>
              <a:gd name="T14" fmla="*/ 55 w 324"/>
              <a:gd name="T15" fmla="*/ 1084 h 1265"/>
              <a:gd name="T16" fmla="*/ 68 w 324"/>
              <a:gd name="T17" fmla="*/ 1074 h 1265"/>
              <a:gd name="T18" fmla="*/ 88 w 324"/>
              <a:gd name="T19" fmla="*/ 1048 h 1265"/>
              <a:gd name="T20" fmla="*/ 101 w 324"/>
              <a:gd name="T21" fmla="*/ 1039 h 1265"/>
              <a:gd name="T22" fmla="*/ 122 w 324"/>
              <a:gd name="T23" fmla="*/ 1015 h 1265"/>
              <a:gd name="T24" fmla="*/ 136 w 324"/>
              <a:gd name="T25" fmla="*/ 1005 h 1265"/>
              <a:gd name="T26" fmla="*/ 159 w 324"/>
              <a:gd name="T27" fmla="*/ 986 h 1265"/>
              <a:gd name="T28" fmla="*/ 172 w 324"/>
              <a:gd name="T29" fmla="*/ 973 h 1265"/>
              <a:gd name="T30" fmla="*/ 195 w 324"/>
              <a:gd name="T31" fmla="*/ 955 h 1265"/>
              <a:gd name="T32" fmla="*/ 209 w 324"/>
              <a:gd name="T33" fmla="*/ 942 h 1265"/>
              <a:gd name="T34" fmla="*/ 230 w 324"/>
              <a:gd name="T35" fmla="*/ 922 h 1265"/>
              <a:gd name="T36" fmla="*/ 242 w 324"/>
              <a:gd name="T37" fmla="*/ 908 h 1265"/>
              <a:gd name="T38" fmla="*/ 264 w 324"/>
              <a:gd name="T39" fmla="*/ 887 h 1265"/>
              <a:gd name="T40" fmla="*/ 273 w 324"/>
              <a:gd name="T41" fmla="*/ 871 h 1265"/>
              <a:gd name="T42" fmla="*/ 290 w 324"/>
              <a:gd name="T43" fmla="*/ 847 h 1265"/>
              <a:gd name="T44" fmla="*/ 299 w 324"/>
              <a:gd name="T45" fmla="*/ 831 h 1265"/>
              <a:gd name="T46" fmla="*/ 311 w 324"/>
              <a:gd name="T47" fmla="*/ 804 h 1265"/>
              <a:gd name="T48" fmla="*/ 320 w 324"/>
              <a:gd name="T49" fmla="*/ 770 h 1265"/>
              <a:gd name="T50" fmla="*/ 323 w 324"/>
              <a:gd name="T51" fmla="*/ 756 h 1265"/>
              <a:gd name="T52" fmla="*/ 321 w 324"/>
              <a:gd name="T53" fmla="*/ 724 h 1265"/>
              <a:gd name="T54" fmla="*/ 321 w 324"/>
              <a:gd name="T55" fmla="*/ 707 h 1265"/>
              <a:gd name="T56" fmla="*/ 314 w 324"/>
              <a:gd name="T57" fmla="*/ 677 h 1265"/>
              <a:gd name="T58" fmla="*/ 311 w 324"/>
              <a:gd name="T59" fmla="*/ 660 h 1265"/>
              <a:gd name="T60" fmla="*/ 300 w 324"/>
              <a:gd name="T61" fmla="*/ 633 h 1265"/>
              <a:gd name="T62" fmla="*/ 286 w 324"/>
              <a:gd name="T63" fmla="*/ 601 h 1265"/>
              <a:gd name="T64" fmla="*/ 279 w 324"/>
              <a:gd name="T65" fmla="*/ 590 h 1265"/>
              <a:gd name="T66" fmla="*/ 261 w 324"/>
              <a:gd name="T67" fmla="*/ 560 h 1265"/>
              <a:gd name="T68" fmla="*/ 255 w 324"/>
              <a:gd name="T69" fmla="*/ 547 h 1265"/>
              <a:gd name="T70" fmla="*/ 234 w 324"/>
              <a:gd name="T71" fmla="*/ 520 h 1265"/>
              <a:gd name="T72" fmla="*/ 226 w 324"/>
              <a:gd name="T73" fmla="*/ 508 h 1265"/>
              <a:gd name="T74" fmla="*/ 205 w 324"/>
              <a:gd name="T75" fmla="*/ 484 h 1265"/>
              <a:gd name="T76" fmla="*/ 196 w 324"/>
              <a:gd name="T77" fmla="*/ 469 h 1265"/>
              <a:gd name="T78" fmla="*/ 175 w 324"/>
              <a:gd name="T79" fmla="*/ 446 h 1265"/>
              <a:gd name="T80" fmla="*/ 167 w 324"/>
              <a:gd name="T81" fmla="*/ 431 h 1265"/>
              <a:gd name="T82" fmla="*/ 148 w 324"/>
              <a:gd name="T83" fmla="*/ 408 h 1265"/>
              <a:gd name="T84" fmla="*/ 131 w 324"/>
              <a:gd name="T85" fmla="*/ 378 h 1265"/>
              <a:gd name="T86" fmla="*/ 123 w 324"/>
              <a:gd name="T87" fmla="*/ 367 h 1265"/>
              <a:gd name="T88" fmla="*/ 108 w 324"/>
              <a:gd name="T89" fmla="*/ 336 h 1265"/>
              <a:gd name="T90" fmla="*/ 103 w 324"/>
              <a:gd name="T91" fmla="*/ 324 h 1265"/>
              <a:gd name="T92" fmla="*/ 91 w 324"/>
              <a:gd name="T93" fmla="*/ 291 h 1265"/>
              <a:gd name="T94" fmla="*/ 88 w 324"/>
              <a:gd name="T95" fmla="*/ 278 h 1265"/>
              <a:gd name="T96" fmla="*/ 81 w 324"/>
              <a:gd name="T97" fmla="*/ 244 h 1265"/>
              <a:gd name="T98" fmla="*/ 81 w 324"/>
              <a:gd name="T99" fmla="*/ 229 h 1265"/>
              <a:gd name="T100" fmla="*/ 76 w 324"/>
              <a:gd name="T101" fmla="*/ 198 h 1265"/>
              <a:gd name="T102" fmla="*/ 78 w 324"/>
              <a:gd name="T103" fmla="*/ 180 h 1265"/>
              <a:gd name="T104" fmla="*/ 80 w 324"/>
              <a:gd name="T105" fmla="*/ 151 h 1265"/>
              <a:gd name="T106" fmla="*/ 83 w 324"/>
              <a:gd name="T107" fmla="*/ 132 h 1265"/>
              <a:gd name="T108" fmla="*/ 90 w 324"/>
              <a:gd name="T109" fmla="*/ 104 h 1265"/>
              <a:gd name="T110" fmla="*/ 100 w 324"/>
              <a:gd name="T111" fmla="*/ 71 h 1265"/>
              <a:gd name="T112" fmla="*/ 108 w 324"/>
              <a:gd name="T113" fmla="*/ 58 h 1265"/>
              <a:gd name="T114" fmla="*/ 119 w 324"/>
              <a:gd name="T115" fmla="*/ 28 h 1265"/>
              <a:gd name="T116" fmla="*/ 129 w 324"/>
              <a:gd name="T117" fmla="*/ 14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4" h="1265">
                <a:moveTo>
                  <a:pt x="6" y="1262"/>
                </a:moveTo>
                <a:cubicBezTo>
                  <a:pt x="6" y="1262"/>
                  <a:pt x="6" y="1262"/>
                  <a:pt x="6" y="1262"/>
                </a:cubicBezTo>
                <a:cubicBezTo>
                  <a:pt x="5" y="1263"/>
                  <a:pt x="4" y="1263"/>
                  <a:pt x="4" y="1264"/>
                </a:cubicBezTo>
                <a:cubicBezTo>
                  <a:pt x="5" y="1265"/>
                  <a:pt x="5" y="1265"/>
                  <a:pt x="6" y="1265"/>
                </a:cubicBezTo>
                <a:cubicBezTo>
                  <a:pt x="6" y="1265"/>
                  <a:pt x="6" y="1265"/>
                  <a:pt x="6" y="1265"/>
                </a:cubicBezTo>
                <a:cubicBezTo>
                  <a:pt x="7" y="1265"/>
                  <a:pt x="8" y="1264"/>
                  <a:pt x="7" y="1264"/>
                </a:cubicBezTo>
                <a:cubicBezTo>
                  <a:pt x="7" y="1263"/>
                  <a:pt x="7" y="1262"/>
                  <a:pt x="6" y="1262"/>
                </a:cubicBezTo>
                <a:moveTo>
                  <a:pt x="3" y="1247"/>
                </a:moveTo>
                <a:cubicBezTo>
                  <a:pt x="3" y="1247"/>
                  <a:pt x="3" y="1247"/>
                  <a:pt x="3" y="1247"/>
                </a:cubicBezTo>
                <a:cubicBezTo>
                  <a:pt x="2" y="1247"/>
                  <a:pt x="1" y="1248"/>
                  <a:pt x="2" y="1248"/>
                </a:cubicBezTo>
                <a:cubicBezTo>
                  <a:pt x="2" y="1249"/>
                  <a:pt x="2" y="1250"/>
                  <a:pt x="3" y="1250"/>
                </a:cubicBezTo>
                <a:cubicBezTo>
                  <a:pt x="3" y="1250"/>
                  <a:pt x="3" y="1250"/>
                  <a:pt x="3" y="1250"/>
                </a:cubicBezTo>
                <a:cubicBezTo>
                  <a:pt x="4" y="1250"/>
                  <a:pt x="5" y="1249"/>
                  <a:pt x="5" y="1248"/>
                </a:cubicBezTo>
                <a:cubicBezTo>
                  <a:pt x="4" y="1247"/>
                  <a:pt x="4" y="1247"/>
                  <a:pt x="3" y="1247"/>
                </a:cubicBezTo>
                <a:moveTo>
                  <a:pt x="2" y="1231"/>
                </a:moveTo>
                <a:cubicBezTo>
                  <a:pt x="1" y="1231"/>
                  <a:pt x="0" y="1231"/>
                  <a:pt x="0" y="1232"/>
                </a:cubicBezTo>
                <a:cubicBezTo>
                  <a:pt x="0" y="1233"/>
                  <a:pt x="1" y="1234"/>
                  <a:pt x="2" y="1234"/>
                </a:cubicBezTo>
                <a:cubicBezTo>
                  <a:pt x="2" y="1234"/>
                  <a:pt x="2" y="1234"/>
                  <a:pt x="2" y="1234"/>
                </a:cubicBezTo>
                <a:cubicBezTo>
                  <a:pt x="3" y="1234"/>
                  <a:pt x="3" y="1233"/>
                  <a:pt x="3" y="1232"/>
                </a:cubicBezTo>
                <a:cubicBezTo>
                  <a:pt x="3" y="1231"/>
                  <a:pt x="3" y="1231"/>
                  <a:pt x="2" y="1231"/>
                </a:cubicBezTo>
                <a:moveTo>
                  <a:pt x="2" y="1215"/>
                </a:moveTo>
                <a:cubicBezTo>
                  <a:pt x="1" y="1215"/>
                  <a:pt x="1" y="1215"/>
                  <a:pt x="1" y="1216"/>
                </a:cubicBezTo>
                <a:cubicBezTo>
                  <a:pt x="1" y="1217"/>
                  <a:pt x="1" y="1218"/>
                  <a:pt x="2" y="1218"/>
                </a:cubicBezTo>
                <a:cubicBezTo>
                  <a:pt x="2" y="1218"/>
                  <a:pt x="2" y="1218"/>
                  <a:pt x="2" y="1218"/>
                </a:cubicBezTo>
                <a:cubicBezTo>
                  <a:pt x="3" y="1218"/>
                  <a:pt x="4" y="1217"/>
                  <a:pt x="4" y="1216"/>
                </a:cubicBezTo>
                <a:cubicBezTo>
                  <a:pt x="4" y="1215"/>
                  <a:pt x="3" y="1215"/>
                  <a:pt x="2" y="1215"/>
                </a:cubicBezTo>
                <a:cubicBezTo>
                  <a:pt x="2" y="1215"/>
                  <a:pt x="2" y="1215"/>
                  <a:pt x="2" y="1215"/>
                </a:cubicBezTo>
                <a:moveTo>
                  <a:pt x="4" y="1199"/>
                </a:moveTo>
                <a:cubicBezTo>
                  <a:pt x="3" y="1199"/>
                  <a:pt x="3" y="1199"/>
                  <a:pt x="3" y="1200"/>
                </a:cubicBezTo>
                <a:cubicBezTo>
                  <a:pt x="3" y="1200"/>
                  <a:pt x="3" y="1200"/>
                  <a:pt x="3" y="1200"/>
                </a:cubicBezTo>
                <a:cubicBezTo>
                  <a:pt x="2" y="1201"/>
                  <a:pt x="3" y="1202"/>
                  <a:pt x="4" y="1202"/>
                </a:cubicBezTo>
                <a:cubicBezTo>
                  <a:pt x="4" y="1202"/>
                  <a:pt x="4" y="1202"/>
                  <a:pt x="4" y="1202"/>
                </a:cubicBezTo>
                <a:cubicBezTo>
                  <a:pt x="5" y="1202"/>
                  <a:pt x="5" y="1201"/>
                  <a:pt x="6" y="1201"/>
                </a:cubicBezTo>
                <a:cubicBezTo>
                  <a:pt x="6" y="1200"/>
                  <a:pt x="5" y="1199"/>
                  <a:pt x="4" y="1199"/>
                </a:cubicBezTo>
                <a:cubicBezTo>
                  <a:pt x="4" y="1199"/>
                  <a:pt x="4" y="1199"/>
                  <a:pt x="4" y="1199"/>
                </a:cubicBezTo>
                <a:moveTo>
                  <a:pt x="7" y="1183"/>
                </a:moveTo>
                <a:cubicBezTo>
                  <a:pt x="6" y="1183"/>
                  <a:pt x="6" y="1184"/>
                  <a:pt x="6" y="1184"/>
                </a:cubicBezTo>
                <a:cubicBezTo>
                  <a:pt x="5" y="1185"/>
                  <a:pt x="6" y="1186"/>
                  <a:pt x="7" y="1186"/>
                </a:cubicBezTo>
                <a:cubicBezTo>
                  <a:pt x="7" y="1186"/>
                  <a:pt x="7" y="1186"/>
                  <a:pt x="7" y="1186"/>
                </a:cubicBezTo>
                <a:cubicBezTo>
                  <a:pt x="8" y="1186"/>
                  <a:pt x="8" y="1186"/>
                  <a:pt x="9" y="1185"/>
                </a:cubicBezTo>
                <a:cubicBezTo>
                  <a:pt x="9" y="1184"/>
                  <a:pt x="8" y="1183"/>
                  <a:pt x="8" y="1183"/>
                </a:cubicBezTo>
                <a:cubicBezTo>
                  <a:pt x="7" y="1183"/>
                  <a:pt x="7" y="1183"/>
                  <a:pt x="7" y="1183"/>
                </a:cubicBezTo>
                <a:moveTo>
                  <a:pt x="11" y="1168"/>
                </a:moveTo>
                <a:cubicBezTo>
                  <a:pt x="11" y="1168"/>
                  <a:pt x="10" y="1168"/>
                  <a:pt x="10" y="1169"/>
                </a:cubicBezTo>
                <a:cubicBezTo>
                  <a:pt x="10" y="1169"/>
                  <a:pt x="10" y="1169"/>
                  <a:pt x="10" y="1169"/>
                </a:cubicBezTo>
                <a:cubicBezTo>
                  <a:pt x="10" y="1170"/>
                  <a:pt x="10" y="1170"/>
                  <a:pt x="11" y="1171"/>
                </a:cubicBezTo>
                <a:cubicBezTo>
                  <a:pt x="11" y="1171"/>
                  <a:pt x="11" y="1171"/>
                  <a:pt x="11" y="1171"/>
                </a:cubicBezTo>
                <a:cubicBezTo>
                  <a:pt x="12" y="1171"/>
                  <a:pt x="13" y="1170"/>
                  <a:pt x="13" y="1170"/>
                </a:cubicBezTo>
                <a:cubicBezTo>
                  <a:pt x="13" y="1169"/>
                  <a:pt x="13" y="1168"/>
                  <a:pt x="12" y="1168"/>
                </a:cubicBezTo>
                <a:cubicBezTo>
                  <a:pt x="12" y="1168"/>
                  <a:pt x="12" y="1168"/>
                  <a:pt x="12" y="1168"/>
                </a:cubicBezTo>
                <a:cubicBezTo>
                  <a:pt x="12" y="1168"/>
                  <a:pt x="12" y="1168"/>
                  <a:pt x="11" y="1168"/>
                </a:cubicBezTo>
                <a:moveTo>
                  <a:pt x="17" y="1153"/>
                </a:moveTo>
                <a:cubicBezTo>
                  <a:pt x="16" y="1153"/>
                  <a:pt x="16" y="1153"/>
                  <a:pt x="15" y="1154"/>
                </a:cubicBezTo>
                <a:cubicBezTo>
                  <a:pt x="15" y="1154"/>
                  <a:pt x="15" y="1155"/>
                  <a:pt x="16" y="1156"/>
                </a:cubicBezTo>
                <a:cubicBezTo>
                  <a:pt x="17" y="1156"/>
                  <a:pt x="17" y="1156"/>
                  <a:pt x="17" y="1156"/>
                </a:cubicBezTo>
                <a:cubicBezTo>
                  <a:pt x="17" y="1156"/>
                  <a:pt x="18" y="1155"/>
                  <a:pt x="18" y="1155"/>
                </a:cubicBezTo>
                <a:cubicBezTo>
                  <a:pt x="18" y="1154"/>
                  <a:pt x="18" y="1153"/>
                  <a:pt x="17" y="1153"/>
                </a:cubicBezTo>
                <a:cubicBezTo>
                  <a:pt x="17" y="1153"/>
                  <a:pt x="17" y="1153"/>
                  <a:pt x="17" y="1153"/>
                </a:cubicBezTo>
                <a:moveTo>
                  <a:pt x="23" y="1138"/>
                </a:moveTo>
                <a:cubicBezTo>
                  <a:pt x="23" y="1138"/>
                  <a:pt x="22" y="1138"/>
                  <a:pt x="22" y="1139"/>
                </a:cubicBezTo>
                <a:cubicBezTo>
                  <a:pt x="21" y="1140"/>
                  <a:pt x="22" y="1140"/>
                  <a:pt x="22" y="1141"/>
                </a:cubicBezTo>
                <a:cubicBezTo>
                  <a:pt x="23" y="1141"/>
                  <a:pt x="23" y="1141"/>
                  <a:pt x="23" y="1141"/>
                </a:cubicBezTo>
                <a:cubicBezTo>
                  <a:pt x="24" y="1141"/>
                  <a:pt x="24" y="1141"/>
                  <a:pt x="24" y="1140"/>
                </a:cubicBezTo>
                <a:cubicBezTo>
                  <a:pt x="25" y="1139"/>
                  <a:pt x="25" y="1138"/>
                  <a:pt x="24" y="1138"/>
                </a:cubicBezTo>
                <a:cubicBezTo>
                  <a:pt x="24" y="1138"/>
                  <a:pt x="23" y="1138"/>
                  <a:pt x="23" y="1138"/>
                </a:cubicBezTo>
                <a:moveTo>
                  <a:pt x="30" y="1124"/>
                </a:moveTo>
                <a:cubicBezTo>
                  <a:pt x="30" y="1124"/>
                  <a:pt x="29" y="1124"/>
                  <a:pt x="29" y="1124"/>
                </a:cubicBezTo>
                <a:cubicBezTo>
                  <a:pt x="29" y="1125"/>
                  <a:pt x="29" y="1126"/>
                  <a:pt x="30" y="1126"/>
                </a:cubicBezTo>
                <a:cubicBezTo>
                  <a:pt x="30" y="1127"/>
                  <a:pt x="30" y="1127"/>
                  <a:pt x="30" y="1127"/>
                </a:cubicBezTo>
                <a:cubicBezTo>
                  <a:pt x="31" y="1127"/>
                  <a:pt x="31" y="1126"/>
                  <a:pt x="32" y="1126"/>
                </a:cubicBezTo>
                <a:cubicBezTo>
                  <a:pt x="32" y="1125"/>
                  <a:pt x="32" y="1124"/>
                  <a:pt x="31" y="1124"/>
                </a:cubicBezTo>
                <a:cubicBezTo>
                  <a:pt x="31" y="1124"/>
                  <a:pt x="31" y="1124"/>
                  <a:pt x="30" y="1124"/>
                </a:cubicBezTo>
                <a:moveTo>
                  <a:pt x="38" y="1110"/>
                </a:moveTo>
                <a:cubicBezTo>
                  <a:pt x="38" y="1110"/>
                  <a:pt x="37" y="1110"/>
                  <a:pt x="37" y="1111"/>
                </a:cubicBezTo>
                <a:cubicBezTo>
                  <a:pt x="37" y="1111"/>
                  <a:pt x="37" y="1112"/>
                  <a:pt x="38" y="1113"/>
                </a:cubicBezTo>
                <a:cubicBezTo>
                  <a:pt x="38" y="1113"/>
                  <a:pt x="38" y="1113"/>
                  <a:pt x="38" y="1113"/>
                </a:cubicBezTo>
                <a:cubicBezTo>
                  <a:pt x="39" y="1113"/>
                  <a:pt x="39" y="1113"/>
                  <a:pt x="40" y="1112"/>
                </a:cubicBezTo>
                <a:cubicBezTo>
                  <a:pt x="40" y="1111"/>
                  <a:pt x="40" y="1110"/>
                  <a:pt x="39" y="1110"/>
                </a:cubicBezTo>
                <a:cubicBezTo>
                  <a:pt x="39" y="1110"/>
                  <a:pt x="39" y="1110"/>
                  <a:pt x="38" y="1110"/>
                </a:cubicBezTo>
                <a:moveTo>
                  <a:pt x="47" y="1096"/>
                </a:moveTo>
                <a:cubicBezTo>
                  <a:pt x="47" y="1096"/>
                  <a:pt x="46" y="1097"/>
                  <a:pt x="46" y="1097"/>
                </a:cubicBezTo>
                <a:cubicBezTo>
                  <a:pt x="45" y="1098"/>
                  <a:pt x="46" y="1099"/>
                  <a:pt x="46" y="1099"/>
                </a:cubicBezTo>
                <a:cubicBezTo>
                  <a:pt x="47" y="1099"/>
                  <a:pt x="47" y="1099"/>
                  <a:pt x="47" y="1099"/>
                </a:cubicBezTo>
                <a:cubicBezTo>
                  <a:pt x="48" y="1099"/>
                  <a:pt x="48" y="1099"/>
                  <a:pt x="48" y="1099"/>
                </a:cubicBezTo>
                <a:cubicBezTo>
                  <a:pt x="49" y="1098"/>
                  <a:pt x="49" y="1097"/>
                  <a:pt x="48" y="1097"/>
                </a:cubicBezTo>
                <a:cubicBezTo>
                  <a:pt x="48" y="1096"/>
                  <a:pt x="47" y="1096"/>
                  <a:pt x="47" y="1096"/>
                </a:cubicBezTo>
                <a:moveTo>
                  <a:pt x="57" y="1084"/>
                </a:moveTo>
                <a:cubicBezTo>
                  <a:pt x="56" y="1084"/>
                  <a:pt x="56" y="1084"/>
                  <a:pt x="55" y="1084"/>
                </a:cubicBezTo>
                <a:cubicBezTo>
                  <a:pt x="55" y="1085"/>
                  <a:pt x="55" y="1086"/>
                  <a:pt x="56" y="1086"/>
                </a:cubicBezTo>
                <a:cubicBezTo>
                  <a:pt x="57" y="1087"/>
                  <a:pt x="57" y="1087"/>
                  <a:pt x="57" y="1087"/>
                </a:cubicBezTo>
                <a:cubicBezTo>
                  <a:pt x="57" y="1087"/>
                  <a:pt x="58" y="1086"/>
                  <a:pt x="58" y="1086"/>
                </a:cubicBezTo>
                <a:cubicBezTo>
                  <a:pt x="58" y="1085"/>
                  <a:pt x="58" y="1084"/>
                  <a:pt x="58" y="1084"/>
                </a:cubicBezTo>
                <a:cubicBezTo>
                  <a:pt x="57" y="1084"/>
                  <a:pt x="57" y="1084"/>
                  <a:pt x="57" y="1084"/>
                </a:cubicBezTo>
                <a:moveTo>
                  <a:pt x="67" y="1071"/>
                </a:moveTo>
                <a:cubicBezTo>
                  <a:pt x="66" y="1071"/>
                  <a:pt x="66" y="1071"/>
                  <a:pt x="66" y="1072"/>
                </a:cubicBezTo>
                <a:cubicBezTo>
                  <a:pt x="66" y="1072"/>
                  <a:pt x="66" y="1072"/>
                  <a:pt x="66" y="1072"/>
                </a:cubicBezTo>
                <a:cubicBezTo>
                  <a:pt x="65" y="1072"/>
                  <a:pt x="65" y="1073"/>
                  <a:pt x="66" y="1074"/>
                </a:cubicBezTo>
                <a:cubicBezTo>
                  <a:pt x="67" y="1074"/>
                  <a:pt x="67" y="1074"/>
                  <a:pt x="67" y="1074"/>
                </a:cubicBezTo>
                <a:cubicBezTo>
                  <a:pt x="67" y="1074"/>
                  <a:pt x="68" y="1074"/>
                  <a:pt x="68" y="1074"/>
                </a:cubicBezTo>
                <a:cubicBezTo>
                  <a:pt x="68" y="1074"/>
                  <a:pt x="68" y="1074"/>
                  <a:pt x="68" y="1074"/>
                </a:cubicBezTo>
                <a:cubicBezTo>
                  <a:pt x="68" y="1073"/>
                  <a:pt x="68" y="1072"/>
                  <a:pt x="68" y="1072"/>
                </a:cubicBezTo>
                <a:cubicBezTo>
                  <a:pt x="67" y="1071"/>
                  <a:pt x="67" y="1071"/>
                  <a:pt x="67" y="1071"/>
                </a:cubicBezTo>
                <a:moveTo>
                  <a:pt x="77" y="1059"/>
                </a:moveTo>
                <a:cubicBezTo>
                  <a:pt x="77" y="1059"/>
                  <a:pt x="77" y="1059"/>
                  <a:pt x="76" y="1060"/>
                </a:cubicBezTo>
                <a:cubicBezTo>
                  <a:pt x="76" y="1060"/>
                  <a:pt x="76" y="1061"/>
                  <a:pt x="76" y="1062"/>
                </a:cubicBezTo>
                <a:cubicBezTo>
                  <a:pt x="77" y="1062"/>
                  <a:pt x="77" y="1062"/>
                  <a:pt x="77" y="1062"/>
                </a:cubicBezTo>
                <a:cubicBezTo>
                  <a:pt x="78" y="1062"/>
                  <a:pt x="78" y="1062"/>
                  <a:pt x="78" y="1062"/>
                </a:cubicBezTo>
                <a:cubicBezTo>
                  <a:pt x="79" y="1061"/>
                  <a:pt x="79" y="1060"/>
                  <a:pt x="78" y="1060"/>
                </a:cubicBezTo>
                <a:cubicBezTo>
                  <a:pt x="78" y="1059"/>
                  <a:pt x="78" y="1059"/>
                  <a:pt x="77" y="1059"/>
                </a:cubicBezTo>
                <a:moveTo>
                  <a:pt x="88" y="1048"/>
                </a:moveTo>
                <a:cubicBezTo>
                  <a:pt x="88" y="1048"/>
                  <a:pt x="88" y="1048"/>
                  <a:pt x="87" y="1048"/>
                </a:cubicBezTo>
                <a:cubicBezTo>
                  <a:pt x="87" y="1049"/>
                  <a:pt x="87" y="1050"/>
                  <a:pt x="87" y="1050"/>
                </a:cubicBezTo>
                <a:cubicBezTo>
                  <a:pt x="88" y="1050"/>
                  <a:pt x="88" y="1051"/>
                  <a:pt x="88" y="1051"/>
                </a:cubicBezTo>
                <a:cubicBezTo>
                  <a:pt x="89" y="1051"/>
                  <a:pt x="89" y="1050"/>
                  <a:pt x="89" y="1050"/>
                </a:cubicBezTo>
                <a:cubicBezTo>
                  <a:pt x="90" y="1050"/>
                  <a:pt x="90" y="1049"/>
                  <a:pt x="89" y="1048"/>
                </a:cubicBezTo>
                <a:cubicBezTo>
                  <a:pt x="89" y="1048"/>
                  <a:pt x="89" y="1048"/>
                  <a:pt x="88" y="1048"/>
                </a:cubicBezTo>
                <a:moveTo>
                  <a:pt x="100" y="1036"/>
                </a:moveTo>
                <a:cubicBezTo>
                  <a:pt x="99" y="1036"/>
                  <a:pt x="99" y="1036"/>
                  <a:pt x="99" y="1037"/>
                </a:cubicBezTo>
                <a:cubicBezTo>
                  <a:pt x="98" y="1037"/>
                  <a:pt x="98" y="1038"/>
                  <a:pt x="99" y="1039"/>
                </a:cubicBezTo>
                <a:cubicBezTo>
                  <a:pt x="99" y="1039"/>
                  <a:pt x="99" y="1039"/>
                  <a:pt x="100" y="1039"/>
                </a:cubicBezTo>
                <a:cubicBezTo>
                  <a:pt x="100" y="1039"/>
                  <a:pt x="101" y="1039"/>
                  <a:pt x="101" y="1039"/>
                </a:cubicBezTo>
                <a:cubicBezTo>
                  <a:pt x="101" y="1038"/>
                  <a:pt x="101" y="1037"/>
                  <a:pt x="101" y="1037"/>
                </a:cubicBezTo>
                <a:cubicBezTo>
                  <a:pt x="101" y="1036"/>
                  <a:pt x="100" y="1036"/>
                  <a:pt x="100" y="1036"/>
                </a:cubicBezTo>
                <a:moveTo>
                  <a:pt x="111" y="1025"/>
                </a:moveTo>
                <a:cubicBezTo>
                  <a:pt x="111" y="1025"/>
                  <a:pt x="111" y="1026"/>
                  <a:pt x="110" y="1026"/>
                </a:cubicBezTo>
                <a:cubicBezTo>
                  <a:pt x="110" y="1026"/>
                  <a:pt x="110" y="1027"/>
                  <a:pt x="110" y="1028"/>
                </a:cubicBezTo>
                <a:cubicBezTo>
                  <a:pt x="111" y="1028"/>
                  <a:pt x="111" y="1028"/>
                  <a:pt x="111" y="1028"/>
                </a:cubicBezTo>
                <a:cubicBezTo>
                  <a:pt x="112" y="1028"/>
                  <a:pt x="112" y="1028"/>
                  <a:pt x="112" y="1028"/>
                </a:cubicBezTo>
                <a:cubicBezTo>
                  <a:pt x="113" y="1027"/>
                  <a:pt x="113" y="1026"/>
                  <a:pt x="113" y="1026"/>
                </a:cubicBezTo>
                <a:cubicBezTo>
                  <a:pt x="112" y="1026"/>
                  <a:pt x="112" y="1025"/>
                  <a:pt x="111" y="1025"/>
                </a:cubicBezTo>
                <a:moveTo>
                  <a:pt x="123" y="1015"/>
                </a:moveTo>
                <a:cubicBezTo>
                  <a:pt x="123" y="1015"/>
                  <a:pt x="123" y="1015"/>
                  <a:pt x="122" y="1015"/>
                </a:cubicBezTo>
                <a:cubicBezTo>
                  <a:pt x="122" y="1016"/>
                  <a:pt x="122" y="1017"/>
                  <a:pt x="122" y="1017"/>
                </a:cubicBezTo>
                <a:cubicBezTo>
                  <a:pt x="122" y="1018"/>
                  <a:pt x="123" y="1018"/>
                  <a:pt x="123" y="1018"/>
                </a:cubicBezTo>
                <a:cubicBezTo>
                  <a:pt x="124" y="1017"/>
                  <a:pt x="124" y="1017"/>
                  <a:pt x="124" y="1017"/>
                </a:cubicBezTo>
                <a:cubicBezTo>
                  <a:pt x="125" y="1017"/>
                  <a:pt x="125" y="1016"/>
                  <a:pt x="124" y="1015"/>
                </a:cubicBezTo>
                <a:cubicBezTo>
                  <a:pt x="124" y="1015"/>
                  <a:pt x="124" y="1015"/>
                  <a:pt x="123" y="1015"/>
                </a:cubicBezTo>
                <a:moveTo>
                  <a:pt x="135" y="1004"/>
                </a:moveTo>
                <a:cubicBezTo>
                  <a:pt x="135" y="1004"/>
                  <a:pt x="135" y="1004"/>
                  <a:pt x="134" y="1005"/>
                </a:cubicBezTo>
                <a:cubicBezTo>
                  <a:pt x="134" y="1005"/>
                  <a:pt x="134" y="1006"/>
                  <a:pt x="134" y="1007"/>
                </a:cubicBezTo>
                <a:cubicBezTo>
                  <a:pt x="135" y="1007"/>
                  <a:pt x="135" y="1007"/>
                  <a:pt x="135" y="1007"/>
                </a:cubicBezTo>
                <a:cubicBezTo>
                  <a:pt x="136" y="1007"/>
                  <a:pt x="136" y="1007"/>
                  <a:pt x="136" y="1007"/>
                </a:cubicBezTo>
                <a:cubicBezTo>
                  <a:pt x="137" y="1006"/>
                  <a:pt x="137" y="1005"/>
                  <a:pt x="136" y="1005"/>
                </a:cubicBezTo>
                <a:cubicBezTo>
                  <a:pt x="136" y="1004"/>
                  <a:pt x="136" y="1004"/>
                  <a:pt x="135" y="1004"/>
                </a:cubicBezTo>
                <a:moveTo>
                  <a:pt x="148" y="994"/>
                </a:moveTo>
                <a:cubicBezTo>
                  <a:pt x="147" y="994"/>
                  <a:pt x="147" y="994"/>
                  <a:pt x="147" y="994"/>
                </a:cubicBezTo>
                <a:cubicBezTo>
                  <a:pt x="146" y="995"/>
                  <a:pt x="146" y="996"/>
                  <a:pt x="146" y="996"/>
                </a:cubicBezTo>
                <a:cubicBezTo>
                  <a:pt x="147" y="997"/>
                  <a:pt x="147" y="997"/>
                  <a:pt x="148" y="997"/>
                </a:cubicBezTo>
                <a:cubicBezTo>
                  <a:pt x="148" y="996"/>
                  <a:pt x="148" y="996"/>
                  <a:pt x="148" y="996"/>
                </a:cubicBezTo>
                <a:cubicBezTo>
                  <a:pt x="149" y="996"/>
                  <a:pt x="149" y="995"/>
                  <a:pt x="149" y="994"/>
                </a:cubicBezTo>
                <a:cubicBezTo>
                  <a:pt x="148" y="994"/>
                  <a:pt x="148" y="994"/>
                  <a:pt x="148" y="994"/>
                </a:cubicBezTo>
                <a:moveTo>
                  <a:pt x="160" y="983"/>
                </a:moveTo>
                <a:cubicBezTo>
                  <a:pt x="159" y="983"/>
                  <a:pt x="159" y="984"/>
                  <a:pt x="159" y="984"/>
                </a:cubicBezTo>
                <a:cubicBezTo>
                  <a:pt x="158" y="984"/>
                  <a:pt x="158" y="985"/>
                  <a:pt x="159" y="986"/>
                </a:cubicBezTo>
                <a:cubicBezTo>
                  <a:pt x="159" y="986"/>
                  <a:pt x="159" y="986"/>
                  <a:pt x="160" y="986"/>
                </a:cubicBezTo>
                <a:cubicBezTo>
                  <a:pt x="161" y="986"/>
                  <a:pt x="161" y="986"/>
                  <a:pt x="161" y="986"/>
                </a:cubicBezTo>
                <a:cubicBezTo>
                  <a:pt x="161" y="986"/>
                  <a:pt x="161" y="985"/>
                  <a:pt x="161" y="984"/>
                </a:cubicBezTo>
                <a:cubicBezTo>
                  <a:pt x="161" y="984"/>
                  <a:pt x="160" y="983"/>
                  <a:pt x="160" y="983"/>
                </a:cubicBezTo>
                <a:moveTo>
                  <a:pt x="172" y="973"/>
                </a:moveTo>
                <a:cubicBezTo>
                  <a:pt x="172" y="973"/>
                  <a:pt x="171" y="973"/>
                  <a:pt x="171" y="973"/>
                </a:cubicBezTo>
                <a:cubicBezTo>
                  <a:pt x="170" y="974"/>
                  <a:pt x="170" y="975"/>
                  <a:pt x="171" y="976"/>
                </a:cubicBezTo>
                <a:cubicBezTo>
                  <a:pt x="171" y="976"/>
                  <a:pt x="172" y="976"/>
                  <a:pt x="172" y="976"/>
                </a:cubicBezTo>
                <a:cubicBezTo>
                  <a:pt x="173" y="976"/>
                  <a:pt x="173" y="976"/>
                  <a:pt x="173" y="976"/>
                </a:cubicBezTo>
                <a:cubicBezTo>
                  <a:pt x="174" y="975"/>
                  <a:pt x="174" y="974"/>
                  <a:pt x="173" y="974"/>
                </a:cubicBezTo>
                <a:cubicBezTo>
                  <a:pt x="173" y="973"/>
                  <a:pt x="172" y="973"/>
                  <a:pt x="172" y="973"/>
                </a:cubicBezTo>
                <a:moveTo>
                  <a:pt x="184" y="963"/>
                </a:moveTo>
                <a:cubicBezTo>
                  <a:pt x="184" y="963"/>
                  <a:pt x="183" y="963"/>
                  <a:pt x="183" y="963"/>
                </a:cubicBezTo>
                <a:cubicBezTo>
                  <a:pt x="183" y="963"/>
                  <a:pt x="183" y="963"/>
                  <a:pt x="183" y="963"/>
                </a:cubicBezTo>
                <a:cubicBezTo>
                  <a:pt x="183" y="964"/>
                  <a:pt x="182" y="965"/>
                  <a:pt x="183" y="965"/>
                </a:cubicBezTo>
                <a:cubicBezTo>
                  <a:pt x="183" y="966"/>
                  <a:pt x="184" y="966"/>
                  <a:pt x="184" y="966"/>
                </a:cubicBezTo>
                <a:cubicBezTo>
                  <a:pt x="185" y="965"/>
                  <a:pt x="185" y="965"/>
                  <a:pt x="185" y="965"/>
                </a:cubicBezTo>
                <a:cubicBezTo>
                  <a:pt x="186" y="965"/>
                  <a:pt x="186" y="964"/>
                  <a:pt x="185" y="963"/>
                </a:cubicBezTo>
                <a:cubicBezTo>
                  <a:pt x="185" y="963"/>
                  <a:pt x="185" y="963"/>
                  <a:pt x="184" y="963"/>
                </a:cubicBezTo>
                <a:moveTo>
                  <a:pt x="196" y="952"/>
                </a:moveTo>
                <a:cubicBezTo>
                  <a:pt x="196" y="952"/>
                  <a:pt x="196" y="952"/>
                  <a:pt x="195" y="953"/>
                </a:cubicBezTo>
                <a:cubicBezTo>
                  <a:pt x="195" y="953"/>
                  <a:pt x="195" y="954"/>
                  <a:pt x="195" y="955"/>
                </a:cubicBezTo>
                <a:cubicBezTo>
                  <a:pt x="195" y="955"/>
                  <a:pt x="196" y="955"/>
                  <a:pt x="196" y="955"/>
                </a:cubicBezTo>
                <a:cubicBezTo>
                  <a:pt x="197" y="955"/>
                  <a:pt x="197" y="955"/>
                  <a:pt x="197" y="955"/>
                </a:cubicBezTo>
                <a:cubicBezTo>
                  <a:pt x="198" y="954"/>
                  <a:pt x="198" y="953"/>
                  <a:pt x="197" y="953"/>
                </a:cubicBezTo>
                <a:cubicBezTo>
                  <a:pt x="197" y="952"/>
                  <a:pt x="197" y="952"/>
                  <a:pt x="196" y="952"/>
                </a:cubicBezTo>
                <a:moveTo>
                  <a:pt x="208" y="942"/>
                </a:moveTo>
                <a:cubicBezTo>
                  <a:pt x="208" y="942"/>
                  <a:pt x="207" y="942"/>
                  <a:pt x="207" y="942"/>
                </a:cubicBezTo>
                <a:cubicBezTo>
                  <a:pt x="207" y="943"/>
                  <a:pt x="207" y="943"/>
                  <a:pt x="207" y="944"/>
                </a:cubicBezTo>
                <a:cubicBezTo>
                  <a:pt x="207" y="944"/>
                  <a:pt x="208" y="945"/>
                  <a:pt x="208" y="945"/>
                </a:cubicBezTo>
                <a:cubicBezTo>
                  <a:pt x="209" y="945"/>
                  <a:pt x="209" y="944"/>
                  <a:pt x="209" y="944"/>
                </a:cubicBezTo>
                <a:cubicBezTo>
                  <a:pt x="209" y="944"/>
                  <a:pt x="209" y="944"/>
                  <a:pt x="209" y="944"/>
                </a:cubicBezTo>
                <a:cubicBezTo>
                  <a:pt x="210" y="944"/>
                  <a:pt x="210" y="943"/>
                  <a:pt x="209" y="942"/>
                </a:cubicBezTo>
                <a:cubicBezTo>
                  <a:pt x="209" y="942"/>
                  <a:pt x="209" y="942"/>
                  <a:pt x="208" y="942"/>
                </a:cubicBezTo>
                <a:moveTo>
                  <a:pt x="220" y="931"/>
                </a:moveTo>
                <a:cubicBezTo>
                  <a:pt x="220" y="931"/>
                  <a:pt x="219" y="931"/>
                  <a:pt x="219" y="931"/>
                </a:cubicBezTo>
                <a:cubicBezTo>
                  <a:pt x="218" y="932"/>
                  <a:pt x="218" y="933"/>
                  <a:pt x="219" y="933"/>
                </a:cubicBezTo>
                <a:cubicBezTo>
                  <a:pt x="219" y="934"/>
                  <a:pt x="220" y="934"/>
                  <a:pt x="220" y="934"/>
                </a:cubicBezTo>
                <a:cubicBezTo>
                  <a:pt x="220" y="934"/>
                  <a:pt x="221" y="934"/>
                  <a:pt x="221" y="933"/>
                </a:cubicBezTo>
                <a:cubicBezTo>
                  <a:pt x="222" y="933"/>
                  <a:pt x="222" y="932"/>
                  <a:pt x="221" y="931"/>
                </a:cubicBezTo>
                <a:cubicBezTo>
                  <a:pt x="221" y="931"/>
                  <a:pt x="220" y="931"/>
                  <a:pt x="220" y="931"/>
                </a:cubicBezTo>
                <a:moveTo>
                  <a:pt x="231" y="920"/>
                </a:moveTo>
                <a:cubicBezTo>
                  <a:pt x="231" y="920"/>
                  <a:pt x="231" y="920"/>
                  <a:pt x="230" y="920"/>
                </a:cubicBezTo>
                <a:cubicBezTo>
                  <a:pt x="230" y="921"/>
                  <a:pt x="230" y="922"/>
                  <a:pt x="230" y="922"/>
                </a:cubicBezTo>
                <a:cubicBezTo>
                  <a:pt x="231" y="923"/>
                  <a:pt x="231" y="923"/>
                  <a:pt x="231" y="923"/>
                </a:cubicBezTo>
                <a:cubicBezTo>
                  <a:pt x="232" y="923"/>
                  <a:pt x="232" y="922"/>
                  <a:pt x="232" y="922"/>
                </a:cubicBezTo>
                <a:cubicBezTo>
                  <a:pt x="233" y="922"/>
                  <a:pt x="233" y="921"/>
                  <a:pt x="232" y="920"/>
                </a:cubicBezTo>
                <a:cubicBezTo>
                  <a:pt x="232" y="920"/>
                  <a:pt x="232" y="920"/>
                  <a:pt x="231" y="920"/>
                </a:cubicBezTo>
                <a:moveTo>
                  <a:pt x="242" y="908"/>
                </a:moveTo>
                <a:cubicBezTo>
                  <a:pt x="242" y="908"/>
                  <a:pt x="242" y="908"/>
                  <a:pt x="241" y="908"/>
                </a:cubicBezTo>
                <a:cubicBezTo>
                  <a:pt x="241" y="909"/>
                  <a:pt x="241" y="910"/>
                  <a:pt x="241" y="911"/>
                </a:cubicBezTo>
                <a:cubicBezTo>
                  <a:pt x="242" y="911"/>
                  <a:pt x="242" y="911"/>
                  <a:pt x="242" y="911"/>
                </a:cubicBezTo>
                <a:cubicBezTo>
                  <a:pt x="243" y="911"/>
                  <a:pt x="243" y="911"/>
                  <a:pt x="244" y="911"/>
                </a:cubicBezTo>
                <a:cubicBezTo>
                  <a:pt x="244" y="910"/>
                  <a:pt x="244" y="909"/>
                  <a:pt x="244" y="908"/>
                </a:cubicBezTo>
                <a:cubicBezTo>
                  <a:pt x="243" y="908"/>
                  <a:pt x="243" y="908"/>
                  <a:pt x="242" y="908"/>
                </a:cubicBezTo>
                <a:moveTo>
                  <a:pt x="253" y="896"/>
                </a:moveTo>
                <a:cubicBezTo>
                  <a:pt x="253" y="896"/>
                  <a:pt x="252" y="896"/>
                  <a:pt x="252" y="897"/>
                </a:cubicBezTo>
                <a:cubicBezTo>
                  <a:pt x="252" y="897"/>
                  <a:pt x="252" y="898"/>
                  <a:pt x="252" y="899"/>
                </a:cubicBezTo>
                <a:cubicBezTo>
                  <a:pt x="253" y="899"/>
                  <a:pt x="253" y="899"/>
                  <a:pt x="253" y="899"/>
                </a:cubicBezTo>
                <a:cubicBezTo>
                  <a:pt x="254" y="899"/>
                  <a:pt x="254" y="899"/>
                  <a:pt x="254" y="899"/>
                </a:cubicBezTo>
                <a:cubicBezTo>
                  <a:pt x="255" y="898"/>
                  <a:pt x="255" y="897"/>
                  <a:pt x="254" y="897"/>
                </a:cubicBezTo>
                <a:cubicBezTo>
                  <a:pt x="254" y="896"/>
                  <a:pt x="254" y="896"/>
                  <a:pt x="253" y="896"/>
                </a:cubicBezTo>
                <a:moveTo>
                  <a:pt x="264" y="884"/>
                </a:moveTo>
                <a:cubicBezTo>
                  <a:pt x="263" y="884"/>
                  <a:pt x="263" y="884"/>
                  <a:pt x="262" y="884"/>
                </a:cubicBezTo>
                <a:cubicBezTo>
                  <a:pt x="262" y="885"/>
                  <a:pt x="262" y="886"/>
                  <a:pt x="263" y="887"/>
                </a:cubicBezTo>
                <a:cubicBezTo>
                  <a:pt x="264" y="887"/>
                  <a:pt x="264" y="887"/>
                  <a:pt x="264" y="887"/>
                </a:cubicBezTo>
                <a:cubicBezTo>
                  <a:pt x="264" y="887"/>
                  <a:pt x="264" y="887"/>
                  <a:pt x="265" y="886"/>
                </a:cubicBezTo>
                <a:cubicBezTo>
                  <a:pt x="265" y="886"/>
                  <a:pt x="265" y="886"/>
                  <a:pt x="265" y="886"/>
                </a:cubicBezTo>
                <a:cubicBezTo>
                  <a:pt x="265" y="886"/>
                  <a:pt x="265" y="885"/>
                  <a:pt x="264" y="884"/>
                </a:cubicBezTo>
                <a:cubicBezTo>
                  <a:pt x="264" y="884"/>
                  <a:pt x="264" y="884"/>
                  <a:pt x="264" y="884"/>
                </a:cubicBezTo>
                <a:moveTo>
                  <a:pt x="273" y="871"/>
                </a:moveTo>
                <a:cubicBezTo>
                  <a:pt x="273" y="871"/>
                  <a:pt x="272" y="871"/>
                  <a:pt x="272" y="872"/>
                </a:cubicBezTo>
                <a:cubicBezTo>
                  <a:pt x="272" y="873"/>
                  <a:pt x="272" y="873"/>
                  <a:pt x="272" y="874"/>
                </a:cubicBezTo>
                <a:cubicBezTo>
                  <a:pt x="273" y="874"/>
                  <a:pt x="273" y="874"/>
                  <a:pt x="273" y="874"/>
                </a:cubicBezTo>
                <a:cubicBezTo>
                  <a:pt x="274" y="874"/>
                  <a:pt x="274" y="874"/>
                  <a:pt x="275" y="874"/>
                </a:cubicBezTo>
                <a:cubicBezTo>
                  <a:pt x="275" y="873"/>
                  <a:pt x="275" y="872"/>
                  <a:pt x="274" y="872"/>
                </a:cubicBezTo>
                <a:cubicBezTo>
                  <a:pt x="274" y="871"/>
                  <a:pt x="274" y="871"/>
                  <a:pt x="273" y="871"/>
                </a:cubicBezTo>
                <a:moveTo>
                  <a:pt x="283" y="858"/>
                </a:moveTo>
                <a:cubicBezTo>
                  <a:pt x="282" y="858"/>
                  <a:pt x="282" y="858"/>
                  <a:pt x="281" y="859"/>
                </a:cubicBezTo>
                <a:cubicBezTo>
                  <a:pt x="281" y="860"/>
                  <a:pt x="281" y="860"/>
                  <a:pt x="282" y="861"/>
                </a:cubicBezTo>
                <a:cubicBezTo>
                  <a:pt x="283" y="861"/>
                  <a:pt x="283" y="861"/>
                  <a:pt x="283" y="861"/>
                </a:cubicBezTo>
                <a:cubicBezTo>
                  <a:pt x="283" y="861"/>
                  <a:pt x="283" y="861"/>
                  <a:pt x="284" y="861"/>
                </a:cubicBezTo>
                <a:cubicBezTo>
                  <a:pt x="284" y="860"/>
                  <a:pt x="284" y="859"/>
                  <a:pt x="283" y="858"/>
                </a:cubicBezTo>
                <a:cubicBezTo>
                  <a:pt x="283" y="858"/>
                  <a:pt x="283" y="858"/>
                  <a:pt x="283" y="858"/>
                </a:cubicBezTo>
                <a:moveTo>
                  <a:pt x="291" y="845"/>
                </a:moveTo>
                <a:cubicBezTo>
                  <a:pt x="291" y="845"/>
                  <a:pt x="290" y="845"/>
                  <a:pt x="290" y="845"/>
                </a:cubicBezTo>
                <a:cubicBezTo>
                  <a:pt x="290" y="845"/>
                  <a:pt x="290" y="845"/>
                  <a:pt x="290" y="845"/>
                </a:cubicBezTo>
                <a:cubicBezTo>
                  <a:pt x="289" y="846"/>
                  <a:pt x="290" y="847"/>
                  <a:pt x="290" y="847"/>
                </a:cubicBezTo>
                <a:cubicBezTo>
                  <a:pt x="291" y="848"/>
                  <a:pt x="291" y="848"/>
                  <a:pt x="291" y="848"/>
                </a:cubicBezTo>
                <a:cubicBezTo>
                  <a:pt x="292" y="848"/>
                  <a:pt x="292" y="847"/>
                  <a:pt x="292" y="847"/>
                </a:cubicBezTo>
                <a:cubicBezTo>
                  <a:pt x="293" y="846"/>
                  <a:pt x="293" y="845"/>
                  <a:pt x="292" y="845"/>
                </a:cubicBezTo>
                <a:cubicBezTo>
                  <a:pt x="292" y="845"/>
                  <a:pt x="291" y="845"/>
                  <a:pt x="291" y="845"/>
                </a:cubicBezTo>
                <a:moveTo>
                  <a:pt x="299" y="831"/>
                </a:moveTo>
                <a:cubicBezTo>
                  <a:pt x="298" y="831"/>
                  <a:pt x="298" y="831"/>
                  <a:pt x="297" y="831"/>
                </a:cubicBezTo>
                <a:cubicBezTo>
                  <a:pt x="297" y="832"/>
                  <a:pt x="297" y="833"/>
                  <a:pt x="298" y="833"/>
                </a:cubicBezTo>
                <a:cubicBezTo>
                  <a:pt x="299" y="834"/>
                  <a:pt x="299" y="834"/>
                  <a:pt x="299" y="834"/>
                </a:cubicBezTo>
                <a:cubicBezTo>
                  <a:pt x="299" y="834"/>
                  <a:pt x="300" y="833"/>
                  <a:pt x="300" y="833"/>
                </a:cubicBezTo>
                <a:cubicBezTo>
                  <a:pt x="300" y="832"/>
                  <a:pt x="300" y="831"/>
                  <a:pt x="299" y="831"/>
                </a:cubicBezTo>
                <a:cubicBezTo>
                  <a:pt x="299" y="831"/>
                  <a:pt x="299" y="831"/>
                  <a:pt x="299" y="831"/>
                </a:cubicBezTo>
                <a:moveTo>
                  <a:pt x="306" y="816"/>
                </a:moveTo>
                <a:cubicBezTo>
                  <a:pt x="305" y="816"/>
                  <a:pt x="304" y="817"/>
                  <a:pt x="304" y="817"/>
                </a:cubicBezTo>
                <a:cubicBezTo>
                  <a:pt x="304" y="818"/>
                  <a:pt x="304" y="819"/>
                  <a:pt x="305" y="819"/>
                </a:cubicBezTo>
                <a:cubicBezTo>
                  <a:pt x="306" y="819"/>
                  <a:pt x="306" y="819"/>
                  <a:pt x="306" y="819"/>
                </a:cubicBezTo>
                <a:cubicBezTo>
                  <a:pt x="306" y="819"/>
                  <a:pt x="307" y="819"/>
                  <a:pt x="307" y="818"/>
                </a:cubicBezTo>
                <a:cubicBezTo>
                  <a:pt x="307" y="817"/>
                  <a:pt x="307" y="817"/>
                  <a:pt x="306" y="816"/>
                </a:cubicBezTo>
                <a:cubicBezTo>
                  <a:pt x="306" y="816"/>
                  <a:pt x="306" y="816"/>
                  <a:pt x="306" y="816"/>
                </a:cubicBezTo>
                <a:moveTo>
                  <a:pt x="311" y="801"/>
                </a:moveTo>
                <a:cubicBezTo>
                  <a:pt x="311" y="801"/>
                  <a:pt x="310" y="802"/>
                  <a:pt x="310" y="802"/>
                </a:cubicBezTo>
                <a:cubicBezTo>
                  <a:pt x="310" y="803"/>
                  <a:pt x="310" y="804"/>
                  <a:pt x="311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2" y="804"/>
                  <a:pt x="313" y="804"/>
                  <a:pt x="313" y="803"/>
                </a:cubicBezTo>
                <a:cubicBezTo>
                  <a:pt x="313" y="802"/>
                  <a:pt x="313" y="802"/>
                  <a:pt x="312" y="801"/>
                </a:cubicBezTo>
                <a:cubicBezTo>
                  <a:pt x="312" y="801"/>
                  <a:pt x="312" y="801"/>
                  <a:pt x="311" y="801"/>
                </a:cubicBezTo>
                <a:moveTo>
                  <a:pt x="316" y="786"/>
                </a:moveTo>
                <a:cubicBezTo>
                  <a:pt x="315" y="786"/>
                  <a:pt x="315" y="786"/>
                  <a:pt x="315" y="787"/>
                </a:cubicBezTo>
                <a:cubicBezTo>
                  <a:pt x="314" y="788"/>
                  <a:pt x="315" y="789"/>
                  <a:pt x="316" y="789"/>
                </a:cubicBezTo>
                <a:cubicBezTo>
                  <a:pt x="316" y="789"/>
                  <a:pt x="316" y="789"/>
                  <a:pt x="316" y="789"/>
                </a:cubicBezTo>
                <a:cubicBezTo>
                  <a:pt x="317" y="789"/>
                  <a:pt x="317" y="789"/>
                  <a:pt x="318" y="788"/>
                </a:cubicBezTo>
                <a:cubicBezTo>
                  <a:pt x="318" y="787"/>
                  <a:pt x="317" y="786"/>
                  <a:pt x="316" y="786"/>
                </a:cubicBezTo>
                <a:cubicBezTo>
                  <a:pt x="316" y="786"/>
                  <a:pt x="316" y="786"/>
                  <a:pt x="316" y="786"/>
                </a:cubicBezTo>
                <a:moveTo>
                  <a:pt x="320" y="770"/>
                </a:moveTo>
                <a:cubicBezTo>
                  <a:pt x="319" y="770"/>
                  <a:pt x="318" y="771"/>
                  <a:pt x="318" y="772"/>
                </a:cubicBezTo>
                <a:cubicBezTo>
                  <a:pt x="318" y="772"/>
                  <a:pt x="319" y="773"/>
                  <a:pt x="319" y="773"/>
                </a:cubicBezTo>
                <a:cubicBezTo>
                  <a:pt x="320" y="773"/>
                  <a:pt x="320" y="773"/>
                  <a:pt x="320" y="773"/>
                </a:cubicBezTo>
                <a:cubicBezTo>
                  <a:pt x="320" y="773"/>
                  <a:pt x="321" y="773"/>
                  <a:pt x="321" y="772"/>
                </a:cubicBezTo>
                <a:cubicBezTo>
                  <a:pt x="321" y="771"/>
                  <a:pt x="321" y="771"/>
                  <a:pt x="320" y="770"/>
                </a:cubicBezTo>
                <a:cubicBezTo>
                  <a:pt x="320" y="770"/>
                  <a:pt x="320" y="770"/>
                  <a:pt x="320" y="770"/>
                </a:cubicBezTo>
                <a:moveTo>
                  <a:pt x="322" y="755"/>
                </a:moveTo>
                <a:cubicBezTo>
                  <a:pt x="321" y="755"/>
                  <a:pt x="320" y="755"/>
                  <a:pt x="320" y="756"/>
                </a:cubicBezTo>
                <a:cubicBezTo>
                  <a:pt x="320" y="757"/>
                  <a:pt x="321" y="757"/>
                  <a:pt x="322" y="758"/>
                </a:cubicBezTo>
                <a:cubicBezTo>
                  <a:pt x="322" y="758"/>
                  <a:pt x="322" y="758"/>
                  <a:pt x="322" y="758"/>
                </a:cubicBezTo>
                <a:cubicBezTo>
                  <a:pt x="323" y="758"/>
                  <a:pt x="323" y="757"/>
                  <a:pt x="323" y="756"/>
                </a:cubicBezTo>
                <a:cubicBezTo>
                  <a:pt x="323" y="755"/>
                  <a:pt x="323" y="755"/>
                  <a:pt x="322" y="755"/>
                </a:cubicBezTo>
                <a:cubicBezTo>
                  <a:pt x="322" y="755"/>
                  <a:pt x="322" y="755"/>
                  <a:pt x="322" y="755"/>
                </a:cubicBezTo>
                <a:moveTo>
                  <a:pt x="323" y="739"/>
                </a:moveTo>
                <a:cubicBezTo>
                  <a:pt x="322" y="739"/>
                  <a:pt x="321" y="739"/>
                  <a:pt x="321" y="740"/>
                </a:cubicBezTo>
                <a:cubicBezTo>
                  <a:pt x="321" y="741"/>
                  <a:pt x="322" y="742"/>
                  <a:pt x="323" y="742"/>
                </a:cubicBezTo>
                <a:cubicBezTo>
                  <a:pt x="323" y="742"/>
                  <a:pt x="323" y="742"/>
                  <a:pt x="323" y="742"/>
                </a:cubicBezTo>
                <a:cubicBezTo>
                  <a:pt x="324" y="742"/>
                  <a:pt x="324" y="741"/>
                  <a:pt x="324" y="740"/>
                </a:cubicBezTo>
                <a:cubicBezTo>
                  <a:pt x="324" y="739"/>
                  <a:pt x="324" y="739"/>
                  <a:pt x="323" y="739"/>
                </a:cubicBezTo>
                <a:moveTo>
                  <a:pt x="323" y="723"/>
                </a:moveTo>
                <a:cubicBezTo>
                  <a:pt x="323" y="723"/>
                  <a:pt x="323" y="723"/>
                  <a:pt x="322" y="723"/>
                </a:cubicBezTo>
                <a:cubicBezTo>
                  <a:pt x="322" y="723"/>
                  <a:pt x="321" y="723"/>
                  <a:pt x="321" y="724"/>
                </a:cubicBezTo>
                <a:cubicBezTo>
                  <a:pt x="321" y="725"/>
                  <a:pt x="322" y="726"/>
                  <a:pt x="323" y="726"/>
                </a:cubicBezTo>
                <a:cubicBezTo>
                  <a:pt x="323" y="726"/>
                  <a:pt x="323" y="726"/>
                  <a:pt x="323" y="726"/>
                </a:cubicBezTo>
                <a:cubicBezTo>
                  <a:pt x="323" y="726"/>
                  <a:pt x="324" y="725"/>
                  <a:pt x="324" y="724"/>
                </a:cubicBezTo>
                <a:cubicBezTo>
                  <a:pt x="324" y="723"/>
                  <a:pt x="323" y="723"/>
                  <a:pt x="323" y="723"/>
                </a:cubicBezTo>
                <a:moveTo>
                  <a:pt x="321" y="707"/>
                </a:moveTo>
                <a:cubicBezTo>
                  <a:pt x="321" y="707"/>
                  <a:pt x="321" y="707"/>
                  <a:pt x="321" y="707"/>
                </a:cubicBezTo>
                <a:cubicBezTo>
                  <a:pt x="320" y="707"/>
                  <a:pt x="320" y="708"/>
                  <a:pt x="320" y="708"/>
                </a:cubicBezTo>
                <a:cubicBezTo>
                  <a:pt x="320" y="709"/>
                  <a:pt x="320" y="710"/>
                  <a:pt x="321" y="710"/>
                </a:cubicBezTo>
                <a:cubicBezTo>
                  <a:pt x="321" y="710"/>
                  <a:pt x="321" y="710"/>
                  <a:pt x="321" y="710"/>
                </a:cubicBezTo>
                <a:cubicBezTo>
                  <a:pt x="322" y="710"/>
                  <a:pt x="323" y="709"/>
                  <a:pt x="323" y="708"/>
                </a:cubicBezTo>
                <a:cubicBezTo>
                  <a:pt x="323" y="707"/>
                  <a:pt x="322" y="707"/>
                  <a:pt x="321" y="707"/>
                </a:cubicBezTo>
                <a:moveTo>
                  <a:pt x="319" y="691"/>
                </a:moveTo>
                <a:cubicBezTo>
                  <a:pt x="319" y="691"/>
                  <a:pt x="318" y="691"/>
                  <a:pt x="318" y="691"/>
                </a:cubicBezTo>
                <a:cubicBezTo>
                  <a:pt x="318" y="691"/>
                  <a:pt x="317" y="692"/>
                  <a:pt x="317" y="693"/>
                </a:cubicBezTo>
                <a:cubicBezTo>
                  <a:pt x="317" y="693"/>
                  <a:pt x="318" y="694"/>
                  <a:pt x="319" y="694"/>
                </a:cubicBezTo>
                <a:cubicBezTo>
                  <a:pt x="319" y="694"/>
                  <a:pt x="319" y="694"/>
                  <a:pt x="319" y="694"/>
                </a:cubicBezTo>
                <a:cubicBezTo>
                  <a:pt x="320" y="694"/>
                  <a:pt x="320" y="693"/>
                  <a:pt x="320" y="692"/>
                </a:cubicBezTo>
                <a:cubicBezTo>
                  <a:pt x="320" y="692"/>
                  <a:pt x="320" y="692"/>
                  <a:pt x="320" y="692"/>
                </a:cubicBezTo>
                <a:cubicBezTo>
                  <a:pt x="320" y="691"/>
                  <a:pt x="319" y="691"/>
                  <a:pt x="319" y="691"/>
                </a:cubicBezTo>
                <a:moveTo>
                  <a:pt x="315" y="675"/>
                </a:moveTo>
                <a:cubicBezTo>
                  <a:pt x="315" y="675"/>
                  <a:pt x="315" y="675"/>
                  <a:pt x="315" y="675"/>
                </a:cubicBezTo>
                <a:cubicBezTo>
                  <a:pt x="314" y="675"/>
                  <a:pt x="314" y="676"/>
                  <a:pt x="314" y="677"/>
                </a:cubicBezTo>
                <a:cubicBezTo>
                  <a:pt x="314" y="678"/>
                  <a:pt x="315" y="678"/>
                  <a:pt x="315" y="678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6" y="678"/>
                  <a:pt x="317" y="677"/>
                  <a:pt x="317" y="676"/>
                </a:cubicBezTo>
                <a:cubicBezTo>
                  <a:pt x="317" y="676"/>
                  <a:pt x="316" y="675"/>
                  <a:pt x="315" y="675"/>
                </a:cubicBezTo>
                <a:moveTo>
                  <a:pt x="311" y="660"/>
                </a:moveTo>
                <a:cubicBezTo>
                  <a:pt x="311" y="660"/>
                  <a:pt x="311" y="660"/>
                  <a:pt x="310" y="660"/>
                </a:cubicBezTo>
                <a:cubicBezTo>
                  <a:pt x="310" y="660"/>
                  <a:pt x="309" y="661"/>
                  <a:pt x="309" y="662"/>
                </a:cubicBezTo>
                <a:cubicBezTo>
                  <a:pt x="310" y="662"/>
                  <a:pt x="310" y="663"/>
                  <a:pt x="311" y="663"/>
                </a:cubicBezTo>
                <a:cubicBezTo>
                  <a:pt x="311" y="663"/>
                  <a:pt x="311" y="663"/>
                  <a:pt x="311" y="663"/>
                </a:cubicBezTo>
                <a:cubicBezTo>
                  <a:pt x="312" y="663"/>
                  <a:pt x="313" y="662"/>
                  <a:pt x="312" y="661"/>
                </a:cubicBezTo>
                <a:cubicBezTo>
                  <a:pt x="312" y="660"/>
                  <a:pt x="312" y="660"/>
                  <a:pt x="311" y="660"/>
                </a:cubicBezTo>
                <a:moveTo>
                  <a:pt x="306" y="645"/>
                </a:moveTo>
                <a:cubicBezTo>
                  <a:pt x="306" y="645"/>
                  <a:pt x="305" y="645"/>
                  <a:pt x="305" y="645"/>
                </a:cubicBezTo>
                <a:cubicBezTo>
                  <a:pt x="304" y="645"/>
                  <a:pt x="304" y="646"/>
                  <a:pt x="304" y="647"/>
                </a:cubicBezTo>
                <a:cubicBezTo>
                  <a:pt x="305" y="647"/>
                  <a:pt x="305" y="648"/>
                  <a:pt x="306" y="648"/>
                </a:cubicBezTo>
                <a:cubicBezTo>
                  <a:pt x="306" y="648"/>
                  <a:pt x="306" y="648"/>
                  <a:pt x="306" y="648"/>
                </a:cubicBezTo>
                <a:cubicBezTo>
                  <a:pt x="307" y="647"/>
                  <a:pt x="307" y="646"/>
                  <a:pt x="307" y="646"/>
                </a:cubicBezTo>
                <a:cubicBezTo>
                  <a:pt x="307" y="645"/>
                  <a:pt x="306" y="645"/>
                  <a:pt x="306" y="645"/>
                </a:cubicBezTo>
                <a:moveTo>
                  <a:pt x="300" y="630"/>
                </a:moveTo>
                <a:cubicBezTo>
                  <a:pt x="300" y="630"/>
                  <a:pt x="299" y="630"/>
                  <a:pt x="299" y="630"/>
                </a:cubicBezTo>
                <a:cubicBezTo>
                  <a:pt x="299" y="630"/>
                  <a:pt x="298" y="631"/>
                  <a:pt x="298" y="632"/>
                </a:cubicBezTo>
                <a:cubicBezTo>
                  <a:pt x="299" y="632"/>
                  <a:pt x="299" y="633"/>
                  <a:pt x="300" y="633"/>
                </a:cubicBezTo>
                <a:cubicBezTo>
                  <a:pt x="300" y="633"/>
                  <a:pt x="300" y="633"/>
                  <a:pt x="300" y="633"/>
                </a:cubicBezTo>
                <a:cubicBezTo>
                  <a:pt x="301" y="632"/>
                  <a:pt x="302" y="631"/>
                  <a:pt x="301" y="631"/>
                </a:cubicBezTo>
                <a:cubicBezTo>
                  <a:pt x="301" y="630"/>
                  <a:pt x="300" y="630"/>
                  <a:pt x="300" y="630"/>
                </a:cubicBezTo>
                <a:moveTo>
                  <a:pt x="293" y="615"/>
                </a:moveTo>
                <a:cubicBezTo>
                  <a:pt x="293" y="615"/>
                  <a:pt x="293" y="615"/>
                  <a:pt x="293" y="615"/>
                </a:cubicBezTo>
                <a:cubicBezTo>
                  <a:pt x="292" y="616"/>
                  <a:pt x="292" y="617"/>
                  <a:pt x="292" y="617"/>
                </a:cubicBezTo>
                <a:cubicBezTo>
                  <a:pt x="292" y="618"/>
                  <a:pt x="293" y="618"/>
                  <a:pt x="293" y="618"/>
                </a:cubicBezTo>
                <a:cubicBezTo>
                  <a:pt x="294" y="618"/>
                  <a:pt x="294" y="618"/>
                  <a:pt x="294" y="618"/>
                </a:cubicBezTo>
                <a:cubicBezTo>
                  <a:pt x="295" y="618"/>
                  <a:pt x="295" y="617"/>
                  <a:pt x="295" y="616"/>
                </a:cubicBezTo>
                <a:cubicBezTo>
                  <a:pt x="294" y="615"/>
                  <a:pt x="294" y="615"/>
                  <a:pt x="293" y="615"/>
                </a:cubicBezTo>
                <a:moveTo>
                  <a:pt x="286" y="601"/>
                </a:moveTo>
                <a:cubicBezTo>
                  <a:pt x="286" y="601"/>
                  <a:pt x="286" y="601"/>
                  <a:pt x="286" y="601"/>
                </a:cubicBezTo>
                <a:cubicBezTo>
                  <a:pt x="285" y="601"/>
                  <a:pt x="285" y="602"/>
                  <a:pt x="285" y="603"/>
                </a:cubicBezTo>
                <a:cubicBezTo>
                  <a:pt x="285" y="604"/>
                  <a:pt x="286" y="604"/>
                  <a:pt x="286" y="604"/>
                </a:cubicBezTo>
                <a:cubicBezTo>
                  <a:pt x="287" y="604"/>
                  <a:pt x="287" y="604"/>
                  <a:pt x="287" y="604"/>
                </a:cubicBezTo>
                <a:cubicBezTo>
                  <a:pt x="288" y="603"/>
                  <a:pt x="288" y="602"/>
                  <a:pt x="288" y="602"/>
                </a:cubicBezTo>
                <a:cubicBezTo>
                  <a:pt x="287" y="601"/>
                  <a:pt x="287" y="601"/>
                  <a:pt x="286" y="601"/>
                </a:cubicBezTo>
                <a:moveTo>
                  <a:pt x="279" y="587"/>
                </a:moveTo>
                <a:cubicBezTo>
                  <a:pt x="278" y="587"/>
                  <a:pt x="278" y="587"/>
                  <a:pt x="278" y="587"/>
                </a:cubicBezTo>
                <a:cubicBezTo>
                  <a:pt x="277" y="587"/>
                  <a:pt x="277" y="588"/>
                  <a:pt x="277" y="589"/>
                </a:cubicBezTo>
                <a:cubicBezTo>
                  <a:pt x="278" y="589"/>
                  <a:pt x="278" y="590"/>
                  <a:pt x="279" y="590"/>
                </a:cubicBezTo>
                <a:cubicBezTo>
                  <a:pt x="279" y="590"/>
                  <a:pt x="279" y="590"/>
                  <a:pt x="279" y="590"/>
                </a:cubicBezTo>
                <a:cubicBezTo>
                  <a:pt x="280" y="589"/>
                  <a:pt x="280" y="588"/>
                  <a:pt x="280" y="587"/>
                </a:cubicBezTo>
                <a:cubicBezTo>
                  <a:pt x="280" y="587"/>
                  <a:pt x="279" y="587"/>
                  <a:pt x="279" y="587"/>
                </a:cubicBezTo>
                <a:moveTo>
                  <a:pt x="271" y="573"/>
                </a:moveTo>
                <a:cubicBezTo>
                  <a:pt x="270" y="573"/>
                  <a:pt x="270" y="573"/>
                  <a:pt x="270" y="573"/>
                </a:cubicBezTo>
                <a:cubicBezTo>
                  <a:pt x="269" y="574"/>
                  <a:pt x="269" y="574"/>
                  <a:pt x="269" y="575"/>
                </a:cubicBezTo>
                <a:cubicBezTo>
                  <a:pt x="270" y="576"/>
                  <a:pt x="270" y="576"/>
                  <a:pt x="271" y="576"/>
                </a:cubicBezTo>
                <a:cubicBezTo>
                  <a:pt x="271" y="576"/>
                  <a:pt x="271" y="576"/>
                  <a:pt x="271" y="576"/>
                </a:cubicBezTo>
                <a:cubicBezTo>
                  <a:pt x="272" y="575"/>
                  <a:pt x="272" y="574"/>
                  <a:pt x="272" y="574"/>
                </a:cubicBezTo>
                <a:cubicBezTo>
                  <a:pt x="272" y="573"/>
                  <a:pt x="271" y="573"/>
                  <a:pt x="271" y="573"/>
                </a:cubicBezTo>
                <a:moveTo>
                  <a:pt x="262" y="559"/>
                </a:moveTo>
                <a:cubicBezTo>
                  <a:pt x="262" y="559"/>
                  <a:pt x="262" y="559"/>
                  <a:pt x="261" y="560"/>
                </a:cubicBezTo>
                <a:cubicBezTo>
                  <a:pt x="261" y="560"/>
                  <a:pt x="260" y="561"/>
                  <a:pt x="261" y="562"/>
                </a:cubicBezTo>
                <a:cubicBezTo>
                  <a:pt x="261" y="562"/>
                  <a:pt x="262" y="562"/>
                  <a:pt x="262" y="562"/>
                </a:cubicBezTo>
                <a:cubicBezTo>
                  <a:pt x="263" y="562"/>
                  <a:pt x="263" y="562"/>
                  <a:pt x="263" y="562"/>
                </a:cubicBezTo>
                <a:cubicBezTo>
                  <a:pt x="264" y="562"/>
                  <a:pt x="264" y="561"/>
                  <a:pt x="263" y="560"/>
                </a:cubicBezTo>
                <a:cubicBezTo>
                  <a:pt x="263" y="560"/>
                  <a:pt x="263" y="559"/>
                  <a:pt x="262" y="559"/>
                </a:cubicBezTo>
                <a:moveTo>
                  <a:pt x="253" y="546"/>
                </a:moveTo>
                <a:cubicBezTo>
                  <a:pt x="253" y="546"/>
                  <a:pt x="253" y="546"/>
                  <a:pt x="253" y="546"/>
                </a:cubicBezTo>
                <a:cubicBezTo>
                  <a:pt x="252" y="547"/>
                  <a:pt x="252" y="548"/>
                  <a:pt x="252" y="548"/>
                </a:cubicBezTo>
                <a:cubicBezTo>
                  <a:pt x="252" y="549"/>
                  <a:pt x="253" y="549"/>
                  <a:pt x="253" y="549"/>
                </a:cubicBezTo>
                <a:cubicBezTo>
                  <a:pt x="254" y="549"/>
                  <a:pt x="254" y="549"/>
                  <a:pt x="254" y="549"/>
                </a:cubicBezTo>
                <a:cubicBezTo>
                  <a:pt x="255" y="548"/>
                  <a:pt x="255" y="547"/>
                  <a:pt x="255" y="547"/>
                </a:cubicBezTo>
                <a:cubicBezTo>
                  <a:pt x="254" y="546"/>
                  <a:pt x="254" y="546"/>
                  <a:pt x="253" y="546"/>
                </a:cubicBezTo>
                <a:moveTo>
                  <a:pt x="244" y="533"/>
                </a:moveTo>
                <a:cubicBezTo>
                  <a:pt x="244" y="533"/>
                  <a:pt x="244" y="533"/>
                  <a:pt x="243" y="533"/>
                </a:cubicBezTo>
                <a:cubicBezTo>
                  <a:pt x="243" y="534"/>
                  <a:pt x="243" y="535"/>
                  <a:pt x="243" y="535"/>
                </a:cubicBezTo>
                <a:cubicBezTo>
                  <a:pt x="243" y="535"/>
                  <a:pt x="243" y="535"/>
                  <a:pt x="243" y="535"/>
                </a:cubicBezTo>
                <a:cubicBezTo>
                  <a:pt x="243" y="536"/>
                  <a:pt x="244" y="536"/>
                  <a:pt x="244" y="536"/>
                </a:cubicBezTo>
                <a:cubicBezTo>
                  <a:pt x="245" y="536"/>
                  <a:pt x="245" y="536"/>
                  <a:pt x="245" y="536"/>
                </a:cubicBezTo>
                <a:cubicBezTo>
                  <a:pt x="246" y="535"/>
                  <a:pt x="246" y="534"/>
                  <a:pt x="245" y="533"/>
                </a:cubicBezTo>
                <a:cubicBezTo>
                  <a:pt x="245" y="533"/>
                  <a:pt x="245" y="533"/>
                  <a:pt x="244" y="533"/>
                </a:cubicBezTo>
                <a:moveTo>
                  <a:pt x="235" y="520"/>
                </a:moveTo>
                <a:cubicBezTo>
                  <a:pt x="235" y="520"/>
                  <a:pt x="234" y="520"/>
                  <a:pt x="234" y="520"/>
                </a:cubicBezTo>
                <a:cubicBezTo>
                  <a:pt x="233" y="521"/>
                  <a:pt x="233" y="522"/>
                  <a:pt x="234" y="522"/>
                </a:cubicBezTo>
                <a:cubicBezTo>
                  <a:pt x="234" y="523"/>
                  <a:pt x="234" y="523"/>
                  <a:pt x="235" y="523"/>
                </a:cubicBezTo>
                <a:cubicBezTo>
                  <a:pt x="236" y="523"/>
                  <a:pt x="236" y="523"/>
                  <a:pt x="236" y="523"/>
                </a:cubicBezTo>
                <a:cubicBezTo>
                  <a:pt x="236" y="522"/>
                  <a:pt x="237" y="521"/>
                  <a:pt x="236" y="520"/>
                </a:cubicBezTo>
                <a:cubicBezTo>
                  <a:pt x="236" y="520"/>
                  <a:pt x="235" y="520"/>
                  <a:pt x="235" y="520"/>
                </a:cubicBezTo>
                <a:moveTo>
                  <a:pt x="225" y="507"/>
                </a:moveTo>
                <a:cubicBezTo>
                  <a:pt x="225" y="507"/>
                  <a:pt x="225" y="507"/>
                  <a:pt x="224" y="507"/>
                </a:cubicBezTo>
                <a:cubicBezTo>
                  <a:pt x="224" y="508"/>
                  <a:pt x="224" y="509"/>
                  <a:pt x="224" y="509"/>
                </a:cubicBezTo>
                <a:cubicBezTo>
                  <a:pt x="224" y="510"/>
                  <a:pt x="225" y="510"/>
                  <a:pt x="225" y="510"/>
                </a:cubicBezTo>
                <a:cubicBezTo>
                  <a:pt x="226" y="510"/>
                  <a:pt x="226" y="510"/>
                  <a:pt x="226" y="510"/>
                </a:cubicBezTo>
                <a:cubicBezTo>
                  <a:pt x="227" y="509"/>
                  <a:pt x="227" y="508"/>
                  <a:pt x="226" y="508"/>
                </a:cubicBezTo>
                <a:cubicBezTo>
                  <a:pt x="226" y="507"/>
                  <a:pt x="226" y="507"/>
                  <a:pt x="225" y="507"/>
                </a:cubicBezTo>
                <a:moveTo>
                  <a:pt x="216" y="494"/>
                </a:moveTo>
                <a:cubicBezTo>
                  <a:pt x="215" y="494"/>
                  <a:pt x="215" y="494"/>
                  <a:pt x="215" y="495"/>
                </a:cubicBezTo>
                <a:cubicBezTo>
                  <a:pt x="214" y="495"/>
                  <a:pt x="214" y="496"/>
                  <a:pt x="214" y="497"/>
                </a:cubicBezTo>
                <a:cubicBezTo>
                  <a:pt x="215" y="497"/>
                  <a:pt x="215" y="497"/>
                  <a:pt x="216" y="497"/>
                </a:cubicBezTo>
                <a:cubicBezTo>
                  <a:pt x="216" y="497"/>
                  <a:pt x="216" y="497"/>
                  <a:pt x="216" y="497"/>
                </a:cubicBezTo>
                <a:cubicBezTo>
                  <a:pt x="217" y="497"/>
                  <a:pt x="217" y="496"/>
                  <a:pt x="217" y="495"/>
                </a:cubicBezTo>
                <a:cubicBezTo>
                  <a:pt x="216" y="495"/>
                  <a:pt x="216" y="494"/>
                  <a:pt x="216" y="494"/>
                </a:cubicBezTo>
                <a:moveTo>
                  <a:pt x="206" y="482"/>
                </a:moveTo>
                <a:cubicBezTo>
                  <a:pt x="205" y="482"/>
                  <a:pt x="205" y="482"/>
                  <a:pt x="205" y="482"/>
                </a:cubicBezTo>
                <a:cubicBezTo>
                  <a:pt x="204" y="483"/>
                  <a:pt x="204" y="483"/>
                  <a:pt x="205" y="484"/>
                </a:cubicBezTo>
                <a:cubicBezTo>
                  <a:pt x="205" y="484"/>
                  <a:pt x="205" y="485"/>
                  <a:pt x="206" y="485"/>
                </a:cubicBezTo>
                <a:cubicBezTo>
                  <a:pt x="207" y="484"/>
                  <a:pt x="207" y="484"/>
                  <a:pt x="207" y="484"/>
                </a:cubicBezTo>
                <a:cubicBezTo>
                  <a:pt x="207" y="484"/>
                  <a:pt x="207" y="483"/>
                  <a:pt x="207" y="482"/>
                </a:cubicBezTo>
                <a:cubicBezTo>
                  <a:pt x="207" y="482"/>
                  <a:pt x="206" y="482"/>
                  <a:pt x="206" y="482"/>
                </a:cubicBezTo>
                <a:moveTo>
                  <a:pt x="196" y="469"/>
                </a:moveTo>
                <a:cubicBezTo>
                  <a:pt x="196" y="469"/>
                  <a:pt x="195" y="469"/>
                  <a:pt x="195" y="469"/>
                </a:cubicBezTo>
                <a:cubicBezTo>
                  <a:pt x="194" y="470"/>
                  <a:pt x="194" y="471"/>
                  <a:pt x="195" y="471"/>
                </a:cubicBezTo>
                <a:cubicBezTo>
                  <a:pt x="195" y="472"/>
                  <a:pt x="196" y="472"/>
                  <a:pt x="196" y="472"/>
                </a:cubicBezTo>
                <a:cubicBezTo>
                  <a:pt x="197" y="472"/>
                  <a:pt x="197" y="472"/>
                  <a:pt x="197" y="472"/>
                </a:cubicBezTo>
                <a:cubicBezTo>
                  <a:pt x="198" y="471"/>
                  <a:pt x="198" y="470"/>
                  <a:pt x="197" y="470"/>
                </a:cubicBezTo>
                <a:cubicBezTo>
                  <a:pt x="197" y="469"/>
                  <a:pt x="196" y="469"/>
                  <a:pt x="196" y="469"/>
                </a:cubicBezTo>
                <a:moveTo>
                  <a:pt x="186" y="456"/>
                </a:moveTo>
                <a:cubicBezTo>
                  <a:pt x="186" y="456"/>
                  <a:pt x="186" y="456"/>
                  <a:pt x="185" y="457"/>
                </a:cubicBezTo>
                <a:cubicBezTo>
                  <a:pt x="185" y="457"/>
                  <a:pt x="184" y="458"/>
                  <a:pt x="185" y="459"/>
                </a:cubicBezTo>
                <a:cubicBezTo>
                  <a:pt x="185" y="459"/>
                  <a:pt x="186" y="459"/>
                  <a:pt x="186" y="459"/>
                </a:cubicBezTo>
                <a:cubicBezTo>
                  <a:pt x="187" y="459"/>
                  <a:pt x="187" y="459"/>
                  <a:pt x="187" y="459"/>
                </a:cubicBezTo>
                <a:cubicBezTo>
                  <a:pt x="188" y="459"/>
                  <a:pt x="188" y="458"/>
                  <a:pt x="187" y="457"/>
                </a:cubicBezTo>
                <a:cubicBezTo>
                  <a:pt x="187" y="457"/>
                  <a:pt x="187" y="457"/>
                  <a:pt x="187" y="457"/>
                </a:cubicBezTo>
                <a:cubicBezTo>
                  <a:pt x="187" y="457"/>
                  <a:pt x="187" y="456"/>
                  <a:pt x="186" y="456"/>
                </a:cubicBezTo>
                <a:moveTo>
                  <a:pt x="176" y="444"/>
                </a:moveTo>
                <a:cubicBezTo>
                  <a:pt x="176" y="444"/>
                  <a:pt x="176" y="444"/>
                  <a:pt x="176" y="444"/>
                </a:cubicBezTo>
                <a:cubicBezTo>
                  <a:pt x="175" y="444"/>
                  <a:pt x="175" y="445"/>
                  <a:pt x="175" y="446"/>
                </a:cubicBezTo>
                <a:cubicBezTo>
                  <a:pt x="176" y="446"/>
                  <a:pt x="176" y="447"/>
                  <a:pt x="177" y="447"/>
                </a:cubicBezTo>
                <a:cubicBezTo>
                  <a:pt x="177" y="446"/>
                  <a:pt x="177" y="446"/>
                  <a:pt x="177" y="446"/>
                </a:cubicBezTo>
                <a:cubicBezTo>
                  <a:pt x="178" y="446"/>
                  <a:pt x="178" y="445"/>
                  <a:pt x="178" y="444"/>
                </a:cubicBezTo>
                <a:cubicBezTo>
                  <a:pt x="177" y="444"/>
                  <a:pt x="177" y="444"/>
                  <a:pt x="176" y="444"/>
                </a:cubicBezTo>
                <a:moveTo>
                  <a:pt x="167" y="431"/>
                </a:moveTo>
                <a:cubicBezTo>
                  <a:pt x="167" y="431"/>
                  <a:pt x="166" y="431"/>
                  <a:pt x="166" y="431"/>
                </a:cubicBezTo>
                <a:cubicBezTo>
                  <a:pt x="165" y="432"/>
                  <a:pt x="165" y="433"/>
                  <a:pt x="166" y="433"/>
                </a:cubicBezTo>
                <a:cubicBezTo>
                  <a:pt x="166" y="434"/>
                  <a:pt x="166" y="434"/>
                  <a:pt x="167" y="434"/>
                </a:cubicBezTo>
                <a:cubicBezTo>
                  <a:pt x="168" y="433"/>
                  <a:pt x="168" y="433"/>
                  <a:pt x="168" y="433"/>
                </a:cubicBezTo>
                <a:cubicBezTo>
                  <a:pt x="168" y="433"/>
                  <a:pt x="169" y="432"/>
                  <a:pt x="168" y="431"/>
                </a:cubicBezTo>
                <a:cubicBezTo>
                  <a:pt x="168" y="431"/>
                  <a:pt x="167" y="431"/>
                  <a:pt x="167" y="431"/>
                </a:cubicBezTo>
                <a:moveTo>
                  <a:pt x="158" y="418"/>
                </a:moveTo>
                <a:cubicBezTo>
                  <a:pt x="157" y="418"/>
                  <a:pt x="157" y="418"/>
                  <a:pt x="157" y="418"/>
                </a:cubicBezTo>
                <a:cubicBezTo>
                  <a:pt x="156" y="419"/>
                  <a:pt x="156" y="420"/>
                  <a:pt x="156" y="420"/>
                </a:cubicBezTo>
                <a:cubicBezTo>
                  <a:pt x="157" y="421"/>
                  <a:pt x="157" y="421"/>
                  <a:pt x="158" y="421"/>
                </a:cubicBezTo>
                <a:cubicBezTo>
                  <a:pt x="158" y="421"/>
                  <a:pt x="158" y="421"/>
                  <a:pt x="158" y="421"/>
                </a:cubicBezTo>
                <a:cubicBezTo>
                  <a:pt x="159" y="420"/>
                  <a:pt x="159" y="419"/>
                  <a:pt x="159" y="418"/>
                </a:cubicBezTo>
                <a:cubicBezTo>
                  <a:pt x="159" y="418"/>
                  <a:pt x="158" y="418"/>
                  <a:pt x="158" y="418"/>
                </a:cubicBezTo>
                <a:moveTo>
                  <a:pt x="148" y="405"/>
                </a:moveTo>
                <a:cubicBezTo>
                  <a:pt x="148" y="405"/>
                  <a:pt x="148" y="405"/>
                  <a:pt x="148" y="405"/>
                </a:cubicBezTo>
                <a:cubicBezTo>
                  <a:pt x="147" y="405"/>
                  <a:pt x="147" y="406"/>
                  <a:pt x="147" y="407"/>
                </a:cubicBezTo>
                <a:cubicBezTo>
                  <a:pt x="147" y="407"/>
                  <a:pt x="148" y="408"/>
                  <a:pt x="148" y="408"/>
                </a:cubicBezTo>
                <a:cubicBezTo>
                  <a:pt x="149" y="407"/>
                  <a:pt x="149" y="407"/>
                  <a:pt x="149" y="407"/>
                </a:cubicBezTo>
                <a:cubicBezTo>
                  <a:pt x="150" y="407"/>
                  <a:pt x="150" y="406"/>
                  <a:pt x="150" y="405"/>
                </a:cubicBezTo>
                <a:cubicBezTo>
                  <a:pt x="149" y="405"/>
                  <a:pt x="149" y="405"/>
                  <a:pt x="148" y="405"/>
                </a:cubicBezTo>
                <a:moveTo>
                  <a:pt x="140" y="391"/>
                </a:moveTo>
                <a:cubicBezTo>
                  <a:pt x="139" y="391"/>
                  <a:pt x="139" y="391"/>
                  <a:pt x="139" y="392"/>
                </a:cubicBezTo>
                <a:cubicBezTo>
                  <a:pt x="138" y="392"/>
                  <a:pt x="138" y="393"/>
                  <a:pt x="138" y="394"/>
                </a:cubicBezTo>
                <a:cubicBezTo>
                  <a:pt x="139" y="394"/>
                  <a:pt x="139" y="394"/>
                  <a:pt x="140" y="394"/>
                </a:cubicBezTo>
                <a:cubicBezTo>
                  <a:pt x="140" y="394"/>
                  <a:pt x="140" y="394"/>
                  <a:pt x="140" y="394"/>
                </a:cubicBezTo>
                <a:cubicBezTo>
                  <a:pt x="141" y="394"/>
                  <a:pt x="141" y="393"/>
                  <a:pt x="141" y="392"/>
                </a:cubicBezTo>
                <a:cubicBezTo>
                  <a:pt x="141" y="392"/>
                  <a:pt x="140" y="391"/>
                  <a:pt x="140" y="391"/>
                </a:cubicBezTo>
                <a:moveTo>
                  <a:pt x="131" y="378"/>
                </a:moveTo>
                <a:cubicBezTo>
                  <a:pt x="131" y="378"/>
                  <a:pt x="131" y="378"/>
                  <a:pt x="130" y="378"/>
                </a:cubicBezTo>
                <a:cubicBezTo>
                  <a:pt x="130" y="378"/>
                  <a:pt x="129" y="379"/>
                  <a:pt x="130" y="380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0" y="381"/>
                  <a:pt x="131" y="381"/>
                  <a:pt x="131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33" y="380"/>
                  <a:pt x="133" y="379"/>
                  <a:pt x="132" y="379"/>
                </a:cubicBezTo>
                <a:cubicBezTo>
                  <a:pt x="132" y="378"/>
                  <a:pt x="132" y="378"/>
                  <a:pt x="131" y="378"/>
                </a:cubicBezTo>
                <a:moveTo>
                  <a:pt x="123" y="364"/>
                </a:moveTo>
                <a:cubicBezTo>
                  <a:pt x="123" y="364"/>
                  <a:pt x="123" y="364"/>
                  <a:pt x="122" y="364"/>
                </a:cubicBezTo>
                <a:cubicBezTo>
                  <a:pt x="122" y="365"/>
                  <a:pt x="121" y="365"/>
                  <a:pt x="122" y="366"/>
                </a:cubicBezTo>
                <a:cubicBezTo>
                  <a:pt x="122" y="367"/>
                  <a:pt x="123" y="367"/>
                  <a:pt x="123" y="367"/>
                </a:cubicBezTo>
                <a:cubicBezTo>
                  <a:pt x="124" y="367"/>
                  <a:pt x="124" y="367"/>
                  <a:pt x="124" y="367"/>
                </a:cubicBezTo>
                <a:cubicBezTo>
                  <a:pt x="124" y="366"/>
                  <a:pt x="125" y="365"/>
                  <a:pt x="124" y="365"/>
                </a:cubicBezTo>
                <a:cubicBezTo>
                  <a:pt x="124" y="364"/>
                  <a:pt x="124" y="364"/>
                  <a:pt x="123" y="364"/>
                </a:cubicBezTo>
                <a:moveTo>
                  <a:pt x="115" y="350"/>
                </a:moveTo>
                <a:cubicBezTo>
                  <a:pt x="115" y="350"/>
                  <a:pt x="115" y="350"/>
                  <a:pt x="115" y="350"/>
                </a:cubicBezTo>
                <a:cubicBezTo>
                  <a:pt x="114" y="350"/>
                  <a:pt x="114" y="351"/>
                  <a:pt x="114" y="352"/>
                </a:cubicBezTo>
                <a:cubicBezTo>
                  <a:pt x="114" y="353"/>
                  <a:pt x="115" y="353"/>
                  <a:pt x="115" y="353"/>
                </a:cubicBezTo>
                <a:cubicBezTo>
                  <a:pt x="116" y="353"/>
                  <a:pt x="116" y="353"/>
                  <a:pt x="116" y="353"/>
                </a:cubicBezTo>
                <a:cubicBezTo>
                  <a:pt x="117" y="352"/>
                  <a:pt x="117" y="351"/>
                  <a:pt x="117" y="351"/>
                </a:cubicBezTo>
                <a:cubicBezTo>
                  <a:pt x="117" y="350"/>
                  <a:pt x="116" y="350"/>
                  <a:pt x="115" y="350"/>
                </a:cubicBezTo>
                <a:moveTo>
                  <a:pt x="108" y="336"/>
                </a:moveTo>
                <a:cubicBezTo>
                  <a:pt x="108" y="336"/>
                  <a:pt x="108" y="336"/>
                  <a:pt x="108" y="336"/>
                </a:cubicBezTo>
                <a:cubicBezTo>
                  <a:pt x="107" y="336"/>
                  <a:pt x="107" y="337"/>
                  <a:pt x="107" y="338"/>
                </a:cubicBezTo>
                <a:cubicBezTo>
                  <a:pt x="107" y="338"/>
                  <a:pt x="108" y="339"/>
                  <a:pt x="108" y="339"/>
                </a:cubicBezTo>
                <a:cubicBezTo>
                  <a:pt x="109" y="338"/>
                  <a:pt x="109" y="338"/>
                  <a:pt x="109" y="338"/>
                </a:cubicBezTo>
                <a:cubicBezTo>
                  <a:pt x="110" y="338"/>
                  <a:pt x="110" y="337"/>
                  <a:pt x="110" y="336"/>
                </a:cubicBezTo>
                <a:cubicBezTo>
                  <a:pt x="110" y="336"/>
                  <a:pt x="109" y="336"/>
                  <a:pt x="108" y="336"/>
                </a:cubicBezTo>
                <a:moveTo>
                  <a:pt x="102" y="321"/>
                </a:moveTo>
                <a:cubicBezTo>
                  <a:pt x="102" y="321"/>
                  <a:pt x="102" y="321"/>
                  <a:pt x="101" y="321"/>
                </a:cubicBezTo>
                <a:cubicBezTo>
                  <a:pt x="101" y="321"/>
                  <a:pt x="100" y="322"/>
                  <a:pt x="101" y="323"/>
                </a:cubicBezTo>
                <a:cubicBezTo>
                  <a:pt x="101" y="324"/>
                  <a:pt x="101" y="324"/>
                  <a:pt x="102" y="324"/>
                </a:cubicBezTo>
                <a:cubicBezTo>
                  <a:pt x="103" y="324"/>
                  <a:pt x="103" y="324"/>
                  <a:pt x="103" y="324"/>
                </a:cubicBezTo>
                <a:cubicBezTo>
                  <a:pt x="103" y="323"/>
                  <a:pt x="104" y="323"/>
                  <a:pt x="103" y="322"/>
                </a:cubicBezTo>
                <a:cubicBezTo>
                  <a:pt x="103" y="321"/>
                  <a:pt x="103" y="321"/>
                  <a:pt x="102" y="321"/>
                </a:cubicBezTo>
                <a:moveTo>
                  <a:pt x="96" y="306"/>
                </a:moveTo>
                <a:cubicBezTo>
                  <a:pt x="96" y="306"/>
                  <a:pt x="96" y="306"/>
                  <a:pt x="96" y="306"/>
                </a:cubicBezTo>
                <a:cubicBezTo>
                  <a:pt x="95" y="306"/>
                  <a:pt x="95" y="307"/>
                  <a:pt x="95" y="308"/>
                </a:cubicBezTo>
                <a:cubicBezTo>
                  <a:pt x="95" y="308"/>
                  <a:pt x="95" y="308"/>
                  <a:pt x="95" y="308"/>
                </a:cubicBezTo>
                <a:cubicBezTo>
                  <a:pt x="95" y="309"/>
                  <a:pt x="96" y="309"/>
                  <a:pt x="96" y="309"/>
                </a:cubicBezTo>
                <a:cubicBezTo>
                  <a:pt x="97" y="309"/>
                  <a:pt x="97" y="309"/>
                  <a:pt x="97" y="309"/>
                </a:cubicBezTo>
                <a:cubicBezTo>
                  <a:pt x="98" y="309"/>
                  <a:pt x="98" y="308"/>
                  <a:pt x="98" y="307"/>
                </a:cubicBezTo>
                <a:cubicBezTo>
                  <a:pt x="98" y="306"/>
                  <a:pt x="97" y="306"/>
                  <a:pt x="96" y="306"/>
                </a:cubicBezTo>
                <a:moveTo>
                  <a:pt x="91" y="291"/>
                </a:moveTo>
                <a:cubicBezTo>
                  <a:pt x="91" y="291"/>
                  <a:pt x="91" y="291"/>
                  <a:pt x="91" y="291"/>
                </a:cubicBezTo>
                <a:cubicBezTo>
                  <a:pt x="90" y="291"/>
                  <a:pt x="90" y="292"/>
                  <a:pt x="90" y="293"/>
                </a:cubicBezTo>
                <a:cubicBezTo>
                  <a:pt x="90" y="293"/>
                  <a:pt x="91" y="294"/>
                  <a:pt x="91" y="294"/>
                </a:cubicBezTo>
                <a:cubicBezTo>
                  <a:pt x="92" y="294"/>
                  <a:pt x="92" y="294"/>
                  <a:pt x="92" y="294"/>
                </a:cubicBezTo>
                <a:cubicBezTo>
                  <a:pt x="93" y="293"/>
                  <a:pt x="93" y="293"/>
                  <a:pt x="93" y="292"/>
                </a:cubicBezTo>
                <a:cubicBezTo>
                  <a:pt x="93" y="291"/>
                  <a:pt x="92" y="291"/>
                  <a:pt x="91" y="291"/>
                </a:cubicBezTo>
                <a:moveTo>
                  <a:pt x="87" y="275"/>
                </a:moveTo>
                <a:cubicBezTo>
                  <a:pt x="87" y="275"/>
                  <a:pt x="87" y="275"/>
                  <a:pt x="87" y="275"/>
                </a:cubicBezTo>
                <a:cubicBezTo>
                  <a:pt x="86" y="275"/>
                  <a:pt x="86" y="276"/>
                  <a:pt x="86" y="277"/>
                </a:cubicBezTo>
                <a:cubicBezTo>
                  <a:pt x="86" y="278"/>
                  <a:pt x="86" y="278"/>
                  <a:pt x="87" y="278"/>
                </a:cubicBezTo>
                <a:cubicBezTo>
                  <a:pt x="88" y="278"/>
                  <a:pt x="88" y="278"/>
                  <a:pt x="88" y="278"/>
                </a:cubicBezTo>
                <a:cubicBezTo>
                  <a:pt x="88" y="278"/>
                  <a:pt x="89" y="277"/>
                  <a:pt x="89" y="276"/>
                </a:cubicBezTo>
                <a:cubicBezTo>
                  <a:pt x="88" y="276"/>
                  <a:pt x="88" y="275"/>
                  <a:pt x="87" y="275"/>
                </a:cubicBezTo>
                <a:moveTo>
                  <a:pt x="84" y="260"/>
                </a:moveTo>
                <a:cubicBezTo>
                  <a:pt x="84" y="260"/>
                  <a:pt x="84" y="260"/>
                  <a:pt x="83" y="260"/>
                </a:cubicBezTo>
                <a:cubicBezTo>
                  <a:pt x="83" y="260"/>
                  <a:pt x="82" y="261"/>
                  <a:pt x="82" y="261"/>
                </a:cubicBezTo>
                <a:cubicBezTo>
                  <a:pt x="82" y="262"/>
                  <a:pt x="83" y="263"/>
                  <a:pt x="84" y="263"/>
                </a:cubicBezTo>
                <a:cubicBezTo>
                  <a:pt x="84" y="263"/>
                  <a:pt x="84" y="263"/>
                  <a:pt x="84" y="263"/>
                </a:cubicBezTo>
                <a:cubicBezTo>
                  <a:pt x="85" y="262"/>
                  <a:pt x="85" y="262"/>
                  <a:pt x="85" y="261"/>
                </a:cubicBezTo>
                <a:cubicBezTo>
                  <a:pt x="85" y="260"/>
                  <a:pt x="84" y="260"/>
                  <a:pt x="84" y="260"/>
                </a:cubicBezTo>
                <a:moveTo>
                  <a:pt x="81" y="244"/>
                </a:moveTo>
                <a:cubicBezTo>
                  <a:pt x="81" y="244"/>
                  <a:pt x="81" y="244"/>
                  <a:pt x="81" y="244"/>
                </a:cubicBezTo>
                <a:cubicBezTo>
                  <a:pt x="80" y="244"/>
                  <a:pt x="79" y="245"/>
                  <a:pt x="80" y="246"/>
                </a:cubicBezTo>
                <a:cubicBezTo>
                  <a:pt x="80" y="246"/>
                  <a:pt x="80" y="247"/>
                  <a:pt x="81" y="247"/>
                </a:cubicBezTo>
                <a:cubicBezTo>
                  <a:pt x="81" y="247"/>
                  <a:pt x="81" y="247"/>
                  <a:pt x="81" y="247"/>
                </a:cubicBezTo>
                <a:cubicBezTo>
                  <a:pt x="82" y="247"/>
                  <a:pt x="83" y="246"/>
                  <a:pt x="83" y="245"/>
                </a:cubicBezTo>
                <a:cubicBezTo>
                  <a:pt x="82" y="244"/>
                  <a:pt x="82" y="244"/>
                  <a:pt x="81" y="244"/>
                </a:cubicBezTo>
                <a:moveTo>
                  <a:pt x="79" y="228"/>
                </a:moveTo>
                <a:cubicBezTo>
                  <a:pt x="79" y="228"/>
                  <a:pt x="79" y="228"/>
                  <a:pt x="79" y="228"/>
                </a:cubicBezTo>
                <a:cubicBezTo>
                  <a:pt x="78" y="228"/>
                  <a:pt x="78" y="229"/>
                  <a:pt x="78" y="230"/>
                </a:cubicBezTo>
                <a:cubicBezTo>
                  <a:pt x="78" y="230"/>
                  <a:pt x="78" y="231"/>
                  <a:pt x="79" y="231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80" y="231"/>
                  <a:pt x="81" y="230"/>
                  <a:pt x="81" y="229"/>
                </a:cubicBezTo>
                <a:cubicBezTo>
                  <a:pt x="81" y="229"/>
                  <a:pt x="80" y="228"/>
                  <a:pt x="79" y="228"/>
                </a:cubicBezTo>
                <a:moveTo>
                  <a:pt x="78" y="212"/>
                </a:moveTo>
                <a:cubicBezTo>
                  <a:pt x="78" y="212"/>
                  <a:pt x="78" y="212"/>
                  <a:pt x="78" y="212"/>
                </a:cubicBezTo>
                <a:cubicBezTo>
                  <a:pt x="77" y="212"/>
                  <a:pt x="76" y="213"/>
                  <a:pt x="76" y="214"/>
                </a:cubicBezTo>
                <a:cubicBezTo>
                  <a:pt x="77" y="214"/>
                  <a:pt x="77" y="215"/>
                  <a:pt x="7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79" y="215"/>
                  <a:pt x="80" y="214"/>
                  <a:pt x="79" y="213"/>
                </a:cubicBezTo>
                <a:cubicBezTo>
                  <a:pt x="79" y="213"/>
                  <a:pt x="79" y="212"/>
                  <a:pt x="78" y="212"/>
                </a:cubicBezTo>
                <a:moveTo>
                  <a:pt x="76" y="198"/>
                </a:moveTo>
                <a:cubicBezTo>
                  <a:pt x="76" y="198"/>
                  <a:pt x="76" y="198"/>
                  <a:pt x="76" y="198"/>
                </a:cubicBezTo>
                <a:cubicBezTo>
                  <a:pt x="76" y="198"/>
                  <a:pt x="76" y="198"/>
                  <a:pt x="76" y="198"/>
                </a:cubicBezTo>
                <a:moveTo>
                  <a:pt x="78" y="196"/>
                </a:moveTo>
                <a:cubicBezTo>
                  <a:pt x="77" y="196"/>
                  <a:pt x="76" y="197"/>
                  <a:pt x="76" y="198"/>
                </a:cubicBezTo>
                <a:cubicBezTo>
                  <a:pt x="76" y="198"/>
                  <a:pt x="77" y="199"/>
                  <a:pt x="78" y="199"/>
                </a:cubicBezTo>
                <a:cubicBezTo>
                  <a:pt x="78" y="199"/>
                  <a:pt x="79" y="198"/>
                  <a:pt x="79" y="198"/>
                </a:cubicBezTo>
                <a:cubicBezTo>
                  <a:pt x="79" y="197"/>
                  <a:pt x="78" y="196"/>
                  <a:pt x="78" y="196"/>
                </a:cubicBezTo>
                <a:moveTo>
                  <a:pt x="78" y="180"/>
                </a:moveTo>
                <a:cubicBezTo>
                  <a:pt x="77" y="180"/>
                  <a:pt x="76" y="181"/>
                  <a:pt x="76" y="181"/>
                </a:cubicBezTo>
                <a:cubicBezTo>
                  <a:pt x="76" y="182"/>
                  <a:pt x="77" y="183"/>
                  <a:pt x="78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9" y="183"/>
                  <a:pt x="79" y="182"/>
                  <a:pt x="79" y="182"/>
                </a:cubicBezTo>
                <a:cubicBezTo>
                  <a:pt x="79" y="181"/>
                  <a:pt x="79" y="180"/>
                  <a:pt x="78" y="180"/>
                </a:cubicBezTo>
                <a:cubicBezTo>
                  <a:pt x="78" y="180"/>
                  <a:pt x="78" y="180"/>
                  <a:pt x="78" y="180"/>
                </a:cubicBezTo>
                <a:moveTo>
                  <a:pt x="79" y="164"/>
                </a:moveTo>
                <a:cubicBezTo>
                  <a:pt x="78" y="164"/>
                  <a:pt x="77" y="165"/>
                  <a:pt x="77" y="165"/>
                </a:cubicBezTo>
                <a:cubicBezTo>
                  <a:pt x="77" y="166"/>
                  <a:pt x="78" y="167"/>
                  <a:pt x="79" y="167"/>
                </a:cubicBezTo>
                <a:cubicBezTo>
                  <a:pt x="79" y="167"/>
                  <a:pt x="79" y="167"/>
                  <a:pt x="79" y="167"/>
                </a:cubicBezTo>
                <a:cubicBezTo>
                  <a:pt x="80" y="167"/>
                  <a:pt x="80" y="166"/>
                  <a:pt x="80" y="166"/>
                </a:cubicBezTo>
                <a:cubicBezTo>
                  <a:pt x="80" y="165"/>
                  <a:pt x="80" y="164"/>
                  <a:pt x="79" y="164"/>
                </a:cubicBezTo>
                <a:cubicBezTo>
                  <a:pt x="79" y="164"/>
                  <a:pt x="79" y="164"/>
                  <a:pt x="79" y="164"/>
                </a:cubicBezTo>
                <a:moveTo>
                  <a:pt x="81" y="148"/>
                </a:moveTo>
                <a:cubicBezTo>
                  <a:pt x="80" y="148"/>
                  <a:pt x="79" y="149"/>
                  <a:pt x="79" y="149"/>
                </a:cubicBezTo>
                <a:cubicBezTo>
                  <a:pt x="79" y="150"/>
                  <a:pt x="80" y="151"/>
                  <a:pt x="80" y="151"/>
                </a:cubicBezTo>
                <a:cubicBezTo>
                  <a:pt x="81" y="151"/>
                  <a:pt x="81" y="151"/>
                  <a:pt x="81" y="151"/>
                </a:cubicBezTo>
                <a:cubicBezTo>
                  <a:pt x="81" y="151"/>
                  <a:pt x="82" y="151"/>
                  <a:pt x="82" y="150"/>
                </a:cubicBezTo>
                <a:cubicBezTo>
                  <a:pt x="82" y="149"/>
                  <a:pt x="82" y="148"/>
                  <a:pt x="81" y="148"/>
                </a:cubicBezTo>
                <a:cubicBezTo>
                  <a:pt x="81" y="148"/>
                  <a:pt x="81" y="148"/>
                  <a:pt x="81" y="148"/>
                </a:cubicBezTo>
                <a:moveTo>
                  <a:pt x="83" y="132"/>
                </a:moveTo>
                <a:cubicBezTo>
                  <a:pt x="82" y="132"/>
                  <a:pt x="82" y="133"/>
                  <a:pt x="82" y="134"/>
                </a:cubicBezTo>
                <a:cubicBezTo>
                  <a:pt x="81" y="134"/>
                  <a:pt x="82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5"/>
                  <a:pt x="84" y="135"/>
                  <a:pt x="85" y="134"/>
                </a:cubicBezTo>
                <a:cubicBezTo>
                  <a:pt x="85" y="133"/>
                  <a:pt x="84" y="133"/>
                  <a:pt x="83" y="132"/>
                </a:cubicBezTo>
                <a:cubicBezTo>
                  <a:pt x="83" y="132"/>
                  <a:pt x="83" y="132"/>
                  <a:pt x="83" y="132"/>
                </a:cubicBezTo>
                <a:moveTo>
                  <a:pt x="86" y="117"/>
                </a:moveTo>
                <a:cubicBezTo>
                  <a:pt x="86" y="117"/>
                  <a:pt x="85" y="117"/>
                  <a:pt x="85" y="118"/>
                </a:cubicBezTo>
                <a:cubicBezTo>
                  <a:pt x="85" y="119"/>
                  <a:pt x="85" y="119"/>
                  <a:pt x="86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7" y="120"/>
                  <a:pt x="88" y="119"/>
                  <a:pt x="88" y="119"/>
                </a:cubicBezTo>
                <a:cubicBezTo>
                  <a:pt x="88" y="118"/>
                  <a:pt x="87" y="117"/>
                  <a:pt x="87" y="117"/>
                </a:cubicBezTo>
                <a:cubicBezTo>
                  <a:pt x="87" y="117"/>
                  <a:pt x="86" y="117"/>
                  <a:pt x="86" y="117"/>
                </a:cubicBezTo>
                <a:moveTo>
                  <a:pt x="90" y="101"/>
                </a:moveTo>
                <a:cubicBezTo>
                  <a:pt x="90" y="101"/>
                  <a:pt x="89" y="102"/>
                  <a:pt x="89" y="102"/>
                </a:cubicBezTo>
                <a:cubicBezTo>
                  <a:pt x="89" y="103"/>
                  <a:pt x="89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2" y="103"/>
                </a:cubicBezTo>
                <a:cubicBezTo>
                  <a:pt x="92" y="102"/>
                  <a:pt x="91" y="101"/>
                  <a:pt x="91" y="101"/>
                </a:cubicBezTo>
                <a:cubicBezTo>
                  <a:pt x="90" y="101"/>
                  <a:pt x="90" y="101"/>
                  <a:pt x="90" y="101"/>
                </a:cubicBezTo>
                <a:moveTo>
                  <a:pt x="95" y="86"/>
                </a:moveTo>
                <a:cubicBezTo>
                  <a:pt x="94" y="86"/>
                  <a:pt x="94" y="86"/>
                  <a:pt x="93" y="87"/>
                </a:cubicBezTo>
                <a:cubicBezTo>
                  <a:pt x="93" y="88"/>
                  <a:pt x="94" y="89"/>
                  <a:pt x="94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5" y="89"/>
                  <a:pt x="96" y="88"/>
                  <a:pt x="96" y="88"/>
                </a:cubicBezTo>
                <a:cubicBezTo>
                  <a:pt x="97" y="87"/>
                  <a:pt x="96" y="86"/>
                  <a:pt x="95" y="86"/>
                </a:cubicBezTo>
                <a:cubicBezTo>
                  <a:pt x="95" y="86"/>
                  <a:pt x="95" y="86"/>
                  <a:pt x="95" y="86"/>
                </a:cubicBezTo>
                <a:moveTo>
                  <a:pt x="100" y="71"/>
                </a:moveTo>
                <a:cubicBezTo>
                  <a:pt x="100" y="71"/>
                  <a:pt x="99" y="71"/>
                  <a:pt x="99" y="72"/>
                </a:cubicBezTo>
                <a:cubicBezTo>
                  <a:pt x="98" y="73"/>
                  <a:pt x="99" y="73"/>
                  <a:pt x="100" y="74"/>
                </a:cubicBezTo>
                <a:cubicBezTo>
                  <a:pt x="100" y="74"/>
                  <a:pt x="100" y="74"/>
                  <a:pt x="100" y="74"/>
                </a:cubicBezTo>
                <a:cubicBezTo>
                  <a:pt x="101" y="74"/>
                  <a:pt x="101" y="73"/>
                  <a:pt x="102" y="73"/>
                </a:cubicBezTo>
                <a:cubicBezTo>
                  <a:pt x="102" y="72"/>
                  <a:pt x="101" y="71"/>
                  <a:pt x="101" y="71"/>
                </a:cubicBezTo>
                <a:cubicBezTo>
                  <a:pt x="101" y="71"/>
                  <a:pt x="100" y="71"/>
                  <a:pt x="100" y="71"/>
                </a:cubicBezTo>
                <a:moveTo>
                  <a:pt x="106" y="56"/>
                </a:moveTo>
                <a:cubicBezTo>
                  <a:pt x="106" y="56"/>
                  <a:pt x="105" y="56"/>
                  <a:pt x="105" y="57"/>
                </a:cubicBezTo>
                <a:cubicBezTo>
                  <a:pt x="105" y="58"/>
                  <a:pt x="105" y="59"/>
                  <a:pt x="106" y="59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107" y="59"/>
                  <a:pt x="107" y="59"/>
                  <a:pt x="108" y="58"/>
                </a:cubicBezTo>
                <a:cubicBezTo>
                  <a:pt x="108" y="57"/>
                  <a:pt x="108" y="56"/>
                  <a:pt x="107" y="56"/>
                </a:cubicBezTo>
                <a:cubicBezTo>
                  <a:pt x="107" y="56"/>
                  <a:pt x="106" y="56"/>
                  <a:pt x="106" y="56"/>
                </a:cubicBezTo>
                <a:moveTo>
                  <a:pt x="113" y="41"/>
                </a:moveTo>
                <a:cubicBezTo>
                  <a:pt x="112" y="41"/>
                  <a:pt x="112" y="42"/>
                  <a:pt x="112" y="42"/>
                </a:cubicBezTo>
                <a:cubicBezTo>
                  <a:pt x="111" y="43"/>
                  <a:pt x="112" y="44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5" y="43"/>
                  <a:pt x="114" y="42"/>
                  <a:pt x="114" y="42"/>
                </a:cubicBezTo>
                <a:cubicBezTo>
                  <a:pt x="113" y="42"/>
                  <a:pt x="113" y="41"/>
                  <a:pt x="113" y="41"/>
                </a:cubicBezTo>
                <a:moveTo>
                  <a:pt x="120" y="27"/>
                </a:moveTo>
                <a:cubicBezTo>
                  <a:pt x="120" y="27"/>
                  <a:pt x="119" y="28"/>
                  <a:pt x="119" y="28"/>
                </a:cubicBezTo>
                <a:cubicBezTo>
                  <a:pt x="119" y="29"/>
                  <a:pt x="119" y="30"/>
                  <a:pt x="120" y="30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1" y="30"/>
                  <a:pt x="121" y="30"/>
                  <a:pt x="122" y="30"/>
                </a:cubicBezTo>
                <a:cubicBezTo>
                  <a:pt x="122" y="29"/>
                  <a:pt x="122" y="28"/>
                  <a:pt x="121" y="27"/>
                </a:cubicBezTo>
                <a:cubicBezTo>
                  <a:pt x="121" y="27"/>
                  <a:pt x="121" y="27"/>
                  <a:pt x="120" y="27"/>
                </a:cubicBezTo>
                <a:moveTo>
                  <a:pt x="129" y="14"/>
                </a:moveTo>
                <a:cubicBezTo>
                  <a:pt x="128" y="14"/>
                  <a:pt x="128" y="14"/>
                  <a:pt x="127" y="14"/>
                </a:cubicBezTo>
                <a:cubicBezTo>
                  <a:pt x="127" y="15"/>
                  <a:pt x="127" y="16"/>
                  <a:pt x="128" y="16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6"/>
                  <a:pt x="130" y="16"/>
                </a:cubicBezTo>
                <a:cubicBezTo>
                  <a:pt x="130" y="15"/>
                  <a:pt x="130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moveTo>
                  <a:pt x="137" y="0"/>
                </a:moveTo>
                <a:cubicBezTo>
                  <a:pt x="137" y="0"/>
                  <a:pt x="136" y="0"/>
                  <a:pt x="136" y="1"/>
                </a:cubicBezTo>
                <a:cubicBezTo>
                  <a:pt x="136" y="1"/>
                  <a:pt x="136" y="2"/>
                  <a:pt x="137" y="3"/>
                </a:cubicBezTo>
                <a:cubicBezTo>
                  <a:pt x="137" y="3"/>
                  <a:pt x="137" y="3"/>
                  <a:pt x="137" y="3"/>
                </a:cubicBezTo>
                <a:cubicBezTo>
                  <a:pt x="138" y="3"/>
                  <a:pt x="138" y="3"/>
                  <a:pt x="139" y="3"/>
                </a:cubicBezTo>
                <a:cubicBezTo>
                  <a:pt x="139" y="2"/>
                  <a:pt x="139" y="1"/>
                  <a:pt x="138" y="0"/>
                </a:cubicBezTo>
                <a:cubicBezTo>
                  <a:pt x="138" y="0"/>
                  <a:pt x="138" y="0"/>
                  <a:pt x="137" y="0"/>
                </a:cubicBezTo>
              </a:path>
            </a:pathLst>
          </a:custGeom>
          <a:solidFill>
            <a:schemeClr val="accent1">
              <a:lumMod val="50000"/>
              <a:lumOff val="50000"/>
              <a:alpha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9A696BD-A73D-4C03-BADB-DBEEDA30FBD5}"/>
              </a:ext>
            </a:extLst>
          </p:cNvPr>
          <p:cNvSpPr>
            <a:spLocks noEditPoints="1"/>
          </p:cNvSpPr>
          <p:nvPr/>
        </p:nvSpPr>
        <p:spPr bwMode="auto">
          <a:xfrm>
            <a:off x="3020162" y="339725"/>
            <a:ext cx="5961063" cy="6178549"/>
          </a:xfrm>
          <a:custGeom>
            <a:avLst/>
            <a:gdLst>
              <a:gd name="T0" fmla="*/ 361 w 877"/>
              <a:gd name="T1" fmla="*/ 902 h 907"/>
              <a:gd name="T2" fmla="*/ 325 w 877"/>
              <a:gd name="T3" fmla="*/ 891 h 907"/>
              <a:gd name="T4" fmla="*/ 266 w 877"/>
              <a:gd name="T5" fmla="*/ 886 h 907"/>
              <a:gd name="T6" fmla="*/ 211 w 877"/>
              <a:gd name="T7" fmla="*/ 788 h 907"/>
              <a:gd name="T8" fmla="*/ 160 w 877"/>
              <a:gd name="T9" fmla="*/ 760 h 907"/>
              <a:gd name="T10" fmla="*/ 119 w 877"/>
              <a:gd name="T11" fmla="*/ 748 h 907"/>
              <a:gd name="T12" fmla="*/ 85 w 877"/>
              <a:gd name="T13" fmla="*/ 667 h 907"/>
              <a:gd name="T14" fmla="*/ 188 w 877"/>
              <a:gd name="T15" fmla="*/ 697 h 907"/>
              <a:gd name="T16" fmla="*/ 248 w 877"/>
              <a:gd name="T17" fmla="*/ 648 h 907"/>
              <a:gd name="T18" fmla="*/ 255 w 877"/>
              <a:gd name="T19" fmla="*/ 606 h 907"/>
              <a:gd name="T20" fmla="*/ 268 w 877"/>
              <a:gd name="T21" fmla="*/ 575 h 907"/>
              <a:gd name="T22" fmla="*/ 115 w 877"/>
              <a:gd name="T23" fmla="*/ 530 h 907"/>
              <a:gd name="T24" fmla="*/ 67 w 877"/>
              <a:gd name="T25" fmla="*/ 478 h 907"/>
              <a:gd name="T26" fmla="*/ 16 w 877"/>
              <a:gd name="T27" fmla="*/ 364 h 907"/>
              <a:gd name="T28" fmla="*/ 11 w 877"/>
              <a:gd name="T29" fmla="*/ 196 h 907"/>
              <a:gd name="T30" fmla="*/ 68 w 877"/>
              <a:gd name="T31" fmla="*/ 14 h 907"/>
              <a:gd name="T32" fmla="*/ 334 w 877"/>
              <a:gd name="T33" fmla="*/ 298 h 907"/>
              <a:gd name="T34" fmla="*/ 347 w 877"/>
              <a:gd name="T35" fmla="*/ 266 h 907"/>
              <a:gd name="T36" fmla="*/ 356 w 877"/>
              <a:gd name="T37" fmla="*/ 250 h 907"/>
              <a:gd name="T38" fmla="*/ 366 w 877"/>
              <a:gd name="T39" fmla="*/ 236 h 907"/>
              <a:gd name="T40" fmla="*/ 375 w 877"/>
              <a:gd name="T41" fmla="*/ 222 h 907"/>
              <a:gd name="T42" fmla="*/ 392 w 877"/>
              <a:gd name="T43" fmla="*/ 198 h 907"/>
              <a:gd name="T44" fmla="*/ 315 w 877"/>
              <a:gd name="T45" fmla="*/ 165 h 907"/>
              <a:gd name="T46" fmla="*/ 328 w 877"/>
              <a:gd name="T47" fmla="*/ 120 h 907"/>
              <a:gd name="T48" fmla="*/ 336 w 877"/>
              <a:gd name="T49" fmla="*/ 95 h 907"/>
              <a:gd name="T50" fmla="*/ 442 w 877"/>
              <a:gd name="T51" fmla="*/ 94 h 907"/>
              <a:gd name="T52" fmla="*/ 487 w 877"/>
              <a:gd name="T53" fmla="*/ 105 h 907"/>
              <a:gd name="T54" fmla="*/ 525 w 877"/>
              <a:gd name="T55" fmla="*/ 207 h 907"/>
              <a:gd name="T56" fmla="*/ 508 w 877"/>
              <a:gd name="T57" fmla="*/ 231 h 907"/>
              <a:gd name="T58" fmla="*/ 520 w 877"/>
              <a:gd name="T59" fmla="*/ 250 h 907"/>
              <a:gd name="T60" fmla="*/ 526 w 877"/>
              <a:gd name="T61" fmla="*/ 264 h 907"/>
              <a:gd name="T62" fmla="*/ 532 w 877"/>
              <a:gd name="T63" fmla="*/ 281 h 907"/>
              <a:gd name="T64" fmla="*/ 797 w 877"/>
              <a:gd name="T65" fmla="*/ 6 h 907"/>
              <a:gd name="T66" fmla="*/ 858 w 877"/>
              <a:gd name="T67" fmla="*/ 152 h 907"/>
              <a:gd name="T68" fmla="*/ 867 w 877"/>
              <a:gd name="T69" fmla="*/ 322 h 907"/>
              <a:gd name="T70" fmla="*/ 828 w 877"/>
              <a:gd name="T71" fmla="*/ 451 h 907"/>
              <a:gd name="T72" fmla="*/ 768 w 877"/>
              <a:gd name="T73" fmla="*/ 523 h 907"/>
              <a:gd name="T74" fmla="*/ 664 w 877"/>
              <a:gd name="T75" fmla="*/ 574 h 907"/>
              <a:gd name="T76" fmla="*/ 617 w 877"/>
              <a:gd name="T77" fmla="*/ 599 h 907"/>
              <a:gd name="T78" fmla="*/ 617 w 877"/>
              <a:gd name="T79" fmla="*/ 633 h 907"/>
              <a:gd name="T80" fmla="*/ 636 w 877"/>
              <a:gd name="T81" fmla="*/ 677 h 907"/>
              <a:gd name="T82" fmla="*/ 815 w 877"/>
              <a:gd name="T83" fmla="*/ 615 h 907"/>
              <a:gd name="T84" fmla="*/ 844 w 877"/>
              <a:gd name="T85" fmla="*/ 664 h 907"/>
              <a:gd name="T86" fmla="*/ 725 w 877"/>
              <a:gd name="T87" fmla="*/ 741 h 907"/>
              <a:gd name="T88" fmla="*/ 693 w 877"/>
              <a:gd name="T89" fmla="*/ 782 h 907"/>
              <a:gd name="T90" fmla="*/ 621 w 877"/>
              <a:gd name="T91" fmla="*/ 871 h 907"/>
              <a:gd name="T92" fmla="*/ 593 w 877"/>
              <a:gd name="T93" fmla="*/ 892 h 907"/>
              <a:gd name="T94" fmla="*/ 556 w 877"/>
              <a:gd name="T95" fmla="*/ 900 h 907"/>
              <a:gd name="T96" fmla="*/ 507 w 877"/>
              <a:gd name="T97" fmla="*/ 906 h 907"/>
              <a:gd name="T98" fmla="*/ 610 w 877"/>
              <a:gd name="T99" fmla="*/ 735 h 907"/>
              <a:gd name="T100" fmla="*/ 618 w 877"/>
              <a:gd name="T101" fmla="*/ 708 h 907"/>
              <a:gd name="T102" fmla="*/ 581 w 877"/>
              <a:gd name="T103" fmla="*/ 671 h 907"/>
              <a:gd name="T104" fmla="*/ 544 w 877"/>
              <a:gd name="T105" fmla="*/ 649 h 907"/>
              <a:gd name="T106" fmla="*/ 517 w 877"/>
              <a:gd name="T107" fmla="*/ 649 h 907"/>
              <a:gd name="T108" fmla="*/ 357 w 877"/>
              <a:gd name="T109" fmla="*/ 639 h 907"/>
              <a:gd name="T110" fmla="*/ 319 w 877"/>
              <a:gd name="T111" fmla="*/ 674 h 907"/>
              <a:gd name="T112" fmla="*/ 287 w 877"/>
              <a:gd name="T113" fmla="*/ 677 h 907"/>
              <a:gd name="T114" fmla="*/ 254 w 877"/>
              <a:gd name="T115" fmla="*/ 723 h 907"/>
              <a:gd name="T116" fmla="*/ 268 w 877"/>
              <a:gd name="T117" fmla="*/ 740 h 907"/>
              <a:gd name="T118" fmla="*/ 332 w 877"/>
              <a:gd name="T119" fmla="*/ 166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77" h="907">
                <a:moveTo>
                  <a:pt x="495" y="907"/>
                </a:moveTo>
                <a:cubicBezTo>
                  <a:pt x="493" y="907"/>
                  <a:pt x="491" y="907"/>
                  <a:pt x="489" y="907"/>
                </a:cubicBezTo>
                <a:cubicBezTo>
                  <a:pt x="475" y="906"/>
                  <a:pt x="450" y="899"/>
                  <a:pt x="438" y="868"/>
                </a:cubicBezTo>
                <a:cubicBezTo>
                  <a:pt x="426" y="899"/>
                  <a:pt x="402" y="906"/>
                  <a:pt x="388" y="907"/>
                </a:cubicBezTo>
                <a:cubicBezTo>
                  <a:pt x="386" y="907"/>
                  <a:pt x="384" y="907"/>
                  <a:pt x="381" y="907"/>
                </a:cubicBezTo>
                <a:cubicBezTo>
                  <a:pt x="375" y="907"/>
                  <a:pt x="370" y="906"/>
                  <a:pt x="369" y="906"/>
                </a:cubicBezTo>
                <a:cubicBezTo>
                  <a:pt x="363" y="905"/>
                  <a:pt x="363" y="905"/>
                  <a:pt x="363" y="905"/>
                </a:cubicBezTo>
                <a:cubicBezTo>
                  <a:pt x="360" y="904"/>
                  <a:pt x="360" y="904"/>
                  <a:pt x="360" y="904"/>
                </a:cubicBezTo>
                <a:cubicBezTo>
                  <a:pt x="361" y="902"/>
                  <a:pt x="361" y="902"/>
                  <a:pt x="361" y="902"/>
                </a:cubicBezTo>
                <a:cubicBezTo>
                  <a:pt x="366" y="896"/>
                  <a:pt x="366" y="896"/>
                  <a:pt x="366" y="896"/>
                </a:cubicBezTo>
                <a:cubicBezTo>
                  <a:pt x="366" y="896"/>
                  <a:pt x="366" y="895"/>
                  <a:pt x="367" y="894"/>
                </a:cubicBezTo>
                <a:cubicBezTo>
                  <a:pt x="357" y="899"/>
                  <a:pt x="348" y="900"/>
                  <a:pt x="341" y="901"/>
                </a:cubicBezTo>
                <a:cubicBezTo>
                  <a:pt x="339" y="901"/>
                  <a:pt x="336" y="901"/>
                  <a:pt x="334" y="901"/>
                </a:cubicBezTo>
                <a:cubicBezTo>
                  <a:pt x="331" y="901"/>
                  <a:pt x="330" y="901"/>
                  <a:pt x="329" y="901"/>
                </a:cubicBezTo>
                <a:cubicBezTo>
                  <a:pt x="321" y="900"/>
                  <a:pt x="321" y="900"/>
                  <a:pt x="321" y="900"/>
                </a:cubicBezTo>
                <a:cubicBezTo>
                  <a:pt x="317" y="900"/>
                  <a:pt x="317" y="900"/>
                  <a:pt x="317" y="900"/>
                </a:cubicBezTo>
                <a:cubicBezTo>
                  <a:pt x="319" y="897"/>
                  <a:pt x="319" y="897"/>
                  <a:pt x="319" y="897"/>
                </a:cubicBezTo>
                <a:cubicBezTo>
                  <a:pt x="325" y="891"/>
                  <a:pt x="325" y="891"/>
                  <a:pt x="325" y="891"/>
                </a:cubicBezTo>
                <a:cubicBezTo>
                  <a:pt x="325" y="891"/>
                  <a:pt x="326" y="890"/>
                  <a:pt x="326" y="890"/>
                </a:cubicBezTo>
                <a:cubicBezTo>
                  <a:pt x="319" y="892"/>
                  <a:pt x="312" y="894"/>
                  <a:pt x="308" y="894"/>
                </a:cubicBezTo>
                <a:cubicBezTo>
                  <a:pt x="306" y="894"/>
                  <a:pt x="303" y="894"/>
                  <a:pt x="301" y="894"/>
                </a:cubicBezTo>
                <a:cubicBezTo>
                  <a:pt x="293" y="894"/>
                  <a:pt x="284" y="892"/>
                  <a:pt x="283" y="892"/>
                </a:cubicBezTo>
                <a:cubicBezTo>
                  <a:pt x="280" y="891"/>
                  <a:pt x="280" y="891"/>
                  <a:pt x="280" y="891"/>
                </a:cubicBezTo>
                <a:cubicBezTo>
                  <a:pt x="283" y="888"/>
                  <a:pt x="283" y="888"/>
                  <a:pt x="283" y="888"/>
                </a:cubicBezTo>
                <a:cubicBezTo>
                  <a:pt x="285" y="887"/>
                  <a:pt x="287" y="885"/>
                  <a:pt x="289" y="882"/>
                </a:cubicBezTo>
                <a:cubicBezTo>
                  <a:pt x="282" y="885"/>
                  <a:pt x="275" y="886"/>
                  <a:pt x="270" y="886"/>
                </a:cubicBezTo>
                <a:cubicBezTo>
                  <a:pt x="269" y="886"/>
                  <a:pt x="267" y="886"/>
                  <a:pt x="266" y="886"/>
                </a:cubicBezTo>
                <a:cubicBezTo>
                  <a:pt x="251" y="884"/>
                  <a:pt x="250" y="875"/>
                  <a:pt x="250" y="875"/>
                </a:cubicBezTo>
                <a:cubicBezTo>
                  <a:pt x="250" y="874"/>
                  <a:pt x="250" y="874"/>
                  <a:pt x="250" y="874"/>
                </a:cubicBezTo>
                <a:cubicBezTo>
                  <a:pt x="251" y="873"/>
                  <a:pt x="251" y="873"/>
                  <a:pt x="251" y="873"/>
                </a:cubicBezTo>
                <a:cubicBezTo>
                  <a:pt x="251" y="873"/>
                  <a:pt x="254" y="872"/>
                  <a:pt x="256" y="871"/>
                </a:cubicBezTo>
                <a:cubicBezTo>
                  <a:pt x="258" y="869"/>
                  <a:pt x="260" y="868"/>
                  <a:pt x="262" y="865"/>
                </a:cubicBezTo>
                <a:cubicBezTo>
                  <a:pt x="269" y="858"/>
                  <a:pt x="278" y="844"/>
                  <a:pt x="288" y="824"/>
                </a:cubicBezTo>
                <a:cubicBezTo>
                  <a:pt x="284" y="823"/>
                  <a:pt x="281" y="821"/>
                  <a:pt x="278" y="820"/>
                </a:cubicBezTo>
                <a:cubicBezTo>
                  <a:pt x="255" y="811"/>
                  <a:pt x="233" y="800"/>
                  <a:pt x="213" y="787"/>
                </a:cubicBezTo>
                <a:cubicBezTo>
                  <a:pt x="211" y="788"/>
                  <a:pt x="211" y="788"/>
                  <a:pt x="211" y="788"/>
                </a:cubicBezTo>
                <a:cubicBezTo>
                  <a:pt x="208" y="790"/>
                  <a:pt x="205" y="790"/>
                  <a:pt x="201" y="790"/>
                </a:cubicBezTo>
                <a:cubicBezTo>
                  <a:pt x="195" y="790"/>
                  <a:pt x="190" y="788"/>
                  <a:pt x="186" y="785"/>
                </a:cubicBezTo>
                <a:cubicBezTo>
                  <a:pt x="186" y="784"/>
                  <a:pt x="185" y="783"/>
                  <a:pt x="184" y="782"/>
                </a:cubicBezTo>
                <a:cubicBezTo>
                  <a:pt x="184" y="782"/>
                  <a:pt x="184" y="782"/>
                  <a:pt x="183" y="782"/>
                </a:cubicBezTo>
                <a:cubicBezTo>
                  <a:pt x="178" y="782"/>
                  <a:pt x="174" y="780"/>
                  <a:pt x="172" y="775"/>
                </a:cubicBezTo>
                <a:cubicBezTo>
                  <a:pt x="172" y="775"/>
                  <a:pt x="172" y="775"/>
                  <a:pt x="172" y="775"/>
                </a:cubicBezTo>
                <a:cubicBezTo>
                  <a:pt x="171" y="775"/>
                  <a:pt x="171" y="775"/>
                  <a:pt x="171" y="775"/>
                </a:cubicBezTo>
                <a:cubicBezTo>
                  <a:pt x="166" y="775"/>
                  <a:pt x="162" y="772"/>
                  <a:pt x="160" y="768"/>
                </a:cubicBezTo>
                <a:cubicBezTo>
                  <a:pt x="159" y="765"/>
                  <a:pt x="159" y="762"/>
                  <a:pt x="160" y="760"/>
                </a:cubicBezTo>
                <a:cubicBezTo>
                  <a:pt x="159" y="759"/>
                  <a:pt x="157" y="756"/>
                  <a:pt x="157" y="753"/>
                </a:cubicBezTo>
                <a:cubicBezTo>
                  <a:pt x="157" y="752"/>
                  <a:pt x="158" y="751"/>
                  <a:pt x="158" y="750"/>
                </a:cubicBezTo>
                <a:cubicBezTo>
                  <a:pt x="158" y="749"/>
                  <a:pt x="158" y="748"/>
                  <a:pt x="158" y="747"/>
                </a:cubicBezTo>
                <a:cubicBezTo>
                  <a:pt x="156" y="745"/>
                  <a:pt x="154" y="743"/>
                  <a:pt x="152" y="741"/>
                </a:cubicBezTo>
                <a:cubicBezTo>
                  <a:pt x="136" y="753"/>
                  <a:pt x="136" y="753"/>
                  <a:pt x="136" y="753"/>
                </a:cubicBezTo>
                <a:cubicBezTo>
                  <a:pt x="135" y="754"/>
                  <a:pt x="134" y="755"/>
                  <a:pt x="133" y="755"/>
                </a:cubicBezTo>
                <a:cubicBezTo>
                  <a:pt x="132" y="755"/>
                  <a:pt x="131" y="756"/>
                  <a:pt x="130" y="756"/>
                </a:cubicBezTo>
                <a:cubicBezTo>
                  <a:pt x="128" y="756"/>
                  <a:pt x="126" y="755"/>
                  <a:pt x="124" y="753"/>
                </a:cubicBezTo>
                <a:cubicBezTo>
                  <a:pt x="123" y="752"/>
                  <a:pt x="121" y="750"/>
                  <a:pt x="119" y="748"/>
                </a:cubicBezTo>
                <a:cubicBezTo>
                  <a:pt x="117" y="746"/>
                  <a:pt x="115" y="743"/>
                  <a:pt x="113" y="741"/>
                </a:cubicBezTo>
                <a:cubicBezTo>
                  <a:pt x="111" y="737"/>
                  <a:pt x="108" y="733"/>
                  <a:pt x="104" y="729"/>
                </a:cubicBezTo>
                <a:cubicBezTo>
                  <a:pt x="92" y="714"/>
                  <a:pt x="72" y="692"/>
                  <a:pt x="35" y="666"/>
                </a:cubicBezTo>
                <a:cubicBezTo>
                  <a:pt x="33" y="664"/>
                  <a:pt x="33" y="664"/>
                  <a:pt x="33" y="664"/>
                </a:cubicBezTo>
                <a:cubicBezTo>
                  <a:pt x="29" y="661"/>
                  <a:pt x="29" y="661"/>
                  <a:pt x="29" y="661"/>
                </a:cubicBezTo>
                <a:cubicBezTo>
                  <a:pt x="33" y="660"/>
                  <a:pt x="33" y="660"/>
                  <a:pt x="33" y="660"/>
                </a:cubicBezTo>
                <a:cubicBezTo>
                  <a:pt x="37" y="660"/>
                  <a:pt x="37" y="660"/>
                  <a:pt x="37" y="660"/>
                </a:cubicBezTo>
                <a:cubicBezTo>
                  <a:pt x="40" y="659"/>
                  <a:pt x="43" y="659"/>
                  <a:pt x="47" y="659"/>
                </a:cubicBezTo>
                <a:cubicBezTo>
                  <a:pt x="62" y="659"/>
                  <a:pt x="77" y="664"/>
                  <a:pt x="85" y="667"/>
                </a:cubicBezTo>
                <a:cubicBezTo>
                  <a:pt x="84" y="664"/>
                  <a:pt x="83" y="660"/>
                  <a:pt x="82" y="656"/>
                </a:cubicBezTo>
                <a:cubicBezTo>
                  <a:pt x="79" y="647"/>
                  <a:pt x="74" y="635"/>
                  <a:pt x="65" y="625"/>
                </a:cubicBezTo>
                <a:cubicBezTo>
                  <a:pt x="60" y="618"/>
                  <a:pt x="60" y="618"/>
                  <a:pt x="60" y="618"/>
                </a:cubicBezTo>
                <a:cubicBezTo>
                  <a:pt x="62" y="615"/>
                  <a:pt x="62" y="615"/>
                  <a:pt x="62" y="615"/>
                </a:cubicBezTo>
                <a:cubicBezTo>
                  <a:pt x="70" y="620"/>
                  <a:pt x="70" y="620"/>
                  <a:pt x="70" y="620"/>
                </a:cubicBezTo>
                <a:cubicBezTo>
                  <a:pt x="114" y="652"/>
                  <a:pt x="147" y="692"/>
                  <a:pt x="156" y="702"/>
                </a:cubicBezTo>
                <a:cubicBezTo>
                  <a:pt x="159" y="700"/>
                  <a:pt x="162" y="698"/>
                  <a:pt x="164" y="696"/>
                </a:cubicBezTo>
                <a:cubicBezTo>
                  <a:pt x="167" y="692"/>
                  <a:pt x="170" y="690"/>
                  <a:pt x="174" y="690"/>
                </a:cubicBezTo>
                <a:cubicBezTo>
                  <a:pt x="180" y="690"/>
                  <a:pt x="185" y="694"/>
                  <a:pt x="188" y="697"/>
                </a:cubicBezTo>
                <a:cubicBezTo>
                  <a:pt x="193" y="702"/>
                  <a:pt x="198" y="706"/>
                  <a:pt x="203" y="710"/>
                </a:cubicBezTo>
                <a:cubicBezTo>
                  <a:pt x="208" y="707"/>
                  <a:pt x="214" y="706"/>
                  <a:pt x="219" y="706"/>
                </a:cubicBezTo>
                <a:cubicBezTo>
                  <a:pt x="222" y="699"/>
                  <a:pt x="227" y="694"/>
                  <a:pt x="232" y="690"/>
                </a:cubicBezTo>
                <a:cubicBezTo>
                  <a:pt x="235" y="683"/>
                  <a:pt x="239" y="679"/>
                  <a:pt x="241" y="677"/>
                </a:cubicBezTo>
                <a:cubicBezTo>
                  <a:pt x="241" y="676"/>
                  <a:pt x="241" y="676"/>
                  <a:pt x="242" y="676"/>
                </a:cubicBezTo>
                <a:cubicBezTo>
                  <a:pt x="242" y="676"/>
                  <a:pt x="242" y="676"/>
                  <a:pt x="242" y="676"/>
                </a:cubicBezTo>
                <a:cubicBezTo>
                  <a:pt x="243" y="672"/>
                  <a:pt x="245" y="661"/>
                  <a:pt x="251" y="655"/>
                </a:cubicBezTo>
                <a:cubicBezTo>
                  <a:pt x="252" y="653"/>
                  <a:pt x="253" y="652"/>
                  <a:pt x="254" y="650"/>
                </a:cubicBezTo>
                <a:cubicBezTo>
                  <a:pt x="252" y="650"/>
                  <a:pt x="250" y="649"/>
                  <a:pt x="248" y="648"/>
                </a:cubicBezTo>
                <a:cubicBezTo>
                  <a:pt x="245" y="647"/>
                  <a:pt x="245" y="647"/>
                  <a:pt x="245" y="647"/>
                </a:cubicBezTo>
                <a:cubicBezTo>
                  <a:pt x="248" y="645"/>
                  <a:pt x="248" y="645"/>
                  <a:pt x="248" y="645"/>
                </a:cubicBezTo>
                <a:cubicBezTo>
                  <a:pt x="254" y="641"/>
                  <a:pt x="257" y="636"/>
                  <a:pt x="260" y="633"/>
                </a:cubicBezTo>
                <a:cubicBezTo>
                  <a:pt x="257" y="632"/>
                  <a:pt x="253" y="631"/>
                  <a:pt x="249" y="629"/>
                </a:cubicBezTo>
                <a:cubicBezTo>
                  <a:pt x="247" y="627"/>
                  <a:pt x="247" y="627"/>
                  <a:pt x="247" y="627"/>
                </a:cubicBezTo>
                <a:cubicBezTo>
                  <a:pt x="249" y="625"/>
                  <a:pt x="249" y="625"/>
                  <a:pt x="249" y="625"/>
                </a:cubicBezTo>
                <a:cubicBezTo>
                  <a:pt x="255" y="623"/>
                  <a:pt x="257" y="617"/>
                  <a:pt x="259" y="612"/>
                </a:cubicBezTo>
                <a:cubicBezTo>
                  <a:pt x="260" y="611"/>
                  <a:pt x="260" y="610"/>
                  <a:pt x="261" y="608"/>
                </a:cubicBezTo>
                <a:cubicBezTo>
                  <a:pt x="258" y="607"/>
                  <a:pt x="256" y="606"/>
                  <a:pt x="255" y="606"/>
                </a:cubicBezTo>
                <a:cubicBezTo>
                  <a:pt x="253" y="604"/>
                  <a:pt x="253" y="604"/>
                  <a:pt x="253" y="604"/>
                </a:cubicBezTo>
                <a:cubicBezTo>
                  <a:pt x="255" y="603"/>
                  <a:pt x="255" y="603"/>
                  <a:pt x="255" y="603"/>
                </a:cubicBezTo>
                <a:cubicBezTo>
                  <a:pt x="260" y="599"/>
                  <a:pt x="260" y="599"/>
                  <a:pt x="260" y="599"/>
                </a:cubicBezTo>
                <a:cubicBezTo>
                  <a:pt x="260" y="599"/>
                  <a:pt x="269" y="591"/>
                  <a:pt x="272" y="584"/>
                </a:cubicBezTo>
                <a:cubicBezTo>
                  <a:pt x="271" y="584"/>
                  <a:pt x="271" y="584"/>
                  <a:pt x="270" y="584"/>
                </a:cubicBezTo>
                <a:cubicBezTo>
                  <a:pt x="263" y="582"/>
                  <a:pt x="263" y="582"/>
                  <a:pt x="263" y="582"/>
                </a:cubicBezTo>
                <a:cubicBezTo>
                  <a:pt x="260" y="581"/>
                  <a:pt x="260" y="581"/>
                  <a:pt x="260" y="581"/>
                </a:cubicBezTo>
                <a:cubicBezTo>
                  <a:pt x="263" y="579"/>
                  <a:pt x="263" y="579"/>
                  <a:pt x="263" y="579"/>
                </a:cubicBezTo>
                <a:cubicBezTo>
                  <a:pt x="268" y="575"/>
                  <a:pt x="268" y="575"/>
                  <a:pt x="268" y="575"/>
                </a:cubicBezTo>
                <a:cubicBezTo>
                  <a:pt x="268" y="574"/>
                  <a:pt x="277" y="567"/>
                  <a:pt x="282" y="557"/>
                </a:cubicBezTo>
                <a:cubicBezTo>
                  <a:pt x="276" y="560"/>
                  <a:pt x="269" y="563"/>
                  <a:pt x="263" y="565"/>
                </a:cubicBezTo>
                <a:cubicBezTo>
                  <a:pt x="246" y="571"/>
                  <a:pt x="229" y="574"/>
                  <a:pt x="212" y="574"/>
                </a:cubicBezTo>
                <a:cubicBezTo>
                  <a:pt x="196" y="574"/>
                  <a:pt x="183" y="571"/>
                  <a:pt x="175" y="566"/>
                </a:cubicBezTo>
                <a:cubicBezTo>
                  <a:pt x="166" y="560"/>
                  <a:pt x="166" y="560"/>
                  <a:pt x="166" y="560"/>
                </a:cubicBezTo>
                <a:cubicBezTo>
                  <a:pt x="152" y="557"/>
                  <a:pt x="142" y="553"/>
                  <a:pt x="137" y="546"/>
                </a:cubicBezTo>
                <a:cubicBezTo>
                  <a:pt x="137" y="546"/>
                  <a:pt x="136" y="545"/>
                  <a:pt x="136" y="544"/>
                </a:cubicBezTo>
                <a:cubicBezTo>
                  <a:pt x="134" y="540"/>
                  <a:pt x="134" y="540"/>
                  <a:pt x="134" y="540"/>
                </a:cubicBezTo>
                <a:cubicBezTo>
                  <a:pt x="126" y="538"/>
                  <a:pt x="119" y="535"/>
                  <a:pt x="115" y="530"/>
                </a:cubicBezTo>
                <a:cubicBezTo>
                  <a:pt x="115" y="530"/>
                  <a:pt x="115" y="530"/>
                  <a:pt x="115" y="530"/>
                </a:cubicBezTo>
                <a:cubicBezTo>
                  <a:pt x="115" y="530"/>
                  <a:pt x="115" y="530"/>
                  <a:pt x="115" y="530"/>
                </a:cubicBezTo>
                <a:cubicBezTo>
                  <a:pt x="109" y="523"/>
                  <a:pt x="109" y="523"/>
                  <a:pt x="109" y="523"/>
                </a:cubicBezTo>
                <a:cubicBezTo>
                  <a:pt x="101" y="521"/>
                  <a:pt x="95" y="517"/>
                  <a:pt x="91" y="513"/>
                </a:cubicBezTo>
                <a:cubicBezTo>
                  <a:pt x="90" y="511"/>
                  <a:pt x="88" y="509"/>
                  <a:pt x="87" y="507"/>
                </a:cubicBezTo>
                <a:cubicBezTo>
                  <a:pt x="83" y="500"/>
                  <a:pt x="83" y="500"/>
                  <a:pt x="83" y="500"/>
                </a:cubicBezTo>
                <a:cubicBezTo>
                  <a:pt x="79" y="497"/>
                  <a:pt x="75" y="494"/>
                  <a:pt x="72" y="491"/>
                </a:cubicBezTo>
                <a:cubicBezTo>
                  <a:pt x="70" y="488"/>
                  <a:pt x="69" y="486"/>
                  <a:pt x="68" y="483"/>
                </a:cubicBezTo>
                <a:cubicBezTo>
                  <a:pt x="67" y="478"/>
                  <a:pt x="67" y="478"/>
                  <a:pt x="67" y="478"/>
                </a:cubicBezTo>
                <a:cubicBezTo>
                  <a:pt x="64" y="476"/>
                  <a:pt x="61" y="473"/>
                  <a:pt x="58" y="470"/>
                </a:cubicBezTo>
                <a:cubicBezTo>
                  <a:pt x="55" y="466"/>
                  <a:pt x="52" y="462"/>
                  <a:pt x="51" y="458"/>
                </a:cubicBezTo>
                <a:cubicBezTo>
                  <a:pt x="49" y="451"/>
                  <a:pt x="49" y="451"/>
                  <a:pt x="49" y="451"/>
                </a:cubicBezTo>
                <a:cubicBezTo>
                  <a:pt x="47" y="449"/>
                  <a:pt x="45" y="447"/>
                  <a:pt x="44" y="445"/>
                </a:cubicBezTo>
                <a:cubicBezTo>
                  <a:pt x="40" y="440"/>
                  <a:pt x="37" y="435"/>
                  <a:pt x="35" y="429"/>
                </a:cubicBezTo>
                <a:cubicBezTo>
                  <a:pt x="33" y="419"/>
                  <a:pt x="33" y="419"/>
                  <a:pt x="33" y="419"/>
                </a:cubicBezTo>
                <a:cubicBezTo>
                  <a:pt x="29" y="413"/>
                  <a:pt x="26" y="406"/>
                  <a:pt x="25" y="398"/>
                </a:cubicBezTo>
                <a:cubicBezTo>
                  <a:pt x="25" y="391"/>
                  <a:pt x="25" y="391"/>
                  <a:pt x="25" y="391"/>
                </a:cubicBezTo>
                <a:cubicBezTo>
                  <a:pt x="19" y="382"/>
                  <a:pt x="16" y="373"/>
                  <a:pt x="16" y="364"/>
                </a:cubicBezTo>
                <a:cubicBezTo>
                  <a:pt x="16" y="356"/>
                  <a:pt x="16" y="356"/>
                  <a:pt x="16" y="356"/>
                </a:cubicBezTo>
                <a:cubicBezTo>
                  <a:pt x="11" y="347"/>
                  <a:pt x="9" y="339"/>
                  <a:pt x="9" y="331"/>
                </a:cubicBezTo>
                <a:cubicBezTo>
                  <a:pt x="9" y="322"/>
                  <a:pt x="9" y="322"/>
                  <a:pt x="9" y="322"/>
                </a:cubicBezTo>
                <a:cubicBezTo>
                  <a:pt x="6" y="313"/>
                  <a:pt x="4" y="305"/>
                  <a:pt x="5" y="296"/>
                </a:cubicBezTo>
                <a:cubicBezTo>
                  <a:pt x="6" y="288"/>
                  <a:pt x="6" y="288"/>
                  <a:pt x="6" y="288"/>
                </a:cubicBezTo>
                <a:cubicBezTo>
                  <a:pt x="1" y="276"/>
                  <a:pt x="1" y="263"/>
                  <a:pt x="5" y="252"/>
                </a:cubicBezTo>
                <a:cubicBezTo>
                  <a:pt x="7" y="246"/>
                  <a:pt x="7" y="246"/>
                  <a:pt x="7" y="246"/>
                </a:cubicBezTo>
                <a:cubicBezTo>
                  <a:pt x="3" y="234"/>
                  <a:pt x="0" y="217"/>
                  <a:pt x="8" y="202"/>
                </a:cubicBezTo>
                <a:cubicBezTo>
                  <a:pt x="11" y="196"/>
                  <a:pt x="11" y="196"/>
                  <a:pt x="11" y="196"/>
                </a:cubicBezTo>
                <a:cubicBezTo>
                  <a:pt x="11" y="191"/>
                  <a:pt x="10" y="186"/>
                  <a:pt x="10" y="181"/>
                </a:cubicBezTo>
                <a:cubicBezTo>
                  <a:pt x="11" y="175"/>
                  <a:pt x="12" y="168"/>
                  <a:pt x="14" y="163"/>
                </a:cubicBezTo>
                <a:cubicBezTo>
                  <a:pt x="18" y="152"/>
                  <a:pt x="18" y="152"/>
                  <a:pt x="18" y="152"/>
                </a:cubicBezTo>
                <a:cubicBezTo>
                  <a:pt x="18" y="140"/>
                  <a:pt x="21" y="129"/>
                  <a:pt x="26" y="119"/>
                </a:cubicBezTo>
                <a:cubicBezTo>
                  <a:pt x="30" y="113"/>
                  <a:pt x="30" y="113"/>
                  <a:pt x="30" y="113"/>
                </a:cubicBezTo>
                <a:cubicBezTo>
                  <a:pt x="30" y="112"/>
                  <a:pt x="30" y="111"/>
                  <a:pt x="30" y="110"/>
                </a:cubicBezTo>
                <a:cubicBezTo>
                  <a:pt x="29" y="96"/>
                  <a:pt x="32" y="77"/>
                  <a:pt x="45" y="64"/>
                </a:cubicBezTo>
                <a:cubicBezTo>
                  <a:pt x="49" y="60"/>
                  <a:pt x="49" y="60"/>
                  <a:pt x="49" y="60"/>
                </a:cubicBezTo>
                <a:cubicBezTo>
                  <a:pt x="51" y="41"/>
                  <a:pt x="58" y="25"/>
                  <a:pt x="68" y="14"/>
                </a:cubicBezTo>
                <a:cubicBezTo>
                  <a:pt x="76" y="5"/>
                  <a:pt x="76" y="5"/>
                  <a:pt x="76" y="5"/>
                </a:cubicBezTo>
                <a:cubicBezTo>
                  <a:pt x="80" y="0"/>
                  <a:pt x="80" y="0"/>
                  <a:pt x="80" y="0"/>
                </a:cubicBezTo>
                <a:cubicBezTo>
                  <a:pt x="79" y="6"/>
                  <a:pt x="79" y="6"/>
                  <a:pt x="79" y="6"/>
                </a:cubicBezTo>
                <a:cubicBezTo>
                  <a:pt x="78" y="18"/>
                  <a:pt x="78" y="18"/>
                  <a:pt x="78" y="18"/>
                </a:cubicBezTo>
                <a:cubicBezTo>
                  <a:pt x="70" y="64"/>
                  <a:pt x="71" y="176"/>
                  <a:pt x="238" y="224"/>
                </a:cubicBezTo>
                <a:cubicBezTo>
                  <a:pt x="268" y="232"/>
                  <a:pt x="284" y="243"/>
                  <a:pt x="295" y="263"/>
                </a:cubicBezTo>
                <a:cubicBezTo>
                  <a:pt x="296" y="264"/>
                  <a:pt x="296" y="264"/>
                  <a:pt x="296" y="264"/>
                </a:cubicBezTo>
                <a:cubicBezTo>
                  <a:pt x="305" y="279"/>
                  <a:pt x="311" y="290"/>
                  <a:pt x="327" y="296"/>
                </a:cubicBezTo>
                <a:cubicBezTo>
                  <a:pt x="329" y="296"/>
                  <a:pt x="332" y="297"/>
                  <a:pt x="334" y="298"/>
                </a:cubicBezTo>
                <a:cubicBezTo>
                  <a:pt x="335" y="296"/>
                  <a:pt x="337" y="295"/>
                  <a:pt x="339" y="295"/>
                </a:cubicBezTo>
                <a:cubicBezTo>
                  <a:pt x="338" y="292"/>
                  <a:pt x="338" y="290"/>
                  <a:pt x="339" y="287"/>
                </a:cubicBezTo>
                <a:cubicBezTo>
                  <a:pt x="339" y="284"/>
                  <a:pt x="341" y="282"/>
                  <a:pt x="344" y="281"/>
                </a:cubicBezTo>
                <a:cubicBezTo>
                  <a:pt x="345" y="280"/>
                  <a:pt x="345" y="280"/>
                  <a:pt x="345" y="280"/>
                </a:cubicBezTo>
                <a:cubicBezTo>
                  <a:pt x="346" y="279"/>
                  <a:pt x="346" y="279"/>
                  <a:pt x="346" y="279"/>
                </a:cubicBezTo>
                <a:cubicBezTo>
                  <a:pt x="348" y="278"/>
                  <a:pt x="348" y="278"/>
                  <a:pt x="348" y="278"/>
                </a:cubicBezTo>
                <a:cubicBezTo>
                  <a:pt x="349" y="277"/>
                  <a:pt x="350" y="277"/>
                  <a:pt x="351" y="277"/>
                </a:cubicBezTo>
                <a:cubicBezTo>
                  <a:pt x="350" y="275"/>
                  <a:pt x="349" y="273"/>
                  <a:pt x="348" y="271"/>
                </a:cubicBezTo>
                <a:cubicBezTo>
                  <a:pt x="347" y="266"/>
                  <a:pt x="347" y="266"/>
                  <a:pt x="347" y="266"/>
                </a:cubicBezTo>
                <a:cubicBezTo>
                  <a:pt x="346" y="263"/>
                  <a:pt x="346" y="263"/>
                  <a:pt x="346" y="263"/>
                </a:cubicBezTo>
                <a:cubicBezTo>
                  <a:pt x="350" y="264"/>
                  <a:pt x="350" y="264"/>
                  <a:pt x="350" y="264"/>
                </a:cubicBezTo>
                <a:cubicBezTo>
                  <a:pt x="354" y="265"/>
                  <a:pt x="354" y="265"/>
                  <a:pt x="354" y="265"/>
                </a:cubicBezTo>
                <a:cubicBezTo>
                  <a:pt x="355" y="266"/>
                  <a:pt x="356" y="266"/>
                  <a:pt x="357" y="266"/>
                </a:cubicBezTo>
                <a:cubicBezTo>
                  <a:pt x="360" y="267"/>
                  <a:pt x="362" y="267"/>
                  <a:pt x="364" y="267"/>
                </a:cubicBezTo>
                <a:cubicBezTo>
                  <a:pt x="360" y="265"/>
                  <a:pt x="358" y="261"/>
                  <a:pt x="356" y="257"/>
                </a:cubicBezTo>
                <a:cubicBezTo>
                  <a:pt x="353" y="252"/>
                  <a:pt x="353" y="252"/>
                  <a:pt x="353" y="252"/>
                </a:cubicBezTo>
                <a:cubicBezTo>
                  <a:pt x="352" y="248"/>
                  <a:pt x="352" y="248"/>
                  <a:pt x="352" y="248"/>
                </a:cubicBezTo>
                <a:cubicBezTo>
                  <a:pt x="356" y="250"/>
                  <a:pt x="356" y="250"/>
                  <a:pt x="356" y="250"/>
                </a:cubicBezTo>
                <a:cubicBezTo>
                  <a:pt x="361" y="251"/>
                  <a:pt x="361" y="251"/>
                  <a:pt x="361" y="251"/>
                </a:cubicBezTo>
                <a:cubicBezTo>
                  <a:pt x="361" y="251"/>
                  <a:pt x="362" y="251"/>
                  <a:pt x="362" y="252"/>
                </a:cubicBezTo>
                <a:cubicBezTo>
                  <a:pt x="365" y="252"/>
                  <a:pt x="367" y="253"/>
                  <a:pt x="370" y="253"/>
                </a:cubicBezTo>
                <a:cubicBezTo>
                  <a:pt x="370" y="253"/>
                  <a:pt x="371" y="253"/>
                  <a:pt x="372" y="253"/>
                </a:cubicBezTo>
                <a:cubicBezTo>
                  <a:pt x="367" y="250"/>
                  <a:pt x="363" y="246"/>
                  <a:pt x="361" y="242"/>
                </a:cubicBezTo>
                <a:cubicBezTo>
                  <a:pt x="360" y="238"/>
                  <a:pt x="360" y="238"/>
                  <a:pt x="360" y="238"/>
                </a:cubicBezTo>
                <a:cubicBezTo>
                  <a:pt x="359" y="235"/>
                  <a:pt x="359" y="235"/>
                  <a:pt x="359" y="235"/>
                </a:cubicBezTo>
                <a:cubicBezTo>
                  <a:pt x="362" y="235"/>
                  <a:pt x="362" y="235"/>
                  <a:pt x="362" y="235"/>
                </a:cubicBezTo>
                <a:cubicBezTo>
                  <a:pt x="366" y="236"/>
                  <a:pt x="366" y="236"/>
                  <a:pt x="366" y="236"/>
                </a:cubicBezTo>
                <a:cubicBezTo>
                  <a:pt x="368" y="237"/>
                  <a:pt x="369" y="237"/>
                  <a:pt x="370" y="237"/>
                </a:cubicBezTo>
                <a:cubicBezTo>
                  <a:pt x="371" y="237"/>
                  <a:pt x="372" y="237"/>
                  <a:pt x="373" y="237"/>
                </a:cubicBezTo>
                <a:cubicBezTo>
                  <a:pt x="375" y="237"/>
                  <a:pt x="378" y="237"/>
                  <a:pt x="379" y="236"/>
                </a:cubicBezTo>
                <a:cubicBezTo>
                  <a:pt x="375" y="235"/>
                  <a:pt x="371" y="232"/>
                  <a:pt x="369" y="228"/>
                </a:cubicBezTo>
                <a:cubicBezTo>
                  <a:pt x="367" y="225"/>
                  <a:pt x="367" y="225"/>
                  <a:pt x="367" y="225"/>
                </a:cubicBezTo>
                <a:cubicBezTo>
                  <a:pt x="366" y="222"/>
                  <a:pt x="366" y="222"/>
                  <a:pt x="366" y="222"/>
                </a:cubicBezTo>
                <a:cubicBezTo>
                  <a:pt x="369" y="222"/>
                  <a:pt x="369" y="222"/>
                  <a:pt x="369" y="222"/>
                </a:cubicBezTo>
                <a:cubicBezTo>
                  <a:pt x="373" y="222"/>
                  <a:pt x="373" y="222"/>
                  <a:pt x="373" y="222"/>
                </a:cubicBezTo>
                <a:cubicBezTo>
                  <a:pt x="374" y="222"/>
                  <a:pt x="374" y="222"/>
                  <a:pt x="375" y="222"/>
                </a:cubicBezTo>
                <a:cubicBezTo>
                  <a:pt x="378" y="222"/>
                  <a:pt x="381" y="222"/>
                  <a:pt x="383" y="221"/>
                </a:cubicBezTo>
                <a:cubicBezTo>
                  <a:pt x="379" y="221"/>
                  <a:pt x="376" y="219"/>
                  <a:pt x="374" y="217"/>
                </a:cubicBezTo>
                <a:cubicBezTo>
                  <a:pt x="369" y="212"/>
                  <a:pt x="369" y="212"/>
                  <a:pt x="369" y="212"/>
                </a:cubicBezTo>
                <a:cubicBezTo>
                  <a:pt x="366" y="210"/>
                  <a:pt x="366" y="210"/>
                  <a:pt x="366" y="210"/>
                </a:cubicBezTo>
                <a:cubicBezTo>
                  <a:pt x="370" y="209"/>
                  <a:pt x="370" y="209"/>
                  <a:pt x="370" y="209"/>
                </a:cubicBezTo>
                <a:cubicBezTo>
                  <a:pt x="377" y="208"/>
                  <a:pt x="377" y="208"/>
                  <a:pt x="377" y="208"/>
                </a:cubicBezTo>
                <a:cubicBezTo>
                  <a:pt x="379" y="208"/>
                  <a:pt x="385" y="206"/>
                  <a:pt x="389" y="203"/>
                </a:cubicBezTo>
                <a:cubicBezTo>
                  <a:pt x="389" y="202"/>
                  <a:pt x="389" y="202"/>
                  <a:pt x="389" y="202"/>
                </a:cubicBezTo>
                <a:cubicBezTo>
                  <a:pt x="390" y="201"/>
                  <a:pt x="391" y="200"/>
                  <a:pt x="392" y="198"/>
                </a:cubicBezTo>
                <a:cubicBezTo>
                  <a:pt x="392" y="198"/>
                  <a:pt x="392" y="197"/>
                  <a:pt x="392" y="196"/>
                </a:cubicBezTo>
                <a:cubicBezTo>
                  <a:pt x="391" y="191"/>
                  <a:pt x="388" y="189"/>
                  <a:pt x="382" y="189"/>
                </a:cubicBezTo>
                <a:cubicBezTo>
                  <a:pt x="381" y="189"/>
                  <a:pt x="379" y="189"/>
                  <a:pt x="378" y="189"/>
                </a:cubicBezTo>
                <a:cubicBezTo>
                  <a:pt x="376" y="189"/>
                  <a:pt x="374" y="189"/>
                  <a:pt x="372" y="190"/>
                </a:cubicBezTo>
                <a:cubicBezTo>
                  <a:pt x="367" y="191"/>
                  <a:pt x="361" y="192"/>
                  <a:pt x="350" y="192"/>
                </a:cubicBezTo>
                <a:cubicBezTo>
                  <a:pt x="349" y="192"/>
                  <a:pt x="348" y="192"/>
                  <a:pt x="347" y="192"/>
                </a:cubicBezTo>
                <a:cubicBezTo>
                  <a:pt x="324" y="192"/>
                  <a:pt x="318" y="176"/>
                  <a:pt x="318" y="175"/>
                </a:cubicBezTo>
                <a:cubicBezTo>
                  <a:pt x="316" y="169"/>
                  <a:pt x="316" y="169"/>
                  <a:pt x="316" y="169"/>
                </a:cubicBezTo>
                <a:cubicBezTo>
                  <a:pt x="315" y="165"/>
                  <a:pt x="315" y="165"/>
                  <a:pt x="315" y="165"/>
                </a:cubicBezTo>
                <a:cubicBezTo>
                  <a:pt x="308" y="169"/>
                  <a:pt x="303" y="174"/>
                  <a:pt x="301" y="179"/>
                </a:cubicBezTo>
                <a:cubicBezTo>
                  <a:pt x="300" y="183"/>
                  <a:pt x="300" y="183"/>
                  <a:pt x="300" y="183"/>
                </a:cubicBezTo>
                <a:cubicBezTo>
                  <a:pt x="298" y="179"/>
                  <a:pt x="298" y="179"/>
                  <a:pt x="298" y="179"/>
                </a:cubicBezTo>
                <a:cubicBezTo>
                  <a:pt x="295" y="170"/>
                  <a:pt x="296" y="159"/>
                  <a:pt x="301" y="149"/>
                </a:cubicBezTo>
                <a:cubicBezTo>
                  <a:pt x="309" y="136"/>
                  <a:pt x="322" y="127"/>
                  <a:pt x="337" y="124"/>
                </a:cubicBezTo>
                <a:cubicBezTo>
                  <a:pt x="337" y="123"/>
                  <a:pt x="335" y="121"/>
                  <a:pt x="332" y="121"/>
                </a:cubicBezTo>
                <a:cubicBezTo>
                  <a:pt x="332" y="121"/>
                  <a:pt x="331" y="121"/>
                  <a:pt x="330" y="122"/>
                </a:cubicBezTo>
                <a:cubicBezTo>
                  <a:pt x="327" y="122"/>
                  <a:pt x="327" y="122"/>
                  <a:pt x="327" y="122"/>
                </a:cubicBezTo>
                <a:cubicBezTo>
                  <a:pt x="328" y="120"/>
                  <a:pt x="328" y="120"/>
                  <a:pt x="328" y="120"/>
                </a:cubicBezTo>
                <a:cubicBezTo>
                  <a:pt x="328" y="115"/>
                  <a:pt x="331" y="112"/>
                  <a:pt x="334" y="110"/>
                </a:cubicBezTo>
                <a:cubicBezTo>
                  <a:pt x="333" y="110"/>
                  <a:pt x="332" y="110"/>
                  <a:pt x="331" y="110"/>
                </a:cubicBezTo>
                <a:cubicBezTo>
                  <a:pt x="327" y="110"/>
                  <a:pt x="327" y="110"/>
                  <a:pt x="327" y="110"/>
                </a:cubicBezTo>
                <a:cubicBezTo>
                  <a:pt x="329" y="107"/>
                  <a:pt x="329" y="107"/>
                  <a:pt x="329" y="107"/>
                </a:cubicBezTo>
                <a:cubicBezTo>
                  <a:pt x="333" y="103"/>
                  <a:pt x="337" y="102"/>
                  <a:pt x="340" y="101"/>
                </a:cubicBezTo>
                <a:cubicBezTo>
                  <a:pt x="339" y="100"/>
                  <a:pt x="339" y="100"/>
                  <a:pt x="338" y="99"/>
                </a:cubicBezTo>
                <a:cubicBezTo>
                  <a:pt x="337" y="99"/>
                  <a:pt x="336" y="98"/>
                  <a:pt x="336" y="98"/>
                </a:cubicBezTo>
                <a:cubicBezTo>
                  <a:pt x="333" y="96"/>
                  <a:pt x="333" y="96"/>
                  <a:pt x="333" y="96"/>
                </a:cubicBezTo>
                <a:cubicBezTo>
                  <a:pt x="336" y="95"/>
                  <a:pt x="336" y="95"/>
                  <a:pt x="336" y="95"/>
                </a:cubicBezTo>
                <a:cubicBezTo>
                  <a:pt x="339" y="93"/>
                  <a:pt x="342" y="92"/>
                  <a:pt x="345" y="92"/>
                </a:cubicBezTo>
                <a:cubicBezTo>
                  <a:pt x="350" y="92"/>
                  <a:pt x="353" y="94"/>
                  <a:pt x="356" y="96"/>
                </a:cubicBezTo>
                <a:cubicBezTo>
                  <a:pt x="358" y="92"/>
                  <a:pt x="361" y="87"/>
                  <a:pt x="367" y="84"/>
                </a:cubicBezTo>
                <a:cubicBezTo>
                  <a:pt x="370" y="82"/>
                  <a:pt x="370" y="82"/>
                  <a:pt x="370" y="82"/>
                </a:cubicBezTo>
                <a:cubicBezTo>
                  <a:pt x="369" y="86"/>
                  <a:pt x="369" y="86"/>
                  <a:pt x="369" y="86"/>
                </a:cubicBezTo>
                <a:cubicBezTo>
                  <a:pt x="367" y="95"/>
                  <a:pt x="369" y="100"/>
                  <a:pt x="371" y="103"/>
                </a:cubicBezTo>
                <a:cubicBezTo>
                  <a:pt x="372" y="102"/>
                  <a:pt x="372" y="102"/>
                  <a:pt x="373" y="102"/>
                </a:cubicBezTo>
                <a:cubicBezTo>
                  <a:pt x="380" y="99"/>
                  <a:pt x="394" y="91"/>
                  <a:pt x="418" y="91"/>
                </a:cubicBezTo>
                <a:cubicBezTo>
                  <a:pt x="426" y="91"/>
                  <a:pt x="434" y="92"/>
                  <a:pt x="442" y="94"/>
                </a:cubicBezTo>
                <a:cubicBezTo>
                  <a:pt x="446" y="94"/>
                  <a:pt x="450" y="95"/>
                  <a:pt x="454" y="95"/>
                </a:cubicBezTo>
                <a:cubicBezTo>
                  <a:pt x="464" y="95"/>
                  <a:pt x="475" y="93"/>
                  <a:pt x="478" y="75"/>
                </a:cubicBezTo>
                <a:cubicBezTo>
                  <a:pt x="480" y="69"/>
                  <a:pt x="480" y="69"/>
                  <a:pt x="480" y="69"/>
                </a:cubicBezTo>
                <a:cubicBezTo>
                  <a:pt x="482" y="75"/>
                  <a:pt x="482" y="75"/>
                  <a:pt x="482" y="75"/>
                </a:cubicBezTo>
                <a:cubicBezTo>
                  <a:pt x="482" y="75"/>
                  <a:pt x="482" y="75"/>
                  <a:pt x="482" y="75"/>
                </a:cubicBezTo>
                <a:cubicBezTo>
                  <a:pt x="483" y="80"/>
                  <a:pt x="486" y="89"/>
                  <a:pt x="485" y="97"/>
                </a:cubicBezTo>
                <a:cubicBezTo>
                  <a:pt x="485" y="100"/>
                  <a:pt x="485" y="100"/>
                  <a:pt x="485" y="100"/>
                </a:cubicBezTo>
                <a:cubicBezTo>
                  <a:pt x="486" y="102"/>
                  <a:pt x="486" y="104"/>
                  <a:pt x="485" y="106"/>
                </a:cubicBezTo>
                <a:cubicBezTo>
                  <a:pt x="487" y="105"/>
                  <a:pt x="487" y="105"/>
                  <a:pt x="487" y="105"/>
                </a:cubicBezTo>
                <a:cubicBezTo>
                  <a:pt x="488" y="109"/>
                  <a:pt x="488" y="109"/>
                  <a:pt x="488" y="109"/>
                </a:cubicBezTo>
                <a:cubicBezTo>
                  <a:pt x="488" y="109"/>
                  <a:pt x="489" y="123"/>
                  <a:pt x="480" y="130"/>
                </a:cubicBezTo>
                <a:cubicBezTo>
                  <a:pt x="484" y="134"/>
                  <a:pt x="489" y="141"/>
                  <a:pt x="491" y="153"/>
                </a:cubicBezTo>
                <a:cubicBezTo>
                  <a:pt x="493" y="162"/>
                  <a:pt x="493" y="169"/>
                  <a:pt x="494" y="174"/>
                </a:cubicBezTo>
                <a:cubicBezTo>
                  <a:pt x="494" y="181"/>
                  <a:pt x="494" y="185"/>
                  <a:pt x="496" y="188"/>
                </a:cubicBezTo>
                <a:cubicBezTo>
                  <a:pt x="499" y="193"/>
                  <a:pt x="504" y="198"/>
                  <a:pt x="515" y="201"/>
                </a:cubicBezTo>
                <a:cubicBezTo>
                  <a:pt x="525" y="204"/>
                  <a:pt x="525" y="204"/>
                  <a:pt x="525" y="204"/>
                </a:cubicBezTo>
                <a:cubicBezTo>
                  <a:pt x="530" y="205"/>
                  <a:pt x="530" y="205"/>
                  <a:pt x="530" y="205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16" y="211"/>
                  <a:pt x="516" y="211"/>
                  <a:pt x="516" y="211"/>
                </a:cubicBezTo>
                <a:cubicBezTo>
                  <a:pt x="515" y="212"/>
                  <a:pt x="515" y="212"/>
                  <a:pt x="515" y="212"/>
                </a:cubicBezTo>
                <a:cubicBezTo>
                  <a:pt x="514" y="212"/>
                  <a:pt x="512" y="213"/>
                  <a:pt x="510" y="214"/>
                </a:cubicBezTo>
                <a:cubicBezTo>
                  <a:pt x="513" y="215"/>
                  <a:pt x="516" y="216"/>
                  <a:pt x="519" y="216"/>
                </a:cubicBezTo>
                <a:cubicBezTo>
                  <a:pt x="524" y="217"/>
                  <a:pt x="524" y="217"/>
                  <a:pt x="524" y="217"/>
                </a:cubicBezTo>
                <a:cubicBezTo>
                  <a:pt x="527" y="217"/>
                  <a:pt x="527" y="217"/>
                  <a:pt x="527" y="217"/>
                </a:cubicBezTo>
                <a:cubicBezTo>
                  <a:pt x="525" y="220"/>
                  <a:pt x="525" y="220"/>
                  <a:pt x="525" y="220"/>
                </a:cubicBezTo>
                <a:cubicBezTo>
                  <a:pt x="522" y="224"/>
                  <a:pt x="522" y="224"/>
                  <a:pt x="522" y="224"/>
                </a:cubicBezTo>
                <a:cubicBezTo>
                  <a:pt x="519" y="227"/>
                  <a:pt x="514" y="230"/>
                  <a:pt x="508" y="231"/>
                </a:cubicBezTo>
                <a:cubicBezTo>
                  <a:pt x="511" y="232"/>
                  <a:pt x="514" y="233"/>
                  <a:pt x="519" y="233"/>
                </a:cubicBezTo>
                <a:cubicBezTo>
                  <a:pt x="519" y="233"/>
                  <a:pt x="519" y="233"/>
                  <a:pt x="520" y="233"/>
                </a:cubicBezTo>
                <a:cubicBezTo>
                  <a:pt x="521" y="233"/>
                  <a:pt x="521" y="233"/>
                  <a:pt x="522" y="233"/>
                </a:cubicBezTo>
                <a:cubicBezTo>
                  <a:pt x="528" y="232"/>
                  <a:pt x="528" y="232"/>
                  <a:pt x="528" y="232"/>
                </a:cubicBezTo>
                <a:cubicBezTo>
                  <a:pt x="531" y="232"/>
                  <a:pt x="531" y="232"/>
                  <a:pt x="531" y="232"/>
                </a:cubicBezTo>
                <a:cubicBezTo>
                  <a:pt x="529" y="235"/>
                  <a:pt x="529" y="235"/>
                  <a:pt x="529" y="235"/>
                </a:cubicBezTo>
                <a:cubicBezTo>
                  <a:pt x="527" y="240"/>
                  <a:pt x="527" y="240"/>
                  <a:pt x="527" y="240"/>
                </a:cubicBezTo>
                <a:cubicBezTo>
                  <a:pt x="525" y="244"/>
                  <a:pt x="521" y="247"/>
                  <a:pt x="515" y="249"/>
                </a:cubicBezTo>
                <a:cubicBezTo>
                  <a:pt x="517" y="249"/>
                  <a:pt x="518" y="250"/>
                  <a:pt x="520" y="250"/>
                </a:cubicBezTo>
                <a:cubicBezTo>
                  <a:pt x="520" y="250"/>
                  <a:pt x="521" y="250"/>
                  <a:pt x="521" y="250"/>
                </a:cubicBezTo>
                <a:cubicBezTo>
                  <a:pt x="522" y="250"/>
                  <a:pt x="523" y="249"/>
                  <a:pt x="524" y="249"/>
                </a:cubicBezTo>
                <a:cubicBezTo>
                  <a:pt x="529" y="249"/>
                  <a:pt x="529" y="249"/>
                  <a:pt x="529" y="249"/>
                </a:cubicBezTo>
                <a:cubicBezTo>
                  <a:pt x="533" y="248"/>
                  <a:pt x="533" y="248"/>
                  <a:pt x="533" y="248"/>
                </a:cubicBezTo>
                <a:cubicBezTo>
                  <a:pt x="531" y="251"/>
                  <a:pt x="531" y="251"/>
                  <a:pt x="531" y="251"/>
                </a:cubicBezTo>
                <a:cubicBezTo>
                  <a:pt x="529" y="256"/>
                  <a:pt x="529" y="256"/>
                  <a:pt x="529" y="256"/>
                </a:cubicBezTo>
                <a:cubicBezTo>
                  <a:pt x="527" y="260"/>
                  <a:pt x="523" y="263"/>
                  <a:pt x="519" y="265"/>
                </a:cubicBezTo>
                <a:cubicBezTo>
                  <a:pt x="520" y="265"/>
                  <a:pt x="521" y="265"/>
                  <a:pt x="523" y="265"/>
                </a:cubicBezTo>
                <a:cubicBezTo>
                  <a:pt x="524" y="265"/>
                  <a:pt x="525" y="264"/>
                  <a:pt x="526" y="264"/>
                </a:cubicBezTo>
                <a:cubicBezTo>
                  <a:pt x="531" y="263"/>
                  <a:pt x="531" y="263"/>
                  <a:pt x="531" y="263"/>
                </a:cubicBezTo>
                <a:cubicBezTo>
                  <a:pt x="534" y="262"/>
                  <a:pt x="534" y="262"/>
                  <a:pt x="534" y="262"/>
                </a:cubicBezTo>
                <a:cubicBezTo>
                  <a:pt x="533" y="265"/>
                  <a:pt x="533" y="265"/>
                  <a:pt x="533" y="265"/>
                </a:cubicBezTo>
                <a:cubicBezTo>
                  <a:pt x="532" y="270"/>
                  <a:pt x="532" y="270"/>
                  <a:pt x="532" y="270"/>
                </a:cubicBezTo>
                <a:cubicBezTo>
                  <a:pt x="531" y="272"/>
                  <a:pt x="529" y="275"/>
                  <a:pt x="526" y="278"/>
                </a:cubicBezTo>
                <a:cubicBezTo>
                  <a:pt x="526" y="278"/>
                  <a:pt x="527" y="278"/>
                  <a:pt x="527" y="278"/>
                </a:cubicBezTo>
                <a:cubicBezTo>
                  <a:pt x="529" y="279"/>
                  <a:pt x="529" y="279"/>
                  <a:pt x="529" y="279"/>
                </a:cubicBezTo>
                <a:cubicBezTo>
                  <a:pt x="530" y="280"/>
                  <a:pt x="530" y="280"/>
                  <a:pt x="530" y="280"/>
                </a:cubicBezTo>
                <a:cubicBezTo>
                  <a:pt x="532" y="281"/>
                  <a:pt x="532" y="281"/>
                  <a:pt x="532" y="281"/>
                </a:cubicBezTo>
                <a:cubicBezTo>
                  <a:pt x="534" y="282"/>
                  <a:pt x="536" y="284"/>
                  <a:pt x="537" y="287"/>
                </a:cubicBezTo>
                <a:cubicBezTo>
                  <a:pt x="537" y="290"/>
                  <a:pt x="537" y="292"/>
                  <a:pt x="536" y="295"/>
                </a:cubicBezTo>
                <a:cubicBezTo>
                  <a:pt x="538" y="295"/>
                  <a:pt x="540" y="296"/>
                  <a:pt x="542" y="298"/>
                </a:cubicBezTo>
                <a:cubicBezTo>
                  <a:pt x="544" y="297"/>
                  <a:pt x="547" y="296"/>
                  <a:pt x="550" y="296"/>
                </a:cubicBezTo>
                <a:cubicBezTo>
                  <a:pt x="566" y="290"/>
                  <a:pt x="572" y="279"/>
                  <a:pt x="580" y="264"/>
                </a:cubicBezTo>
                <a:cubicBezTo>
                  <a:pt x="581" y="263"/>
                  <a:pt x="581" y="263"/>
                  <a:pt x="581" y="263"/>
                </a:cubicBezTo>
                <a:cubicBezTo>
                  <a:pt x="592" y="243"/>
                  <a:pt x="609" y="232"/>
                  <a:pt x="639" y="224"/>
                </a:cubicBezTo>
                <a:cubicBezTo>
                  <a:pt x="805" y="176"/>
                  <a:pt x="806" y="64"/>
                  <a:pt x="799" y="18"/>
                </a:cubicBezTo>
                <a:cubicBezTo>
                  <a:pt x="797" y="6"/>
                  <a:pt x="797" y="6"/>
                  <a:pt x="797" y="6"/>
                </a:cubicBezTo>
                <a:cubicBezTo>
                  <a:pt x="796" y="0"/>
                  <a:pt x="796" y="0"/>
                  <a:pt x="796" y="0"/>
                </a:cubicBezTo>
                <a:cubicBezTo>
                  <a:pt x="800" y="5"/>
                  <a:pt x="800" y="5"/>
                  <a:pt x="800" y="5"/>
                </a:cubicBezTo>
                <a:cubicBezTo>
                  <a:pt x="809" y="14"/>
                  <a:pt x="809" y="14"/>
                  <a:pt x="809" y="14"/>
                </a:cubicBezTo>
                <a:cubicBezTo>
                  <a:pt x="819" y="25"/>
                  <a:pt x="825" y="41"/>
                  <a:pt x="827" y="60"/>
                </a:cubicBezTo>
                <a:cubicBezTo>
                  <a:pt x="831" y="64"/>
                  <a:pt x="831" y="64"/>
                  <a:pt x="831" y="64"/>
                </a:cubicBezTo>
                <a:cubicBezTo>
                  <a:pt x="845" y="77"/>
                  <a:pt x="847" y="96"/>
                  <a:pt x="847" y="110"/>
                </a:cubicBezTo>
                <a:cubicBezTo>
                  <a:pt x="847" y="111"/>
                  <a:pt x="847" y="112"/>
                  <a:pt x="847" y="113"/>
                </a:cubicBezTo>
                <a:cubicBezTo>
                  <a:pt x="850" y="119"/>
                  <a:pt x="850" y="119"/>
                  <a:pt x="850" y="119"/>
                </a:cubicBezTo>
                <a:cubicBezTo>
                  <a:pt x="856" y="129"/>
                  <a:pt x="858" y="140"/>
                  <a:pt x="858" y="152"/>
                </a:cubicBezTo>
                <a:cubicBezTo>
                  <a:pt x="863" y="163"/>
                  <a:pt x="863" y="163"/>
                  <a:pt x="863" y="163"/>
                </a:cubicBezTo>
                <a:cubicBezTo>
                  <a:pt x="865" y="168"/>
                  <a:pt x="866" y="175"/>
                  <a:pt x="866" y="181"/>
                </a:cubicBezTo>
                <a:cubicBezTo>
                  <a:pt x="866" y="186"/>
                  <a:pt x="866" y="191"/>
                  <a:pt x="865" y="196"/>
                </a:cubicBezTo>
                <a:cubicBezTo>
                  <a:pt x="868" y="202"/>
                  <a:pt x="868" y="202"/>
                  <a:pt x="868" y="202"/>
                </a:cubicBezTo>
                <a:cubicBezTo>
                  <a:pt x="877" y="217"/>
                  <a:pt x="874" y="234"/>
                  <a:pt x="870" y="246"/>
                </a:cubicBezTo>
                <a:cubicBezTo>
                  <a:pt x="872" y="252"/>
                  <a:pt x="872" y="252"/>
                  <a:pt x="872" y="252"/>
                </a:cubicBezTo>
                <a:cubicBezTo>
                  <a:pt x="876" y="263"/>
                  <a:pt x="875" y="276"/>
                  <a:pt x="871" y="288"/>
                </a:cubicBezTo>
                <a:cubicBezTo>
                  <a:pt x="872" y="296"/>
                  <a:pt x="872" y="296"/>
                  <a:pt x="872" y="296"/>
                </a:cubicBezTo>
                <a:cubicBezTo>
                  <a:pt x="872" y="305"/>
                  <a:pt x="871" y="313"/>
                  <a:pt x="867" y="322"/>
                </a:cubicBezTo>
                <a:cubicBezTo>
                  <a:pt x="868" y="331"/>
                  <a:pt x="868" y="331"/>
                  <a:pt x="868" y="331"/>
                </a:cubicBezTo>
                <a:cubicBezTo>
                  <a:pt x="868" y="339"/>
                  <a:pt x="866" y="347"/>
                  <a:pt x="861" y="356"/>
                </a:cubicBezTo>
                <a:cubicBezTo>
                  <a:pt x="861" y="364"/>
                  <a:pt x="861" y="364"/>
                  <a:pt x="861" y="364"/>
                </a:cubicBezTo>
                <a:cubicBezTo>
                  <a:pt x="861" y="373"/>
                  <a:pt x="858" y="382"/>
                  <a:pt x="852" y="391"/>
                </a:cubicBezTo>
                <a:cubicBezTo>
                  <a:pt x="851" y="398"/>
                  <a:pt x="851" y="398"/>
                  <a:pt x="851" y="398"/>
                </a:cubicBezTo>
                <a:cubicBezTo>
                  <a:pt x="851" y="406"/>
                  <a:pt x="848" y="413"/>
                  <a:pt x="843" y="419"/>
                </a:cubicBezTo>
                <a:cubicBezTo>
                  <a:pt x="841" y="429"/>
                  <a:pt x="841" y="429"/>
                  <a:pt x="841" y="429"/>
                </a:cubicBezTo>
                <a:cubicBezTo>
                  <a:pt x="840" y="435"/>
                  <a:pt x="837" y="440"/>
                  <a:pt x="833" y="445"/>
                </a:cubicBezTo>
                <a:cubicBezTo>
                  <a:pt x="831" y="447"/>
                  <a:pt x="830" y="449"/>
                  <a:pt x="828" y="451"/>
                </a:cubicBezTo>
                <a:cubicBezTo>
                  <a:pt x="825" y="458"/>
                  <a:pt x="825" y="458"/>
                  <a:pt x="825" y="458"/>
                </a:cubicBezTo>
                <a:cubicBezTo>
                  <a:pt x="824" y="462"/>
                  <a:pt x="822" y="466"/>
                  <a:pt x="819" y="470"/>
                </a:cubicBezTo>
                <a:cubicBezTo>
                  <a:pt x="816" y="473"/>
                  <a:pt x="813" y="476"/>
                  <a:pt x="809" y="478"/>
                </a:cubicBezTo>
                <a:cubicBezTo>
                  <a:pt x="808" y="483"/>
                  <a:pt x="808" y="483"/>
                  <a:pt x="808" y="483"/>
                </a:cubicBezTo>
                <a:cubicBezTo>
                  <a:pt x="807" y="486"/>
                  <a:pt x="806" y="488"/>
                  <a:pt x="804" y="491"/>
                </a:cubicBezTo>
                <a:cubicBezTo>
                  <a:pt x="802" y="494"/>
                  <a:pt x="798" y="497"/>
                  <a:pt x="793" y="500"/>
                </a:cubicBezTo>
                <a:cubicBezTo>
                  <a:pt x="790" y="507"/>
                  <a:pt x="790" y="507"/>
                  <a:pt x="790" y="507"/>
                </a:cubicBezTo>
                <a:cubicBezTo>
                  <a:pt x="788" y="509"/>
                  <a:pt x="787" y="511"/>
                  <a:pt x="785" y="513"/>
                </a:cubicBezTo>
                <a:cubicBezTo>
                  <a:pt x="781" y="517"/>
                  <a:pt x="775" y="521"/>
                  <a:pt x="768" y="523"/>
                </a:cubicBezTo>
                <a:cubicBezTo>
                  <a:pt x="762" y="530"/>
                  <a:pt x="762" y="530"/>
                  <a:pt x="762" y="530"/>
                </a:cubicBezTo>
                <a:cubicBezTo>
                  <a:pt x="761" y="530"/>
                  <a:pt x="761" y="530"/>
                  <a:pt x="761" y="530"/>
                </a:cubicBezTo>
                <a:cubicBezTo>
                  <a:pt x="761" y="530"/>
                  <a:pt x="761" y="530"/>
                  <a:pt x="761" y="530"/>
                </a:cubicBezTo>
                <a:cubicBezTo>
                  <a:pt x="757" y="535"/>
                  <a:pt x="751" y="538"/>
                  <a:pt x="743" y="540"/>
                </a:cubicBezTo>
                <a:cubicBezTo>
                  <a:pt x="741" y="544"/>
                  <a:pt x="741" y="544"/>
                  <a:pt x="741" y="544"/>
                </a:cubicBezTo>
                <a:cubicBezTo>
                  <a:pt x="740" y="545"/>
                  <a:pt x="740" y="546"/>
                  <a:pt x="739" y="546"/>
                </a:cubicBezTo>
                <a:cubicBezTo>
                  <a:pt x="735" y="553"/>
                  <a:pt x="724" y="557"/>
                  <a:pt x="711" y="560"/>
                </a:cubicBezTo>
                <a:cubicBezTo>
                  <a:pt x="702" y="566"/>
                  <a:pt x="702" y="566"/>
                  <a:pt x="702" y="566"/>
                </a:cubicBezTo>
                <a:cubicBezTo>
                  <a:pt x="693" y="571"/>
                  <a:pt x="680" y="574"/>
                  <a:pt x="664" y="574"/>
                </a:cubicBezTo>
                <a:cubicBezTo>
                  <a:pt x="648" y="574"/>
                  <a:pt x="630" y="571"/>
                  <a:pt x="614" y="565"/>
                </a:cubicBezTo>
                <a:cubicBezTo>
                  <a:pt x="607" y="563"/>
                  <a:pt x="601" y="560"/>
                  <a:pt x="595" y="557"/>
                </a:cubicBezTo>
                <a:cubicBezTo>
                  <a:pt x="600" y="567"/>
                  <a:pt x="609" y="574"/>
                  <a:pt x="609" y="575"/>
                </a:cubicBezTo>
                <a:cubicBezTo>
                  <a:pt x="614" y="579"/>
                  <a:pt x="614" y="579"/>
                  <a:pt x="614" y="579"/>
                </a:cubicBezTo>
                <a:cubicBezTo>
                  <a:pt x="617" y="581"/>
                  <a:pt x="617" y="581"/>
                  <a:pt x="617" y="581"/>
                </a:cubicBezTo>
                <a:cubicBezTo>
                  <a:pt x="613" y="582"/>
                  <a:pt x="613" y="582"/>
                  <a:pt x="613" y="582"/>
                </a:cubicBezTo>
                <a:cubicBezTo>
                  <a:pt x="606" y="584"/>
                  <a:pt x="606" y="584"/>
                  <a:pt x="606" y="584"/>
                </a:cubicBezTo>
                <a:cubicBezTo>
                  <a:pt x="606" y="584"/>
                  <a:pt x="605" y="584"/>
                  <a:pt x="604" y="584"/>
                </a:cubicBezTo>
                <a:cubicBezTo>
                  <a:pt x="608" y="591"/>
                  <a:pt x="617" y="599"/>
                  <a:pt x="617" y="599"/>
                </a:cubicBezTo>
                <a:cubicBezTo>
                  <a:pt x="621" y="603"/>
                  <a:pt x="621" y="603"/>
                  <a:pt x="621" y="603"/>
                </a:cubicBezTo>
                <a:cubicBezTo>
                  <a:pt x="623" y="604"/>
                  <a:pt x="623" y="604"/>
                  <a:pt x="623" y="604"/>
                </a:cubicBezTo>
                <a:cubicBezTo>
                  <a:pt x="621" y="606"/>
                  <a:pt x="621" y="606"/>
                  <a:pt x="621" y="606"/>
                </a:cubicBezTo>
                <a:cubicBezTo>
                  <a:pt x="621" y="606"/>
                  <a:pt x="619" y="607"/>
                  <a:pt x="615" y="608"/>
                </a:cubicBezTo>
                <a:cubicBezTo>
                  <a:pt x="616" y="610"/>
                  <a:pt x="617" y="611"/>
                  <a:pt x="617" y="612"/>
                </a:cubicBezTo>
                <a:cubicBezTo>
                  <a:pt x="619" y="617"/>
                  <a:pt x="622" y="623"/>
                  <a:pt x="627" y="625"/>
                </a:cubicBezTo>
                <a:cubicBezTo>
                  <a:pt x="630" y="627"/>
                  <a:pt x="630" y="627"/>
                  <a:pt x="630" y="627"/>
                </a:cubicBezTo>
                <a:cubicBezTo>
                  <a:pt x="627" y="629"/>
                  <a:pt x="627" y="629"/>
                  <a:pt x="627" y="629"/>
                </a:cubicBezTo>
                <a:cubicBezTo>
                  <a:pt x="624" y="631"/>
                  <a:pt x="620" y="632"/>
                  <a:pt x="617" y="633"/>
                </a:cubicBezTo>
                <a:cubicBezTo>
                  <a:pt x="619" y="636"/>
                  <a:pt x="623" y="641"/>
                  <a:pt x="629" y="645"/>
                </a:cubicBezTo>
                <a:cubicBezTo>
                  <a:pt x="631" y="647"/>
                  <a:pt x="631" y="647"/>
                  <a:pt x="631" y="647"/>
                </a:cubicBezTo>
                <a:cubicBezTo>
                  <a:pt x="628" y="648"/>
                  <a:pt x="628" y="648"/>
                  <a:pt x="628" y="648"/>
                </a:cubicBezTo>
                <a:cubicBezTo>
                  <a:pt x="627" y="649"/>
                  <a:pt x="625" y="650"/>
                  <a:pt x="623" y="650"/>
                </a:cubicBezTo>
                <a:cubicBezTo>
                  <a:pt x="624" y="652"/>
                  <a:pt x="624" y="653"/>
                  <a:pt x="625" y="655"/>
                </a:cubicBezTo>
                <a:cubicBezTo>
                  <a:pt x="631" y="661"/>
                  <a:pt x="634" y="672"/>
                  <a:pt x="635" y="676"/>
                </a:cubicBezTo>
                <a:cubicBezTo>
                  <a:pt x="635" y="676"/>
                  <a:pt x="635" y="676"/>
                  <a:pt x="635" y="676"/>
                </a:cubicBezTo>
                <a:cubicBezTo>
                  <a:pt x="635" y="676"/>
                  <a:pt x="635" y="676"/>
                  <a:pt x="636" y="676"/>
                </a:cubicBezTo>
                <a:cubicBezTo>
                  <a:pt x="636" y="677"/>
                  <a:pt x="636" y="677"/>
                  <a:pt x="636" y="677"/>
                </a:cubicBezTo>
                <a:cubicBezTo>
                  <a:pt x="638" y="679"/>
                  <a:pt x="642" y="683"/>
                  <a:pt x="644" y="690"/>
                </a:cubicBezTo>
                <a:cubicBezTo>
                  <a:pt x="649" y="694"/>
                  <a:pt x="655" y="699"/>
                  <a:pt x="657" y="706"/>
                </a:cubicBezTo>
                <a:cubicBezTo>
                  <a:pt x="662" y="706"/>
                  <a:pt x="669" y="707"/>
                  <a:pt x="673" y="710"/>
                </a:cubicBezTo>
                <a:cubicBezTo>
                  <a:pt x="678" y="706"/>
                  <a:pt x="684" y="702"/>
                  <a:pt x="689" y="697"/>
                </a:cubicBezTo>
                <a:cubicBezTo>
                  <a:pt x="692" y="694"/>
                  <a:pt x="697" y="690"/>
                  <a:pt x="702" y="690"/>
                </a:cubicBezTo>
                <a:cubicBezTo>
                  <a:pt x="706" y="690"/>
                  <a:pt x="710" y="692"/>
                  <a:pt x="713" y="696"/>
                </a:cubicBezTo>
                <a:cubicBezTo>
                  <a:pt x="715" y="698"/>
                  <a:pt x="718" y="700"/>
                  <a:pt x="721" y="702"/>
                </a:cubicBezTo>
                <a:cubicBezTo>
                  <a:pt x="729" y="692"/>
                  <a:pt x="763" y="652"/>
                  <a:pt x="807" y="620"/>
                </a:cubicBezTo>
                <a:cubicBezTo>
                  <a:pt x="815" y="615"/>
                  <a:pt x="815" y="615"/>
                  <a:pt x="815" y="615"/>
                </a:cubicBezTo>
                <a:cubicBezTo>
                  <a:pt x="817" y="618"/>
                  <a:pt x="817" y="618"/>
                  <a:pt x="817" y="618"/>
                </a:cubicBezTo>
                <a:cubicBezTo>
                  <a:pt x="811" y="625"/>
                  <a:pt x="811" y="625"/>
                  <a:pt x="811" y="625"/>
                </a:cubicBezTo>
                <a:cubicBezTo>
                  <a:pt x="803" y="635"/>
                  <a:pt x="798" y="647"/>
                  <a:pt x="795" y="656"/>
                </a:cubicBezTo>
                <a:cubicBezTo>
                  <a:pt x="794" y="660"/>
                  <a:pt x="793" y="664"/>
                  <a:pt x="792" y="667"/>
                </a:cubicBezTo>
                <a:cubicBezTo>
                  <a:pt x="800" y="664"/>
                  <a:pt x="814" y="659"/>
                  <a:pt x="830" y="659"/>
                </a:cubicBezTo>
                <a:cubicBezTo>
                  <a:pt x="833" y="659"/>
                  <a:pt x="837" y="659"/>
                  <a:pt x="840" y="660"/>
                </a:cubicBezTo>
                <a:cubicBezTo>
                  <a:pt x="843" y="660"/>
                  <a:pt x="843" y="660"/>
                  <a:pt x="843" y="660"/>
                </a:cubicBezTo>
                <a:cubicBezTo>
                  <a:pt x="848" y="661"/>
                  <a:pt x="848" y="661"/>
                  <a:pt x="848" y="661"/>
                </a:cubicBezTo>
                <a:cubicBezTo>
                  <a:pt x="844" y="664"/>
                  <a:pt x="844" y="664"/>
                  <a:pt x="844" y="664"/>
                </a:cubicBezTo>
                <a:cubicBezTo>
                  <a:pt x="841" y="666"/>
                  <a:pt x="841" y="666"/>
                  <a:pt x="841" y="666"/>
                </a:cubicBezTo>
                <a:cubicBezTo>
                  <a:pt x="805" y="692"/>
                  <a:pt x="785" y="714"/>
                  <a:pt x="773" y="729"/>
                </a:cubicBezTo>
                <a:cubicBezTo>
                  <a:pt x="769" y="733"/>
                  <a:pt x="766" y="737"/>
                  <a:pt x="763" y="741"/>
                </a:cubicBezTo>
                <a:cubicBezTo>
                  <a:pt x="761" y="743"/>
                  <a:pt x="759" y="746"/>
                  <a:pt x="758" y="748"/>
                </a:cubicBezTo>
                <a:cubicBezTo>
                  <a:pt x="755" y="750"/>
                  <a:pt x="754" y="752"/>
                  <a:pt x="752" y="753"/>
                </a:cubicBezTo>
                <a:cubicBezTo>
                  <a:pt x="750" y="755"/>
                  <a:pt x="748" y="756"/>
                  <a:pt x="746" y="756"/>
                </a:cubicBezTo>
                <a:cubicBezTo>
                  <a:pt x="745" y="756"/>
                  <a:pt x="744" y="755"/>
                  <a:pt x="743" y="755"/>
                </a:cubicBezTo>
                <a:cubicBezTo>
                  <a:pt x="742" y="754"/>
                  <a:pt x="741" y="754"/>
                  <a:pt x="741" y="753"/>
                </a:cubicBezTo>
                <a:cubicBezTo>
                  <a:pt x="725" y="741"/>
                  <a:pt x="725" y="741"/>
                  <a:pt x="725" y="741"/>
                </a:cubicBezTo>
                <a:cubicBezTo>
                  <a:pt x="723" y="743"/>
                  <a:pt x="720" y="745"/>
                  <a:pt x="718" y="747"/>
                </a:cubicBezTo>
                <a:cubicBezTo>
                  <a:pt x="718" y="748"/>
                  <a:pt x="718" y="749"/>
                  <a:pt x="719" y="750"/>
                </a:cubicBezTo>
                <a:cubicBezTo>
                  <a:pt x="719" y="751"/>
                  <a:pt x="719" y="752"/>
                  <a:pt x="719" y="753"/>
                </a:cubicBezTo>
                <a:cubicBezTo>
                  <a:pt x="720" y="756"/>
                  <a:pt x="718" y="759"/>
                  <a:pt x="717" y="760"/>
                </a:cubicBezTo>
                <a:cubicBezTo>
                  <a:pt x="717" y="762"/>
                  <a:pt x="717" y="765"/>
                  <a:pt x="716" y="768"/>
                </a:cubicBezTo>
                <a:cubicBezTo>
                  <a:pt x="714" y="772"/>
                  <a:pt x="711" y="775"/>
                  <a:pt x="706" y="775"/>
                </a:cubicBezTo>
                <a:cubicBezTo>
                  <a:pt x="705" y="775"/>
                  <a:pt x="705" y="775"/>
                  <a:pt x="705" y="775"/>
                </a:cubicBezTo>
                <a:cubicBezTo>
                  <a:pt x="705" y="775"/>
                  <a:pt x="705" y="775"/>
                  <a:pt x="705" y="775"/>
                </a:cubicBezTo>
                <a:cubicBezTo>
                  <a:pt x="703" y="780"/>
                  <a:pt x="698" y="782"/>
                  <a:pt x="693" y="782"/>
                </a:cubicBezTo>
                <a:cubicBezTo>
                  <a:pt x="693" y="782"/>
                  <a:pt x="692" y="782"/>
                  <a:pt x="692" y="782"/>
                </a:cubicBezTo>
                <a:cubicBezTo>
                  <a:pt x="692" y="783"/>
                  <a:pt x="691" y="784"/>
                  <a:pt x="690" y="785"/>
                </a:cubicBezTo>
                <a:cubicBezTo>
                  <a:pt x="687" y="788"/>
                  <a:pt x="681" y="790"/>
                  <a:pt x="675" y="790"/>
                </a:cubicBezTo>
                <a:cubicBezTo>
                  <a:pt x="672" y="790"/>
                  <a:pt x="669" y="790"/>
                  <a:pt x="666" y="788"/>
                </a:cubicBezTo>
                <a:cubicBezTo>
                  <a:pt x="664" y="787"/>
                  <a:pt x="664" y="787"/>
                  <a:pt x="664" y="787"/>
                </a:cubicBezTo>
                <a:cubicBezTo>
                  <a:pt x="643" y="800"/>
                  <a:pt x="622" y="811"/>
                  <a:pt x="599" y="820"/>
                </a:cubicBezTo>
                <a:cubicBezTo>
                  <a:pt x="596" y="821"/>
                  <a:pt x="592" y="823"/>
                  <a:pt x="589" y="824"/>
                </a:cubicBezTo>
                <a:cubicBezTo>
                  <a:pt x="599" y="844"/>
                  <a:pt x="607" y="858"/>
                  <a:pt x="614" y="865"/>
                </a:cubicBezTo>
                <a:cubicBezTo>
                  <a:pt x="617" y="868"/>
                  <a:pt x="618" y="869"/>
                  <a:pt x="621" y="871"/>
                </a:cubicBezTo>
                <a:cubicBezTo>
                  <a:pt x="623" y="872"/>
                  <a:pt x="625" y="873"/>
                  <a:pt x="625" y="873"/>
                </a:cubicBezTo>
                <a:cubicBezTo>
                  <a:pt x="627" y="874"/>
                  <a:pt x="627" y="874"/>
                  <a:pt x="627" y="874"/>
                </a:cubicBezTo>
                <a:cubicBezTo>
                  <a:pt x="626" y="875"/>
                  <a:pt x="626" y="875"/>
                  <a:pt x="626" y="875"/>
                </a:cubicBezTo>
                <a:cubicBezTo>
                  <a:pt x="626" y="875"/>
                  <a:pt x="625" y="884"/>
                  <a:pt x="610" y="886"/>
                </a:cubicBezTo>
                <a:cubicBezTo>
                  <a:pt x="609" y="886"/>
                  <a:pt x="608" y="886"/>
                  <a:pt x="607" y="886"/>
                </a:cubicBezTo>
                <a:cubicBezTo>
                  <a:pt x="602" y="886"/>
                  <a:pt x="595" y="885"/>
                  <a:pt x="588" y="882"/>
                </a:cubicBezTo>
                <a:cubicBezTo>
                  <a:pt x="590" y="885"/>
                  <a:pt x="592" y="887"/>
                  <a:pt x="594" y="888"/>
                </a:cubicBezTo>
                <a:cubicBezTo>
                  <a:pt x="596" y="891"/>
                  <a:pt x="596" y="891"/>
                  <a:pt x="596" y="891"/>
                </a:cubicBezTo>
                <a:cubicBezTo>
                  <a:pt x="593" y="892"/>
                  <a:pt x="593" y="892"/>
                  <a:pt x="593" y="892"/>
                </a:cubicBezTo>
                <a:cubicBezTo>
                  <a:pt x="593" y="892"/>
                  <a:pt x="584" y="894"/>
                  <a:pt x="575" y="894"/>
                </a:cubicBezTo>
                <a:cubicBezTo>
                  <a:pt x="573" y="894"/>
                  <a:pt x="571" y="894"/>
                  <a:pt x="569" y="894"/>
                </a:cubicBezTo>
                <a:cubicBezTo>
                  <a:pt x="564" y="894"/>
                  <a:pt x="558" y="892"/>
                  <a:pt x="550" y="890"/>
                </a:cubicBezTo>
                <a:cubicBezTo>
                  <a:pt x="551" y="890"/>
                  <a:pt x="551" y="890"/>
                  <a:pt x="551" y="891"/>
                </a:cubicBezTo>
                <a:cubicBezTo>
                  <a:pt x="551" y="891"/>
                  <a:pt x="551" y="891"/>
                  <a:pt x="551" y="891"/>
                </a:cubicBezTo>
                <a:cubicBezTo>
                  <a:pt x="551" y="891"/>
                  <a:pt x="551" y="891"/>
                  <a:pt x="551" y="891"/>
                </a:cubicBezTo>
                <a:cubicBezTo>
                  <a:pt x="557" y="897"/>
                  <a:pt x="557" y="897"/>
                  <a:pt x="557" y="897"/>
                </a:cubicBezTo>
                <a:cubicBezTo>
                  <a:pt x="559" y="900"/>
                  <a:pt x="559" y="900"/>
                  <a:pt x="559" y="900"/>
                </a:cubicBezTo>
                <a:cubicBezTo>
                  <a:pt x="556" y="900"/>
                  <a:pt x="556" y="900"/>
                  <a:pt x="556" y="900"/>
                </a:cubicBezTo>
                <a:cubicBezTo>
                  <a:pt x="547" y="901"/>
                  <a:pt x="547" y="901"/>
                  <a:pt x="547" y="901"/>
                </a:cubicBezTo>
                <a:cubicBezTo>
                  <a:pt x="547" y="901"/>
                  <a:pt x="545" y="901"/>
                  <a:pt x="543" y="901"/>
                </a:cubicBezTo>
                <a:cubicBezTo>
                  <a:pt x="540" y="901"/>
                  <a:pt x="538" y="901"/>
                  <a:pt x="535" y="901"/>
                </a:cubicBezTo>
                <a:cubicBezTo>
                  <a:pt x="529" y="900"/>
                  <a:pt x="519" y="899"/>
                  <a:pt x="510" y="894"/>
                </a:cubicBezTo>
                <a:cubicBezTo>
                  <a:pt x="510" y="895"/>
                  <a:pt x="511" y="896"/>
                  <a:pt x="511" y="896"/>
                </a:cubicBezTo>
                <a:cubicBezTo>
                  <a:pt x="515" y="902"/>
                  <a:pt x="515" y="902"/>
                  <a:pt x="515" y="902"/>
                </a:cubicBezTo>
                <a:cubicBezTo>
                  <a:pt x="517" y="904"/>
                  <a:pt x="517" y="904"/>
                  <a:pt x="517" y="904"/>
                </a:cubicBezTo>
                <a:cubicBezTo>
                  <a:pt x="514" y="905"/>
                  <a:pt x="514" y="905"/>
                  <a:pt x="514" y="905"/>
                </a:cubicBezTo>
                <a:cubicBezTo>
                  <a:pt x="507" y="906"/>
                  <a:pt x="507" y="906"/>
                  <a:pt x="507" y="906"/>
                </a:cubicBezTo>
                <a:cubicBezTo>
                  <a:pt x="506" y="906"/>
                  <a:pt x="502" y="907"/>
                  <a:pt x="495" y="907"/>
                </a:cubicBezTo>
                <a:moveTo>
                  <a:pt x="518" y="652"/>
                </a:moveTo>
                <a:cubicBezTo>
                  <a:pt x="519" y="655"/>
                  <a:pt x="519" y="655"/>
                  <a:pt x="519" y="655"/>
                </a:cubicBezTo>
                <a:cubicBezTo>
                  <a:pt x="519" y="656"/>
                  <a:pt x="540" y="716"/>
                  <a:pt x="565" y="772"/>
                </a:cubicBezTo>
                <a:cubicBezTo>
                  <a:pt x="580" y="767"/>
                  <a:pt x="595" y="760"/>
                  <a:pt x="609" y="753"/>
                </a:cubicBezTo>
                <a:cubicBezTo>
                  <a:pt x="608" y="752"/>
                  <a:pt x="608" y="751"/>
                  <a:pt x="607" y="750"/>
                </a:cubicBezTo>
                <a:cubicBezTo>
                  <a:pt x="607" y="747"/>
                  <a:pt x="606" y="744"/>
                  <a:pt x="609" y="740"/>
                </a:cubicBezTo>
                <a:cubicBezTo>
                  <a:pt x="609" y="739"/>
                  <a:pt x="609" y="737"/>
                  <a:pt x="610" y="735"/>
                </a:cubicBezTo>
                <a:cubicBezTo>
                  <a:pt x="610" y="735"/>
                  <a:pt x="610" y="735"/>
                  <a:pt x="610" y="735"/>
                </a:cubicBezTo>
                <a:cubicBezTo>
                  <a:pt x="610" y="734"/>
                  <a:pt x="610" y="734"/>
                  <a:pt x="610" y="733"/>
                </a:cubicBezTo>
                <a:cubicBezTo>
                  <a:pt x="610" y="733"/>
                  <a:pt x="610" y="732"/>
                  <a:pt x="610" y="732"/>
                </a:cubicBezTo>
                <a:cubicBezTo>
                  <a:pt x="610" y="727"/>
                  <a:pt x="615" y="725"/>
                  <a:pt x="618" y="724"/>
                </a:cubicBezTo>
                <a:cubicBezTo>
                  <a:pt x="618" y="724"/>
                  <a:pt x="618" y="724"/>
                  <a:pt x="618" y="724"/>
                </a:cubicBezTo>
                <a:cubicBezTo>
                  <a:pt x="618" y="724"/>
                  <a:pt x="619" y="724"/>
                  <a:pt x="620" y="724"/>
                </a:cubicBezTo>
                <a:cubicBezTo>
                  <a:pt x="620" y="723"/>
                  <a:pt x="621" y="723"/>
                  <a:pt x="622" y="723"/>
                </a:cubicBezTo>
                <a:cubicBezTo>
                  <a:pt x="622" y="723"/>
                  <a:pt x="622" y="723"/>
                  <a:pt x="623" y="723"/>
                </a:cubicBezTo>
                <a:cubicBezTo>
                  <a:pt x="624" y="722"/>
                  <a:pt x="627" y="721"/>
                  <a:pt x="627" y="720"/>
                </a:cubicBezTo>
                <a:cubicBezTo>
                  <a:pt x="622" y="717"/>
                  <a:pt x="618" y="713"/>
                  <a:pt x="618" y="708"/>
                </a:cubicBezTo>
                <a:cubicBezTo>
                  <a:pt x="618" y="708"/>
                  <a:pt x="618" y="707"/>
                  <a:pt x="618" y="707"/>
                </a:cubicBezTo>
                <a:cubicBezTo>
                  <a:pt x="613" y="705"/>
                  <a:pt x="611" y="701"/>
                  <a:pt x="609" y="698"/>
                </a:cubicBezTo>
                <a:cubicBezTo>
                  <a:pt x="600" y="695"/>
                  <a:pt x="593" y="685"/>
                  <a:pt x="591" y="680"/>
                </a:cubicBezTo>
                <a:cubicBezTo>
                  <a:pt x="591" y="680"/>
                  <a:pt x="591" y="679"/>
                  <a:pt x="591" y="678"/>
                </a:cubicBezTo>
                <a:cubicBezTo>
                  <a:pt x="590" y="678"/>
                  <a:pt x="590" y="678"/>
                  <a:pt x="590" y="678"/>
                </a:cubicBezTo>
                <a:cubicBezTo>
                  <a:pt x="590" y="677"/>
                  <a:pt x="590" y="677"/>
                  <a:pt x="590" y="677"/>
                </a:cubicBezTo>
                <a:cubicBezTo>
                  <a:pt x="586" y="677"/>
                  <a:pt x="583" y="675"/>
                  <a:pt x="581" y="672"/>
                </a:cubicBezTo>
                <a:cubicBezTo>
                  <a:pt x="581" y="671"/>
                  <a:pt x="581" y="671"/>
                  <a:pt x="581" y="671"/>
                </a:cubicBezTo>
                <a:cubicBezTo>
                  <a:pt x="581" y="671"/>
                  <a:pt x="581" y="671"/>
                  <a:pt x="581" y="671"/>
                </a:cubicBezTo>
                <a:cubicBezTo>
                  <a:pt x="581" y="671"/>
                  <a:pt x="581" y="671"/>
                  <a:pt x="581" y="671"/>
                </a:cubicBezTo>
                <a:cubicBezTo>
                  <a:pt x="580" y="670"/>
                  <a:pt x="580" y="670"/>
                  <a:pt x="580" y="670"/>
                </a:cubicBezTo>
                <a:cubicBezTo>
                  <a:pt x="580" y="670"/>
                  <a:pt x="580" y="669"/>
                  <a:pt x="579" y="669"/>
                </a:cubicBezTo>
                <a:cubicBezTo>
                  <a:pt x="572" y="668"/>
                  <a:pt x="566" y="666"/>
                  <a:pt x="563" y="663"/>
                </a:cubicBezTo>
                <a:cubicBezTo>
                  <a:pt x="559" y="670"/>
                  <a:pt x="559" y="670"/>
                  <a:pt x="559" y="670"/>
                </a:cubicBezTo>
                <a:cubicBezTo>
                  <a:pt x="557" y="674"/>
                  <a:pt x="557" y="674"/>
                  <a:pt x="557" y="674"/>
                </a:cubicBezTo>
                <a:cubicBezTo>
                  <a:pt x="556" y="669"/>
                  <a:pt x="556" y="669"/>
                  <a:pt x="556" y="669"/>
                </a:cubicBezTo>
                <a:cubicBezTo>
                  <a:pt x="553" y="661"/>
                  <a:pt x="553" y="661"/>
                  <a:pt x="553" y="661"/>
                </a:cubicBezTo>
                <a:cubicBezTo>
                  <a:pt x="552" y="656"/>
                  <a:pt x="547" y="652"/>
                  <a:pt x="544" y="649"/>
                </a:cubicBezTo>
                <a:cubicBezTo>
                  <a:pt x="544" y="651"/>
                  <a:pt x="543" y="652"/>
                  <a:pt x="543" y="654"/>
                </a:cubicBezTo>
                <a:cubicBezTo>
                  <a:pt x="539" y="666"/>
                  <a:pt x="539" y="666"/>
                  <a:pt x="539" y="666"/>
                </a:cubicBezTo>
                <a:cubicBezTo>
                  <a:pt x="536" y="672"/>
                  <a:pt x="536" y="672"/>
                  <a:pt x="536" y="672"/>
                </a:cubicBezTo>
                <a:cubicBezTo>
                  <a:pt x="535" y="665"/>
                  <a:pt x="535" y="665"/>
                  <a:pt x="535" y="665"/>
                </a:cubicBezTo>
                <a:cubicBezTo>
                  <a:pt x="532" y="654"/>
                  <a:pt x="532" y="654"/>
                  <a:pt x="532" y="654"/>
                </a:cubicBezTo>
                <a:cubicBezTo>
                  <a:pt x="530" y="646"/>
                  <a:pt x="526" y="643"/>
                  <a:pt x="520" y="639"/>
                </a:cubicBezTo>
                <a:cubicBezTo>
                  <a:pt x="519" y="638"/>
                  <a:pt x="518" y="638"/>
                  <a:pt x="517" y="637"/>
                </a:cubicBezTo>
                <a:cubicBezTo>
                  <a:pt x="517" y="637"/>
                  <a:pt x="516" y="637"/>
                  <a:pt x="516" y="637"/>
                </a:cubicBezTo>
                <a:cubicBezTo>
                  <a:pt x="517" y="640"/>
                  <a:pt x="517" y="644"/>
                  <a:pt x="517" y="649"/>
                </a:cubicBezTo>
                <a:lnTo>
                  <a:pt x="518" y="652"/>
                </a:lnTo>
                <a:close/>
                <a:moveTo>
                  <a:pt x="268" y="753"/>
                </a:moveTo>
                <a:cubicBezTo>
                  <a:pt x="282" y="760"/>
                  <a:pt x="297" y="767"/>
                  <a:pt x="312" y="772"/>
                </a:cubicBezTo>
                <a:cubicBezTo>
                  <a:pt x="336" y="716"/>
                  <a:pt x="357" y="658"/>
                  <a:pt x="358" y="655"/>
                </a:cubicBezTo>
                <a:cubicBezTo>
                  <a:pt x="359" y="652"/>
                  <a:pt x="359" y="652"/>
                  <a:pt x="359" y="652"/>
                </a:cubicBezTo>
                <a:cubicBezTo>
                  <a:pt x="359" y="649"/>
                  <a:pt x="359" y="649"/>
                  <a:pt x="359" y="649"/>
                </a:cubicBezTo>
                <a:cubicBezTo>
                  <a:pt x="359" y="644"/>
                  <a:pt x="359" y="640"/>
                  <a:pt x="360" y="637"/>
                </a:cubicBezTo>
                <a:cubicBezTo>
                  <a:pt x="360" y="637"/>
                  <a:pt x="360" y="637"/>
                  <a:pt x="360" y="637"/>
                </a:cubicBezTo>
                <a:cubicBezTo>
                  <a:pt x="359" y="638"/>
                  <a:pt x="358" y="638"/>
                  <a:pt x="357" y="639"/>
                </a:cubicBezTo>
                <a:cubicBezTo>
                  <a:pt x="351" y="643"/>
                  <a:pt x="346" y="646"/>
                  <a:pt x="344" y="654"/>
                </a:cubicBezTo>
                <a:cubicBezTo>
                  <a:pt x="342" y="665"/>
                  <a:pt x="342" y="665"/>
                  <a:pt x="342" y="665"/>
                </a:cubicBezTo>
                <a:cubicBezTo>
                  <a:pt x="340" y="672"/>
                  <a:pt x="340" y="672"/>
                  <a:pt x="340" y="672"/>
                </a:cubicBezTo>
                <a:cubicBezTo>
                  <a:pt x="338" y="666"/>
                  <a:pt x="338" y="666"/>
                  <a:pt x="338" y="666"/>
                </a:cubicBezTo>
                <a:cubicBezTo>
                  <a:pt x="334" y="654"/>
                  <a:pt x="334" y="654"/>
                  <a:pt x="334" y="654"/>
                </a:cubicBezTo>
                <a:cubicBezTo>
                  <a:pt x="333" y="652"/>
                  <a:pt x="333" y="651"/>
                  <a:pt x="332" y="649"/>
                </a:cubicBezTo>
                <a:cubicBezTo>
                  <a:pt x="329" y="652"/>
                  <a:pt x="325" y="656"/>
                  <a:pt x="323" y="661"/>
                </a:cubicBezTo>
                <a:cubicBezTo>
                  <a:pt x="321" y="669"/>
                  <a:pt x="321" y="669"/>
                  <a:pt x="321" y="669"/>
                </a:cubicBezTo>
                <a:cubicBezTo>
                  <a:pt x="319" y="674"/>
                  <a:pt x="319" y="674"/>
                  <a:pt x="319" y="674"/>
                </a:cubicBezTo>
                <a:cubicBezTo>
                  <a:pt x="317" y="670"/>
                  <a:pt x="317" y="670"/>
                  <a:pt x="317" y="670"/>
                </a:cubicBezTo>
                <a:cubicBezTo>
                  <a:pt x="314" y="663"/>
                  <a:pt x="314" y="663"/>
                  <a:pt x="314" y="663"/>
                </a:cubicBezTo>
                <a:cubicBezTo>
                  <a:pt x="311" y="666"/>
                  <a:pt x="305" y="668"/>
                  <a:pt x="297" y="669"/>
                </a:cubicBezTo>
                <a:cubicBezTo>
                  <a:pt x="297" y="669"/>
                  <a:pt x="297" y="670"/>
                  <a:pt x="296" y="670"/>
                </a:cubicBezTo>
                <a:cubicBezTo>
                  <a:pt x="296" y="671"/>
                  <a:pt x="296" y="671"/>
                  <a:pt x="296" y="671"/>
                </a:cubicBezTo>
                <a:cubicBezTo>
                  <a:pt x="296" y="671"/>
                  <a:pt x="296" y="671"/>
                  <a:pt x="296" y="671"/>
                </a:cubicBezTo>
                <a:cubicBezTo>
                  <a:pt x="296" y="671"/>
                  <a:pt x="296" y="671"/>
                  <a:pt x="296" y="671"/>
                </a:cubicBezTo>
                <a:cubicBezTo>
                  <a:pt x="295" y="672"/>
                  <a:pt x="295" y="672"/>
                  <a:pt x="295" y="672"/>
                </a:cubicBezTo>
                <a:cubicBezTo>
                  <a:pt x="293" y="675"/>
                  <a:pt x="290" y="677"/>
                  <a:pt x="287" y="677"/>
                </a:cubicBezTo>
                <a:cubicBezTo>
                  <a:pt x="287" y="677"/>
                  <a:pt x="286" y="677"/>
                  <a:pt x="286" y="678"/>
                </a:cubicBezTo>
                <a:cubicBezTo>
                  <a:pt x="286" y="678"/>
                  <a:pt x="286" y="678"/>
                  <a:pt x="286" y="678"/>
                </a:cubicBezTo>
                <a:cubicBezTo>
                  <a:pt x="286" y="679"/>
                  <a:pt x="285" y="680"/>
                  <a:pt x="285" y="680"/>
                </a:cubicBezTo>
                <a:cubicBezTo>
                  <a:pt x="284" y="685"/>
                  <a:pt x="277" y="695"/>
                  <a:pt x="267" y="698"/>
                </a:cubicBezTo>
                <a:cubicBezTo>
                  <a:pt x="266" y="701"/>
                  <a:pt x="263" y="705"/>
                  <a:pt x="259" y="707"/>
                </a:cubicBezTo>
                <a:cubicBezTo>
                  <a:pt x="259" y="707"/>
                  <a:pt x="259" y="708"/>
                  <a:pt x="259" y="708"/>
                </a:cubicBezTo>
                <a:cubicBezTo>
                  <a:pt x="259" y="713"/>
                  <a:pt x="254" y="717"/>
                  <a:pt x="249" y="720"/>
                </a:cubicBezTo>
                <a:cubicBezTo>
                  <a:pt x="249" y="720"/>
                  <a:pt x="249" y="720"/>
                  <a:pt x="249" y="720"/>
                </a:cubicBezTo>
                <a:cubicBezTo>
                  <a:pt x="250" y="721"/>
                  <a:pt x="253" y="722"/>
                  <a:pt x="254" y="723"/>
                </a:cubicBezTo>
                <a:cubicBezTo>
                  <a:pt x="254" y="723"/>
                  <a:pt x="255" y="723"/>
                  <a:pt x="255" y="723"/>
                </a:cubicBezTo>
                <a:cubicBezTo>
                  <a:pt x="255" y="723"/>
                  <a:pt x="256" y="723"/>
                  <a:pt x="257" y="724"/>
                </a:cubicBezTo>
                <a:cubicBezTo>
                  <a:pt x="258" y="724"/>
                  <a:pt x="258" y="724"/>
                  <a:pt x="259" y="724"/>
                </a:cubicBezTo>
                <a:cubicBezTo>
                  <a:pt x="259" y="724"/>
                  <a:pt x="259" y="724"/>
                  <a:pt x="259" y="724"/>
                </a:cubicBezTo>
                <a:cubicBezTo>
                  <a:pt x="261" y="725"/>
                  <a:pt x="266" y="727"/>
                  <a:pt x="266" y="732"/>
                </a:cubicBezTo>
                <a:cubicBezTo>
                  <a:pt x="266" y="732"/>
                  <a:pt x="266" y="733"/>
                  <a:pt x="266" y="733"/>
                </a:cubicBezTo>
                <a:cubicBezTo>
                  <a:pt x="266" y="734"/>
                  <a:pt x="267" y="734"/>
                  <a:pt x="266" y="735"/>
                </a:cubicBezTo>
                <a:cubicBezTo>
                  <a:pt x="266" y="735"/>
                  <a:pt x="267" y="735"/>
                  <a:pt x="267" y="735"/>
                </a:cubicBezTo>
                <a:cubicBezTo>
                  <a:pt x="267" y="737"/>
                  <a:pt x="268" y="739"/>
                  <a:pt x="268" y="740"/>
                </a:cubicBezTo>
                <a:cubicBezTo>
                  <a:pt x="270" y="744"/>
                  <a:pt x="270" y="747"/>
                  <a:pt x="269" y="750"/>
                </a:cubicBezTo>
                <a:cubicBezTo>
                  <a:pt x="269" y="751"/>
                  <a:pt x="268" y="752"/>
                  <a:pt x="268" y="753"/>
                </a:cubicBezTo>
                <a:moveTo>
                  <a:pt x="315" y="165"/>
                </a:moveTo>
                <a:cubicBezTo>
                  <a:pt x="318" y="166"/>
                  <a:pt x="318" y="166"/>
                  <a:pt x="318" y="166"/>
                </a:cubicBezTo>
                <a:cubicBezTo>
                  <a:pt x="325" y="168"/>
                  <a:pt x="325" y="168"/>
                  <a:pt x="325" y="168"/>
                </a:cubicBezTo>
                <a:cubicBezTo>
                  <a:pt x="325" y="168"/>
                  <a:pt x="328" y="169"/>
                  <a:pt x="331" y="170"/>
                </a:cubicBezTo>
                <a:cubicBezTo>
                  <a:pt x="331" y="169"/>
                  <a:pt x="331" y="169"/>
                  <a:pt x="330" y="169"/>
                </a:cubicBezTo>
                <a:cubicBezTo>
                  <a:pt x="328" y="165"/>
                  <a:pt x="328" y="165"/>
                  <a:pt x="328" y="165"/>
                </a:cubicBezTo>
                <a:cubicBezTo>
                  <a:pt x="332" y="166"/>
                  <a:pt x="332" y="166"/>
                  <a:pt x="332" y="166"/>
                </a:cubicBezTo>
                <a:cubicBezTo>
                  <a:pt x="336" y="166"/>
                  <a:pt x="339" y="167"/>
                  <a:pt x="343" y="167"/>
                </a:cubicBezTo>
                <a:cubicBezTo>
                  <a:pt x="353" y="167"/>
                  <a:pt x="361" y="164"/>
                  <a:pt x="366" y="161"/>
                </a:cubicBezTo>
                <a:cubicBezTo>
                  <a:pt x="365" y="161"/>
                  <a:pt x="363" y="161"/>
                  <a:pt x="362" y="160"/>
                </a:cubicBezTo>
                <a:cubicBezTo>
                  <a:pt x="357" y="159"/>
                  <a:pt x="351" y="157"/>
                  <a:pt x="342" y="157"/>
                </a:cubicBezTo>
                <a:cubicBezTo>
                  <a:pt x="341" y="157"/>
                  <a:pt x="340" y="157"/>
                  <a:pt x="339" y="157"/>
                </a:cubicBezTo>
                <a:cubicBezTo>
                  <a:pt x="331" y="158"/>
                  <a:pt x="322" y="161"/>
                  <a:pt x="315" y="165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121926-6CFD-46A5-8CEE-86D18D9D0FF3}"/>
              </a:ext>
            </a:extLst>
          </p:cNvPr>
          <p:cNvSpPr>
            <a:spLocks noEditPoints="1"/>
          </p:cNvSpPr>
          <p:nvPr/>
        </p:nvSpPr>
        <p:spPr bwMode="auto">
          <a:xfrm>
            <a:off x="3034450" y="379412"/>
            <a:ext cx="5934075" cy="6124574"/>
          </a:xfrm>
          <a:custGeom>
            <a:avLst/>
            <a:gdLst>
              <a:gd name="T0" fmla="*/ 855 w 873"/>
              <a:gd name="T1" fmla="*/ 146 h 899"/>
              <a:gd name="T2" fmla="*/ 637 w 873"/>
              <a:gd name="T3" fmla="*/ 219 h 899"/>
              <a:gd name="T4" fmla="*/ 529 w 873"/>
              <a:gd name="T5" fmla="*/ 276 h 899"/>
              <a:gd name="T6" fmla="*/ 507 w 873"/>
              <a:gd name="T7" fmla="*/ 260 h 899"/>
              <a:gd name="T8" fmla="*/ 516 w 873"/>
              <a:gd name="T9" fmla="*/ 229 h 899"/>
              <a:gd name="T10" fmla="*/ 512 w 873"/>
              <a:gd name="T11" fmla="*/ 197 h 899"/>
              <a:gd name="T12" fmla="*/ 478 w 873"/>
              <a:gd name="T13" fmla="*/ 70 h 899"/>
              <a:gd name="T14" fmla="*/ 342 w 873"/>
              <a:gd name="T15" fmla="*/ 97 h 899"/>
              <a:gd name="T16" fmla="*/ 336 w 873"/>
              <a:gd name="T17" fmla="*/ 167 h 899"/>
              <a:gd name="T18" fmla="*/ 392 w 873"/>
              <a:gd name="T19" fmla="*/ 190 h 899"/>
              <a:gd name="T20" fmla="*/ 388 w 873"/>
              <a:gd name="T21" fmla="*/ 213 h 899"/>
              <a:gd name="T22" fmla="*/ 361 w 873"/>
              <a:gd name="T23" fmla="*/ 235 h 899"/>
              <a:gd name="T24" fmla="*/ 352 w 873"/>
              <a:gd name="T25" fmla="*/ 261 h 899"/>
              <a:gd name="T26" fmla="*/ 339 w 873"/>
              <a:gd name="T27" fmla="*/ 289 h 899"/>
              <a:gd name="T28" fmla="*/ 76 w 873"/>
              <a:gd name="T29" fmla="*/ 0 h 899"/>
              <a:gd name="T30" fmla="*/ 10 w 873"/>
              <a:gd name="T31" fmla="*/ 176 h 899"/>
              <a:gd name="T32" fmla="*/ 15 w 873"/>
              <a:gd name="T33" fmla="*/ 349 h 899"/>
              <a:gd name="T34" fmla="*/ 51 w 873"/>
              <a:gd name="T35" fmla="*/ 451 h 899"/>
              <a:gd name="T36" fmla="*/ 114 w 873"/>
              <a:gd name="T37" fmla="*/ 523 h 899"/>
              <a:gd name="T38" fmla="*/ 284 w 873"/>
              <a:gd name="T39" fmla="*/ 547 h 899"/>
              <a:gd name="T40" fmla="*/ 248 w 873"/>
              <a:gd name="T41" fmla="*/ 621 h 899"/>
              <a:gd name="T42" fmla="*/ 219 w 873"/>
              <a:gd name="T43" fmla="*/ 702 h 899"/>
              <a:gd name="T44" fmla="*/ 65 w 873"/>
              <a:gd name="T45" fmla="*/ 618 h 899"/>
              <a:gd name="T46" fmla="*/ 118 w 873"/>
              <a:gd name="T47" fmla="*/ 740 h 899"/>
              <a:gd name="T48" fmla="*/ 160 w 873"/>
              <a:gd name="T49" fmla="*/ 753 h 899"/>
              <a:gd name="T50" fmla="*/ 184 w 873"/>
              <a:gd name="T51" fmla="*/ 774 h 899"/>
              <a:gd name="T52" fmla="*/ 250 w 873"/>
              <a:gd name="T53" fmla="*/ 869 h 899"/>
              <a:gd name="T54" fmla="*/ 319 w 873"/>
              <a:gd name="T55" fmla="*/ 893 h 899"/>
              <a:gd name="T56" fmla="*/ 386 w 873"/>
              <a:gd name="T57" fmla="*/ 899 h 899"/>
              <a:gd name="T58" fmla="*/ 541 w 873"/>
              <a:gd name="T59" fmla="*/ 894 h 899"/>
              <a:gd name="T60" fmla="*/ 577 w 873"/>
              <a:gd name="T61" fmla="*/ 871 h 899"/>
              <a:gd name="T62" fmla="*/ 673 w 873"/>
              <a:gd name="T63" fmla="*/ 783 h 899"/>
              <a:gd name="T64" fmla="*/ 704 w 873"/>
              <a:gd name="T65" fmla="*/ 767 h 899"/>
              <a:gd name="T66" fmla="*/ 744 w 873"/>
              <a:gd name="T67" fmla="*/ 748 h 899"/>
              <a:gd name="T68" fmla="*/ 788 w 873"/>
              <a:gd name="T69" fmla="*/ 661 h 899"/>
              <a:gd name="T70" fmla="*/ 671 w 873"/>
              <a:gd name="T71" fmla="*/ 707 h 899"/>
              <a:gd name="T72" fmla="*/ 626 w 873"/>
              <a:gd name="T73" fmla="*/ 641 h 899"/>
              <a:gd name="T74" fmla="*/ 611 w 873"/>
              <a:gd name="T75" fmla="*/ 575 h 899"/>
              <a:gd name="T76" fmla="*/ 739 w 873"/>
              <a:gd name="T77" fmla="*/ 533 h 899"/>
              <a:gd name="T78" fmla="*/ 806 w 873"/>
              <a:gd name="T79" fmla="*/ 471 h 899"/>
              <a:gd name="T80" fmla="*/ 848 w 873"/>
              <a:gd name="T81" fmla="*/ 384 h 899"/>
              <a:gd name="T82" fmla="*/ 413 w 873"/>
              <a:gd name="T83" fmla="*/ 271 h 899"/>
              <a:gd name="T84" fmla="*/ 525 w 873"/>
              <a:gd name="T85" fmla="*/ 294 h 899"/>
              <a:gd name="T86" fmla="*/ 522 w 873"/>
              <a:gd name="T87" fmla="*/ 280 h 899"/>
              <a:gd name="T88" fmla="*/ 512 w 873"/>
              <a:gd name="T89" fmla="*/ 276 h 899"/>
              <a:gd name="T90" fmla="*/ 483 w 873"/>
              <a:gd name="T91" fmla="*/ 271 h 899"/>
              <a:gd name="T92" fmla="*/ 471 w 873"/>
              <a:gd name="T93" fmla="*/ 288 h 899"/>
              <a:gd name="T94" fmla="*/ 460 w 873"/>
              <a:gd name="T95" fmla="*/ 237 h 899"/>
              <a:gd name="T96" fmla="*/ 448 w 873"/>
              <a:gd name="T97" fmla="*/ 254 h 899"/>
              <a:gd name="T98" fmla="*/ 436 w 873"/>
              <a:gd name="T99" fmla="*/ 237 h 899"/>
              <a:gd name="T100" fmla="*/ 425 w 873"/>
              <a:gd name="T101" fmla="*/ 288 h 899"/>
              <a:gd name="T102" fmla="*/ 402 w 873"/>
              <a:gd name="T103" fmla="*/ 254 h 899"/>
              <a:gd name="T104" fmla="*/ 390 w 873"/>
              <a:gd name="T105" fmla="*/ 271 h 899"/>
              <a:gd name="T106" fmla="*/ 351 w 873"/>
              <a:gd name="T107" fmla="*/ 284 h 899"/>
              <a:gd name="T108" fmla="*/ 359 w 873"/>
              <a:gd name="T109" fmla="*/ 647 h 899"/>
              <a:gd name="T110" fmla="*/ 256 w 873"/>
              <a:gd name="T111" fmla="*/ 720 h 899"/>
              <a:gd name="T112" fmla="*/ 283 w 873"/>
              <a:gd name="T113" fmla="*/ 670 h 899"/>
              <a:gd name="T114" fmla="*/ 313 w 873"/>
              <a:gd name="T115" fmla="*/ 655 h 899"/>
              <a:gd name="T116" fmla="*/ 361 w 873"/>
              <a:gd name="T117" fmla="*/ 630 h 899"/>
              <a:gd name="T118" fmla="*/ 617 w 873"/>
              <a:gd name="T119" fmla="*/ 702 h 899"/>
              <a:gd name="T120" fmla="*/ 610 w 873"/>
              <a:gd name="T121" fmla="*/ 747 h 899"/>
              <a:gd name="T122" fmla="*/ 532 w 873"/>
              <a:gd name="T123" fmla="*/ 647 h 899"/>
              <a:gd name="T124" fmla="*/ 579 w 873"/>
              <a:gd name="T125" fmla="*/ 661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73" h="899">
                <a:moveTo>
                  <a:pt x="868" y="290"/>
                </a:moveTo>
                <a:cubicBezTo>
                  <a:pt x="867" y="282"/>
                  <a:pt x="867" y="282"/>
                  <a:pt x="867" y="282"/>
                </a:cubicBezTo>
                <a:cubicBezTo>
                  <a:pt x="870" y="272"/>
                  <a:pt x="873" y="260"/>
                  <a:pt x="868" y="246"/>
                </a:cubicBezTo>
                <a:cubicBezTo>
                  <a:pt x="866" y="240"/>
                  <a:pt x="866" y="240"/>
                  <a:pt x="866" y="240"/>
                </a:cubicBezTo>
                <a:cubicBezTo>
                  <a:pt x="870" y="229"/>
                  <a:pt x="873" y="212"/>
                  <a:pt x="865" y="197"/>
                </a:cubicBezTo>
                <a:cubicBezTo>
                  <a:pt x="861" y="190"/>
                  <a:pt x="861" y="190"/>
                  <a:pt x="861" y="190"/>
                </a:cubicBezTo>
                <a:cubicBezTo>
                  <a:pt x="862" y="185"/>
                  <a:pt x="862" y="180"/>
                  <a:pt x="862" y="176"/>
                </a:cubicBezTo>
                <a:cubicBezTo>
                  <a:pt x="862" y="169"/>
                  <a:pt x="861" y="163"/>
                  <a:pt x="859" y="157"/>
                </a:cubicBezTo>
                <a:cubicBezTo>
                  <a:pt x="855" y="146"/>
                  <a:pt x="855" y="146"/>
                  <a:pt x="855" y="146"/>
                </a:cubicBezTo>
                <a:cubicBezTo>
                  <a:pt x="855" y="134"/>
                  <a:pt x="852" y="123"/>
                  <a:pt x="847" y="114"/>
                </a:cubicBezTo>
                <a:cubicBezTo>
                  <a:pt x="843" y="107"/>
                  <a:pt x="843" y="107"/>
                  <a:pt x="843" y="107"/>
                </a:cubicBezTo>
                <a:cubicBezTo>
                  <a:pt x="843" y="106"/>
                  <a:pt x="843" y="105"/>
                  <a:pt x="843" y="104"/>
                </a:cubicBezTo>
                <a:cubicBezTo>
                  <a:pt x="843" y="90"/>
                  <a:pt x="841" y="72"/>
                  <a:pt x="828" y="59"/>
                </a:cubicBezTo>
                <a:cubicBezTo>
                  <a:pt x="823" y="55"/>
                  <a:pt x="823" y="55"/>
                  <a:pt x="823" y="55"/>
                </a:cubicBezTo>
                <a:cubicBezTo>
                  <a:pt x="822" y="36"/>
                  <a:pt x="815" y="20"/>
                  <a:pt x="805" y="9"/>
                </a:cubicBezTo>
                <a:cubicBezTo>
                  <a:pt x="797" y="0"/>
                  <a:pt x="797" y="0"/>
                  <a:pt x="797" y="0"/>
                </a:cubicBezTo>
                <a:cubicBezTo>
                  <a:pt x="799" y="12"/>
                  <a:pt x="799" y="12"/>
                  <a:pt x="799" y="12"/>
                </a:cubicBezTo>
                <a:cubicBezTo>
                  <a:pt x="806" y="58"/>
                  <a:pt x="805" y="172"/>
                  <a:pt x="637" y="219"/>
                </a:cubicBezTo>
                <a:cubicBezTo>
                  <a:pt x="608" y="228"/>
                  <a:pt x="592" y="239"/>
                  <a:pt x="581" y="258"/>
                </a:cubicBezTo>
                <a:cubicBezTo>
                  <a:pt x="580" y="259"/>
                  <a:pt x="580" y="259"/>
                  <a:pt x="580" y="259"/>
                </a:cubicBezTo>
                <a:cubicBezTo>
                  <a:pt x="571" y="275"/>
                  <a:pt x="565" y="286"/>
                  <a:pt x="548" y="291"/>
                </a:cubicBezTo>
                <a:cubicBezTo>
                  <a:pt x="545" y="292"/>
                  <a:pt x="542" y="293"/>
                  <a:pt x="539" y="294"/>
                </a:cubicBezTo>
                <a:cubicBezTo>
                  <a:pt x="537" y="292"/>
                  <a:pt x="534" y="290"/>
                  <a:pt x="531" y="290"/>
                </a:cubicBezTo>
                <a:cubicBezTo>
                  <a:pt x="531" y="291"/>
                  <a:pt x="531" y="291"/>
                  <a:pt x="531" y="291"/>
                </a:cubicBezTo>
                <a:cubicBezTo>
                  <a:pt x="531" y="290"/>
                  <a:pt x="532" y="289"/>
                  <a:pt x="532" y="289"/>
                </a:cubicBezTo>
                <a:cubicBezTo>
                  <a:pt x="533" y="286"/>
                  <a:pt x="534" y="284"/>
                  <a:pt x="533" y="282"/>
                </a:cubicBezTo>
                <a:cubicBezTo>
                  <a:pt x="532" y="279"/>
                  <a:pt x="531" y="277"/>
                  <a:pt x="529" y="276"/>
                </a:cubicBezTo>
                <a:cubicBezTo>
                  <a:pt x="528" y="276"/>
                  <a:pt x="528" y="276"/>
                  <a:pt x="528" y="276"/>
                </a:cubicBezTo>
                <a:cubicBezTo>
                  <a:pt x="526" y="275"/>
                  <a:pt x="526" y="275"/>
                  <a:pt x="526" y="275"/>
                </a:cubicBezTo>
                <a:cubicBezTo>
                  <a:pt x="524" y="274"/>
                  <a:pt x="524" y="274"/>
                  <a:pt x="524" y="274"/>
                </a:cubicBezTo>
                <a:cubicBezTo>
                  <a:pt x="523" y="273"/>
                  <a:pt x="521" y="272"/>
                  <a:pt x="520" y="272"/>
                </a:cubicBezTo>
                <a:cubicBezTo>
                  <a:pt x="524" y="270"/>
                  <a:pt x="527" y="267"/>
                  <a:pt x="528" y="263"/>
                </a:cubicBezTo>
                <a:cubicBezTo>
                  <a:pt x="529" y="259"/>
                  <a:pt x="529" y="259"/>
                  <a:pt x="529" y="259"/>
                </a:cubicBezTo>
                <a:cubicBezTo>
                  <a:pt x="524" y="260"/>
                  <a:pt x="524" y="260"/>
                  <a:pt x="524" y="260"/>
                </a:cubicBezTo>
                <a:cubicBezTo>
                  <a:pt x="523" y="260"/>
                  <a:pt x="522" y="260"/>
                  <a:pt x="521" y="261"/>
                </a:cubicBezTo>
                <a:cubicBezTo>
                  <a:pt x="515" y="262"/>
                  <a:pt x="511" y="261"/>
                  <a:pt x="507" y="260"/>
                </a:cubicBezTo>
                <a:cubicBezTo>
                  <a:pt x="516" y="259"/>
                  <a:pt x="523" y="255"/>
                  <a:pt x="525" y="249"/>
                </a:cubicBezTo>
                <a:cubicBezTo>
                  <a:pt x="527" y="245"/>
                  <a:pt x="527" y="245"/>
                  <a:pt x="527" y="245"/>
                </a:cubicBezTo>
                <a:cubicBezTo>
                  <a:pt x="522" y="245"/>
                  <a:pt x="522" y="245"/>
                  <a:pt x="522" y="245"/>
                </a:cubicBezTo>
                <a:cubicBezTo>
                  <a:pt x="521" y="245"/>
                  <a:pt x="520" y="245"/>
                  <a:pt x="519" y="245"/>
                </a:cubicBezTo>
                <a:cubicBezTo>
                  <a:pt x="514" y="246"/>
                  <a:pt x="510" y="244"/>
                  <a:pt x="506" y="243"/>
                </a:cubicBezTo>
                <a:cubicBezTo>
                  <a:pt x="514" y="242"/>
                  <a:pt x="521" y="238"/>
                  <a:pt x="523" y="233"/>
                </a:cubicBezTo>
                <a:cubicBezTo>
                  <a:pt x="526" y="228"/>
                  <a:pt x="526" y="228"/>
                  <a:pt x="526" y="228"/>
                </a:cubicBezTo>
                <a:cubicBezTo>
                  <a:pt x="520" y="229"/>
                  <a:pt x="520" y="229"/>
                  <a:pt x="520" y="229"/>
                </a:cubicBezTo>
                <a:cubicBezTo>
                  <a:pt x="519" y="229"/>
                  <a:pt x="518" y="229"/>
                  <a:pt x="516" y="229"/>
                </a:cubicBezTo>
                <a:cubicBezTo>
                  <a:pt x="509" y="228"/>
                  <a:pt x="504" y="226"/>
                  <a:pt x="500" y="223"/>
                </a:cubicBezTo>
                <a:cubicBezTo>
                  <a:pt x="508" y="223"/>
                  <a:pt x="515" y="221"/>
                  <a:pt x="518" y="217"/>
                </a:cubicBezTo>
                <a:cubicBezTo>
                  <a:pt x="522" y="213"/>
                  <a:pt x="522" y="213"/>
                  <a:pt x="522" y="213"/>
                </a:cubicBezTo>
                <a:cubicBezTo>
                  <a:pt x="517" y="212"/>
                  <a:pt x="517" y="212"/>
                  <a:pt x="517" y="212"/>
                </a:cubicBezTo>
                <a:cubicBezTo>
                  <a:pt x="510" y="211"/>
                  <a:pt x="506" y="209"/>
                  <a:pt x="503" y="207"/>
                </a:cubicBezTo>
                <a:cubicBezTo>
                  <a:pt x="506" y="207"/>
                  <a:pt x="509" y="206"/>
                  <a:pt x="513" y="204"/>
                </a:cubicBezTo>
                <a:cubicBezTo>
                  <a:pt x="513" y="204"/>
                  <a:pt x="513" y="204"/>
                  <a:pt x="513" y="204"/>
                </a:cubicBezTo>
                <a:cubicBezTo>
                  <a:pt x="522" y="199"/>
                  <a:pt x="522" y="199"/>
                  <a:pt x="522" y="199"/>
                </a:cubicBezTo>
                <a:cubicBezTo>
                  <a:pt x="512" y="197"/>
                  <a:pt x="512" y="197"/>
                  <a:pt x="512" y="197"/>
                </a:cubicBezTo>
                <a:cubicBezTo>
                  <a:pt x="501" y="194"/>
                  <a:pt x="496" y="188"/>
                  <a:pt x="493" y="183"/>
                </a:cubicBezTo>
                <a:cubicBezTo>
                  <a:pt x="491" y="180"/>
                  <a:pt x="490" y="176"/>
                  <a:pt x="490" y="168"/>
                </a:cubicBezTo>
                <a:cubicBezTo>
                  <a:pt x="489" y="163"/>
                  <a:pt x="489" y="156"/>
                  <a:pt x="487" y="147"/>
                </a:cubicBezTo>
                <a:cubicBezTo>
                  <a:pt x="485" y="134"/>
                  <a:pt x="479" y="127"/>
                  <a:pt x="475" y="123"/>
                </a:cubicBezTo>
                <a:cubicBezTo>
                  <a:pt x="485" y="118"/>
                  <a:pt x="484" y="103"/>
                  <a:pt x="484" y="103"/>
                </a:cubicBezTo>
                <a:cubicBezTo>
                  <a:pt x="480" y="106"/>
                  <a:pt x="480" y="106"/>
                  <a:pt x="480" y="106"/>
                </a:cubicBezTo>
                <a:cubicBezTo>
                  <a:pt x="481" y="104"/>
                  <a:pt x="482" y="99"/>
                  <a:pt x="481" y="94"/>
                </a:cubicBezTo>
                <a:cubicBezTo>
                  <a:pt x="480" y="95"/>
                  <a:pt x="478" y="97"/>
                  <a:pt x="478" y="97"/>
                </a:cubicBezTo>
                <a:cubicBezTo>
                  <a:pt x="484" y="88"/>
                  <a:pt x="480" y="75"/>
                  <a:pt x="478" y="70"/>
                </a:cubicBezTo>
                <a:cubicBezTo>
                  <a:pt x="474" y="88"/>
                  <a:pt x="463" y="91"/>
                  <a:pt x="452" y="91"/>
                </a:cubicBezTo>
                <a:cubicBezTo>
                  <a:pt x="448" y="91"/>
                  <a:pt x="444" y="90"/>
                  <a:pt x="440" y="89"/>
                </a:cubicBezTo>
                <a:cubicBezTo>
                  <a:pt x="432" y="88"/>
                  <a:pt x="423" y="87"/>
                  <a:pt x="416" y="87"/>
                </a:cubicBezTo>
                <a:cubicBezTo>
                  <a:pt x="392" y="87"/>
                  <a:pt x="378" y="94"/>
                  <a:pt x="371" y="98"/>
                </a:cubicBezTo>
                <a:cubicBezTo>
                  <a:pt x="371" y="98"/>
                  <a:pt x="370" y="99"/>
                  <a:pt x="369" y="99"/>
                </a:cubicBezTo>
                <a:cubicBezTo>
                  <a:pt x="366" y="96"/>
                  <a:pt x="363" y="90"/>
                  <a:pt x="365" y="80"/>
                </a:cubicBezTo>
                <a:cubicBezTo>
                  <a:pt x="359" y="83"/>
                  <a:pt x="355" y="90"/>
                  <a:pt x="355" y="93"/>
                </a:cubicBezTo>
                <a:cubicBezTo>
                  <a:pt x="352" y="90"/>
                  <a:pt x="345" y="85"/>
                  <a:pt x="335" y="90"/>
                </a:cubicBezTo>
                <a:cubicBezTo>
                  <a:pt x="338" y="93"/>
                  <a:pt x="340" y="93"/>
                  <a:pt x="342" y="97"/>
                </a:cubicBezTo>
                <a:cubicBezTo>
                  <a:pt x="342" y="97"/>
                  <a:pt x="334" y="96"/>
                  <a:pt x="329" y="102"/>
                </a:cubicBezTo>
                <a:cubicBezTo>
                  <a:pt x="334" y="102"/>
                  <a:pt x="336" y="105"/>
                  <a:pt x="336" y="105"/>
                </a:cubicBezTo>
                <a:cubicBezTo>
                  <a:pt x="334" y="105"/>
                  <a:pt x="328" y="107"/>
                  <a:pt x="327" y="114"/>
                </a:cubicBezTo>
                <a:cubicBezTo>
                  <a:pt x="336" y="112"/>
                  <a:pt x="338" y="119"/>
                  <a:pt x="338" y="119"/>
                </a:cubicBezTo>
                <a:cubicBezTo>
                  <a:pt x="306" y="125"/>
                  <a:pt x="290" y="153"/>
                  <a:pt x="298" y="172"/>
                </a:cubicBezTo>
                <a:cubicBezTo>
                  <a:pt x="301" y="163"/>
                  <a:pt x="319" y="151"/>
                  <a:pt x="337" y="150"/>
                </a:cubicBezTo>
                <a:cubicBezTo>
                  <a:pt x="351" y="149"/>
                  <a:pt x="359" y="153"/>
                  <a:pt x="369" y="155"/>
                </a:cubicBezTo>
                <a:cubicBezTo>
                  <a:pt x="364" y="158"/>
                  <a:pt x="351" y="165"/>
                  <a:pt x="330" y="162"/>
                </a:cubicBezTo>
                <a:cubicBezTo>
                  <a:pt x="331" y="164"/>
                  <a:pt x="334" y="166"/>
                  <a:pt x="336" y="167"/>
                </a:cubicBezTo>
                <a:cubicBezTo>
                  <a:pt x="329" y="166"/>
                  <a:pt x="323" y="164"/>
                  <a:pt x="322" y="164"/>
                </a:cubicBezTo>
                <a:cubicBezTo>
                  <a:pt x="316" y="162"/>
                  <a:pt x="316" y="162"/>
                  <a:pt x="316" y="162"/>
                </a:cubicBezTo>
                <a:cubicBezTo>
                  <a:pt x="318" y="169"/>
                  <a:pt x="318" y="169"/>
                  <a:pt x="318" y="169"/>
                </a:cubicBezTo>
                <a:cubicBezTo>
                  <a:pt x="318" y="169"/>
                  <a:pt x="323" y="184"/>
                  <a:pt x="345" y="184"/>
                </a:cubicBezTo>
                <a:cubicBezTo>
                  <a:pt x="346" y="184"/>
                  <a:pt x="347" y="184"/>
                  <a:pt x="348" y="184"/>
                </a:cubicBezTo>
                <a:cubicBezTo>
                  <a:pt x="359" y="184"/>
                  <a:pt x="365" y="183"/>
                  <a:pt x="370" y="182"/>
                </a:cubicBezTo>
                <a:cubicBezTo>
                  <a:pt x="372" y="182"/>
                  <a:pt x="374" y="181"/>
                  <a:pt x="376" y="181"/>
                </a:cubicBezTo>
                <a:cubicBezTo>
                  <a:pt x="377" y="181"/>
                  <a:pt x="379" y="181"/>
                  <a:pt x="380" y="181"/>
                </a:cubicBezTo>
                <a:cubicBezTo>
                  <a:pt x="387" y="181"/>
                  <a:pt x="391" y="184"/>
                  <a:pt x="392" y="190"/>
                </a:cubicBezTo>
                <a:cubicBezTo>
                  <a:pt x="392" y="191"/>
                  <a:pt x="392" y="192"/>
                  <a:pt x="391" y="193"/>
                </a:cubicBezTo>
                <a:cubicBezTo>
                  <a:pt x="391" y="194"/>
                  <a:pt x="390" y="196"/>
                  <a:pt x="389" y="197"/>
                </a:cubicBezTo>
                <a:cubicBezTo>
                  <a:pt x="389" y="198"/>
                  <a:pt x="389" y="198"/>
                  <a:pt x="389" y="198"/>
                </a:cubicBezTo>
                <a:cubicBezTo>
                  <a:pt x="385" y="202"/>
                  <a:pt x="378" y="203"/>
                  <a:pt x="375" y="204"/>
                </a:cubicBezTo>
                <a:cubicBezTo>
                  <a:pt x="368" y="205"/>
                  <a:pt x="368" y="205"/>
                  <a:pt x="368" y="205"/>
                </a:cubicBezTo>
                <a:cubicBezTo>
                  <a:pt x="373" y="210"/>
                  <a:pt x="373" y="210"/>
                  <a:pt x="373" y="210"/>
                </a:cubicBezTo>
                <a:cubicBezTo>
                  <a:pt x="375" y="212"/>
                  <a:pt x="379" y="213"/>
                  <a:pt x="382" y="213"/>
                </a:cubicBezTo>
                <a:cubicBezTo>
                  <a:pt x="385" y="213"/>
                  <a:pt x="387" y="213"/>
                  <a:pt x="389" y="212"/>
                </a:cubicBezTo>
                <a:cubicBezTo>
                  <a:pt x="389" y="212"/>
                  <a:pt x="389" y="212"/>
                  <a:pt x="388" y="213"/>
                </a:cubicBezTo>
                <a:cubicBezTo>
                  <a:pt x="385" y="215"/>
                  <a:pt x="380" y="219"/>
                  <a:pt x="371" y="218"/>
                </a:cubicBezTo>
                <a:cubicBezTo>
                  <a:pt x="367" y="218"/>
                  <a:pt x="367" y="218"/>
                  <a:pt x="367" y="218"/>
                </a:cubicBezTo>
                <a:cubicBezTo>
                  <a:pt x="369" y="222"/>
                  <a:pt x="369" y="222"/>
                  <a:pt x="369" y="222"/>
                </a:cubicBezTo>
                <a:cubicBezTo>
                  <a:pt x="371" y="226"/>
                  <a:pt x="377" y="229"/>
                  <a:pt x="384" y="229"/>
                </a:cubicBezTo>
                <a:cubicBezTo>
                  <a:pt x="384" y="229"/>
                  <a:pt x="383" y="230"/>
                  <a:pt x="383" y="230"/>
                </a:cubicBezTo>
                <a:cubicBezTo>
                  <a:pt x="379" y="231"/>
                  <a:pt x="375" y="234"/>
                  <a:pt x="367" y="233"/>
                </a:cubicBezTo>
                <a:cubicBezTo>
                  <a:pt x="366" y="233"/>
                  <a:pt x="365" y="232"/>
                  <a:pt x="364" y="232"/>
                </a:cubicBezTo>
                <a:cubicBezTo>
                  <a:pt x="360" y="231"/>
                  <a:pt x="360" y="231"/>
                  <a:pt x="360" y="231"/>
                </a:cubicBezTo>
                <a:cubicBezTo>
                  <a:pt x="361" y="235"/>
                  <a:pt x="361" y="235"/>
                  <a:pt x="361" y="235"/>
                </a:cubicBezTo>
                <a:cubicBezTo>
                  <a:pt x="363" y="241"/>
                  <a:pt x="369" y="245"/>
                  <a:pt x="377" y="247"/>
                </a:cubicBezTo>
                <a:cubicBezTo>
                  <a:pt x="372" y="249"/>
                  <a:pt x="366" y="249"/>
                  <a:pt x="359" y="247"/>
                </a:cubicBezTo>
                <a:cubicBezTo>
                  <a:pt x="359" y="247"/>
                  <a:pt x="359" y="247"/>
                  <a:pt x="359" y="247"/>
                </a:cubicBezTo>
                <a:cubicBezTo>
                  <a:pt x="353" y="245"/>
                  <a:pt x="353" y="245"/>
                  <a:pt x="353" y="245"/>
                </a:cubicBezTo>
                <a:cubicBezTo>
                  <a:pt x="356" y="251"/>
                  <a:pt x="356" y="251"/>
                  <a:pt x="356" y="251"/>
                </a:cubicBezTo>
                <a:cubicBezTo>
                  <a:pt x="358" y="256"/>
                  <a:pt x="362" y="260"/>
                  <a:pt x="368" y="262"/>
                </a:cubicBezTo>
                <a:cubicBezTo>
                  <a:pt x="368" y="262"/>
                  <a:pt x="368" y="262"/>
                  <a:pt x="368" y="262"/>
                </a:cubicBezTo>
                <a:cubicBezTo>
                  <a:pt x="364" y="263"/>
                  <a:pt x="360" y="263"/>
                  <a:pt x="355" y="262"/>
                </a:cubicBezTo>
                <a:cubicBezTo>
                  <a:pt x="354" y="262"/>
                  <a:pt x="353" y="262"/>
                  <a:pt x="352" y="261"/>
                </a:cubicBezTo>
                <a:cubicBezTo>
                  <a:pt x="347" y="260"/>
                  <a:pt x="347" y="260"/>
                  <a:pt x="347" y="260"/>
                </a:cubicBezTo>
                <a:cubicBezTo>
                  <a:pt x="348" y="265"/>
                  <a:pt x="348" y="265"/>
                  <a:pt x="348" y="265"/>
                </a:cubicBezTo>
                <a:cubicBezTo>
                  <a:pt x="349" y="267"/>
                  <a:pt x="350" y="270"/>
                  <a:pt x="353" y="272"/>
                </a:cubicBezTo>
                <a:cubicBezTo>
                  <a:pt x="351" y="272"/>
                  <a:pt x="349" y="273"/>
                  <a:pt x="347" y="274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4" y="276"/>
                  <a:pt x="344" y="276"/>
                  <a:pt x="344" y="276"/>
                </a:cubicBezTo>
                <a:cubicBezTo>
                  <a:pt x="343" y="276"/>
                  <a:pt x="343" y="276"/>
                  <a:pt x="343" y="276"/>
                </a:cubicBezTo>
                <a:cubicBezTo>
                  <a:pt x="341" y="277"/>
                  <a:pt x="339" y="279"/>
                  <a:pt x="338" y="282"/>
                </a:cubicBezTo>
                <a:cubicBezTo>
                  <a:pt x="338" y="284"/>
                  <a:pt x="338" y="286"/>
                  <a:pt x="339" y="289"/>
                </a:cubicBezTo>
                <a:cubicBezTo>
                  <a:pt x="340" y="289"/>
                  <a:pt x="340" y="290"/>
                  <a:pt x="341" y="291"/>
                </a:cubicBezTo>
                <a:cubicBezTo>
                  <a:pt x="340" y="291"/>
                  <a:pt x="340" y="291"/>
                  <a:pt x="340" y="290"/>
                </a:cubicBezTo>
                <a:cubicBezTo>
                  <a:pt x="337" y="290"/>
                  <a:pt x="335" y="292"/>
                  <a:pt x="333" y="294"/>
                </a:cubicBezTo>
                <a:cubicBezTo>
                  <a:pt x="330" y="293"/>
                  <a:pt x="327" y="292"/>
                  <a:pt x="324" y="291"/>
                </a:cubicBezTo>
                <a:cubicBezTo>
                  <a:pt x="308" y="286"/>
                  <a:pt x="301" y="275"/>
                  <a:pt x="293" y="259"/>
                </a:cubicBezTo>
                <a:cubicBezTo>
                  <a:pt x="292" y="258"/>
                  <a:pt x="292" y="258"/>
                  <a:pt x="292" y="258"/>
                </a:cubicBezTo>
                <a:cubicBezTo>
                  <a:pt x="281" y="239"/>
                  <a:pt x="265" y="228"/>
                  <a:pt x="235" y="219"/>
                </a:cubicBezTo>
                <a:cubicBezTo>
                  <a:pt x="67" y="172"/>
                  <a:pt x="66" y="58"/>
                  <a:pt x="74" y="12"/>
                </a:cubicBezTo>
                <a:cubicBezTo>
                  <a:pt x="76" y="0"/>
                  <a:pt x="76" y="0"/>
                  <a:pt x="76" y="0"/>
                </a:cubicBezTo>
                <a:cubicBezTo>
                  <a:pt x="67" y="9"/>
                  <a:pt x="67" y="9"/>
                  <a:pt x="67" y="9"/>
                </a:cubicBezTo>
                <a:cubicBezTo>
                  <a:pt x="57" y="20"/>
                  <a:pt x="51" y="36"/>
                  <a:pt x="49" y="55"/>
                </a:cubicBezTo>
                <a:cubicBezTo>
                  <a:pt x="44" y="59"/>
                  <a:pt x="44" y="59"/>
                  <a:pt x="44" y="59"/>
                </a:cubicBezTo>
                <a:cubicBezTo>
                  <a:pt x="32" y="72"/>
                  <a:pt x="29" y="90"/>
                  <a:pt x="30" y="104"/>
                </a:cubicBezTo>
                <a:cubicBezTo>
                  <a:pt x="30" y="105"/>
                  <a:pt x="30" y="106"/>
                  <a:pt x="30" y="107"/>
                </a:cubicBezTo>
                <a:cubicBezTo>
                  <a:pt x="26" y="114"/>
                  <a:pt x="26" y="114"/>
                  <a:pt x="26" y="114"/>
                </a:cubicBezTo>
                <a:cubicBezTo>
                  <a:pt x="21" y="123"/>
                  <a:pt x="18" y="134"/>
                  <a:pt x="18" y="146"/>
                </a:cubicBezTo>
                <a:cubicBezTo>
                  <a:pt x="14" y="157"/>
                  <a:pt x="14" y="157"/>
                  <a:pt x="14" y="157"/>
                </a:cubicBezTo>
                <a:cubicBezTo>
                  <a:pt x="12" y="163"/>
                  <a:pt x="11" y="169"/>
                  <a:pt x="10" y="176"/>
                </a:cubicBezTo>
                <a:cubicBezTo>
                  <a:pt x="10" y="180"/>
                  <a:pt x="10" y="185"/>
                  <a:pt x="11" y="190"/>
                </a:cubicBezTo>
                <a:cubicBezTo>
                  <a:pt x="8" y="197"/>
                  <a:pt x="8" y="197"/>
                  <a:pt x="8" y="197"/>
                </a:cubicBezTo>
                <a:cubicBezTo>
                  <a:pt x="0" y="212"/>
                  <a:pt x="3" y="229"/>
                  <a:pt x="7" y="240"/>
                </a:cubicBezTo>
                <a:cubicBezTo>
                  <a:pt x="4" y="246"/>
                  <a:pt x="4" y="246"/>
                  <a:pt x="4" y="246"/>
                </a:cubicBezTo>
                <a:cubicBezTo>
                  <a:pt x="0" y="260"/>
                  <a:pt x="2" y="272"/>
                  <a:pt x="6" y="282"/>
                </a:cubicBezTo>
                <a:cubicBezTo>
                  <a:pt x="5" y="290"/>
                  <a:pt x="5" y="290"/>
                  <a:pt x="5" y="290"/>
                </a:cubicBezTo>
                <a:cubicBezTo>
                  <a:pt x="4" y="299"/>
                  <a:pt x="5" y="307"/>
                  <a:pt x="9" y="315"/>
                </a:cubicBezTo>
                <a:cubicBezTo>
                  <a:pt x="9" y="325"/>
                  <a:pt x="9" y="325"/>
                  <a:pt x="9" y="325"/>
                </a:cubicBezTo>
                <a:cubicBezTo>
                  <a:pt x="9" y="333"/>
                  <a:pt x="11" y="341"/>
                  <a:pt x="15" y="349"/>
                </a:cubicBezTo>
                <a:cubicBezTo>
                  <a:pt x="15" y="358"/>
                  <a:pt x="15" y="358"/>
                  <a:pt x="15" y="358"/>
                </a:cubicBezTo>
                <a:cubicBezTo>
                  <a:pt x="15" y="367"/>
                  <a:pt x="18" y="376"/>
                  <a:pt x="24" y="384"/>
                </a:cubicBezTo>
                <a:cubicBezTo>
                  <a:pt x="24" y="384"/>
                  <a:pt x="24" y="384"/>
                  <a:pt x="24" y="384"/>
                </a:cubicBezTo>
                <a:cubicBezTo>
                  <a:pt x="25" y="392"/>
                  <a:pt x="25" y="392"/>
                  <a:pt x="25" y="392"/>
                </a:cubicBezTo>
                <a:cubicBezTo>
                  <a:pt x="26" y="400"/>
                  <a:pt x="28" y="406"/>
                  <a:pt x="33" y="413"/>
                </a:cubicBezTo>
                <a:cubicBezTo>
                  <a:pt x="35" y="422"/>
                  <a:pt x="35" y="422"/>
                  <a:pt x="35" y="422"/>
                </a:cubicBezTo>
                <a:cubicBezTo>
                  <a:pt x="37" y="428"/>
                  <a:pt x="39" y="433"/>
                  <a:pt x="43" y="438"/>
                </a:cubicBezTo>
                <a:cubicBezTo>
                  <a:pt x="45" y="440"/>
                  <a:pt x="46" y="442"/>
                  <a:pt x="48" y="444"/>
                </a:cubicBezTo>
                <a:cubicBezTo>
                  <a:pt x="51" y="451"/>
                  <a:pt x="51" y="451"/>
                  <a:pt x="51" y="451"/>
                </a:cubicBezTo>
                <a:cubicBezTo>
                  <a:pt x="52" y="456"/>
                  <a:pt x="54" y="459"/>
                  <a:pt x="57" y="463"/>
                </a:cubicBezTo>
                <a:cubicBezTo>
                  <a:pt x="60" y="466"/>
                  <a:pt x="63" y="468"/>
                  <a:pt x="67" y="471"/>
                </a:cubicBezTo>
                <a:cubicBezTo>
                  <a:pt x="68" y="476"/>
                  <a:pt x="68" y="476"/>
                  <a:pt x="68" y="476"/>
                </a:cubicBezTo>
                <a:cubicBezTo>
                  <a:pt x="69" y="479"/>
                  <a:pt x="70" y="481"/>
                  <a:pt x="72" y="484"/>
                </a:cubicBezTo>
                <a:cubicBezTo>
                  <a:pt x="74" y="487"/>
                  <a:pt x="78" y="490"/>
                  <a:pt x="83" y="493"/>
                </a:cubicBezTo>
                <a:cubicBezTo>
                  <a:pt x="87" y="500"/>
                  <a:pt x="87" y="500"/>
                  <a:pt x="87" y="500"/>
                </a:cubicBezTo>
                <a:cubicBezTo>
                  <a:pt x="88" y="502"/>
                  <a:pt x="89" y="504"/>
                  <a:pt x="91" y="505"/>
                </a:cubicBezTo>
                <a:cubicBezTo>
                  <a:pt x="95" y="510"/>
                  <a:pt x="100" y="513"/>
                  <a:pt x="108" y="516"/>
                </a:cubicBezTo>
                <a:cubicBezTo>
                  <a:pt x="114" y="523"/>
                  <a:pt x="114" y="523"/>
                  <a:pt x="114" y="523"/>
                </a:cubicBezTo>
                <a:cubicBezTo>
                  <a:pt x="114" y="523"/>
                  <a:pt x="115" y="523"/>
                  <a:pt x="115" y="523"/>
                </a:cubicBezTo>
                <a:cubicBezTo>
                  <a:pt x="119" y="527"/>
                  <a:pt x="125" y="530"/>
                  <a:pt x="133" y="533"/>
                </a:cubicBezTo>
                <a:cubicBezTo>
                  <a:pt x="136" y="537"/>
                  <a:pt x="136" y="537"/>
                  <a:pt x="136" y="537"/>
                </a:cubicBezTo>
                <a:cubicBezTo>
                  <a:pt x="136" y="538"/>
                  <a:pt x="136" y="539"/>
                  <a:pt x="137" y="539"/>
                </a:cubicBezTo>
                <a:cubicBezTo>
                  <a:pt x="140" y="544"/>
                  <a:pt x="149" y="549"/>
                  <a:pt x="164" y="552"/>
                </a:cubicBezTo>
                <a:cubicBezTo>
                  <a:pt x="174" y="558"/>
                  <a:pt x="174" y="558"/>
                  <a:pt x="174" y="558"/>
                </a:cubicBezTo>
                <a:cubicBezTo>
                  <a:pt x="182" y="563"/>
                  <a:pt x="195" y="566"/>
                  <a:pt x="210" y="566"/>
                </a:cubicBezTo>
                <a:cubicBezTo>
                  <a:pt x="226" y="566"/>
                  <a:pt x="244" y="563"/>
                  <a:pt x="260" y="557"/>
                </a:cubicBezTo>
                <a:cubicBezTo>
                  <a:pt x="269" y="554"/>
                  <a:pt x="277" y="551"/>
                  <a:pt x="284" y="547"/>
                </a:cubicBezTo>
                <a:cubicBezTo>
                  <a:pt x="280" y="559"/>
                  <a:pt x="267" y="570"/>
                  <a:pt x="267" y="570"/>
                </a:cubicBezTo>
                <a:cubicBezTo>
                  <a:pt x="262" y="575"/>
                  <a:pt x="262" y="575"/>
                  <a:pt x="262" y="575"/>
                </a:cubicBezTo>
                <a:cubicBezTo>
                  <a:pt x="269" y="576"/>
                  <a:pt x="269" y="576"/>
                  <a:pt x="269" y="576"/>
                </a:cubicBezTo>
                <a:cubicBezTo>
                  <a:pt x="270" y="577"/>
                  <a:pt x="271" y="577"/>
                  <a:pt x="273" y="577"/>
                </a:cubicBezTo>
                <a:cubicBezTo>
                  <a:pt x="273" y="577"/>
                  <a:pt x="272" y="578"/>
                  <a:pt x="272" y="579"/>
                </a:cubicBezTo>
                <a:cubicBezTo>
                  <a:pt x="269" y="586"/>
                  <a:pt x="259" y="594"/>
                  <a:pt x="259" y="594"/>
                </a:cubicBezTo>
                <a:cubicBezTo>
                  <a:pt x="255" y="598"/>
                  <a:pt x="255" y="598"/>
                  <a:pt x="255" y="598"/>
                </a:cubicBezTo>
                <a:cubicBezTo>
                  <a:pt x="255" y="598"/>
                  <a:pt x="257" y="600"/>
                  <a:pt x="262" y="601"/>
                </a:cubicBezTo>
                <a:cubicBezTo>
                  <a:pt x="259" y="604"/>
                  <a:pt x="258" y="616"/>
                  <a:pt x="248" y="621"/>
                </a:cubicBezTo>
                <a:cubicBezTo>
                  <a:pt x="254" y="626"/>
                  <a:pt x="261" y="625"/>
                  <a:pt x="261" y="625"/>
                </a:cubicBezTo>
                <a:cubicBezTo>
                  <a:pt x="259" y="629"/>
                  <a:pt x="254" y="636"/>
                  <a:pt x="247" y="641"/>
                </a:cubicBezTo>
                <a:cubicBezTo>
                  <a:pt x="250" y="642"/>
                  <a:pt x="253" y="643"/>
                  <a:pt x="255" y="643"/>
                </a:cubicBezTo>
                <a:cubicBezTo>
                  <a:pt x="254" y="645"/>
                  <a:pt x="252" y="647"/>
                  <a:pt x="251" y="650"/>
                </a:cubicBezTo>
                <a:cubicBezTo>
                  <a:pt x="245" y="655"/>
                  <a:pt x="242" y="666"/>
                  <a:pt x="241" y="670"/>
                </a:cubicBezTo>
                <a:cubicBezTo>
                  <a:pt x="241" y="670"/>
                  <a:pt x="241" y="670"/>
                  <a:pt x="241" y="671"/>
                </a:cubicBezTo>
                <a:cubicBezTo>
                  <a:pt x="241" y="671"/>
                  <a:pt x="241" y="671"/>
                  <a:pt x="240" y="672"/>
                </a:cubicBezTo>
                <a:cubicBezTo>
                  <a:pt x="238" y="674"/>
                  <a:pt x="234" y="678"/>
                  <a:pt x="232" y="685"/>
                </a:cubicBezTo>
                <a:cubicBezTo>
                  <a:pt x="227" y="689"/>
                  <a:pt x="221" y="695"/>
                  <a:pt x="219" y="702"/>
                </a:cubicBezTo>
                <a:cubicBezTo>
                  <a:pt x="219" y="702"/>
                  <a:pt x="219" y="702"/>
                  <a:pt x="219" y="702"/>
                </a:cubicBezTo>
                <a:cubicBezTo>
                  <a:pt x="213" y="702"/>
                  <a:pt x="206" y="703"/>
                  <a:pt x="201" y="707"/>
                </a:cubicBezTo>
                <a:cubicBezTo>
                  <a:pt x="196" y="702"/>
                  <a:pt x="190" y="697"/>
                  <a:pt x="185" y="692"/>
                </a:cubicBezTo>
                <a:cubicBezTo>
                  <a:pt x="182" y="689"/>
                  <a:pt x="177" y="686"/>
                  <a:pt x="172" y="686"/>
                </a:cubicBezTo>
                <a:cubicBezTo>
                  <a:pt x="169" y="686"/>
                  <a:pt x="166" y="688"/>
                  <a:pt x="163" y="691"/>
                </a:cubicBezTo>
                <a:cubicBezTo>
                  <a:pt x="160" y="694"/>
                  <a:pt x="157" y="697"/>
                  <a:pt x="154" y="699"/>
                </a:cubicBezTo>
                <a:cubicBezTo>
                  <a:pt x="148" y="692"/>
                  <a:pt x="113" y="649"/>
                  <a:pt x="67" y="616"/>
                </a:cubicBezTo>
                <a:cubicBezTo>
                  <a:pt x="59" y="611"/>
                  <a:pt x="59" y="611"/>
                  <a:pt x="59" y="611"/>
                </a:cubicBezTo>
                <a:cubicBezTo>
                  <a:pt x="65" y="618"/>
                  <a:pt x="65" y="618"/>
                  <a:pt x="65" y="618"/>
                </a:cubicBezTo>
                <a:cubicBezTo>
                  <a:pt x="73" y="628"/>
                  <a:pt x="78" y="640"/>
                  <a:pt x="81" y="649"/>
                </a:cubicBezTo>
                <a:cubicBezTo>
                  <a:pt x="83" y="654"/>
                  <a:pt x="84" y="658"/>
                  <a:pt x="85" y="661"/>
                </a:cubicBezTo>
                <a:cubicBezTo>
                  <a:pt x="85" y="662"/>
                  <a:pt x="85" y="663"/>
                  <a:pt x="85" y="664"/>
                </a:cubicBezTo>
                <a:cubicBezTo>
                  <a:pt x="79" y="661"/>
                  <a:pt x="63" y="655"/>
                  <a:pt x="45" y="655"/>
                </a:cubicBezTo>
                <a:cubicBezTo>
                  <a:pt x="42" y="655"/>
                  <a:pt x="38" y="655"/>
                  <a:pt x="35" y="656"/>
                </a:cubicBezTo>
                <a:cubicBezTo>
                  <a:pt x="32" y="656"/>
                  <a:pt x="32" y="656"/>
                  <a:pt x="32" y="656"/>
                </a:cubicBezTo>
                <a:cubicBezTo>
                  <a:pt x="34" y="658"/>
                  <a:pt x="34" y="658"/>
                  <a:pt x="34" y="658"/>
                </a:cubicBezTo>
                <a:cubicBezTo>
                  <a:pt x="70" y="683"/>
                  <a:pt x="90" y="706"/>
                  <a:pt x="103" y="722"/>
                </a:cubicBezTo>
                <a:cubicBezTo>
                  <a:pt x="110" y="730"/>
                  <a:pt x="115" y="736"/>
                  <a:pt x="118" y="740"/>
                </a:cubicBezTo>
                <a:cubicBezTo>
                  <a:pt x="120" y="743"/>
                  <a:pt x="122" y="744"/>
                  <a:pt x="123" y="746"/>
                </a:cubicBezTo>
                <a:cubicBezTo>
                  <a:pt x="125" y="747"/>
                  <a:pt x="126" y="748"/>
                  <a:pt x="128" y="748"/>
                </a:cubicBezTo>
                <a:cubicBezTo>
                  <a:pt x="129" y="748"/>
                  <a:pt x="130" y="748"/>
                  <a:pt x="130" y="747"/>
                </a:cubicBezTo>
                <a:cubicBezTo>
                  <a:pt x="131" y="747"/>
                  <a:pt x="132" y="746"/>
                  <a:pt x="133" y="746"/>
                </a:cubicBezTo>
                <a:cubicBezTo>
                  <a:pt x="150" y="732"/>
                  <a:pt x="150" y="732"/>
                  <a:pt x="150" y="732"/>
                </a:cubicBezTo>
                <a:cubicBezTo>
                  <a:pt x="153" y="735"/>
                  <a:pt x="156" y="738"/>
                  <a:pt x="159" y="740"/>
                </a:cubicBezTo>
                <a:cubicBezTo>
                  <a:pt x="158" y="742"/>
                  <a:pt x="158" y="743"/>
                  <a:pt x="158" y="744"/>
                </a:cubicBezTo>
                <a:cubicBezTo>
                  <a:pt x="157" y="746"/>
                  <a:pt x="157" y="746"/>
                  <a:pt x="157" y="747"/>
                </a:cubicBezTo>
                <a:cubicBezTo>
                  <a:pt x="157" y="750"/>
                  <a:pt x="159" y="752"/>
                  <a:pt x="160" y="753"/>
                </a:cubicBezTo>
                <a:cubicBezTo>
                  <a:pt x="159" y="755"/>
                  <a:pt x="159" y="759"/>
                  <a:pt x="160" y="761"/>
                </a:cubicBezTo>
                <a:cubicBezTo>
                  <a:pt x="162" y="765"/>
                  <a:pt x="165" y="767"/>
                  <a:pt x="169" y="767"/>
                </a:cubicBezTo>
                <a:cubicBezTo>
                  <a:pt x="170" y="767"/>
                  <a:pt x="170" y="767"/>
                  <a:pt x="171" y="767"/>
                </a:cubicBezTo>
                <a:cubicBezTo>
                  <a:pt x="171" y="767"/>
                  <a:pt x="171" y="768"/>
                  <a:pt x="171" y="768"/>
                </a:cubicBezTo>
                <a:cubicBezTo>
                  <a:pt x="173" y="772"/>
                  <a:pt x="177" y="774"/>
                  <a:pt x="181" y="774"/>
                </a:cubicBezTo>
                <a:cubicBezTo>
                  <a:pt x="182" y="774"/>
                  <a:pt x="183" y="774"/>
                  <a:pt x="183" y="774"/>
                </a:cubicBezTo>
                <a:cubicBezTo>
                  <a:pt x="183" y="774"/>
                  <a:pt x="183" y="774"/>
                  <a:pt x="183" y="774"/>
                </a:cubicBezTo>
                <a:cubicBezTo>
                  <a:pt x="183" y="774"/>
                  <a:pt x="183" y="774"/>
                  <a:pt x="183" y="774"/>
                </a:cubicBezTo>
                <a:cubicBezTo>
                  <a:pt x="183" y="774"/>
                  <a:pt x="184" y="774"/>
                  <a:pt x="184" y="774"/>
                </a:cubicBezTo>
                <a:cubicBezTo>
                  <a:pt x="184" y="775"/>
                  <a:pt x="185" y="776"/>
                  <a:pt x="186" y="778"/>
                </a:cubicBezTo>
                <a:cubicBezTo>
                  <a:pt x="189" y="781"/>
                  <a:pt x="194" y="783"/>
                  <a:pt x="199" y="783"/>
                </a:cubicBezTo>
                <a:cubicBezTo>
                  <a:pt x="202" y="783"/>
                  <a:pt x="205" y="782"/>
                  <a:pt x="208" y="781"/>
                </a:cubicBezTo>
                <a:cubicBezTo>
                  <a:pt x="211" y="779"/>
                  <a:pt x="211" y="779"/>
                  <a:pt x="211" y="779"/>
                </a:cubicBezTo>
                <a:cubicBezTo>
                  <a:pt x="231" y="792"/>
                  <a:pt x="253" y="803"/>
                  <a:pt x="277" y="812"/>
                </a:cubicBezTo>
                <a:cubicBezTo>
                  <a:pt x="281" y="814"/>
                  <a:pt x="285" y="815"/>
                  <a:pt x="289" y="817"/>
                </a:cubicBezTo>
                <a:cubicBezTo>
                  <a:pt x="279" y="836"/>
                  <a:pt x="270" y="852"/>
                  <a:pt x="262" y="861"/>
                </a:cubicBezTo>
                <a:cubicBezTo>
                  <a:pt x="259" y="864"/>
                  <a:pt x="257" y="865"/>
                  <a:pt x="255" y="866"/>
                </a:cubicBezTo>
                <a:cubicBezTo>
                  <a:pt x="252" y="868"/>
                  <a:pt x="250" y="869"/>
                  <a:pt x="250" y="869"/>
                </a:cubicBezTo>
                <a:cubicBezTo>
                  <a:pt x="250" y="869"/>
                  <a:pt x="251" y="876"/>
                  <a:pt x="265" y="878"/>
                </a:cubicBezTo>
                <a:cubicBezTo>
                  <a:pt x="272" y="879"/>
                  <a:pt x="284" y="877"/>
                  <a:pt x="295" y="871"/>
                </a:cubicBezTo>
                <a:cubicBezTo>
                  <a:pt x="295" y="871"/>
                  <a:pt x="282" y="884"/>
                  <a:pt x="282" y="884"/>
                </a:cubicBezTo>
                <a:cubicBezTo>
                  <a:pt x="282" y="884"/>
                  <a:pt x="291" y="886"/>
                  <a:pt x="299" y="886"/>
                </a:cubicBezTo>
                <a:cubicBezTo>
                  <a:pt x="301" y="886"/>
                  <a:pt x="303" y="886"/>
                  <a:pt x="305" y="886"/>
                </a:cubicBezTo>
                <a:cubicBezTo>
                  <a:pt x="312" y="886"/>
                  <a:pt x="321" y="884"/>
                  <a:pt x="331" y="878"/>
                </a:cubicBezTo>
                <a:cubicBezTo>
                  <a:pt x="330" y="879"/>
                  <a:pt x="330" y="880"/>
                  <a:pt x="330" y="880"/>
                </a:cubicBezTo>
                <a:cubicBezTo>
                  <a:pt x="327" y="884"/>
                  <a:pt x="325" y="886"/>
                  <a:pt x="325" y="886"/>
                </a:cubicBezTo>
                <a:cubicBezTo>
                  <a:pt x="319" y="893"/>
                  <a:pt x="319" y="893"/>
                  <a:pt x="319" y="893"/>
                </a:cubicBezTo>
                <a:cubicBezTo>
                  <a:pt x="328" y="893"/>
                  <a:pt x="328" y="893"/>
                  <a:pt x="328" y="893"/>
                </a:cubicBezTo>
                <a:cubicBezTo>
                  <a:pt x="328" y="893"/>
                  <a:pt x="329" y="894"/>
                  <a:pt x="332" y="894"/>
                </a:cubicBezTo>
                <a:cubicBezTo>
                  <a:pt x="334" y="894"/>
                  <a:pt x="336" y="893"/>
                  <a:pt x="339" y="893"/>
                </a:cubicBezTo>
                <a:cubicBezTo>
                  <a:pt x="347" y="892"/>
                  <a:pt x="359" y="890"/>
                  <a:pt x="371" y="883"/>
                </a:cubicBezTo>
                <a:cubicBezTo>
                  <a:pt x="368" y="888"/>
                  <a:pt x="365" y="891"/>
                  <a:pt x="365" y="891"/>
                </a:cubicBezTo>
                <a:cubicBezTo>
                  <a:pt x="361" y="897"/>
                  <a:pt x="361" y="897"/>
                  <a:pt x="361" y="897"/>
                </a:cubicBezTo>
                <a:cubicBezTo>
                  <a:pt x="368" y="898"/>
                  <a:pt x="368" y="898"/>
                  <a:pt x="368" y="898"/>
                </a:cubicBezTo>
                <a:cubicBezTo>
                  <a:pt x="368" y="898"/>
                  <a:pt x="373" y="899"/>
                  <a:pt x="379" y="899"/>
                </a:cubicBezTo>
                <a:cubicBezTo>
                  <a:pt x="381" y="899"/>
                  <a:pt x="384" y="899"/>
                  <a:pt x="386" y="899"/>
                </a:cubicBezTo>
                <a:cubicBezTo>
                  <a:pt x="401" y="898"/>
                  <a:pt x="426" y="890"/>
                  <a:pt x="436" y="856"/>
                </a:cubicBezTo>
                <a:cubicBezTo>
                  <a:pt x="447" y="890"/>
                  <a:pt x="472" y="898"/>
                  <a:pt x="487" y="899"/>
                </a:cubicBezTo>
                <a:cubicBezTo>
                  <a:pt x="489" y="899"/>
                  <a:pt x="491" y="899"/>
                  <a:pt x="493" y="899"/>
                </a:cubicBezTo>
                <a:cubicBezTo>
                  <a:pt x="500" y="899"/>
                  <a:pt x="505" y="898"/>
                  <a:pt x="505" y="898"/>
                </a:cubicBezTo>
                <a:cubicBezTo>
                  <a:pt x="512" y="897"/>
                  <a:pt x="512" y="897"/>
                  <a:pt x="512" y="897"/>
                </a:cubicBezTo>
                <a:cubicBezTo>
                  <a:pt x="507" y="891"/>
                  <a:pt x="507" y="891"/>
                  <a:pt x="507" y="891"/>
                </a:cubicBezTo>
                <a:cubicBezTo>
                  <a:pt x="507" y="891"/>
                  <a:pt x="505" y="888"/>
                  <a:pt x="502" y="883"/>
                </a:cubicBezTo>
                <a:cubicBezTo>
                  <a:pt x="513" y="890"/>
                  <a:pt x="525" y="892"/>
                  <a:pt x="534" y="893"/>
                </a:cubicBezTo>
                <a:cubicBezTo>
                  <a:pt x="536" y="893"/>
                  <a:pt x="539" y="894"/>
                  <a:pt x="541" y="894"/>
                </a:cubicBezTo>
                <a:cubicBezTo>
                  <a:pt x="543" y="894"/>
                  <a:pt x="545" y="893"/>
                  <a:pt x="545" y="893"/>
                </a:cubicBezTo>
                <a:cubicBezTo>
                  <a:pt x="554" y="893"/>
                  <a:pt x="554" y="893"/>
                  <a:pt x="554" y="893"/>
                </a:cubicBezTo>
                <a:cubicBezTo>
                  <a:pt x="548" y="886"/>
                  <a:pt x="548" y="886"/>
                  <a:pt x="548" y="886"/>
                </a:cubicBezTo>
                <a:cubicBezTo>
                  <a:pt x="548" y="886"/>
                  <a:pt x="546" y="884"/>
                  <a:pt x="543" y="880"/>
                </a:cubicBezTo>
                <a:cubicBezTo>
                  <a:pt x="543" y="880"/>
                  <a:pt x="542" y="879"/>
                  <a:pt x="542" y="878"/>
                </a:cubicBezTo>
                <a:cubicBezTo>
                  <a:pt x="552" y="884"/>
                  <a:pt x="561" y="886"/>
                  <a:pt x="567" y="886"/>
                </a:cubicBezTo>
                <a:cubicBezTo>
                  <a:pt x="569" y="886"/>
                  <a:pt x="571" y="886"/>
                  <a:pt x="573" y="886"/>
                </a:cubicBezTo>
                <a:cubicBezTo>
                  <a:pt x="581" y="886"/>
                  <a:pt x="591" y="884"/>
                  <a:pt x="591" y="884"/>
                </a:cubicBezTo>
                <a:cubicBezTo>
                  <a:pt x="591" y="884"/>
                  <a:pt x="578" y="871"/>
                  <a:pt x="577" y="871"/>
                </a:cubicBezTo>
                <a:cubicBezTo>
                  <a:pt x="588" y="877"/>
                  <a:pt x="601" y="879"/>
                  <a:pt x="608" y="878"/>
                </a:cubicBezTo>
                <a:cubicBezTo>
                  <a:pt x="622" y="876"/>
                  <a:pt x="623" y="869"/>
                  <a:pt x="623" y="869"/>
                </a:cubicBezTo>
                <a:cubicBezTo>
                  <a:pt x="623" y="869"/>
                  <a:pt x="620" y="868"/>
                  <a:pt x="618" y="866"/>
                </a:cubicBezTo>
                <a:cubicBezTo>
                  <a:pt x="615" y="865"/>
                  <a:pt x="614" y="864"/>
                  <a:pt x="611" y="861"/>
                </a:cubicBezTo>
                <a:cubicBezTo>
                  <a:pt x="603" y="852"/>
                  <a:pt x="594" y="836"/>
                  <a:pt x="584" y="817"/>
                </a:cubicBezTo>
                <a:cubicBezTo>
                  <a:pt x="588" y="815"/>
                  <a:pt x="592" y="814"/>
                  <a:pt x="596" y="812"/>
                </a:cubicBezTo>
                <a:cubicBezTo>
                  <a:pt x="619" y="803"/>
                  <a:pt x="641" y="792"/>
                  <a:pt x="662" y="779"/>
                </a:cubicBezTo>
                <a:cubicBezTo>
                  <a:pt x="665" y="781"/>
                  <a:pt x="665" y="781"/>
                  <a:pt x="665" y="781"/>
                </a:cubicBezTo>
                <a:cubicBezTo>
                  <a:pt x="667" y="782"/>
                  <a:pt x="670" y="783"/>
                  <a:pt x="673" y="783"/>
                </a:cubicBezTo>
                <a:cubicBezTo>
                  <a:pt x="679" y="783"/>
                  <a:pt x="684" y="781"/>
                  <a:pt x="687" y="778"/>
                </a:cubicBezTo>
                <a:cubicBezTo>
                  <a:pt x="688" y="776"/>
                  <a:pt x="689" y="775"/>
                  <a:pt x="689" y="774"/>
                </a:cubicBezTo>
                <a:cubicBezTo>
                  <a:pt x="689" y="774"/>
                  <a:pt x="689" y="774"/>
                  <a:pt x="689" y="774"/>
                </a:cubicBezTo>
                <a:cubicBezTo>
                  <a:pt x="689" y="774"/>
                  <a:pt x="689" y="774"/>
                  <a:pt x="689" y="774"/>
                </a:cubicBezTo>
                <a:cubicBezTo>
                  <a:pt x="689" y="774"/>
                  <a:pt x="689" y="774"/>
                  <a:pt x="689" y="774"/>
                </a:cubicBezTo>
                <a:cubicBezTo>
                  <a:pt x="690" y="774"/>
                  <a:pt x="691" y="774"/>
                  <a:pt x="691" y="774"/>
                </a:cubicBezTo>
                <a:cubicBezTo>
                  <a:pt x="695" y="774"/>
                  <a:pt x="699" y="772"/>
                  <a:pt x="701" y="768"/>
                </a:cubicBezTo>
                <a:cubicBezTo>
                  <a:pt x="701" y="768"/>
                  <a:pt x="702" y="767"/>
                  <a:pt x="702" y="767"/>
                </a:cubicBezTo>
                <a:cubicBezTo>
                  <a:pt x="702" y="767"/>
                  <a:pt x="703" y="767"/>
                  <a:pt x="704" y="767"/>
                </a:cubicBezTo>
                <a:cubicBezTo>
                  <a:pt x="708" y="767"/>
                  <a:pt x="711" y="765"/>
                  <a:pt x="712" y="761"/>
                </a:cubicBezTo>
                <a:cubicBezTo>
                  <a:pt x="714" y="759"/>
                  <a:pt x="713" y="755"/>
                  <a:pt x="712" y="753"/>
                </a:cubicBezTo>
                <a:cubicBezTo>
                  <a:pt x="714" y="752"/>
                  <a:pt x="716" y="750"/>
                  <a:pt x="715" y="747"/>
                </a:cubicBezTo>
                <a:cubicBezTo>
                  <a:pt x="715" y="746"/>
                  <a:pt x="715" y="746"/>
                  <a:pt x="715" y="744"/>
                </a:cubicBezTo>
                <a:cubicBezTo>
                  <a:pt x="715" y="743"/>
                  <a:pt x="714" y="742"/>
                  <a:pt x="714" y="740"/>
                </a:cubicBezTo>
                <a:cubicBezTo>
                  <a:pt x="717" y="738"/>
                  <a:pt x="720" y="735"/>
                  <a:pt x="723" y="732"/>
                </a:cubicBezTo>
                <a:cubicBezTo>
                  <a:pt x="740" y="746"/>
                  <a:pt x="740" y="746"/>
                  <a:pt x="740" y="746"/>
                </a:cubicBezTo>
                <a:cubicBezTo>
                  <a:pt x="740" y="746"/>
                  <a:pt x="741" y="747"/>
                  <a:pt x="742" y="747"/>
                </a:cubicBezTo>
                <a:cubicBezTo>
                  <a:pt x="743" y="748"/>
                  <a:pt x="744" y="748"/>
                  <a:pt x="744" y="748"/>
                </a:cubicBezTo>
                <a:cubicBezTo>
                  <a:pt x="746" y="748"/>
                  <a:pt x="748" y="747"/>
                  <a:pt x="749" y="746"/>
                </a:cubicBezTo>
                <a:cubicBezTo>
                  <a:pt x="751" y="744"/>
                  <a:pt x="752" y="743"/>
                  <a:pt x="754" y="740"/>
                </a:cubicBezTo>
                <a:cubicBezTo>
                  <a:pt x="758" y="736"/>
                  <a:pt x="763" y="730"/>
                  <a:pt x="769" y="722"/>
                </a:cubicBezTo>
                <a:cubicBezTo>
                  <a:pt x="782" y="706"/>
                  <a:pt x="803" y="683"/>
                  <a:pt x="838" y="658"/>
                </a:cubicBezTo>
                <a:cubicBezTo>
                  <a:pt x="841" y="656"/>
                  <a:pt x="841" y="656"/>
                  <a:pt x="841" y="656"/>
                </a:cubicBezTo>
                <a:cubicBezTo>
                  <a:pt x="838" y="656"/>
                  <a:pt x="838" y="656"/>
                  <a:pt x="838" y="656"/>
                </a:cubicBezTo>
                <a:cubicBezTo>
                  <a:pt x="834" y="655"/>
                  <a:pt x="831" y="655"/>
                  <a:pt x="828" y="655"/>
                </a:cubicBezTo>
                <a:cubicBezTo>
                  <a:pt x="810" y="655"/>
                  <a:pt x="793" y="661"/>
                  <a:pt x="787" y="664"/>
                </a:cubicBezTo>
                <a:cubicBezTo>
                  <a:pt x="788" y="663"/>
                  <a:pt x="788" y="662"/>
                  <a:pt x="788" y="661"/>
                </a:cubicBezTo>
                <a:cubicBezTo>
                  <a:pt x="789" y="658"/>
                  <a:pt x="790" y="654"/>
                  <a:pt x="791" y="649"/>
                </a:cubicBezTo>
                <a:cubicBezTo>
                  <a:pt x="794" y="640"/>
                  <a:pt x="799" y="628"/>
                  <a:pt x="808" y="618"/>
                </a:cubicBezTo>
                <a:cubicBezTo>
                  <a:pt x="814" y="611"/>
                  <a:pt x="814" y="611"/>
                  <a:pt x="814" y="611"/>
                </a:cubicBezTo>
                <a:cubicBezTo>
                  <a:pt x="806" y="616"/>
                  <a:pt x="806" y="616"/>
                  <a:pt x="806" y="616"/>
                </a:cubicBezTo>
                <a:cubicBezTo>
                  <a:pt x="759" y="649"/>
                  <a:pt x="725" y="692"/>
                  <a:pt x="719" y="699"/>
                </a:cubicBezTo>
                <a:cubicBezTo>
                  <a:pt x="716" y="697"/>
                  <a:pt x="712" y="694"/>
                  <a:pt x="709" y="691"/>
                </a:cubicBezTo>
                <a:cubicBezTo>
                  <a:pt x="707" y="688"/>
                  <a:pt x="704" y="686"/>
                  <a:pt x="700" y="686"/>
                </a:cubicBezTo>
                <a:cubicBezTo>
                  <a:pt x="696" y="686"/>
                  <a:pt x="691" y="689"/>
                  <a:pt x="688" y="692"/>
                </a:cubicBezTo>
                <a:cubicBezTo>
                  <a:pt x="682" y="697"/>
                  <a:pt x="677" y="702"/>
                  <a:pt x="671" y="707"/>
                </a:cubicBezTo>
                <a:cubicBezTo>
                  <a:pt x="667" y="703"/>
                  <a:pt x="660" y="702"/>
                  <a:pt x="654" y="702"/>
                </a:cubicBezTo>
                <a:cubicBezTo>
                  <a:pt x="654" y="702"/>
                  <a:pt x="654" y="702"/>
                  <a:pt x="654" y="702"/>
                </a:cubicBezTo>
                <a:cubicBezTo>
                  <a:pt x="651" y="695"/>
                  <a:pt x="646" y="689"/>
                  <a:pt x="640" y="685"/>
                </a:cubicBezTo>
                <a:cubicBezTo>
                  <a:pt x="638" y="678"/>
                  <a:pt x="635" y="674"/>
                  <a:pt x="632" y="672"/>
                </a:cubicBezTo>
                <a:cubicBezTo>
                  <a:pt x="632" y="671"/>
                  <a:pt x="631" y="671"/>
                  <a:pt x="631" y="671"/>
                </a:cubicBezTo>
                <a:cubicBezTo>
                  <a:pt x="631" y="670"/>
                  <a:pt x="631" y="670"/>
                  <a:pt x="631" y="670"/>
                </a:cubicBezTo>
                <a:cubicBezTo>
                  <a:pt x="630" y="666"/>
                  <a:pt x="627" y="655"/>
                  <a:pt x="622" y="650"/>
                </a:cubicBezTo>
                <a:cubicBezTo>
                  <a:pt x="620" y="647"/>
                  <a:pt x="619" y="645"/>
                  <a:pt x="617" y="643"/>
                </a:cubicBezTo>
                <a:cubicBezTo>
                  <a:pt x="620" y="643"/>
                  <a:pt x="623" y="642"/>
                  <a:pt x="626" y="641"/>
                </a:cubicBezTo>
                <a:cubicBezTo>
                  <a:pt x="618" y="636"/>
                  <a:pt x="614" y="629"/>
                  <a:pt x="612" y="625"/>
                </a:cubicBezTo>
                <a:cubicBezTo>
                  <a:pt x="612" y="625"/>
                  <a:pt x="619" y="626"/>
                  <a:pt x="624" y="621"/>
                </a:cubicBezTo>
                <a:cubicBezTo>
                  <a:pt x="615" y="616"/>
                  <a:pt x="614" y="604"/>
                  <a:pt x="610" y="601"/>
                </a:cubicBezTo>
                <a:cubicBezTo>
                  <a:pt x="615" y="600"/>
                  <a:pt x="618" y="598"/>
                  <a:pt x="618" y="598"/>
                </a:cubicBezTo>
                <a:cubicBezTo>
                  <a:pt x="614" y="594"/>
                  <a:pt x="614" y="594"/>
                  <a:pt x="614" y="594"/>
                </a:cubicBezTo>
                <a:cubicBezTo>
                  <a:pt x="614" y="594"/>
                  <a:pt x="604" y="586"/>
                  <a:pt x="600" y="579"/>
                </a:cubicBezTo>
                <a:cubicBezTo>
                  <a:pt x="600" y="578"/>
                  <a:pt x="600" y="577"/>
                  <a:pt x="600" y="577"/>
                </a:cubicBezTo>
                <a:cubicBezTo>
                  <a:pt x="601" y="577"/>
                  <a:pt x="603" y="577"/>
                  <a:pt x="604" y="576"/>
                </a:cubicBezTo>
                <a:cubicBezTo>
                  <a:pt x="611" y="575"/>
                  <a:pt x="611" y="575"/>
                  <a:pt x="611" y="575"/>
                </a:cubicBezTo>
                <a:cubicBezTo>
                  <a:pt x="606" y="570"/>
                  <a:pt x="606" y="570"/>
                  <a:pt x="606" y="570"/>
                </a:cubicBezTo>
                <a:cubicBezTo>
                  <a:pt x="605" y="570"/>
                  <a:pt x="593" y="559"/>
                  <a:pt x="589" y="547"/>
                </a:cubicBezTo>
                <a:cubicBezTo>
                  <a:pt x="596" y="551"/>
                  <a:pt x="604" y="554"/>
                  <a:pt x="613" y="557"/>
                </a:cubicBezTo>
                <a:cubicBezTo>
                  <a:pt x="629" y="563"/>
                  <a:pt x="646" y="566"/>
                  <a:pt x="662" y="566"/>
                </a:cubicBezTo>
                <a:cubicBezTo>
                  <a:pt x="678" y="566"/>
                  <a:pt x="690" y="563"/>
                  <a:pt x="699" y="558"/>
                </a:cubicBezTo>
                <a:cubicBezTo>
                  <a:pt x="708" y="552"/>
                  <a:pt x="708" y="552"/>
                  <a:pt x="708" y="552"/>
                </a:cubicBezTo>
                <a:cubicBezTo>
                  <a:pt x="723" y="549"/>
                  <a:pt x="732" y="544"/>
                  <a:pt x="736" y="539"/>
                </a:cubicBezTo>
                <a:cubicBezTo>
                  <a:pt x="736" y="539"/>
                  <a:pt x="737" y="538"/>
                  <a:pt x="737" y="537"/>
                </a:cubicBezTo>
                <a:cubicBezTo>
                  <a:pt x="739" y="533"/>
                  <a:pt x="739" y="533"/>
                  <a:pt x="739" y="533"/>
                </a:cubicBezTo>
                <a:cubicBezTo>
                  <a:pt x="748" y="530"/>
                  <a:pt x="754" y="527"/>
                  <a:pt x="758" y="523"/>
                </a:cubicBezTo>
                <a:cubicBezTo>
                  <a:pt x="758" y="523"/>
                  <a:pt x="758" y="523"/>
                  <a:pt x="758" y="523"/>
                </a:cubicBezTo>
                <a:cubicBezTo>
                  <a:pt x="765" y="516"/>
                  <a:pt x="765" y="516"/>
                  <a:pt x="765" y="516"/>
                </a:cubicBezTo>
                <a:cubicBezTo>
                  <a:pt x="772" y="513"/>
                  <a:pt x="778" y="510"/>
                  <a:pt x="782" y="505"/>
                </a:cubicBezTo>
                <a:cubicBezTo>
                  <a:pt x="784" y="504"/>
                  <a:pt x="785" y="502"/>
                  <a:pt x="786" y="500"/>
                </a:cubicBezTo>
                <a:cubicBezTo>
                  <a:pt x="790" y="493"/>
                  <a:pt x="790" y="493"/>
                  <a:pt x="790" y="493"/>
                </a:cubicBezTo>
                <a:cubicBezTo>
                  <a:pt x="795" y="490"/>
                  <a:pt x="798" y="487"/>
                  <a:pt x="801" y="484"/>
                </a:cubicBezTo>
                <a:cubicBezTo>
                  <a:pt x="802" y="481"/>
                  <a:pt x="804" y="479"/>
                  <a:pt x="804" y="476"/>
                </a:cubicBezTo>
                <a:cubicBezTo>
                  <a:pt x="806" y="471"/>
                  <a:pt x="806" y="471"/>
                  <a:pt x="806" y="471"/>
                </a:cubicBezTo>
                <a:cubicBezTo>
                  <a:pt x="809" y="468"/>
                  <a:pt x="813" y="466"/>
                  <a:pt x="815" y="463"/>
                </a:cubicBezTo>
                <a:cubicBezTo>
                  <a:pt x="818" y="459"/>
                  <a:pt x="820" y="456"/>
                  <a:pt x="822" y="451"/>
                </a:cubicBezTo>
                <a:cubicBezTo>
                  <a:pt x="824" y="444"/>
                  <a:pt x="824" y="444"/>
                  <a:pt x="824" y="444"/>
                </a:cubicBezTo>
                <a:cubicBezTo>
                  <a:pt x="826" y="442"/>
                  <a:pt x="828" y="440"/>
                  <a:pt x="830" y="438"/>
                </a:cubicBezTo>
                <a:cubicBezTo>
                  <a:pt x="833" y="433"/>
                  <a:pt x="836" y="428"/>
                  <a:pt x="837" y="422"/>
                </a:cubicBezTo>
                <a:cubicBezTo>
                  <a:pt x="840" y="413"/>
                  <a:pt x="840" y="413"/>
                  <a:pt x="840" y="413"/>
                </a:cubicBezTo>
                <a:cubicBezTo>
                  <a:pt x="844" y="406"/>
                  <a:pt x="847" y="400"/>
                  <a:pt x="847" y="392"/>
                </a:cubicBezTo>
                <a:cubicBezTo>
                  <a:pt x="848" y="384"/>
                  <a:pt x="848" y="384"/>
                  <a:pt x="848" y="384"/>
                </a:cubicBezTo>
                <a:cubicBezTo>
                  <a:pt x="848" y="384"/>
                  <a:pt x="848" y="384"/>
                  <a:pt x="848" y="384"/>
                </a:cubicBezTo>
                <a:cubicBezTo>
                  <a:pt x="854" y="376"/>
                  <a:pt x="857" y="367"/>
                  <a:pt x="857" y="358"/>
                </a:cubicBezTo>
                <a:cubicBezTo>
                  <a:pt x="857" y="349"/>
                  <a:pt x="857" y="349"/>
                  <a:pt x="857" y="349"/>
                </a:cubicBezTo>
                <a:cubicBezTo>
                  <a:pt x="862" y="341"/>
                  <a:pt x="864" y="333"/>
                  <a:pt x="864" y="325"/>
                </a:cubicBezTo>
                <a:cubicBezTo>
                  <a:pt x="863" y="315"/>
                  <a:pt x="863" y="315"/>
                  <a:pt x="863" y="315"/>
                </a:cubicBezTo>
                <a:cubicBezTo>
                  <a:pt x="867" y="307"/>
                  <a:pt x="869" y="299"/>
                  <a:pt x="868" y="290"/>
                </a:cubicBezTo>
                <a:close/>
                <a:moveTo>
                  <a:pt x="413" y="271"/>
                </a:moveTo>
                <a:cubicBezTo>
                  <a:pt x="413" y="271"/>
                  <a:pt x="413" y="271"/>
                  <a:pt x="413" y="271"/>
                </a:cubicBezTo>
                <a:cubicBezTo>
                  <a:pt x="413" y="271"/>
                  <a:pt x="413" y="271"/>
                  <a:pt x="413" y="271"/>
                </a:cubicBezTo>
                <a:cubicBezTo>
                  <a:pt x="413" y="271"/>
                  <a:pt x="413" y="271"/>
                  <a:pt x="413" y="271"/>
                </a:cubicBezTo>
                <a:close/>
                <a:moveTo>
                  <a:pt x="436" y="271"/>
                </a:moveTo>
                <a:cubicBezTo>
                  <a:pt x="436" y="271"/>
                  <a:pt x="436" y="271"/>
                  <a:pt x="436" y="271"/>
                </a:cubicBezTo>
                <a:cubicBezTo>
                  <a:pt x="436" y="271"/>
                  <a:pt x="436" y="271"/>
                  <a:pt x="436" y="271"/>
                </a:cubicBezTo>
                <a:cubicBezTo>
                  <a:pt x="436" y="271"/>
                  <a:pt x="436" y="271"/>
                  <a:pt x="436" y="271"/>
                </a:cubicBezTo>
                <a:close/>
                <a:moveTo>
                  <a:pt x="459" y="271"/>
                </a:moveTo>
                <a:cubicBezTo>
                  <a:pt x="459" y="271"/>
                  <a:pt x="459" y="271"/>
                  <a:pt x="460" y="271"/>
                </a:cubicBezTo>
                <a:cubicBezTo>
                  <a:pt x="460" y="271"/>
                  <a:pt x="460" y="271"/>
                  <a:pt x="460" y="271"/>
                </a:cubicBezTo>
                <a:cubicBezTo>
                  <a:pt x="460" y="271"/>
                  <a:pt x="459" y="271"/>
                  <a:pt x="459" y="271"/>
                </a:cubicBezTo>
                <a:close/>
                <a:moveTo>
                  <a:pt x="525" y="294"/>
                </a:moveTo>
                <a:cubicBezTo>
                  <a:pt x="525" y="294"/>
                  <a:pt x="525" y="294"/>
                  <a:pt x="525" y="294"/>
                </a:cubicBezTo>
                <a:cubicBezTo>
                  <a:pt x="524" y="294"/>
                  <a:pt x="524" y="293"/>
                  <a:pt x="524" y="293"/>
                </a:cubicBezTo>
                <a:cubicBezTo>
                  <a:pt x="524" y="293"/>
                  <a:pt x="524" y="293"/>
                  <a:pt x="524" y="293"/>
                </a:cubicBezTo>
                <a:lnTo>
                  <a:pt x="525" y="294"/>
                </a:lnTo>
                <a:close/>
                <a:moveTo>
                  <a:pt x="524" y="281"/>
                </a:moveTo>
                <a:cubicBezTo>
                  <a:pt x="524" y="281"/>
                  <a:pt x="523" y="281"/>
                  <a:pt x="522" y="282"/>
                </a:cubicBezTo>
                <a:cubicBezTo>
                  <a:pt x="522" y="282"/>
                  <a:pt x="522" y="282"/>
                  <a:pt x="522" y="282"/>
                </a:cubicBezTo>
                <a:cubicBezTo>
                  <a:pt x="522" y="282"/>
                  <a:pt x="522" y="282"/>
                  <a:pt x="522" y="282"/>
                </a:cubicBezTo>
                <a:cubicBezTo>
                  <a:pt x="522" y="281"/>
                  <a:pt x="522" y="281"/>
                  <a:pt x="522" y="280"/>
                </a:cubicBezTo>
                <a:cubicBezTo>
                  <a:pt x="522" y="280"/>
                  <a:pt x="522" y="280"/>
                  <a:pt x="522" y="280"/>
                </a:cubicBezTo>
                <a:lnTo>
                  <a:pt x="524" y="281"/>
                </a:lnTo>
                <a:close/>
                <a:moveTo>
                  <a:pt x="521" y="284"/>
                </a:moveTo>
                <a:cubicBezTo>
                  <a:pt x="521" y="285"/>
                  <a:pt x="521" y="285"/>
                  <a:pt x="521" y="285"/>
                </a:cubicBezTo>
                <a:cubicBezTo>
                  <a:pt x="520" y="285"/>
                  <a:pt x="520" y="285"/>
                  <a:pt x="520" y="285"/>
                </a:cubicBezTo>
                <a:cubicBezTo>
                  <a:pt x="520" y="284"/>
                  <a:pt x="520" y="284"/>
                  <a:pt x="521" y="284"/>
                </a:cubicBezTo>
                <a:close/>
                <a:moveTo>
                  <a:pt x="513" y="276"/>
                </a:moveTo>
                <a:cubicBezTo>
                  <a:pt x="513" y="276"/>
                  <a:pt x="512" y="276"/>
                  <a:pt x="512" y="276"/>
                </a:cubicBezTo>
                <a:cubicBezTo>
                  <a:pt x="512" y="276"/>
                  <a:pt x="512" y="276"/>
                  <a:pt x="512" y="276"/>
                </a:cubicBezTo>
                <a:cubicBezTo>
                  <a:pt x="512" y="276"/>
                  <a:pt x="513" y="276"/>
                  <a:pt x="513" y="276"/>
                </a:cubicBezTo>
                <a:close/>
                <a:moveTo>
                  <a:pt x="494" y="288"/>
                </a:moveTo>
                <a:cubicBezTo>
                  <a:pt x="494" y="288"/>
                  <a:pt x="494" y="288"/>
                  <a:pt x="494" y="289"/>
                </a:cubicBezTo>
                <a:cubicBezTo>
                  <a:pt x="494" y="289"/>
                  <a:pt x="494" y="289"/>
                  <a:pt x="494" y="289"/>
                </a:cubicBezTo>
                <a:cubicBezTo>
                  <a:pt x="494" y="288"/>
                  <a:pt x="494" y="288"/>
                  <a:pt x="494" y="288"/>
                </a:cubicBezTo>
                <a:close/>
                <a:moveTo>
                  <a:pt x="483" y="271"/>
                </a:moveTo>
                <a:cubicBezTo>
                  <a:pt x="483" y="271"/>
                  <a:pt x="483" y="271"/>
                  <a:pt x="483" y="271"/>
                </a:cubicBezTo>
                <a:cubicBezTo>
                  <a:pt x="483" y="271"/>
                  <a:pt x="483" y="271"/>
                  <a:pt x="483" y="271"/>
                </a:cubicBezTo>
                <a:cubicBezTo>
                  <a:pt x="483" y="271"/>
                  <a:pt x="483" y="271"/>
                  <a:pt x="483" y="271"/>
                </a:cubicBezTo>
                <a:close/>
                <a:moveTo>
                  <a:pt x="471" y="220"/>
                </a:moveTo>
                <a:cubicBezTo>
                  <a:pt x="471" y="220"/>
                  <a:pt x="471" y="220"/>
                  <a:pt x="471" y="220"/>
                </a:cubicBezTo>
                <a:cubicBezTo>
                  <a:pt x="471" y="220"/>
                  <a:pt x="471" y="220"/>
                  <a:pt x="471" y="220"/>
                </a:cubicBezTo>
                <a:cubicBezTo>
                  <a:pt x="471" y="220"/>
                  <a:pt x="471" y="220"/>
                  <a:pt x="471" y="220"/>
                </a:cubicBezTo>
                <a:close/>
                <a:moveTo>
                  <a:pt x="471" y="254"/>
                </a:moveTo>
                <a:cubicBezTo>
                  <a:pt x="471" y="254"/>
                  <a:pt x="471" y="254"/>
                  <a:pt x="471" y="254"/>
                </a:cubicBezTo>
                <a:cubicBezTo>
                  <a:pt x="471" y="254"/>
                  <a:pt x="471" y="254"/>
                  <a:pt x="471" y="254"/>
                </a:cubicBezTo>
                <a:cubicBezTo>
                  <a:pt x="471" y="254"/>
                  <a:pt x="471" y="254"/>
                  <a:pt x="471" y="254"/>
                </a:cubicBezTo>
                <a:close/>
                <a:moveTo>
                  <a:pt x="471" y="288"/>
                </a:moveTo>
                <a:cubicBezTo>
                  <a:pt x="471" y="288"/>
                  <a:pt x="471" y="288"/>
                  <a:pt x="471" y="289"/>
                </a:cubicBezTo>
                <a:cubicBezTo>
                  <a:pt x="471" y="289"/>
                  <a:pt x="471" y="289"/>
                  <a:pt x="471" y="289"/>
                </a:cubicBezTo>
                <a:cubicBezTo>
                  <a:pt x="471" y="288"/>
                  <a:pt x="471" y="288"/>
                  <a:pt x="471" y="288"/>
                </a:cubicBezTo>
                <a:close/>
                <a:moveTo>
                  <a:pt x="460" y="203"/>
                </a:moveTo>
                <a:cubicBezTo>
                  <a:pt x="460" y="203"/>
                  <a:pt x="460" y="203"/>
                  <a:pt x="460" y="203"/>
                </a:cubicBezTo>
                <a:cubicBezTo>
                  <a:pt x="459" y="203"/>
                  <a:pt x="459" y="203"/>
                  <a:pt x="459" y="203"/>
                </a:cubicBezTo>
                <a:cubicBezTo>
                  <a:pt x="459" y="203"/>
                  <a:pt x="459" y="203"/>
                  <a:pt x="460" y="203"/>
                </a:cubicBezTo>
                <a:close/>
                <a:moveTo>
                  <a:pt x="460" y="237"/>
                </a:moveTo>
                <a:cubicBezTo>
                  <a:pt x="460" y="237"/>
                  <a:pt x="460" y="237"/>
                  <a:pt x="460" y="237"/>
                </a:cubicBezTo>
                <a:cubicBezTo>
                  <a:pt x="460" y="237"/>
                  <a:pt x="459" y="237"/>
                  <a:pt x="459" y="237"/>
                </a:cubicBezTo>
                <a:cubicBezTo>
                  <a:pt x="459" y="237"/>
                  <a:pt x="459" y="237"/>
                  <a:pt x="460" y="237"/>
                </a:cubicBezTo>
                <a:close/>
                <a:moveTo>
                  <a:pt x="448" y="220"/>
                </a:moveTo>
                <a:cubicBezTo>
                  <a:pt x="448" y="220"/>
                  <a:pt x="448" y="220"/>
                  <a:pt x="448" y="220"/>
                </a:cubicBezTo>
                <a:cubicBezTo>
                  <a:pt x="448" y="220"/>
                  <a:pt x="448" y="220"/>
                  <a:pt x="448" y="220"/>
                </a:cubicBezTo>
                <a:cubicBezTo>
                  <a:pt x="448" y="220"/>
                  <a:pt x="448" y="220"/>
                  <a:pt x="448" y="220"/>
                </a:cubicBezTo>
                <a:close/>
                <a:moveTo>
                  <a:pt x="448" y="254"/>
                </a:moveTo>
                <a:cubicBezTo>
                  <a:pt x="448" y="254"/>
                  <a:pt x="448" y="254"/>
                  <a:pt x="448" y="254"/>
                </a:cubicBezTo>
                <a:cubicBezTo>
                  <a:pt x="448" y="254"/>
                  <a:pt x="448" y="254"/>
                  <a:pt x="448" y="254"/>
                </a:cubicBezTo>
                <a:cubicBezTo>
                  <a:pt x="448" y="254"/>
                  <a:pt x="448" y="254"/>
                  <a:pt x="448" y="254"/>
                </a:cubicBezTo>
                <a:close/>
                <a:moveTo>
                  <a:pt x="448" y="288"/>
                </a:moveTo>
                <a:cubicBezTo>
                  <a:pt x="448" y="288"/>
                  <a:pt x="448" y="288"/>
                  <a:pt x="448" y="289"/>
                </a:cubicBezTo>
                <a:cubicBezTo>
                  <a:pt x="448" y="289"/>
                  <a:pt x="448" y="289"/>
                  <a:pt x="448" y="289"/>
                </a:cubicBezTo>
                <a:cubicBezTo>
                  <a:pt x="448" y="288"/>
                  <a:pt x="448" y="288"/>
                  <a:pt x="448" y="288"/>
                </a:cubicBezTo>
                <a:close/>
                <a:moveTo>
                  <a:pt x="436" y="237"/>
                </a:moveTo>
                <a:cubicBezTo>
                  <a:pt x="436" y="237"/>
                  <a:pt x="436" y="237"/>
                  <a:pt x="436" y="237"/>
                </a:cubicBezTo>
                <a:cubicBezTo>
                  <a:pt x="436" y="237"/>
                  <a:pt x="436" y="237"/>
                  <a:pt x="436" y="237"/>
                </a:cubicBezTo>
                <a:cubicBezTo>
                  <a:pt x="436" y="237"/>
                  <a:pt x="436" y="237"/>
                  <a:pt x="436" y="237"/>
                </a:cubicBezTo>
                <a:close/>
                <a:moveTo>
                  <a:pt x="425" y="220"/>
                </a:moveTo>
                <a:cubicBezTo>
                  <a:pt x="425" y="220"/>
                  <a:pt x="425" y="220"/>
                  <a:pt x="425" y="220"/>
                </a:cubicBezTo>
                <a:cubicBezTo>
                  <a:pt x="425" y="220"/>
                  <a:pt x="425" y="220"/>
                  <a:pt x="425" y="220"/>
                </a:cubicBezTo>
                <a:cubicBezTo>
                  <a:pt x="425" y="220"/>
                  <a:pt x="425" y="220"/>
                  <a:pt x="425" y="220"/>
                </a:cubicBezTo>
                <a:close/>
                <a:moveTo>
                  <a:pt x="425" y="254"/>
                </a:moveTo>
                <a:cubicBezTo>
                  <a:pt x="425" y="254"/>
                  <a:pt x="425" y="254"/>
                  <a:pt x="425" y="254"/>
                </a:cubicBezTo>
                <a:cubicBezTo>
                  <a:pt x="425" y="254"/>
                  <a:pt x="425" y="254"/>
                  <a:pt x="425" y="254"/>
                </a:cubicBezTo>
                <a:cubicBezTo>
                  <a:pt x="425" y="254"/>
                  <a:pt x="425" y="254"/>
                  <a:pt x="425" y="254"/>
                </a:cubicBezTo>
                <a:close/>
                <a:moveTo>
                  <a:pt x="425" y="288"/>
                </a:moveTo>
                <a:cubicBezTo>
                  <a:pt x="425" y="288"/>
                  <a:pt x="425" y="288"/>
                  <a:pt x="425" y="289"/>
                </a:cubicBezTo>
                <a:cubicBezTo>
                  <a:pt x="425" y="289"/>
                  <a:pt x="425" y="289"/>
                  <a:pt x="425" y="289"/>
                </a:cubicBezTo>
                <a:cubicBezTo>
                  <a:pt x="425" y="288"/>
                  <a:pt x="425" y="288"/>
                  <a:pt x="425" y="288"/>
                </a:cubicBezTo>
                <a:close/>
                <a:moveTo>
                  <a:pt x="413" y="237"/>
                </a:moveTo>
                <a:cubicBezTo>
                  <a:pt x="413" y="237"/>
                  <a:pt x="413" y="237"/>
                  <a:pt x="413" y="237"/>
                </a:cubicBezTo>
                <a:cubicBezTo>
                  <a:pt x="413" y="237"/>
                  <a:pt x="413" y="237"/>
                  <a:pt x="413" y="237"/>
                </a:cubicBezTo>
                <a:cubicBezTo>
                  <a:pt x="413" y="237"/>
                  <a:pt x="413" y="237"/>
                  <a:pt x="413" y="237"/>
                </a:cubicBezTo>
                <a:close/>
                <a:moveTo>
                  <a:pt x="401" y="254"/>
                </a:moveTo>
                <a:cubicBezTo>
                  <a:pt x="402" y="254"/>
                  <a:pt x="402" y="254"/>
                  <a:pt x="402" y="254"/>
                </a:cubicBezTo>
                <a:cubicBezTo>
                  <a:pt x="402" y="254"/>
                  <a:pt x="401" y="254"/>
                  <a:pt x="401" y="254"/>
                </a:cubicBezTo>
                <a:cubicBezTo>
                  <a:pt x="401" y="254"/>
                  <a:pt x="401" y="254"/>
                  <a:pt x="401" y="254"/>
                </a:cubicBezTo>
                <a:close/>
                <a:moveTo>
                  <a:pt x="401" y="288"/>
                </a:moveTo>
                <a:cubicBezTo>
                  <a:pt x="402" y="288"/>
                  <a:pt x="402" y="288"/>
                  <a:pt x="402" y="289"/>
                </a:cubicBezTo>
                <a:cubicBezTo>
                  <a:pt x="402" y="289"/>
                  <a:pt x="401" y="289"/>
                  <a:pt x="401" y="289"/>
                </a:cubicBezTo>
                <a:cubicBezTo>
                  <a:pt x="401" y="288"/>
                  <a:pt x="401" y="288"/>
                  <a:pt x="401" y="288"/>
                </a:cubicBezTo>
                <a:close/>
                <a:moveTo>
                  <a:pt x="390" y="271"/>
                </a:moveTo>
                <a:cubicBezTo>
                  <a:pt x="390" y="271"/>
                  <a:pt x="390" y="271"/>
                  <a:pt x="390" y="271"/>
                </a:cubicBezTo>
                <a:cubicBezTo>
                  <a:pt x="390" y="271"/>
                  <a:pt x="390" y="271"/>
                  <a:pt x="390" y="271"/>
                </a:cubicBezTo>
                <a:cubicBezTo>
                  <a:pt x="390" y="271"/>
                  <a:pt x="390" y="271"/>
                  <a:pt x="390" y="271"/>
                </a:cubicBezTo>
                <a:close/>
                <a:moveTo>
                  <a:pt x="378" y="288"/>
                </a:moveTo>
                <a:cubicBezTo>
                  <a:pt x="378" y="288"/>
                  <a:pt x="378" y="288"/>
                  <a:pt x="378" y="289"/>
                </a:cubicBezTo>
                <a:cubicBezTo>
                  <a:pt x="378" y="289"/>
                  <a:pt x="378" y="289"/>
                  <a:pt x="378" y="289"/>
                </a:cubicBezTo>
                <a:cubicBezTo>
                  <a:pt x="378" y="288"/>
                  <a:pt x="378" y="288"/>
                  <a:pt x="378" y="288"/>
                </a:cubicBezTo>
                <a:close/>
                <a:moveTo>
                  <a:pt x="351" y="284"/>
                </a:moveTo>
                <a:cubicBezTo>
                  <a:pt x="351" y="284"/>
                  <a:pt x="351" y="284"/>
                  <a:pt x="351" y="285"/>
                </a:cubicBezTo>
                <a:cubicBezTo>
                  <a:pt x="351" y="285"/>
                  <a:pt x="351" y="285"/>
                  <a:pt x="351" y="285"/>
                </a:cubicBezTo>
                <a:cubicBezTo>
                  <a:pt x="351" y="285"/>
                  <a:pt x="351" y="285"/>
                  <a:pt x="351" y="284"/>
                </a:cubicBezTo>
                <a:close/>
                <a:moveTo>
                  <a:pt x="349" y="280"/>
                </a:moveTo>
                <a:cubicBezTo>
                  <a:pt x="349" y="280"/>
                  <a:pt x="349" y="280"/>
                  <a:pt x="349" y="280"/>
                </a:cubicBezTo>
                <a:cubicBezTo>
                  <a:pt x="349" y="281"/>
                  <a:pt x="349" y="281"/>
                  <a:pt x="349" y="282"/>
                </a:cubicBezTo>
                <a:cubicBezTo>
                  <a:pt x="349" y="282"/>
                  <a:pt x="349" y="282"/>
                  <a:pt x="349" y="282"/>
                </a:cubicBezTo>
                <a:cubicBezTo>
                  <a:pt x="349" y="282"/>
                  <a:pt x="349" y="282"/>
                  <a:pt x="349" y="282"/>
                </a:cubicBezTo>
                <a:cubicBezTo>
                  <a:pt x="348" y="281"/>
                  <a:pt x="348" y="281"/>
                  <a:pt x="347" y="281"/>
                </a:cubicBezTo>
                <a:lnTo>
                  <a:pt x="349" y="280"/>
                </a:lnTo>
                <a:close/>
                <a:moveTo>
                  <a:pt x="359" y="643"/>
                </a:moveTo>
                <a:cubicBezTo>
                  <a:pt x="359" y="647"/>
                  <a:pt x="359" y="647"/>
                  <a:pt x="359" y="647"/>
                </a:cubicBezTo>
                <a:cubicBezTo>
                  <a:pt x="358" y="650"/>
                  <a:pt x="358" y="650"/>
                  <a:pt x="358" y="650"/>
                </a:cubicBezTo>
                <a:cubicBezTo>
                  <a:pt x="357" y="651"/>
                  <a:pt x="336" y="711"/>
                  <a:pt x="311" y="769"/>
                </a:cubicBezTo>
                <a:cubicBezTo>
                  <a:pt x="294" y="763"/>
                  <a:pt x="278" y="756"/>
                  <a:pt x="262" y="747"/>
                </a:cubicBezTo>
                <a:cubicBezTo>
                  <a:pt x="264" y="746"/>
                  <a:pt x="265" y="745"/>
                  <a:pt x="265" y="743"/>
                </a:cubicBezTo>
                <a:cubicBezTo>
                  <a:pt x="266" y="741"/>
                  <a:pt x="266" y="738"/>
                  <a:pt x="264" y="735"/>
                </a:cubicBezTo>
                <a:cubicBezTo>
                  <a:pt x="264" y="733"/>
                  <a:pt x="264" y="731"/>
                  <a:pt x="263" y="730"/>
                </a:cubicBezTo>
                <a:cubicBezTo>
                  <a:pt x="263" y="730"/>
                  <a:pt x="263" y="730"/>
                  <a:pt x="262" y="729"/>
                </a:cubicBezTo>
                <a:cubicBezTo>
                  <a:pt x="263" y="728"/>
                  <a:pt x="262" y="727"/>
                  <a:pt x="262" y="726"/>
                </a:cubicBezTo>
                <a:cubicBezTo>
                  <a:pt x="262" y="722"/>
                  <a:pt x="258" y="721"/>
                  <a:pt x="256" y="720"/>
                </a:cubicBezTo>
                <a:cubicBezTo>
                  <a:pt x="255" y="720"/>
                  <a:pt x="253" y="719"/>
                  <a:pt x="252" y="719"/>
                </a:cubicBezTo>
                <a:cubicBezTo>
                  <a:pt x="249" y="717"/>
                  <a:pt x="244" y="715"/>
                  <a:pt x="246" y="712"/>
                </a:cubicBezTo>
                <a:cubicBezTo>
                  <a:pt x="251" y="709"/>
                  <a:pt x="255" y="706"/>
                  <a:pt x="255" y="702"/>
                </a:cubicBezTo>
                <a:cubicBezTo>
                  <a:pt x="255" y="701"/>
                  <a:pt x="255" y="700"/>
                  <a:pt x="255" y="700"/>
                </a:cubicBezTo>
                <a:cubicBezTo>
                  <a:pt x="260" y="698"/>
                  <a:pt x="263" y="693"/>
                  <a:pt x="264" y="690"/>
                </a:cubicBezTo>
                <a:cubicBezTo>
                  <a:pt x="264" y="690"/>
                  <a:pt x="264" y="690"/>
                  <a:pt x="264" y="690"/>
                </a:cubicBezTo>
                <a:cubicBezTo>
                  <a:pt x="274" y="688"/>
                  <a:pt x="280" y="677"/>
                  <a:pt x="281" y="674"/>
                </a:cubicBezTo>
                <a:cubicBezTo>
                  <a:pt x="282" y="673"/>
                  <a:pt x="282" y="672"/>
                  <a:pt x="282" y="672"/>
                </a:cubicBezTo>
                <a:cubicBezTo>
                  <a:pt x="283" y="670"/>
                  <a:pt x="283" y="670"/>
                  <a:pt x="283" y="670"/>
                </a:cubicBezTo>
                <a:cubicBezTo>
                  <a:pt x="283" y="670"/>
                  <a:pt x="283" y="670"/>
                  <a:pt x="284" y="669"/>
                </a:cubicBezTo>
                <a:cubicBezTo>
                  <a:pt x="284" y="669"/>
                  <a:pt x="284" y="669"/>
                  <a:pt x="284" y="669"/>
                </a:cubicBezTo>
                <a:cubicBezTo>
                  <a:pt x="287" y="669"/>
                  <a:pt x="290" y="668"/>
                  <a:pt x="292" y="665"/>
                </a:cubicBezTo>
                <a:cubicBezTo>
                  <a:pt x="292" y="664"/>
                  <a:pt x="292" y="664"/>
                  <a:pt x="292" y="664"/>
                </a:cubicBezTo>
                <a:cubicBezTo>
                  <a:pt x="293" y="663"/>
                  <a:pt x="293" y="663"/>
                  <a:pt x="293" y="663"/>
                </a:cubicBezTo>
                <a:cubicBezTo>
                  <a:pt x="293" y="662"/>
                  <a:pt x="294" y="662"/>
                  <a:pt x="294" y="661"/>
                </a:cubicBezTo>
                <a:cubicBezTo>
                  <a:pt x="294" y="661"/>
                  <a:pt x="294" y="661"/>
                  <a:pt x="294" y="661"/>
                </a:cubicBezTo>
                <a:cubicBezTo>
                  <a:pt x="306" y="660"/>
                  <a:pt x="310" y="657"/>
                  <a:pt x="312" y="654"/>
                </a:cubicBezTo>
                <a:cubicBezTo>
                  <a:pt x="312" y="654"/>
                  <a:pt x="313" y="655"/>
                  <a:pt x="313" y="655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20" y="655"/>
                  <a:pt x="320" y="655"/>
                  <a:pt x="320" y="655"/>
                </a:cubicBezTo>
                <a:cubicBezTo>
                  <a:pt x="322" y="648"/>
                  <a:pt x="328" y="642"/>
                  <a:pt x="331" y="639"/>
                </a:cubicBezTo>
                <a:cubicBezTo>
                  <a:pt x="332" y="642"/>
                  <a:pt x="333" y="645"/>
                  <a:pt x="334" y="648"/>
                </a:cubicBezTo>
                <a:cubicBezTo>
                  <a:pt x="338" y="659"/>
                  <a:pt x="338" y="659"/>
                  <a:pt x="338" y="659"/>
                </a:cubicBezTo>
                <a:cubicBezTo>
                  <a:pt x="341" y="647"/>
                  <a:pt x="341" y="647"/>
                  <a:pt x="341" y="647"/>
                </a:cubicBezTo>
                <a:cubicBezTo>
                  <a:pt x="343" y="638"/>
                  <a:pt x="348" y="635"/>
                  <a:pt x="354" y="631"/>
                </a:cubicBezTo>
                <a:cubicBezTo>
                  <a:pt x="355" y="631"/>
                  <a:pt x="356" y="630"/>
                  <a:pt x="358" y="629"/>
                </a:cubicBezTo>
                <a:cubicBezTo>
                  <a:pt x="359" y="629"/>
                  <a:pt x="360" y="630"/>
                  <a:pt x="361" y="630"/>
                </a:cubicBezTo>
                <a:cubicBezTo>
                  <a:pt x="360" y="631"/>
                  <a:pt x="360" y="631"/>
                  <a:pt x="360" y="631"/>
                </a:cubicBezTo>
                <a:cubicBezTo>
                  <a:pt x="359" y="633"/>
                  <a:pt x="359" y="638"/>
                  <a:pt x="359" y="643"/>
                </a:cubicBezTo>
                <a:close/>
                <a:moveTo>
                  <a:pt x="590" y="670"/>
                </a:moveTo>
                <a:cubicBezTo>
                  <a:pt x="591" y="672"/>
                  <a:pt x="591" y="672"/>
                  <a:pt x="591" y="672"/>
                </a:cubicBezTo>
                <a:cubicBezTo>
                  <a:pt x="591" y="672"/>
                  <a:pt x="591" y="673"/>
                  <a:pt x="591" y="674"/>
                </a:cubicBezTo>
                <a:cubicBezTo>
                  <a:pt x="593" y="677"/>
                  <a:pt x="599" y="688"/>
                  <a:pt x="609" y="690"/>
                </a:cubicBezTo>
                <a:cubicBezTo>
                  <a:pt x="609" y="690"/>
                  <a:pt x="609" y="690"/>
                  <a:pt x="609" y="690"/>
                </a:cubicBezTo>
                <a:cubicBezTo>
                  <a:pt x="610" y="693"/>
                  <a:pt x="613" y="698"/>
                  <a:pt x="618" y="700"/>
                </a:cubicBezTo>
                <a:cubicBezTo>
                  <a:pt x="618" y="700"/>
                  <a:pt x="617" y="701"/>
                  <a:pt x="617" y="702"/>
                </a:cubicBezTo>
                <a:cubicBezTo>
                  <a:pt x="618" y="706"/>
                  <a:pt x="622" y="709"/>
                  <a:pt x="626" y="712"/>
                </a:cubicBezTo>
                <a:cubicBezTo>
                  <a:pt x="629" y="715"/>
                  <a:pt x="623" y="717"/>
                  <a:pt x="620" y="719"/>
                </a:cubicBezTo>
                <a:cubicBezTo>
                  <a:pt x="620" y="719"/>
                  <a:pt x="617" y="720"/>
                  <a:pt x="617" y="720"/>
                </a:cubicBezTo>
                <a:cubicBezTo>
                  <a:pt x="614" y="721"/>
                  <a:pt x="610" y="722"/>
                  <a:pt x="610" y="726"/>
                </a:cubicBezTo>
                <a:cubicBezTo>
                  <a:pt x="610" y="727"/>
                  <a:pt x="610" y="728"/>
                  <a:pt x="610" y="729"/>
                </a:cubicBezTo>
                <a:cubicBezTo>
                  <a:pt x="610" y="730"/>
                  <a:pt x="610" y="730"/>
                  <a:pt x="610" y="730"/>
                </a:cubicBezTo>
                <a:cubicBezTo>
                  <a:pt x="609" y="731"/>
                  <a:pt x="609" y="733"/>
                  <a:pt x="609" y="735"/>
                </a:cubicBezTo>
                <a:cubicBezTo>
                  <a:pt x="607" y="738"/>
                  <a:pt x="606" y="741"/>
                  <a:pt x="607" y="743"/>
                </a:cubicBezTo>
                <a:cubicBezTo>
                  <a:pt x="608" y="745"/>
                  <a:pt x="609" y="746"/>
                  <a:pt x="610" y="747"/>
                </a:cubicBezTo>
                <a:cubicBezTo>
                  <a:pt x="594" y="756"/>
                  <a:pt x="578" y="763"/>
                  <a:pt x="562" y="769"/>
                </a:cubicBezTo>
                <a:cubicBezTo>
                  <a:pt x="537" y="711"/>
                  <a:pt x="515" y="651"/>
                  <a:pt x="515" y="650"/>
                </a:cubicBezTo>
                <a:cubicBezTo>
                  <a:pt x="514" y="647"/>
                  <a:pt x="514" y="647"/>
                  <a:pt x="514" y="647"/>
                </a:cubicBezTo>
                <a:cubicBezTo>
                  <a:pt x="513" y="643"/>
                  <a:pt x="513" y="643"/>
                  <a:pt x="513" y="643"/>
                </a:cubicBezTo>
                <a:cubicBezTo>
                  <a:pt x="514" y="638"/>
                  <a:pt x="513" y="633"/>
                  <a:pt x="512" y="631"/>
                </a:cubicBezTo>
                <a:cubicBezTo>
                  <a:pt x="512" y="630"/>
                  <a:pt x="512" y="630"/>
                  <a:pt x="512" y="630"/>
                </a:cubicBezTo>
                <a:cubicBezTo>
                  <a:pt x="513" y="630"/>
                  <a:pt x="514" y="629"/>
                  <a:pt x="515" y="629"/>
                </a:cubicBezTo>
                <a:cubicBezTo>
                  <a:pt x="516" y="630"/>
                  <a:pt x="518" y="631"/>
                  <a:pt x="519" y="631"/>
                </a:cubicBezTo>
                <a:cubicBezTo>
                  <a:pt x="525" y="635"/>
                  <a:pt x="530" y="638"/>
                  <a:pt x="532" y="647"/>
                </a:cubicBezTo>
                <a:cubicBezTo>
                  <a:pt x="535" y="659"/>
                  <a:pt x="535" y="659"/>
                  <a:pt x="535" y="659"/>
                </a:cubicBezTo>
                <a:cubicBezTo>
                  <a:pt x="539" y="648"/>
                  <a:pt x="539" y="648"/>
                  <a:pt x="539" y="648"/>
                </a:cubicBezTo>
                <a:cubicBezTo>
                  <a:pt x="540" y="645"/>
                  <a:pt x="541" y="642"/>
                  <a:pt x="541" y="639"/>
                </a:cubicBezTo>
                <a:cubicBezTo>
                  <a:pt x="545" y="642"/>
                  <a:pt x="551" y="648"/>
                  <a:pt x="553" y="655"/>
                </a:cubicBezTo>
                <a:cubicBezTo>
                  <a:pt x="556" y="663"/>
                  <a:pt x="556" y="663"/>
                  <a:pt x="556" y="663"/>
                </a:cubicBezTo>
                <a:cubicBezTo>
                  <a:pt x="560" y="655"/>
                  <a:pt x="560" y="655"/>
                  <a:pt x="560" y="655"/>
                </a:cubicBezTo>
                <a:cubicBezTo>
                  <a:pt x="560" y="655"/>
                  <a:pt x="560" y="654"/>
                  <a:pt x="560" y="654"/>
                </a:cubicBezTo>
                <a:cubicBezTo>
                  <a:pt x="562" y="657"/>
                  <a:pt x="567" y="660"/>
                  <a:pt x="579" y="661"/>
                </a:cubicBezTo>
                <a:cubicBezTo>
                  <a:pt x="579" y="661"/>
                  <a:pt x="579" y="661"/>
                  <a:pt x="579" y="661"/>
                </a:cubicBezTo>
                <a:cubicBezTo>
                  <a:pt x="579" y="662"/>
                  <a:pt x="579" y="662"/>
                  <a:pt x="580" y="663"/>
                </a:cubicBezTo>
                <a:cubicBezTo>
                  <a:pt x="580" y="664"/>
                  <a:pt x="580" y="664"/>
                  <a:pt x="580" y="664"/>
                </a:cubicBezTo>
                <a:cubicBezTo>
                  <a:pt x="581" y="665"/>
                  <a:pt x="581" y="665"/>
                  <a:pt x="581" y="665"/>
                </a:cubicBezTo>
                <a:cubicBezTo>
                  <a:pt x="583" y="668"/>
                  <a:pt x="586" y="669"/>
                  <a:pt x="589" y="669"/>
                </a:cubicBezTo>
                <a:cubicBezTo>
                  <a:pt x="589" y="669"/>
                  <a:pt x="589" y="669"/>
                  <a:pt x="589" y="669"/>
                </a:cubicBezTo>
                <a:cubicBezTo>
                  <a:pt x="589" y="670"/>
                  <a:pt x="589" y="670"/>
                  <a:pt x="590" y="67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ABA20E70-9E07-448B-9519-C2216B1AF452}"/>
              </a:ext>
            </a:extLst>
          </p:cNvPr>
          <p:cNvSpPr>
            <a:spLocks noEditPoints="1"/>
          </p:cNvSpPr>
          <p:nvPr/>
        </p:nvSpPr>
        <p:spPr bwMode="auto">
          <a:xfrm>
            <a:off x="3299562" y="2478087"/>
            <a:ext cx="5403850" cy="3624262"/>
          </a:xfrm>
          <a:custGeom>
            <a:avLst/>
            <a:gdLst>
              <a:gd name="T0" fmla="*/ 92 w 795"/>
              <a:gd name="T1" fmla="*/ 411 h 532"/>
              <a:gd name="T2" fmla="*/ 159 w 795"/>
              <a:gd name="T3" fmla="*/ 403 h 532"/>
              <a:gd name="T4" fmla="*/ 49 w 795"/>
              <a:gd name="T5" fmla="*/ 358 h 532"/>
              <a:gd name="T6" fmla="*/ 89 w 795"/>
              <a:gd name="T7" fmla="*/ 419 h 532"/>
              <a:gd name="T8" fmla="*/ 209 w 795"/>
              <a:gd name="T9" fmla="*/ 472 h 532"/>
              <a:gd name="T10" fmla="*/ 598 w 795"/>
              <a:gd name="T11" fmla="*/ 428 h 532"/>
              <a:gd name="T12" fmla="*/ 169 w 795"/>
              <a:gd name="T13" fmla="*/ 452 h 532"/>
              <a:gd name="T14" fmla="*/ 198 w 795"/>
              <a:gd name="T15" fmla="*/ 469 h 532"/>
              <a:gd name="T16" fmla="*/ 211 w 795"/>
              <a:gd name="T17" fmla="*/ 475 h 532"/>
              <a:gd name="T18" fmla="*/ 225 w 795"/>
              <a:gd name="T19" fmla="*/ 484 h 532"/>
              <a:gd name="T20" fmla="*/ 234 w 795"/>
              <a:gd name="T21" fmla="*/ 461 h 532"/>
              <a:gd name="T22" fmla="*/ 244 w 795"/>
              <a:gd name="T23" fmla="*/ 466 h 532"/>
              <a:gd name="T24" fmla="*/ 249 w 795"/>
              <a:gd name="T25" fmla="*/ 471 h 532"/>
              <a:gd name="T26" fmla="*/ 248 w 795"/>
              <a:gd name="T27" fmla="*/ 493 h 532"/>
              <a:gd name="T28" fmla="*/ 261 w 795"/>
              <a:gd name="T29" fmla="*/ 474 h 532"/>
              <a:gd name="T30" fmla="*/ 268 w 795"/>
              <a:gd name="T31" fmla="*/ 502 h 532"/>
              <a:gd name="T32" fmla="*/ 280 w 795"/>
              <a:gd name="T33" fmla="*/ 479 h 532"/>
              <a:gd name="T34" fmla="*/ 316 w 795"/>
              <a:gd name="T35" fmla="*/ 491 h 532"/>
              <a:gd name="T36" fmla="*/ 305 w 795"/>
              <a:gd name="T37" fmla="*/ 509 h 532"/>
              <a:gd name="T38" fmla="*/ 304 w 795"/>
              <a:gd name="T39" fmla="*/ 487 h 532"/>
              <a:gd name="T40" fmla="*/ 327 w 795"/>
              <a:gd name="T41" fmla="*/ 511 h 532"/>
              <a:gd name="T42" fmla="*/ 322 w 795"/>
              <a:gd name="T43" fmla="*/ 489 h 532"/>
              <a:gd name="T44" fmla="*/ 343 w 795"/>
              <a:gd name="T45" fmla="*/ 493 h 532"/>
              <a:gd name="T46" fmla="*/ 356 w 795"/>
              <a:gd name="T47" fmla="*/ 512 h 532"/>
              <a:gd name="T48" fmla="*/ 365 w 795"/>
              <a:gd name="T49" fmla="*/ 520 h 532"/>
              <a:gd name="T50" fmla="*/ 379 w 795"/>
              <a:gd name="T51" fmla="*/ 521 h 532"/>
              <a:gd name="T52" fmla="*/ 415 w 795"/>
              <a:gd name="T53" fmla="*/ 498 h 532"/>
              <a:gd name="T54" fmla="*/ 407 w 795"/>
              <a:gd name="T55" fmla="*/ 496 h 532"/>
              <a:gd name="T56" fmla="*/ 410 w 795"/>
              <a:gd name="T57" fmla="*/ 496 h 532"/>
              <a:gd name="T58" fmla="*/ 422 w 795"/>
              <a:gd name="T59" fmla="*/ 519 h 532"/>
              <a:gd name="T60" fmla="*/ 438 w 795"/>
              <a:gd name="T61" fmla="*/ 495 h 532"/>
              <a:gd name="T62" fmla="*/ 460 w 795"/>
              <a:gd name="T63" fmla="*/ 492 h 532"/>
              <a:gd name="T64" fmla="*/ 460 w 795"/>
              <a:gd name="T65" fmla="*/ 515 h 532"/>
              <a:gd name="T66" fmla="*/ 482 w 795"/>
              <a:gd name="T67" fmla="*/ 514 h 532"/>
              <a:gd name="T68" fmla="*/ 482 w 795"/>
              <a:gd name="T69" fmla="*/ 489 h 532"/>
              <a:gd name="T70" fmla="*/ 480 w 795"/>
              <a:gd name="T71" fmla="*/ 502 h 532"/>
              <a:gd name="T72" fmla="*/ 497 w 795"/>
              <a:gd name="T73" fmla="*/ 505 h 532"/>
              <a:gd name="T74" fmla="*/ 506 w 795"/>
              <a:gd name="T75" fmla="*/ 507 h 532"/>
              <a:gd name="T76" fmla="*/ 519 w 795"/>
              <a:gd name="T77" fmla="*/ 477 h 532"/>
              <a:gd name="T78" fmla="*/ 546 w 795"/>
              <a:gd name="T79" fmla="*/ 494 h 532"/>
              <a:gd name="T80" fmla="*/ 545 w 795"/>
              <a:gd name="T81" fmla="*/ 468 h 532"/>
              <a:gd name="T82" fmla="*/ 562 w 795"/>
              <a:gd name="T83" fmla="*/ 474 h 532"/>
              <a:gd name="T84" fmla="*/ 550 w 795"/>
              <a:gd name="T85" fmla="*/ 466 h 532"/>
              <a:gd name="T86" fmla="*/ 569 w 795"/>
              <a:gd name="T87" fmla="*/ 456 h 532"/>
              <a:gd name="T88" fmla="*/ 593 w 795"/>
              <a:gd name="T89" fmla="*/ 470 h 532"/>
              <a:gd name="T90" fmla="*/ 596 w 795"/>
              <a:gd name="T91" fmla="*/ 465 h 532"/>
              <a:gd name="T92" fmla="*/ 760 w 795"/>
              <a:gd name="T93" fmla="*/ 354 h 532"/>
              <a:gd name="T94" fmla="*/ 704 w 795"/>
              <a:gd name="T95" fmla="*/ 424 h 532"/>
              <a:gd name="T96" fmla="*/ 668 w 795"/>
              <a:gd name="T97" fmla="*/ 385 h 532"/>
              <a:gd name="T98" fmla="*/ 662 w 795"/>
              <a:gd name="T99" fmla="*/ 423 h 532"/>
              <a:gd name="T100" fmla="*/ 504 w 795"/>
              <a:gd name="T101" fmla="*/ 499 h 532"/>
              <a:gd name="T102" fmla="*/ 434 w 795"/>
              <a:gd name="T103" fmla="*/ 90 h 532"/>
              <a:gd name="T104" fmla="*/ 456 w 795"/>
              <a:gd name="T105" fmla="*/ 35 h 532"/>
              <a:gd name="T106" fmla="*/ 522 w 795"/>
              <a:gd name="T107" fmla="*/ 97 h 532"/>
              <a:gd name="T108" fmla="*/ 503 w 795"/>
              <a:gd name="T109" fmla="*/ 90 h 532"/>
              <a:gd name="T110" fmla="*/ 517 w 795"/>
              <a:gd name="T111" fmla="*/ 127 h 532"/>
              <a:gd name="T112" fmla="*/ 468 w 795"/>
              <a:gd name="T113" fmla="*/ 93 h 532"/>
              <a:gd name="T114" fmla="*/ 455 w 795"/>
              <a:gd name="T115" fmla="*/ 105 h 532"/>
              <a:gd name="T116" fmla="*/ 328 w 795"/>
              <a:gd name="T117" fmla="*/ 102 h 532"/>
              <a:gd name="T118" fmla="*/ 297 w 795"/>
              <a:gd name="T119" fmla="*/ 130 h 532"/>
              <a:gd name="T120" fmla="*/ 293 w 795"/>
              <a:gd name="T121" fmla="*/ 81 h 532"/>
              <a:gd name="T122" fmla="*/ 294 w 795"/>
              <a:gd name="T123" fmla="*/ 96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95" h="532">
                <a:moveTo>
                  <a:pt x="216" y="458"/>
                </a:moveTo>
                <a:cubicBezTo>
                  <a:pt x="216" y="457"/>
                  <a:pt x="217" y="456"/>
                  <a:pt x="217" y="455"/>
                </a:cubicBezTo>
                <a:cubicBezTo>
                  <a:pt x="217" y="455"/>
                  <a:pt x="216" y="454"/>
                  <a:pt x="216" y="453"/>
                </a:cubicBezTo>
                <a:cubicBezTo>
                  <a:pt x="216" y="453"/>
                  <a:pt x="215" y="452"/>
                  <a:pt x="213" y="451"/>
                </a:cubicBezTo>
                <a:cubicBezTo>
                  <a:pt x="209" y="460"/>
                  <a:pt x="209" y="460"/>
                  <a:pt x="209" y="460"/>
                </a:cubicBezTo>
                <a:cubicBezTo>
                  <a:pt x="210" y="461"/>
                  <a:pt x="211" y="461"/>
                  <a:pt x="212" y="461"/>
                </a:cubicBezTo>
                <a:cubicBezTo>
                  <a:pt x="213" y="461"/>
                  <a:pt x="213" y="461"/>
                  <a:pt x="214" y="460"/>
                </a:cubicBezTo>
                <a:cubicBezTo>
                  <a:pt x="215" y="460"/>
                  <a:pt x="215" y="459"/>
                  <a:pt x="216" y="458"/>
                </a:cubicBezTo>
                <a:close/>
                <a:moveTo>
                  <a:pt x="144" y="386"/>
                </a:moveTo>
                <a:cubicBezTo>
                  <a:pt x="141" y="384"/>
                  <a:pt x="137" y="381"/>
                  <a:pt x="133" y="381"/>
                </a:cubicBezTo>
                <a:cubicBezTo>
                  <a:pt x="131" y="381"/>
                  <a:pt x="128" y="382"/>
                  <a:pt x="127" y="385"/>
                </a:cubicBezTo>
                <a:cubicBezTo>
                  <a:pt x="126" y="385"/>
                  <a:pt x="126" y="385"/>
                  <a:pt x="126" y="385"/>
                </a:cubicBezTo>
                <a:cubicBezTo>
                  <a:pt x="126" y="385"/>
                  <a:pt x="126" y="385"/>
                  <a:pt x="126" y="385"/>
                </a:cubicBezTo>
                <a:cubicBezTo>
                  <a:pt x="119" y="392"/>
                  <a:pt x="111" y="397"/>
                  <a:pt x="104" y="401"/>
                </a:cubicBezTo>
                <a:cubicBezTo>
                  <a:pt x="99" y="405"/>
                  <a:pt x="94" y="408"/>
                  <a:pt x="92" y="411"/>
                </a:cubicBezTo>
                <a:cubicBezTo>
                  <a:pt x="93" y="411"/>
                  <a:pt x="94" y="410"/>
                  <a:pt x="95" y="410"/>
                </a:cubicBezTo>
                <a:cubicBezTo>
                  <a:pt x="100" y="410"/>
                  <a:pt x="105" y="415"/>
                  <a:pt x="108" y="418"/>
                </a:cubicBezTo>
                <a:cubicBezTo>
                  <a:pt x="108" y="418"/>
                  <a:pt x="108" y="418"/>
                  <a:pt x="108" y="418"/>
                </a:cubicBezTo>
                <a:cubicBezTo>
                  <a:pt x="112" y="422"/>
                  <a:pt x="116" y="426"/>
                  <a:pt x="120" y="429"/>
                </a:cubicBezTo>
                <a:cubicBezTo>
                  <a:pt x="121" y="426"/>
                  <a:pt x="123" y="424"/>
                  <a:pt x="127" y="424"/>
                </a:cubicBezTo>
                <a:cubicBezTo>
                  <a:pt x="128" y="424"/>
                  <a:pt x="129" y="424"/>
                  <a:pt x="130" y="424"/>
                </a:cubicBezTo>
                <a:cubicBezTo>
                  <a:pt x="130" y="423"/>
                  <a:pt x="132" y="423"/>
                  <a:pt x="133" y="423"/>
                </a:cubicBezTo>
                <a:cubicBezTo>
                  <a:pt x="133" y="423"/>
                  <a:pt x="133" y="423"/>
                  <a:pt x="133" y="423"/>
                </a:cubicBezTo>
                <a:cubicBezTo>
                  <a:pt x="134" y="422"/>
                  <a:pt x="135" y="421"/>
                  <a:pt x="138" y="421"/>
                </a:cubicBezTo>
                <a:cubicBezTo>
                  <a:pt x="139" y="420"/>
                  <a:pt x="139" y="420"/>
                  <a:pt x="140" y="420"/>
                </a:cubicBezTo>
                <a:cubicBezTo>
                  <a:pt x="140" y="420"/>
                  <a:pt x="140" y="420"/>
                  <a:pt x="140" y="420"/>
                </a:cubicBezTo>
                <a:cubicBezTo>
                  <a:pt x="141" y="418"/>
                  <a:pt x="145" y="414"/>
                  <a:pt x="148" y="412"/>
                </a:cubicBezTo>
                <a:cubicBezTo>
                  <a:pt x="148" y="412"/>
                  <a:pt x="149" y="412"/>
                  <a:pt x="150" y="412"/>
                </a:cubicBezTo>
                <a:cubicBezTo>
                  <a:pt x="150" y="411"/>
                  <a:pt x="150" y="411"/>
                  <a:pt x="150" y="411"/>
                </a:cubicBezTo>
                <a:cubicBezTo>
                  <a:pt x="151" y="408"/>
                  <a:pt x="155" y="404"/>
                  <a:pt x="159" y="403"/>
                </a:cubicBezTo>
                <a:cubicBezTo>
                  <a:pt x="159" y="403"/>
                  <a:pt x="159" y="403"/>
                  <a:pt x="159" y="403"/>
                </a:cubicBezTo>
                <a:cubicBezTo>
                  <a:pt x="160" y="403"/>
                  <a:pt x="160" y="403"/>
                  <a:pt x="160" y="403"/>
                </a:cubicBezTo>
                <a:cubicBezTo>
                  <a:pt x="160" y="402"/>
                  <a:pt x="160" y="401"/>
                  <a:pt x="161" y="401"/>
                </a:cubicBezTo>
                <a:cubicBezTo>
                  <a:pt x="155" y="396"/>
                  <a:pt x="149" y="391"/>
                  <a:pt x="144" y="386"/>
                </a:cubicBezTo>
                <a:close/>
                <a:moveTo>
                  <a:pt x="89" y="419"/>
                </a:moveTo>
                <a:cubicBezTo>
                  <a:pt x="89" y="419"/>
                  <a:pt x="89" y="419"/>
                  <a:pt x="89" y="419"/>
                </a:cubicBezTo>
                <a:cubicBezTo>
                  <a:pt x="88" y="418"/>
                  <a:pt x="88" y="418"/>
                  <a:pt x="88" y="418"/>
                </a:cubicBezTo>
                <a:cubicBezTo>
                  <a:pt x="88" y="417"/>
                  <a:pt x="88" y="416"/>
                  <a:pt x="88" y="416"/>
                </a:cubicBezTo>
                <a:cubicBezTo>
                  <a:pt x="87" y="409"/>
                  <a:pt x="94" y="405"/>
                  <a:pt x="103" y="399"/>
                </a:cubicBezTo>
                <a:cubicBezTo>
                  <a:pt x="106" y="397"/>
                  <a:pt x="109" y="395"/>
                  <a:pt x="113" y="393"/>
                </a:cubicBezTo>
                <a:cubicBezTo>
                  <a:pt x="112" y="392"/>
                  <a:pt x="112" y="392"/>
                  <a:pt x="112" y="392"/>
                </a:cubicBezTo>
                <a:cubicBezTo>
                  <a:pt x="111" y="390"/>
                  <a:pt x="109" y="388"/>
                  <a:pt x="107" y="386"/>
                </a:cubicBezTo>
                <a:cubicBezTo>
                  <a:pt x="103" y="381"/>
                  <a:pt x="96" y="374"/>
                  <a:pt x="89" y="366"/>
                </a:cubicBezTo>
                <a:cubicBezTo>
                  <a:pt x="75" y="351"/>
                  <a:pt x="56" y="332"/>
                  <a:pt x="33" y="315"/>
                </a:cubicBezTo>
                <a:cubicBezTo>
                  <a:pt x="46" y="335"/>
                  <a:pt x="49" y="358"/>
                  <a:pt x="49" y="358"/>
                </a:cubicBezTo>
                <a:cubicBezTo>
                  <a:pt x="50" y="360"/>
                  <a:pt x="50" y="360"/>
                  <a:pt x="50" y="360"/>
                </a:cubicBezTo>
                <a:cubicBezTo>
                  <a:pt x="47" y="359"/>
                  <a:pt x="47" y="359"/>
                  <a:pt x="47" y="359"/>
                </a:cubicBezTo>
                <a:cubicBezTo>
                  <a:pt x="47" y="359"/>
                  <a:pt x="46" y="358"/>
                  <a:pt x="44" y="358"/>
                </a:cubicBezTo>
                <a:cubicBezTo>
                  <a:pt x="42" y="357"/>
                  <a:pt x="39" y="356"/>
                  <a:pt x="35" y="354"/>
                </a:cubicBezTo>
                <a:cubicBezTo>
                  <a:pt x="27" y="352"/>
                  <a:pt x="17" y="350"/>
                  <a:pt x="6" y="350"/>
                </a:cubicBezTo>
                <a:cubicBezTo>
                  <a:pt x="4" y="350"/>
                  <a:pt x="2" y="350"/>
                  <a:pt x="0" y="350"/>
                </a:cubicBezTo>
                <a:cubicBezTo>
                  <a:pt x="29" y="371"/>
                  <a:pt x="48" y="391"/>
                  <a:pt x="61" y="406"/>
                </a:cubicBezTo>
                <a:cubicBezTo>
                  <a:pt x="74" y="421"/>
                  <a:pt x="81" y="432"/>
                  <a:pt x="86" y="436"/>
                </a:cubicBezTo>
                <a:cubicBezTo>
                  <a:pt x="87" y="437"/>
                  <a:pt x="88" y="437"/>
                  <a:pt x="89" y="437"/>
                </a:cubicBezTo>
                <a:cubicBezTo>
                  <a:pt x="89" y="437"/>
                  <a:pt x="90" y="437"/>
                  <a:pt x="90" y="437"/>
                </a:cubicBezTo>
                <a:cubicBezTo>
                  <a:pt x="92" y="436"/>
                  <a:pt x="92" y="436"/>
                  <a:pt x="92" y="436"/>
                </a:cubicBezTo>
                <a:cubicBezTo>
                  <a:pt x="92" y="436"/>
                  <a:pt x="92" y="435"/>
                  <a:pt x="92" y="435"/>
                </a:cubicBezTo>
                <a:cubicBezTo>
                  <a:pt x="92" y="435"/>
                  <a:pt x="92" y="434"/>
                  <a:pt x="92" y="433"/>
                </a:cubicBezTo>
                <a:cubicBezTo>
                  <a:pt x="93" y="430"/>
                  <a:pt x="91" y="427"/>
                  <a:pt x="90" y="424"/>
                </a:cubicBezTo>
                <a:cubicBezTo>
                  <a:pt x="90" y="422"/>
                  <a:pt x="89" y="421"/>
                  <a:pt x="89" y="419"/>
                </a:cubicBezTo>
                <a:close/>
                <a:moveTo>
                  <a:pt x="106" y="420"/>
                </a:moveTo>
                <a:cubicBezTo>
                  <a:pt x="103" y="417"/>
                  <a:pt x="99" y="413"/>
                  <a:pt x="95" y="413"/>
                </a:cubicBezTo>
                <a:cubicBezTo>
                  <a:pt x="93" y="413"/>
                  <a:pt x="92" y="414"/>
                  <a:pt x="91" y="416"/>
                </a:cubicBezTo>
                <a:cubicBezTo>
                  <a:pt x="91" y="417"/>
                  <a:pt x="92" y="420"/>
                  <a:pt x="93" y="423"/>
                </a:cubicBezTo>
                <a:cubicBezTo>
                  <a:pt x="94" y="426"/>
                  <a:pt x="95" y="430"/>
                  <a:pt x="95" y="433"/>
                </a:cubicBezTo>
                <a:cubicBezTo>
                  <a:pt x="95" y="433"/>
                  <a:pt x="95" y="433"/>
                  <a:pt x="95" y="433"/>
                </a:cubicBezTo>
                <a:cubicBezTo>
                  <a:pt x="109" y="423"/>
                  <a:pt x="109" y="423"/>
                  <a:pt x="109" y="423"/>
                </a:cubicBezTo>
                <a:cubicBezTo>
                  <a:pt x="108" y="422"/>
                  <a:pt x="107" y="421"/>
                  <a:pt x="106" y="420"/>
                </a:cubicBezTo>
                <a:close/>
                <a:moveTo>
                  <a:pt x="208" y="462"/>
                </a:moveTo>
                <a:cubicBezTo>
                  <a:pt x="204" y="469"/>
                  <a:pt x="204" y="469"/>
                  <a:pt x="204" y="469"/>
                </a:cubicBezTo>
                <a:cubicBezTo>
                  <a:pt x="204" y="470"/>
                  <a:pt x="204" y="470"/>
                  <a:pt x="204" y="470"/>
                </a:cubicBezTo>
                <a:cubicBezTo>
                  <a:pt x="203" y="470"/>
                  <a:pt x="203" y="471"/>
                  <a:pt x="203" y="471"/>
                </a:cubicBezTo>
                <a:cubicBezTo>
                  <a:pt x="203" y="472"/>
                  <a:pt x="204" y="472"/>
                  <a:pt x="204" y="472"/>
                </a:cubicBezTo>
                <a:cubicBezTo>
                  <a:pt x="205" y="473"/>
                  <a:pt x="206" y="473"/>
                  <a:pt x="206" y="473"/>
                </a:cubicBezTo>
                <a:cubicBezTo>
                  <a:pt x="207" y="473"/>
                  <a:pt x="208" y="473"/>
                  <a:pt x="209" y="472"/>
                </a:cubicBezTo>
                <a:cubicBezTo>
                  <a:pt x="209" y="471"/>
                  <a:pt x="210" y="471"/>
                  <a:pt x="211" y="470"/>
                </a:cubicBezTo>
                <a:cubicBezTo>
                  <a:pt x="211" y="469"/>
                  <a:pt x="211" y="467"/>
                  <a:pt x="211" y="466"/>
                </a:cubicBezTo>
                <a:cubicBezTo>
                  <a:pt x="212" y="465"/>
                  <a:pt x="211" y="464"/>
                  <a:pt x="211" y="464"/>
                </a:cubicBezTo>
                <a:cubicBezTo>
                  <a:pt x="210" y="463"/>
                  <a:pt x="209" y="462"/>
                  <a:pt x="208" y="462"/>
                </a:cubicBezTo>
                <a:close/>
                <a:moveTo>
                  <a:pt x="632" y="457"/>
                </a:moveTo>
                <a:cubicBezTo>
                  <a:pt x="629" y="456"/>
                  <a:pt x="627" y="454"/>
                  <a:pt x="625" y="452"/>
                </a:cubicBezTo>
                <a:cubicBezTo>
                  <a:pt x="625" y="451"/>
                  <a:pt x="624" y="449"/>
                  <a:pt x="624" y="447"/>
                </a:cubicBezTo>
                <a:cubicBezTo>
                  <a:pt x="621" y="447"/>
                  <a:pt x="620" y="445"/>
                  <a:pt x="619" y="444"/>
                </a:cubicBezTo>
                <a:cubicBezTo>
                  <a:pt x="619" y="443"/>
                  <a:pt x="619" y="442"/>
                  <a:pt x="618" y="441"/>
                </a:cubicBezTo>
                <a:cubicBezTo>
                  <a:pt x="616" y="440"/>
                  <a:pt x="613" y="438"/>
                  <a:pt x="611" y="436"/>
                </a:cubicBezTo>
                <a:cubicBezTo>
                  <a:pt x="611" y="435"/>
                  <a:pt x="611" y="435"/>
                  <a:pt x="611" y="434"/>
                </a:cubicBezTo>
                <a:cubicBezTo>
                  <a:pt x="607" y="434"/>
                  <a:pt x="603" y="431"/>
                  <a:pt x="601" y="428"/>
                </a:cubicBezTo>
                <a:cubicBezTo>
                  <a:pt x="600" y="428"/>
                  <a:pt x="599" y="428"/>
                  <a:pt x="598" y="428"/>
                </a:cubicBezTo>
                <a:cubicBezTo>
                  <a:pt x="598" y="428"/>
                  <a:pt x="598" y="428"/>
                  <a:pt x="598" y="428"/>
                </a:cubicBezTo>
                <a:cubicBezTo>
                  <a:pt x="598" y="428"/>
                  <a:pt x="598" y="428"/>
                  <a:pt x="598" y="428"/>
                </a:cubicBezTo>
                <a:cubicBezTo>
                  <a:pt x="597" y="429"/>
                  <a:pt x="596" y="429"/>
                  <a:pt x="595" y="430"/>
                </a:cubicBezTo>
                <a:cubicBezTo>
                  <a:pt x="594" y="430"/>
                  <a:pt x="594" y="430"/>
                  <a:pt x="594" y="430"/>
                </a:cubicBezTo>
                <a:cubicBezTo>
                  <a:pt x="536" y="465"/>
                  <a:pt x="468" y="485"/>
                  <a:pt x="397" y="485"/>
                </a:cubicBezTo>
                <a:cubicBezTo>
                  <a:pt x="327" y="485"/>
                  <a:pt x="259" y="465"/>
                  <a:pt x="201" y="430"/>
                </a:cubicBezTo>
                <a:cubicBezTo>
                  <a:pt x="201" y="430"/>
                  <a:pt x="200" y="430"/>
                  <a:pt x="200" y="430"/>
                </a:cubicBezTo>
                <a:cubicBezTo>
                  <a:pt x="198" y="429"/>
                  <a:pt x="197" y="429"/>
                  <a:pt x="197" y="428"/>
                </a:cubicBezTo>
                <a:cubicBezTo>
                  <a:pt x="197" y="428"/>
                  <a:pt x="197" y="428"/>
                  <a:pt x="197" y="428"/>
                </a:cubicBezTo>
                <a:cubicBezTo>
                  <a:pt x="197" y="428"/>
                  <a:pt x="196" y="428"/>
                  <a:pt x="196" y="428"/>
                </a:cubicBezTo>
                <a:cubicBezTo>
                  <a:pt x="195" y="428"/>
                  <a:pt x="194" y="428"/>
                  <a:pt x="194" y="428"/>
                </a:cubicBezTo>
                <a:cubicBezTo>
                  <a:pt x="192" y="431"/>
                  <a:pt x="188" y="434"/>
                  <a:pt x="184" y="434"/>
                </a:cubicBezTo>
                <a:cubicBezTo>
                  <a:pt x="184" y="435"/>
                  <a:pt x="183" y="435"/>
                  <a:pt x="183" y="436"/>
                </a:cubicBezTo>
                <a:cubicBezTo>
                  <a:pt x="182" y="438"/>
                  <a:pt x="179" y="440"/>
                  <a:pt x="176" y="441"/>
                </a:cubicBezTo>
                <a:cubicBezTo>
                  <a:pt x="176" y="442"/>
                  <a:pt x="176" y="443"/>
                  <a:pt x="175" y="444"/>
                </a:cubicBezTo>
                <a:cubicBezTo>
                  <a:pt x="174" y="445"/>
                  <a:pt x="173" y="447"/>
                  <a:pt x="170" y="447"/>
                </a:cubicBezTo>
                <a:cubicBezTo>
                  <a:pt x="170" y="449"/>
                  <a:pt x="170" y="451"/>
                  <a:pt x="169" y="452"/>
                </a:cubicBezTo>
                <a:cubicBezTo>
                  <a:pt x="168" y="454"/>
                  <a:pt x="165" y="456"/>
                  <a:pt x="162" y="457"/>
                </a:cubicBezTo>
                <a:cubicBezTo>
                  <a:pt x="162" y="458"/>
                  <a:pt x="161" y="459"/>
                  <a:pt x="161" y="460"/>
                </a:cubicBezTo>
                <a:cubicBezTo>
                  <a:pt x="161" y="460"/>
                  <a:pt x="161" y="460"/>
                  <a:pt x="160" y="460"/>
                </a:cubicBezTo>
                <a:cubicBezTo>
                  <a:pt x="185" y="477"/>
                  <a:pt x="211" y="491"/>
                  <a:pt x="239" y="502"/>
                </a:cubicBezTo>
                <a:cubicBezTo>
                  <a:pt x="289" y="522"/>
                  <a:pt x="342" y="532"/>
                  <a:pt x="397" y="532"/>
                </a:cubicBezTo>
                <a:cubicBezTo>
                  <a:pt x="452" y="532"/>
                  <a:pt x="506" y="522"/>
                  <a:pt x="556" y="502"/>
                </a:cubicBezTo>
                <a:cubicBezTo>
                  <a:pt x="584" y="491"/>
                  <a:pt x="610" y="477"/>
                  <a:pt x="634" y="460"/>
                </a:cubicBezTo>
                <a:cubicBezTo>
                  <a:pt x="634" y="460"/>
                  <a:pt x="634" y="460"/>
                  <a:pt x="634" y="460"/>
                </a:cubicBezTo>
                <a:cubicBezTo>
                  <a:pt x="633" y="459"/>
                  <a:pt x="633" y="458"/>
                  <a:pt x="632" y="457"/>
                </a:cubicBezTo>
                <a:close/>
                <a:moveTo>
                  <a:pt x="211" y="475"/>
                </a:moveTo>
                <a:cubicBezTo>
                  <a:pt x="209" y="476"/>
                  <a:pt x="207" y="476"/>
                  <a:pt x="204" y="474"/>
                </a:cubicBezTo>
                <a:cubicBezTo>
                  <a:pt x="195" y="469"/>
                  <a:pt x="195" y="469"/>
                  <a:pt x="195" y="469"/>
                </a:cubicBezTo>
                <a:cubicBezTo>
                  <a:pt x="195" y="469"/>
                  <a:pt x="195" y="469"/>
                  <a:pt x="195" y="469"/>
                </a:cubicBezTo>
                <a:cubicBezTo>
                  <a:pt x="196" y="469"/>
                  <a:pt x="197" y="469"/>
                  <a:pt x="197" y="469"/>
                </a:cubicBezTo>
                <a:cubicBezTo>
                  <a:pt x="198" y="469"/>
                  <a:pt x="198" y="469"/>
                  <a:pt x="198" y="469"/>
                </a:cubicBezTo>
                <a:cubicBezTo>
                  <a:pt x="199" y="469"/>
                  <a:pt x="199" y="468"/>
                  <a:pt x="200" y="467"/>
                </a:cubicBezTo>
                <a:cubicBezTo>
                  <a:pt x="208" y="452"/>
                  <a:pt x="208" y="452"/>
                  <a:pt x="208" y="452"/>
                </a:cubicBezTo>
                <a:cubicBezTo>
                  <a:pt x="208" y="450"/>
                  <a:pt x="209" y="450"/>
                  <a:pt x="209" y="449"/>
                </a:cubicBezTo>
                <a:cubicBezTo>
                  <a:pt x="209" y="449"/>
                  <a:pt x="209" y="448"/>
                  <a:pt x="208" y="448"/>
                </a:cubicBezTo>
                <a:cubicBezTo>
                  <a:pt x="208" y="448"/>
                  <a:pt x="208" y="447"/>
                  <a:pt x="207" y="447"/>
                </a:cubicBezTo>
                <a:cubicBezTo>
                  <a:pt x="207" y="446"/>
                  <a:pt x="207" y="446"/>
                  <a:pt x="207" y="446"/>
                </a:cubicBezTo>
                <a:cubicBezTo>
                  <a:pt x="216" y="451"/>
                  <a:pt x="216" y="451"/>
                  <a:pt x="216" y="451"/>
                </a:cubicBezTo>
                <a:cubicBezTo>
                  <a:pt x="218" y="452"/>
                  <a:pt x="220" y="453"/>
                  <a:pt x="220" y="454"/>
                </a:cubicBezTo>
                <a:cubicBezTo>
                  <a:pt x="221" y="455"/>
                  <a:pt x="221" y="456"/>
                  <a:pt x="221" y="457"/>
                </a:cubicBezTo>
                <a:cubicBezTo>
                  <a:pt x="221" y="458"/>
                  <a:pt x="221" y="460"/>
                  <a:pt x="220" y="461"/>
                </a:cubicBezTo>
                <a:cubicBezTo>
                  <a:pt x="220" y="462"/>
                  <a:pt x="219" y="463"/>
                  <a:pt x="218" y="463"/>
                </a:cubicBezTo>
                <a:cubicBezTo>
                  <a:pt x="217" y="464"/>
                  <a:pt x="215" y="464"/>
                  <a:pt x="213" y="463"/>
                </a:cubicBezTo>
                <a:cubicBezTo>
                  <a:pt x="215" y="465"/>
                  <a:pt x="216" y="466"/>
                  <a:pt x="216" y="467"/>
                </a:cubicBezTo>
                <a:cubicBezTo>
                  <a:pt x="217" y="469"/>
                  <a:pt x="216" y="470"/>
                  <a:pt x="215" y="472"/>
                </a:cubicBezTo>
                <a:cubicBezTo>
                  <a:pt x="215" y="474"/>
                  <a:pt x="213" y="475"/>
                  <a:pt x="211" y="475"/>
                </a:cubicBezTo>
                <a:close/>
                <a:moveTo>
                  <a:pt x="236" y="489"/>
                </a:moveTo>
                <a:cubicBezTo>
                  <a:pt x="226" y="485"/>
                  <a:pt x="226" y="485"/>
                  <a:pt x="226" y="485"/>
                </a:cubicBezTo>
                <a:cubicBezTo>
                  <a:pt x="226" y="484"/>
                  <a:pt x="226" y="484"/>
                  <a:pt x="226" y="484"/>
                </a:cubicBezTo>
                <a:cubicBezTo>
                  <a:pt x="227" y="484"/>
                  <a:pt x="227" y="484"/>
                  <a:pt x="227" y="484"/>
                </a:cubicBezTo>
                <a:cubicBezTo>
                  <a:pt x="227" y="485"/>
                  <a:pt x="228" y="485"/>
                  <a:pt x="228" y="485"/>
                </a:cubicBezTo>
                <a:cubicBezTo>
                  <a:pt x="229" y="485"/>
                  <a:pt x="229" y="484"/>
                  <a:pt x="229" y="484"/>
                </a:cubicBezTo>
                <a:cubicBezTo>
                  <a:pt x="230" y="484"/>
                  <a:pt x="230" y="483"/>
                  <a:pt x="230" y="482"/>
                </a:cubicBezTo>
                <a:cubicBezTo>
                  <a:pt x="234" y="475"/>
                  <a:pt x="234" y="475"/>
                  <a:pt x="234" y="475"/>
                </a:cubicBezTo>
                <a:cubicBezTo>
                  <a:pt x="227" y="472"/>
                  <a:pt x="227" y="472"/>
                  <a:pt x="227" y="472"/>
                </a:cubicBezTo>
                <a:cubicBezTo>
                  <a:pt x="224" y="479"/>
                  <a:pt x="224" y="479"/>
                  <a:pt x="224" y="479"/>
                </a:cubicBezTo>
                <a:cubicBezTo>
                  <a:pt x="223" y="480"/>
                  <a:pt x="223" y="481"/>
                  <a:pt x="223" y="481"/>
                </a:cubicBezTo>
                <a:cubicBezTo>
                  <a:pt x="223" y="482"/>
                  <a:pt x="223" y="482"/>
                  <a:pt x="223" y="482"/>
                </a:cubicBezTo>
                <a:cubicBezTo>
                  <a:pt x="223" y="483"/>
                  <a:pt x="224" y="483"/>
                  <a:pt x="224" y="483"/>
                </a:cubicBezTo>
                <a:cubicBezTo>
                  <a:pt x="225" y="484"/>
                  <a:pt x="225" y="484"/>
                  <a:pt x="225" y="484"/>
                </a:cubicBezTo>
                <a:cubicBezTo>
                  <a:pt x="225" y="484"/>
                  <a:pt x="225" y="484"/>
                  <a:pt x="225" y="484"/>
                </a:cubicBezTo>
                <a:cubicBezTo>
                  <a:pt x="215" y="480"/>
                  <a:pt x="215" y="480"/>
                  <a:pt x="215" y="480"/>
                </a:cubicBezTo>
                <a:cubicBezTo>
                  <a:pt x="215" y="479"/>
                  <a:pt x="215" y="479"/>
                  <a:pt x="215" y="479"/>
                </a:cubicBezTo>
                <a:cubicBezTo>
                  <a:pt x="216" y="479"/>
                  <a:pt x="216" y="479"/>
                  <a:pt x="216" y="479"/>
                </a:cubicBezTo>
                <a:cubicBezTo>
                  <a:pt x="216" y="480"/>
                  <a:pt x="217" y="480"/>
                  <a:pt x="217" y="480"/>
                </a:cubicBezTo>
                <a:cubicBezTo>
                  <a:pt x="217" y="479"/>
                  <a:pt x="218" y="479"/>
                  <a:pt x="218" y="479"/>
                </a:cubicBezTo>
                <a:cubicBezTo>
                  <a:pt x="218" y="479"/>
                  <a:pt x="219" y="478"/>
                  <a:pt x="219" y="477"/>
                </a:cubicBezTo>
                <a:cubicBezTo>
                  <a:pt x="226" y="461"/>
                  <a:pt x="226" y="461"/>
                  <a:pt x="226" y="461"/>
                </a:cubicBezTo>
                <a:cubicBezTo>
                  <a:pt x="227" y="460"/>
                  <a:pt x="227" y="459"/>
                  <a:pt x="227" y="459"/>
                </a:cubicBezTo>
                <a:cubicBezTo>
                  <a:pt x="227" y="458"/>
                  <a:pt x="227" y="458"/>
                  <a:pt x="227" y="458"/>
                </a:cubicBezTo>
                <a:cubicBezTo>
                  <a:pt x="227" y="457"/>
                  <a:pt x="226" y="457"/>
                  <a:pt x="226" y="457"/>
                </a:cubicBezTo>
                <a:cubicBezTo>
                  <a:pt x="225" y="457"/>
                  <a:pt x="225" y="457"/>
                  <a:pt x="225" y="457"/>
                </a:cubicBezTo>
                <a:cubicBezTo>
                  <a:pt x="225" y="456"/>
                  <a:pt x="225" y="456"/>
                  <a:pt x="225" y="456"/>
                </a:cubicBezTo>
                <a:cubicBezTo>
                  <a:pt x="235" y="460"/>
                  <a:pt x="235" y="460"/>
                  <a:pt x="235" y="460"/>
                </a:cubicBezTo>
                <a:cubicBezTo>
                  <a:pt x="235" y="461"/>
                  <a:pt x="235" y="461"/>
                  <a:pt x="235" y="461"/>
                </a:cubicBezTo>
                <a:cubicBezTo>
                  <a:pt x="234" y="461"/>
                  <a:pt x="234" y="461"/>
                  <a:pt x="234" y="461"/>
                </a:cubicBezTo>
                <a:cubicBezTo>
                  <a:pt x="234" y="461"/>
                  <a:pt x="233" y="460"/>
                  <a:pt x="233" y="461"/>
                </a:cubicBezTo>
                <a:cubicBezTo>
                  <a:pt x="233" y="461"/>
                  <a:pt x="232" y="461"/>
                  <a:pt x="232" y="461"/>
                </a:cubicBezTo>
                <a:cubicBezTo>
                  <a:pt x="232" y="461"/>
                  <a:pt x="231" y="462"/>
                  <a:pt x="231" y="463"/>
                </a:cubicBezTo>
                <a:cubicBezTo>
                  <a:pt x="228" y="470"/>
                  <a:pt x="228" y="470"/>
                  <a:pt x="228" y="470"/>
                </a:cubicBezTo>
                <a:cubicBezTo>
                  <a:pt x="234" y="473"/>
                  <a:pt x="234" y="473"/>
                  <a:pt x="234" y="473"/>
                </a:cubicBezTo>
                <a:cubicBezTo>
                  <a:pt x="238" y="466"/>
                  <a:pt x="238" y="466"/>
                  <a:pt x="238" y="466"/>
                </a:cubicBezTo>
                <a:cubicBezTo>
                  <a:pt x="238" y="465"/>
                  <a:pt x="238" y="464"/>
                  <a:pt x="238" y="464"/>
                </a:cubicBezTo>
                <a:cubicBezTo>
                  <a:pt x="238" y="464"/>
                  <a:pt x="238" y="463"/>
                  <a:pt x="238" y="463"/>
                </a:cubicBezTo>
                <a:cubicBezTo>
                  <a:pt x="238" y="463"/>
                  <a:pt x="238" y="462"/>
                  <a:pt x="237" y="462"/>
                </a:cubicBezTo>
                <a:cubicBezTo>
                  <a:pt x="236" y="462"/>
                  <a:pt x="236" y="462"/>
                  <a:pt x="236" y="462"/>
                </a:cubicBezTo>
                <a:cubicBezTo>
                  <a:pt x="237" y="461"/>
                  <a:pt x="237" y="461"/>
                  <a:pt x="237" y="461"/>
                </a:cubicBezTo>
                <a:cubicBezTo>
                  <a:pt x="247" y="466"/>
                  <a:pt x="247" y="466"/>
                  <a:pt x="247" y="466"/>
                </a:cubicBezTo>
                <a:cubicBezTo>
                  <a:pt x="246" y="466"/>
                  <a:pt x="246" y="466"/>
                  <a:pt x="246" y="466"/>
                </a:cubicBezTo>
                <a:cubicBezTo>
                  <a:pt x="246" y="466"/>
                  <a:pt x="246" y="466"/>
                  <a:pt x="246" y="466"/>
                </a:cubicBezTo>
                <a:cubicBezTo>
                  <a:pt x="245" y="466"/>
                  <a:pt x="245" y="466"/>
                  <a:pt x="244" y="466"/>
                </a:cubicBezTo>
                <a:cubicBezTo>
                  <a:pt x="244" y="466"/>
                  <a:pt x="244" y="466"/>
                  <a:pt x="243" y="466"/>
                </a:cubicBezTo>
                <a:cubicBezTo>
                  <a:pt x="243" y="466"/>
                  <a:pt x="243" y="467"/>
                  <a:pt x="242" y="468"/>
                </a:cubicBezTo>
                <a:cubicBezTo>
                  <a:pt x="235" y="484"/>
                  <a:pt x="235" y="484"/>
                  <a:pt x="235" y="484"/>
                </a:cubicBezTo>
                <a:cubicBezTo>
                  <a:pt x="234" y="485"/>
                  <a:pt x="234" y="486"/>
                  <a:pt x="234" y="486"/>
                </a:cubicBezTo>
                <a:cubicBezTo>
                  <a:pt x="234" y="487"/>
                  <a:pt x="234" y="487"/>
                  <a:pt x="234" y="487"/>
                </a:cubicBezTo>
                <a:cubicBezTo>
                  <a:pt x="235" y="488"/>
                  <a:pt x="235" y="488"/>
                  <a:pt x="236" y="488"/>
                </a:cubicBezTo>
                <a:cubicBezTo>
                  <a:pt x="236" y="489"/>
                  <a:pt x="236" y="489"/>
                  <a:pt x="236" y="489"/>
                </a:cubicBezTo>
                <a:close/>
                <a:moveTo>
                  <a:pt x="248" y="494"/>
                </a:moveTo>
                <a:cubicBezTo>
                  <a:pt x="238" y="490"/>
                  <a:pt x="238" y="490"/>
                  <a:pt x="238" y="490"/>
                </a:cubicBezTo>
                <a:cubicBezTo>
                  <a:pt x="238" y="489"/>
                  <a:pt x="238" y="489"/>
                  <a:pt x="238" y="489"/>
                </a:cubicBezTo>
                <a:cubicBezTo>
                  <a:pt x="239" y="490"/>
                  <a:pt x="239" y="490"/>
                  <a:pt x="239" y="490"/>
                </a:cubicBezTo>
                <a:cubicBezTo>
                  <a:pt x="240" y="490"/>
                  <a:pt x="240" y="490"/>
                  <a:pt x="241" y="490"/>
                </a:cubicBezTo>
                <a:cubicBezTo>
                  <a:pt x="241" y="490"/>
                  <a:pt x="241" y="490"/>
                  <a:pt x="241" y="489"/>
                </a:cubicBezTo>
                <a:cubicBezTo>
                  <a:pt x="242" y="489"/>
                  <a:pt x="242" y="488"/>
                  <a:pt x="242" y="487"/>
                </a:cubicBezTo>
                <a:cubicBezTo>
                  <a:pt x="249" y="471"/>
                  <a:pt x="249" y="471"/>
                  <a:pt x="249" y="471"/>
                </a:cubicBezTo>
                <a:cubicBezTo>
                  <a:pt x="249" y="470"/>
                  <a:pt x="250" y="469"/>
                  <a:pt x="250" y="469"/>
                </a:cubicBezTo>
                <a:cubicBezTo>
                  <a:pt x="250" y="468"/>
                  <a:pt x="250" y="468"/>
                  <a:pt x="249" y="468"/>
                </a:cubicBezTo>
                <a:cubicBezTo>
                  <a:pt x="249" y="467"/>
                  <a:pt x="249" y="467"/>
                  <a:pt x="248" y="467"/>
                </a:cubicBezTo>
                <a:cubicBezTo>
                  <a:pt x="247" y="467"/>
                  <a:pt x="247" y="467"/>
                  <a:pt x="247" y="467"/>
                </a:cubicBezTo>
                <a:cubicBezTo>
                  <a:pt x="248" y="466"/>
                  <a:pt x="248" y="466"/>
                  <a:pt x="248" y="466"/>
                </a:cubicBezTo>
                <a:cubicBezTo>
                  <a:pt x="258" y="470"/>
                  <a:pt x="258" y="470"/>
                  <a:pt x="258" y="470"/>
                </a:cubicBezTo>
                <a:cubicBezTo>
                  <a:pt x="258" y="471"/>
                  <a:pt x="258" y="471"/>
                  <a:pt x="258" y="471"/>
                </a:cubicBezTo>
                <a:cubicBezTo>
                  <a:pt x="257" y="470"/>
                  <a:pt x="257" y="470"/>
                  <a:pt x="257" y="470"/>
                </a:cubicBezTo>
                <a:cubicBezTo>
                  <a:pt x="256" y="470"/>
                  <a:pt x="256" y="470"/>
                  <a:pt x="255" y="470"/>
                </a:cubicBezTo>
                <a:cubicBezTo>
                  <a:pt x="255" y="470"/>
                  <a:pt x="255" y="470"/>
                  <a:pt x="255" y="471"/>
                </a:cubicBezTo>
                <a:cubicBezTo>
                  <a:pt x="254" y="471"/>
                  <a:pt x="254" y="472"/>
                  <a:pt x="253" y="473"/>
                </a:cubicBezTo>
                <a:cubicBezTo>
                  <a:pt x="247" y="489"/>
                  <a:pt x="247" y="489"/>
                  <a:pt x="247" y="489"/>
                </a:cubicBezTo>
                <a:cubicBezTo>
                  <a:pt x="247" y="490"/>
                  <a:pt x="246" y="491"/>
                  <a:pt x="246" y="491"/>
                </a:cubicBezTo>
                <a:cubicBezTo>
                  <a:pt x="246" y="492"/>
                  <a:pt x="246" y="492"/>
                  <a:pt x="247" y="492"/>
                </a:cubicBezTo>
                <a:cubicBezTo>
                  <a:pt x="247" y="493"/>
                  <a:pt x="247" y="493"/>
                  <a:pt x="248" y="493"/>
                </a:cubicBezTo>
                <a:cubicBezTo>
                  <a:pt x="249" y="494"/>
                  <a:pt x="249" y="494"/>
                  <a:pt x="249" y="494"/>
                </a:cubicBezTo>
                <a:lnTo>
                  <a:pt x="248" y="494"/>
                </a:lnTo>
                <a:close/>
                <a:moveTo>
                  <a:pt x="268" y="502"/>
                </a:moveTo>
                <a:cubicBezTo>
                  <a:pt x="261" y="477"/>
                  <a:pt x="261" y="477"/>
                  <a:pt x="261" y="477"/>
                </a:cubicBezTo>
                <a:cubicBezTo>
                  <a:pt x="256" y="492"/>
                  <a:pt x="256" y="492"/>
                  <a:pt x="256" y="492"/>
                </a:cubicBezTo>
                <a:cubicBezTo>
                  <a:pt x="255" y="494"/>
                  <a:pt x="255" y="495"/>
                  <a:pt x="256" y="495"/>
                </a:cubicBezTo>
                <a:cubicBezTo>
                  <a:pt x="256" y="496"/>
                  <a:pt x="257" y="497"/>
                  <a:pt x="257" y="497"/>
                </a:cubicBezTo>
                <a:cubicBezTo>
                  <a:pt x="258" y="497"/>
                  <a:pt x="258" y="497"/>
                  <a:pt x="258" y="497"/>
                </a:cubicBezTo>
                <a:cubicBezTo>
                  <a:pt x="257" y="498"/>
                  <a:pt x="257" y="498"/>
                  <a:pt x="257" y="498"/>
                </a:cubicBezTo>
                <a:cubicBezTo>
                  <a:pt x="250" y="495"/>
                  <a:pt x="250" y="495"/>
                  <a:pt x="250" y="495"/>
                </a:cubicBezTo>
                <a:cubicBezTo>
                  <a:pt x="251" y="494"/>
                  <a:pt x="251" y="494"/>
                  <a:pt x="251" y="494"/>
                </a:cubicBezTo>
                <a:cubicBezTo>
                  <a:pt x="252" y="495"/>
                  <a:pt x="253" y="495"/>
                  <a:pt x="253" y="494"/>
                </a:cubicBezTo>
                <a:cubicBezTo>
                  <a:pt x="254" y="494"/>
                  <a:pt x="254" y="493"/>
                  <a:pt x="255" y="492"/>
                </a:cubicBezTo>
                <a:cubicBezTo>
                  <a:pt x="261" y="474"/>
                  <a:pt x="261" y="474"/>
                  <a:pt x="261" y="474"/>
                </a:cubicBezTo>
                <a:cubicBezTo>
                  <a:pt x="261" y="474"/>
                  <a:pt x="261" y="474"/>
                  <a:pt x="261" y="474"/>
                </a:cubicBezTo>
                <a:cubicBezTo>
                  <a:pt x="261" y="473"/>
                  <a:pt x="260" y="472"/>
                  <a:pt x="260" y="472"/>
                </a:cubicBezTo>
                <a:cubicBezTo>
                  <a:pt x="260" y="472"/>
                  <a:pt x="259" y="471"/>
                  <a:pt x="259" y="471"/>
                </a:cubicBezTo>
                <a:cubicBezTo>
                  <a:pt x="259" y="470"/>
                  <a:pt x="259" y="470"/>
                  <a:pt x="259" y="470"/>
                </a:cubicBezTo>
                <a:cubicBezTo>
                  <a:pt x="266" y="473"/>
                  <a:pt x="266" y="473"/>
                  <a:pt x="266" y="473"/>
                </a:cubicBezTo>
                <a:cubicBezTo>
                  <a:pt x="270" y="492"/>
                  <a:pt x="270" y="492"/>
                  <a:pt x="270" y="492"/>
                </a:cubicBezTo>
                <a:cubicBezTo>
                  <a:pt x="274" y="481"/>
                  <a:pt x="274" y="481"/>
                  <a:pt x="274" y="481"/>
                </a:cubicBezTo>
                <a:cubicBezTo>
                  <a:pt x="275" y="480"/>
                  <a:pt x="275" y="478"/>
                  <a:pt x="275" y="478"/>
                </a:cubicBezTo>
                <a:cubicBezTo>
                  <a:pt x="274" y="477"/>
                  <a:pt x="274" y="476"/>
                  <a:pt x="273" y="476"/>
                </a:cubicBezTo>
                <a:cubicBezTo>
                  <a:pt x="273" y="475"/>
                  <a:pt x="273" y="475"/>
                  <a:pt x="273" y="475"/>
                </a:cubicBezTo>
                <a:cubicBezTo>
                  <a:pt x="279" y="478"/>
                  <a:pt x="279" y="478"/>
                  <a:pt x="279" y="478"/>
                </a:cubicBezTo>
                <a:cubicBezTo>
                  <a:pt x="279" y="478"/>
                  <a:pt x="279" y="478"/>
                  <a:pt x="279" y="478"/>
                </a:cubicBezTo>
                <a:cubicBezTo>
                  <a:pt x="278" y="478"/>
                  <a:pt x="278" y="478"/>
                  <a:pt x="277" y="478"/>
                </a:cubicBezTo>
                <a:cubicBezTo>
                  <a:pt x="277" y="478"/>
                  <a:pt x="277" y="479"/>
                  <a:pt x="276" y="479"/>
                </a:cubicBezTo>
                <a:cubicBezTo>
                  <a:pt x="276" y="479"/>
                  <a:pt x="276" y="480"/>
                  <a:pt x="275" y="481"/>
                </a:cubicBezTo>
                <a:cubicBezTo>
                  <a:pt x="268" y="502"/>
                  <a:pt x="268" y="502"/>
                  <a:pt x="268" y="502"/>
                </a:cubicBezTo>
                <a:close/>
                <a:moveTo>
                  <a:pt x="291" y="509"/>
                </a:moveTo>
                <a:cubicBezTo>
                  <a:pt x="283" y="484"/>
                  <a:pt x="283" y="484"/>
                  <a:pt x="283" y="484"/>
                </a:cubicBezTo>
                <a:cubicBezTo>
                  <a:pt x="278" y="500"/>
                  <a:pt x="278" y="500"/>
                  <a:pt x="278" y="500"/>
                </a:cubicBezTo>
                <a:cubicBezTo>
                  <a:pt x="278" y="501"/>
                  <a:pt x="278" y="502"/>
                  <a:pt x="278" y="503"/>
                </a:cubicBezTo>
                <a:cubicBezTo>
                  <a:pt x="279" y="504"/>
                  <a:pt x="279" y="504"/>
                  <a:pt x="280" y="504"/>
                </a:cubicBezTo>
                <a:cubicBezTo>
                  <a:pt x="280" y="504"/>
                  <a:pt x="280" y="504"/>
                  <a:pt x="280" y="504"/>
                </a:cubicBezTo>
                <a:cubicBezTo>
                  <a:pt x="280" y="505"/>
                  <a:pt x="280" y="505"/>
                  <a:pt x="280" y="505"/>
                </a:cubicBezTo>
                <a:cubicBezTo>
                  <a:pt x="273" y="503"/>
                  <a:pt x="273" y="503"/>
                  <a:pt x="273" y="503"/>
                </a:cubicBezTo>
                <a:cubicBezTo>
                  <a:pt x="273" y="502"/>
                  <a:pt x="273" y="502"/>
                  <a:pt x="273" y="502"/>
                </a:cubicBezTo>
                <a:cubicBezTo>
                  <a:pt x="274" y="503"/>
                  <a:pt x="275" y="503"/>
                  <a:pt x="276" y="502"/>
                </a:cubicBezTo>
                <a:cubicBezTo>
                  <a:pt x="276" y="502"/>
                  <a:pt x="277" y="501"/>
                  <a:pt x="277" y="499"/>
                </a:cubicBezTo>
                <a:cubicBezTo>
                  <a:pt x="282" y="482"/>
                  <a:pt x="282" y="482"/>
                  <a:pt x="282" y="482"/>
                </a:cubicBezTo>
                <a:cubicBezTo>
                  <a:pt x="282" y="481"/>
                  <a:pt x="282" y="481"/>
                  <a:pt x="282" y="481"/>
                </a:cubicBezTo>
                <a:cubicBezTo>
                  <a:pt x="282" y="480"/>
                  <a:pt x="282" y="480"/>
                  <a:pt x="281" y="479"/>
                </a:cubicBezTo>
                <a:cubicBezTo>
                  <a:pt x="281" y="479"/>
                  <a:pt x="281" y="479"/>
                  <a:pt x="280" y="479"/>
                </a:cubicBezTo>
                <a:cubicBezTo>
                  <a:pt x="280" y="478"/>
                  <a:pt x="280" y="478"/>
                  <a:pt x="280" y="478"/>
                </a:cubicBezTo>
                <a:cubicBezTo>
                  <a:pt x="287" y="480"/>
                  <a:pt x="287" y="480"/>
                  <a:pt x="287" y="480"/>
                </a:cubicBezTo>
                <a:cubicBezTo>
                  <a:pt x="293" y="498"/>
                  <a:pt x="293" y="498"/>
                  <a:pt x="293" y="498"/>
                </a:cubicBezTo>
                <a:cubicBezTo>
                  <a:pt x="296" y="487"/>
                  <a:pt x="296" y="487"/>
                  <a:pt x="296" y="487"/>
                </a:cubicBezTo>
                <a:cubicBezTo>
                  <a:pt x="296" y="486"/>
                  <a:pt x="296" y="485"/>
                  <a:pt x="296" y="484"/>
                </a:cubicBezTo>
                <a:cubicBezTo>
                  <a:pt x="296" y="483"/>
                  <a:pt x="295" y="483"/>
                  <a:pt x="294" y="483"/>
                </a:cubicBezTo>
                <a:cubicBezTo>
                  <a:pt x="294" y="482"/>
                  <a:pt x="294" y="482"/>
                  <a:pt x="294" y="482"/>
                </a:cubicBezTo>
                <a:cubicBezTo>
                  <a:pt x="301" y="484"/>
                  <a:pt x="301" y="484"/>
                  <a:pt x="301" y="484"/>
                </a:cubicBezTo>
                <a:cubicBezTo>
                  <a:pt x="301" y="484"/>
                  <a:pt x="301" y="484"/>
                  <a:pt x="301" y="484"/>
                </a:cubicBezTo>
                <a:cubicBezTo>
                  <a:pt x="300" y="484"/>
                  <a:pt x="299" y="484"/>
                  <a:pt x="299" y="484"/>
                </a:cubicBezTo>
                <a:cubicBezTo>
                  <a:pt x="299" y="485"/>
                  <a:pt x="298" y="485"/>
                  <a:pt x="298" y="485"/>
                </a:cubicBezTo>
                <a:cubicBezTo>
                  <a:pt x="298" y="486"/>
                  <a:pt x="297" y="487"/>
                  <a:pt x="297" y="488"/>
                </a:cubicBezTo>
                <a:cubicBezTo>
                  <a:pt x="291" y="509"/>
                  <a:pt x="291" y="509"/>
                  <a:pt x="291" y="509"/>
                </a:cubicBezTo>
                <a:close/>
                <a:moveTo>
                  <a:pt x="317" y="495"/>
                </a:moveTo>
                <a:cubicBezTo>
                  <a:pt x="317" y="493"/>
                  <a:pt x="317" y="492"/>
                  <a:pt x="316" y="491"/>
                </a:cubicBezTo>
                <a:cubicBezTo>
                  <a:pt x="316" y="490"/>
                  <a:pt x="316" y="489"/>
                  <a:pt x="315" y="489"/>
                </a:cubicBezTo>
                <a:cubicBezTo>
                  <a:pt x="314" y="488"/>
                  <a:pt x="313" y="488"/>
                  <a:pt x="312" y="488"/>
                </a:cubicBezTo>
                <a:cubicBezTo>
                  <a:pt x="309" y="487"/>
                  <a:pt x="309" y="487"/>
                  <a:pt x="309" y="487"/>
                </a:cubicBezTo>
                <a:cubicBezTo>
                  <a:pt x="307" y="498"/>
                  <a:pt x="307" y="498"/>
                  <a:pt x="307" y="498"/>
                </a:cubicBezTo>
                <a:cubicBezTo>
                  <a:pt x="308" y="498"/>
                  <a:pt x="308" y="498"/>
                  <a:pt x="308" y="498"/>
                </a:cubicBezTo>
                <a:cubicBezTo>
                  <a:pt x="309" y="498"/>
                  <a:pt x="310" y="498"/>
                  <a:pt x="311" y="497"/>
                </a:cubicBezTo>
                <a:cubicBezTo>
                  <a:pt x="311" y="496"/>
                  <a:pt x="312" y="494"/>
                  <a:pt x="313" y="492"/>
                </a:cubicBezTo>
                <a:cubicBezTo>
                  <a:pt x="313" y="493"/>
                  <a:pt x="313" y="493"/>
                  <a:pt x="313" y="493"/>
                </a:cubicBezTo>
                <a:cubicBezTo>
                  <a:pt x="310" y="506"/>
                  <a:pt x="310" y="506"/>
                  <a:pt x="310" y="506"/>
                </a:cubicBezTo>
                <a:cubicBezTo>
                  <a:pt x="310" y="506"/>
                  <a:pt x="310" y="506"/>
                  <a:pt x="310" y="506"/>
                </a:cubicBezTo>
                <a:cubicBezTo>
                  <a:pt x="310" y="504"/>
                  <a:pt x="310" y="503"/>
                  <a:pt x="310" y="502"/>
                </a:cubicBezTo>
                <a:cubicBezTo>
                  <a:pt x="310" y="501"/>
                  <a:pt x="309" y="500"/>
                  <a:pt x="309" y="500"/>
                </a:cubicBezTo>
                <a:cubicBezTo>
                  <a:pt x="308" y="499"/>
                  <a:pt x="308" y="499"/>
                  <a:pt x="307" y="499"/>
                </a:cubicBezTo>
                <a:cubicBezTo>
                  <a:pt x="305" y="506"/>
                  <a:pt x="305" y="506"/>
                  <a:pt x="305" y="506"/>
                </a:cubicBezTo>
                <a:cubicBezTo>
                  <a:pt x="305" y="508"/>
                  <a:pt x="305" y="508"/>
                  <a:pt x="305" y="509"/>
                </a:cubicBezTo>
                <a:cubicBezTo>
                  <a:pt x="305" y="509"/>
                  <a:pt x="305" y="509"/>
                  <a:pt x="305" y="510"/>
                </a:cubicBezTo>
                <a:cubicBezTo>
                  <a:pt x="305" y="510"/>
                  <a:pt x="306" y="510"/>
                  <a:pt x="306" y="510"/>
                </a:cubicBezTo>
                <a:cubicBezTo>
                  <a:pt x="308" y="510"/>
                  <a:pt x="308" y="510"/>
                  <a:pt x="308" y="510"/>
                </a:cubicBezTo>
                <a:cubicBezTo>
                  <a:pt x="309" y="511"/>
                  <a:pt x="311" y="511"/>
                  <a:pt x="313" y="510"/>
                </a:cubicBezTo>
                <a:cubicBezTo>
                  <a:pt x="314" y="509"/>
                  <a:pt x="315" y="508"/>
                  <a:pt x="316" y="505"/>
                </a:cubicBezTo>
                <a:cubicBezTo>
                  <a:pt x="317" y="505"/>
                  <a:pt x="317" y="505"/>
                  <a:pt x="317" y="505"/>
                </a:cubicBezTo>
                <a:cubicBezTo>
                  <a:pt x="314" y="513"/>
                  <a:pt x="314" y="513"/>
                  <a:pt x="314" y="513"/>
                </a:cubicBezTo>
                <a:cubicBezTo>
                  <a:pt x="296" y="509"/>
                  <a:pt x="296" y="509"/>
                  <a:pt x="296" y="509"/>
                </a:cubicBezTo>
                <a:cubicBezTo>
                  <a:pt x="296" y="509"/>
                  <a:pt x="296" y="509"/>
                  <a:pt x="296" y="509"/>
                </a:cubicBezTo>
                <a:cubicBezTo>
                  <a:pt x="297" y="509"/>
                  <a:pt x="297" y="509"/>
                  <a:pt x="297" y="509"/>
                </a:cubicBezTo>
                <a:cubicBezTo>
                  <a:pt x="298" y="509"/>
                  <a:pt x="298" y="509"/>
                  <a:pt x="299" y="509"/>
                </a:cubicBezTo>
                <a:cubicBezTo>
                  <a:pt x="299" y="509"/>
                  <a:pt x="299" y="508"/>
                  <a:pt x="299" y="508"/>
                </a:cubicBezTo>
                <a:cubicBezTo>
                  <a:pt x="300" y="508"/>
                  <a:pt x="300" y="507"/>
                  <a:pt x="300" y="506"/>
                </a:cubicBezTo>
                <a:cubicBezTo>
                  <a:pt x="304" y="489"/>
                  <a:pt x="304" y="489"/>
                  <a:pt x="304" y="489"/>
                </a:cubicBezTo>
                <a:cubicBezTo>
                  <a:pt x="304" y="488"/>
                  <a:pt x="304" y="487"/>
                  <a:pt x="304" y="487"/>
                </a:cubicBezTo>
                <a:cubicBezTo>
                  <a:pt x="304" y="486"/>
                  <a:pt x="304" y="486"/>
                  <a:pt x="304" y="486"/>
                </a:cubicBezTo>
                <a:cubicBezTo>
                  <a:pt x="304" y="485"/>
                  <a:pt x="303" y="485"/>
                  <a:pt x="303" y="485"/>
                </a:cubicBezTo>
                <a:cubicBezTo>
                  <a:pt x="302" y="485"/>
                  <a:pt x="302" y="485"/>
                  <a:pt x="302" y="485"/>
                </a:cubicBezTo>
                <a:cubicBezTo>
                  <a:pt x="302" y="484"/>
                  <a:pt x="302" y="484"/>
                  <a:pt x="302" y="484"/>
                </a:cubicBezTo>
                <a:cubicBezTo>
                  <a:pt x="319" y="488"/>
                  <a:pt x="319" y="488"/>
                  <a:pt x="319" y="488"/>
                </a:cubicBezTo>
                <a:cubicBezTo>
                  <a:pt x="317" y="495"/>
                  <a:pt x="317" y="495"/>
                  <a:pt x="317" y="495"/>
                </a:cubicBezTo>
                <a:close/>
                <a:moveTo>
                  <a:pt x="342" y="518"/>
                </a:moveTo>
                <a:cubicBezTo>
                  <a:pt x="331" y="516"/>
                  <a:pt x="331" y="516"/>
                  <a:pt x="331" y="516"/>
                </a:cubicBezTo>
                <a:cubicBezTo>
                  <a:pt x="331" y="516"/>
                  <a:pt x="331" y="516"/>
                  <a:pt x="331" y="516"/>
                </a:cubicBezTo>
                <a:cubicBezTo>
                  <a:pt x="332" y="516"/>
                  <a:pt x="332" y="516"/>
                  <a:pt x="333" y="516"/>
                </a:cubicBezTo>
                <a:cubicBezTo>
                  <a:pt x="333" y="515"/>
                  <a:pt x="333" y="515"/>
                  <a:pt x="333" y="515"/>
                </a:cubicBezTo>
                <a:cubicBezTo>
                  <a:pt x="333" y="514"/>
                  <a:pt x="333" y="513"/>
                  <a:pt x="332" y="512"/>
                </a:cubicBezTo>
                <a:cubicBezTo>
                  <a:pt x="329" y="503"/>
                  <a:pt x="329" y="503"/>
                  <a:pt x="329" y="503"/>
                </a:cubicBezTo>
                <a:cubicBezTo>
                  <a:pt x="328" y="504"/>
                  <a:pt x="328" y="504"/>
                  <a:pt x="328" y="504"/>
                </a:cubicBezTo>
                <a:cubicBezTo>
                  <a:pt x="327" y="511"/>
                  <a:pt x="327" y="511"/>
                  <a:pt x="327" y="511"/>
                </a:cubicBezTo>
                <a:cubicBezTo>
                  <a:pt x="326" y="512"/>
                  <a:pt x="326" y="513"/>
                  <a:pt x="326" y="514"/>
                </a:cubicBezTo>
                <a:cubicBezTo>
                  <a:pt x="326" y="514"/>
                  <a:pt x="327" y="514"/>
                  <a:pt x="327" y="515"/>
                </a:cubicBezTo>
                <a:cubicBezTo>
                  <a:pt x="327" y="515"/>
                  <a:pt x="328" y="515"/>
                  <a:pt x="329" y="515"/>
                </a:cubicBezTo>
                <a:cubicBezTo>
                  <a:pt x="328" y="516"/>
                  <a:pt x="328" y="516"/>
                  <a:pt x="328" y="516"/>
                </a:cubicBezTo>
                <a:cubicBezTo>
                  <a:pt x="318" y="514"/>
                  <a:pt x="318" y="514"/>
                  <a:pt x="318" y="514"/>
                </a:cubicBezTo>
                <a:cubicBezTo>
                  <a:pt x="318" y="514"/>
                  <a:pt x="318" y="514"/>
                  <a:pt x="318" y="514"/>
                </a:cubicBezTo>
                <a:cubicBezTo>
                  <a:pt x="319" y="514"/>
                  <a:pt x="319" y="514"/>
                  <a:pt x="319" y="514"/>
                </a:cubicBezTo>
                <a:cubicBezTo>
                  <a:pt x="319" y="514"/>
                  <a:pt x="320" y="514"/>
                  <a:pt x="320" y="514"/>
                </a:cubicBezTo>
                <a:cubicBezTo>
                  <a:pt x="321" y="513"/>
                  <a:pt x="321" y="513"/>
                  <a:pt x="321" y="513"/>
                </a:cubicBezTo>
                <a:cubicBezTo>
                  <a:pt x="321" y="512"/>
                  <a:pt x="321" y="512"/>
                  <a:pt x="322" y="510"/>
                </a:cubicBezTo>
                <a:cubicBezTo>
                  <a:pt x="324" y="493"/>
                  <a:pt x="324" y="493"/>
                  <a:pt x="324" y="493"/>
                </a:cubicBezTo>
                <a:cubicBezTo>
                  <a:pt x="325" y="492"/>
                  <a:pt x="325" y="491"/>
                  <a:pt x="325" y="491"/>
                </a:cubicBezTo>
                <a:cubicBezTo>
                  <a:pt x="325" y="491"/>
                  <a:pt x="324" y="490"/>
                  <a:pt x="324" y="490"/>
                </a:cubicBezTo>
                <a:cubicBezTo>
                  <a:pt x="324" y="490"/>
                  <a:pt x="323" y="489"/>
                  <a:pt x="323" y="489"/>
                </a:cubicBezTo>
                <a:cubicBezTo>
                  <a:pt x="322" y="489"/>
                  <a:pt x="322" y="489"/>
                  <a:pt x="322" y="489"/>
                </a:cubicBezTo>
                <a:cubicBezTo>
                  <a:pt x="322" y="488"/>
                  <a:pt x="322" y="488"/>
                  <a:pt x="322" y="488"/>
                </a:cubicBezTo>
                <a:cubicBezTo>
                  <a:pt x="332" y="490"/>
                  <a:pt x="332" y="490"/>
                  <a:pt x="332" y="490"/>
                </a:cubicBezTo>
                <a:cubicBezTo>
                  <a:pt x="332" y="491"/>
                  <a:pt x="332" y="491"/>
                  <a:pt x="332" y="491"/>
                </a:cubicBezTo>
                <a:cubicBezTo>
                  <a:pt x="332" y="491"/>
                  <a:pt x="331" y="491"/>
                  <a:pt x="331" y="491"/>
                </a:cubicBezTo>
                <a:cubicBezTo>
                  <a:pt x="330" y="491"/>
                  <a:pt x="330" y="491"/>
                  <a:pt x="330" y="492"/>
                </a:cubicBezTo>
                <a:cubicBezTo>
                  <a:pt x="330" y="492"/>
                  <a:pt x="330" y="493"/>
                  <a:pt x="329" y="494"/>
                </a:cubicBezTo>
                <a:cubicBezTo>
                  <a:pt x="328" y="502"/>
                  <a:pt x="328" y="502"/>
                  <a:pt x="328" y="502"/>
                </a:cubicBezTo>
                <a:cubicBezTo>
                  <a:pt x="337" y="496"/>
                  <a:pt x="337" y="496"/>
                  <a:pt x="337" y="496"/>
                </a:cubicBezTo>
                <a:cubicBezTo>
                  <a:pt x="338" y="495"/>
                  <a:pt x="339" y="494"/>
                  <a:pt x="339" y="493"/>
                </a:cubicBezTo>
                <a:cubicBezTo>
                  <a:pt x="339" y="493"/>
                  <a:pt x="339" y="493"/>
                  <a:pt x="339" y="492"/>
                </a:cubicBezTo>
                <a:cubicBezTo>
                  <a:pt x="338" y="492"/>
                  <a:pt x="338" y="492"/>
                  <a:pt x="337" y="492"/>
                </a:cubicBezTo>
                <a:cubicBezTo>
                  <a:pt x="337" y="491"/>
                  <a:pt x="337" y="491"/>
                  <a:pt x="337" y="491"/>
                </a:cubicBezTo>
                <a:cubicBezTo>
                  <a:pt x="345" y="492"/>
                  <a:pt x="345" y="492"/>
                  <a:pt x="345" y="492"/>
                </a:cubicBezTo>
                <a:cubicBezTo>
                  <a:pt x="345" y="493"/>
                  <a:pt x="345" y="493"/>
                  <a:pt x="345" y="493"/>
                </a:cubicBezTo>
                <a:cubicBezTo>
                  <a:pt x="344" y="493"/>
                  <a:pt x="344" y="493"/>
                  <a:pt x="343" y="493"/>
                </a:cubicBezTo>
                <a:cubicBezTo>
                  <a:pt x="343" y="493"/>
                  <a:pt x="342" y="494"/>
                  <a:pt x="340" y="495"/>
                </a:cubicBezTo>
                <a:cubicBezTo>
                  <a:pt x="333" y="500"/>
                  <a:pt x="333" y="500"/>
                  <a:pt x="333" y="500"/>
                </a:cubicBezTo>
                <a:cubicBezTo>
                  <a:pt x="338" y="513"/>
                  <a:pt x="338" y="513"/>
                  <a:pt x="338" y="513"/>
                </a:cubicBezTo>
                <a:cubicBezTo>
                  <a:pt x="339" y="515"/>
                  <a:pt x="340" y="516"/>
                  <a:pt x="340" y="517"/>
                </a:cubicBezTo>
                <a:cubicBezTo>
                  <a:pt x="341" y="517"/>
                  <a:pt x="341" y="517"/>
                  <a:pt x="342" y="517"/>
                </a:cubicBezTo>
                <a:lnTo>
                  <a:pt x="342" y="518"/>
                </a:lnTo>
                <a:close/>
                <a:moveTo>
                  <a:pt x="365" y="521"/>
                </a:moveTo>
                <a:cubicBezTo>
                  <a:pt x="355" y="519"/>
                  <a:pt x="355" y="519"/>
                  <a:pt x="355" y="519"/>
                </a:cubicBezTo>
                <a:cubicBezTo>
                  <a:pt x="355" y="519"/>
                  <a:pt x="355" y="519"/>
                  <a:pt x="355" y="519"/>
                </a:cubicBezTo>
                <a:cubicBezTo>
                  <a:pt x="355" y="519"/>
                  <a:pt x="355" y="519"/>
                  <a:pt x="355" y="519"/>
                </a:cubicBezTo>
                <a:cubicBezTo>
                  <a:pt x="356" y="519"/>
                  <a:pt x="357" y="519"/>
                  <a:pt x="357" y="519"/>
                </a:cubicBezTo>
                <a:cubicBezTo>
                  <a:pt x="357" y="518"/>
                  <a:pt x="357" y="518"/>
                  <a:pt x="358" y="518"/>
                </a:cubicBezTo>
                <a:cubicBezTo>
                  <a:pt x="358" y="518"/>
                  <a:pt x="358" y="517"/>
                  <a:pt x="358" y="517"/>
                </a:cubicBezTo>
                <a:cubicBezTo>
                  <a:pt x="358" y="517"/>
                  <a:pt x="357" y="516"/>
                  <a:pt x="357" y="516"/>
                </a:cubicBezTo>
                <a:cubicBezTo>
                  <a:pt x="356" y="512"/>
                  <a:pt x="356" y="512"/>
                  <a:pt x="356" y="512"/>
                </a:cubicBezTo>
                <a:cubicBezTo>
                  <a:pt x="349" y="511"/>
                  <a:pt x="349" y="511"/>
                  <a:pt x="349" y="511"/>
                </a:cubicBezTo>
                <a:cubicBezTo>
                  <a:pt x="348" y="514"/>
                  <a:pt x="348" y="514"/>
                  <a:pt x="348" y="514"/>
                </a:cubicBezTo>
                <a:cubicBezTo>
                  <a:pt x="348" y="515"/>
                  <a:pt x="347" y="515"/>
                  <a:pt x="347" y="516"/>
                </a:cubicBezTo>
                <a:cubicBezTo>
                  <a:pt x="347" y="517"/>
                  <a:pt x="347" y="517"/>
                  <a:pt x="348" y="518"/>
                </a:cubicBezTo>
                <a:cubicBezTo>
                  <a:pt x="348" y="518"/>
                  <a:pt x="349" y="518"/>
                  <a:pt x="350" y="518"/>
                </a:cubicBezTo>
                <a:cubicBezTo>
                  <a:pt x="350" y="519"/>
                  <a:pt x="350" y="519"/>
                  <a:pt x="350" y="519"/>
                </a:cubicBezTo>
                <a:cubicBezTo>
                  <a:pt x="343" y="518"/>
                  <a:pt x="343" y="518"/>
                  <a:pt x="343" y="518"/>
                </a:cubicBezTo>
                <a:cubicBezTo>
                  <a:pt x="343" y="518"/>
                  <a:pt x="343" y="518"/>
                  <a:pt x="343" y="518"/>
                </a:cubicBezTo>
                <a:cubicBezTo>
                  <a:pt x="344" y="517"/>
                  <a:pt x="344" y="517"/>
                  <a:pt x="345" y="517"/>
                </a:cubicBezTo>
                <a:cubicBezTo>
                  <a:pt x="345" y="516"/>
                  <a:pt x="346" y="515"/>
                  <a:pt x="347" y="513"/>
                </a:cubicBezTo>
                <a:cubicBezTo>
                  <a:pt x="357" y="493"/>
                  <a:pt x="357" y="493"/>
                  <a:pt x="357" y="493"/>
                </a:cubicBezTo>
                <a:cubicBezTo>
                  <a:pt x="357" y="493"/>
                  <a:pt x="357" y="493"/>
                  <a:pt x="357" y="493"/>
                </a:cubicBezTo>
                <a:cubicBezTo>
                  <a:pt x="362" y="515"/>
                  <a:pt x="362" y="515"/>
                  <a:pt x="362" y="515"/>
                </a:cubicBezTo>
                <a:cubicBezTo>
                  <a:pt x="363" y="517"/>
                  <a:pt x="363" y="518"/>
                  <a:pt x="364" y="519"/>
                </a:cubicBezTo>
                <a:cubicBezTo>
                  <a:pt x="364" y="519"/>
                  <a:pt x="364" y="520"/>
                  <a:pt x="365" y="520"/>
                </a:cubicBezTo>
                <a:lnTo>
                  <a:pt x="365" y="521"/>
                </a:lnTo>
                <a:close/>
                <a:moveTo>
                  <a:pt x="394" y="503"/>
                </a:moveTo>
                <a:cubicBezTo>
                  <a:pt x="394" y="503"/>
                  <a:pt x="394" y="503"/>
                  <a:pt x="394" y="503"/>
                </a:cubicBezTo>
                <a:cubicBezTo>
                  <a:pt x="393" y="501"/>
                  <a:pt x="393" y="500"/>
                  <a:pt x="393" y="499"/>
                </a:cubicBezTo>
                <a:cubicBezTo>
                  <a:pt x="392" y="498"/>
                  <a:pt x="392" y="498"/>
                  <a:pt x="391" y="497"/>
                </a:cubicBezTo>
                <a:cubicBezTo>
                  <a:pt x="391" y="497"/>
                  <a:pt x="390" y="497"/>
                  <a:pt x="389" y="497"/>
                </a:cubicBezTo>
                <a:cubicBezTo>
                  <a:pt x="387" y="497"/>
                  <a:pt x="387" y="497"/>
                  <a:pt x="387" y="497"/>
                </a:cubicBezTo>
                <a:cubicBezTo>
                  <a:pt x="387" y="517"/>
                  <a:pt x="387" y="517"/>
                  <a:pt x="387" y="517"/>
                </a:cubicBezTo>
                <a:cubicBezTo>
                  <a:pt x="387" y="518"/>
                  <a:pt x="387" y="519"/>
                  <a:pt x="387" y="520"/>
                </a:cubicBezTo>
                <a:cubicBezTo>
                  <a:pt x="387" y="520"/>
                  <a:pt x="387" y="520"/>
                  <a:pt x="387" y="520"/>
                </a:cubicBezTo>
                <a:cubicBezTo>
                  <a:pt x="388" y="521"/>
                  <a:pt x="388" y="521"/>
                  <a:pt x="389" y="521"/>
                </a:cubicBezTo>
                <a:cubicBezTo>
                  <a:pt x="390" y="521"/>
                  <a:pt x="390" y="521"/>
                  <a:pt x="390" y="521"/>
                </a:cubicBezTo>
                <a:cubicBezTo>
                  <a:pt x="390" y="522"/>
                  <a:pt x="390" y="522"/>
                  <a:pt x="390" y="522"/>
                </a:cubicBezTo>
                <a:cubicBezTo>
                  <a:pt x="379" y="521"/>
                  <a:pt x="379" y="521"/>
                  <a:pt x="379" y="521"/>
                </a:cubicBezTo>
                <a:cubicBezTo>
                  <a:pt x="379" y="521"/>
                  <a:pt x="379" y="521"/>
                  <a:pt x="379" y="521"/>
                </a:cubicBezTo>
                <a:cubicBezTo>
                  <a:pt x="379" y="521"/>
                  <a:pt x="379" y="521"/>
                  <a:pt x="379" y="521"/>
                </a:cubicBezTo>
                <a:cubicBezTo>
                  <a:pt x="380" y="521"/>
                  <a:pt x="380" y="520"/>
                  <a:pt x="381" y="520"/>
                </a:cubicBezTo>
                <a:cubicBezTo>
                  <a:pt x="381" y="520"/>
                  <a:pt x="381" y="520"/>
                  <a:pt x="381" y="519"/>
                </a:cubicBezTo>
                <a:cubicBezTo>
                  <a:pt x="382" y="519"/>
                  <a:pt x="382" y="518"/>
                  <a:pt x="382" y="517"/>
                </a:cubicBezTo>
                <a:cubicBezTo>
                  <a:pt x="382" y="497"/>
                  <a:pt x="382" y="497"/>
                  <a:pt x="382" y="497"/>
                </a:cubicBezTo>
                <a:cubicBezTo>
                  <a:pt x="381" y="497"/>
                  <a:pt x="381" y="497"/>
                  <a:pt x="381" y="497"/>
                </a:cubicBezTo>
                <a:cubicBezTo>
                  <a:pt x="379" y="497"/>
                  <a:pt x="378" y="497"/>
                  <a:pt x="378" y="498"/>
                </a:cubicBezTo>
                <a:cubicBezTo>
                  <a:pt x="377" y="499"/>
                  <a:pt x="376" y="500"/>
                  <a:pt x="376" y="502"/>
                </a:cubicBezTo>
                <a:cubicBezTo>
                  <a:pt x="375" y="502"/>
                  <a:pt x="375" y="502"/>
                  <a:pt x="375" y="502"/>
                </a:cubicBezTo>
                <a:cubicBezTo>
                  <a:pt x="376" y="495"/>
                  <a:pt x="376" y="495"/>
                  <a:pt x="376" y="495"/>
                </a:cubicBezTo>
                <a:cubicBezTo>
                  <a:pt x="394" y="496"/>
                  <a:pt x="394" y="496"/>
                  <a:pt x="394" y="496"/>
                </a:cubicBezTo>
                <a:lnTo>
                  <a:pt x="394" y="503"/>
                </a:lnTo>
                <a:close/>
                <a:moveTo>
                  <a:pt x="417" y="496"/>
                </a:moveTo>
                <a:cubicBezTo>
                  <a:pt x="416" y="496"/>
                  <a:pt x="416" y="496"/>
                  <a:pt x="416" y="496"/>
                </a:cubicBezTo>
                <a:cubicBezTo>
                  <a:pt x="415" y="497"/>
                  <a:pt x="415" y="497"/>
                  <a:pt x="415" y="498"/>
                </a:cubicBezTo>
                <a:cubicBezTo>
                  <a:pt x="415" y="498"/>
                  <a:pt x="415" y="499"/>
                  <a:pt x="415" y="500"/>
                </a:cubicBezTo>
                <a:cubicBezTo>
                  <a:pt x="415" y="510"/>
                  <a:pt x="415" y="510"/>
                  <a:pt x="415" y="510"/>
                </a:cubicBezTo>
                <a:cubicBezTo>
                  <a:pt x="415" y="513"/>
                  <a:pt x="415" y="515"/>
                  <a:pt x="415" y="516"/>
                </a:cubicBezTo>
                <a:cubicBezTo>
                  <a:pt x="414" y="518"/>
                  <a:pt x="413" y="519"/>
                  <a:pt x="412" y="520"/>
                </a:cubicBezTo>
                <a:cubicBezTo>
                  <a:pt x="411" y="521"/>
                  <a:pt x="409" y="522"/>
                  <a:pt x="407" y="522"/>
                </a:cubicBezTo>
                <a:cubicBezTo>
                  <a:pt x="405" y="522"/>
                  <a:pt x="404" y="522"/>
                  <a:pt x="403" y="521"/>
                </a:cubicBezTo>
                <a:cubicBezTo>
                  <a:pt x="402" y="521"/>
                  <a:pt x="401" y="519"/>
                  <a:pt x="400" y="518"/>
                </a:cubicBezTo>
                <a:cubicBezTo>
                  <a:pt x="399" y="517"/>
                  <a:pt x="399" y="515"/>
                  <a:pt x="399" y="513"/>
                </a:cubicBezTo>
                <a:cubicBezTo>
                  <a:pt x="399" y="500"/>
                  <a:pt x="399" y="500"/>
                  <a:pt x="399" y="500"/>
                </a:cubicBezTo>
                <a:cubicBezTo>
                  <a:pt x="399" y="499"/>
                  <a:pt x="399" y="498"/>
                  <a:pt x="398" y="497"/>
                </a:cubicBezTo>
                <a:cubicBezTo>
                  <a:pt x="398" y="497"/>
                  <a:pt x="398" y="497"/>
                  <a:pt x="398" y="497"/>
                </a:cubicBezTo>
                <a:cubicBezTo>
                  <a:pt x="397" y="496"/>
                  <a:pt x="397" y="496"/>
                  <a:pt x="396" y="496"/>
                </a:cubicBezTo>
                <a:cubicBezTo>
                  <a:pt x="396" y="496"/>
                  <a:pt x="396" y="496"/>
                  <a:pt x="396" y="496"/>
                </a:cubicBezTo>
                <a:cubicBezTo>
                  <a:pt x="407" y="495"/>
                  <a:pt x="407" y="495"/>
                  <a:pt x="407" y="495"/>
                </a:cubicBezTo>
                <a:cubicBezTo>
                  <a:pt x="407" y="496"/>
                  <a:pt x="407" y="496"/>
                  <a:pt x="407" y="496"/>
                </a:cubicBezTo>
                <a:cubicBezTo>
                  <a:pt x="406" y="496"/>
                  <a:pt x="406" y="496"/>
                  <a:pt x="406" y="496"/>
                </a:cubicBezTo>
                <a:cubicBezTo>
                  <a:pt x="405" y="496"/>
                  <a:pt x="405" y="496"/>
                  <a:pt x="405" y="496"/>
                </a:cubicBezTo>
                <a:cubicBezTo>
                  <a:pt x="404" y="497"/>
                  <a:pt x="404" y="497"/>
                  <a:pt x="404" y="497"/>
                </a:cubicBezTo>
                <a:cubicBezTo>
                  <a:pt x="404" y="498"/>
                  <a:pt x="404" y="499"/>
                  <a:pt x="404" y="500"/>
                </a:cubicBezTo>
                <a:cubicBezTo>
                  <a:pt x="404" y="513"/>
                  <a:pt x="404" y="513"/>
                  <a:pt x="404" y="513"/>
                </a:cubicBezTo>
                <a:cubicBezTo>
                  <a:pt x="404" y="515"/>
                  <a:pt x="404" y="517"/>
                  <a:pt x="405" y="518"/>
                </a:cubicBezTo>
                <a:cubicBezTo>
                  <a:pt x="405" y="518"/>
                  <a:pt x="405" y="519"/>
                  <a:pt x="406" y="519"/>
                </a:cubicBezTo>
                <a:cubicBezTo>
                  <a:pt x="407" y="520"/>
                  <a:pt x="408" y="520"/>
                  <a:pt x="409" y="520"/>
                </a:cubicBezTo>
                <a:cubicBezTo>
                  <a:pt x="410" y="520"/>
                  <a:pt x="411" y="520"/>
                  <a:pt x="411" y="519"/>
                </a:cubicBezTo>
                <a:cubicBezTo>
                  <a:pt x="412" y="518"/>
                  <a:pt x="413" y="518"/>
                  <a:pt x="413" y="516"/>
                </a:cubicBezTo>
                <a:cubicBezTo>
                  <a:pt x="413" y="515"/>
                  <a:pt x="414" y="513"/>
                  <a:pt x="414" y="511"/>
                </a:cubicBezTo>
                <a:cubicBezTo>
                  <a:pt x="413" y="500"/>
                  <a:pt x="413" y="500"/>
                  <a:pt x="413" y="500"/>
                </a:cubicBezTo>
                <a:cubicBezTo>
                  <a:pt x="413" y="499"/>
                  <a:pt x="413" y="498"/>
                  <a:pt x="413" y="497"/>
                </a:cubicBezTo>
                <a:cubicBezTo>
                  <a:pt x="413" y="497"/>
                  <a:pt x="413" y="497"/>
                  <a:pt x="412" y="496"/>
                </a:cubicBezTo>
                <a:cubicBezTo>
                  <a:pt x="412" y="496"/>
                  <a:pt x="411" y="496"/>
                  <a:pt x="410" y="496"/>
                </a:cubicBezTo>
                <a:cubicBezTo>
                  <a:pt x="410" y="495"/>
                  <a:pt x="410" y="495"/>
                  <a:pt x="410" y="495"/>
                </a:cubicBezTo>
                <a:cubicBezTo>
                  <a:pt x="417" y="495"/>
                  <a:pt x="417" y="495"/>
                  <a:pt x="417" y="495"/>
                </a:cubicBezTo>
                <a:cubicBezTo>
                  <a:pt x="417" y="496"/>
                  <a:pt x="417" y="496"/>
                  <a:pt x="417" y="496"/>
                </a:cubicBezTo>
                <a:close/>
                <a:moveTo>
                  <a:pt x="437" y="499"/>
                </a:moveTo>
                <a:cubicBezTo>
                  <a:pt x="439" y="520"/>
                  <a:pt x="439" y="520"/>
                  <a:pt x="439" y="520"/>
                </a:cubicBezTo>
                <a:cubicBezTo>
                  <a:pt x="438" y="520"/>
                  <a:pt x="438" y="520"/>
                  <a:pt x="438" y="520"/>
                </a:cubicBezTo>
                <a:cubicBezTo>
                  <a:pt x="423" y="500"/>
                  <a:pt x="423" y="500"/>
                  <a:pt x="423" y="500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24" y="518"/>
                  <a:pt x="424" y="519"/>
                  <a:pt x="425" y="519"/>
                </a:cubicBezTo>
                <a:cubicBezTo>
                  <a:pt x="426" y="520"/>
                  <a:pt x="426" y="520"/>
                  <a:pt x="427" y="520"/>
                </a:cubicBezTo>
                <a:cubicBezTo>
                  <a:pt x="427" y="520"/>
                  <a:pt x="427" y="520"/>
                  <a:pt x="427" y="520"/>
                </a:cubicBezTo>
                <a:cubicBezTo>
                  <a:pt x="428" y="521"/>
                  <a:pt x="428" y="521"/>
                  <a:pt x="428" y="521"/>
                </a:cubicBezTo>
                <a:cubicBezTo>
                  <a:pt x="420" y="521"/>
                  <a:pt x="420" y="521"/>
                  <a:pt x="420" y="521"/>
                </a:cubicBezTo>
                <a:cubicBezTo>
                  <a:pt x="420" y="520"/>
                  <a:pt x="420" y="520"/>
                  <a:pt x="420" y="520"/>
                </a:cubicBezTo>
                <a:cubicBezTo>
                  <a:pt x="421" y="520"/>
                  <a:pt x="422" y="520"/>
                  <a:pt x="422" y="519"/>
                </a:cubicBezTo>
                <a:cubicBezTo>
                  <a:pt x="423" y="519"/>
                  <a:pt x="423" y="518"/>
                  <a:pt x="423" y="516"/>
                </a:cubicBezTo>
                <a:cubicBezTo>
                  <a:pt x="421" y="498"/>
                  <a:pt x="421" y="498"/>
                  <a:pt x="421" y="498"/>
                </a:cubicBezTo>
                <a:cubicBezTo>
                  <a:pt x="421" y="497"/>
                  <a:pt x="421" y="497"/>
                  <a:pt x="421" y="497"/>
                </a:cubicBezTo>
                <a:cubicBezTo>
                  <a:pt x="420" y="497"/>
                  <a:pt x="420" y="496"/>
                  <a:pt x="420" y="496"/>
                </a:cubicBezTo>
                <a:cubicBezTo>
                  <a:pt x="419" y="496"/>
                  <a:pt x="419" y="496"/>
                  <a:pt x="418" y="496"/>
                </a:cubicBezTo>
                <a:cubicBezTo>
                  <a:pt x="418" y="495"/>
                  <a:pt x="418" y="495"/>
                  <a:pt x="418" y="495"/>
                </a:cubicBezTo>
                <a:cubicBezTo>
                  <a:pt x="425" y="495"/>
                  <a:pt x="425" y="495"/>
                  <a:pt x="425" y="495"/>
                </a:cubicBezTo>
                <a:cubicBezTo>
                  <a:pt x="437" y="510"/>
                  <a:pt x="437" y="510"/>
                  <a:pt x="437" y="510"/>
                </a:cubicBezTo>
                <a:cubicBezTo>
                  <a:pt x="436" y="499"/>
                  <a:pt x="436" y="499"/>
                  <a:pt x="436" y="499"/>
                </a:cubicBezTo>
                <a:cubicBezTo>
                  <a:pt x="436" y="497"/>
                  <a:pt x="436" y="496"/>
                  <a:pt x="435" y="496"/>
                </a:cubicBezTo>
                <a:cubicBezTo>
                  <a:pt x="435" y="495"/>
                  <a:pt x="434" y="495"/>
                  <a:pt x="433" y="495"/>
                </a:cubicBezTo>
                <a:cubicBezTo>
                  <a:pt x="433" y="494"/>
                  <a:pt x="433" y="494"/>
                  <a:pt x="433" y="494"/>
                </a:cubicBezTo>
                <a:cubicBezTo>
                  <a:pt x="440" y="493"/>
                  <a:pt x="440" y="493"/>
                  <a:pt x="440" y="493"/>
                </a:cubicBezTo>
                <a:cubicBezTo>
                  <a:pt x="440" y="494"/>
                  <a:pt x="440" y="494"/>
                  <a:pt x="440" y="494"/>
                </a:cubicBezTo>
                <a:cubicBezTo>
                  <a:pt x="439" y="494"/>
                  <a:pt x="438" y="495"/>
                  <a:pt x="438" y="495"/>
                </a:cubicBezTo>
                <a:cubicBezTo>
                  <a:pt x="438" y="495"/>
                  <a:pt x="437" y="495"/>
                  <a:pt x="437" y="496"/>
                </a:cubicBezTo>
                <a:cubicBezTo>
                  <a:pt x="437" y="496"/>
                  <a:pt x="437" y="497"/>
                  <a:pt x="437" y="499"/>
                </a:cubicBezTo>
                <a:close/>
                <a:moveTo>
                  <a:pt x="464" y="509"/>
                </a:moveTo>
                <a:cubicBezTo>
                  <a:pt x="465" y="515"/>
                  <a:pt x="465" y="515"/>
                  <a:pt x="465" y="515"/>
                </a:cubicBezTo>
                <a:cubicBezTo>
                  <a:pt x="464" y="516"/>
                  <a:pt x="462" y="516"/>
                  <a:pt x="461" y="517"/>
                </a:cubicBezTo>
                <a:cubicBezTo>
                  <a:pt x="460" y="517"/>
                  <a:pt x="458" y="518"/>
                  <a:pt x="457" y="518"/>
                </a:cubicBezTo>
                <a:cubicBezTo>
                  <a:pt x="455" y="518"/>
                  <a:pt x="453" y="518"/>
                  <a:pt x="452" y="518"/>
                </a:cubicBezTo>
                <a:cubicBezTo>
                  <a:pt x="450" y="517"/>
                  <a:pt x="449" y="517"/>
                  <a:pt x="448" y="516"/>
                </a:cubicBezTo>
                <a:cubicBezTo>
                  <a:pt x="447" y="515"/>
                  <a:pt x="446" y="514"/>
                  <a:pt x="445" y="512"/>
                </a:cubicBezTo>
                <a:cubicBezTo>
                  <a:pt x="444" y="511"/>
                  <a:pt x="443" y="509"/>
                  <a:pt x="443" y="507"/>
                </a:cubicBezTo>
                <a:cubicBezTo>
                  <a:pt x="442" y="503"/>
                  <a:pt x="443" y="499"/>
                  <a:pt x="445" y="496"/>
                </a:cubicBezTo>
                <a:cubicBezTo>
                  <a:pt x="447" y="493"/>
                  <a:pt x="449" y="491"/>
                  <a:pt x="453" y="491"/>
                </a:cubicBezTo>
                <a:cubicBezTo>
                  <a:pt x="454" y="491"/>
                  <a:pt x="455" y="491"/>
                  <a:pt x="455" y="491"/>
                </a:cubicBezTo>
                <a:cubicBezTo>
                  <a:pt x="456" y="491"/>
                  <a:pt x="457" y="491"/>
                  <a:pt x="458" y="491"/>
                </a:cubicBezTo>
                <a:cubicBezTo>
                  <a:pt x="459" y="492"/>
                  <a:pt x="459" y="492"/>
                  <a:pt x="460" y="492"/>
                </a:cubicBezTo>
                <a:cubicBezTo>
                  <a:pt x="460" y="492"/>
                  <a:pt x="460" y="492"/>
                  <a:pt x="460" y="491"/>
                </a:cubicBezTo>
                <a:cubicBezTo>
                  <a:pt x="461" y="491"/>
                  <a:pt x="461" y="491"/>
                  <a:pt x="461" y="490"/>
                </a:cubicBezTo>
                <a:cubicBezTo>
                  <a:pt x="461" y="490"/>
                  <a:pt x="461" y="490"/>
                  <a:pt x="461" y="490"/>
                </a:cubicBezTo>
                <a:cubicBezTo>
                  <a:pt x="463" y="499"/>
                  <a:pt x="463" y="499"/>
                  <a:pt x="463" y="499"/>
                </a:cubicBezTo>
                <a:cubicBezTo>
                  <a:pt x="462" y="499"/>
                  <a:pt x="462" y="499"/>
                  <a:pt x="462" y="499"/>
                </a:cubicBezTo>
                <a:cubicBezTo>
                  <a:pt x="461" y="497"/>
                  <a:pt x="460" y="495"/>
                  <a:pt x="458" y="494"/>
                </a:cubicBezTo>
                <a:cubicBezTo>
                  <a:pt x="457" y="493"/>
                  <a:pt x="455" y="492"/>
                  <a:pt x="454" y="492"/>
                </a:cubicBezTo>
                <a:cubicBezTo>
                  <a:pt x="452" y="493"/>
                  <a:pt x="451" y="493"/>
                  <a:pt x="450" y="495"/>
                </a:cubicBezTo>
                <a:cubicBezTo>
                  <a:pt x="449" y="496"/>
                  <a:pt x="448" y="497"/>
                  <a:pt x="448" y="499"/>
                </a:cubicBezTo>
                <a:cubicBezTo>
                  <a:pt x="448" y="501"/>
                  <a:pt x="448" y="503"/>
                  <a:pt x="449" y="506"/>
                </a:cubicBezTo>
                <a:cubicBezTo>
                  <a:pt x="449" y="508"/>
                  <a:pt x="449" y="510"/>
                  <a:pt x="450" y="512"/>
                </a:cubicBezTo>
                <a:cubicBezTo>
                  <a:pt x="451" y="514"/>
                  <a:pt x="452" y="515"/>
                  <a:pt x="453" y="516"/>
                </a:cubicBezTo>
                <a:cubicBezTo>
                  <a:pt x="454" y="517"/>
                  <a:pt x="455" y="517"/>
                  <a:pt x="457" y="517"/>
                </a:cubicBezTo>
                <a:cubicBezTo>
                  <a:pt x="457" y="517"/>
                  <a:pt x="458" y="516"/>
                  <a:pt x="458" y="516"/>
                </a:cubicBezTo>
                <a:cubicBezTo>
                  <a:pt x="459" y="516"/>
                  <a:pt x="459" y="516"/>
                  <a:pt x="460" y="515"/>
                </a:cubicBezTo>
                <a:cubicBezTo>
                  <a:pt x="459" y="510"/>
                  <a:pt x="459" y="510"/>
                  <a:pt x="459" y="510"/>
                </a:cubicBezTo>
                <a:cubicBezTo>
                  <a:pt x="459" y="509"/>
                  <a:pt x="459" y="508"/>
                  <a:pt x="459" y="508"/>
                </a:cubicBezTo>
                <a:cubicBezTo>
                  <a:pt x="459" y="508"/>
                  <a:pt x="458" y="507"/>
                  <a:pt x="458" y="507"/>
                </a:cubicBezTo>
                <a:cubicBezTo>
                  <a:pt x="458" y="507"/>
                  <a:pt x="457" y="507"/>
                  <a:pt x="457" y="507"/>
                </a:cubicBezTo>
                <a:cubicBezTo>
                  <a:pt x="456" y="507"/>
                  <a:pt x="456" y="507"/>
                  <a:pt x="456" y="507"/>
                </a:cubicBezTo>
                <a:cubicBezTo>
                  <a:pt x="456" y="506"/>
                  <a:pt x="456" y="506"/>
                  <a:pt x="456" y="506"/>
                </a:cubicBezTo>
                <a:cubicBezTo>
                  <a:pt x="466" y="505"/>
                  <a:pt x="466" y="505"/>
                  <a:pt x="466" y="505"/>
                </a:cubicBezTo>
                <a:cubicBezTo>
                  <a:pt x="466" y="506"/>
                  <a:pt x="466" y="506"/>
                  <a:pt x="466" y="506"/>
                </a:cubicBezTo>
                <a:cubicBezTo>
                  <a:pt x="465" y="506"/>
                  <a:pt x="465" y="506"/>
                  <a:pt x="465" y="506"/>
                </a:cubicBezTo>
                <a:cubicBezTo>
                  <a:pt x="464" y="507"/>
                  <a:pt x="464" y="507"/>
                  <a:pt x="464" y="507"/>
                </a:cubicBezTo>
                <a:cubicBezTo>
                  <a:pt x="464" y="508"/>
                  <a:pt x="464" y="508"/>
                  <a:pt x="464" y="509"/>
                </a:cubicBezTo>
                <a:close/>
                <a:moveTo>
                  <a:pt x="489" y="504"/>
                </a:moveTo>
                <a:cubicBezTo>
                  <a:pt x="490" y="510"/>
                  <a:pt x="490" y="510"/>
                  <a:pt x="490" y="510"/>
                </a:cubicBezTo>
                <a:cubicBezTo>
                  <a:pt x="489" y="511"/>
                  <a:pt x="487" y="512"/>
                  <a:pt x="486" y="512"/>
                </a:cubicBezTo>
                <a:cubicBezTo>
                  <a:pt x="485" y="513"/>
                  <a:pt x="483" y="513"/>
                  <a:pt x="482" y="514"/>
                </a:cubicBezTo>
                <a:cubicBezTo>
                  <a:pt x="480" y="514"/>
                  <a:pt x="478" y="514"/>
                  <a:pt x="477" y="514"/>
                </a:cubicBezTo>
                <a:cubicBezTo>
                  <a:pt x="475" y="513"/>
                  <a:pt x="474" y="513"/>
                  <a:pt x="473" y="512"/>
                </a:cubicBezTo>
                <a:cubicBezTo>
                  <a:pt x="472" y="511"/>
                  <a:pt x="471" y="510"/>
                  <a:pt x="470" y="509"/>
                </a:cubicBezTo>
                <a:cubicBezTo>
                  <a:pt x="469" y="507"/>
                  <a:pt x="468" y="505"/>
                  <a:pt x="468" y="503"/>
                </a:cubicBezTo>
                <a:cubicBezTo>
                  <a:pt x="467" y="499"/>
                  <a:pt x="467" y="496"/>
                  <a:pt x="469" y="493"/>
                </a:cubicBezTo>
                <a:cubicBezTo>
                  <a:pt x="470" y="489"/>
                  <a:pt x="473" y="488"/>
                  <a:pt x="476" y="487"/>
                </a:cubicBezTo>
                <a:cubicBezTo>
                  <a:pt x="477" y="487"/>
                  <a:pt x="478" y="487"/>
                  <a:pt x="479" y="487"/>
                </a:cubicBezTo>
                <a:cubicBezTo>
                  <a:pt x="479" y="487"/>
                  <a:pt x="480" y="487"/>
                  <a:pt x="481" y="487"/>
                </a:cubicBezTo>
                <a:cubicBezTo>
                  <a:pt x="482" y="487"/>
                  <a:pt x="483" y="487"/>
                  <a:pt x="483" y="487"/>
                </a:cubicBezTo>
                <a:cubicBezTo>
                  <a:pt x="484" y="487"/>
                  <a:pt x="484" y="487"/>
                  <a:pt x="484" y="487"/>
                </a:cubicBezTo>
                <a:cubicBezTo>
                  <a:pt x="484" y="487"/>
                  <a:pt x="484" y="486"/>
                  <a:pt x="484" y="485"/>
                </a:cubicBezTo>
                <a:cubicBezTo>
                  <a:pt x="485" y="485"/>
                  <a:pt x="485" y="485"/>
                  <a:pt x="485" y="485"/>
                </a:cubicBezTo>
                <a:cubicBezTo>
                  <a:pt x="487" y="494"/>
                  <a:pt x="487" y="494"/>
                  <a:pt x="487" y="494"/>
                </a:cubicBezTo>
                <a:cubicBezTo>
                  <a:pt x="486" y="494"/>
                  <a:pt x="486" y="494"/>
                  <a:pt x="486" y="494"/>
                </a:cubicBezTo>
                <a:cubicBezTo>
                  <a:pt x="485" y="492"/>
                  <a:pt x="484" y="490"/>
                  <a:pt x="482" y="489"/>
                </a:cubicBezTo>
                <a:cubicBezTo>
                  <a:pt x="480" y="488"/>
                  <a:pt x="479" y="488"/>
                  <a:pt x="477" y="488"/>
                </a:cubicBezTo>
                <a:cubicBezTo>
                  <a:pt x="476" y="489"/>
                  <a:pt x="474" y="489"/>
                  <a:pt x="474" y="491"/>
                </a:cubicBezTo>
                <a:cubicBezTo>
                  <a:pt x="473" y="492"/>
                  <a:pt x="472" y="494"/>
                  <a:pt x="472" y="496"/>
                </a:cubicBezTo>
                <a:cubicBezTo>
                  <a:pt x="472" y="498"/>
                  <a:pt x="473" y="500"/>
                  <a:pt x="473" y="502"/>
                </a:cubicBezTo>
                <a:cubicBezTo>
                  <a:pt x="473" y="504"/>
                  <a:pt x="474" y="506"/>
                  <a:pt x="475" y="508"/>
                </a:cubicBezTo>
                <a:cubicBezTo>
                  <a:pt x="476" y="510"/>
                  <a:pt x="477" y="511"/>
                  <a:pt x="478" y="512"/>
                </a:cubicBezTo>
                <a:cubicBezTo>
                  <a:pt x="479" y="512"/>
                  <a:pt x="481" y="512"/>
                  <a:pt x="482" y="512"/>
                </a:cubicBezTo>
                <a:cubicBezTo>
                  <a:pt x="483" y="512"/>
                  <a:pt x="483" y="512"/>
                  <a:pt x="484" y="512"/>
                </a:cubicBezTo>
                <a:cubicBezTo>
                  <a:pt x="484" y="511"/>
                  <a:pt x="484" y="511"/>
                  <a:pt x="485" y="511"/>
                </a:cubicBezTo>
                <a:cubicBezTo>
                  <a:pt x="484" y="505"/>
                  <a:pt x="484" y="505"/>
                  <a:pt x="484" y="505"/>
                </a:cubicBezTo>
                <a:cubicBezTo>
                  <a:pt x="484" y="504"/>
                  <a:pt x="484" y="504"/>
                  <a:pt x="483" y="504"/>
                </a:cubicBezTo>
                <a:cubicBezTo>
                  <a:pt x="483" y="503"/>
                  <a:pt x="483" y="503"/>
                  <a:pt x="482" y="503"/>
                </a:cubicBezTo>
                <a:cubicBezTo>
                  <a:pt x="482" y="503"/>
                  <a:pt x="482" y="503"/>
                  <a:pt x="481" y="503"/>
                </a:cubicBezTo>
                <a:cubicBezTo>
                  <a:pt x="481" y="503"/>
                  <a:pt x="481" y="503"/>
                  <a:pt x="481" y="503"/>
                </a:cubicBezTo>
                <a:cubicBezTo>
                  <a:pt x="480" y="502"/>
                  <a:pt x="480" y="502"/>
                  <a:pt x="480" y="502"/>
                </a:cubicBezTo>
                <a:cubicBezTo>
                  <a:pt x="490" y="500"/>
                  <a:pt x="490" y="500"/>
                  <a:pt x="490" y="500"/>
                </a:cubicBezTo>
                <a:cubicBezTo>
                  <a:pt x="491" y="501"/>
                  <a:pt x="491" y="501"/>
                  <a:pt x="491" y="501"/>
                </a:cubicBezTo>
                <a:cubicBezTo>
                  <a:pt x="490" y="501"/>
                  <a:pt x="489" y="501"/>
                  <a:pt x="489" y="502"/>
                </a:cubicBezTo>
                <a:cubicBezTo>
                  <a:pt x="489" y="502"/>
                  <a:pt x="489" y="502"/>
                  <a:pt x="489" y="503"/>
                </a:cubicBezTo>
                <a:cubicBezTo>
                  <a:pt x="489" y="503"/>
                  <a:pt x="489" y="503"/>
                  <a:pt x="489" y="504"/>
                </a:cubicBezTo>
                <a:close/>
                <a:moveTo>
                  <a:pt x="506" y="507"/>
                </a:moveTo>
                <a:cubicBezTo>
                  <a:pt x="506" y="507"/>
                  <a:pt x="506" y="507"/>
                  <a:pt x="506" y="507"/>
                </a:cubicBezTo>
                <a:cubicBezTo>
                  <a:pt x="506" y="507"/>
                  <a:pt x="506" y="507"/>
                  <a:pt x="506" y="507"/>
                </a:cubicBezTo>
                <a:cubicBezTo>
                  <a:pt x="507" y="506"/>
                  <a:pt x="507" y="506"/>
                  <a:pt x="508" y="506"/>
                </a:cubicBezTo>
                <a:cubicBezTo>
                  <a:pt x="508" y="505"/>
                  <a:pt x="508" y="505"/>
                  <a:pt x="508" y="505"/>
                </a:cubicBezTo>
                <a:cubicBezTo>
                  <a:pt x="508" y="505"/>
                  <a:pt x="508" y="504"/>
                  <a:pt x="507" y="504"/>
                </a:cubicBezTo>
                <a:cubicBezTo>
                  <a:pt x="507" y="504"/>
                  <a:pt x="507" y="504"/>
                  <a:pt x="507" y="503"/>
                </a:cubicBezTo>
                <a:cubicBezTo>
                  <a:pt x="505" y="500"/>
                  <a:pt x="505" y="500"/>
                  <a:pt x="505" y="500"/>
                </a:cubicBezTo>
                <a:cubicBezTo>
                  <a:pt x="498" y="502"/>
                  <a:pt x="498" y="502"/>
                  <a:pt x="498" y="502"/>
                </a:cubicBezTo>
                <a:cubicBezTo>
                  <a:pt x="497" y="505"/>
                  <a:pt x="497" y="505"/>
                  <a:pt x="497" y="505"/>
                </a:cubicBezTo>
                <a:cubicBezTo>
                  <a:pt x="497" y="505"/>
                  <a:pt x="497" y="506"/>
                  <a:pt x="498" y="507"/>
                </a:cubicBezTo>
                <a:cubicBezTo>
                  <a:pt x="498" y="507"/>
                  <a:pt x="498" y="508"/>
                  <a:pt x="499" y="508"/>
                </a:cubicBezTo>
                <a:cubicBezTo>
                  <a:pt x="499" y="508"/>
                  <a:pt x="500" y="508"/>
                  <a:pt x="501" y="508"/>
                </a:cubicBezTo>
                <a:cubicBezTo>
                  <a:pt x="501" y="509"/>
                  <a:pt x="501" y="509"/>
                  <a:pt x="501" y="509"/>
                </a:cubicBezTo>
                <a:cubicBezTo>
                  <a:pt x="494" y="510"/>
                  <a:pt x="494" y="510"/>
                  <a:pt x="494" y="510"/>
                </a:cubicBezTo>
                <a:cubicBezTo>
                  <a:pt x="494" y="510"/>
                  <a:pt x="494" y="510"/>
                  <a:pt x="494" y="510"/>
                </a:cubicBezTo>
                <a:cubicBezTo>
                  <a:pt x="495" y="509"/>
                  <a:pt x="495" y="509"/>
                  <a:pt x="496" y="508"/>
                </a:cubicBezTo>
                <a:cubicBezTo>
                  <a:pt x="496" y="507"/>
                  <a:pt x="496" y="506"/>
                  <a:pt x="496" y="504"/>
                </a:cubicBezTo>
                <a:cubicBezTo>
                  <a:pt x="498" y="482"/>
                  <a:pt x="498" y="482"/>
                  <a:pt x="498" y="482"/>
                </a:cubicBezTo>
                <a:cubicBezTo>
                  <a:pt x="498" y="482"/>
                  <a:pt x="498" y="482"/>
                  <a:pt x="498" y="482"/>
                </a:cubicBezTo>
                <a:cubicBezTo>
                  <a:pt x="511" y="501"/>
                  <a:pt x="511" y="501"/>
                  <a:pt x="511" y="501"/>
                </a:cubicBezTo>
                <a:cubicBezTo>
                  <a:pt x="512" y="502"/>
                  <a:pt x="513" y="503"/>
                  <a:pt x="514" y="504"/>
                </a:cubicBezTo>
                <a:cubicBezTo>
                  <a:pt x="514" y="504"/>
                  <a:pt x="515" y="504"/>
                  <a:pt x="515" y="504"/>
                </a:cubicBezTo>
                <a:cubicBezTo>
                  <a:pt x="516" y="505"/>
                  <a:pt x="516" y="505"/>
                  <a:pt x="516" y="505"/>
                </a:cubicBezTo>
                <a:lnTo>
                  <a:pt x="506" y="507"/>
                </a:lnTo>
                <a:close/>
                <a:moveTo>
                  <a:pt x="518" y="504"/>
                </a:moveTo>
                <a:cubicBezTo>
                  <a:pt x="517" y="503"/>
                  <a:pt x="517" y="503"/>
                  <a:pt x="517" y="503"/>
                </a:cubicBezTo>
                <a:cubicBezTo>
                  <a:pt x="518" y="503"/>
                  <a:pt x="518" y="503"/>
                  <a:pt x="518" y="503"/>
                </a:cubicBezTo>
                <a:cubicBezTo>
                  <a:pt x="519" y="503"/>
                  <a:pt x="519" y="503"/>
                  <a:pt x="519" y="502"/>
                </a:cubicBezTo>
                <a:cubicBezTo>
                  <a:pt x="520" y="502"/>
                  <a:pt x="520" y="502"/>
                  <a:pt x="520" y="501"/>
                </a:cubicBezTo>
                <a:cubicBezTo>
                  <a:pt x="520" y="501"/>
                  <a:pt x="519" y="500"/>
                  <a:pt x="519" y="499"/>
                </a:cubicBezTo>
                <a:cubicBezTo>
                  <a:pt x="514" y="483"/>
                  <a:pt x="514" y="483"/>
                  <a:pt x="514" y="483"/>
                </a:cubicBezTo>
                <a:cubicBezTo>
                  <a:pt x="513" y="481"/>
                  <a:pt x="513" y="481"/>
                  <a:pt x="513" y="480"/>
                </a:cubicBezTo>
                <a:cubicBezTo>
                  <a:pt x="513" y="480"/>
                  <a:pt x="512" y="480"/>
                  <a:pt x="512" y="480"/>
                </a:cubicBezTo>
                <a:cubicBezTo>
                  <a:pt x="511" y="480"/>
                  <a:pt x="511" y="480"/>
                  <a:pt x="510" y="480"/>
                </a:cubicBezTo>
                <a:cubicBezTo>
                  <a:pt x="510" y="480"/>
                  <a:pt x="510" y="480"/>
                  <a:pt x="510" y="480"/>
                </a:cubicBezTo>
                <a:cubicBezTo>
                  <a:pt x="509" y="479"/>
                  <a:pt x="509" y="479"/>
                  <a:pt x="509" y="479"/>
                </a:cubicBezTo>
                <a:cubicBezTo>
                  <a:pt x="520" y="476"/>
                  <a:pt x="520" y="476"/>
                  <a:pt x="520" y="476"/>
                </a:cubicBezTo>
                <a:cubicBezTo>
                  <a:pt x="520" y="476"/>
                  <a:pt x="520" y="476"/>
                  <a:pt x="520" y="476"/>
                </a:cubicBezTo>
                <a:cubicBezTo>
                  <a:pt x="519" y="477"/>
                  <a:pt x="519" y="477"/>
                  <a:pt x="519" y="477"/>
                </a:cubicBezTo>
                <a:cubicBezTo>
                  <a:pt x="519" y="477"/>
                  <a:pt x="518" y="477"/>
                  <a:pt x="518" y="478"/>
                </a:cubicBezTo>
                <a:cubicBezTo>
                  <a:pt x="518" y="478"/>
                  <a:pt x="518" y="478"/>
                  <a:pt x="518" y="479"/>
                </a:cubicBezTo>
                <a:cubicBezTo>
                  <a:pt x="518" y="479"/>
                  <a:pt x="518" y="480"/>
                  <a:pt x="518" y="481"/>
                </a:cubicBezTo>
                <a:cubicBezTo>
                  <a:pt x="524" y="497"/>
                  <a:pt x="524" y="497"/>
                  <a:pt x="524" y="497"/>
                </a:cubicBezTo>
                <a:cubicBezTo>
                  <a:pt x="524" y="498"/>
                  <a:pt x="524" y="499"/>
                  <a:pt x="525" y="499"/>
                </a:cubicBezTo>
                <a:cubicBezTo>
                  <a:pt x="525" y="500"/>
                  <a:pt x="525" y="500"/>
                  <a:pt x="526" y="500"/>
                </a:cubicBezTo>
                <a:cubicBezTo>
                  <a:pt x="526" y="500"/>
                  <a:pt x="526" y="500"/>
                  <a:pt x="527" y="499"/>
                </a:cubicBezTo>
                <a:cubicBezTo>
                  <a:pt x="529" y="499"/>
                  <a:pt x="529" y="499"/>
                  <a:pt x="529" y="499"/>
                </a:cubicBezTo>
                <a:cubicBezTo>
                  <a:pt x="530" y="498"/>
                  <a:pt x="531" y="498"/>
                  <a:pt x="531" y="497"/>
                </a:cubicBezTo>
                <a:cubicBezTo>
                  <a:pt x="532" y="497"/>
                  <a:pt x="532" y="496"/>
                  <a:pt x="533" y="494"/>
                </a:cubicBezTo>
                <a:cubicBezTo>
                  <a:pt x="533" y="493"/>
                  <a:pt x="533" y="492"/>
                  <a:pt x="533" y="490"/>
                </a:cubicBezTo>
                <a:cubicBezTo>
                  <a:pt x="533" y="489"/>
                  <a:pt x="533" y="489"/>
                  <a:pt x="533" y="489"/>
                </a:cubicBezTo>
                <a:cubicBezTo>
                  <a:pt x="535" y="498"/>
                  <a:pt x="535" y="498"/>
                  <a:pt x="535" y="498"/>
                </a:cubicBezTo>
                <a:lnTo>
                  <a:pt x="518" y="504"/>
                </a:lnTo>
                <a:close/>
                <a:moveTo>
                  <a:pt x="546" y="494"/>
                </a:moveTo>
                <a:cubicBezTo>
                  <a:pt x="546" y="494"/>
                  <a:pt x="546" y="494"/>
                  <a:pt x="546" y="494"/>
                </a:cubicBezTo>
                <a:cubicBezTo>
                  <a:pt x="546" y="493"/>
                  <a:pt x="546" y="493"/>
                  <a:pt x="546" y="493"/>
                </a:cubicBezTo>
                <a:cubicBezTo>
                  <a:pt x="547" y="493"/>
                  <a:pt x="547" y="493"/>
                  <a:pt x="548" y="492"/>
                </a:cubicBezTo>
                <a:cubicBezTo>
                  <a:pt x="548" y="492"/>
                  <a:pt x="548" y="492"/>
                  <a:pt x="548" y="491"/>
                </a:cubicBezTo>
                <a:cubicBezTo>
                  <a:pt x="548" y="491"/>
                  <a:pt x="548" y="490"/>
                  <a:pt x="547" y="489"/>
                </a:cubicBezTo>
                <a:cubicBezTo>
                  <a:pt x="541" y="473"/>
                  <a:pt x="541" y="473"/>
                  <a:pt x="541" y="473"/>
                </a:cubicBezTo>
                <a:cubicBezTo>
                  <a:pt x="540" y="472"/>
                  <a:pt x="540" y="471"/>
                  <a:pt x="540" y="471"/>
                </a:cubicBezTo>
                <a:cubicBezTo>
                  <a:pt x="540" y="471"/>
                  <a:pt x="539" y="470"/>
                  <a:pt x="539" y="470"/>
                </a:cubicBezTo>
                <a:cubicBezTo>
                  <a:pt x="538" y="470"/>
                  <a:pt x="538" y="470"/>
                  <a:pt x="537" y="470"/>
                </a:cubicBezTo>
                <a:cubicBezTo>
                  <a:pt x="537" y="471"/>
                  <a:pt x="537" y="471"/>
                  <a:pt x="537" y="471"/>
                </a:cubicBezTo>
                <a:cubicBezTo>
                  <a:pt x="536" y="470"/>
                  <a:pt x="536" y="470"/>
                  <a:pt x="536" y="470"/>
                </a:cubicBezTo>
                <a:cubicBezTo>
                  <a:pt x="547" y="466"/>
                  <a:pt x="547" y="466"/>
                  <a:pt x="547" y="466"/>
                </a:cubicBezTo>
                <a:cubicBezTo>
                  <a:pt x="547" y="467"/>
                  <a:pt x="547" y="467"/>
                  <a:pt x="547" y="467"/>
                </a:cubicBezTo>
                <a:cubicBezTo>
                  <a:pt x="546" y="467"/>
                  <a:pt x="546" y="467"/>
                  <a:pt x="546" y="467"/>
                </a:cubicBezTo>
                <a:cubicBezTo>
                  <a:pt x="546" y="467"/>
                  <a:pt x="545" y="467"/>
                  <a:pt x="545" y="468"/>
                </a:cubicBezTo>
                <a:cubicBezTo>
                  <a:pt x="545" y="468"/>
                  <a:pt x="545" y="468"/>
                  <a:pt x="545" y="469"/>
                </a:cubicBezTo>
                <a:cubicBezTo>
                  <a:pt x="545" y="469"/>
                  <a:pt x="545" y="470"/>
                  <a:pt x="545" y="471"/>
                </a:cubicBezTo>
                <a:cubicBezTo>
                  <a:pt x="552" y="487"/>
                  <a:pt x="552" y="487"/>
                  <a:pt x="552" y="487"/>
                </a:cubicBezTo>
                <a:cubicBezTo>
                  <a:pt x="552" y="488"/>
                  <a:pt x="553" y="489"/>
                  <a:pt x="553" y="489"/>
                </a:cubicBezTo>
                <a:cubicBezTo>
                  <a:pt x="553" y="490"/>
                  <a:pt x="553" y="490"/>
                  <a:pt x="554" y="490"/>
                </a:cubicBezTo>
                <a:cubicBezTo>
                  <a:pt x="554" y="490"/>
                  <a:pt x="555" y="490"/>
                  <a:pt x="555" y="490"/>
                </a:cubicBezTo>
                <a:cubicBezTo>
                  <a:pt x="556" y="490"/>
                  <a:pt x="556" y="490"/>
                  <a:pt x="556" y="490"/>
                </a:cubicBezTo>
                <a:cubicBezTo>
                  <a:pt x="556" y="490"/>
                  <a:pt x="556" y="490"/>
                  <a:pt x="556" y="490"/>
                </a:cubicBezTo>
                <a:lnTo>
                  <a:pt x="546" y="494"/>
                </a:lnTo>
                <a:close/>
                <a:moveTo>
                  <a:pt x="571" y="484"/>
                </a:moveTo>
                <a:cubicBezTo>
                  <a:pt x="571" y="483"/>
                  <a:pt x="571" y="483"/>
                  <a:pt x="571" y="483"/>
                </a:cubicBezTo>
                <a:cubicBezTo>
                  <a:pt x="571" y="483"/>
                  <a:pt x="571" y="483"/>
                  <a:pt x="572" y="482"/>
                </a:cubicBezTo>
                <a:cubicBezTo>
                  <a:pt x="572" y="482"/>
                  <a:pt x="572" y="482"/>
                  <a:pt x="572" y="481"/>
                </a:cubicBezTo>
                <a:cubicBezTo>
                  <a:pt x="571" y="481"/>
                  <a:pt x="570" y="480"/>
                  <a:pt x="569" y="479"/>
                </a:cubicBezTo>
                <a:cubicBezTo>
                  <a:pt x="562" y="474"/>
                  <a:pt x="562" y="474"/>
                  <a:pt x="562" y="474"/>
                </a:cubicBezTo>
                <a:cubicBezTo>
                  <a:pt x="561" y="475"/>
                  <a:pt x="561" y="475"/>
                  <a:pt x="561" y="475"/>
                </a:cubicBezTo>
                <a:cubicBezTo>
                  <a:pt x="564" y="482"/>
                  <a:pt x="564" y="482"/>
                  <a:pt x="564" y="482"/>
                </a:cubicBezTo>
                <a:cubicBezTo>
                  <a:pt x="565" y="483"/>
                  <a:pt x="565" y="484"/>
                  <a:pt x="565" y="484"/>
                </a:cubicBezTo>
                <a:cubicBezTo>
                  <a:pt x="566" y="484"/>
                  <a:pt x="566" y="485"/>
                  <a:pt x="566" y="485"/>
                </a:cubicBezTo>
                <a:cubicBezTo>
                  <a:pt x="567" y="485"/>
                  <a:pt x="567" y="485"/>
                  <a:pt x="568" y="484"/>
                </a:cubicBezTo>
                <a:cubicBezTo>
                  <a:pt x="568" y="485"/>
                  <a:pt x="568" y="485"/>
                  <a:pt x="568" y="485"/>
                </a:cubicBezTo>
                <a:cubicBezTo>
                  <a:pt x="559" y="489"/>
                  <a:pt x="559" y="489"/>
                  <a:pt x="559" y="489"/>
                </a:cubicBezTo>
                <a:cubicBezTo>
                  <a:pt x="558" y="489"/>
                  <a:pt x="558" y="489"/>
                  <a:pt x="558" y="489"/>
                </a:cubicBezTo>
                <a:cubicBezTo>
                  <a:pt x="559" y="488"/>
                  <a:pt x="559" y="488"/>
                  <a:pt x="559" y="488"/>
                </a:cubicBezTo>
                <a:cubicBezTo>
                  <a:pt x="560" y="488"/>
                  <a:pt x="560" y="488"/>
                  <a:pt x="560" y="487"/>
                </a:cubicBezTo>
                <a:cubicBezTo>
                  <a:pt x="560" y="487"/>
                  <a:pt x="560" y="487"/>
                  <a:pt x="560" y="486"/>
                </a:cubicBezTo>
                <a:cubicBezTo>
                  <a:pt x="560" y="486"/>
                  <a:pt x="560" y="485"/>
                  <a:pt x="560" y="484"/>
                </a:cubicBezTo>
                <a:cubicBezTo>
                  <a:pt x="552" y="468"/>
                  <a:pt x="552" y="468"/>
                  <a:pt x="552" y="468"/>
                </a:cubicBezTo>
                <a:cubicBezTo>
                  <a:pt x="552" y="467"/>
                  <a:pt x="551" y="466"/>
                  <a:pt x="551" y="466"/>
                </a:cubicBezTo>
                <a:cubicBezTo>
                  <a:pt x="551" y="466"/>
                  <a:pt x="551" y="466"/>
                  <a:pt x="550" y="466"/>
                </a:cubicBezTo>
                <a:cubicBezTo>
                  <a:pt x="550" y="466"/>
                  <a:pt x="549" y="466"/>
                  <a:pt x="549" y="466"/>
                </a:cubicBezTo>
                <a:cubicBezTo>
                  <a:pt x="548" y="466"/>
                  <a:pt x="548" y="466"/>
                  <a:pt x="548" y="466"/>
                </a:cubicBezTo>
                <a:cubicBezTo>
                  <a:pt x="548" y="466"/>
                  <a:pt x="548" y="466"/>
                  <a:pt x="548" y="466"/>
                </a:cubicBezTo>
                <a:cubicBezTo>
                  <a:pt x="557" y="461"/>
                  <a:pt x="557" y="461"/>
                  <a:pt x="557" y="461"/>
                </a:cubicBezTo>
                <a:cubicBezTo>
                  <a:pt x="558" y="462"/>
                  <a:pt x="558" y="462"/>
                  <a:pt x="558" y="462"/>
                </a:cubicBezTo>
                <a:cubicBezTo>
                  <a:pt x="557" y="462"/>
                  <a:pt x="557" y="463"/>
                  <a:pt x="556" y="463"/>
                </a:cubicBezTo>
                <a:cubicBezTo>
                  <a:pt x="556" y="463"/>
                  <a:pt x="556" y="464"/>
                  <a:pt x="556" y="464"/>
                </a:cubicBezTo>
                <a:cubicBezTo>
                  <a:pt x="556" y="464"/>
                  <a:pt x="556" y="465"/>
                  <a:pt x="557" y="466"/>
                </a:cubicBezTo>
                <a:cubicBezTo>
                  <a:pt x="560" y="474"/>
                  <a:pt x="560" y="474"/>
                  <a:pt x="560" y="474"/>
                </a:cubicBezTo>
                <a:cubicBezTo>
                  <a:pt x="564" y="463"/>
                  <a:pt x="564" y="463"/>
                  <a:pt x="564" y="463"/>
                </a:cubicBezTo>
                <a:cubicBezTo>
                  <a:pt x="565" y="462"/>
                  <a:pt x="565" y="461"/>
                  <a:pt x="565" y="460"/>
                </a:cubicBezTo>
                <a:cubicBezTo>
                  <a:pt x="564" y="460"/>
                  <a:pt x="564" y="460"/>
                  <a:pt x="563" y="460"/>
                </a:cubicBezTo>
                <a:cubicBezTo>
                  <a:pt x="563" y="460"/>
                  <a:pt x="563" y="460"/>
                  <a:pt x="562" y="460"/>
                </a:cubicBezTo>
                <a:cubicBezTo>
                  <a:pt x="562" y="459"/>
                  <a:pt x="562" y="459"/>
                  <a:pt x="562" y="459"/>
                </a:cubicBezTo>
                <a:cubicBezTo>
                  <a:pt x="569" y="456"/>
                  <a:pt x="569" y="456"/>
                  <a:pt x="569" y="456"/>
                </a:cubicBezTo>
                <a:cubicBezTo>
                  <a:pt x="569" y="457"/>
                  <a:pt x="569" y="457"/>
                  <a:pt x="569" y="457"/>
                </a:cubicBezTo>
                <a:cubicBezTo>
                  <a:pt x="569" y="457"/>
                  <a:pt x="568" y="457"/>
                  <a:pt x="568" y="458"/>
                </a:cubicBezTo>
                <a:cubicBezTo>
                  <a:pt x="568" y="458"/>
                  <a:pt x="567" y="459"/>
                  <a:pt x="566" y="461"/>
                </a:cubicBezTo>
                <a:cubicBezTo>
                  <a:pt x="563" y="469"/>
                  <a:pt x="563" y="469"/>
                  <a:pt x="563" y="469"/>
                </a:cubicBezTo>
                <a:cubicBezTo>
                  <a:pt x="575" y="477"/>
                  <a:pt x="575" y="477"/>
                  <a:pt x="575" y="477"/>
                </a:cubicBezTo>
                <a:cubicBezTo>
                  <a:pt x="576" y="478"/>
                  <a:pt x="578" y="479"/>
                  <a:pt x="579" y="479"/>
                </a:cubicBezTo>
                <a:cubicBezTo>
                  <a:pt x="579" y="479"/>
                  <a:pt x="580" y="479"/>
                  <a:pt x="580" y="479"/>
                </a:cubicBezTo>
                <a:cubicBezTo>
                  <a:pt x="581" y="479"/>
                  <a:pt x="581" y="479"/>
                  <a:pt x="581" y="479"/>
                </a:cubicBezTo>
                <a:lnTo>
                  <a:pt x="571" y="484"/>
                </a:lnTo>
                <a:close/>
                <a:moveTo>
                  <a:pt x="592" y="473"/>
                </a:moveTo>
                <a:cubicBezTo>
                  <a:pt x="592" y="473"/>
                  <a:pt x="592" y="473"/>
                  <a:pt x="592" y="473"/>
                </a:cubicBezTo>
                <a:cubicBezTo>
                  <a:pt x="592" y="472"/>
                  <a:pt x="592" y="472"/>
                  <a:pt x="592" y="472"/>
                </a:cubicBezTo>
                <a:cubicBezTo>
                  <a:pt x="593" y="472"/>
                  <a:pt x="593" y="472"/>
                  <a:pt x="594" y="471"/>
                </a:cubicBezTo>
                <a:cubicBezTo>
                  <a:pt x="594" y="471"/>
                  <a:pt x="594" y="471"/>
                  <a:pt x="593" y="470"/>
                </a:cubicBezTo>
                <a:cubicBezTo>
                  <a:pt x="593" y="470"/>
                  <a:pt x="593" y="470"/>
                  <a:pt x="593" y="470"/>
                </a:cubicBezTo>
                <a:cubicBezTo>
                  <a:pt x="593" y="470"/>
                  <a:pt x="593" y="469"/>
                  <a:pt x="592" y="469"/>
                </a:cubicBezTo>
                <a:cubicBezTo>
                  <a:pt x="589" y="466"/>
                  <a:pt x="589" y="466"/>
                  <a:pt x="589" y="466"/>
                </a:cubicBezTo>
                <a:cubicBezTo>
                  <a:pt x="583" y="470"/>
                  <a:pt x="583" y="470"/>
                  <a:pt x="583" y="470"/>
                </a:cubicBezTo>
                <a:cubicBezTo>
                  <a:pt x="583" y="472"/>
                  <a:pt x="583" y="472"/>
                  <a:pt x="583" y="472"/>
                </a:cubicBezTo>
                <a:cubicBezTo>
                  <a:pt x="584" y="473"/>
                  <a:pt x="584" y="474"/>
                  <a:pt x="584" y="474"/>
                </a:cubicBezTo>
                <a:cubicBezTo>
                  <a:pt x="584" y="475"/>
                  <a:pt x="585" y="475"/>
                  <a:pt x="585" y="475"/>
                </a:cubicBezTo>
                <a:cubicBezTo>
                  <a:pt x="586" y="476"/>
                  <a:pt x="586" y="475"/>
                  <a:pt x="587" y="475"/>
                </a:cubicBezTo>
                <a:cubicBezTo>
                  <a:pt x="588" y="476"/>
                  <a:pt x="588" y="476"/>
                  <a:pt x="588" y="476"/>
                </a:cubicBezTo>
                <a:cubicBezTo>
                  <a:pt x="582" y="479"/>
                  <a:pt x="582" y="479"/>
                  <a:pt x="582" y="479"/>
                </a:cubicBezTo>
                <a:cubicBezTo>
                  <a:pt x="581" y="478"/>
                  <a:pt x="581" y="478"/>
                  <a:pt x="581" y="478"/>
                </a:cubicBezTo>
                <a:cubicBezTo>
                  <a:pt x="582" y="478"/>
                  <a:pt x="582" y="477"/>
                  <a:pt x="582" y="476"/>
                </a:cubicBezTo>
                <a:cubicBezTo>
                  <a:pt x="582" y="476"/>
                  <a:pt x="582" y="474"/>
                  <a:pt x="582" y="472"/>
                </a:cubicBezTo>
                <a:cubicBezTo>
                  <a:pt x="579" y="450"/>
                  <a:pt x="579" y="450"/>
                  <a:pt x="579" y="450"/>
                </a:cubicBezTo>
                <a:cubicBezTo>
                  <a:pt x="579" y="450"/>
                  <a:pt x="579" y="450"/>
                  <a:pt x="579" y="450"/>
                </a:cubicBezTo>
                <a:cubicBezTo>
                  <a:pt x="596" y="465"/>
                  <a:pt x="596" y="465"/>
                  <a:pt x="596" y="465"/>
                </a:cubicBezTo>
                <a:cubicBezTo>
                  <a:pt x="597" y="467"/>
                  <a:pt x="599" y="468"/>
                  <a:pt x="599" y="468"/>
                </a:cubicBezTo>
                <a:cubicBezTo>
                  <a:pt x="600" y="468"/>
                  <a:pt x="600" y="468"/>
                  <a:pt x="601" y="468"/>
                </a:cubicBezTo>
                <a:cubicBezTo>
                  <a:pt x="601" y="468"/>
                  <a:pt x="601" y="468"/>
                  <a:pt x="601" y="468"/>
                </a:cubicBezTo>
                <a:lnTo>
                  <a:pt x="592" y="473"/>
                </a:lnTo>
                <a:close/>
                <a:moveTo>
                  <a:pt x="704" y="416"/>
                </a:moveTo>
                <a:cubicBezTo>
                  <a:pt x="703" y="414"/>
                  <a:pt x="701" y="413"/>
                  <a:pt x="700" y="413"/>
                </a:cubicBezTo>
                <a:cubicBezTo>
                  <a:pt x="696" y="413"/>
                  <a:pt x="691" y="417"/>
                  <a:pt x="689" y="420"/>
                </a:cubicBezTo>
                <a:cubicBezTo>
                  <a:pt x="688" y="420"/>
                  <a:pt x="688" y="420"/>
                  <a:pt x="688" y="420"/>
                </a:cubicBezTo>
                <a:cubicBezTo>
                  <a:pt x="687" y="421"/>
                  <a:pt x="687" y="422"/>
                  <a:pt x="686" y="423"/>
                </a:cubicBezTo>
                <a:cubicBezTo>
                  <a:pt x="699" y="433"/>
                  <a:pt x="699" y="433"/>
                  <a:pt x="699" y="433"/>
                </a:cubicBezTo>
                <a:cubicBezTo>
                  <a:pt x="699" y="433"/>
                  <a:pt x="699" y="433"/>
                  <a:pt x="699" y="433"/>
                </a:cubicBezTo>
                <a:cubicBezTo>
                  <a:pt x="699" y="430"/>
                  <a:pt x="701" y="426"/>
                  <a:pt x="702" y="423"/>
                </a:cubicBezTo>
                <a:cubicBezTo>
                  <a:pt x="703" y="420"/>
                  <a:pt x="704" y="417"/>
                  <a:pt x="704" y="416"/>
                </a:cubicBezTo>
                <a:close/>
                <a:moveTo>
                  <a:pt x="789" y="350"/>
                </a:moveTo>
                <a:cubicBezTo>
                  <a:pt x="778" y="350"/>
                  <a:pt x="767" y="352"/>
                  <a:pt x="760" y="354"/>
                </a:cubicBezTo>
                <a:cubicBezTo>
                  <a:pt x="756" y="356"/>
                  <a:pt x="753" y="357"/>
                  <a:pt x="751" y="358"/>
                </a:cubicBezTo>
                <a:cubicBezTo>
                  <a:pt x="749" y="358"/>
                  <a:pt x="747" y="359"/>
                  <a:pt x="747" y="359"/>
                </a:cubicBezTo>
                <a:cubicBezTo>
                  <a:pt x="745" y="360"/>
                  <a:pt x="745" y="360"/>
                  <a:pt x="745" y="360"/>
                </a:cubicBezTo>
                <a:cubicBezTo>
                  <a:pt x="745" y="358"/>
                  <a:pt x="745" y="358"/>
                  <a:pt x="745" y="358"/>
                </a:cubicBezTo>
                <a:cubicBezTo>
                  <a:pt x="745" y="358"/>
                  <a:pt x="749" y="335"/>
                  <a:pt x="761" y="315"/>
                </a:cubicBezTo>
                <a:cubicBezTo>
                  <a:pt x="739" y="332"/>
                  <a:pt x="720" y="351"/>
                  <a:pt x="706" y="366"/>
                </a:cubicBezTo>
                <a:cubicBezTo>
                  <a:pt x="698" y="374"/>
                  <a:pt x="692" y="381"/>
                  <a:pt x="688" y="386"/>
                </a:cubicBezTo>
                <a:cubicBezTo>
                  <a:pt x="686" y="388"/>
                  <a:pt x="684" y="390"/>
                  <a:pt x="683" y="392"/>
                </a:cubicBezTo>
                <a:cubicBezTo>
                  <a:pt x="683" y="392"/>
                  <a:pt x="682" y="392"/>
                  <a:pt x="682" y="393"/>
                </a:cubicBezTo>
                <a:cubicBezTo>
                  <a:pt x="685" y="395"/>
                  <a:pt x="689" y="397"/>
                  <a:pt x="692" y="399"/>
                </a:cubicBezTo>
                <a:cubicBezTo>
                  <a:pt x="701" y="405"/>
                  <a:pt x="708" y="409"/>
                  <a:pt x="707" y="416"/>
                </a:cubicBezTo>
                <a:cubicBezTo>
                  <a:pt x="707" y="416"/>
                  <a:pt x="706" y="417"/>
                  <a:pt x="706" y="418"/>
                </a:cubicBezTo>
                <a:cubicBezTo>
                  <a:pt x="706" y="419"/>
                  <a:pt x="706" y="419"/>
                  <a:pt x="706" y="419"/>
                </a:cubicBezTo>
                <a:cubicBezTo>
                  <a:pt x="706" y="419"/>
                  <a:pt x="706" y="419"/>
                  <a:pt x="706" y="419"/>
                </a:cubicBezTo>
                <a:cubicBezTo>
                  <a:pt x="706" y="421"/>
                  <a:pt x="705" y="422"/>
                  <a:pt x="704" y="424"/>
                </a:cubicBezTo>
                <a:cubicBezTo>
                  <a:pt x="703" y="427"/>
                  <a:pt x="702" y="430"/>
                  <a:pt x="702" y="433"/>
                </a:cubicBezTo>
                <a:cubicBezTo>
                  <a:pt x="702" y="434"/>
                  <a:pt x="702" y="435"/>
                  <a:pt x="703" y="435"/>
                </a:cubicBezTo>
                <a:cubicBezTo>
                  <a:pt x="703" y="435"/>
                  <a:pt x="703" y="436"/>
                  <a:pt x="703" y="436"/>
                </a:cubicBezTo>
                <a:cubicBezTo>
                  <a:pt x="704" y="437"/>
                  <a:pt x="704" y="437"/>
                  <a:pt x="704" y="437"/>
                </a:cubicBezTo>
                <a:cubicBezTo>
                  <a:pt x="705" y="437"/>
                  <a:pt x="705" y="437"/>
                  <a:pt x="705" y="437"/>
                </a:cubicBezTo>
                <a:cubicBezTo>
                  <a:pt x="706" y="437"/>
                  <a:pt x="707" y="437"/>
                  <a:pt x="708" y="436"/>
                </a:cubicBezTo>
                <a:cubicBezTo>
                  <a:pt x="713" y="432"/>
                  <a:pt x="720" y="421"/>
                  <a:pt x="733" y="406"/>
                </a:cubicBezTo>
                <a:cubicBezTo>
                  <a:pt x="746" y="391"/>
                  <a:pt x="765" y="371"/>
                  <a:pt x="795" y="350"/>
                </a:cubicBezTo>
                <a:cubicBezTo>
                  <a:pt x="793" y="350"/>
                  <a:pt x="791" y="350"/>
                  <a:pt x="789" y="350"/>
                </a:cubicBezTo>
                <a:close/>
                <a:moveTo>
                  <a:pt x="687" y="418"/>
                </a:moveTo>
                <a:cubicBezTo>
                  <a:pt x="690" y="415"/>
                  <a:pt x="695" y="410"/>
                  <a:pt x="700" y="410"/>
                </a:cubicBezTo>
                <a:cubicBezTo>
                  <a:pt x="701" y="410"/>
                  <a:pt x="702" y="411"/>
                  <a:pt x="703" y="411"/>
                </a:cubicBezTo>
                <a:cubicBezTo>
                  <a:pt x="701" y="408"/>
                  <a:pt x="696" y="405"/>
                  <a:pt x="690" y="401"/>
                </a:cubicBezTo>
                <a:cubicBezTo>
                  <a:pt x="683" y="397"/>
                  <a:pt x="675" y="392"/>
                  <a:pt x="668" y="385"/>
                </a:cubicBezTo>
                <a:cubicBezTo>
                  <a:pt x="668" y="385"/>
                  <a:pt x="668" y="385"/>
                  <a:pt x="668" y="385"/>
                </a:cubicBezTo>
                <a:cubicBezTo>
                  <a:pt x="668" y="385"/>
                  <a:pt x="668" y="385"/>
                  <a:pt x="668" y="385"/>
                </a:cubicBezTo>
                <a:cubicBezTo>
                  <a:pt x="666" y="382"/>
                  <a:pt x="664" y="381"/>
                  <a:pt x="661" y="381"/>
                </a:cubicBezTo>
                <a:cubicBezTo>
                  <a:pt x="657" y="381"/>
                  <a:pt x="653" y="384"/>
                  <a:pt x="651" y="386"/>
                </a:cubicBezTo>
                <a:cubicBezTo>
                  <a:pt x="645" y="391"/>
                  <a:pt x="640" y="396"/>
                  <a:pt x="634" y="401"/>
                </a:cubicBezTo>
                <a:cubicBezTo>
                  <a:pt x="634" y="401"/>
                  <a:pt x="635" y="402"/>
                  <a:pt x="635" y="403"/>
                </a:cubicBezTo>
                <a:cubicBezTo>
                  <a:pt x="635" y="403"/>
                  <a:pt x="635" y="403"/>
                  <a:pt x="635" y="403"/>
                </a:cubicBezTo>
                <a:cubicBezTo>
                  <a:pt x="635" y="403"/>
                  <a:pt x="635" y="403"/>
                  <a:pt x="635" y="403"/>
                </a:cubicBezTo>
                <a:cubicBezTo>
                  <a:pt x="640" y="404"/>
                  <a:pt x="643" y="408"/>
                  <a:pt x="644" y="411"/>
                </a:cubicBezTo>
                <a:cubicBezTo>
                  <a:pt x="645" y="411"/>
                  <a:pt x="645" y="411"/>
                  <a:pt x="645" y="412"/>
                </a:cubicBezTo>
                <a:cubicBezTo>
                  <a:pt x="645" y="412"/>
                  <a:pt x="646" y="412"/>
                  <a:pt x="647" y="412"/>
                </a:cubicBezTo>
                <a:cubicBezTo>
                  <a:pt x="650" y="414"/>
                  <a:pt x="653" y="418"/>
                  <a:pt x="655" y="420"/>
                </a:cubicBezTo>
                <a:cubicBezTo>
                  <a:pt x="655" y="420"/>
                  <a:pt x="655" y="420"/>
                  <a:pt x="655" y="420"/>
                </a:cubicBezTo>
                <a:cubicBezTo>
                  <a:pt x="655" y="420"/>
                  <a:pt x="656" y="420"/>
                  <a:pt x="657" y="421"/>
                </a:cubicBezTo>
                <a:cubicBezTo>
                  <a:pt x="660" y="421"/>
                  <a:pt x="661" y="422"/>
                  <a:pt x="662" y="423"/>
                </a:cubicBezTo>
                <a:cubicBezTo>
                  <a:pt x="662" y="423"/>
                  <a:pt x="662" y="423"/>
                  <a:pt x="662" y="423"/>
                </a:cubicBezTo>
                <a:cubicBezTo>
                  <a:pt x="663" y="423"/>
                  <a:pt x="664" y="423"/>
                  <a:pt x="665" y="424"/>
                </a:cubicBezTo>
                <a:cubicBezTo>
                  <a:pt x="666" y="424"/>
                  <a:pt x="667" y="424"/>
                  <a:pt x="668" y="424"/>
                </a:cubicBezTo>
                <a:cubicBezTo>
                  <a:pt x="671" y="424"/>
                  <a:pt x="674" y="426"/>
                  <a:pt x="674" y="429"/>
                </a:cubicBezTo>
                <a:cubicBezTo>
                  <a:pt x="678" y="426"/>
                  <a:pt x="682" y="422"/>
                  <a:pt x="686" y="418"/>
                </a:cubicBezTo>
                <a:lnTo>
                  <a:pt x="687" y="418"/>
                </a:lnTo>
                <a:close/>
                <a:moveTo>
                  <a:pt x="350" y="510"/>
                </a:moveTo>
                <a:cubicBezTo>
                  <a:pt x="356" y="511"/>
                  <a:pt x="356" y="511"/>
                  <a:pt x="356" y="511"/>
                </a:cubicBezTo>
                <a:cubicBezTo>
                  <a:pt x="354" y="501"/>
                  <a:pt x="354" y="501"/>
                  <a:pt x="354" y="501"/>
                </a:cubicBezTo>
                <a:lnTo>
                  <a:pt x="350" y="510"/>
                </a:lnTo>
                <a:close/>
                <a:moveTo>
                  <a:pt x="583" y="468"/>
                </a:moveTo>
                <a:cubicBezTo>
                  <a:pt x="588" y="465"/>
                  <a:pt x="588" y="465"/>
                  <a:pt x="588" y="465"/>
                </a:cubicBezTo>
                <a:cubicBezTo>
                  <a:pt x="581" y="459"/>
                  <a:pt x="581" y="459"/>
                  <a:pt x="581" y="459"/>
                </a:cubicBezTo>
                <a:lnTo>
                  <a:pt x="583" y="468"/>
                </a:lnTo>
                <a:close/>
                <a:moveTo>
                  <a:pt x="498" y="500"/>
                </a:moveTo>
                <a:cubicBezTo>
                  <a:pt x="504" y="499"/>
                  <a:pt x="504" y="499"/>
                  <a:pt x="504" y="499"/>
                </a:cubicBezTo>
                <a:cubicBezTo>
                  <a:pt x="499" y="491"/>
                  <a:pt x="499" y="491"/>
                  <a:pt x="499" y="491"/>
                </a:cubicBezTo>
                <a:lnTo>
                  <a:pt x="498" y="500"/>
                </a:lnTo>
                <a:close/>
                <a:moveTo>
                  <a:pt x="321" y="136"/>
                </a:moveTo>
                <a:cubicBezTo>
                  <a:pt x="323" y="134"/>
                  <a:pt x="325" y="135"/>
                  <a:pt x="327" y="133"/>
                </a:cubicBezTo>
                <a:cubicBezTo>
                  <a:pt x="328" y="132"/>
                  <a:pt x="322" y="133"/>
                  <a:pt x="321" y="136"/>
                </a:cubicBezTo>
                <a:close/>
                <a:moveTo>
                  <a:pt x="448" y="101"/>
                </a:moveTo>
                <a:cubicBezTo>
                  <a:pt x="449" y="98"/>
                  <a:pt x="450" y="99"/>
                  <a:pt x="448" y="97"/>
                </a:cubicBezTo>
                <a:cubicBezTo>
                  <a:pt x="447" y="96"/>
                  <a:pt x="447" y="96"/>
                  <a:pt x="448" y="93"/>
                </a:cubicBezTo>
                <a:cubicBezTo>
                  <a:pt x="448" y="90"/>
                  <a:pt x="449" y="89"/>
                  <a:pt x="448" y="86"/>
                </a:cubicBezTo>
                <a:cubicBezTo>
                  <a:pt x="446" y="83"/>
                  <a:pt x="446" y="85"/>
                  <a:pt x="444" y="85"/>
                </a:cubicBezTo>
                <a:cubicBezTo>
                  <a:pt x="441" y="85"/>
                  <a:pt x="440" y="86"/>
                  <a:pt x="440" y="88"/>
                </a:cubicBezTo>
                <a:cubicBezTo>
                  <a:pt x="440" y="91"/>
                  <a:pt x="441" y="104"/>
                  <a:pt x="440" y="104"/>
                </a:cubicBezTo>
                <a:cubicBezTo>
                  <a:pt x="439" y="104"/>
                  <a:pt x="437" y="100"/>
                  <a:pt x="437" y="97"/>
                </a:cubicBezTo>
                <a:cubicBezTo>
                  <a:pt x="437" y="95"/>
                  <a:pt x="439" y="95"/>
                  <a:pt x="438" y="92"/>
                </a:cubicBezTo>
                <a:cubicBezTo>
                  <a:pt x="436" y="90"/>
                  <a:pt x="435" y="92"/>
                  <a:pt x="434" y="90"/>
                </a:cubicBezTo>
                <a:cubicBezTo>
                  <a:pt x="434" y="88"/>
                  <a:pt x="435" y="86"/>
                  <a:pt x="433" y="85"/>
                </a:cubicBezTo>
                <a:cubicBezTo>
                  <a:pt x="431" y="84"/>
                  <a:pt x="429" y="83"/>
                  <a:pt x="429" y="85"/>
                </a:cubicBezTo>
                <a:cubicBezTo>
                  <a:pt x="428" y="88"/>
                  <a:pt x="429" y="89"/>
                  <a:pt x="429" y="89"/>
                </a:cubicBezTo>
                <a:cubicBezTo>
                  <a:pt x="428" y="90"/>
                  <a:pt x="428" y="88"/>
                  <a:pt x="427" y="92"/>
                </a:cubicBezTo>
                <a:cubicBezTo>
                  <a:pt x="427" y="96"/>
                  <a:pt x="425" y="97"/>
                  <a:pt x="426" y="98"/>
                </a:cubicBezTo>
                <a:cubicBezTo>
                  <a:pt x="426" y="100"/>
                  <a:pt x="425" y="103"/>
                  <a:pt x="425" y="103"/>
                </a:cubicBezTo>
                <a:cubicBezTo>
                  <a:pt x="424" y="104"/>
                  <a:pt x="425" y="97"/>
                  <a:pt x="424" y="95"/>
                </a:cubicBezTo>
                <a:cubicBezTo>
                  <a:pt x="423" y="93"/>
                  <a:pt x="426" y="89"/>
                  <a:pt x="423" y="88"/>
                </a:cubicBezTo>
                <a:cubicBezTo>
                  <a:pt x="422" y="87"/>
                  <a:pt x="422" y="75"/>
                  <a:pt x="422" y="73"/>
                </a:cubicBezTo>
                <a:cubicBezTo>
                  <a:pt x="423" y="69"/>
                  <a:pt x="424" y="71"/>
                  <a:pt x="425" y="68"/>
                </a:cubicBezTo>
                <a:cubicBezTo>
                  <a:pt x="427" y="66"/>
                  <a:pt x="424" y="60"/>
                  <a:pt x="426" y="58"/>
                </a:cubicBezTo>
                <a:cubicBezTo>
                  <a:pt x="428" y="56"/>
                  <a:pt x="427" y="54"/>
                  <a:pt x="431" y="52"/>
                </a:cubicBezTo>
                <a:cubicBezTo>
                  <a:pt x="434" y="52"/>
                  <a:pt x="433" y="47"/>
                  <a:pt x="439" y="46"/>
                </a:cubicBezTo>
                <a:cubicBezTo>
                  <a:pt x="436" y="41"/>
                  <a:pt x="447" y="38"/>
                  <a:pt x="447" y="38"/>
                </a:cubicBezTo>
                <a:cubicBezTo>
                  <a:pt x="447" y="38"/>
                  <a:pt x="452" y="34"/>
                  <a:pt x="456" y="35"/>
                </a:cubicBezTo>
                <a:cubicBezTo>
                  <a:pt x="457" y="29"/>
                  <a:pt x="470" y="30"/>
                  <a:pt x="470" y="30"/>
                </a:cubicBezTo>
                <a:cubicBezTo>
                  <a:pt x="470" y="30"/>
                  <a:pt x="487" y="28"/>
                  <a:pt x="492" y="32"/>
                </a:cubicBezTo>
                <a:cubicBezTo>
                  <a:pt x="499" y="31"/>
                  <a:pt x="502" y="35"/>
                  <a:pt x="502" y="35"/>
                </a:cubicBezTo>
                <a:cubicBezTo>
                  <a:pt x="507" y="34"/>
                  <a:pt x="509" y="38"/>
                  <a:pt x="509" y="38"/>
                </a:cubicBezTo>
                <a:cubicBezTo>
                  <a:pt x="518" y="40"/>
                  <a:pt x="519" y="46"/>
                  <a:pt x="519" y="46"/>
                </a:cubicBezTo>
                <a:cubicBezTo>
                  <a:pt x="523" y="47"/>
                  <a:pt x="525" y="52"/>
                  <a:pt x="525" y="52"/>
                </a:cubicBezTo>
                <a:cubicBezTo>
                  <a:pt x="525" y="52"/>
                  <a:pt x="533" y="58"/>
                  <a:pt x="533" y="64"/>
                </a:cubicBezTo>
                <a:cubicBezTo>
                  <a:pt x="534" y="70"/>
                  <a:pt x="535" y="82"/>
                  <a:pt x="533" y="87"/>
                </a:cubicBezTo>
                <a:cubicBezTo>
                  <a:pt x="531" y="91"/>
                  <a:pt x="530" y="94"/>
                  <a:pt x="530" y="96"/>
                </a:cubicBezTo>
                <a:cubicBezTo>
                  <a:pt x="530" y="97"/>
                  <a:pt x="529" y="97"/>
                  <a:pt x="529" y="97"/>
                </a:cubicBezTo>
                <a:cubicBezTo>
                  <a:pt x="528" y="113"/>
                  <a:pt x="528" y="113"/>
                  <a:pt x="528" y="113"/>
                </a:cubicBezTo>
                <a:cubicBezTo>
                  <a:pt x="528" y="113"/>
                  <a:pt x="527" y="104"/>
                  <a:pt x="527" y="101"/>
                </a:cubicBezTo>
                <a:cubicBezTo>
                  <a:pt x="527" y="97"/>
                  <a:pt x="528" y="97"/>
                  <a:pt x="527" y="95"/>
                </a:cubicBezTo>
                <a:cubicBezTo>
                  <a:pt x="527" y="92"/>
                  <a:pt x="525" y="84"/>
                  <a:pt x="523" y="89"/>
                </a:cubicBezTo>
                <a:cubicBezTo>
                  <a:pt x="521" y="93"/>
                  <a:pt x="522" y="94"/>
                  <a:pt x="522" y="97"/>
                </a:cubicBezTo>
                <a:cubicBezTo>
                  <a:pt x="522" y="99"/>
                  <a:pt x="520" y="98"/>
                  <a:pt x="521" y="101"/>
                </a:cubicBezTo>
                <a:cubicBezTo>
                  <a:pt x="521" y="105"/>
                  <a:pt x="520" y="107"/>
                  <a:pt x="520" y="107"/>
                </a:cubicBezTo>
                <a:cubicBezTo>
                  <a:pt x="520" y="107"/>
                  <a:pt x="519" y="100"/>
                  <a:pt x="519" y="97"/>
                </a:cubicBezTo>
                <a:cubicBezTo>
                  <a:pt x="519" y="94"/>
                  <a:pt x="520" y="93"/>
                  <a:pt x="519" y="90"/>
                </a:cubicBezTo>
                <a:cubicBezTo>
                  <a:pt x="518" y="88"/>
                  <a:pt x="517" y="88"/>
                  <a:pt x="516" y="89"/>
                </a:cubicBezTo>
                <a:cubicBezTo>
                  <a:pt x="514" y="90"/>
                  <a:pt x="513" y="91"/>
                  <a:pt x="514" y="94"/>
                </a:cubicBezTo>
                <a:cubicBezTo>
                  <a:pt x="514" y="97"/>
                  <a:pt x="513" y="101"/>
                  <a:pt x="513" y="105"/>
                </a:cubicBezTo>
                <a:cubicBezTo>
                  <a:pt x="512" y="109"/>
                  <a:pt x="511" y="113"/>
                  <a:pt x="511" y="113"/>
                </a:cubicBezTo>
                <a:cubicBezTo>
                  <a:pt x="511" y="113"/>
                  <a:pt x="511" y="106"/>
                  <a:pt x="511" y="105"/>
                </a:cubicBezTo>
                <a:cubicBezTo>
                  <a:pt x="511" y="103"/>
                  <a:pt x="513" y="103"/>
                  <a:pt x="512" y="101"/>
                </a:cubicBezTo>
                <a:cubicBezTo>
                  <a:pt x="511" y="99"/>
                  <a:pt x="509" y="100"/>
                  <a:pt x="509" y="97"/>
                </a:cubicBezTo>
                <a:cubicBezTo>
                  <a:pt x="509" y="94"/>
                  <a:pt x="509" y="87"/>
                  <a:pt x="507" y="90"/>
                </a:cubicBezTo>
                <a:cubicBezTo>
                  <a:pt x="505" y="93"/>
                  <a:pt x="505" y="91"/>
                  <a:pt x="505" y="94"/>
                </a:cubicBezTo>
                <a:cubicBezTo>
                  <a:pt x="505" y="97"/>
                  <a:pt x="505" y="110"/>
                  <a:pt x="505" y="110"/>
                </a:cubicBezTo>
                <a:cubicBezTo>
                  <a:pt x="505" y="110"/>
                  <a:pt x="504" y="91"/>
                  <a:pt x="503" y="90"/>
                </a:cubicBezTo>
                <a:cubicBezTo>
                  <a:pt x="503" y="89"/>
                  <a:pt x="502" y="87"/>
                  <a:pt x="501" y="90"/>
                </a:cubicBezTo>
                <a:cubicBezTo>
                  <a:pt x="499" y="92"/>
                  <a:pt x="500" y="110"/>
                  <a:pt x="500" y="110"/>
                </a:cubicBezTo>
                <a:cubicBezTo>
                  <a:pt x="500" y="110"/>
                  <a:pt x="499" y="104"/>
                  <a:pt x="499" y="101"/>
                </a:cubicBezTo>
                <a:cubicBezTo>
                  <a:pt x="498" y="97"/>
                  <a:pt x="500" y="93"/>
                  <a:pt x="499" y="91"/>
                </a:cubicBezTo>
                <a:cubicBezTo>
                  <a:pt x="498" y="89"/>
                  <a:pt x="497" y="88"/>
                  <a:pt x="497" y="90"/>
                </a:cubicBezTo>
                <a:cubicBezTo>
                  <a:pt x="497" y="93"/>
                  <a:pt x="497" y="116"/>
                  <a:pt x="498" y="117"/>
                </a:cubicBezTo>
                <a:cubicBezTo>
                  <a:pt x="500" y="119"/>
                  <a:pt x="501" y="121"/>
                  <a:pt x="506" y="121"/>
                </a:cubicBezTo>
                <a:cubicBezTo>
                  <a:pt x="510" y="121"/>
                  <a:pt x="515" y="121"/>
                  <a:pt x="515" y="121"/>
                </a:cubicBezTo>
                <a:cubicBezTo>
                  <a:pt x="515" y="121"/>
                  <a:pt x="515" y="122"/>
                  <a:pt x="518" y="122"/>
                </a:cubicBezTo>
                <a:cubicBezTo>
                  <a:pt x="526" y="122"/>
                  <a:pt x="526" y="122"/>
                  <a:pt x="526" y="122"/>
                </a:cubicBezTo>
                <a:cubicBezTo>
                  <a:pt x="526" y="122"/>
                  <a:pt x="518" y="124"/>
                  <a:pt x="515" y="124"/>
                </a:cubicBezTo>
                <a:cubicBezTo>
                  <a:pt x="512" y="124"/>
                  <a:pt x="510" y="122"/>
                  <a:pt x="508" y="123"/>
                </a:cubicBezTo>
                <a:cubicBezTo>
                  <a:pt x="505" y="124"/>
                  <a:pt x="501" y="125"/>
                  <a:pt x="505" y="126"/>
                </a:cubicBezTo>
                <a:cubicBezTo>
                  <a:pt x="509" y="126"/>
                  <a:pt x="520" y="125"/>
                  <a:pt x="522" y="125"/>
                </a:cubicBezTo>
                <a:cubicBezTo>
                  <a:pt x="525" y="125"/>
                  <a:pt x="519" y="127"/>
                  <a:pt x="517" y="127"/>
                </a:cubicBezTo>
                <a:cubicBezTo>
                  <a:pt x="515" y="127"/>
                  <a:pt x="516" y="128"/>
                  <a:pt x="519" y="128"/>
                </a:cubicBezTo>
                <a:cubicBezTo>
                  <a:pt x="522" y="128"/>
                  <a:pt x="498" y="129"/>
                  <a:pt x="495" y="128"/>
                </a:cubicBezTo>
                <a:cubicBezTo>
                  <a:pt x="492" y="128"/>
                  <a:pt x="492" y="127"/>
                  <a:pt x="490" y="128"/>
                </a:cubicBezTo>
                <a:cubicBezTo>
                  <a:pt x="489" y="129"/>
                  <a:pt x="480" y="129"/>
                  <a:pt x="479" y="128"/>
                </a:cubicBezTo>
                <a:cubicBezTo>
                  <a:pt x="477" y="127"/>
                  <a:pt x="476" y="128"/>
                  <a:pt x="474" y="128"/>
                </a:cubicBezTo>
                <a:cubicBezTo>
                  <a:pt x="473" y="127"/>
                  <a:pt x="475" y="124"/>
                  <a:pt x="473" y="125"/>
                </a:cubicBezTo>
                <a:cubicBezTo>
                  <a:pt x="471" y="126"/>
                  <a:pt x="473" y="127"/>
                  <a:pt x="469" y="127"/>
                </a:cubicBezTo>
                <a:cubicBezTo>
                  <a:pt x="466" y="127"/>
                  <a:pt x="460" y="129"/>
                  <a:pt x="460" y="128"/>
                </a:cubicBezTo>
                <a:cubicBezTo>
                  <a:pt x="459" y="127"/>
                  <a:pt x="464" y="125"/>
                  <a:pt x="464" y="125"/>
                </a:cubicBezTo>
                <a:cubicBezTo>
                  <a:pt x="464" y="125"/>
                  <a:pt x="465" y="124"/>
                  <a:pt x="461" y="124"/>
                </a:cubicBezTo>
                <a:cubicBezTo>
                  <a:pt x="451" y="124"/>
                  <a:pt x="455" y="118"/>
                  <a:pt x="458" y="118"/>
                </a:cubicBezTo>
                <a:cubicBezTo>
                  <a:pt x="461" y="118"/>
                  <a:pt x="465" y="118"/>
                  <a:pt x="465" y="115"/>
                </a:cubicBezTo>
                <a:cubicBezTo>
                  <a:pt x="466" y="113"/>
                  <a:pt x="467" y="109"/>
                  <a:pt x="468" y="108"/>
                </a:cubicBezTo>
                <a:cubicBezTo>
                  <a:pt x="469" y="106"/>
                  <a:pt x="469" y="103"/>
                  <a:pt x="469" y="102"/>
                </a:cubicBezTo>
                <a:cubicBezTo>
                  <a:pt x="469" y="100"/>
                  <a:pt x="470" y="93"/>
                  <a:pt x="468" y="93"/>
                </a:cubicBezTo>
                <a:cubicBezTo>
                  <a:pt x="466" y="92"/>
                  <a:pt x="467" y="90"/>
                  <a:pt x="465" y="93"/>
                </a:cubicBezTo>
                <a:cubicBezTo>
                  <a:pt x="464" y="96"/>
                  <a:pt x="464" y="97"/>
                  <a:pt x="464" y="99"/>
                </a:cubicBezTo>
                <a:cubicBezTo>
                  <a:pt x="465" y="101"/>
                  <a:pt x="466" y="102"/>
                  <a:pt x="465" y="104"/>
                </a:cubicBezTo>
                <a:cubicBezTo>
                  <a:pt x="464" y="106"/>
                  <a:pt x="464" y="107"/>
                  <a:pt x="463" y="107"/>
                </a:cubicBezTo>
                <a:cubicBezTo>
                  <a:pt x="463" y="107"/>
                  <a:pt x="462" y="93"/>
                  <a:pt x="461" y="93"/>
                </a:cubicBezTo>
                <a:cubicBezTo>
                  <a:pt x="461" y="93"/>
                  <a:pt x="460" y="106"/>
                  <a:pt x="459" y="106"/>
                </a:cubicBezTo>
                <a:cubicBezTo>
                  <a:pt x="459" y="106"/>
                  <a:pt x="458" y="102"/>
                  <a:pt x="457" y="100"/>
                </a:cubicBezTo>
                <a:cubicBezTo>
                  <a:pt x="457" y="97"/>
                  <a:pt x="459" y="97"/>
                  <a:pt x="458" y="96"/>
                </a:cubicBezTo>
                <a:cubicBezTo>
                  <a:pt x="457" y="95"/>
                  <a:pt x="456" y="96"/>
                  <a:pt x="457" y="91"/>
                </a:cubicBezTo>
                <a:cubicBezTo>
                  <a:pt x="458" y="87"/>
                  <a:pt x="459" y="85"/>
                  <a:pt x="456" y="86"/>
                </a:cubicBezTo>
                <a:cubicBezTo>
                  <a:pt x="453" y="87"/>
                  <a:pt x="452" y="88"/>
                  <a:pt x="451" y="89"/>
                </a:cubicBezTo>
                <a:cubicBezTo>
                  <a:pt x="451" y="91"/>
                  <a:pt x="450" y="90"/>
                  <a:pt x="450" y="93"/>
                </a:cubicBezTo>
                <a:cubicBezTo>
                  <a:pt x="450" y="105"/>
                  <a:pt x="450" y="105"/>
                  <a:pt x="450" y="105"/>
                </a:cubicBezTo>
                <a:cubicBezTo>
                  <a:pt x="449" y="105"/>
                  <a:pt x="449" y="105"/>
                  <a:pt x="449" y="105"/>
                </a:cubicBezTo>
                <a:cubicBezTo>
                  <a:pt x="455" y="105"/>
                  <a:pt x="455" y="105"/>
                  <a:pt x="455" y="105"/>
                </a:cubicBezTo>
                <a:cubicBezTo>
                  <a:pt x="455" y="157"/>
                  <a:pt x="455" y="157"/>
                  <a:pt x="455" y="157"/>
                </a:cubicBezTo>
                <a:cubicBezTo>
                  <a:pt x="546" y="157"/>
                  <a:pt x="546" y="157"/>
                  <a:pt x="546" y="157"/>
                </a:cubicBezTo>
                <a:cubicBezTo>
                  <a:pt x="546" y="0"/>
                  <a:pt x="546" y="0"/>
                  <a:pt x="546" y="0"/>
                </a:cubicBezTo>
                <a:cubicBezTo>
                  <a:pt x="399" y="0"/>
                  <a:pt x="399" y="0"/>
                  <a:pt x="399" y="0"/>
                </a:cubicBezTo>
                <a:cubicBezTo>
                  <a:pt x="399" y="105"/>
                  <a:pt x="399" y="105"/>
                  <a:pt x="399" y="105"/>
                </a:cubicBezTo>
                <a:cubicBezTo>
                  <a:pt x="447" y="105"/>
                  <a:pt x="447" y="105"/>
                  <a:pt x="447" y="105"/>
                </a:cubicBezTo>
                <a:cubicBezTo>
                  <a:pt x="447" y="105"/>
                  <a:pt x="447" y="102"/>
                  <a:pt x="448" y="101"/>
                </a:cubicBezTo>
                <a:close/>
                <a:moveTo>
                  <a:pt x="321" y="130"/>
                </a:moveTo>
                <a:cubicBezTo>
                  <a:pt x="322" y="129"/>
                  <a:pt x="323" y="125"/>
                  <a:pt x="323" y="124"/>
                </a:cubicBezTo>
                <a:cubicBezTo>
                  <a:pt x="323" y="123"/>
                  <a:pt x="324" y="116"/>
                  <a:pt x="324" y="111"/>
                </a:cubicBezTo>
                <a:cubicBezTo>
                  <a:pt x="324" y="107"/>
                  <a:pt x="325" y="106"/>
                  <a:pt x="325" y="105"/>
                </a:cubicBezTo>
                <a:cubicBezTo>
                  <a:pt x="325" y="103"/>
                  <a:pt x="326" y="103"/>
                  <a:pt x="327" y="104"/>
                </a:cubicBezTo>
                <a:cubicBezTo>
                  <a:pt x="329" y="104"/>
                  <a:pt x="328" y="108"/>
                  <a:pt x="328" y="108"/>
                </a:cubicBezTo>
                <a:cubicBezTo>
                  <a:pt x="328" y="108"/>
                  <a:pt x="329" y="108"/>
                  <a:pt x="330" y="105"/>
                </a:cubicBezTo>
                <a:cubicBezTo>
                  <a:pt x="331" y="102"/>
                  <a:pt x="328" y="102"/>
                  <a:pt x="328" y="102"/>
                </a:cubicBezTo>
                <a:cubicBezTo>
                  <a:pt x="328" y="102"/>
                  <a:pt x="330" y="101"/>
                  <a:pt x="328" y="101"/>
                </a:cubicBezTo>
                <a:cubicBezTo>
                  <a:pt x="325" y="102"/>
                  <a:pt x="325" y="102"/>
                  <a:pt x="324" y="104"/>
                </a:cubicBezTo>
                <a:cubicBezTo>
                  <a:pt x="321" y="107"/>
                  <a:pt x="322" y="110"/>
                  <a:pt x="321" y="114"/>
                </a:cubicBezTo>
                <a:cubicBezTo>
                  <a:pt x="321" y="118"/>
                  <a:pt x="320" y="127"/>
                  <a:pt x="319" y="129"/>
                </a:cubicBezTo>
                <a:cubicBezTo>
                  <a:pt x="319" y="130"/>
                  <a:pt x="316" y="131"/>
                  <a:pt x="315" y="132"/>
                </a:cubicBezTo>
                <a:cubicBezTo>
                  <a:pt x="318" y="133"/>
                  <a:pt x="320" y="132"/>
                  <a:pt x="321" y="130"/>
                </a:cubicBezTo>
                <a:close/>
                <a:moveTo>
                  <a:pt x="267" y="81"/>
                </a:moveTo>
                <a:cubicBezTo>
                  <a:pt x="269" y="82"/>
                  <a:pt x="285" y="85"/>
                  <a:pt x="285" y="85"/>
                </a:cubicBezTo>
                <a:cubicBezTo>
                  <a:pt x="276" y="93"/>
                  <a:pt x="276" y="93"/>
                  <a:pt x="276" y="93"/>
                </a:cubicBezTo>
                <a:cubicBezTo>
                  <a:pt x="276" y="93"/>
                  <a:pt x="287" y="93"/>
                  <a:pt x="292" y="91"/>
                </a:cubicBezTo>
                <a:cubicBezTo>
                  <a:pt x="288" y="95"/>
                  <a:pt x="293" y="99"/>
                  <a:pt x="293" y="100"/>
                </a:cubicBezTo>
                <a:cubicBezTo>
                  <a:pt x="293" y="102"/>
                  <a:pt x="293" y="102"/>
                  <a:pt x="293" y="105"/>
                </a:cubicBezTo>
                <a:cubicBezTo>
                  <a:pt x="294" y="107"/>
                  <a:pt x="300" y="119"/>
                  <a:pt x="300" y="119"/>
                </a:cubicBezTo>
                <a:cubicBezTo>
                  <a:pt x="301" y="120"/>
                  <a:pt x="301" y="122"/>
                  <a:pt x="300" y="123"/>
                </a:cubicBezTo>
                <a:cubicBezTo>
                  <a:pt x="300" y="125"/>
                  <a:pt x="298" y="128"/>
                  <a:pt x="297" y="130"/>
                </a:cubicBezTo>
                <a:cubicBezTo>
                  <a:pt x="296" y="133"/>
                  <a:pt x="298" y="134"/>
                  <a:pt x="299" y="135"/>
                </a:cubicBezTo>
                <a:cubicBezTo>
                  <a:pt x="300" y="136"/>
                  <a:pt x="299" y="138"/>
                  <a:pt x="302" y="140"/>
                </a:cubicBezTo>
                <a:cubicBezTo>
                  <a:pt x="304" y="141"/>
                  <a:pt x="309" y="140"/>
                  <a:pt x="309" y="138"/>
                </a:cubicBezTo>
                <a:cubicBezTo>
                  <a:pt x="309" y="138"/>
                  <a:pt x="302" y="139"/>
                  <a:pt x="303" y="138"/>
                </a:cubicBezTo>
                <a:cubicBezTo>
                  <a:pt x="303" y="138"/>
                  <a:pt x="303" y="138"/>
                  <a:pt x="304" y="136"/>
                </a:cubicBezTo>
                <a:cubicBezTo>
                  <a:pt x="305" y="134"/>
                  <a:pt x="303" y="135"/>
                  <a:pt x="303" y="134"/>
                </a:cubicBezTo>
                <a:cubicBezTo>
                  <a:pt x="303" y="132"/>
                  <a:pt x="301" y="133"/>
                  <a:pt x="300" y="131"/>
                </a:cubicBezTo>
                <a:cubicBezTo>
                  <a:pt x="300" y="130"/>
                  <a:pt x="300" y="127"/>
                  <a:pt x="304" y="124"/>
                </a:cubicBezTo>
                <a:cubicBezTo>
                  <a:pt x="306" y="122"/>
                  <a:pt x="304" y="121"/>
                  <a:pt x="303" y="119"/>
                </a:cubicBezTo>
                <a:cubicBezTo>
                  <a:pt x="303" y="118"/>
                  <a:pt x="304" y="117"/>
                  <a:pt x="305" y="115"/>
                </a:cubicBezTo>
                <a:cubicBezTo>
                  <a:pt x="306" y="112"/>
                  <a:pt x="305" y="107"/>
                  <a:pt x="305" y="104"/>
                </a:cubicBezTo>
                <a:cubicBezTo>
                  <a:pt x="306" y="101"/>
                  <a:pt x="302" y="97"/>
                  <a:pt x="301" y="95"/>
                </a:cubicBezTo>
                <a:cubicBezTo>
                  <a:pt x="300" y="92"/>
                  <a:pt x="303" y="91"/>
                  <a:pt x="303" y="89"/>
                </a:cubicBezTo>
                <a:cubicBezTo>
                  <a:pt x="304" y="88"/>
                  <a:pt x="304" y="86"/>
                  <a:pt x="297" y="85"/>
                </a:cubicBezTo>
                <a:cubicBezTo>
                  <a:pt x="292" y="84"/>
                  <a:pt x="293" y="81"/>
                  <a:pt x="293" y="81"/>
                </a:cubicBezTo>
                <a:cubicBezTo>
                  <a:pt x="293" y="81"/>
                  <a:pt x="285" y="81"/>
                  <a:pt x="278" y="80"/>
                </a:cubicBezTo>
                <a:cubicBezTo>
                  <a:pt x="271" y="80"/>
                  <a:pt x="268" y="76"/>
                  <a:pt x="267" y="73"/>
                </a:cubicBezTo>
                <a:cubicBezTo>
                  <a:pt x="266" y="70"/>
                  <a:pt x="266" y="67"/>
                  <a:pt x="266" y="62"/>
                </a:cubicBezTo>
                <a:cubicBezTo>
                  <a:pt x="266" y="57"/>
                  <a:pt x="266" y="60"/>
                  <a:pt x="269" y="47"/>
                </a:cubicBezTo>
                <a:cubicBezTo>
                  <a:pt x="272" y="33"/>
                  <a:pt x="266" y="28"/>
                  <a:pt x="266" y="28"/>
                </a:cubicBezTo>
                <a:cubicBezTo>
                  <a:pt x="266" y="28"/>
                  <a:pt x="269" y="35"/>
                  <a:pt x="265" y="45"/>
                </a:cubicBezTo>
                <a:cubicBezTo>
                  <a:pt x="260" y="57"/>
                  <a:pt x="261" y="65"/>
                  <a:pt x="261" y="70"/>
                </a:cubicBezTo>
                <a:cubicBezTo>
                  <a:pt x="261" y="76"/>
                  <a:pt x="266" y="80"/>
                  <a:pt x="267" y="81"/>
                </a:cubicBezTo>
                <a:close/>
                <a:moveTo>
                  <a:pt x="294" y="96"/>
                </a:moveTo>
                <a:cubicBezTo>
                  <a:pt x="300" y="97"/>
                  <a:pt x="305" y="106"/>
                  <a:pt x="304" y="108"/>
                </a:cubicBezTo>
                <a:cubicBezTo>
                  <a:pt x="304" y="108"/>
                  <a:pt x="304" y="105"/>
                  <a:pt x="301" y="105"/>
                </a:cubicBezTo>
                <a:cubicBezTo>
                  <a:pt x="299" y="105"/>
                  <a:pt x="300" y="106"/>
                  <a:pt x="298" y="105"/>
                </a:cubicBezTo>
                <a:cubicBezTo>
                  <a:pt x="296" y="104"/>
                  <a:pt x="296" y="103"/>
                  <a:pt x="295" y="102"/>
                </a:cubicBezTo>
                <a:cubicBezTo>
                  <a:pt x="294" y="99"/>
                  <a:pt x="296" y="99"/>
                  <a:pt x="297" y="100"/>
                </a:cubicBezTo>
                <a:cubicBezTo>
                  <a:pt x="298" y="100"/>
                  <a:pt x="293" y="97"/>
                  <a:pt x="294" y="96"/>
                </a:cubicBezTo>
                <a:close/>
                <a:moveTo>
                  <a:pt x="395" y="352"/>
                </a:moveTo>
                <a:cubicBezTo>
                  <a:pt x="395" y="253"/>
                  <a:pt x="395" y="253"/>
                  <a:pt x="395" y="253"/>
                </a:cubicBezTo>
                <a:cubicBezTo>
                  <a:pt x="357" y="238"/>
                  <a:pt x="340" y="211"/>
                  <a:pt x="340" y="166"/>
                </a:cubicBezTo>
                <a:cubicBezTo>
                  <a:pt x="340" y="160"/>
                  <a:pt x="340" y="160"/>
                  <a:pt x="340" y="160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49" y="260"/>
                  <a:pt x="300" y="326"/>
                  <a:pt x="395" y="35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D8C2271-EA76-4748-80A9-A4B89631B004}"/>
              </a:ext>
            </a:extLst>
          </p:cNvPr>
          <p:cNvSpPr>
            <a:spLocks noEditPoints="1"/>
          </p:cNvSpPr>
          <p:nvPr/>
        </p:nvSpPr>
        <p:spPr bwMode="auto">
          <a:xfrm>
            <a:off x="4985487" y="1169987"/>
            <a:ext cx="2024063" cy="3706812"/>
          </a:xfrm>
          <a:custGeom>
            <a:avLst/>
            <a:gdLst>
              <a:gd name="T0" fmla="*/ 104 w 298"/>
              <a:gd name="T1" fmla="*/ 10 h 544"/>
              <a:gd name="T2" fmla="*/ 210 w 298"/>
              <a:gd name="T3" fmla="*/ 419 h 544"/>
              <a:gd name="T4" fmla="*/ 234 w 298"/>
              <a:gd name="T5" fmla="*/ 390 h 544"/>
              <a:gd name="T6" fmla="*/ 220 w 298"/>
              <a:gd name="T7" fmla="*/ 403 h 544"/>
              <a:gd name="T8" fmla="*/ 207 w 298"/>
              <a:gd name="T9" fmla="*/ 416 h 544"/>
              <a:gd name="T10" fmla="*/ 200 w 298"/>
              <a:gd name="T11" fmla="*/ 434 h 544"/>
              <a:gd name="T12" fmla="*/ 196 w 298"/>
              <a:gd name="T13" fmla="*/ 431 h 544"/>
              <a:gd name="T14" fmla="*/ 191 w 298"/>
              <a:gd name="T15" fmla="*/ 452 h 544"/>
              <a:gd name="T16" fmla="*/ 181 w 298"/>
              <a:gd name="T17" fmla="*/ 468 h 544"/>
              <a:gd name="T18" fmla="*/ 270 w 298"/>
              <a:gd name="T19" fmla="*/ 384 h 544"/>
              <a:gd name="T20" fmla="*/ 147 w 298"/>
              <a:gd name="T21" fmla="*/ 192 h 544"/>
              <a:gd name="T22" fmla="*/ 24 w 298"/>
              <a:gd name="T23" fmla="*/ 254 h 544"/>
              <a:gd name="T24" fmla="*/ 116 w 298"/>
              <a:gd name="T25" fmla="*/ 227 h 544"/>
              <a:gd name="T26" fmla="*/ 84 w 298"/>
              <a:gd name="T27" fmla="*/ 309 h 544"/>
              <a:gd name="T28" fmla="*/ 50 w 298"/>
              <a:gd name="T29" fmla="*/ 332 h 544"/>
              <a:gd name="T30" fmla="*/ 18 w 298"/>
              <a:gd name="T31" fmla="*/ 287 h 544"/>
              <a:gd name="T32" fmla="*/ 269 w 298"/>
              <a:gd name="T33" fmla="*/ 387 h 544"/>
              <a:gd name="T34" fmla="*/ 251 w 298"/>
              <a:gd name="T35" fmla="*/ 381 h 544"/>
              <a:gd name="T36" fmla="*/ 198 w 298"/>
              <a:gd name="T37" fmla="*/ 497 h 544"/>
              <a:gd name="T38" fmla="*/ 257 w 298"/>
              <a:gd name="T39" fmla="*/ 455 h 544"/>
              <a:gd name="T40" fmla="*/ 271 w 298"/>
              <a:gd name="T41" fmla="*/ 420 h 544"/>
              <a:gd name="T42" fmla="*/ 264 w 298"/>
              <a:gd name="T43" fmla="*/ 438 h 544"/>
              <a:gd name="T44" fmla="*/ 266 w 298"/>
              <a:gd name="T45" fmla="*/ 393 h 544"/>
              <a:gd name="T46" fmla="*/ 245 w 298"/>
              <a:gd name="T47" fmla="*/ 389 h 544"/>
              <a:gd name="T48" fmla="*/ 234 w 298"/>
              <a:gd name="T49" fmla="*/ 400 h 544"/>
              <a:gd name="T50" fmla="*/ 220 w 298"/>
              <a:gd name="T51" fmla="*/ 413 h 544"/>
              <a:gd name="T52" fmla="*/ 206 w 298"/>
              <a:gd name="T53" fmla="*/ 427 h 544"/>
              <a:gd name="T54" fmla="*/ 196 w 298"/>
              <a:gd name="T55" fmla="*/ 443 h 544"/>
              <a:gd name="T56" fmla="*/ 189 w 298"/>
              <a:gd name="T57" fmla="*/ 460 h 544"/>
              <a:gd name="T58" fmla="*/ 190 w 298"/>
              <a:gd name="T59" fmla="*/ 483 h 544"/>
              <a:gd name="T60" fmla="*/ 205 w 298"/>
              <a:gd name="T61" fmla="*/ 494 h 544"/>
              <a:gd name="T62" fmla="*/ 226 w 298"/>
              <a:gd name="T63" fmla="*/ 477 h 544"/>
              <a:gd name="T64" fmla="*/ 237 w 298"/>
              <a:gd name="T65" fmla="*/ 465 h 544"/>
              <a:gd name="T66" fmla="*/ 250 w 298"/>
              <a:gd name="T67" fmla="*/ 449 h 544"/>
              <a:gd name="T68" fmla="*/ 266 w 298"/>
              <a:gd name="T69" fmla="*/ 429 h 544"/>
              <a:gd name="T70" fmla="*/ 269 w 298"/>
              <a:gd name="T71" fmla="*/ 405 h 544"/>
              <a:gd name="T72" fmla="*/ 207 w 298"/>
              <a:gd name="T73" fmla="*/ 358 h 544"/>
              <a:gd name="T74" fmla="*/ 280 w 298"/>
              <a:gd name="T75" fmla="*/ 416 h 544"/>
              <a:gd name="T76" fmla="*/ 272 w 298"/>
              <a:gd name="T77" fmla="*/ 431 h 544"/>
              <a:gd name="T78" fmla="*/ 263 w 298"/>
              <a:gd name="T79" fmla="*/ 448 h 544"/>
              <a:gd name="T80" fmla="*/ 253 w 298"/>
              <a:gd name="T81" fmla="*/ 468 h 544"/>
              <a:gd name="T82" fmla="*/ 237 w 298"/>
              <a:gd name="T83" fmla="*/ 488 h 544"/>
              <a:gd name="T84" fmla="*/ 220 w 298"/>
              <a:gd name="T85" fmla="*/ 500 h 544"/>
              <a:gd name="T86" fmla="*/ 198 w 298"/>
              <a:gd name="T87" fmla="*/ 507 h 544"/>
              <a:gd name="T88" fmla="*/ 184 w 298"/>
              <a:gd name="T89" fmla="*/ 497 h 544"/>
              <a:gd name="T90" fmla="*/ 176 w 298"/>
              <a:gd name="T91" fmla="*/ 465 h 544"/>
              <a:gd name="T92" fmla="*/ 191 w 298"/>
              <a:gd name="T93" fmla="*/ 441 h 544"/>
              <a:gd name="T94" fmla="*/ 201 w 298"/>
              <a:gd name="T95" fmla="*/ 415 h 544"/>
              <a:gd name="T96" fmla="*/ 214 w 298"/>
              <a:gd name="T97" fmla="*/ 400 h 544"/>
              <a:gd name="T98" fmla="*/ 233 w 298"/>
              <a:gd name="T99" fmla="*/ 384 h 544"/>
              <a:gd name="T100" fmla="*/ 252 w 298"/>
              <a:gd name="T101" fmla="*/ 375 h 544"/>
              <a:gd name="T102" fmla="*/ 273 w 298"/>
              <a:gd name="T103" fmla="*/ 379 h 544"/>
              <a:gd name="T104" fmla="*/ 277 w 298"/>
              <a:gd name="T105" fmla="*/ 393 h 544"/>
              <a:gd name="T106" fmla="*/ 279 w 298"/>
              <a:gd name="T107" fmla="*/ 402 h 544"/>
              <a:gd name="T108" fmla="*/ 186 w 298"/>
              <a:gd name="T109" fmla="*/ 487 h 544"/>
              <a:gd name="T110" fmla="*/ 197 w 298"/>
              <a:gd name="T111" fmla="*/ 500 h 544"/>
              <a:gd name="T112" fmla="*/ 185 w 298"/>
              <a:gd name="T113" fmla="*/ 469 h 544"/>
              <a:gd name="T114" fmla="*/ 254 w 298"/>
              <a:gd name="T115" fmla="*/ 453 h 544"/>
              <a:gd name="T116" fmla="*/ 229 w 298"/>
              <a:gd name="T117" fmla="*/ 482 h 544"/>
              <a:gd name="T118" fmla="*/ 246 w 298"/>
              <a:gd name="T119" fmla="*/ 471 h 544"/>
              <a:gd name="T120" fmla="*/ 243 w 298"/>
              <a:gd name="T121" fmla="*/ 468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98" h="544">
                <a:moveTo>
                  <a:pt x="98" y="12"/>
                </a:moveTo>
                <a:cubicBezTo>
                  <a:pt x="103" y="14"/>
                  <a:pt x="107" y="13"/>
                  <a:pt x="109" y="11"/>
                </a:cubicBezTo>
                <a:cubicBezTo>
                  <a:pt x="112" y="10"/>
                  <a:pt x="115" y="7"/>
                  <a:pt x="115" y="4"/>
                </a:cubicBezTo>
                <a:cubicBezTo>
                  <a:pt x="115" y="2"/>
                  <a:pt x="114" y="1"/>
                  <a:pt x="111" y="0"/>
                </a:cubicBezTo>
                <a:cubicBezTo>
                  <a:pt x="108" y="0"/>
                  <a:pt x="105" y="4"/>
                  <a:pt x="105" y="4"/>
                </a:cubicBezTo>
                <a:cubicBezTo>
                  <a:pt x="105" y="4"/>
                  <a:pt x="109" y="2"/>
                  <a:pt x="110" y="4"/>
                </a:cubicBezTo>
                <a:cubicBezTo>
                  <a:pt x="110" y="6"/>
                  <a:pt x="107" y="9"/>
                  <a:pt x="104" y="10"/>
                </a:cubicBezTo>
                <a:cubicBezTo>
                  <a:pt x="102" y="11"/>
                  <a:pt x="96" y="11"/>
                  <a:pt x="94" y="8"/>
                </a:cubicBezTo>
                <a:cubicBezTo>
                  <a:pt x="94" y="9"/>
                  <a:pt x="96" y="12"/>
                  <a:pt x="98" y="12"/>
                </a:cubicBezTo>
                <a:close/>
                <a:moveTo>
                  <a:pt x="92" y="39"/>
                </a:moveTo>
                <a:cubicBezTo>
                  <a:pt x="86" y="39"/>
                  <a:pt x="86" y="39"/>
                  <a:pt x="86" y="39"/>
                </a:cubicBezTo>
                <a:cubicBezTo>
                  <a:pt x="86" y="39"/>
                  <a:pt x="69" y="51"/>
                  <a:pt x="48" y="48"/>
                </a:cubicBezTo>
                <a:cubicBezTo>
                  <a:pt x="66" y="59"/>
                  <a:pt x="92" y="39"/>
                  <a:pt x="92" y="39"/>
                </a:cubicBezTo>
                <a:close/>
                <a:moveTo>
                  <a:pt x="210" y="419"/>
                </a:moveTo>
                <a:cubicBezTo>
                  <a:pt x="210" y="419"/>
                  <a:pt x="210" y="419"/>
                  <a:pt x="210" y="419"/>
                </a:cubicBezTo>
                <a:cubicBezTo>
                  <a:pt x="210" y="419"/>
                  <a:pt x="210" y="419"/>
                  <a:pt x="210" y="419"/>
                </a:cubicBezTo>
                <a:cubicBezTo>
                  <a:pt x="210" y="419"/>
                  <a:pt x="210" y="419"/>
                  <a:pt x="210" y="419"/>
                </a:cubicBezTo>
                <a:close/>
                <a:moveTo>
                  <a:pt x="234" y="390"/>
                </a:moveTo>
                <a:cubicBezTo>
                  <a:pt x="233" y="390"/>
                  <a:pt x="233" y="390"/>
                  <a:pt x="233" y="390"/>
                </a:cubicBezTo>
                <a:cubicBezTo>
                  <a:pt x="234" y="390"/>
                  <a:pt x="234" y="390"/>
                  <a:pt x="234" y="390"/>
                </a:cubicBezTo>
                <a:cubicBezTo>
                  <a:pt x="234" y="390"/>
                  <a:pt x="234" y="390"/>
                  <a:pt x="234" y="390"/>
                </a:cubicBezTo>
                <a:close/>
                <a:moveTo>
                  <a:pt x="222" y="406"/>
                </a:moveTo>
                <a:cubicBezTo>
                  <a:pt x="223" y="405"/>
                  <a:pt x="223" y="405"/>
                  <a:pt x="223" y="405"/>
                </a:cubicBezTo>
                <a:cubicBezTo>
                  <a:pt x="223" y="405"/>
                  <a:pt x="223" y="405"/>
                  <a:pt x="222" y="405"/>
                </a:cubicBezTo>
                <a:cubicBezTo>
                  <a:pt x="222" y="405"/>
                  <a:pt x="222" y="405"/>
                  <a:pt x="222" y="405"/>
                </a:cubicBezTo>
                <a:cubicBezTo>
                  <a:pt x="222" y="405"/>
                  <a:pt x="222" y="405"/>
                  <a:pt x="222" y="405"/>
                </a:cubicBezTo>
                <a:cubicBezTo>
                  <a:pt x="222" y="406"/>
                  <a:pt x="222" y="406"/>
                  <a:pt x="222" y="406"/>
                </a:cubicBezTo>
                <a:close/>
                <a:moveTo>
                  <a:pt x="220" y="403"/>
                </a:moveTo>
                <a:cubicBezTo>
                  <a:pt x="220" y="403"/>
                  <a:pt x="220" y="402"/>
                  <a:pt x="220" y="402"/>
                </a:cubicBezTo>
                <a:cubicBezTo>
                  <a:pt x="219" y="403"/>
                  <a:pt x="219" y="403"/>
                  <a:pt x="219" y="403"/>
                </a:cubicBezTo>
                <a:cubicBezTo>
                  <a:pt x="219" y="403"/>
                  <a:pt x="219" y="403"/>
                  <a:pt x="219" y="403"/>
                </a:cubicBezTo>
                <a:cubicBezTo>
                  <a:pt x="219" y="403"/>
                  <a:pt x="219" y="403"/>
                  <a:pt x="220" y="403"/>
                </a:cubicBezTo>
                <a:close/>
                <a:moveTo>
                  <a:pt x="207" y="417"/>
                </a:moveTo>
                <a:cubicBezTo>
                  <a:pt x="207" y="417"/>
                  <a:pt x="207" y="417"/>
                  <a:pt x="207" y="416"/>
                </a:cubicBezTo>
                <a:cubicBezTo>
                  <a:pt x="207" y="416"/>
                  <a:pt x="207" y="416"/>
                  <a:pt x="207" y="416"/>
                </a:cubicBezTo>
                <a:cubicBezTo>
                  <a:pt x="206" y="417"/>
                  <a:pt x="206" y="417"/>
                  <a:pt x="206" y="417"/>
                </a:cubicBezTo>
                <a:cubicBezTo>
                  <a:pt x="207" y="417"/>
                  <a:pt x="207" y="417"/>
                  <a:pt x="207" y="417"/>
                </a:cubicBezTo>
                <a:close/>
                <a:moveTo>
                  <a:pt x="200" y="434"/>
                </a:moveTo>
                <a:cubicBezTo>
                  <a:pt x="199" y="434"/>
                  <a:pt x="199" y="434"/>
                  <a:pt x="199" y="434"/>
                </a:cubicBezTo>
                <a:cubicBezTo>
                  <a:pt x="199" y="434"/>
                  <a:pt x="199" y="434"/>
                  <a:pt x="199" y="434"/>
                </a:cubicBezTo>
                <a:cubicBezTo>
                  <a:pt x="199" y="434"/>
                  <a:pt x="199" y="434"/>
                  <a:pt x="199" y="435"/>
                </a:cubicBezTo>
                <a:lnTo>
                  <a:pt x="200" y="434"/>
                </a:lnTo>
                <a:close/>
                <a:moveTo>
                  <a:pt x="188" y="449"/>
                </a:moveTo>
                <a:cubicBezTo>
                  <a:pt x="187" y="450"/>
                  <a:pt x="187" y="450"/>
                  <a:pt x="187" y="450"/>
                </a:cubicBezTo>
                <a:cubicBezTo>
                  <a:pt x="188" y="450"/>
                  <a:pt x="188" y="450"/>
                  <a:pt x="188" y="450"/>
                </a:cubicBezTo>
                <a:cubicBezTo>
                  <a:pt x="188" y="450"/>
                  <a:pt x="188" y="450"/>
                  <a:pt x="188" y="449"/>
                </a:cubicBezTo>
                <a:close/>
                <a:moveTo>
                  <a:pt x="197" y="433"/>
                </a:moveTo>
                <a:cubicBezTo>
                  <a:pt x="197" y="433"/>
                  <a:pt x="197" y="432"/>
                  <a:pt x="196" y="432"/>
                </a:cubicBezTo>
                <a:cubicBezTo>
                  <a:pt x="196" y="432"/>
                  <a:pt x="196" y="432"/>
                  <a:pt x="196" y="431"/>
                </a:cubicBezTo>
                <a:cubicBezTo>
                  <a:pt x="195" y="434"/>
                  <a:pt x="195" y="434"/>
                  <a:pt x="195" y="434"/>
                </a:cubicBezTo>
                <a:cubicBezTo>
                  <a:pt x="196" y="433"/>
                  <a:pt x="196" y="433"/>
                  <a:pt x="197" y="433"/>
                </a:cubicBezTo>
                <a:cubicBezTo>
                  <a:pt x="197" y="433"/>
                  <a:pt x="197" y="433"/>
                  <a:pt x="197" y="433"/>
                </a:cubicBezTo>
                <a:close/>
                <a:moveTo>
                  <a:pt x="191" y="452"/>
                </a:moveTo>
                <a:cubicBezTo>
                  <a:pt x="192" y="451"/>
                  <a:pt x="192" y="451"/>
                  <a:pt x="192" y="451"/>
                </a:cubicBezTo>
                <a:cubicBezTo>
                  <a:pt x="191" y="451"/>
                  <a:pt x="191" y="451"/>
                  <a:pt x="190" y="451"/>
                </a:cubicBezTo>
                <a:cubicBezTo>
                  <a:pt x="190" y="451"/>
                  <a:pt x="191" y="451"/>
                  <a:pt x="191" y="452"/>
                </a:cubicBezTo>
                <a:cubicBezTo>
                  <a:pt x="191" y="452"/>
                  <a:pt x="191" y="452"/>
                  <a:pt x="191" y="452"/>
                </a:cubicBezTo>
                <a:close/>
                <a:moveTo>
                  <a:pt x="182" y="488"/>
                </a:moveTo>
                <a:cubicBezTo>
                  <a:pt x="182" y="488"/>
                  <a:pt x="182" y="488"/>
                  <a:pt x="182" y="487"/>
                </a:cubicBezTo>
                <a:cubicBezTo>
                  <a:pt x="182" y="487"/>
                  <a:pt x="182" y="487"/>
                  <a:pt x="181" y="487"/>
                </a:cubicBezTo>
                <a:lnTo>
                  <a:pt x="182" y="488"/>
                </a:lnTo>
                <a:close/>
                <a:moveTo>
                  <a:pt x="181" y="468"/>
                </a:moveTo>
                <a:cubicBezTo>
                  <a:pt x="181" y="468"/>
                  <a:pt x="181" y="468"/>
                  <a:pt x="181" y="468"/>
                </a:cubicBezTo>
                <a:cubicBezTo>
                  <a:pt x="181" y="468"/>
                  <a:pt x="182" y="468"/>
                  <a:pt x="182" y="468"/>
                </a:cubicBezTo>
                <a:cubicBezTo>
                  <a:pt x="182" y="468"/>
                  <a:pt x="181" y="468"/>
                  <a:pt x="181" y="468"/>
                </a:cubicBezTo>
                <a:close/>
                <a:moveTo>
                  <a:pt x="271" y="385"/>
                </a:moveTo>
                <a:cubicBezTo>
                  <a:pt x="271" y="385"/>
                  <a:pt x="271" y="385"/>
                  <a:pt x="271" y="385"/>
                </a:cubicBezTo>
                <a:cubicBezTo>
                  <a:pt x="271" y="385"/>
                  <a:pt x="271" y="385"/>
                  <a:pt x="271" y="385"/>
                </a:cubicBezTo>
                <a:cubicBezTo>
                  <a:pt x="272" y="385"/>
                  <a:pt x="272" y="385"/>
                  <a:pt x="272" y="385"/>
                </a:cubicBezTo>
                <a:cubicBezTo>
                  <a:pt x="270" y="384"/>
                  <a:pt x="270" y="384"/>
                  <a:pt x="270" y="384"/>
                </a:cubicBezTo>
                <a:cubicBezTo>
                  <a:pt x="271" y="384"/>
                  <a:pt x="271" y="384"/>
                  <a:pt x="271" y="385"/>
                </a:cubicBezTo>
                <a:cubicBezTo>
                  <a:pt x="271" y="385"/>
                  <a:pt x="271" y="385"/>
                  <a:pt x="271" y="385"/>
                </a:cubicBezTo>
                <a:close/>
                <a:moveTo>
                  <a:pt x="0" y="349"/>
                </a:moveTo>
                <a:cubicBezTo>
                  <a:pt x="92" y="349"/>
                  <a:pt x="92" y="349"/>
                  <a:pt x="92" y="349"/>
                </a:cubicBezTo>
                <a:cubicBezTo>
                  <a:pt x="92" y="297"/>
                  <a:pt x="92" y="297"/>
                  <a:pt x="92" y="297"/>
                </a:cubicBezTo>
                <a:cubicBezTo>
                  <a:pt x="147" y="297"/>
                  <a:pt x="147" y="297"/>
                  <a:pt x="147" y="297"/>
                </a:cubicBezTo>
                <a:cubicBezTo>
                  <a:pt x="147" y="192"/>
                  <a:pt x="147" y="192"/>
                  <a:pt x="147" y="192"/>
                </a:cubicBezTo>
                <a:cubicBezTo>
                  <a:pt x="0" y="192"/>
                  <a:pt x="0" y="192"/>
                  <a:pt x="0" y="192"/>
                </a:cubicBezTo>
                <a:lnTo>
                  <a:pt x="0" y="349"/>
                </a:lnTo>
                <a:close/>
                <a:moveTo>
                  <a:pt x="11" y="245"/>
                </a:moveTo>
                <a:cubicBezTo>
                  <a:pt x="13" y="238"/>
                  <a:pt x="16" y="227"/>
                  <a:pt x="15" y="223"/>
                </a:cubicBezTo>
                <a:cubicBezTo>
                  <a:pt x="15" y="221"/>
                  <a:pt x="13" y="216"/>
                  <a:pt x="11" y="210"/>
                </a:cubicBezTo>
                <a:cubicBezTo>
                  <a:pt x="20" y="213"/>
                  <a:pt x="23" y="219"/>
                  <a:pt x="26" y="225"/>
                </a:cubicBezTo>
                <a:cubicBezTo>
                  <a:pt x="29" y="232"/>
                  <a:pt x="24" y="247"/>
                  <a:pt x="24" y="254"/>
                </a:cubicBezTo>
                <a:cubicBezTo>
                  <a:pt x="23" y="266"/>
                  <a:pt x="37" y="266"/>
                  <a:pt x="43" y="264"/>
                </a:cubicBezTo>
                <a:cubicBezTo>
                  <a:pt x="48" y="262"/>
                  <a:pt x="59" y="259"/>
                  <a:pt x="68" y="261"/>
                </a:cubicBezTo>
                <a:cubicBezTo>
                  <a:pt x="81" y="259"/>
                  <a:pt x="79" y="262"/>
                  <a:pt x="91" y="264"/>
                </a:cubicBezTo>
                <a:cubicBezTo>
                  <a:pt x="104" y="267"/>
                  <a:pt x="108" y="260"/>
                  <a:pt x="109" y="254"/>
                </a:cubicBezTo>
                <a:cubicBezTo>
                  <a:pt x="110" y="248"/>
                  <a:pt x="103" y="239"/>
                  <a:pt x="107" y="228"/>
                </a:cubicBezTo>
                <a:cubicBezTo>
                  <a:pt x="109" y="220"/>
                  <a:pt x="119" y="214"/>
                  <a:pt x="119" y="214"/>
                </a:cubicBezTo>
                <a:cubicBezTo>
                  <a:pt x="119" y="214"/>
                  <a:pt x="116" y="221"/>
                  <a:pt x="116" y="227"/>
                </a:cubicBezTo>
                <a:cubicBezTo>
                  <a:pt x="116" y="233"/>
                  <a:pt x="120" y="247"/>
                  <a:pt x="121" y="250"/>
                </a:cubicBezTo>
                <a:cubicBezTo>
                  <a:pt x="122" y="254"/>
                  <a:pt x="124" y="263"/>
                  <a:pt x="121" y="267"/>
                </a:cubicBezTo>
                <a:cubicBezTo>
                  <a:pt x="119" y="272"/>
                  <a:pt x="117" y="278"/>
                  <a:pt x="102" y="280"/>
                </a:cubicBezTo>
                <a:cubicBezTo>
                  <a:pt x="106" y="281"/>
                  <a:pt x="106" y="286"/>
                  <a:pt x="111" y="287"/>
                </a:cubicBezTo>
                <a:cubicBezTo>
                  <a:pt x="111" y="287"/>
                  <a:pt x="106" y="293"/>
                  <a:pt x="91" y="291"/>
                </a:cubicBezTo>
                <a:cubicBezTo>
                  <a:pt x="91" y="291"/>
                  <a:pt x="91" y="299"/>
                  <a:pt x="89" y="301"/>
                </a:cubicBezTo>
                <a:cubicBezTo>
                  <a:pt x="88" y="303"/>
                  <a:pt x="85" y="306"/>
                  <a:pt x="84" y="309"/>
                </a:cubicBezTo>
                <a:cubicBezTo>
                  <a:pt x="83" y="312"/>
                  <a:pt x="82" y="317"/>
                  <a:pt x="83" y="319"/>
                </a:cubicBezTo>
                <a:cubicBezTo>
                  <a:pt x="84" y="322"/>
                  <a:pt x="85" y="322"/>
                  <a:pt x="85" y="324"/>
                </a:cubicBezTo>
                <a:cubicBezTo>
                  <a:pt x="85" y="326"/>
                  <a:pt x="84" y="328"/>
                  <a:pt x="83" y="329"/>
                </a:cubicBezTo>
                <a:cubicBezTo>
                  <a:pt x="82" y="331"/>
                  <a:pt x="83" y="332"/>
                  <a:pt x="82" y="333"/>
                </a:cubicBezTo>
                <a:cubicBezTo>
                  <a:pt x="82" y="335"/>
                  <a:pt x="69" y="336"/>
                  <a:pt x="66" y="335"/>
                </a:cubicBezTo>
                <a:cubicBezTo>
                  <a:pt x="64" y="336"/>
                  <a:pt x="55" y="335"/>
                  <a:pt x="55" y="335"/>
                </a:cubicBezTo>
                <a:cubicBezTo>
                  <a:pt x="52" y="335"/>
                  <a:pt x="50" y="333"/>
                  <a:pt x="50" y="332"/>
                </a:cubicBezTo>
                <a:cubicBezTo>
                  <a:pt x="50" y="331"/>
                  <a:pt x="46" y="329"/>
                  <a:pt x="45" y="326"/>
                </a:cubicBezTo>
                <a:cubicBezTo>
                  <a:pt x="45" y="324"/>
                  <a:pt x="46" y="323"/>
                  <a:pt x="47" y="321"/>
                </a:cubicBezTo>
                <a:cubicBezTo>
                  <a:pt x="48" y="319"/>
                  <a:pt x="49" y="314"/>
                  <a:pt x="47" y="310"/>
                </a:cubicBezTo>
                <a:cubicBezTo>
                  <a:pt x="46" y="308"/>
                  <a:pt x="43" y="302"/>
                  <a:pt x="42" y="300"/>
                </a:cubicBezTo>
                <a:cubicBezTo>
                  <a:pt x="41" y="298"/>
                  <a:pt x="40" y="292"/>
                  <a:pt x="40" y="292"/>
                </a:cubicBezTo>
                <a:cubicBezTo>
                  <a:pt x="40" y="292"/>
                  <a:pt x="37" y="291"/>
                  <a:pt x="38" y="288"/>
                </a:cubicBezTo>
                <a:cubicBezTo>
                  <a:pt x="34" y="291"/>
                  <a:pt x="18" y="287"/>
                  <a:pt x="18" y="287"/>
                </a:cubicBezTo>
                <a:cubicBezTo>
                  <a:pt x="18" y="287"/>
                  <a:pt x="22" y="285"/>
                  <a:pt x="26" y="280"/>
                </a:cubicBezTo>
                <a:cubicBezTo>
                  <a:pt x="17" y="278"/>
                  <a:pt x="8" y="273"/>
                  <a:pt x="8" y="264"/>
                </a:cubicBezTo>
                <a:cubicBezTo>
                  <a:pt x="8" y="260"/>
                  <a:pt x="8" y="252"/>
                  <a:pt x="11" y="245"/>
                </a:cubicBezTo>
                <a:close/>
                <a:moveTo>
                  <a:pt x="269" y="387"/>
                </a:moveTo>
                <a:cubicBezTo>
                  <a:pt x="269" y="387"/>
                  <a:pt x="269" y="387"/>
                  <a:pt x="268" y="387"/>
                </a:cubicBezTo>
                <a:cubicBezTo>
                  <a:pt x="269" y="388"/>
                  <a:pt x="269" y="388"/>
                  <a:pt x="269" y="388"/>
                </a:cubicBezTo>
                <a:cubicBezTo>
                  <a:pt x="269" y="387"/>
                  <a:pt x="269" y="387"/>
                  <a:pt x="269" y="387"/>
                </a:cubicBezTo>
                <a:close/>
                <a:moveTo>
                  <a:pt x="236" y="393"/>
                </a:moveTo>
                <a:cubicBezTo>
                  <a:pt x="236" y="393"/>
                  <a:pt x="236" y="393"/>
                  <a:pt x="236" y="393"/>
                </a:cubicBezTo>
                <a:cubicBezTo>
                  <a:pt x="236" y="393"/>
                  <a:pt x="236" y="394"/>
                  <a:pt x="235" y="394"/>
                </a:cubicBezTo>
                <a:cubicBezTo>
                  <a:pt x="237" y="393"/>
                  <a:pt x="237" y="393"/>
                  <a:pt x="237" y="393"/>
                </a:cubicBezTo>
                <a:cubicBezTo>
                  <a:pt x="236" y="393"/>
                  <a:pt x="236" y="393"/>
                  <a:pt x="236" y="393"/>
                </a:cubicBezTo>
                <a:close/>
                <a:moveTo>
                  <a:pt x="252" y="381"/>
                </a:moveTo>
                <a:cubicBezTo>
                  <a:pt x="251" y="381"/>
                  <a:pt x="251" y="381"/>
                  <a:pt x="251" y="381"/>
                </a:cubicBezTo>
                <a:cubicBezTo>
                  <a:pt x="251" y="381"/>
                  <a:pt x="251" y="381"/>
                  <a:pt x="251" y="382"/>
                </a:cubicBezTo>
                <a:cubicBezTo>
                  <a:pt x="252" y="381"/>
                  <a:pt x="252" y="381"/>
                  <a:pt x="252" y="381"/>
                </a:cubicBezTo>
                <a:close/>
                <a:moveTo>
                  <a:pt x="252" y="385"/>
                </a:moveTo>
                <a:cubicBezTo>
                  <a:pt x="252" y="385"/>
                  <a:pt x="252" y="385"/>
                  <a:pt x="252" y="385"/>
                </a:cubicBezTo>
                <a:cubicBezTo>
                  <a:pt x="252" y="385"/>
                  <a:pt x="252" y="385"/>
                  <a:pt x="252" y="384"/>
                </a:cubicBezTo>
                <a:cubicBezTo>
                  <a:pt x="252" y="385"/>
                  <a:pt x="252" y="385"/>
                  <a:pt x="252" y="385"/>
                </a:cubicBezTo>
                <a:close/>
                <a:moveTo>
                  <a:pt x="198" y="497"/>
                </a:moveTo>
                <a:cubicBezTo>
                  <a:pt x="197" y="497"/>
                  <a:pt x="197" y="497"/>
                  <a:pt x="197" y="497"/>
                </a:cubicBezTo>
                <a:cubicBezTo>
                  <a:pt x="197" y="497"/>
                  <a:pt x="197" y="497"/>
                  <a:pt x="197" y="497"/>
                </a:cubicBezTo>
                <a:cubicBezTo>
                  <a:pt x="197" y="497"/>
                  <a:pt x="197" y="497"/>
                  <a:pt x="198" y="497"/>
                </a:cubicBezTo>
                <a:close/>
                <a:moveTo>
                  <a:pt x="256" y="455"/>
                </a:moveTo>
                <a:cubicBezTo>
                  <a:pt x="256" y="456"/>
                  <a:pt x="257" y="456"/>
                  <a:pt x="257" y="457"/>
                </a:cubicBezTo>
                <a:cubicBezTo>
                  <a:pt x="258" y="455"/>
                  <a:pt x="258" y="455"/>
                  <a:pt x="258" y="455"/>
                </a:cubicBezTo>
                <a:cubicBezTo>
                  <a:pt x="257" y="455"/>
                  <a:pt x="257" y="455"/>
                  <a:pt x="257" y="455"/>
                </a:cubicBezTo>
                <a:cubicBezTo>
                  <a:pt x="257" y="455"/>
                  <a:pt x="256" y="455"/>
                  <a:pt x="256" y="455"/>
                </a:cubicBezTo>
                <a:close/>
                <a:moveTo>
                  <a:pt x="267" y="440"/>
                </a:moveTo>
                <a:cubicBezTo>
                  <a:pt x="267" y="440"/>
                  <a:pt x="267" y="440"/>
                  <a:pt x="267" y="440"/>
                </a:cubicBezTo>
                <a:cubicBezTo>
                  <a:pt x="267" y="439"/>
                  <a:pt x="267" y="439"/>
                  <a:pt x="267" y="439"/>
                </a:cubicBezTo>
                <a:cubicBezTo>
                  <a:pt x="267" y="439"/>
                  <a:pt x="267" y="439"/>
                  <a:pt x="266" y="439"/>
                </a:cubicBezTo>
                <a:cubicBezTo>
                  <a:pt x="267" y="440"/>
                  <a:pt x="267" y="440"/>
                  <a:pt x="267" y="440"/>
                </a:cubicBezTo>
                <a:close/>
                <a:moveTo>
                  <a:pt x="271" y="420"/>
                </a:moveTo>
                <a:cubicBezTo>
                  <a:pt x="271" y="421"/>
                  <a:pt x="271" y="421"/>
                  <a:pt x="271" y="421"/>
                </a:cubicBezTo>
                <a:cubicBezTo>
                  <a:pt x="271" y="421"/>
                  <a:pt x="271" y="421"/>
                  <a:pt x="271" y="421"/>
                </a:cubicBezTo>
                <a:cubicBezTo>
                  <a:pt x="271" y="421"/>
                  <a:pt x="271" y="421"/>
                  <a:pt x="271" y="421"/>
                </a:cubicBezTo>
                <a:cubicBezTo>
                  <a:pt x="271" y="421"/>
                  <a:pt x="271" y="420"/>
                  <a:pt x="271" y="420"/>
                </a:cubicBezTo>
                <a:close/>
                <a:moveTo>
                  <a:pt x="264" y="437"/>
                </a:moveTo>
                <a:cubicBezTo>
                  <a:pt x="263" y="438"/>
                  <a:pt x="263" y="438"/>
                  <a:pt x="263" y="438"/>
                </a:cubicBezTo>
                <a:cubicBezTo>
                  <a:pt x="263" y="438"/>
                  <a:pt x="264" y="438"/>
                  <a:pt x="264" y="438"/>
                </a:cubicBezTo>
                <a:cubicBezTo>
                  <a:pt x="264" y="438"/>
                  <a:pt x="264" y="438"/>
                  <a:pt x="264" y="438"/>
                </a:cubicBezTo>
                <a:cubicBezTo>
                  <a:pt x="264" y="437"/>
                  <a:pt x="264" y="437"/>
                  <a:pt x="264" y="437"/>
                </a:cubicBezTo>
                <a:close/>
                <a:moveTo>
                  <a:pt x="269" y="405"/>
                </a:moveTo>
                <a:cubicBezTo>
                  <a:pt x="269" y="404"/>
                  <a:pt x="269" y="401"/>
                  <a:pt x="269" y="401"/>
                </a:cubicBezTo>
                <a:cubicBezTo>
                  <a:pt x="269" y="398"/>
                  <a:pt x="270" y="396"/>
                  <a:pt x="272" y="395"/>
                </a:cubicBezTo>
                <a:cubicBezTo>
                  <a:pt x="271" y="395"/>
                  <a:pt x="271" y="395"/>
                  <a:pt x="271" y="395"/>
                </a:cubicBezTo>
                <a:cubicBezTo>
                  <a:pt x="269" y="395"/>
                  <a:pt x="268" y="394"/>
                  <a:pt x="266" y="393"/>
                </a:cubicBezTo>
                <a:cubicBezTo>
                  <a:pt x="266" y="392"/>
                  <a:pt x="264" y="390"/>
                  <a:pt x="263" y="390"/>
                </a:cubicBezTo>
                <a:cubicBezTo>
                  <a:pt x="262" y="389"/>
                  <a:pt x="261" y="388"/>
                  <a:pt x="261" y="386"/>
                </a:cubicBezTo>
                <a:cubicBezTo>
                  <a:pt x="260" y="386"/>
                  <a:pt x="260" y="386"/>
                  <a:pt x="260" y="386"/>
                </a:cubicBezTo>
                <a:cubicBezTo>
                  <a:pt x="259" y="388"/>
                  <a:pt x="258" y="389"/>
                  <a:pt x="256" y="390"/>
                </a:cubicBezTo>
                <a:cubicBezTo>
                  <a:pt x="255" y="390"/>
                  <a:pt x="252" y="390"/>
                  <a:pt x="251" y="391"/>
                </a:cubicBezTo>
                <a:cubicBezTo>
                  <a:pt x="251" y="391"/>
                  <a:pt x="250" y="391"/>
                  <a:pt x="250" y="391"/>
                </a:cubicBezTo>
                <a:cubicBezTo>
                  <a:pt x="248" y="391"/>
                  <a:pt x="246" y="390"/>
                  <a:pt x="245" y="389"/>
                </a:cubicBezTo>
                <a:cubicBezTo>
                  <a:pt x="244" y="389"/>
                  <a:pt x="244" y="389"/>
                  <a:pt x="244" y="389"/>
                </a:cubicBezTo>
                <a:cubicBezTo>
                  <a:pt x="245" y="390"/>
                  <a:pt x="245" y="391"/>
                  <a:pt x="244" y="391"/>
                </a:cubicBezTo>
                <a:cubicBezTo>
                  <a:pt x="244" y="393"/>
                  <a:pt x="243" y="395"/>
                  <a:pt x="241" y="396"/>
                </a:cubicBezTo>
                <a:cubicBezTo>
                  <a:pt x="240" y="397"/>
                  <a:pt x="240" y="397"/>
                  <a:pt x="240" y="397"/>
                </a:cubicBezTo>
                <a:cubicBezTo>
                  <a:pt x="239" y="398"/>
                  <a:pt x="239" y="398"/>
                  <a:pt x="239" y="398"/>
                </a:cubicBezTo>
                <a:cubicBezTo>
                  <a:pt x="239" y="398"/>
                  <a:pt x="238" y="399"/>
                  <a:pt x="238" y="399"/>
                </a:cubicBezTo>
                <a:cubicBezTo>
                  <a:pt x="237" y="400"/>
                  <a:pt x="235" y="400"/>
                  <a:pt x="234" y="400"/>
                </a:cubicBezTo>
                <a:cubicBezTo>
                  <a:pt x="232" y="400"/>
                  <a:pt x="231" y="400"/>
                  <a:pt x="230" y="399"/>
                </a:cubicBezTo>
                <a:cubicBezTo>
                  <a:pt x="230" y="399"/>
                  <a:pt x="230" y="399"/>
                  <a:pt x="230" y="399"/>
                </a:cubicBezTo>
                <a:cubicBezTo>
                  <a:pt x="230" y="400"/>
                  <a:pt x="230" y="401"/>
                  <a:pt x="230" y="402"/>
                </a:cubicBezTo>
                <a:cubicBezTo>
                  <a:pt x="230" y="404"/>
                  <a:pt x="229" y="406"/>
                  <a:pt x="228" y="408"/>
                </a:cubicBezTo>
                <a:cubicBezTo>
                  <a:pt x="226" y="409"/>
                  <a:pt x="226" y="409"/>
                  <a:pt x="226" y="409"/>
                </a:cubicBezTo>
                <a:cubicBezTo>
                  <a:pt x="225" y="411"/>
                  <a:pt x="225" y="411"/>
                  <a:pt x="225" y="411"/>
                </a:cubicBezTo>
                <a:cubicBezTo>
                  <a:pt x="223" y="412"/>
                  <a:pt x="222" y="413"/>
                  <a:pt x="220" y="413"/>
                </a:cubicBezTo>
                <a:cubicBezTo>
                  <a:pt x="219" y="413"/>
                  <a:pt x="218" y="413"/>
                  <a:pt x="217" y="413"/>
                </a:cubicBezTo>
                <a:cubicBezTo>
                  <a:pt x="217" y="413"/>
                  <a:pt x="217" y="413"/>
                  <a:pt x="217" y="413"/>
                </a:cubicBezTo>
                <a:cubicBezTo>
                  <a:pt x="218" y="415"/>
                  <a:pt x="218" y="419"/>
                  <a:pt x="216" y="421"/>
                </a:cubicBezTo>
                <a:cubicBezTo>
                  <a:pt x="213" y="424"/>
                  <a:pt x="213" y="424"/>
                  <a:pt x="213" y="424"/>
                </a:cubicBezTo>
                <a:cubicBezTo>
                  <a:pt x="213" y="424"/>
                  <a:pt x="213" y="424"/>
                  <a:pt x="213" y="424"/>
                </a:cubicBezTo>
                <a:cubicBezTo>
                  <a:pt x="212" y="426"/>
                  <a:pt x="209" y="427"/>
                  <a:pt x="207" y="427"/>
                </a:cubicBezTo>
                <a:cubicBezTo>
                  <a:pt x="207" y="427"/>
                  <a:pt x="206" y="427"/>
                  <a:pt x="206" y="427"/>
                </a:cubicBezTo>
                <a:cubicBezTo>
                  <a:pt x="205" y="428"/>
                  <a:pt x="205" y="428"/>
                  <a:pt x="205" y="428"/>
                </a:cubicBezTo>
                <a:cubicBezTo>
                  <a:pt x="206" y="428"/>
                  <a:pt x="206" y="429"/>
                  <a:pt x="206" y="430"/>
                </a:cubicBezTo>
                <a:cubicBezTo>
                  <a:pt x="207" y="432"/>
                  <a:pt x="206" y="434"/>
                  <a:pt x="205" y="436"/>
                </a:cubicBezTo>
                <a:cubicBezTo>
                  <a:pt x="205" y="436"/>
                  <a:pt x="205" y="436"/>
                  <a:pt x="205" y="436"/>
                </a:cubicBezTo>
                <a:cubicBezTo>
                  <a:pt x="204" y="437"/>
                  <a:pt x="203" y="439"/>
                  <a:pt x="203" y="439"/>
                </a:cubicBezTo>
                <a:cubicBezTo>
                  <a:pt x="201" y="441"/>
                  <a:pt x="199" y="443"/>
                  <a:pt x="197" y="443"/>
                </a:cubicBezTo>
                <a:cubicBezTo>
                  <a:pt x="196" y="443"/>
                  <a:pt x="196" y="443"/>
                  <a:pt x="196" y="443"/>
                </a:cubicBezTo>
                <a:cubicBezTo>
                  <a:pt x="196" y="443"/>
                  <a:pt x="196" y="443"/>
                  <a:pt x="196" y="443"/>
                </a:cubicBezTo>
                <a:cubicBezTo>
                  <a:pt x="198" y="446"/>
                  <a:pt x="198" y="449"/>
                  <a:pt x="197" y="452"/>
                </a:cubicBezTo>
                <a:cubicBezTo>
                  <a:pt x="197" y="452"/>
                  <a:pt x="197" y="452"/>
                  <a:pt x="197" y="452"/>
                </a:cubicBezTo>
                <a:cubicBezTo>
                  <a:pt x="196" y="454"/>
                  <a:pt x="196" y="454"/>
                  <a:pt x="196" y="454"/>
                </a:cubicBezTo>
                <a:cubicBezTo>
                  <a:pt x="196" y="454"/>
                  <a:pt x="196" y="455"/>
                  <a:pt x="195" y="456"/>
                </a:cubicBezTo>
                <a:cubicBezTo>
                  <a:pt x="194" y="458"/>
                  <a:pt x="192" y="460"/>
                  <a:pt x="189" y="460"/>
                </a:cubicBezTo>
                <a:cubicBezTo>
                  <a:pt x="189" y="460"/>
                  <a:pt x="189" y="460"/>
                  <a:pt x="189" y="460"/>
                </a:cubicBezTo>
                <a:cubicBezTo>
                  <a:pt x="189" y="461"/>
                  <a:pt x="189" y="461"/>
                  <a:pt x="189" y="461"/>
                </a:cubicBezTo>
                <a:cubicBezTo>
                  <a:pt x="189" y="461"/>
                  <a:pt x="190" y="462"/>
                  <a:pt x="190" y="462"/>
                </a:cubicBezTo>
                <a:cubicBezTo>
                  <a:pt x="191" y="464"/>
                  <a:pt x="192" y="466"/>
                  <a:pt x="191" y="468"/>
                </a:cubicBezTo>
                <a:cubicBezTo>
                  <a:pt x="191" y="469"/>
                  <a:pt x="190" y="471"/>
                  <a:pt x="190" y="472"/>
                </a:cubicBezTo>
                <a:cubicBezTo>
                  <a:pt x="190" y="475"/>
                  <a:pt x="188" y="477"/>
                  <a:pt x="186" y="478"/>
                </a:cubicBezTo>
                <a:cubicBezTo>
                  <a:pt x="188" y="479"/>
                  <a:pt x="189" y="480"/>
                  <a:pt x="190" y="482"/>
                </a:cubicBezTo>
                <a:cubicBezTo>
                  <a:pt x="190" y="483"/>
                  <a:pt x="190" y="483"/>
                  <a:pt x="190" y="483"/>
                </a:cubicBezTo>
                <a:cubicBezTo>
                  <a:pt x="191" y="484"/>
                  <a:pt x="191" y="486"/>
                  <a:pt x="191" y="486"/>
                </a:cubicBezTo>
                <a:cubicBezTo>
                  <a:pt x="192" y="488"/>
                  <a:pt x="192" y="490"/>
                  <a:pt x="191" y="491"/>
                </a:cubicBezTo>
                <a:cubicBezTo>
                  <a:pt x="192" y="491"/>
                  <a:pt x="193" y="491"/>
                  <a:pt x="194" y="491"/>
                </a:cubicBezTo>
                <a:cubicBezTo>
                  <a:pt x="195" y="491"/>
                  <a:pt x="195" y="491"/>
                  <a:pt x="195" y="491"/>
                </a:cubicBezTo>
                <a:cubicBezTo>
                  <a:pt x="200" y="492"/>
                  <a:pt x="200" y="492"/>
                  <a:pt x="200" y="492"/>
                </a:cubicBezTo>
                <a:cubicBezTo>
                  <a:pt x="202" y="492"/>
                  <a:pt x="203" y="493"/>
                  <a:pt x="205" y="494"/>
                </a:cubicBezTo>
                <a:cubicBezTo>
                  <a:pt x="205" y="494"/>
                  <a:pt x="205" y="494"/>
                  <a:pt x="205" y="494"/>
                </a:cubicBezTo>
                <a:cubicBezTo>
                  <a:pt x="206" y="492"/>
                  <a:pt x="207" y="490"/>
                  <a:pt x="209" y="489"/>
                </a:cubicBezTo>
                <a:cubicBezTo>
                  <a:pt x="210" y="488"/>
                  <a:pt x="213" y="487"/>
                  <a:pt x="213" y="487"/>
                </a:cubicBezTo>
                <a:cubicBezTo>
                  <a:pt x="214" y="486"/>
                  <a:pt x="215" y="486"/>
                  <a:pt x="217" y="486"/>
                </a:cubicBezTo>
                <a:cubicBezTo>
                  <a:pt x="218" y="486"/>
                  <a:pt x="220" y="486"/>
                  <a:pt x="221" y="487"/>
                </a:cubicBezTo>
                <a:cubicBezTo>
                  <a:pt x="221" y="487"/>
                  <a:pt x="221" y="487"/>
                  <a:pt x="221" y="487"/>
                </a:cubicBezTo>
                <a:cubicBezTo>
                  <a:pt x="221" y="484"/>
                  <a:pt x="221" y="481"/>
                  <a:pt x="224" y="479"/>
                </a:cubicBezTo>
                <a:cubicBezTo>
                  <a:pt x="226" y="477"/>
                  <a:pt x="226" y="477"/>
                  <a:pt x="226" y="477"/>
                </a:cubicBezTo>
                <a:cubicBezTo>
                  <a:pt x="227" y="476"/>
                  <a:pt x="227" y="476"/>
                  <a:pt x="227" y="476"/>
                </a:cubicBezTo>
                <a:cubicBezTo>
                  <a:pt x="229" y="475"/>
                  <a:pt x="230" y="474"/>
                  <a:pt x="232" y="474"/>
                </a:cubicBezTo>
                <a:cubicBezTo>
                  <a:pt x="233" y="474"/>
                  <a:pt x="234" y="474"/>
                  <a:pt x="235" y="475"/>
                </a:cubicBezTo>
                <a:cubicBezTo>
                  <a:pt x="235" y="475"/>
                  <a:pt x="235" y="475"/>
                  <a:pt x="235" y="475"/>
                </a:cubicBezTo>
                <a:cubicBezTo>
                  <a:pt x="235" y="474"/>
                  <a:pt x="235" y="473"/>
                  <a:pt x="235" y="472"/>
                </a:cubicBezTo>
                <a:cubicBezTo>
                  <a:pt x="235" y="470"/>
                  <a:pt x="235" y="468"/>
                  <a:pt x="237" y="467"/>
                </a:cubicBezTo>
                <a:cubicBezTo>
                  <a:pt x="237" y="465"/>
                  <a:pt x="237" y="465"/>
                  <a:pt x="237" y="465"/>
                </a:cubicBezTo>
                <a:cubicBezTo>
                  <a:pt x="239" y="463"/>
                  <a:pt x="239" y="463"/>
                  <a:pt x="239" y="463"/>
                </a:cubicBezTo>
                <a:cubicBezTo>
                  <a:pt x="241" y="462"/>
                  <a:pt x="243" y="461"/>
                  <a:pt x="245" y="461"/>
                </a:cubicBezTo>
                <a:cubicBezTo>
                  <a:pt x="246" y="461"/>
                  <a:pt x="247" y="461"/>
                  <a:pt x="247" y="461"/>
                </a:cubicBezTo>
                <a:cubicBezTo>
                  <a:pt x="248" y="461"/>
                  <a:pt x="248" y="461"/>
                  <a:pt x="248" y="461"/>
                </a:cubicBezTo>
                <a:cubicBezTo>
                  <a:pt x="246" y="458"/>
                  <a:pt x="246" y="455"/>
                  <a:pt x="248" y="452"/>
                </a:cubicBezTo>
                <a:cubicBezTo>
                  <a:pt x="250" y="449"/>
                  <a:pt x="250" y="449"/>
                  <a:pt x="250" y="449"/>
                </a:cubicBezTo>
                <a:cubicBezTo>
                  <a:pt x="250" y="449"/>
                  <a:pt x="250" y="449"/>
                  <a:pt x="250" y="449"/>
                </a:cubicBezTo>
                <a:cubicBezTo>
                  <a:pt x="252" y="447"/>
                  <a:pt x="254" y="446"/>
                  <a:pt x="256" y="446"/>
                </a:cubicBezTo>
                <a:cubicBezTo>
                  <a:pt x="257" y="446"/>
                  <a:pt x="257" y="446"/>
                  <a:pt x="258" y="446"/>
                </a:cubicBezTo>
                <a:cubicBezTo>
                  <a:pt x="258" y="445"/>
                  <a:pt x="258" y="445"/>
                  <a:pt x="258" y="445"/>
                </a:cubicBezTo>
                <a:cubicBezTo>
                  <a:pt x="256" y="443"/>
                  <a:pt x="256" y="440"/>
                  <a:pt x="257" y="437"/>
                </a:cubicBezTo>
                <a:cubicBezTo>
                  <a:pt x="258" y="437"/>
                  <a:pt x="258" y="437"/>
                  <a:pt x="258" y="437"/>
                </a:cubicBezTo>
                <a:cubicBezTo>
                  <a:pt x="258" y="436"/>
                  <a:pt x="259" y="434"/>
                  <a:pt x="260" y="433"/>
                </a:cubicBezTo>
                <a:cubicBezTo>
                  <a:pt x="261" y="431"/>
                  <a:pt x="263" y="429"/>
                  <a:pt x="266" y="429"/>
                </a:cubicBezTo>
                <a:cubicBezTo>
                  <a:pt x="266" y="429"/>
                  <a:pt x="266" y="429"/>
                  <a:pt x="266" y="429"/>
                </a:cubicBezTo>
                <a:cubicBezTo>
                  <a:pt x="267" y="429"/>
                  <a:pt x="267" y="429"/>
                  <a:pt x="267" y="429"/>
                </a:cubicBezTo>
                <a:cubicBezTo>
                  <a:pt x="265" y="427"/>
                  <a:pt x="264" y="424"/>
                  <a:pt x="265" y="421"/>
                </a:cubicBezTo>
                <a:cubicBezTo>
                  <a:pt x="266" y="417"/>
                  <a:pt x="266" y="417"/>
                  <a:pt x="266" y="417"/>
                </a:cubicBezTo>
                <a:cubicBezTo>
                  <a:pt x="267" y="414"/>
                  <a:pt x="270" y="412"/>
                  <a:pt x="272" y="412"/>
                </a:cubicBezTo>
                <a:cubicBezTo>
                  <a:pt x="272" y="412"/>
                  <a:pt x="272" y="412"/>
                  <a:pt x="272" y="412"/>
                </a:cubicBezTo>
                <a:cubicBezTo>
                  <a:pt x="270" y="410"/>
                  <a:pt x="269" y="408"/>
                  <a:pt x="269" y="405"/>
                </a:cubicBezTo>
                <a:close/>
                <a:moveTo>
                  <a:pt x="275" y="423"/>
                </a:moveTo>
                <a:cubicBezTo>
                  <a:pt x="275" y="423"/>
                  <a:pt x="275" y="423"/>
                  <a:pt x="275" y="423"/>
                </a:cubicBezTo>
                <a:cubicBezTo>
                  <a:pt x="275" y="422"/>
                  <a:pt x="275" y="422"/>
                  <a:pt x="275" y="422"/>
                </a:cubicBezTo>
                <a:cubicBezTo>
                  <a:pt x="275" y="422"/>
                  <a:pt x="274" y="422"/>
                  <a:pt x="274" y="422"/>
                </a:cubicBezTo>
                <a:cubicBezTo>
                  <a:pt x="274" y="422"/>
                  <a:pt x="274" y="422"/>
                  <a:pt x="275" y="423"/>
                </a:cubicBezTo>
                <a:close/>
                <a:moveTo>
                  <a:pt x="207" y="352"/>
                </a:moveTo>
                <a:cubicBezTo>
                  <a:pt x="207" y="358"/>
                  <a:pt x="207" y="358"/>
                  <a:pt x="207" y="358"/>
                </a:cubicBezTo>
                <a:cubicBezTo>
                  <a:pt x="207" y="403"/>
                  <a:pt x="190" y="430"/>
                  <a:pt x="151" y="445"/>
                </a:cubicBezTo>
                <a:cubicBezTo>
                  <a:pt x="151" y="544"/>
                  <a:pt x="151" y="544"/>
                  <a:pt x="151" y="544"/>
                </a:cubicBezTo>
                <a:cubicBezTo>
                  <a:pt x="247" y="518"/>
                  <a:pt x="297" y="452"/>
                  <a:pt x="298" y="352"/>
                </a:cubicBezTo>
                <a:lnTo>
                  <a:pt x="207" y="352"/>
                </a:lnTo>
                <a:close/>
                <a:moveTo>
                  <a:pt x="278" y="413"/>
                </a:moveTo>
                <a:cubicBezTo>
                  <a:pt x="278" y="413"/>
                  <a:pt x="278" y="413"/>
                  <a:pt x="278" y="413"/>
                </a:cubicBezTo>
                <a:cubicBezTo>
                  <a:pt x="279" y="414"/>
                  <a:pt x="280" y="415"/>
                  <a:pt x="280" y="416"/>
                </a:cubicBezTo>
                <a:cubicBezTo>
                  <a:pt x="281" y="418"/>
                  <a:pt x="281" y="420"/>
                  <a:pt x="281" y="422"/>
                </a:cubicBezTo>
                <a:cubicBezTo>
                  <a:pt x="281" y="423"/>
                  <a:pt x="281" y="423"/>
                  <a:pt x="281" y="423"/>
                </a:cubicBezTo>
                <a:cubicBezTo>
                  <a:pt x="280" y="424"/>
                  <a:pt x="280" y="424"/>
                  <a:pt x="280" y="424"/>
                </a:cubicBezTo>
                <a:cubicBezTo>
                  <a:pt x="280" y="425"/>
                  <a:pt x="279" y="426"/>
                  <a:pt x="279" y="426"/>
                </a:cubicBezTo>
                <a:cubicBezTo>
                  <a:pt x="278" y="429"/>
                  <a:pt x="276" y="431"/>
                  <a:pt x="272" y="431"/>
                </a:cubicBezTo>
                <a:cubicBezTo>
                  <a:pt x="272" y="431"/>
                  <a:pt x="272" y="431"/>
                  <a:pt x="272" y="431"/>
                </a:cubicBezTo>
                <a:cubicBezTo>
                  <a:pt x="272" y="431"/>
                  <a:pt x="272" y="431"/>
                  <a:pt x="272" y="431"/>
                </a:cubicBezTo>
                <a:cubicBezTo>
                  <a:pt x="272" y="432"/>
                  <a:pt x="273" y="433"/>
                  <a:pt x="274" y="435"/>
                </a:cubicBezTo>
                <a:cubicBezTo>
                  <a:pt x="274" y="437"/>
                  <a:pt x="274" y="439"/>
                  <a:pt x="273" y="440"/>
                </a:cubicBezTo>
                <a:cubicBezTo>
                  <a:pt x="271" y="443"/>
                  <a:pt x="271" y="443"/>
                  <a:pt x="271" y="443"/>
                </a:cubicBezTo>
                <a:cubicBezTo>
                  <a:pt x="271" y="444"/>
                  <a:pt x="271" y="444"/>
                  <a:pt x="271" y="444"/>
                </a:cubicBezTo>
                <a:cubicBezTo>
                  <a:pt x="270" y="447"/>
                  <a:pt x="267" y="448"/>
                  <a:pt x="264" y="448"/>
                </a:cubicBezTo>
                <a:cubicBezTo>
                  <a:pt x="264" y="448"/>
                  <a:pt x="263" y="448"/>
                  <a:pt x="263" y="448"/>
                </a:cubicBezTo>
                <a:cubicBezTo>
                  <a:pt x="263" y="448"/>
                  <a:pt x="263" y="448"/>
                  <a:pt x="263" y="448"/>
                </a:cubicBezTo>
                <a:cubicBezTo>
                  <a:pt x="263" y="449"/>
                  <a:pt x="264" y="451"/>
                  <a:pt x="264" y="452"/>
                </a:cubicBezTo>
                <a:cubicBezTo>
                  <a:pt x="264" y="454"/>
                  <a:pt x="264" y="456"/>
                  <a:pt x="263" y="457"/>
                </a:cubicBezTo>
                <a:cubicBezTo>
                  <a:pt x="262" y="458"/>
                  <a:pt x="261" y="460"/>
                  <a:pt x="260" y="461"/>
                </a:cubicBezTo>
                <a:cubicBezTo>
                  <a:pt x="259" y="463"/>
                  <a:pt x="257" y="464"/>
                  <a:pt x="254" y="464"/>
                </a:cubicBezTo>
                <a:cubicBezTo>
                  <a:pt x="253" y="464"/>
                  <a:pt x="253" y="464"/>
                  <a:pt x="252" y="464"/>
                </a:cubicBezTo>
                <a:cubicBezTo>
                  <a:pt x="252" y="464"/>
                  <a:pt x="252" y="464"/>
                  <a:pt x="252" y="464"/>
                </a:cubicBezTo>
                <a:cubicBezTo>
                  <a:pt x="252" y="465"/>
                  <a:pt x="253" y="466"/>
                  <a:pt x="253" y="468"/>
                </a:cubicBezTo>
                <a:cubicBezTo>
                  <a:pt x="253" y="470"/>
                  <a:pt x="252" y="472"/>
                  <a:pt x="251" y="473"/>
                </a:cubicBezTo>
                <a:cubicBezTo>
                  <a:pt x="249" y="475"/>
                  <a:pt x="249" y="475"/>
                  <a:pt x="249" y="475"/>
                </a:cubicBezTo>
                <a:cubicBezTo>
                  <a:pt x="248" y="477"/>
                  <a:pt x="248" y="477"/>
                  <a:pt x="248" y="477"/>
                </a:cubicBezTo>
                <a:cubicBezTo>
                  <a:pt x="247" y="478"/>
                  <a:pt x="245" y="479"/>
                  <a:pt x="242" y="479"/>
                </a:cubicBezTo>
                <a:cubicBezTo>
                  <a:pt x="241" y="479"/>
                  <a:pt x="240" y="479"/>
                  <a:pt x="239" y="479"/>
                </a:cubicBezTo>
                <a:cubicBezTo>
                  <a:pt x="239" y="479"/>
                  <a:pt x="239" y="479"/>
                  <a:pt x="239" y="479"/>
                </a:cubicBezTo>
                <a:cubicBezTo>
                  <a:pt x="240" y="482"/>
                  <a:pt x="240" y="485"/>
                  <a:pt x="237" y="488"/>
                </a:cubicBezTo>
                <a:cubicBezTo>
                  <a:pt x="236" y="489"/>
                  <a:pt x="236" y="489"/>
                  <a:pt x="236" y="489"/>
                </a:cubicBezTo>
                <a:cubicBezTo>
                  <a:pt x="234" y="491"/>
                  <a:pt x="234" y="491"/>
                  <a:pt x="234" y="491"/>
                </a:cubicBezTo>
                <a:cubicBezTo>
                  <a:pt x="232" y="492"/>
                  <a:pt x="231" y="492"/>
                  <a:pt x="229" y="492"/>
                </a:cubicBezTo>
                <a:cubicBezTo>
                  <a:pt x="227" y="492"/>
                  <a:pt x="226" y="492"/>
                  <a:pt x="225" y="491"/>
                </a:cubicBezTo>
                <a:cubicBezTo>
                  <a:pt x="224" y="491"/>
                  <a:pt x="224" y="491"/>
                  <a:pt x="224" y="491"/>
                </a:cubicBezTo>
                <a:cubicBezTo>
                  <a:pt x="225" y="493"/>
                  <a:pt x="224" y="494"/>
                  <a:pt x="224" y="496"/>
                </a:cubicBezTo>
                <a:cubicBezTo>
                  <a:pt x="223" y="498"/>
                  <a:pt x="222" y="499"/>
                  <a:pt x="220" y="500"/>
                </a:cubicBezTo>
                <a:cubicBezTo>
                  <a:pt x="220" y="500"/>
                  <a:pt x="217" y="502"/>
                  <a:pt x="216" y="502"/>
                </a:cubicBezTo>
                <a:cubicBezTo>
                  <a:pt x="215" y="503"/>
                  <a:pt x="214" y="503"/>
                  <a:pt x="213" y="503"/>
                </a:cubicBezTo>
                <a:cubicBezTo>
                  <a:pt x="210" y="503"/>
                  <a:pt x="208" y="502"/>
                  <a:pt x="207" y="500"/>
                </a:cubicBezTo>
                <a:cubicBezTo>
                  <a:pt x="206" y="500"/>
                  <a:pt x="206" y="500"/>
                  <a:pt x="206" y="500"/>
                </a:cubicBezTo>
                <a:cubicBezTo>
                  <a:pt x="206" y="500"/>
                  <a:pt x="206" y="500"/>
                  <a:pt x="206" y="500"/>
                </a:cubicBezTo>
                <a:cubicBezTo>
                  <a:pt x="206" y="504"/>
                  <a:pt x="203" y="506"/>
                  <a:pt x="199" y="507"/>
                </a:cubicBezTo>
                <a:cubicBezTo>
                  <a:pt x="199" y="507"/>
                  <a:pt x="198" y="507"/>
                  <a:pt x="198" y="507"/>
                </a:cubicBezTo>
                <a:cubicBezTo>
                  <a:pt x="196" y="506"/>
                  <a:pt x="196" y="506"/>
                  <a:pt x="196" y="506"/>
                </a:cubicBezTo>
                <a:cubicBezTo>
                  <a:pt x="193" y="506"/>
                  <a:pt x="193" y="506"/>
                  <a:pt x="193" y="506"/>
                </a:cubicBezTo>
                <a:cubicBezTo>
                  <a:pt x="191" y="506"/>
                  <a:pt x="190" y="505"/>
                  <a:pt x="188" y="503"/>
                </a:cubicBezTo>
                <a:cubicBezTo>
                  <a:pt x="187" y="501"/>
                  <a:pt x="187" y="499"/>
                  <a:pt x="187" y="497"/>
                </a:cubicBezTo>
                <a:cubicBezTo>
                  <a:pt x="187" y="497"/>
                  <a:pt x="187" y="496"/>
                  <a:pt x="187" y="496"/>
                </a:cubicBezTo>
                <a:cubicBezTo>
                  <a:pt x="187" y="496"/>
                  <a:pt x="187" y="496"/>
                  <a:pt x="187" y="496"/>
                </a:cubicBezTo>
                <a:cubicBezTo>
                  <a:pt x="186" y="496"/>
                  <a:pt x="185" y="496"/>
                  <a:pt x="184" y="497"/>
                </a:cubicBezTo>
                <a:cubicBezTo>
                  <a:pt x="181" y="497"/>
                  <a:pt x="178" y="495"/>
                  <a:pt x="177" y="491"/>
                </a:cubicBezTo>
                <a:cubicBezTo>
                  <a:pt x="176" y="487"/>
                  <a:pt x="176" y="487"/>
                  <a:pt x="176" y="487"/>
                </a:cubicBezTo>
                <a:cubicBezTo>
                  <a:pt x="174" y="483"/>
                  <a:pt x="176" y="479"/>
                  <a:pt x="180" y="478"/>
                </a:cubicBezTo>
                <a:cubicBezTo>
                  <a:pt x="177" y="476"/>
                  <a:pt x="175" y="473"/>
                  <a:pt x="175" y="469"/>
                </a:cubicBezTo>
                <a:cubicBezTo>
                  <a:pt x="176" y="467"/>
                  <a:pt x="176" y="467"/>
                  <a:pt x="176" y="467"/>
                </a:cubicBezTo>
                <a:cubicBezTo>
                  <a:pt x="176" y="466"/>
                  <a:pt x="176" y="466"/>
                  <a:pt x="176" y="466"/>
                </a:cubicBezTo>
                <a:cubicBezTo>
                  <a:pt x="176" y="465"/>
                  <a:pt x="176" y="465"/>
                  <a:pt x="176" y="465"/>
                </a:cubicBezTo>
                <a:cubicBezTo>
                  <a:pt x="177" y="462"/>
                  <a:pt x="180" y="459"/>
                  <a:pt x="183" y="459"/>
                </a:cubicBezTo>
                <a:cubicBezTo>
                  <a:pt x="183" y="458"/>
                  <a:pt x="183" y="458"/>
                  <a:pt x="183" y="458"/>
                </a:cubicBezTo>
                <a:cubicBezTo>
                  <a:pt x="183" y="458"/>
                  <a:pt x="182" y="457"/>
                  <a:pt x="181" y="455"/>
                </a:cubicBezTo>
                <a:cubicBezTo>
                  <a:pt x="181" y="454"/>
                  <a:pt x="181" y="451"/>
                  <a:pt x="181" y="450"/>
                </a:cubicBezTo>
                <a:cubicBezTo>
                  <a:pt x="182" y="449"/>
                  <a:pt x="183" y="446"/>
                  <a:pt x="183" y="446"/>
                </a:cubicBezTo>
                <a:cubicBezTo>
                  <a:pt x="184" y="443"/>
                  <a:pt x="187" y="441"/>
                  <a:pt x="190" y="441"/>
                </a:cubicBezTo>
                <a:cubicBezTo>
                  <a:pt x="190" y="441"/>
                  <a:pt x="191" y="441"/>
                  <a:pt x="191" y="441"/>
                </a:cubicBezTo>
                <a:cubicBezTo>
                  <a:pt x="191" y="441"/>
                  <a:pt x="191" y="441"/>
                  <a:pt x="191" y="441"/>
                </a:cubicBezTo>
                <a:cubicBezTo>
                  <a:pt x="189" y="438"/>
                  <a:pt x="188" y="434"/>
                  <a:pt x="190" y="431"/>
                </a:cubicBezTo>
                <a:cubicBezTo>
                  <a:pt x="190" y="431"/>
                  <a:pt x="192" y="428"/>
                  <a:pt x="192" y="428"/>
                </a:cubicBezTo>
                <a:cubicBezTo>
                  <a:pt x="194" y="425"/>
                  <a:pt x="196" y="424"/>
                  <a:pt x="199" y="424"/>
                </a:cubicBezTo>
                <a:cubicBezTo>
                  <a:pt x="199" y="424"/>
                  <a:pt x="200" y="424"/>
                  <a:pt x="201" y="424"/>
                </a:cubicBezTo>
                <a:cubicBezTo>
                  <a:pt x="201" y="424"/>
                  <a:pt x="201" y="424"/>
                  <a:pt x="201" y="424"/>
                </a:cubicBezTo>
                <a:cubicBezTo>
                  <a:pt x="199" y="421"/>
                  <a:pt x="199" y="418"/>
                  <a:pt x="201" y="415"/>
                </a:cubicBezTo>
                <a:cubicBezTo>
                  <a:pt x="203" y="413"/>
                  <a:pt x="203" y="413"/>
                  <a:pt x="203" y="413"/>
                </a:cubicBezTo>
                <a:cubicBezTo>
                  <a:pt x="204" y="411"/>
                  <a:pt x="204" y="411"/>
                  <a:pt x="204" y="411"/>
                </a:cubicBezTo>
                <a:cubicBezTo>
                  <a:pt x="205" y="410"/>
                  <a:pt x="207" y="409"/>
                  <a:pt x="210" y="409"/>
                </a:cubicBezTo>
                <a:cubicBezTo>
                  <a:pt x="211" y="409"/>
                  <a:pt x="212" y="409"/>
                  <a:pt x="212" y="409"/>
                </a:cubicBezTo>
                <a:cubicBezTo>
                  <a:pt x="213" y="409"/>
                  <a:pt x="213" y="409"/>
                  <a:pt x="213" y="409"/>
                </a:cubicBezTo>
                <a:cubicBezTo>
                  <a:pt x="212" y="408"/>
                  <a:pt x="212" y="407"/>
                  <a:pt x="212" y="405"/>
                </a:cubicBezTo>
                <a:cubicBezTo>
                  <a:pt x="212" y="403"/>
                  <a:pt x="213" y="401"/>
                  <a:pt x="214" y="400"/>
                </a:cubicBezTo>
                <a:cubicBezTo>
                  <a:pt x="215" y="399"/>
                  <a:pt x="217" y="397"/>
                  <a:pt x="217" y="397"/>
                </a:cubicBezTo>
                <a:cubicBezTo>
                  <a:pt x="219" y="396"/>
                  <a:pt x="220" y="395"/>
                  <a:pt x="222" y="395"/>
                </a:cubicBezTo>
                <a:cubicBezTo>
                  <a:pt x="224" y="395"/>
                  <a:pt x="225" y="395"/>
                  <a:pt x="226" y="395"/>
                </a:cubicBezTo>
                <a:cubicBezTo>
                  <a:pt x="226" y="395"/>
                  <a:pt x="226" y="395"/>
                  <a:pt x="226" y="395"/>
                </a:cubicBezTo>
                <a:cubicBezTo>
                  <a:pt x="225" y="392"/>
                  <a:pt x="226" y="389"/>
                  <a:pt x="229" y="387"/>
                </a:cubicBezTo>
                <a:cubicBezTo>
                  <a:pt x="230" y="386"/>
                  <a:pt x="230" y="386"/>
                  <a:pt x="230" y="386"/>
                </a:cubicBezTo>
                <a:cubicBezTo>
                  <a:pt x="233" y="384"/>
                  <a:pt x="233" y="384"/>
                  <a:pt x="233" y="384"/>
                </a:cubicBezTo>
                <a:cubicBezTo>
                  <a:pt x="234" y="383"/>
                  <a:pt x="235" y="383"/>
                  <a:pt x="237" y="383"/>
                </a:cubicBezTo>
                <a:cubicBezTo>
                  <a:pt x="239" y="382"/>
                  <a:pt x="240" y="383"/>
                  <a:pt x="242" y="384"/>
                </a:cubicBezTo>
                <a:cubicBezTo>
                  <a:pt x="242" y="384"/>
                  <a:pt x="242" y="384"/>
                  <a:pt x="242" y="384"/>
                </a:cubicBezTo>
                <a:cubicBezTo>
                  <a:pt x="242" y="382"/>
                  <a:pt x="242" y="381"/>
                  <a:pt x="243" y="379"/>
                </a:cubicBezTo>
                <a:cubicBezTo>
                  <a:pt x="244" y="378"/>
                  <a:pt x="246" y="376"/>
                  <a:pt x="248" y="376"/>
                </a:cubicBezTo>
                <a:cubicBezTo>
                  <a:pt x="249" y="376"/>
                  <a:pt x="249" y="376"/>
                  <a:pt x="249" y="376"/>
                </a:cubicBezTo>
                <a:cubicBezTo>
                  <a:pt x="250" y="375"/>
                  <a:pt x="251" y="375"/>
                  <a:pt x="252" y="375"/>
                </a:cubicBezTo>
                <a:cubicBezTo>
                  <a:pt x="252" y="375"/>
                  <a:pt x="252" y="375"/>
                  <a:pt x="252" y="375"/>
                </a:cubicBezTo>
                <a:cubicBezTo>
                  <a:pt x="253" y="375"/>
                  <a:pt x="253" y="375"/>
                  <a:pt x="254" y="375"/>
                </a:cubicBezTo>
                <a:cubicBezTo>
                  <a:pt x="257" y="375"/>
                  <a:pt x="260" y="377"/>
                  <a:pt x="261" y="380"/>
                </a:cubicBezTo>
                <a:cubicBezTo>
                  <a:pt x="261" y="381"/>
                  <a:pt x="261" y="381"/>
                  <a:pt x="261" y="381"/>
                </a:cubicBezTo>
                <a:cubicBezTo>
                  <a:pt x="262" y="380"/>
                  <a:pt x="262" y="380"/>
                  <a:pt x="262" y="379"/>
                </a:cubicBezTo>
                <a:cubicBezTo>
                  <a:pt x="264" y="378"/>
                  <a:pt x="266" y="377"/>
                  <a:pt x="268" y="377"/>
                </a:cubicBezTo>
                <a:cubicBezTo>
                  <a:pt x="270" y="377"/>
                  <a:pt x="272" y="377"/>
                  <a:pt x="273" y="379"/>
                </a:cubicBezTo>
                <a:cubicBezTo>
                  <a:pt x="274" y="379"/>
                  <a:pt x="274" y="379"/>
                  <a:pt x="274" y="379"/>
                </a:cubicBezTo>
                <a:cubicBezTo>
                  <a:pt x="275" y="380"/>
                  <a:pt x="275" y="380"/>
                  <a:pt x="275" y="380"/>
                </a:cubicBezTo>
                <a:cubicBezTo>
                  <a:pt x="276" y="382"/>
                  <a:pt x="276" y="382"/>
                  <a:pt x="276" y="382"/>
                </a:cubicBezTo>
                <a:cubicBezTo>
                  <a:pt x="278" y="383"/>
                  <a:pt x="279" y="385"/>
                  <a:pt x="279" y="387"/>
                </a:cubicBezTo>
                <a:cubicBezTo>
                  <a:pt x="279" y="389"/>
                  <a:pt x="278" y="391"/>
                  <a:pt x="277" y="392"/>
                </a:cubicBezTo>
                <a:cubicBezTo>
                  <a:pt x="277" y="392"/>
                  <a:pt x="277" y="393"/>
                  <a:pt x="277" y="393"/>
                </a:cubicBezTo>
                <a:cubicBezTo>
                  <a:pt x="277" y="393"/>
                  <a:pt x="277" y="393"/>
                  <a:pt x="277" y="393"/>
                </a:cubicBezTo>
                <a:cubicBezTo>
                  <a:pt x="277" y="393"/>
                  <a:pt x="277" y="393"/>
                  <a:pt x="277" y="393"/>
                </a:cubicBezTo>
                <a:cubicBezTo>
                  <a:pt x="279" y="393"/>
                  <a:pt x="281" y="394"/>
                  <a:pt x="282" y="396"/>
                </a:cubicBezTo>
                <a:cubicBezTo>
                  <a:pt x="284" y="397"/>
                  <a:pt x="284" y="399"/>
                  <a:pt x="284" y="401"/>
                </a:cubicBezTo>
                <a:cubicBezTo>
                  <a:pt x="284" y="402"/>
                  <a:pt x="284" y="405"/>
                  <a:pt x="284" y="405"/>
                </a:cubicBezTo>
                <a:cubicBezTo>
                  <a:pt x="284" y="409"/>
                  <a:pt x="281" y="412"/>
                  <a:pt x="278" y="413"/>
                </a:cubicBezTo>
                <a:close/>
                <a:moveTo>
                  <a:pt x="279" y="404"/>
                </a:moveTo>
                <a:cubicBezTo>
                  <a:pt x="279" y="402"/>
                  <a:pt x="279" y="402"/>
                  <a:pt x="279" y="402"/>
                </a:cubicBezTo>
                <a:cubicBezTo>
                  <a:pt x="278" y="403"/>
                  <a:pt x="278" y="403"/>
                  <a:pt x="278" y="403"/>
                </a:cubicBezTo>
                <a:cubicBezTo>
                  <a:pt x="278" y="403"/>
                  <a:pt x="278" y="404"/>
                  <a:pt x="279" y="404"/>
                </a:cubicBezTo>
                <a:close/>
                <a:moveTo>
                  <a:pt x="275" y="403"/>
                </a:moveTo>
                <a:cubicBezTo>
                  <a:pt x="275" y="403"/>
                  <a:pt x="275" y="403"/>
                  <a:pt x="275" y="403"/>
                </a:cubicBezTo>
                <a:cubicBezTo>
                  <a:pt x="275" y="403"/>
                  <a:pt x="275" y="403"/>
                  <a:pt x="275" y="403"/>
                </a:cubicBezTo>
                <a:close/>
                <a:moveTo>
                  <a:pt x="185" y="486"/>
                </a:moveTo>
                <a:cubicBezTo>
                  <a:pt x="185" y="486"/>
                  <a:pt x="185" y="487"/>
                  <a:pt x="186" y="487"/>
                </a:cubicBezTo>
                <a:cubicBezTo>
                  <a:pt x="185" y="486"/>
                  <a:pt x="185" y="486"/>
                  <a:pt x="185" y="486"/>
                </a:cubicBezTo>
                <a:cubicBezTo>
                  <a:pt x="185" y="486"/>
                  <a:pt x="185" y="486"/>
                  <a:pt x="185" y="486"/>
                </a:cubicBezTo>
                <a:close/>
                <a:moveTo>
                  <a:pt x="197" y="500"/>
                </a:moveTo>
                <a:cubicBezTo>
                  <a:pt x="197" y="501"/>
                  <a:pt x="197" y="501"/>
                  <a:pt x="196" y="501"/>
                </a:cubicBezTo>
                <a:cubicBezTo>
                  <a:pt x="198" y="501"/>
                  <a:pt x="198" y="501"/>
                  <a:pt x="198" y="501"/>
                </a:cubicBezTo>
                <a:cubicBezTo>
                  <a:pt x="198" y="501"/>
                  <a:pt x="197" y="500"/>
                  <a:pt x="197" y="500"/>
                </a:cubicBezTo>
                <a:cubicBezTo>
                  <a:pt x="197" y="500"/>
                  <a:pt x="197" y="500"/>
                  <a:pt x="197" y="500"/>
                </a:cubicBezTo>
                <a:close/>
                <a:moveTo>
                  <a:pt x="215" y="492"/>
                </a:moveTo>
                <a:cubicBezTo>
                  <a:pt x="215" y="492"/>
                  <a:pt x="215" y="492"/>
                  <a:pt x="215" y="492"/>
                </a:cubicBezTo>
                <a:cubicBezTo>
                  <a:pt x="214" y="492"/>
                  <a:pt x="214" y="492"/>
                  <a:pt x="214" y="492"/>
                </a:cubicBezTo>
                <a:cubicBezTo>
                  <a:pt x="214" y="492"/>
                  <a:pt x="214" y="492"/>
                  <a:pt x="215" y="492"/>
                </a:cubicBezTo>
                <a:close/>
                <a:moveTo>
                  <a:pt x="185" y="468"/>
                </a:moveTo>
                <a:cubicBezTo>
                  <a:pt x="185" y="468"/>
                  <a:pt x="185" y="469"/>
                  <a:pt x="185" y="469"/>
                </a:cubicBezTo>
                <a:cubicBezTo>
                  <a:pt x="185" y="469"/>
                  <a:pt x="185" y="469"/>
                  <a:pt x="185" y="469"/>
                </a:cubicBezTo>
                <a:lnTo>
                  <a:pt x="185" y="468"/>
                </a:lnTo>
                <a:close/>
                <a:moveTo>
                  <a:pt x="216" y="496"/>
                </a:moveTo>
                <a:cubicBezTo>
                  <a:pt x="216" y="496"/>
                  <a:pt x="216" y="496"/>
                  <a:pt x="216" y="496"/>
                </a:cubicBezTo>
                <a:cubicBezTo>
                  <a:pt x="217" y="496"/>
                  <a:pt x="217" y="496"/>
                  <a:pt x="217" y="496"/>
                </a:cubicBezTo>
                <a:cubicBezTo>
                  <a:pt x="216" y="496"/>
                  <a:pt x="216" y="496"/>
                  <a:pt x="216" y="495"/>
                </a:cubicBezTo>
                <a:cubicBezTo>
                  <a:pt x="216" y="496"/>
                  <a:pt x="216" y="496"/>
                  <a:pt x="216" y="496"/>
                </a:cubicBezTo>
                <a:close/>
                <a:moveTo>
                  <a:pt x="254" y="453"/>
                </a:moveTo>
                <a:cubicBezTo>
                  <a:pt x="253" y="454"/>
                  <a:pt x="253" y="454"/>
                  <a:pt x="253" y="454"/>
                </a:cubicBezTo>
                <a:cubicBezTo>
                  <a:pt x="253" y="454"/>
                  <a:pt x="254" y="454"/>
                  <a:pt x="254" y="454"/>
                </a:cubicBezTo>
                <a:cubicBezTo>
                  <a:pt x="254" y="454"/>
                  <a:pt x="254" y="454"/>
                  <a:pt x="254" y="454"/>
                </a:cubicBezTo>
                <a:cubicBezTo>
                  <a:pt x="254" y="454"/>
                  <a:pt x="254" y="454"/>
                  <a:pt x="254" y="453"/>
                </a:cubicBezTo>
                <a:cubicBezTo>
                  <a:pt x="254" y="453"/>
                  <a:pt x="254" y="453"/>
                  <a:pt x="254" y="453"/>
                </a:cubicBezTo>
                <a:close/>
                <a:moveTo>
                  <a:pt x="230" y="481"/>
                </a:moveTo>
                <a:cubicBezTo>
                  <a:pt x="229" y="482"/>
                  <a:pt x="229" y="482"/>
                  <a:pt x="229" y="482"/>
                </a:cubicBezTo>
                <a:cubicBezTo>
                  <a:pt x="229" y="482"/>
                  <a:pt x="229" y="482"/>
                  <a:pt x="230" y="482"/>
                </a:cubicBezTo>
                <a:cubicBezTo>
                  <a:pt x="230" y="482"/>
                  <a:pt x="230" y="482"/>
                  <a:pt x="230" y="482"/>
                </a:cubicBezTo>
                <a:cubicBezTo>
                  <a:pt x="230" y="481"/>
                  <a:pt x="230" y="481"/>
                  <a:pt x="230" y="481"/>
                </a:cubicBezTo>
                <a:close/>
                <a:moveTo>
                  <a:pt x="245" y="471"/>
                </a:moveTo>
                <a:cubicBezTo>
                  <a:pt x="245" y="471"/>
                  <a:pt x="245" y="471"/>
                  <a:pt x="245" y="471"/>
                </a:cubicBezTo>
                <a:cubicBezTo>
                  <a:pt x="245" y="471"/>
                  <a:pt x="245" y="471"/>
                  <a:pt x="245" y="471"/>
                </a:cubicBezTo>
                <a:cubicBezTo>
                  <a:pt x="246" y="471"/>
                  <a:pt x="246" y="471"/>
                  <a:pt x="246" y="471"/>
                </a:cubicBezTo>
                <a:cubicBezTo>
                  <a:pt x="246" y="471"/>
                  <a:pt x="245" y="471"/>
                  <a:pt x="245" y="471"/>
                </a:cubicBezTo>
                <a:cubicBezTo>
                  <a:pt x="245" y="471"/>
                  <a:pt x="245" y="471"/>
                  <a:pt x="245" y="471"/>
                </a:cubicBezTo>
                <a:close/>
                <a:moveTo>
                  <a:pt x="243" y="468"/>
                </a:moveTo>
                <a:cubicBezTo>
                  <a:pt x="242" y="469"/>
                  <a:pt x="242" y="469"/>
                  <a:pt x="242" y="469"/>
                </a:cubicBezTo>
                <a:cubicBezTo>
                  <a:pt x="242" y="469"/>
                  <a:pt x="242" y="469"/>
                  <a:pt x="242" y="469"/>
                </a:cubicBezTo>
                <a:cubicBezTo>
                  <a:pt x="242" y="469"/>
                  <a:pt x="242" y="469"/>
                  <a:pt x="243" y="469"/>
                </a:cubicBezTo>
                <a:cubicBezTo>
                  <a:pt x="243" y="469"/>
                  <a:pt x="243" y="468"/>
                  <a:pt x="243" y="468"/>
                </a:cubicBezTo>
                <a:cubicBezTo>
                  <a:pt x="243" y="468"/>
                  <a:pt x="243" y="468"/>
                  <a:pt x="243" y="468"/>
                </a:cubicBezTo>
                <a:close/>
                <a:moveTo>
                  <a:pt x="231" y="485"/>
                </a:moveTo>
                <a:cubicBezTo>
                  <a:pt x="232" y="484"/>
                  <a:pt x="232" y="484"/>
                  <a:pt x="232" y="484"/>
                </a:cubicBezTo>
                <a:cubicBezTo>
                  <a:pt x="232" y="484"/>
                  <a:pt x="232" y="484"/>
                  <a:pt x="231" y="484"/>
                </a:cubicBezTo>
                <a:cubicBezTo>
                  <a:pt x="232" y="484"/>
                  <a:pt x="232" y="485"/>
                  <a:pt x="231" y="485"/>
                </a:cubicBez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F5EB617B-EE4A-433F-97FC-1BC4501C05AE}"/>
              </a:ext>
            </a:extLst>
          </p:cNvPr>
          <p:cNvSpPr>
            <a:spLocks noEditPoints="1"/>
          </p:cNvSpPr>
          <p:nvPr/>
        </p:nvSpPr>
        <p:spPr bwMode="auto">
          <a:xfrm>
            <a:off x="5358550" y="2689225"/>
            <a:ext cx="1543050" cy="1730375"/>
          </a:xfrm>
          <a:custGeom>
            <a:avLst/>
            <a:gdLst>
              <a:gd name="T0" fmla="*/ 72 w 227"/>
              <a:gd name="T1" fmla="*/ 226 h 254"/>
              <a:gd name="T2" fmla="*/ 49 w 227"/>
              <a:gd name="T3" fmla="*/ 205 h 254"/>
              <a:gd name="T4" fmla="*/ 30 w 227"/>
              <a:gd name="T5" fmla="*/ 188 h 254"/>
              <a:gd name="T6" fmla="*/ 23 w 227"/>
              <a:gd name="T7" fmla="*/ 159 h 254"/>
              <a:gd name="T8" fmla="*/ 1 w 227"/>
              <a:gd name="T9" fmla="*/ 161 h 254"/>
              <a:gd name="T10" fmla="*/ 11 w 227"/>
              <a:gd name="T11" fmla="*/ 187 h 254"/>
              <a:gd name="T12" fmla="*/ 25 w 227"/>
              <a:gd name="T13" fmla="*/ 206 h 254"/>
              <a:gd name="T14" fmla="*/ 41 w 227"/>
              <a:gd name="T15" fmla="*/ 229 h 254"/>
              <a:gd name="T16" fmla="*/ 85 w 227"/>
              <a:gd name="T17" fmla="*/ 254 h 254"/>
              <a:gd name="T18" fmla="*/ 20 w 227"/>
              <a:gd name="T19" fmla="*/ 156 h 254"/>
              <a:gd name="T20" fmla="*/ 12 w 227"/>
              <a:gd name="T21" fmla="*/ 187 h 254"/>
              <a:gd name="T22" fmla="*/ 12 w 227"/>
              <a:gd name="T23" fmla="*/ 171 h 254"/>
              <a:gd name="T24" fmla="*/ 15 w 227"/>
              <a:gd name="T25" fmla="*/ 169 h 254"/>
              <a:gd name="T26" fmla="*/ 19 w 227"/>
              <a:gd name="T27" fmla="*/ 180 h 254"/>
              <a:gd name="T28" fmla="*/ 22 w 227"/>
              <a:gd name="T29" fmla="*/ 193 h 254"/>
              <a:gd name="T30" fmla="*/ 25 w 227"/>
              <a:gd name="T31" fmla="*/ 189 h 254"/>
              <a:gd name="T32" fmla="*/ 38 w 227"/>
              <a:gd name="T33" fmla="*/ 202 h 254"/>
              <a:gd name="T34" fmla="*/ 38 w 227"/>
              <a:gd name="T35" fmla="*/ 212 h 254"/>
              <a:gd name="T36" fmla="*/ 39 w 227"/>
              <a:gd name="T37" fmla="*/ 208 h 254"/>
              <a:gd name="T38" fmla="*/ 53 w 227"/>
              <a:gd name="T39" fmla="*/ 208 h 254"/>
              <a:gd name="T40" fmla="*/ 56 w 227"/>
              <a:gd name="T41" fmla="*/ 231 h 254"/>
              <a:gd name="T42" fmla="*/ 61 w 227"/>
              <a:gd name="T43" fmla="*/ 225 h 254"/>
              <a:gd name="T44" fmla="*/ 13 w 227"/>
              <a:gd name="T45" fmla="*/ 180 h 254"/>
              <a:gd name="T46" fmla="*/ 7 w 227"/>
              <a:gd name="T47" fmla="*/ 160 h 254"/>
              <a:gd name="T48" fmla="*/ 215 w 227"/>
              <a:gd name="T49" fmla="*/ 18 h 254"/>
              <a:gd name="T50" fmla="*/ 132 w 227"/>
              <a:gd name="T51" fmla="*/ 20 h 254"/>
              <a:gd name="T52" fmla="*/ 150 w 227"/>
              <a:gd name="T53" fmla="*/ 50 h 254"/>
              <a:gd name="T54" fmla="*/ 165 w 227"/>
              <a:gd name="T55" fmla="*/ 51 h 254"/>
              <a:gd name="T56" fmla="*/ 176 w 227"/>
              <a:gd name="T57" fmla="*/ 47 h 254"/>
              <a:gd name="T58" fmla="*/ 215 w 227"/>
              <a:gd name="T59" fmla="*/ 43 h 254"/>
              <a:gd name="T60" fmla="*/ 149 w 227"/>
              <a:gd name="T61" fmla="*/ 32 h 254"/>
              <a:gd name="T62" fmla="*/ 153 w 227"/>
              <a:gd name="T63" fmla="*/ 30 h 254"/>
              <a:gd name="T64" fmla="*/ 143 w 227"/>
              <a:gd name="T65" fmla="*/ 39 h 254"/>
              <a:gd name="T66" fmla="*/ 143 w 227"/>
              <a:gd name="T67" fmla="*/ 39 h 254"/>
              <a:gd name="T68" fmla="*/ 142 w 227"/>
              <a:gd name="T69" fmla="*/ 27 h 254"/>
              <a:gd name="T70" fmla="*/ 145 w 227"/>
              <a:gd name="T71" fmla="*/ 29 h 254"/>
              <a:gd name="T72" fmla="*/ 131 w 227"/>
              <a:gd name="T73" fmla="*/ 32 h 254"/>
              <a:gd name="T74" fmla="*/ 131 w 227"/>
              <a:gd name="T75" fmla="*/ 46 h 254"/>
              <a:gd name="T76" fmla="*/ 147 w 227"/>
              <a:gd name="T77" fmla="*/ 45 h 254"/>
              <a:gd name="T78" fmla="*/ 162 w 227"/>
              <a:gd name="T79" fmla="*/ 49 h 254"/>
              <a:gd name="T80" fmla="*/ 214 w 227"/>
              <a:gd name="T81" fmla="*/ 31 h 254"/>
              <a:gd name="T82" fmla="*/ 217 w 227"/>
              <a:gd name="T83" fmla="*/ 24 h 254"/>
              <a:gd name="T84" fmla="*/ 182 w 227"/>
              <a:gd name="T85" fmla="*/ 43 h 254"/>
              <a:gd name="T86" fmla="*/ 198 w 227"/>
              <a:gd name="T87" fmla="*/ 42 h 254"/>
              <a:gd name="T88" fmla="*/ 206 w 227"/>
              <a:gd name="T89" fmla="*/ 43 h 254"/>
              <a:gd name="T90" fmla="*/ 198 w 227"/>
              <a:gd name="T91" fmla="*/ 39 h 254"/>
              <a:gd name="T92" fmla="*/ 199 w 227"/>
              <a:gd name="T93" fmla="*/ 44 h 254"/>
              <a:gd name="T94" fmla="*/ 199 w 227"/>
              <a:gd name="T95" fmla="*/ 32 h 254"/>
              <a:gd name="T96" fmla="*/ 169 w 227"/>
              <a:gd name="T97" fmla="*/ 23 h 254"/>
              <a:gd name="T98" fmla="*/ 185 w 227"/>
              <a:gd name="T99" fmla="*/ 25 h 254"/>
              <a:gd name="T100" fmla="*/ 197 w 227"/>
              <a:gd name="T101" fmla="*/ 20 h 254"/>
              <a:gd name="T102" fmla="*/ 205 w 227"/>
              <a:gd name="T103" fmla="*/ 26 h 254"/>
              <a:gd name="T104" fmla="*/ 204 w 227"/>
              <a:gd name="T105" fmla="*/ 34 h 254"/>
              <a:gd name="T106" fmla="*/ 224 w 227"/>
              <a:gd name="T107" fmla="*/ 35 h 254"/>
              <a:gd name="T108" fmla="*/ 192 w 227"/>
              <a:gd name="T109" fmla="*/ 43 h 254"/>
              <a:gd name="T110" fmla="*/ 176 w 227"/>
              <a:gd name="T111" fmla="*/ 27 h 254"/>
              <a:gd name="T112" fmla="*/ 144 w 227"/>
              <a:gd name="T113" fmla="*/ 28 h 254"/>
              <a:gd name="T114" fmla="*/ 178 w 227"/>
              <a:gd name="T115" fmla="*/ 54 h 254"/>
              <a:gd name="T116" fmla="*/ 183 w 227"/>
              <a:gd name="T117" fmla="*/ 69 h 254"/>
              <a:gd name="T118" fmla="*/ 191 w 227"/>
              <a:gd name="T119" fmla="*/ 24 h 254"/>
              <a:gd name="T120" fmla="*/ 173 w 227"/>
              <a:gd name="T121" fmla="*/ 86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27" h="254">
                <a:moveTo>
                  <a:pt x="42" y="217"/>
                </a:moveTo>
                <a:cubicBezTo>
                  <a:pt x="43" y="217"/>
                  <a:pt x="41" y="216"/>
                  <a:pt x="43" y="213"/>
                </a:cubicBezTo>
                <a:cubicBezTo>
                  <a:pt x="41" y="213"/>
                  <a:pt x="39" y="217"/>
                  <a:pt x="42" y="217"/>
                </a:cubicBezTo>
                <a:close/>
                <a:moveTo>
                  <a:pt x="80" y="245"/>
                </a:moveTo>
                <a:cubicBezTo>
                  <a:pt x="82" y="239"/>
                  <a:pt x="76" y="234"/>
                  <a:pt x="80" y="229"/>
                </a:cubicBezTo>
                <a:cubicBezTo>
                  <a:pt x="79" y="229"/>
                  <a:pt x="78" y="229"/>
                  <a:pt x="77" y="230"/>
                </a:cubicBezTo>
                <a:cubicBezTo>
                  <a:pt x="77" y="229"/>
                  <a:pt x="76" y="228"/>
                  <a:pt x="76" y="228"/>
                </a:cubicBezTo>
                <a:cubicBezTo>
                  <a:pt x="75" y="226"/>
                  <a:pt x="72" y="226"/>
                  <a:pt x="72" y="226"/>
                </a:cubicBezTo>
                <a:cubicBezTo>
                  <a:pt x="71" y="225"/>
                  <a:pt x="70" y="223"/>
                  <a:pt x="67" y="223"/>
                </a:cubicBezTo>
                <a:cubicBezTo>
                  <a:pt x="66" y="223"/>
                  <a:pt x="65" y="224"/>
                  <a:pt x="63" y="224"/>
                </a:cubicBezTo>
                <a:cubicBezTo>
                  <a:pt x="62" y="224"/>
                  <a:pt x="62" y="224"/>
                  <a:pt x="61" y="224"/>
                </a:cubicBezTo>
                <a:cubicBezTo>
                  <a:pt x="62" y="219"/>
                  <a:pt x="58" y="214"/>
                  <a:pt x="61" y="210"/>
                </a:cubicBezTo>
                <a:cubicBezTo>
                  <a:pt x="60" y="210"/>
                  <a:pt x="59" y="210"/>
                  <a:pt x="58" y="211"/>
                </a:cubicBezTo>
                <a:cubicBezTo>
                  <a:pt x="58" y="210"/>
                  <a:pt x="58" y="210"/>
                  <a:pt x="57" y="209"/>
                </a:cubicBezTo>
                <a:cubicBezTo>
                  <a:pt x="56" y="208"/>
                  <a:pt x="54" y="207"/>
                  <a:pt x="53" y="207"/>
                </a:cubicBezTo>
                <a:cubicBezTo>
                  <a:pt x="53" y="207"/>
                  <a:pt x="51" y="205"/>
                  <a:pt x="49" y="205"/>
                </a:cubicBezTo>
                <a:cubicBezTo>
                  <a:pt x="48" y="205"/>
                  <a:pt x="46" y="205"/>
                  <a:pt x="45" y="206"/>
                </a:cubicBezTo>
                <a:cubicBezTo>
                  <a:pt x="45" y="206"/>
                  <a:pt x="45" y="206"/>
                  <a:pt x="44" y="206"/>
                </a:cubicBezTo>
                <a:cubicBezTo>
                  <a:pt x="45" y="201"/>
                  <a:pt x="42" y="197"/>
                  <a:pt x="45" y="193"/>
                </a:cubicBezTo>
                <a:cubicBezTo>
                  <a:pt x="44" y="193"/>
                  <a:pt x="43" y="193"/>
                  <a:pt x="42" y="194"/>
                </a:cubicBezTo>
                <a:cubicBezTo>
                  <a:pt x="42" y="193"/>
                  <a:pt x="42" y="193"/>
                  <a:pt x="41" y="192"/>
                </a:cubicBezTo>
                <a:cubicBezTo>
                  <a:pt x="40" y="191"/>
                  <a:pt x="38" y="190"/>
                  <a:pt x="37" y="190"/>
                </a:cubicBezTo>
                <a:cubicBezTo>
                  <a:pt x="37" y="189"/>
                  <a:pt x="36" y="187"/>
                  <a:pt x="33" y="187"/>
                </a:cubicBezTo>
                <a:cubicBezTo>
                  <a:pt x="32" y="187"/>
                  <a:pt x="31" y="188"/>
                  <a:pt x="30" y="188"/>
                </a:cubicBezTo>
                <a:cubicBezTo>
                  <a:pt x="31" y="184"/>
                  <a:pt x="29" y="180"/>
                  <a:pt x="33" y="177"/>
                </a:cubicBezTo>
                <a:cubicBezTo>
                  <a:pt x="31" y="177"/>
                  <a:pt x="30" y="177"/>
                  <a:pt x="29" y="177"/>
                </a:cubicBezTo>
                <a:cubicBezTo>
                  <a:pt x="30" y="177"/>
                  <a:pt x="29" y="176"/>
                  <a:pt x="29" y="175"/>
                </a:cubicBezTo>
                <a:cubicBezTo>
                  <a:pt x="29" y="174"/>
                  <a:pt x="26" y="173"/>
                  <a:pt x="26" y="173"/>
                </a:cubicBezTo>
                <a:cubicBezTo>
                  <a:pt x="26" y="172"/>
                  <a:pt x="25" y="170"/>
                  <a:pt x="21" y="170"/>
                </a:cubicBezTo>
                <a:cubicBezTo>
                  <a:pt x="22" y="166"/>
                  <a:pt x="23" y="163"/>
                  <a:pt x="26" y="161"/>
                </a:cubicBezTo>
                <a:cubicBezTo>
                  <a:pt x="25" y="161"/>
                  <a:pt x="24" y="161"/>
                  <a:pt x="23" y="161"/>
                </a:cubicBezTo>
                <a:cubicBezTo>
                  <a:pt x="23" y="160"/>
                  <a:pt x="23" y="159"/>
                  <a:pt x="23" y="159"/>
                </a:cubicBezTo>
                <a:cubicBezTo>
                  <a:pt x="23" y="157"/>
                  <a:pt x="21" y="156"/>
                  <a:pt x="20" y="156"/>
                </a:cubicBezTo>
                <a:cubicBezTo>
                  <a:pt x="20" y="155"/>
                  <a:pt x="20" y="154"/>
                  <a:pt x="19" y="153"/>
                </a:cubicBezTo>
                <a:cubicBezTo>
                  <a:pt x="18" y="152"/>
                  <a:pt x="17" y="151"/>
                  <a:pt x="14" y="151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13" y="150"/>
                  <a:pt x="11" y="150"/>
                  <a:pt x="10" y="150"/>
                </a:cubicBezTo>
                <a:cubicBezTo>
                  <a:pt x="7" y="150"/>
                  <a:pt x="6" y="152"/>
                  <a:pt x="5" y="154"/>
                </a:cubicBezTo>
                <a:cubicBezTo>
                  <a:pt x="2" y="155"/>
                  <a:pt x="2" y="158"/>
                  <a:pt x="3" y="160"/>
                </a:cubicBezTo>
                <a:cubicBezTo>
                  <a:pt x="2" y="160"/>
                  <a:pt x="2" y="161"/>
                  <a:pt x="1" y="161"/>
                </a:cubicBezTo>
                <a:cubicBezTo>
                  <a:pt x="1" y="163"/>
                  <a:pt x="3" y="166"/>
                  <a:pt x="3" y="166"/>
                </a:cubicBezTo>
                <a:cubicBezTo>
                  <a:pt x="3" y="166"/>
                  <a:pt x="3" y="166"/>
                  <a:pt x="3" y="166"/>
                </a:cubicBezTo>
                <a:cubicBezTo>
                  <a:pt x="2" y="167"/>
                  <a:pt x="1" y="169"/>
                  <a:pt x="1" y="169"/>
                </a:cubicBezTo>
                <a:cubicBezTo>
                  <a:pt x="3" y="168"/>
                  <a:pt x="6" y="171"/>
                  <a:pt x="10" y="174"/>
                </a:cubicBezTo>
                <a:cubicBezTo>
                  <a:pt x="10" y="174"/>
                  <a:pt x="10" y="174"/>
                  <a:pt x="10" y="174"/>
                </a:cubicBezTo>
                <a:cubicBezTo>
                  <a:pt x="8" y="176"/>
                  <a:pt x="8" y="179"/>
                  <a:pt x="9" y="181"/>
                </a:cubicBezTo>
                <a:cubicBezTo>
                  <a:pt x="9" y="181"/>
                  <a:pt x="8" y="182"/>
                  <a:pt x="8" y="183"/>
                </a:cubicBezTo>
                <a:cubicBezTo>
                  <a:pt x="8" y="185"/>
                  <a:pt x="11" y="187"/>
                  <a:pt x="11" y="187"/>
                </a:cubicBezTo>
                <a:cubicBezTo>
                  <a:pt x="11" y="187"/>
                  <a:pt x="11" y="187"/>
                  <a:pt x="11" y="187"/>
                </a:cubicBezTo>
                <a:cubicBezTo>
                  <a:pt x="10" y="188"/>
                  <a:pt x="9" y="190"/>
                  <a:pt x="9" y="190"/>
                </a:cubicBezTo>
                <a:cubicBezTo>
                  <a:pt x="12" y="188"/>
                  <a:pt x="17" y="192"/>
                  <a:pt x="22" y="193"/>
                </a:cubicBezTo>
                <a:cubicBezTo>
                  <a:pt x="22" y="193"/>
                  <a:pt x="22" y="194"/>
                  <a:pt x="22" y="194"/>
                </a:cubicBezTo>
                <a:cubicBezTo>
                  <a:pt x="20" y="196"/>
                  <a:pt x="21" y="199"/>
                  <a:pt x="22" y="201"/>
                </a:cubicBezTo>
                <a:cubicBezTo>
                  <a:pt x="22" y="201"/>
                  <a:pt x="21" y="202"/>
                  <a:pt x="22" y="202"/>
                </a:cubicBezTo>
                <a:cubicBezTo>
                  <a:pt x="22" y="204"/>
                  <a:pt x="25" y="206"/>
                  <a:pt x="25" y="206"/>
                </a:cubicBezTo>
                <a:cubicBezTo>
                  <a:pt x="25" y="206"/>
                  <a:pt x="25" y="206"/>
                  <a:pt x="25" y="206"/>
                </a:cubicBezTo>
                <a:cubicBezTo>
                  <a:pt x="24" y="208"/>
                  <a:pt x="24" y="210"/>
                  <a:pt x="24" y="210"/>
                </a:cubicBezTo>
                <a:cubicBezTo>
                  <a:pt x="26" y="208"/>
                  <a:pt x="32" y="211"/>
                  <a:pt x="38" y="211"/>
                </a:cubicBezTo>
                <a:cubicBezTo>
                  <a:pt x="38" y="212"/>
                  <a:pt x="38" y="212"/>
                  <a:pt x="38" y="212"/>
                </a:cubicBezTo>
                <a:cubicBezTo>
                  <a:pt x="35" y="214"/>
                  <a:pt x="37" y="218"/>
                  <a:pt x="38" y="219"/>
                </a:cubicBezTo>
                <a:cubicBezTo>
                  <a:pt x="38" y="220"/>
                  <a:pt x="38" y="220"/>
                  <a:pt x="38" y="221"/>
                </a:cubicBezTo>
                <a:cubicBezTo>
                  <a:pt x="38" y="223"/>
                  <a:pt x="41" y="225"/>
                  <a:pt x="41" y="225"/>
                </a:cubicBezTo>
                <a:cubicBezTo>
                  <a:pt x="42" y="225"/>
                  <a:pt x="42" y="225"/>
                  <a:pt x="42" y="225"/>
                </a:cubicBezTo>
                <a:cubicBezTo>
                  <a:pt x="41" y="227"/>
                  <a:pt x="41" y="229"/>
                  <a:pt x="41" y="229"/>
                </a:cubicBezTo>
                <a:cubicBezTo>
                  <a:pt x="43" y="226"/>
                  <a:pt x="49" y="229"/>
                  <a:pt x="55" y="229"/>
                </a:cubicBezTo>
                <a:cubicBezTo>
                  <a:pt x="55" y="230"/>
                  <a:pt x="55" y="230"/>
                  <a:pt x="56" y="231"/>
                </a:cubicBezTo>
                <a:cubicBezTo>
                  <a:pt x="53" y="233"/>
                  <a:pt x="55" y="237"/>
                  <a:pt x="56" y="238"/>
                </a:cubicBezTo>
                <a:cubicBezTo>
                  <a:pt x="55" y="239"/>
                  <a:pt x="55" y="240"/>
                  <a:pt x="56" y="241"/>
                </a:cubicBezTo>
                <a:cubicBezTo>
                  <a:pt x="56" y="243"/>
                  <a:pt x="59" y="244"/>
                  <a:pt x="60" y="245"/>
                </a:cubicBezTo>
                <a:cubicBezTo>
                  <a:pt x="59" y="246"/>
                  <a:pt x="59" y="248"/>
                  <a:pt x="59" y="248"/>
                </a:cubicBezTo>
                <a:cubicBezTo>
                  <a:pt x="61" y="245"/>
                  <a:pt x="69" y="250"/>
                  <a:pt x="77" y="248"/>
                </a:cubicBezTo>
                <a:cubicBezTo>
                  <a:pt x="78" y="248"/>
                  <a:pt x="85" y="254"/>
                  <a:pt x="85" y="254"/>
                </a:cubicBezTo>
                <a:cubicBezTo>
                  <a:pt x="87" y="249"/>
                  <a:pt x="87" y="249"/>
                  <a:pt x="87" y="249"/>
                </a:cubicBezTo>
                <a:cubicBezTo>
                  <a:pt x="87" y="249"/>
                  <a:pt x="80" y="246"/>
                  <a:pt x="80" y="245"/>
                </a:cubicBezTo>
                <a:close/>
                <a:moveTo>
                  <a:pt x="4" y="166"/>
                </a:moveTo>
                <a:cubicBezTo>
                  <a:pt x="3" y="166"/>
                  <a:pt x="3" y="166"/>
                  <a:pt x="3" y="166"/>
                </a:cubicBezTo>
                <a:cubicBezTo>
                  <a:pt x="3" y="166"/>
                  <a:pt x="0" y="162"/>
                  <a:pt x="3" y="160"/>
                </a:cubicBezTo>
                <a:cubicBezTo>
                  <a:pt x="3" y="160"/>
                  <a:pt x="2" y="155"/>
                  <a:pt x="6" y="154"/>
                </a:cubicBezTo>
                <a:cubicBezTo>
                  <a:pt x="6" y="151"/>
                  <a:pt x="10" y="148"/>
                  <a:pt x="14" y="152"/>
                </a:cubicBezTo>
                <a:cubicBezTo>
                  <a:pt x="20" y="152"/>
                  <a:pt x="20" y="156"/>
                  <a:pt x="20" y="156"/>
                </a:cubicBezTo>
                <a:cubicBezTo>
                  <a:pt x="20" y="156"/>
                  <a:pt x="24" y="158"/>
                  <a:pt x="22" y="161"/>
                </a:cubicBezTo>
                <a:cubicBezTo>
                  <a:pt x="18" y="161"/>
                  <a:pt x="17" y="166"/>
                  <a:pt x="17" y="166"/>
                </a:cubicBezTo>
                <a:cubicBezTo>
                  <a:pt x="17" y="166"/>
                  <a:pt x="13" y="161"/>
                  <a:pt x="13" y="161"/>
                </a:cubicBezTo>
                <a:cubicBezTo>
                  <a:pt x="12" y="162"/>
                  <a:pt x="11" y="168"/>
                  <a:pt x="11" y="168"/>
                </a:cubicBezTo>
                <a:cubicBezTo>
                  <a:pt x="8" y="166"/>
                  <a:pt x="5" y="165"/>
                  <a:pt x="4" y="166"/>
                </a:cubicBezTo>
                <a:close/>
                <a:moveTo>
                  <a:pt x="19" y="180"/>
                </a:moveTo>
                <a:cubicBezTo>
                  <a:pt x="19" y="181"/>
                  <a:pt x="20" y="187"/>
                  <a:pt x="20" y="187"/>
                </a:cubicBezTo>
                <a:cubicBezTo>
                  <a:pt x="16" y="185"/>
                  <a:pt x="13" y="186"/>
                  <a:pt x="12" y="187"/>
                </a:cubicBezTo>
                <a:cubicBezTo>
                  <a:pt x="11" y="186"/>
                  <a:pt x="11" y="186"/>
                  <a:pt x="11" y="186"/>
                </a:cubicBezTo>
                <a:cubicBezTo>
                  <a:pt x="11" y="186"/>
                  <a:pt x="7" y="183"/>
                  <a:pt x="10" y="181"/>
                </a:cubicBezTo>
                <a:cubicBezTo>
                  <a:pt x="10" y="181"/>
                  <a:pt x="7" y="176"/>
                  <a:pt x="11" y="175"/>
                </a:cubicBezTo>
                <a:cubicBezTo>
                  <a:pt x="11" y="174"/>
                  <a:pt x="11" y="174"/>
                  <a:pt x="11" y="174"/>
                </a:cubicBezTo>
                <a:cubicBezTo>
                  <a:pt x="11" y="173"/>
                  <a:pt x="11" y="173"/>
                  <a:pt x="11" y="173"/>
                </a:cubicBezTo>
                <a:cubicBezTo>
                  <a:pt x="11" y="173"/>
                  <a:pt x="11" y="173"/>
                  <a:pt x="11" y="172"/>
                </a:cubicBezTo>
                <a:cubicBezTo>
                  <a:pt x="11" y="172"/>
                  <a:pt x="11" y="172"/>
                  <a:pt x="11" y="172"/>
                </a:cubicBezTo>
                <a:cubicBezTo>
                  <a:pt x="11" y="172"/>
                  <a:pt x="11" y="172"/>
                  <a:pt x="12" y="171"/>
                </a:cubicBezTo>
                <a:cubicBezTo>
                  <a:pt x="12" y="171"/>
                  <a:pt x="12" y="171"/>
                  <a:pt x="12" y="171"/>
                </a:cubicBezTo>
                <a:cubicBezTo>
                  <a:pt x="12" y="171"/>
                  <a:pt x="12" y="171"/>
                  <a:pt x="12" y="170"/>
                </a:cubicBezTo>
                <a:cubicBezTo>
                  <a:pt x="13" y="170"/>
                  <a:pt x="13" y="170"/>
                  <a:pt x="13" y="170"/>
                </a:cubicBezTo>
                <a:cubicBezTo>
                  <a:pt x="13" y="170"/>
                  <a:pt x="13" y="170"/>
                  <a:pt x="13" y="170"/>
                </a:cubicBezTo>
                <a:cubicBezTo>
                  <a:pt x="14" y="170"/>
                  <a:pt x="14" y="170"/>
                  <a:pt x="14" y="170"/>
                </a:cubicBezTo>
                <a:cubicBezTo>
                  <a:pt x="15" y="170"/>
                  <a:pt x="15" y="170"/>
                  <a:pt x="15" y="170"/>
                </a:cubicBezTo>
                <a:cubicBezTo>
                  <a:pt x="15" y="170"/>
                  <a:pt x="15" y="170"/>
                  <a:pt x="15" y="170"/>
                </a:cubicBezTo>
                <a:cubicBezTo>
                  <a:pt x="15" y="169"/>
                  <a:pt x="15" y="169"/>
                  <a:pt x="15" y="169"/>
                </a:cubicBezTo>
                <a:cubicBezTo>
                  <a:pt x="15" y="169"/>
                  <a:pt x="16" y="169"/>
                  <a:pt x="16" y="170"/>
                </a:cubicBezTo>
                <a:cubicBezTo>
                  <a:pt x="16" y="170"/>
                  <a:pt x="16" y="170"/>
                  <a:pt x="17" y="170"/>
                </a:cubicBezTo>
                <a:cubicBezTo>
                  <a:pt x="17" y="170"/>
                  <a:pt x="18" y="170"/>
                  <a:pt x="19" y="170"/>
                </a:cubicBezTo>
                <a:cubicBezTo>
                  <a:pt x="20" y="170"/>
                  <a:pt x="20" y="170"/>
                  <a:pt x="21" y="170"/>
                </a:cubicBezTo>
                <a:cubicBezTo>
                  <a:pt x="25" y="170"/>
                  <a:pt x="25" y="173"/>
                  <a:pt x="25" y="173"/>
                </a:cubicBezTo>
                <a:cubicBezTo>
                  <a:pt x="25" y="173"/>
                  <a:pt x="30" y="174"/>
                  <a:pt x="29" y="177"/>
                </a:cubicBezTo>
                <a:cubicBezTo>
                  <a:pt x="25" y="179"/>
                  <a:pt x="25" y="184"/>
                  <a:pt x="25" y="184"/>
                </a:cubicBezTo>
                <a:cubicBezTo>
                  <a:pt x="25" y="184"/>
                  <a:pt x="20" y="180"/>
                  <a:pt x="19" y="180"/>
                </a:cubicBezTo>
                <a:close/>
                <a:moveTo>
                  <a:pt x="32" y="198"/>
                </a:moveTo>
                <a:cubicBezTo>
                  <a:pt x="31" y="199"/>
                  <a:pt x="34" y="206"/>
                  <a:pt x="34" y="206"/>
                </a:cubicBezTo>
                <a:cubicBezTo>
                  <a:pt x="29" y="204"/>
                  <a:pt x="27" y="205"/>
                  <a:pt x="26" y="206"/>
                </a:cubicBezTo>
                <a:cubicBezTo>
                  <a:pt x="25" y="206"/>
                  <a:pt x="25" y="206"/>
                  <a:pt x="25" y="206"/>
                </a:cubicBezTo>
                <a:cubicBezTo>
                  <a:pt x="25" y="206"/>
                  <a:pt x="20" y="203"/>
                  <a:pt x="22" y="201"/>
                </a:cubicBezTo>
                <a:cubicBezTo>
                  <a:pt x="22" y="201"/>
                  <a:pt x="19" y="196"/>
                  <a:pt x="23" y="194"/>
                </a:cubicBezTo>
                <a:cubicBezTo>
                  <a:pt x="23" y="194"/>
                  <a:pt x="23" y="193"/>
                  <a:pt x="22" y="193"/>
                </a:cubicBezTo>
                <a:cubicBezTo>
                  <a:pt x="22" y="193"/>
                  <a:pt x="22" y="193"/>
                  <a:pt x="22" y="193"/>
                </a:cubicBezTo>
                <a:cubicBezTo>
                  <a:pt x="22" y="192"/>
                  <a:pt x="22" y="192"/>
                  <a:pt x="22" y="192"/>
                </a:cubicBezTo>
                <a:cubicBezTo>
                  <a:pt x="23" y="192"/>
                  <a:pt x="23" y="192"/>
                  <a:pt x="23" y="191"/>
                </a:cubicBezTo>
                <a:cubicBezTo>
                  <a:pt x="23" y="191"/>
                  <a:pt x="23" y="191"/>
                  <a:pt x="23" y="191"/>
                </a:cubicBezTo>
                <a:cubicBezTo>
                  <a:pt x="23" y="191"/>
                  <a:pt x="23" y="191"/>
                  <a:pt x="23" y="190"/>
                </a:cubicBezTo>
                <a:cubicBezTo>
                  <a:pt x="23" y="190"/>
                  <a:pt x="23" y="190"/>
                  <a:pt x="23" y="190"/>
                </a:cubicBezTo>
                <a:cubicBezTo>
                  <a:pt x="23" y="190"/>
                  <a:pt x="24" y="189"/>
                  <a:pt x="24" y="189"/>
                </a:cubicBezTo>
                <a:cubicBezTo>
                  <a:pt x="24" y="189"/>
                  <a:pt x="24" y="189"/>
                  <a:pt x="24" y="189"/>
                </a:cubicBezTo>
                <a:cubicBezTo>
                  <a:pt x="24" y="189"/>
                  <a:pt x="25" y="189"/>
                  <a:pt x="25" y="189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6" y="188"/>
                  <a:pt x="26" y="188"/>
                  <a:pt x="26" y="188"/>
                </a:cubicBezTo>
                <a:cubicBezTo>
                  <a:pt x="26" y="188"/>
                  <a:pt x="27" y="188"/>
                  <a:pt x="27" y="188"/>
                </a:cubicBezTo>
                <a:cubicBezTo>
                  <a:pt x="27" y="188"/>
                  <a:pt x="28" y="188"/>
                  <a:pt x="28" y="188"/>
                </a:cubicBezTo>
                <a:cubicBezTo>
                  <a:pt x="28" y="188"/>
                  <a:pt x="29" y="188"/>
                  <a:pt x="30" y="189"/>
                </a:cubicBezTo>
                <a:cubicBezTo>
                  <a:pt x="36" y="186"/>
                  <a:pt x="37" y="190"/>
                  <a:pt x="37" y="190"/>
                </a:cubicBezTo>
                <a:cubicBezTo>
                  <a:pt x="37" y="190"/>
                  <a:pt x="42" y="191"/>
                  <a:pt x="41" y="194"/>
                </a:cubicBezTo>
                <a:cubicBezTo>
                  <a:pt x="37" y="196"/>
                  <a:pt x="38" y="202"/>
                  <a:pt x="38" y="202"/>
                </a:cubicBezTo>
                <a:cubicBezTo>
                  <a:pt x="38" y="202"/>
                  <a:pt x="33" y="198"/>
                  <a:pt x="32" y="198"/>
                </a:cubicBezTo>
                <a:close/>
                <a:moveTo>
                  <a:pt x="55" y="219"/>
                </a:moveTo>
                <a:cubicBezTo>
                  <a:pt x="55" y="219"/>
                  <a:pt x="49" y="216"/>
                  <a:pt x="48" y="216"/>
                </a:cubicBezTo>
                <a:cubicBezTo>
                  <a:pt x="48" y="217"/>
                  <a:pt x="50" y="223"/>
                  <a:pt x="50" y="223"/>
                </a:cubicBezTo>
                <a:cubicBezTo>
                  <a:pt x="46" y="222"/>
                  <a:pt x="43" y="223"/>
                  <a:pt x="42" y="225"/>
                </a:cubicBezTo>
                <a:cubicBezTo>
                  <a:pt x="42" y="224"/>
                  <a:pt x="42" y="224"/>
                  <a:pt x="42" y="224"/>
                </a:cubicBezTo>
                <a:cubicBezTo>
                  <a:pt x="42" y="224"/>
                  <a:pt x="37" y="222"/>
                  <a:pt x="39" y="219"/>
                </a:cubicBezTo>
                <a:cubicBezTo>
                  <a:pt x="39" y="219"/>
                  <a:pt x="35" y="215"/>
                  <a:pt x="38" y="212"/>
                </a:cubicBezTo>
                <a:cubicBezTo>
                  <a:pt x="38" y="212"/>
                  <a:pt x="38" y="212"/>
                  <a:pt x="38" y="211"/>
                </a:cubicBezTo>
                <a:cubicBezTo>
                  <a:pt x="38" y="211"/>
                  <a:pt x="38" y="211"/>
                  <a:pt x="38" y="211"/>
                </a:cubicBezTo>
                <a:cubicBezTo>
                  <a:pt x="38" y="211"/>
                  <a:pt x="38" y="210"/>
                  <a:pt x="38" y="210"/>
                </a:cubicBezTo>
                <a:cubicBezTo>
                  <a:pt x="38" y="210"/>
                  <a:pt x="38" y="210"/>
                  <a:pt x="38" y="210"/>
                </a:cubicBezTo>
                <a:cubicBezTo>
                  <a:pt x="38" y="209"/>
                  <a:pt x="38" y="209"/>
                  <a:pt x="38" y="209"/>
                </a:cubicBezTo>
                <a:cubicBezTo>
                  <a:pt x="38" y="209"/>
                  <a:pt x="38" y="209"/>
                  <a:pt x="38" y="209"/>
                </a:cubicBezTo>
                <a:cubicBezTo>
                  <a:pt x="38" y="208"/>
                  <a:pt x="39" y="208"/>
                  <a:pt x="39" y="208"/>
                </a:cubicBezTo>
                <a:cubicBezTo>
                  <a:pt x="39" y="208"/>
                  <a:pt x="39" y="208"/>
                  <a:pt x="39" y="208"/>
                </a:cubicBezTo>
                <a:cubicBezTo>
                  <a:pt x="39" y="207"/>
                  <a:pt x="39" y="207"/>
                  <a:pt x="40" y="207"/>
                </a:cubicBezTo>
                <a:cubicBezTo>
                  <a:pt x="40" y="207"/>
                  <a:pt x="40" y="207"/>
                  <a:pt x="40" y="207"/>
                </a:cubicBezTo>
                <a:cubicBezTo>
                  <a:pt x="40" y="207"/>
                  <a:pt x="41" y="206"/>
                  <a:pt x="41" y="206"/>
                </a:cubicBezTo>
                <a:cubicBezTo>
                  <a:pt x="41" y="206"/>
                  <a:pt x="41" y="206"/>
                  <a:pt x="41" y="206"/>
                </a:cubicBezTo>
                <a:cubicBezTo>
                  <a:pt x="42" y="206"/>
                  <a:pt x="42" y="206"/>
                  <a:pt x="43" y="206"/>
                </a:cubicBezTo>
                <a:cubicBezTo>
                  <a:pt x="43" y="206"/>
                  <a:pt x="43" y="206"/>
                  <a:pt x="43" y="206"/>
                </a:cubicBezTo>
                <a:cubicBezTo>
                  <a:pt x="44" y="206"/>
                  <a:pt x="44" y="206"/>
                  <a:pt x="45" y="206"/>
                </a:cubicBezTo>
                <a:cubicBezTo>
                  <a:pt x="51" y="203"/>
                  <a:pt x="53" y="208"/>
                  <a:pt x="53" y="208"/>
                </a:cubicBezTo>
                <a:cubicBezTo>
                  <a:pt x="53" y="208"/>
                  <a:pt x="57" y="208"/>
                  <a:pt x="57" y="211"/>
                </a:cubicBezTo>
                <a:cubicBezTo>
                  <a:pt x="53" y="213"/>
                  <a:pt x="55" y="219"/>
                  <a:pt x="55" y="219"/>
                </a:cubicBezTo>
                <a:close/>
                <a:moveTo>
                  <a:pt x="73" y="238"/>
                </a:moveTo>
                <a:cubicBezTo>
                  <a:pt x="73" y="238"/>
                  <a:pt x="67" y="235"/>
                  <a:pt x="67" y="235"/>
                </a:cubicBezTo>
                <a:cubicBezTo>
                  <a:pt x="66" y="236"/>
                  <a:pt x="69" y="243"/>
                  <a:pt x="69" y="243"/>
                </a:cubicBezTo>
                <a:cubicBezTo>
                  <a:pt x="64" y="241"/>
                  <a:pt x="61" y="243"/>
                  <a:pt x="60" y="244"/>
                </a:cubicBezTo>
                <a:cubicBezTo>
                  <a:pt x="58" y="243"/>
                  <a:pt x="55" y="241"/>
                  <a:pt x="56" y="238"/>
                </a:cubicBezTo>
                <a:cubicBezTo>
                  <a:pt x="56" y="238"/>
                  <a:pt x="53" y="234"/>
                  <a:pt x="56" y="231"/>
                </a:cubicBezTo>
                <a:cubicBezTo>
                  <a:pt x="56" y="230"/>
                  <a:pt x="56" y="230"/>
                  <a:pt x="56" y="229"/>
                </a:cubicBezTo>
                <a:cubicBezTo>
                  <a:pt x="56" y="228"/>
                  <a:pt x="56" y="228"/>
                  <a:pt x="56" y="227"/>
                </a:cubicBezTo>
                <a:cubicBezTo>
                  <a:pt x="56" y="227"/>
                  <a:pt x="56" y="227"/>
                  <a:pt x="56" y="227"/>
                </a:cubicBezTo>
                <a:cubicBezTo>
                  <a:pt x="56" y="227"/>
                  <a:pt x="57" y="226"/>
                  <a:pt x="57" y="226"/>
                </a:cubicBezTo>
                <a:cubicBezTo>
                  <a:pt x="57" y="226"/>
                  <a:pt x="57" y="226"/>
                  <a:pt x="57" y="226"/>
                </a:cubicBezTo>
                <a:cubicBezTo>
                  <a:pt x="58" y="225"/>
                  <a:pt x="58" y="225"/>
                  <a:pt x="59" y="225"/>
                </a:cubicBezTo>
                <a:cubicBezTo>
                  <a:pt x="59" y="225"/>
                  <a:pt x="59" y="225"/>
                  <a:pt x="59" y="225"/>
                </a:cubicBezTo>
                <a:cubicBezTo>
                  <a:pt x="60" y="225"/>
                  <a:pt x="60" y="224"/>
                  <a:pt x="61" y="225"/>
                </a:cubicBezTo>
                <a:cubicBezTo>
                  <a:pt x="62" y="225"/>
                  <a:pt x="62" y="225"/>
                  <a:pt x="63" y="225"/>
                </a:cubicBezTo>
                <a:cubicBezTo>
                  <a:pt x="69" y="222"/>
                  <a:pt x="71" y="226"/>
                  <a:pt x="71" y="226"/>
                </a:cubicBezTo>
                <a:cubicBezTo>
                  <a:pt x="71" y="226"/>
                  <a:pt x="76" y="227"/>
                  <a:pt x="76" y="230"/>
                </a:cubicBezTo>
                <a:cubicBezTo>
                  <a:pt x="72" y="232"/>
                  <a:pt x="73" y="238"/>
                  <a:pt x="73" y="238"/>
                </a:cubicBezTo>
                <a:close/>
                <a:moveTo>
                  <a:pt x="26" y="199"/>
                </a:moveTo>
                <a:cubicBezTo>
                  <a:pt x="27" y="199"/>
                  <a:pt x="25" y="198"/>
                  <a:pt x="27" y="195"/>
                </a:cubicBezTo>
                <a:cubicBezTo>
                  <a:pt x="25" y="195"/>
                  <a:pt x="23" y="199"/>
                  <a:pt x="26" y="199"/>
                </a:cubicBezTo>
                <a:close/>
                <a:moveTo>
                  <a:pt x="13" y="180"/>
                </a:moveTo>
                <a:cubicBezTo>
                  <a:pt x="15" y="180"/>
                  <a:pt x="12" y="179"/>
                  <a:pt x="15" y="176"/>
                </a:cubicBezTo>
                <a:cubicBezTo>
                  <a:pt x="13" y="175"/>
                  <a:pt x="11" y="179"/>
                  <a:pt x="13" y="180"/>
                </a:cubicBezTo>
                <a:close/>
                <a:moveTo>
                  <a:pt x="60" y="236"/>
                </a:moveTo>
                <a:cubicBezTo>
                  <a:pt x="61" y="236"/>
                  <a:pt x="59" y="235"/>
                  <a:pt x="61" y="232"/>
                </a:cubicBezTo>
                <a:cubicBezTo>
                  <a:pt x="59" y="232"/>
                  <a:pt x="57" y="236"/>
                  <a:pt x="60" y="236"/>
                </a:cubicBezTo>
                <a:close/>
                <a:moveTo>
                  <a:pt x="7" y="160"/>
                </a:moveTo>
                <a:cubicBezTo>
                  <a:pt x="8" y="160"/>
                  <a:pt x="6" y="159"/>
                  <a:pt x="9" y="157"/>
                </a:cubicBezTo>
                <a:cubicBezTo>
                  <a:pt x="8" y="156"/>
                  <a:pt x="5" y="159"/>
                  <a:pt x="7" y="160"/>
                </a:cubicBezTo>
                <a:close/>
                <a:moveTo>
                  <a:pt x="165" y="51"/>
                </a:moveTo>
                <a:cubicBezTo>
                  <a:pt x="165" y="51"/>
                  <a:pt x="165" y="51"/>
                  <a:pt x="165" y="51"/>
                </a:cubicBezTo>
                <a:cubicBezTo>
                  <a:pt x="165" y="51"/>
                  <a:pt x="165" y="51"/>
                  <a:pt x="165" y="51"/>
                </a:cubicBezTo>
                <a:cubicBezTo>
                  <a:pt x="165" y="51"/>
                  <a:pt x="165" y="51"/>
                  <a:pt x="165" y="51"/>
                </a:cubicBezTo>
                <a:close/>
                <a:moveTo>
                  <a:pt x="222" y="43"/>
                </a:moveTo>
                <a:cubicBezTo>
                  <a:pt x="227" y="36"/>
                  <a:pt x="227" y="36"/>
                  <a:pt x="227" y="36"/>
                </a:cubicBezTo>
                <a:cubicBezTo>
                  <a:pt x="227" y="36"/>
                  <a:pt x="226" y="30"/>
                  <a:pt x="225" y="27"/>
                </a:cubicBezTo>
                <a:cubicBezTo>
                  <a:pt x="220" y="25"/>
                  <a:pt x="218" y="19"/>
                  <a:pt x="215" y="18"/>
                </a:cubicBezTo>
                <a:cubicBezTo>
                  <a:pt x="215" y="18"/>
                  <a:pt x="209" y="9"/>
                  <a:pt x="205" y="10"/>
                </a:cubicBezTo>
                <a:cubicBezTo>
                  <a:pt x="205" y="10"/>
                  <a:pt x="200" y="5"/>
                  <a:pt x="198" y="7"/>
                </a:cubicBezTo>
                <a:cubicBezTo>
                  <a:pt x="197" y="3"/>
                  <a:pt x="187" y="2"/>
                  <a:pt x="187" y="2"/>
                </a:cubicBezTo>
                <a:cubicBezTo>
                  <a:pt x="187" y="2"/>
                  <a:pt x="169" y="0"/>
                  <a:pt x="168" y="2"/>
                </a:cubicBezTo>
                <a:cubicBezTo>
                  <a:pt x="162" y="1"/>
                  <a:pt x="156" y="5"/>
                  <a:pt x="156" y="5"/>
                </a:cubicBezTo>
                <a:cubicBezTo>
                  <a:pt x="156" y="5"/>
                  <a:pt x="151" y="6"/>
                  <a:pt x="147" y="8"/>
                </a:cubicBezTo>
                <a:cubicBezTo>
                  <a:pt x="139" y="11"/>
                  <a:pt x="138" y="17"/>
                  <a:pt x="136" y="18"/>
                </a:cubicBezTo>
                <a:cubicBezTo>
                  <a:pt x="135" y="19"/>
                  <a:pt x="133" y="19"/>
                  <a:pt x="132" y="20"/>
                </a:cubicBezTo>
                <a:cubicBezTo>
                  <a:pt x="130" y="22"/>
                  <a:pt x="131" y="24"/>
                  <a:pt x="130" y="25"/>
                </a:cubicBezTo>
                <a:cubicBezTo>
                  <a:pt x="130" y="26"/>
                  <a:pt x="127" y="26"/>
                  <a:pt x="126" y="27"/>
                </a:cubicBezTo>
                <a:cubicBezTo>
                  <a:pt x="125" y="29"/>
                  <a:pt x="126" y="36"/>
                  <a:pt x="126" y="37"/>
                </a:cubicBezTo>
                <a:cubicBezTo>
                  <a:pt x="126" y="38"/>
                  <a:pt x="123" y="39"/>
                  <a:pt x="122" y="41"/>
                </a:cubicBezTo>
                <a:cubicBezTo>
                  <a:pt x="122" y="42"/>
                  <a:pt x="122" y="46"/>
                  <a:pt x="122" y="49"/>
                </a:cubicBezTo>
                <a:cubicBezTo>
                  <a:pt x="122" y="51"/>
                  <a:pt x="123" y="50"/>
                  <a:pt x="125" y="50"/>
                </a:cubicBezTo>
                <a:cubicBezTo>
                  <a:pt x="127" y="51"/>
                  <a:pt x="138" y="51"/>
                  <a:pt x="138" y="50"/>
                </a:cubicBezTo>
                <a:cubicBezTo>
                  <a:pt x="138" y="49"/>
                  <a:pt x="148" y="53"/>
                  <a:pt x="150" y="50"/>
                </a:cubicBezTo>
                <a:cubicBezTo>
                  <a:pt x="150" y="50"/>
                  <a:pt x="165" y="57"/>
                  <a:pt x="165" y="52"/>
                </a:cubicBezTo>
                <a:cubicBezTo>
                  <a:pt x="164" y="52"/>
                  <a:pt x="164" y="52"/>
                  <a:pt x="164" y="52"/>
                </a:cubicBezTo>
                <a:cubicBezTo>
                  <a:pt x="161" y="54"/>
                  <a:pt x="158" y="51"/>
                  <a:pt x="158" y="51"/>
                </a:cubicBezTo>
                <a:cubicBezTo>
                  <a:pt x="158" y="51"/>
                  <a:pt x="160" y="52"/>
                  <a:pt x="163" y="51"/>
                </a:cubicBezTo>
                <a:cubicBezTo>
                  <a:pt x="162" y="51"/>
                  <a:pt x="161" y="50"/>
                  <a:pt x="161" y="50"/>
                </a:cubicBezTo>
                <a:cubicBezTo>
                  <a:pt x="161" y="50"/>
                  <a:pt x="162" y="51"/>
                  <a:pt x="164" y="51"/>
                </a:cubicBezTo>
                <a:cubicBezTo>
                  <a:pt x="164" y="51"/>
                  <a:pt x="165" y="51"/>
                  <a:pt x="165" y="50"/>
                </a:cubicBezTo>
                <a:cubicBezTo>
                  <a:pt x="165" y="51"/>
                  <a:pt x="165" y="51"/>
                  <a:pt x="165" y="51"/>
                </a:cubicBezTo>
                <a:cubicBezTo>
                  <a:pt x="165" y="51"/>
                  <a:pt x="165" y="51"/>
                  <a:pt x="165" y="51"/>
                </a:cubicBezTo>
                <a:cubicBezTo>
                  <a:pt x="166" y="51"/>
                  <a:pt x="167" y="51"/>
                  <a:pt x="168" y="50"/>
                </a:cubicBezTo>
                <a:cubicBezTo>
                  <a:pt x="168" y="51"/>
                  <a:pt x="167" y="52"/>
                  <a:pt x="167" y="52"/>
                </a:cubicBezTo>
                <a:cubicBezTo>
                  <a:pt x="170" y="53"/>
                  <a:pt x="175" y="54"/>
                  <a:pt x="175" y="48"/>
                </a:cubicBezTo>
                <a:cubicBezTo>
                  <a:pt x="173" y="48"/>
                  <a:pt x="172" y="47"/>
                  <a:pt x="172" y="47"/>
                </a:cubicBezTo>
                <a:cubicBezTo>
                  <a:pt x="172" y="47"/>
                  <a:pt x="173" y="47"/>
                  <a:pt x="175" y="47"/>
                </a:cubicBezTo>
                <a:cubicBezTo>
                  <a:pt x="175" y="47"/>
                  <a:pt x="175" y="47"/>
                  <a:pt x="175" y="47"/>
                </a:cubicBezTo>
                <a:cubicBezTo>
                  <a:pt x="175" y="47"/>
                  <a:pt x="175" y="47"/>
                  <a:pt x="176" y="47"/>
                </a:cubicBezTo>
                <a:cubicBezTo>
                  <a:pt x="177" y="47"/>
                  <a:pt x="178" y="47"/>
                  <a:pt x="179" y="46"/>
                </a:cubicBezTo>
                <a:cubicBezTo>
                  <a:pt x="179" y="47"/>
                  <a:pt x="178" y="48"/>
                  <a:pt x="178" y="48"/>
                </a:cubicBezTo>
                <a:cubicBezTo>
                  <a:pt x="181" y="48"/>
                  <a:pt x="185" y="49"/>
                  <a:pt x="189" y="48"/>
                </a:cubicBezTo>
                <a:cubicBezTo>
                  <a:pt x="203" y="50"/>
                  <a:pt x="203" y="50"/>
                  <a:pt x="203" y="50"/>
                </a:cubicBezTo>
                <a:cubicBezTo>
                  <a:pt x="203" y="50"/>
                  <a:pt x="209" y="59"/>
                  <a:pt x="213" y="48"/>
                </a:cubicBezTo>
                <a:cubicBezTo>
                  <a:pt x="213" y="48"/>
                  <a:pt x="221" y="55"/>
                  <a:pt x="221" y="45"/>
                </a:cubicBezTo>
                <a:cubicBezTo>
                  <a:pt x="221" y="44"/>
                  <a:pt x="221" y="44"/>
                  <a:pt x="221" y="44"/>
                </a:cubicBezTo>
                <a:cubicBezTo>
                  <a:pt x="219" y="46"/>
                  <a:pt x="215" y="43"/>
                  <a:pt x="215" y="43"/>
                </a:cubicBezTo>
                <a:cubicBezTo>
                  <a:pt x="215" y="43"/>
                  <a:pt x="219" y="45"/>
                  <a:pt x="222" y="43"/>
                </a:cubicBezTo>
                <a:close/>
                <a:moveTo>
                  <a:pt x="160" y="29"/>
                </a:moveTo>
                <a:cubicBezTo>
                  <a:pt x="159" y="31"/>
                  <a:pt x="158" y="32"/>
                  <a:pt x="156" y="31"/>
                </a:cubicBezTo>
                <a:cubicBezTo>
                  <a:pt x="155" y="33"/>
                  <a:pt x="154" y="33"/>
                  <a:pt x="153" y="33"/>
                </a:cubicBezTo>
                <a:cubicBezTo>
                  <a:pt x="151" y="35"/>
                  <a:pt x="148" y="34"/>
                  <a:pt x="147" y="33"/>
                </a:cubicBezTo>
                <a:cubicBezTo>
                  <a:pt x="145" y="32"/>
                  <a:pt x="143" y="31"/>
                  <a:pt x="143" y="31"/>
                </a:cubicBezTo>
                <a:cubicBezTo>
                  <a:pt x="143" y="31"/>
                  <a:pt x="147" y="33"/>
                  <a:pt x="149" y="32"/>
                </a:cubicBezTo>
                <a:cubicBezTo>
                  <a:pt x="149" y="32"/>
                  <a:pt x="149" y="32"/>
                  <a:pt x="149" y="32"/>
                </a:cubicBezTo>
                <a:cubicBezTo>
                  <a:pt x="149" y="32"/>
                  <a:pt x="149" y="32"/>
                  <a:pt x="149" y="32"/>
                </a:cubicBezTo>
                <a:cubicBezTo>
                  <a:pt x="150" y="32"/>
                  <a:pt x="150" y="31"/>
                  <a:pt x="151" y="31"/>
                </a:cubicBezTo>
                <a:cubicBezTo>
                  <a:pt x="150" y="31"/>
                  <a:pt x="150" y="32"/>
                  <a:pt x="150" y="32"/>
                </a:cubicBezTo>
                <a:cubicBezTo>
                  <a:pt x="151" y="32"/>
                  <a:pt x="152" y="32"/>
                  <a:pt x="153" y="32"/>
                </a:cubicBezTo>
                <a:cubicBezTo>
                  <a:pt x="153" y="32"/>
                  <a:pt x="153" y="32"/>
                  <a:pt x="153" y="32"/>
                </a:cubicBezTo>
                <a:cubicBezTo>
                  <a:pt x="153" y="32"/>
                  <a:pt x="153" y="32"/>
                  <a:pt x="153" y="32"/>
                </a:cubicBezTo>
                <a:cubicBezTo>
                  <a:pt x="154" y="32"/>
                  <a:pt x="155" y="32"/>
                  <a:pt x="156" y="31"/>
                </a:cubicBezTo>
                <a:cubicBezTo>
                  <a:pt x="154" y="31"/>
                  <a:pt x="153" y="30"/>
                  <a:pt x="153" y="30"/>
                </a:cubicBezTo>
                <a:cubicBezTo>
                  <a:pt x="153" y="30"/>
                  <a:pt x="158" y="32"/>
                  <a:pt x="160" y="29"/>
                </a:cubicBezTo>
                <a:close/>
                <a:moveTo>
                  <a:pt x="137" y="41"/>
                </a:moveTo>
                <a:cubicBezTo>
                  <a:pt x="137" y="41"/>
                  <a:pt x="142" y="43"/>
                  <a:pt x="144" y="40"/>
                </a:cubicBezTo>
                <a:cubicBezTo>
                  <a:pt x="142" y="45"/>
                  <a:pt x="137" y="41"/>
                  <a:pt x="137" y="41"/>
                </a:cubicBezTo>
                <a:close/>
                <a:moveTo>
                  <a:pt x="140" y="43"/>
                </a:moveTo>
                <a:cubicBezTo>
                  <a:pt x="138" y="47"/>
                  <a:pt x="133" y="43"/>
                  <a:pt x="133" y="43"/>
                </a:cubicBezTo>
                <a:cubicBezTo>
                  <a:pt x="133" y="43"/>
                  <a:pt x="138" y="45"/>
                  <a:pt x="140" y="43"/>
                </a:cubicBezTo>
                <a:close/>
                <a:moveTo>
                  <a:pt x="143" y="39"/>
                </a:moveTo>
                <a:cubicBezTo>
                  <a:pt x="141" y="42"/>
                  <a:pt x="136" y="39"/>
                  <a:pt x="136" y="39"/>
                </a:cubicBezTo>
                <a:cubicBezTo>
                  <a:pt x="136" y="39"/>
                  <a:pt x="140" y="40"/>
                  <a:pt x="143" y="39"/>
                </a:cubicBezTo>
                <a:cubicBezTo>
                  <a:pt x="142" y="39"/>
                  <a:pt x="141" y="38"/>
                  <a:pt x="141" y="38"/>
                </a:cubicBezTo>
                <a:cubicBezTo>
                  <a:pt x="141" y="38"/>
                  <a:pt x="142" y="38"/>
                  <a:pt x="143" y="39"/>
                </a:cubicBezTo>
                <a:cubicBezTo>
                  <a:pt x="143" y="39"/>
                  <a:pt x="143" y="39"/>
                  <a:pt x="144" y="38"/>
                </a:cubicBezTo>
                <a:cubicBezTo>
                  <a:pt x="144" y="39"/>
                  <a:pt x="143" y="39"/>
                  <a:pt x="143" y="39"/>
                </a:cubicBezTo>
                <a:cubicBezTo>
                  <a:pt x="145" y="39"/>
                  <a:pt x="147" y="39"/>
                  <a:pt x="148" y="38"/>
                </a:cubicBezTo>
                <a:cubicBezTo>
                  <a:pt x="147" y="40"/>
                  <a:pt x="145" y="40"/>
                  <a:pt x="143" y="39"/>
                </a:cubicBezTo>
                <a:close/>
                <a:moveTo>
                  <a:pt x="140" y="35"/>
                </a:moveTo>
                <a:cubicBezTo>
                  <a:pt x="140" y="35"/>
                  <a:pt x="145" y="37"/>
                  <a:pt x="148" y="34"/>
                </a:cubicBezTo>
                <a:cubicBezTo>
                  <a:pt x="146" y="39"/>
                  <a:pt x="140" y="35"/>
                  <a:pt x="140" y="35"/>
                </a:cubicBezTo>
                <a:close/>
                <a:moveTo>
                  <a:pt x="142" y="27"/>
                </a:moveTo>
                <a:cubicBezTo>
                  <a:pt x="142" y="27"/>
                  <a:pt x="141" y="27"/>
                  <a:pt x="141" y="27"/>
                </a:cubicBezTo>
                <a:cubicBezTo>
                  <a:pt x="141" y="27"/>
                  <a:pt x="142" y="27"/>
                  <a:pt x="142" y="27"/>
                </a:cubicBezTo>
                <a:cubicBezTo>
                  <a:pt x="142" y="27"/>
                  <a:pt x="143" y="27"/>
                  <a:pt x="143" y="26"/>
                </a:cubicBezTo>
                <a:cubicBezTo>
                  <a:pt x="143" y="27"/>
                  <a:pt x="143" y="27"/>
                  <a:pt x="142" y="27"/>
                </a:cubicBezTo>
                <a:cubicBezTo>
                  <a:pt x="143" y="28"/>
                  <a:pt x="144" y="28"/>
                  <a:pt x="146" y="28"/>
                </a:cubicBezTo>
                <a:cubicBezTo>
                  <a:pt x="146" y="28"/>
                  <a:pt x="146" y="28"/>
                  <a:pt x="146" y="28"/>
                </a:cubicBezTo>
                <a:cubicBezTo>
                  <a:pt x="146" y="28"/>
                  <a:pt x="146" y="28"/>
                  <a:pt x="146" y="28"/>
                </a:cubicBezTo>
                <a:cubicBezTo>
                  <a:pt x="147" y="28"/>
                  <a:pt x="148" y="27"/>
                  <a:pt x="149" y="27"/>
                </a:cubicBezTo>
                <a:cubicBezTo>
                  <a:pt x="147" y="26"/>
                  <a:pt x="145" y="25"/>
                  <a:pt x="145" y="25"/>
                </a:cubicBezTo>
                <a:cubicBezTo>
                  <a:pt x="145" y="25"/>
                  <a:pt x="150" y="27"/>
                  <a:pt x="153" y="25"/>
                </a:cubicBezTo>
                <a:cubicBezTo>
                  <a:pt x="152" y="27"/>
                  <a:pt x="150" y="27"/>
                  <a:pt x="149" y="27"/>
                </a:cubicBezTo>
                <a:cubicBezTo>
                  <a:pt x="148" y="28"/>
                  <a:pt x="147" y="29"/>
                  <a:pt x="145" y="29"/>
                </a:cubicBezTo>
                <a:cubicBezTo>
                  <a:pt x="143" y="31"/>
                  <a:pt x="140" y="29"/>
                  <a:pt x="139" y="28"/>
                </a:cubicBezTo>
                <a:cubicBezTo>
                  <a:pt x="137" y="28"/>
                  <a:pt x="136" y="27"/>
                  <a:pt x="136" y="27"/>
                </a:cubicBezTo>
                <a:cubicBezTo>
                  <a:pt x="136" y="27"/>
                  <a:pt x="139" y="28"/>
                  <a:pt x="142" y="27"/>
                </a:cubicBezTo>
                <a:close/>
                <a:moveTo>
                  <a:pt x="138" y="32"/>
                </a:moveTo>
                <a:cubicBezTo>
                  <a:pt x="136" y="32"/>
                  <a:pt x="133" y="30"/>
                  <a:pt x="133" y="30"/>
                </a:cubicBezTo>
                <a:cubicBezTo>
                  <a:pt x="133" y="30"/>
                  <a:pt x="138" y="32"/>
                  <a:pt x="140" y="30"/>
                </a:cubicBezTo>
                <a:cubicBezTo>
                  <a:pt x="140" y="31"/>
                  <a:pt x="139" y="31"/>
                  <a:pt x="138" y="31"/>
                </a:cubicBezTo>
                <a:cubicBezTo>
                  <a:pt x="136" y="35"/>
                  <a:pt x="131" y="32"/>
                  <a:pt x="131" y="32"/>
                </a:cubicBezTo>
                <a:cubicBezTo>
                  <a:pt x="131" y="32"/>
                  <a:pt x="135" y="33"/>
                  <a:pt x="138" y="32"/>
                </a:cubicBezTo>
                <a:close/>
                <a:moveTo>
                  <a:pt x="130" y="47"/>
                </a:moveTo>
                <a:cubicBezTo>
                  <a:pt x="128" y="49"/>
                  <a:pt x="124" y="46"/>
                  <a:pt x="124" y="46"/>
                </a:cubicBezTo>
                <a:cubicBezTo>
                  <a:pt x="124" y="46"/>
                  <a:pt x="127" y="48"/>
                  <a:pt x="130" y="46"/>
                </a:cubicBezTo>
                <a:cubicBezTo>
                  <a:pt x="129" y="46"/>
                  <a:pt x="129" y="46"/>
                  <a:pt x="129" y="46"/>
                </a:cubicBezTo>
                <a:cubicBezTo>
                  <a:pt x="129" y="46"/>
                  <a:pt x="129" y="46"/>
                  <a:pt x="130" y="46"/>
                </a:cubicBezTo>
                <a:cubicBezTo>
                  <a:pt x="130" y="46"/>
                  <a:pt x="131" y="46"/>
                  <a:pt x="131" y="46"/>
                </a:cubicBezTo>
                <a:cubicBezTo>
                  <a:pt x="131" y="46"/>
                  <a:pt x="131" y="46"/>
                  <a:pt x="131" y="46"/>
                </a:cubicBezTo>
                <a:cubicBezTo>
                  <a:pt x="132" y="47"/>
                  <a:pt x="135" y="47"/>
                  <a:pt x="136" y="45"/>
                </a:cubicBezTo>
                <a:cubicBezTo>
                  <a:pt x="135" y="48"/>
                  <a:pt x="132" y="47"/>
                  <a:pt x="130" y="47"/>
                </a:cubicBezTo>
                <a:close/>
                <a:moveTo>
                  <a:pt x="147" y="45"/>
                </a:moveTo>
                <a:cubicBezTo>
                  <a:pt x="146" y="47"/>
                  <a:pt x="145" y="47"/>
                  <a:pt x="143" y="46"/>
                </a:cubicBezTo>
                <a:cubicBezTo>
                  <a:pt x="141" y="50"/>
                  <a:pt x="136" y="46"/>
                  <a:pt x="136" y="46"/>
                </a:cubicBezTo>
                <a:cubicBezTo>
                  <a:pt x="136" y="46"/>
                  <a:pt x="140" y="48"/>
                  <a:pt x="143" y="46"/>
                </a:cubicBezTo>
                <a:cubicBezTo>
                  <a:pt x="141" y="46"/>
                  <a:pt x="140" y="45"/>
                  <a:pt x="140" y="45"/>
                </a:cubicBezTo>
                <a:cubicBezTo>
                  <a:pt x="140" y="45"/>
                  <a:pt x="144" y="47"/>
                  <a:pt x="147" y="45"/>
                </a:cubicBezTo>
                <a:cubicBezTo>
                  <a:pt x="145" y="45"/>
                  <a:pt x="144" y="44"/>
                  <a:pt x="144" y="44"/>
                </a:cubicBezTo>
                <a:cubicBezTo>
                  <a:pt x="144" y="44"/>
                  <a:pt x="149" y="46"/>
                  <a:pt x="152" y="43"/>
                </a:cubicBezTo>
                <a:cubicBezTo>
                  <a:pt x="151" y="46"/>
                  <a:pt x="149" y="46"/>
                  <a:pt x="147" y="45"/>
                </a:cubicBezTo>
                <a:close/>
                <a:moveTo>
                  <a:pt x="158" y="47"/>
                </a:moveTo>
                <a:cubicBezTo>
                  <a:pt x="156" y="52"/>
                  <a:pt x="151" y="48"/>
                  <a:pt x="151" y="48"/>
                </a:cubicBezTo>
                <a:cubicBezTo>
                  <a:pt x="151" y="48"/>
                  <a:pt x="156" y="50"/>
                  <a:pt x="158" y="47"/>
                </a:cubicBezTo>
                <a:close/>
                <a:moveTo>
                  <a:pt x="154" y="49"/>
                </a:moveTo>
                <a:cubicBezTo>
                  <a:pt x="154" y="49"/>
                  <a:pt x="159" y="51"/>
                  <a:pt x="162" y="49"/>
                </a:cubicBezTo>
                <a:cubicBezTo>
                  <a:pt x="160" y="53"/>
                  <a:pt x="154" y="49"/>
                  <a:pt x="154" y="49"/>
                </a:cubicBezTo>
                <a:close/>
                <a:moveTo>
                  <a:pt x="160" y="44"/>
                </a:moveTo>
                <a:cubicBezTo>
                  <a:pt x="158" y="47"/>
                  <a:pt x="153" y="44"/>
                  <a:pt x="153" y="44"/>
                </a:cubicBezTo>
                <a:cubicBezTo>
                  <a:pt x="153" y="44"/>
                  <a:pt x="157" y="46"/>
                  <a:pt x="160" y="44"/>
                </a:cubicBezTo>
                <a:cubicBezTo>
                  <a:pt x="159" y="43"/>
                  <a:pt x="158" y="42"/>
                  <a:pt x="158" y="42"/>
                </a:cubicBezTo>
                <a:cubicBezTo>
                  <a:pt x="158" y="42"/>
                  <a:pt x="162" y="45"/>
                  <a:pt x="165" y="42"/>
                </a:cubicBezTo>
                <a:cubicBezTo>
                  <a:pt x="164" y="44"/>
                  <a:pt x="162" y="44"/>
                  <a:pt x="160" y="44"/>
                </a:cubicBezTo>
                <a:close/>
                <a:moveTo>
                  <a:pt x="214" y="31"/>
                </a:moveTo>
                <a:cubicBezTo>
                  <a:pt x="214" y="31"/>
                  <a:pt x="219" y="29"/>
                  <a:pt x="219" y="26"/>
                </a:cubicBezTo>
                <a:cubicBezTo>
                  <a:pt x="220" y="30"/>
                  <a:pt x="214" y="31"/>
                  <a:pt x="214" y="31"/>
                </a:cubicBezTo>
                <a:close/>
                <a:moveTo>
                  <a:pt x="219" y="24"/>
                </a:moveTo>
                <a:cubicBezTo>
                  <a:pt x="218" y="29"/>
                  <a:pt x="212" y="27"/>
                  <a:pt x="212" y="27"/>
                </a:cubicBezTo>
                <a:cubicBezTo>
                  <a:pt x="212" y="27"/>
                  <a:pt x="217" y="28"/>
                  <a:pt x="219" y="24"/>
                </a:cubicBezTo>
                <a:close/>
                <a:moveTo>
                  <a:pt x="217" y="24"/>
                </a:moveTo>
                <a:cubicBezTo>
                  <a:pt x="215" y="28"/>
                  <a:pt x="210" y="24"/>
                  <a:pt x="210" y="24"/>
                </a:cubicBezTo>
                <a:cubicBezTo>
                  <a:pt x="210" y="24"/>
                  <a:pt x="215" y="26"/>
                  <a:pt x="217" y="24"/>
                </a:cubicBezTo>
                <a:close/>
                <a:moveTo>
                  <a:pt x="174" y="48"/>
                </a:moveTo>
                <a:cubicBezTo>
                  <a:pt x="172" y="52"/>
                  <a:pt x="166" y="49"/>
                  <a:pt x="166" y="49"/>
                </a:cubicBezTo>
                <a:cubicBezTo>
                  <a:pt x="166" y="49"/>
                  <a:pt x="171" y="51"/>
                  <a:pt x="174" y="48"/>
                </a:cubicBezTo>
                <a:close/>
                <a:moveTo>
                  <a:pt x="177" y="45"/>
                </a:moveTo>
                <a:cubicBezTo>
                  <a:pt x="177" y="45"/>
                  <a:pt x="182" y="47"/>
                  <a:pt x="184" y="44"/>
                </a:cubicBezTo>
                <a:cubicBezTo>
                  <a:pt x="182" y="49"/>
                  <a:pt x="177" y="45"/>
                  <a:pt x="177" y="45"/>
                </a:cubicBezTo>
                <a:close/>
                <a:moveTo>
                  <a:pt x="189" y="44"/>
                </a:moveTo>
                <a:cubicBezTo>
                  <a:pt x="187" y="46"/>
                  <a:pt x="182" y="43"/>
                  <a:pt x="182" y="43"/>
                </a:cubicBezTo>
                <a:cubicBezTo>
                  <a:pt x="182" y="43"/>
                  <a:pt x="186" y="44"/>
                  <a:pt x="189" y="43"/>
                </a:cubicBezTo>
                <a:cubicBezTo>
                  <a:pt x="187" y="43"/>
                  <a:pt x="185" y="42"/>
                  <a:pt x="185" y="42"/>
                </a:cubicBezTo>
                <a:cubicBezTo>
                  <a:pt x="185" y="42"/>
                  <a:pt x="190" y="44"/>
                  <a:pt x="192" y="41"/>
                </a:cubicBezTo>
                <a:cubicBezTo>
                  <a:pt x="192" y="42"/>
                  <a:pt x="192" y="42"/>
                  <a:pt x="192" y="42"/>
                </a:cubicBezTo>
                <a:cubicBezTo>
                  <a:pt x="193" y="43"/>
                  <a:pt x="196" y="44"/>
                  <a:pt x="198" y="42"/>
                </a:cubicBezTo>
                <a:cubicBezTo>
                  <a:pt x="198" y="42"/>
                  <a:pt x="197" y="41"/>
                  <a:pt x="197" y="41"/>
                </a:cubicBezTo>
                <a:cubicBezTo>
                  <a:pt x="197" y="41"/>
                  <a:pt x="198" y="42"/>
                  <a:pt x="198" y="42"/>
                </a:cubicBezTo>
                <a:cubicBezTo>
                  <a:pt x="198" y="42"/>
                  <a:pt x="198" y="42"/>
                  <a:pt x="198" y="42"/>
                </a:cubicBezTo>
                <a:cubicBezTo>
                  <a:pt x="198" y="42"/>
                  <a:pt x="198" y="42"/>
                  <a:pt x="198" y="42"/>
                </a:cubicBezTo>
                <a:cubicBezTo>
                  <a:pt x="201" y="44"/>
                  <a:pt x="204" y="43"/>
                  <a:pt x="205" y="42"/>
                </a:cubicBezTo>
                <a:cubicBezTo>
                  <a:pt x="204" y="42"/>
                  <a:pt x="203" y="41"/>
                  <a:pt x="203" y="41"/>
                </a:cubicBezTo>
                <a:cubicBezTo>
                  <a:pt x="203" y="41"/>
                  <a:pt x="204" y="42"/>
                  <a:pt x="206" y="42"/>
                </a:cubicBezTo>
                <a:cubicBezTo>
                  <a:pt x="207" y="41"/>
                  <a:pt x="207" y="40"/>
                  <a:pt x="207" y="40"/>
                </a:cubicBezTo>
                <a:cubicBezTo>
                  <a:pt x="207" y="40"/>
                  <a:pt x="207" y="41"/>
                  <a:pt x="207" y="42"/>
                </a:cubicBezTo>
                <a:cubicBezTo>
                  <a:pt x="208" y="42"/>
                  <a:pt x="209" y="42"/>
                  <a:pt x="211" y="41"/>
                </a:cubicBezTo>
                <a:cubicBezTo>
                  <a:pt x="209" y="43"/>
                  <a:pt x="208" y="43"/>
                  <a:pt x="206" y="43"/>
                </a:cubicBezTo>
                <a:cubicBezTo>
                  <a:pt x="205" y="45"/>
                  <a:pt x="202" y="47"/>
                  <a:pt x="199" y="44"/>
                </a:cubicBezTo>
                <a:cubicBezTo>
                  <a:pt x="198" y="46"/>
                  <a:pt x="194" y="52"/>
                  <a:pt x="189" y="44"/>
                </a:cubicBezTo>
                <a:close/>
                <a:moveTo>
                  <a:pt x="189" y="34"/>
                </a:moveTo>
                <a:cubicBezTo>
                  <a:pt x="189" y="34"/>
                  <a:pt x="194" y="36"/>
                  <a:pt x="197" y="34"/>
                </a:cubicBezTo>
                <a:cubicBezTo>
                  <a:pt x="195" y="38"/>
                  <a:pt x="189" y="34"/>
                  <a:pt x="189" y="34"/>
                </a:cubicBezTo>
                <a:close/>
                <a:moveTo>
                  <a:pt x="198" y="39"/>
                </a:moveTo>
                <a:cubicBezTo>
                  <a:pt x="196" y="43"/>
                  <a:pt x="190" y="39"/>
                  <a:pt x="190" y="39"/>
                </a:cubicBezTo>
                <a:cubicBezTo>
                  <a:pt x="190" y="39"/>
                  <a:pt x="195" y="42"/>
                  <a:pt x="198" y="39"/>
                </a:cubicBezTo>
                <a:close/>
                <a:moveTo>
                  <a:pt x="214" y="44"/>
                </a:moveTo>
                <a:cubicBezTo>
                  <a:pt x="212" y="48"/>
                  <a:pt x="207" y="44"/>
                  <a:pt x="207" y="44"/>
                </a:cubicBezTo>
                <a:cubicBezTo>
                  <a:pt x="207" y="44"/>
                  <a:pt x="211" y="46"/>
                  <a:pt x="214" y="44"/>
                </a:cubicBezTo>
                <a:close/>
                <a:moveTo>
                  <a:pt x="218" y="45"/>
                </a:moveTo>
                <a:cubicBezTo>
                  <a:pt x="218" y="45"/>
                  <a:pt x="213" y="48"/>
                  <a:pt x="208" y="49"/>
                </a:cubicBezTo>
                <a:cubicBezTo>
                  <a:pt x="205" y="53"/>
                  <a:pt x="200" y="49"/>
                  <a:pt x="200" y="49"/>
                </a:cubicBezTo>
                <a:cubicBezTo>
                  <a:pt x="200" y="49"/>
                  <a:pt x="205" y="51"/>
                  <a:pt x="207" y="49"/>
                </a:cubicBezTo>
                <a:cubicBezTo>
                  <a:pt x="204" y="49"/>
                  <a:pt x="201" y="48"/>
                  <a:pt x="199" y="44"/>
                </a:cubicBezTo>
                <a:cubicBezTo>
                  <a:pt x="204" y="50"/>
                  <a:pt x="218" y="45"/>
                  <a:pt x="218" y="45"/>
                </a:cubicBezTo>
                <a:close/>
                <a:moveTo>
                  <a:pt x="203" y="35"/>
                </a:moveTo>
                <a:cubicBezTo>
                  <a:pt x="201" y="38"/>
                  <a:pt x="196" y="35"/>
                  <a:pt x="196" y="35"/>
                </a:cubicBezTo>
                <a:cubicBezTo>
                  <a:pt x="196" y="35"/>
                  <a:pt x="200" y="36"/>
                  <a:pt x="203" y="35"/>
                </a:cubicBezTo>
                <a:cubicBezTo>
                  <a:pt x="203" y="35"/>
                  <a:pt x="202" y="34"/>
                  <a:pt x="202" y="34"/>
                </a:cubicBezTo>
                <a:cubicBezTo>
                  <a:pt x="201" y="34"/>
                  <a:pt x="201" y="33"/>
                  <a:pt x="200" y="32"/>
                </a:cubicBezTo>
                <a:cubicBezTo>
                  <a:pt x="197" y="35"/>
                  <a:pt x="193" y="32"/>
                  <a:pt x="193" y="32"/>
                </a:cubicBezTo>
                <a:cubicBezTo>
                  <a:pt x="193" y="32"/>
                  <a:pt x="197" y="33"/>
                  <a:pt x="199" y="32"/>
                </a:cubicBezTo>
                <a:cubicBezTo>
                  <a:pt x="199" y="32"/>
                  <a:pt x="199" y="31"/>
                  <a:pt x="199" y="31"/>
                </a:cubicBezTo>
                <a:cubicBezTo>
                  <a:pt x="198" y="31"/>
                  <a:pt x="197" y="30"/>
                  <a:pt x="195" y="28"/>
                </a:cubicBezTo>
                <a:cubicBezTo>
                  <a:pt x="194" y="27"/>
                  <a:pt x="193" y="26"/>
                  <a:pt x="192" y="25"/>
                </a:cubicBezTo>
                <a:cubicBezTo>
                  <a:pt x="190" y="26"/>
                  <a:pt x="188" y="28"/>
                  <a:pt x="185" y="25"/>
                </a:cubicBezTo>
                <a:cubicBezTo>
                  <a:pt x="185" y="25"/>
                  <a:pt x="184" y="25"/>
                  <a:pt x="183" y="25"/>
                </a:cubicBezTo>
                <a:cubicBezTo>
                  <a:pt x="183" y="27"/>
                  <a:pt x="181" y="27"/>
                  <a:pt x="180" y="27"/>
                </a:cubicBezTo>
                <a:cubicBezTo>
                  <a:pt x="179" y="29"/>
                  <a:pt x="177" y="28"/>
                  <a:pt x="175" y="28"/>
                </a:cubicBezTo>
                <a:cubicBezTo>
                  <a:pt x="173" y="28"/>
                  <a:pt x="171" y="28"/>
                  <a:pt x="169" y="23"/>
                </a:cubicBezTo>
                <a:cubicBezTo>
                  <a:pt x="174" y="29"/>
                  <a:pt x="179" y="23"/>
                  <a:pt x="179" y="23"/>
                </a:cubicBezTo>
                <a:cubicBezTo>
                  <a:pt x="179" y="23"/>
                  <a:pt x="179" y="25"/>
                  <a:pt x="177" y="26"/>
                </a:cubicBezTo>
                <a:cubicBezTo>
                  <a:pt x="178" y="26"/>
                  <a:pt x="179" y="26"/>
                  <a:pt x="180" y="26"/>
                </a:cubicBezTo>
                <a:cubicBezTo>
                  <a:pt x="180" y="26"/>
                  <a:pt x="181" y="26"/>
                  <a:pt x="181" y="26"/>
                </a:cubicBezTo>
                <a:cubicBezTo>
                  <a:pt x="181" y="26"/>
                  <a:pt x="181" y="26"/>
                  <a:pt x="180" y="26"/>
                </a:cubicBezTo>
                <a:cubicBezTo>
                  <a:pt x="181" y="26"/>
                  <a:pt x="182" y="26"/>
                  <a:pt x="183" y="25"/>
                </a:cubicBezTo>
                <a:cubicBezTo>
                  <a:pt x="182" y="25"/>
                  <a:pt x="180" y="24"/>
                  <a:pt x="180" y="24"/>
                </a:cubicBezTo>
                <a:cubicBezTo>
                  <a:pt x="180" y="24"/>
                  <a:pt x="182" y="25"/>
                  <a:pt x="185" y="25"/>
                </a:cubicBezTo>
                <a:cubicBezTo>
                  <a:pt x="184" y="24"/>
                  <a:pt x="184" y="24"/>
                  <a:pt x="184" y="23"/>
                </a:cubicBezTo>
                <a:cubicBezTo>
                  <a:pt x="182" y="24"/>
                  <a:pt x="180" y="23"/>
                  <a:pt x="178" y="20"/>
                </a:cubicBezTo>
                <a:cubicBezTo>
                  <a:pt x="176" y="19"/>
                  <a:pt x="175" y="18"/>
                  <a:pt x="175" y="18"/>
                </a:cubicBezTo>
                <a:cubicBezTo>
                  <a:pt x="175" y="18"/>
                  <a:pt x="179" y="20"/>
                  <a:pt x="182" y="18"/>
                </a:cubicBezTo>
                <a:cubicBezTo>
                  <a:pt x="181" y="20"/>
                  <a:pt x="179" y="20"/>
                  <a:pt x="178" y="20"/>
                </a:cubicBezTo>
                <a:cubicBezTo>
                  <a:pt x="183" y="24"/>
                  <a:pt x="188" y="19"/>
                  <a:pt x="188" y="19"/>
                </a:cubicBezTo>
                <a:cubicBezTo>
                  <a:pt x="188" y="19"/>
                  <a:pt x="187" y="19"/>
                  <a:pt x="187" y="20"/>
                </a:cubicBezTo>
                <a:cubicBezTo>
                  <a:pt x="192" y="26"/>
                  <a:pt x="197" y="20"/>
                  <a:pt x="197" y="20"/>
                </a:cubicBezTo>
                <a:cubicBezTo>
                  <a:pt x="197" y="20"/>
                  <a:pt x="195" y="23"/>
                  <a:pt x="192" y="24"/>
                </a:cubicBezTo>
                <a:cubicBezTo>
                  <a:pt x="192" y="24"/>
                  <a:pt x="192" y="24"/>
                  <a:pt x="192" y="24"/>
                </a:cubicBezTo>
                <a:cubicBezTo>
                  <a:pt x="195" y="27"/>
                  <a:pt x="199" y="26"/>
                  <a:pt x="200" y="24"/>
                </a:cubicBezTo>
                <a:cubicBezTo>
                  <a:pt x="199" y="24"/>
                  <a:pt x="198" y="22"/>
                  <a:pt x="197" y="20"/>
                </a:cubicBezTo>
                <a:cubicBezTo>
                  <a:pt x="202" y="26"/>
                  <a:pt x="207" y="20"/>
                  <a:pt x="207" y="20"/>
                </a:cubicBezTo>
                <a:cubicBezTo>
                  <a:pt x="207" y="20"/>
                  <a:pt x="204" y="25"/>
                  <a:pt x="201" y="24"/>
                </a:cubicBezTo>
                <a:cubicBezTo>
                  <a:pt x="200" y="26"/>
                  <a:pt x="198" y="28"/>
                  <a:pt x="196" y="28"/>
                </a:cubicBezTo>
                <a:cubicBezTo>
                  <a:pt x="201" y="31"/>
                  <a:pt x="205" y="26"/>
                  <a:pt x="205" y="26"/>
                </a:cubicBezTo>
                <a:cubicBezTo>
                  <a:pt x="205" y="26"/>
                  <a:pt x="203" y="31"/>
                  <a:pt x="199" y="31"/>
                </a:cubicBezTo>
                <a:cubicBezTo>
                  <a:pt x="200" y="31"/>
                  <a:pt x="200" y="31"/>
                  <a:pt x="200" y="32"/>
                </a:cubicBezTo>
                <a:cubicBezTo>
                  <a:pt x="200" y="31"/>
                  <a:pt x="200" y="31"/>
                  <a:pt x="201" y="31"/>
                </a:cubicBezTo>
                <a:cubicBezTo>
                  <a:pt x="200" y="31"/>
                  <a:pt x="200" y="31"/>
                  <a:pt x="200" y="32"/>
                </a:cubicBezTo>
                <a:cubicBezTo>
                  <a:pt x="205" y="34"/>
                  <a:pt x="208" y="29"/>
                  <a:pt x="208" y="29"/>
                </a:cubicBezTo>
                <a:cubicBezTo>
                  <a:pt x="208" y="29"/>
                  <a:pt x="206" y="34"/>
                  <a:pt x="203" y="34"/>
                </a:cubicBezTo>
                <a:cubicBezTo>
                  <a:pt x="203" y="34"/>
                  <a:pt x="203" y="34"/>
                  <a:pt x="204" y="35"/>
                </a:cubicBezTo>
                <a:cubicBezTo>
                  <a:pt x="204" y="35"/>
                  <a:pt x="204" y="34"/>
                  <a:pt x="204" y="34"/>
                </a:cubicBezTo>
                <a:cubicBezTo>
                  <a:pt x="204" y="34"/>
                  <a:pt x="204" y="35"/>
                  <a:pt x="204" y="35"/>
                </a:cubicBezTo>
                <a:cubicBezTo>
                  <a:pt x="207" y="36"/>
                  <a:pt x="212" y="36"/>
                  <a:pt x="215" y="35"/>
                </a:cubicBezTo>
                <a:cubicBezTo>
                  <a:pt x="213" y="34"/>
                  <a:pt x="211" y="33"/>
                  <a:pt x="211" y="33"/>
                </a:cubicBezTo>
                <a:cubicBezTo>
                  <a:pt x="211" y="33"/>
                  <a:pt x="216" y="35"/>
                  <a:pt x="219" y="33"/>
                </a:cubicBezTo>
                <a:cubicBezTo>
                  <a:pt x="218" y="33"/>
                  <a:pt x="218" y="34"/>
                  <a:pt x="218" y="34"/>
                </a:cubicBezTo>
                <a:cubicBezTo>
                  <a:pt x="219" y="33"/>
                  <a:pt x="220" y="33"/>
                  <a:pt x="220" y="33"/>
                </a:cubicBezTo>
                <a:cubicBezTo>
                  <a:pt x="220" y="33"/>
                  <a:pt x="219" y="34"/>
                  <a:pt x="217" y="35"/>
                </a:cubicBezTo>
                <a:cubicBezTo>
                  <a:pt x="218" y="35"/>
                  <a:pt x="222" y="37"/>
                  <a:pt x="224" y="35"/>
                </a:cubicBezTo>
                <a:cubicBezTo>
                  <a:pt x="222" y="38"/>
                  <a:pt x="218" y="36"/>
                  <a:pt x="217" y="35"/>
                </a:cubicBezTo>
                <a:cubicBezTo>
                  <a:pt x="213" y="37"/>
                  <a:pt x="207" y="39"/>
                  <a:pt x="203" y="35"/>
                </a:cubicBezTo>
                <a:close/>
                <a:moveTo>
                  <a:pt x="192" y="43"/>
                </a:moveTo>
                <a:cubicBezTo>
                  <a:pt x="191" y="43"/>
                  <a:pt x="190" y="43"/>
                  <a:pt x="189" y="43"/>
                </a:cubicBezTo>
                <a:cubicBezTo>
                  <a:pt x="189" y="43"/>
                  <a:pt x="189" y="43"/>
                  <a:pt x="189" y="43"/>
                </a:cubicBezTo>
                <a:cubicBezTo>
                  <a:pt x="193" y="48"/>
                  <a:pt x="197" y="45"/>
                  <a:pt x="199" y="44"/>
                </a:cubicBezTo>
                <a:cubicBezTo>
                  <a:pt x="199" y="43"/>
                  <a:pt x="198" y="43"/>
                  <a:pt x="198" y="43"/>
                </a:cubicBezTo>
                <a:cubicBezTo>
                  <a:pt x="196" y="45"/>
                  <a:pt x="193" y="43"/>
                  <a:pt x="192" y="43"/>
                </a:cubicBezTo>
                <a:close/>
                <a:moveTo>
                  <a:pt x="185" y="78"/>
                </a:moveTo>
                <a:cubicBezTo>
                  <a:pt x="185" y="78"/>
                  <a:pt x="187" y="77"/>
                  <a:pt x="188" y="79"/>
                </a:cubicBezTo>
                <a:cubicBezTo>
                  <a:pt x="189" y="81"/>
                  <a:pt x="186" y="73"/>
                  <a:pt x="186" y="73"/>
                </a:cubicBezTo>
                <a:lnTo>
                  <a:pt x="185" y="78"/>
                </a:lnTo>
                <a:close/>
                <a:moveTo>
                  <a:pt x="176" y="27"/>
                </a:moveTo>
                <a:cubicBezTo>
                  <a:pt x="177" y="27"/>
                  <a:pt x="178" y="27"/>
                  <a:pt x="179" y="27"/>
                </a:cubicBezTo>
                <a:cubicBezTo>
                  <a:pt x="178" y="27"/>
                  <a:pt x="178" y="26"/>
                  <a:pt x="177" y="26"/>
                </a:cubicBezTo>
                <a:cubicBezTo>
                  <a:pt x="177" y="27"/>
                  <a:pt x="176" y="27"/>
                  <a:pt x="176" y="27"/>
                </a:cubicBezTo>
                <a:close/>
                <a:moveTo>
                  <a:pt x="147" y="33"/>
                </a:moveTo>
                <a:cubicBezTo>
                  <a:pt x="148" y="33"/>
                  <a:pt x="150" y="34"/>
                  <a:pt x="152" y="33"/>
                </a:cubicBezTo>
                <a:cubicBezTo>
                  <a:pt x="151" y="33"/>
                  <a:pt x="150" y="32"/>
                  <a:pt x="150" y="32"/>
                </a:cubicBezTo>
                <a:cubicBezTo>
                  <a:pt x="149" y="33"/>
                  <a:pt x="148" y="33"/>
                  <a:pt x="147" y="33"/>
                </a:cubicBezTo>
                <a:close/>
                <a:moveTo>
                  <a:pt x="144" y="28"/>
                </a:moveTo>
                <a:cubicBezTo>
                  <a:pt x="144" y="28"/>
                  <a:pt x="143" y="28"/>
                  <a:pt x="142" y="27"/>
                </a:cubicBezTo>
                <a:cubicBezTo>
                  <a:pt x="141" y="28"/>
                  <a:pt x="141" y="28"/>
                  <a:pt x="140" y="28"/>
                </a:cubicBezTo>
                <a:cubicBezTo>
                  <a:pt x="141" y="29"/>
                  <a:pt x="143" y="29"/>
                  <a:pt x="144" y="28"/>
                </a:cubicBezTo>
                <a:close/>
                <a:moveTo>
                  <a:pt x="170" y="90"/>
                </a:moveTo>
                <a:cubicBezTo>
                  <a:pt x="170" y="91"/>
                  <a:pt x="170" y="90"/>
                  <a:pt x="171" y="88"/>
                </a:cubicBezTo>
                <a:cubicBezTo>
                  <a:pt x="170" y="89"/>
                  <a:pt x="169" y="89"/>
                  <a:pt x="170" y="90"/>
                </a:cubicBezTo>
                <a:close/>
                <a:moveTo>
                  <a:pt x="187" y="66"/>
                </a:moveTo>
                <a:cubicBezTo>
                  <a:pt x="184" y="66"/>
                  <a:pt x="184" y="66"/>
                  <a:pt x="184" y="66"/>
                </a:cubicBezTo>
                <a:cubicBezTo>
                  <a:pt x="183" y="68"/>
                  <a:pt x="183" y="68"/>
                  <a:pt x="183" y="68"/>
                </a:cubicBezTo>
                <a:cubicBezTo>
                  <a:pt x="183" y="68"/>
                  <a:pt x="183" y="68"/>
                  <a:pt x="183" y="68"/>
                </a:cubicBezTo>
                <a:cubicBezTo>
                  <a:pt x="181" y="66"/>
                  <a:pt x="178" y="54"/>
                  <a:pt x="178" y="54"/>
                </a:cubicBezTo>
                <a:cubicBezTo>
                  <a:pt x="178" y="54"/>
                  <a:pt x="174" y="63"/>
                  <a:pt x="177" y="64"/>
                </a:cubicBezTo>
                <a:cubicBezTo>
                  <a:pt x="179" y="66"/>
                  <a:pt x="178" y="71"/>
                  <a:pt x="178" y="71"/>
                </a:cubicBezTo>
                <a:cubicBezTo>
                  <a:pt x="177" y="86"/>
                  <a:pt x="177" y="86"/>
                  <a:pt x="177" y="86"/>
                </a:cubicBezTo>
                <a:cubicBezTo>
                  <a:pt x="177" y="86"/>
                  <a:pt x="180" y="85"/>
                  <a:pt x="180" y="88"/>
                </a:cubicBezTo>
                <a:cubicBezTo>
                  <a:pt x="180" y="82"/>
                  <a:pt x="180" y="82"/>
                  <a:pt x="180" y="82"/>
                </a:cubicBezTo>
                <a:cubicBezTo>
                  <a:pt x="180" y="78"/>
                  <a:pt x="182" y="82"/>
                  <a:pt x="182" y="82"/>
                </a:cubicBezTo>
                <a:cubicBezTo>
                  <a:pt x="182" y="82"/>
                  <a:pt x="179" y="71"/>
                  <a:pt x="181" y="71"/>
                </a:cubicBezTo>
                <a:cubicBezTo>
                  <a:pt x="182" y="71"/>
                  <a:pt x="183" y="70"/>
                  <a:pt x="183" y="69"/>
                </a:cubicBezTo>
                <a:cubicBezTo>
                  <a:pt x="185" y="70"/>
                  <a:pt x="185" y="70"/>
                  <a:pt x="185" y="70"/>
                </a:cubicBezTo>
                <a:lnTo>
                  <a:pt x="187" y="66"/>
                </a:lnTo>
                <a:close/>
                <a:moveTo>
                  <a:pt x="187" y="20"/>
                </a:moveTo>
                <a:cubicBezTo>
                  <a:pt x="186" y="21"/>
                  <a:pt x="185" y="22"/>
                  <a:pt x="184" y="23"/>
                </a:cubicBezTo>
                <a:cubicBezTo>
                  <a:pt x="184" y="24"/>
                  <a:pt x="185" y="24"/>
                  <a:pt x="186" y="24"/>
                </a:cubicBezTo>
                <a:cubicBezTo>
                  <a:pt x="186" y="24"/>
                  <a:pt x="187" y="24"/>
                  <a:pt x="187" y="23"/>
                </a:cubicBezTo>
                <a:cubicBezTo>
                  <a:pt x="187" y="24"/>
                  <a:pt x="187" y="24"/>
                  <a:pt x="187" y="25"/>
                </a:cubicBezTo>
                <a:cubicBezTo>
                  <a:pt x="188" y="25"/>
                  <a:pt x="189" y="25"/>
                  <a:pt x="191" y="24"/>
                </a:cubicBezTo>
                <a:cubicBezTo>
                  <a:pt x="189" y="24"/>
                  <a:pt x="188" y="23"/>
                  <a:pt x="187" y="20"/>
                </a:cubicBezTo>
                <a:close/>
                <a:moveTo>
                  <a:pt x="173" y="64"/>
                </a:moveTo>
                <a:cubicBezTo>
                  <a:pt x="172" y="66"/>
                  <a:pt x="171" y="63"/>
                  <a:pt x="171" y="63"/>
                </a:cubicBezTo>
                <a:cubicBezTo>
                  <a:pt x="171" y="63"/>
                  <a:pt x="172" y="68"/>
                  <a:pt x="171" y="70"/>
                </a:cubicBezTo>
                <a:cubicBezTo>
                  <a:pt x="171" y="73"/>
                  <a:pt x="173" y="70"/>
                  <a:pt x="173" y="70"/>
                </a:cubicBezTo>
                <a:cubicBezTo>
                  <a:pt x="173" y="70"/>
                  <a:pt x="174" y="71"/>
                  <a:pt x="172" y="77"/>
                </a:cubicBezTo>
                <a:cubicBezTo>
                  <a:pt x="171" y="81"/>
                  <a:pt x="171" y="86"/>
                  <a:pt x="171" y="88"/>
                </a:cubicBezTo>
                <a:cubicBezTo>
                  <a:pt x="172" y="88"/>
                  <a:pt x="173" y="87"/>
                  <a:pt x="173" y="86"/>
                </a:cubicBezTo>
                <a:cubicBezTo>
                  <a:pt x="174" y="84"/>
                  <a:pt x="174" y="74"/>
                  <a:pt x="174" y="70"/>
                </a:cubicBezTo>
                <a:cubicBezTo>
                  <a:pt x="174" y="66"/>
                  <a:pt x="173" y="56"/>
                  <a:pt x="173" y="56"/>
                </a:cubicBezTo>
                <a:cubicBezTo>
                  <a:pt x="173" y="56"/>
                  <a:pt x="173" y="61"/>
                  <a:pt x="173" y="64"/>
                </a:cubicBezTo>
                <a:close/>
              </a:path>
            </a:pathLst>
          </a:custGeom>
          <a:solidFill>
            <a:srgbClr val="006F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3BBE3F0F-F271-49DE-BE39-183A1777D0E7}"/>
              </a:ext>
            </a:extLst>
          </p:cNvPr>
          <p:cNvSpPr>
            <a:spLocks noEditPoints="1"/>
          </p:cNvSpPr>
          <p:nvPr/>
        </p:nvSpPr>
        <p:spPr bwMode="auto">
          <a:xfrm>
            <a:off x="3055087" y="455612"/>
            <a:ext cx="5892800" cy="6021387"/>
          </a:xfrm>
          <a:custGeom>
            <a:avLst/>
            <a:gdLst>
              <a:gd name="T0" fmla="*/ 341 w 867"/>
              <a:gd name="T1" fmla="*/ 289 h 884"/>
              <a:gd name="T2" fmla="*/ 399 w 867"/>
              <a:gd name="T3" fmla="*/ 272 h 884"/>
              <a:gd name="T4" fmla="*/ 537 w 867"/>
              <a:gd name="T5" fmla="*/ 294 h 884"/>
              <a:gd name="T6" fmla="*/ 399 w 867"/>
              <a:gd name="T7" fmla="*/ 642 h 884"/>
              <a:gd name="T8" fmla="*/ 472 w 867"/>
              <a:gd name="T9" fmla="*/ 256 h 884"/>
              <a:gd name="T10" fmla="*/ 479 w 867"/>
              <a:gd name="T11" fmla="*/ 637 h 884"/>
              <a:gd name="T12" fmla="*/ 419 w 867"/>
              <a:gd name="T13" fmla="*/ 772 h 884"/>
              <a:gd name="T14" fmla="*/ 481 w 867"/>
              <a:gd name="T15" fmla="*/ 223 h 884"/>
              <a:gd name="T16" fmla="*/ 414 w 867"/>
              <a:gd name="T17" fmla="*/ 193 h 884"/>
              <a:gd name="T18" fmla="*/ 295 w 867"/>
              <a:gd name="T19" fmla="*/ 541 h 884"/>
              <a:gd name="T20" fmla="*/ 304 w 867"/>
              <a:gd name="T21" fmla="*/ 583 h 884"/>
              <a:gd name="T22" fmla="*/ 578 w 867"/>
              <a:gd name="T23" fmla="*/ 518 h 884"/>
              <a:gd name="T24" fmla="*/ 517 w 867"/>
              <a:gd name="T25" fmla="*/ 281 h 884"/>
              <a:gd name="T26" fmla="*/ 550 w 867"/>
              <a:gd name="T27" fmla="*/ 578 h 884"/>
              <a:gd name="T28" fmla="*/ 311 w 867"/>
              <a:gd name="T29" fmla="*/ 599 h 884"/>
              <a:gd name="T30" fmla="*/ 357 w 867"/>
              <a:gd name="T31" fmla="*/ 267 h 884"/>
              <a:gd name="T32" fmla="*/ 270 w 867"/>
              <a:gd name="T33" fmla="*/ 632 h 884"/>
              <a:gd name="T34" fmla="*/ 186 w 867"/>
              <a:gd name="T35" fmla="*/ 713 h 884"/>
              <a:gd name="T36" fmla="*/ 188 w 867"/>
              <a:gd name="T37" fmla="*/ 756 h 884"/>
              <a:gd name="T38" fmla="*/ 205 w 867"/>
              <a:gd name="T39" fmla="*/ 711 h 884"/>
              <a:gd name="T40" fmla="*/ 280 w 867"/>
              <a:gd name="T41" fmla="*/ 649 h 884"/>
              <a:gd name="T42" fmla="*/ 581 w 867"/>
              <a:gd name="T43" fmla="*/ 580 h 884"/>
              <a:gd name="T44" fmla="*/ 578 w 867"/>
              <a:gd name="T45" fmla="*/ 578 h 884"/>
              <a:gd name="T46" fmla="*/ 224 w 867"/>
              <a:gd name="T47" fmla="*/ 360 h 884"/>
              <a:gd name="T48" fmla="*/ 119 w 867"/>
              <a:gd name="T49" fmla="*/ 274 h 884"/>
              <a:gd name="T50" fmla="*/ 26 w 867"/>
              <a:gd name="T51" fmla="*/ 381 h 884"/>
              <a:gd name="T52" fmla="*/ 114 w 867"/>
              <a:gd name="T53" fmla="*/ 509 h 884"/>
              <a:gd name="T54" fmla="*/ 207 w 867"/>
              <a:gd name="T55" fmla="*/ 249 h 884"/>
              <a:gd name="T56" fmla="*/ 197 w 867"/>
              <a:gd name="T57" fmla="*/ 352 h 884"/>
              <a:gd name="T58" fmla="*/ 463 w 867"/>
              <a:gd name="T59" fmla="*/ 188 h 884"/>
              <a:gd name="T60" fmla="*/ 445 w 867"/>
              <a:gd name="T61" fmla="*/ 141 h 884"/>
              <a:gd name="T62" fmla="*/ 513 w 867"/>
              <a:gd name="T63" fmla="*/ 204 h 884"/>
              <a:gd name="T64" fmla="*/ 592 w 867"/>
              <a:gd name="T65" fmla="*/ 637 h 884"/>
              <a:gd name="T66" fmla="*/ 716 w 867"/>
              <a:gd name="T67" fmla="*/ 249 h 884"/>
              <a:gd name="T68" fmla="*/ 590 w 867"/>
              <a:gd name="T69" fmla="*/ 465 h 884"/>
              <a:gd name="T70" fmla="*/ 794 w 867"/>
              <a:gd name="T71" fmla="*/ 415 h 884"/>
              <a:gd name="T72" fmla="*/ 594 w 867"/>
              <a:gd name="T73" fmla="*/ 359 h 884"/>
              <a:gd name="T74" fmla="*/ 680 w 867"/>
              <a:gd name="T75" fmla="*/ 232 h 884"/>
              <a:gd name="T76" fmla="*/ 676 w 867"/>
              <a:gd name="T77" fmla="*/ 334 h 884"/>
              <a:gd name="T78" fmla="*/ 610 w 867"/>
              <a:gd name="T79" fmla="*/ 724 h 884"/>
              <a:gd name="T80" fmla="*/ 689 w 867"/>
              <a:gd name="T81" fmla="*/ 731 h 884"/>
              <a:gd name="T82" fmla="*/ 624 w 867"/>
              <a:gd name="T83" fmla="*/ 691 h 884"/>
              <a:gd name="T84" fmla="*/ 543 w 867"/>
              <a:gd name="T85" fmla="*/ 849 h 884"/>
              <a:gd name="T86" fmla="*/ 459 w 867"/>
              <a:gd name="T87" fmla="*/ 848 h 884"/>
              <a:gd name="T88" fmla="*/ 285 w 867"/>
              <a:gd name="T89" fmla="*/ 837 h 884"/>
              <a:gd name="T90" fmla="*/ 440 w 867"/>
              <a:gd name="T91" fmla="*/ 764 h 884"/>
              <a:gd name="T92" fmla="*/ 251 w 867"/>
              <a:gd name="T93" fmla="*/ 711 h 884"/>
              <a:gd name="T94" fmla="*/ 342 w 867"/>
              <a:gd name="T95" fmla="*/ 266 h 884"/>
              <a:gd name="T96" fmla="*/ 364 w 867"/>
              <a:gd name="T97" fmla="*/ 676 h 884"/>
              <a:gd name="T98" fmla="*/ 410 w 867"/>
              <a:gd name="T99" fmla="*/ 750 h 884"/>
              <a:gd name="T100" fmla="*/ 374 w 867"/>
              <a:gd name="T101" fmla="*/ 239 h 884"/>
              <a:gd name="T102" fmla="*/ 407 w 867"/>
              <a:gd name="T103" fmla="*/ 711 h 884"/>
              <a:gd name="T104" fmla="*/ 545 w 867"/>
              <a:gd name="T105" fmla="*/ 539 h 884"/>
              <a:gd name="T106" fmla="*/ 522 w 867"/>
              <a:gd name="T107" fmla="*/ 585 h 884"/>
              <a:gd name="T108" fmla="*/ 325 w 867"/>
              <a:gd name="T109" fmla="*/ 554 h 884"/>
              <a:gd name="T110" fmla="*/ 524 w 867"/>
              <a:gd name="T111" fmla="*/ 497 h 884"/>
              <a:gd name="T112" fmla="*/ 322 w 867"/>
              <a:gd name="T113" fmla="*/ 537 h 884"/>
              <a:gd name="T114" fmla="*/ 385 w 867"/>
              <a:gd name="T115" fmla="*/ 588 h 884"/>
              <a:gd name="T116" fmla="*/ 472 w 867"/>
              <a:gd name="T117" fmla="*/ 593 h 884"/>
              <a:gd name="T118" fmla="*/ 373 w 867"/>
              <a:gd name="T119" fmla="*/ 604 h 884"/>
              <a:gd name="T120" fmla="*/ 556 w 867"/>
              <a:gd name="T121" fmla="*/ 502 h 884"/>
              <a:gd name="T122" fmla="*/ 319 w 867"/>
              <a:gd name="T123" fmla="*/ 493 h 884"/>
              <a:gd name="T124" fmla="*/ 543 w 867"/>
              <a:gd name="T125" fmla="*/ 560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7" h="884">
                <a:moveTo>
                  <a:pt x="345" y="281"/>
                </a:moveTo>
                <a:cubicBezTo>
                  <a:pt x="346" y="280"/>
                  <a:pt x="347" y="280"/>
                  <a:pt x="348" y="280"/>
                </a:cubicBezTo>
                <a:cubicBezTo>
                  <a:pt x="348" y="279"/>
                  <a:pt x="351" y="278"/>
                  <a:pt x="352" y="277"/>
                </a:cubicBezTo>
                <a:cubicBezTo>
                  <a:pt x="352" y="276"/>
                  <a:pt x="351" y="275"/>
                  <a:pt x="351" y="274"/>
                </a:cubicBezTo>
                <a:cubicBezTo>
                  <a:pt x="351" y="274"/>
                  <a:pt x="351" y="274"/>
                  <a:pt x="351" y="274"/>
                </a:cubicBezTo>
                <a:cubicBezTo>
                  <a:pt x="351" y="274"/>
                  <a:pt x="351" y="274"/>
                  <a:pt x="351" y="274"/>
                </a:cubicBezTo>
                <a:cubicBezTo>
                  <a:pt x="347" y="276"/>
                  <a:pt x="347" y="276"/>
                  <a:pt x="347" y="276"/>
                </a:cubicBezTo>
                <a:lnTo>
                  <a:pt x="345" y="281"/>
                </a:lnTo>
                <a:close/>
                <a:moveTo>
                  <a:pt x="351" y="272"/>
                </a:moveTo>
                <a:cubicBezTo>
                  <a:pt x="351" y="272"/>
                  <a:pt x="351" y="272"/>
                  <a:pt x="351" y="272"/>
                </a:cubicBezTo>
                <a:cubicBezTo>
                  <a:pt x="352" y="270"/>
                  <a:pt x="352" y="269"/>
                  <a:pt x="353" y="269"/>
                </a:cubicBezTo>
                <a:cubicBezTo>
                  <a:pt x="349" y="269"/>
                  <a:pt x="349" y="269"/>
                  <a:pt x="349" y="269"/>
                </a:cubicBezTo>
                <a:cubicBezTo>
                  <a:pt x="348" y="269"/>
                  <a:pt x="348" y="269"/>
                  <a:pt x="348" y="270"/>
                </a:cubicBezTo>
                <a:cubicBezTo>
                  <a:pt x="347" y="270"/>
                  <a:pt x="347" y="270"/>
                  <a:pt x="347" y="270"/>
                </a:cubicBezTo>
                <a:cubicBezTo>
                  <a:pt x="347" y="271"/>
                  <a:pt x="348" y="271"/>
                  <a:pt x="348" y="272"/>
                </a:cubicBezTo>
                <a:cubicBezTo>
                  <a:pt x="348" y="272"/>
                  <a:pt x="349" y="272"/>
                  <a:pt x="349" y="272"/>
                </a:cubicBezTo>
                <a:lnTo>
                  <a:pt x="351" y="272"/>
                </a:lnTo>
                <a:close/>
                <a:moveTo>
                  <a:pt x="344" y="272"/>
                </a:moveTo>
                <a:cubicBezTo>
                  <a:pt x="343" y="272"/>
                  <a:pt x="343" y="272"/>
                  <a:pt x="343" y="273"/>
                </a:cubicBezTo>
                <a:cubicBezTo>
                  <a:pt x="335" y="288"/>
                  <a:pt x="335" y="288"/>
                  <a:pt x="335" y="288"/>
                </a:cubicBezTo>
                <a:cubicBezTo>
                  <a:pt x="335" y="288"/>
                  <a:pt x="335" y="288"/>
                  <a:pt x="335" y="288"/>
                </a:cubicBezTo>
                <a:cubicBezTo>
                  <a:pt x="335" y="289"/>
                  <a:pt x="335" y="290"/>
                  <a:pt x="336" y="290"/>
                </a:cubicBezTo>
                <a:cubicBezTo>
                  <a:pt x="337" y="290"/>
                  <a:pt x="337" y="290"/>
                  <a:pt x="337" y="290"/>
                </a:cubicBezTo>
                <a:cubicBezTo>
                  <a:pt x="338" y="290"/>
                  <a:pt x="338" y="290"/>
                  <a:pt x="338" y="289"/>
                </a:cubicBezTo>
                <a:cubicBezTo>
                  <a:pt x="346" y="274"/>
                  <a:pt x="346" y="274"/>
                  <a:pt x="346" y="274"/>
                </a:cubicBezTo>
                <a:cubicBezTo>
                  <a:pt x="346" y="274"/>
                  <a:pt x="346" y="274"/>
                  <a:pt x="346" y="274"/>
                </a:cubicBezTo>
                <a:cubicBezTo>
                  <a:pt x="346" y="273"/>
                  <a:pt x="346" y="272"/>
                  <a:pt x="345" y="272"/>
                </a:cubicBezTo>
                <a:cubicBezTo>
                  <a:pt x="345" y="272"/>
                  <a:pt x="344" y="272"/>
                  <a:pt x="344" y="272"/>
                </a:cubicBezTo>
                <a:close/>
                <a:moveTo>
                  <a:pt x="335" y="294"/>
                </a:moveTo>
                <a:cubicBezTo>
                  <a:pt x="337" y="294"/>
                  <a:pt x="337" y="294"/>
                  <a:pt x="337" y="294"/>
                </a:cubicBezTo>
                <a:cubicBezTo>
                  <a:pt x="337" y="293"/>
                  <a:pt x="337" y="293"/>
                  <a:pt x="337" y="293"/>
                </a:cubicBezTo>
                <a:cubicBezTo>
                  <a:pt x="337" y="293"/>
                  <a:pt x="336" y="293"/>
                  <a:pt x="336" y="293"/>
                </a:cubicBezTo>
                <a:cubicBezTo>
                  <a:pt x="335" y="293"/>
                  <a:pt x="335" y="293"/>
                  <a:pt x="335" y="294"/>
                </a:cubicBezTo>
                <a:close/>
                <a:moveTo>
                  <a:pt x="419" y="283"/>
                </a:moveTo>
                <a:cubicBezTo>
                  <a:pt x="419" y="283"/>
                  <a:pt x="419" y="283"/>
                  <a:pt x="419" y="282"/>
                </a:cubicBezTo>
                <a:cubicBezTo>
                  <a:pt x="415" y="288"/>
                  <a:pt x="412" y="291"/>
                  <a:pt x="412" y="291"/>
                </a:cubicBezTo>
                <a:cubicBezTo>
                  <a:pt x="412" y="292"/>
                  <a:pt x="412" y="293"/>
                  <a:pt x="413" y="294"/>
                </a:cubicBezTo>
                <a:cubicBezTo>
                  <a:pt x="420" y="294"/>
                  <a:pt x="420" y="294"/>
                  <a:pt x="420" y="294"/>
                </a:cubicBezTo>
                <a:cubicBezTo>
                  <a:pt x="420" y="289"/>
                  <a:pt x="420" y="285"/>
                  <a:pt x="419" y="283"/>
                </a:cubicBezTo>
                <a:close/>
                <a:moveTo>
                  <a:pt x="489" y="283"/>
                </a:moveTo>
                <a:cubicBezTo>
                  <a:pt x="489" y="283"/>
                  <a:pt x="489" y="283"/>
                  <a:pt x="488" y="282"/>
                </a:cubicBezTo>
                <a:cubicBezTo>
                  <a:pt x="485" y="288"/>
                  <a:pt x="482" y="291"/>
                  <a:pt x="481" y="291"/>
                </a:cubicBezTo>
                <a:cubicBezTo>
                  <a:pt x="482" y="292"/>
                  <a:pt x="482" y="293"/>
                  <a:pt x="482" y="294"/>
                </a:cubicBezTo>
                <a:cubicBezTo>
                  <a:pt x="490" y="294"/>
                  <a:pt x="490" y="294"/>
                  <a:pt x="490" y="294"/>
                </a:cubicBezTo>
                <a:cubicBezTo>
                  <a:pt x="489" y="289"/>
                  <a:pt x="489" y="285"/>
                  <a:pt x="489" y="283"/>
                </a:cubicBezTo>
                <a:close/>
                <a:moveTo>
                  <a:pt x="334" y="292"/>
                </a:moveTo>
                <a:cubicBezTo>
                  <a:pt x="334" y="292"/>
                  <a:pt x="334" y="291"/>
                  <a:pt x="335" y="291"/>
                </a:cubicBezTo>
                <a:cubicBezTo>
                  <a:pt x="334" y="291"/>
                  <a:pt x="334" y="290"/>
                  <a:pt x="334" y="290"/>
                </a:cubicBezTo>
                <a:lnTo>
                  <a:pt x="334" y="292"/>
                </a:lnTo>
                <a:close/>
                <a:moveTo>
                  <a:pt x="350" y="294"/>
                </a:moveTo>
                <a:cubicBezTo>
                  <a:pt x="350" y="289"/>
                  <a:pt x="350" y="285"/>
                  <a:pt x="349" y="283"/>
                </a:cubicBezTo>
                <a:cubicBezTo>
                  <a:pt x="349" y="280"/>
                  <a:pt x="347" y="282"/>
                  <a:pt x="345" y="285"/>
                </a:cubicBezTo>
                <a:cubicBezTo>
                  <a:pt x="345" y="286"/>
                  <a:pt x="346" y="288"/>
                  <a:pt x="346" y="289"/>
                </a:cubicBezTo>
                <a:cubicBezTo>
                  <a:pt x="346" y="290"/>
                  <a:pt x="345" y="292"/>
                  <a:pt x="345" y="294"/>
                </a:cubicBezTo>
                <a:lnTo>
                  <a:pt x="350" y="294"/>
                </a:lnTo>
                <a:close/>
                <a:moveTo>
                  <a:pt x="344" y="294"/>
                </a:moveTo>
                <a:cubicBezTo>
                  <a:pt x="344" y="292"/>
                  <a:pt x="344" y="290"/>
                  <a:pt x="344" y="289"/>
                </a:cubicBezTo>
                <a:cubicBezTo>
                  <a:pt x="344" y="287"/>
                  <a:pt x="344" y="286"/>
                  <a:pt x="343" y="284"/>
                </a:cubicBezTo>
                <a:cubicBezTo>
                  <a:pt x="341" y="289"/>
                  <a:pt x="341" y="289"/>
                  <a:pt x="341" y="289"/>
                </a:cubicBezTo>
                <a:cubicBezTo>
                  <a:pt x="341" y="289"/>
                  <a:pt x="341" y="289"/>
                  <a:pt x="341" y="289"/>
                </a:cubicBezTo>
                <a:cubicBezTo>
                  <a:pt x="340" y="294"/>
                  <a:pt x="340" y="294"/>
                  <a:pt x="340" y="294"/>
                </a:cubicBezTo>
                <a:lnTo>
                  <a:pt x="344" y="294"/>
                </a:lnTo>
                <a:close/>
                <a:moveTo>
                  <a:pt x="401" y="291"/>
                </a:moveTo>
                <a:cubicBezTo>
                  <a:pt x="400" y="290"/>
                  <a:pt x="399" y="287"/>
                  <a:pt x="399" y="289"/>
                </a:cubicBezTo>
                <a:cubicBezTo>
                  <a:pt x="399" y="290"/>
                  <a:pt x="398" y="293"/>
                  <a:pt x="399" y="293"/>
                </a:cubicBezTo>
                <a:cubicBezTo>
                  <a:pt x="400" y="293"/>
                  <a:pt x="401" y="293"/>
                  <a:pt x="401" y="294"/>
                </a:cubicBezTo>
                <a:cubicBezTo>
                  <a:pt x="408" y="294"/>
                  <a:pt x="408" y="294"/>
                  <a:pt x="408" y="294"/>
                </a:cubicBezTo>
                <a:cubicBezTo>
                  <a:pt x="408" y="293"/>
                  <a:pt x="408" y="292"/>
                  <a:pt x="409" y="292"/>
                </a:cubicBezTo>
                <a:cubicBezTo>
                  <a:pt x="408" y="291"/>
                  <a:pt x="407" y="290"/>
                  <a:pt x="407" y="289"/>
                </a:cubicBezTo>
                <a:cubicBezTo>
                  <a:pt x="405" y="287"/>
                  <a:pt x="402" y="284"/>
                  <a:pt x="400" y="280"/>
                </a:cubicBezTo>
                <a:cubicBezTo>
                  <a:pt x="399" y="280"/>
                  <a:pt x="398" y="280"/>
                  <a:pt x="398" y="282"/>
                </a:cubicBezTo>
                <a:cubicBezTo>
                  <a:pt x="398" y="284"/>
                  <a:pt x="402" y="290"/>
                  <a:pt x="402" y="290"/>
                </a:cubicBezTo>
                <a:cubicBezTo>
                  <a:pt x="402" y="290"/>
                  <a:pt x="403" y="292"/>
                  <a:pt x="401" y="291"/>
                </a:cubicBezTo>
                <a:close/>
                <a:moveTo>
                  <a:pt x="434" y="278"/>
                </a:moveTo>
                <a:cubicBezTo>
                  <a:pt x="433" y="284"/>
                  <a:pt x="433" y="284"/>
                  <a:pt x="433" y="284"/>
                </a:cubicBezTo>
                <a:cubicBezTo>
                  <a:pt x="433" y="283"/>
                  <a:pt x="433" y="284"/>
                  <a:pt x="432" y="283"/>
                </a:cubicBezTo>
                <a:cubicBezTo>
                  <a:pt x="431" y="276"/>
                  <a:pt x="431" y="270"/>
                  <a:pt x="431" y="266"/>
                </a:cubicBezTo>
                <a:cubicBezTo>
                  <a:pt x="431" y="266"/>
                  <a:pt x="431" y="266"/>
                  <a:pt x="430" y="265"/>
                </a:cubicBezTo>
                <a:cubicBezTo>
                  <a:pt x="427" y="271"/>
                  <a:pt x="424" y="274"/>
                  <a:pt x="423" y="274"/>
                </a:cubicBezTo>
                <a:cubicBezTo>
                  <a:pt x="426" y="281"/>
                  <a:pt x="433" y="289"/>
                  <a:pt x="433" y="289"/>
                </a:cubicBezTo>
                <a:cubicBezTo>
                  <a:pt x="433" y="289"/>
                  <a:pt x="438" y="285"/>
                  <a:pt x="443" y="275"/>
                </a:cubicBezTo>
                <a:cubicBezTo>
                  <a:pt x="443" y="274"/>
                  <a:pt x="442" y="273"/>
                  <a:pt x="442" y="272"/>
                </a:cubicBezTo>
                <a:cubicBezTo>
                  <a:pt x="440" y="270"/>
                  <a:pt x="437" y="267"/>
                  <a:pt x="435" y="263"/>
                </a:cubicBezTo>
                <a:cubicBezTo>
                  <a:pt x="434" y="263"/>
                  <a:pt x="432" y="263"/>
                  <a:pt x="433" y="265"/>
                </a:cubicBezTo>
                <a:cubicBezTo>
                  <a:pt x="433" y="267"/>
                  <a:pt x="437" y="273"/>
                  <a:pt x="437" y="273"/>
                </a:cubicBezTo>
                <a:cubicBezTo>
                  <a:pt x="437" y="273"/>
                  <a:pt x="437" y="275"/>
                  <a:pt x="436" y="274"/>
                </a:cubicBezTo>
                <a:cubicBezTo>
                  <a:pt x="435" y="273"/>
                  <a:pt x="434" y="270"/>
                  <a:pt x="434" y="272"/>
                </a:cubicBezTo>
                <a:cubicBezTo>
                  <a:pt x="434" y="273"/>
                  <a:pt x="433" y="276"/>
                  <a:pt x="434" y="276"/>
                </a:cubicBezTo>
                <a:cubicBezTo>
                  <a:pt x="435" y="276"/>
                  <a:pt x="436" y="276"/>
                  <a:pt x="436" y="277"/>
                </a:cubicBezTo>
                <a:cubicBezTo>
                  <a:pt x="435" y="278"/>
                  <a:pt x="434" y="278"/>
                  <a:pt x="434" y="278"/>
                </a:cubicBezTo>
                <a:close/>
                <a:moveTo>
                  <a:pt x="411" y="278"/>
                </a:moveTo>
                <a:cubicBezTo>
                  <a:pt x="410" y="284"/>
                  <a:pt x="410" y="284"/>
                  <a:pt x="410" y="284"/>
                </a:cubicBezTo>
                <a:cubicBezTo>
                  <a:pt x="410" y="283"/>
                  <a:pt x="409" y="284"/>
                  <a:pt x="409" y="283"/>
                </a:cubicBezTo>
                <a:cubicBezTo>
                  <a:pt x="408" y="276"/>
                  <a:pt x="408" y="270"/>
                  <a:pt x="407" y="266"/>
                </a:cubicBezTo>
                <a:cubicBezTo>
                  <a:pt x="407" y="266"/>
                  <a:pt x="407" y="266"/>
                  <a:pt x="407" y="265"/>
                </a:cubicBezTo>
                <a:cubicBezTo>
                  <a:pt x="404" y="271"/>
                  <a:pt x="401" y="274"/>
                  <a:pt x="400" y="274"/>
                </a:cubicBezTo>
                <a:cubicBezTo>
                  <a:pt x="402" y="281"/>
                  <a:pt x="410" y="289"/>
                  <a:pt x="410" y="289"/>
                </a:cubicBezTo>
                <a:cubicBezTo>
                  <a:pt x="410" y="289"/>
                  <a:pt x="415" y="285"/>
                  <a:pt x="420" y="275"/>
                </a:cubicBezTo>
                <a:cubicBezTo>
                  <a:pt x="420" y="274"/>
                  <a:pt x="419" y="273"/>
                  <a:pt x="418" y="272"/>
                </a:cubicBezTo>
                <a:cubicBezTo>
                  <a:pt x="417" y="270"/>
                  <a:pt x="414" y="267"/>
                  <a:pt x="412" y="263"/>
                </a:cubicBezTo>
                <a:cubicBezTo>
                  <a:pt x="411" y="263"/>
                  <a:pt x="409" y="263"/>
                  <a:pt x="409" y="265"/>
                </a:cubicBezTo>
                <a:cubicBezTo>
                  <a:pt x="409" y="267"/>
                  <a:pt x="414" y="273"/>
                  <a:pt x="414" y="273"/>
                </a:cubicBezTo>
                <a:cubicBezTo>
                  <a:pt x="414" y="273"/>
                  <a:pt x="414" y="275"/>
                  <a:pt x="413" y="274"/>
                </a:cubicBezTo>
                <a:cubicBezTo>
                  <a:pt x="412" y="273"/>
                  <a:pt x="411" y="270"/>
                  <a:pt x="411" y="272"/>
                </a:cubicBezTo>
                <a:cubicBezTo>
                  <a:pt x="411" y="273"/>
                  <a:pt x="410" y="276"/>
                  <a:pt x="411" y="276"/>
                </a:cubicBezTo>
                <a:cubicBezTo>
                  <a:pt x="412" y="276"/>
                  <a:pt x="413" y="276"/>
                  <a:pt x="413" y="277"/>
                </a:cubicBezTo>
                <a:cubicBezTo>
                  <a:pt x="412" y="278"/>
                  <a:pt x="411" y="278"/>
                  <a:pt x="411" y="278"/>
                </a:cubicBezTo>
                <a:close/>
                <a:moveTo>
                  <a:pt x="396" y="283"/>
                </a:moveTo>
                <a:cubicBezTo>
                  <a:pt x="396" y="283"/>
                  <a:pt x="396" y="283"/>
                  <a:pt x="396" y="282"/>
                </a:cubicBezTo>
                <a:cubicBezTo>
                  <a:pt x="392" y="288"/>
                  <a:pt x="389" y="291"/>
                  <a:pt x="388" y="291"/>
                </a:cubicBezTo>
                <a:cubicBezTo>
                  <a:pt x="389" y="292"/>
                  <a:pt x="389" y="293"/>
                  <a:pt x="389" y="294"/>
                </a:cubicBezTo>
                <a:cubicBezTo>
                  <a:pt x="397" y="294"/>
                  <a:pt x="397" y="294"/>
                  <a:pt x="397" y="294"/>
                </a:cubicBezTo>
                <a:cubicBezTo>
                  <a:pt x="396" y="289"/>
                  <a:pt x="396" y="285"/>
                  <a:pt x="396" y="283"/>
                </a:cubicBezTo>
                <a:close/>
                <a:moveTo>
                  <a:pt x="399" y="261"/>
                </a:moveTo>
                <a:cubicBezTo>
                  <a:pt x="399" y="267"/>
                  <a:pt x="399" y="267"/>
                  <a:pt x="399" y="267"/>
                </a:cubicBezTo>
                <a:cubicBezTo>
                  <a:pt x="398" y="266"/>
                  <a:pt x="398" y="267"/>
                  <a:pt x="398" y="266"/>
                </a:cubicBezTo>
                <a:cubicBezTo>
                  <a:pt x="396" y="259"/>
                  <a:pt x="397" y="253"/>
                  <a:pt x="396" y="249"/>
                </a:cubicBezTo>
                <a:cubicBezTo>
                  <a:pt x="396" y="249"/>
                  <a:pt x="396" y="248"/>
                  <a:pt x="396" y="248"/>
                </a:cubicBezTo>
                <a:cubicBezTo>
                  <a:pt x="392" y="254"/>
                  <a:pt x="389" y="257"/>
                  <a:pt x="388" y="257"/>
                </a:cubicBezTo>
                <a:cubicBezTo>
                  <a:pt x="391" y="264"/>
                  <a:pt x="399" y="272"/>
                  <a:pt x="399" y="272"/>
                </a:cubicBezTo>
                <a:cubicBezTo>
                  <a:pt x="399" y="272"/>
                  <a:pt x="403" y="268"/>
                  <a:pt x="409" y="258"/>
                </a:cubicBezTo>
                <a:cubicBezTo>
                  <a:pt x="408" y="257"/>
                  <a:pt x="407" y="256"/>
                  <a:pt x="407" y="255"/>
                </a:cubicBezTo>
                <a:cubicBezTo>
                  <a:pt x="405" y="253"/>
                  <a:pt x="402" y="250"/>
                  <a:pt x="400" y="246"/>
                </a:cubicBezTo>
                <a:cubicBezTo>
                  <a:pt x="399" y="246"/>
                  <a:pt x="398" y="246"/>
                  <a:pt x="398" y="248"/>
                </a:cubicBezTo>
                <a:cubicBezTo>
                  <a:pt x="398" y="250"/>
                  <a:pt x="402" y="256"/>
                  <a:pt x="402" y="256"/>
                </a:cubicBezTo>
                <a:cubicBezTo>
                  <a:pt x="402" y="256"/>
                  <a:pt x="403" y="258"/>
                  <a:pt x="401" y="257"/>
                </a:cubicBezTo>
                <a:cubicBezTo>
                  <a:pt x="400" y="256"/>
                  <a:pt x="399" y="253"/>
                  <a:pt x="399" y="254"/>
                </a:cubicBezTo>
                <a:cubicBezTo>
                  <a:pt x="399" y="256"/>
                  <a:pt x="398" y="259"/>
                  <a:pt x="399" y="259"/>
                </a:cubicBezTo>
                <a:cubicBezTo>
                  <a:pt x="400" y="259"/>
                  <a:pt x="401" y="259"/>
                  <a:pt x="401" y="260"/>
                </a:cubicBezTo>
                <a:cubicBezTo>
                  <a:pt x="401" y="261"/>
                  <a:pt x="399" y="261"/>
                  <a:pt x="399" y="261"/>
                </a:cubicBezTo>
                <a:close/>
                <a:moveTo>
                  <a:pt x="422" y="261"/>
                </a:moveTo>
                <a:cubicBezTo>
                  <a:pt x="422" y="267"/>
                  <a:pt x="422" y="267"/>
                  <a:pt x="422" y="267"/>
                </a:cubicBezTo>
                <a:cubicBezTo>
                  <a:pt x="421" y="266"/>
                  <a:pt x="421" y="267"/>
                  <a:pt x="421" y="266"/>
                </a:cubicBezTo>
                <a:cubicBezTo>
                  <a:pt x="419" y="259"/>
                  <a:pt x="420" y="253"/>
                  <a:pt x="419" y="249"/>
                </a:cubicBezTo>
                <a:cubicBezTo>
                  <a:pt x="419" y="249"/>
                  <a:pt x="419" y="248"/>
                  <a:pt x="419" y="248"/>
                </a:cubicBezTo>
                <a:cubicBezTo>
                  <a:pt x="415" y="254"/>
                  <a:pt x="412" y="257"/>
                  <a:pt x="412" y="257"/>
                </a:cubicBezTo>
                <a:cubicBezTo>
                  <a:pt x="414" y="264"/>
                  <a:pt x="422" y="272"/>
                  <a:pt x="422" y="272"/>
                </a:cubicBezTo>
                <a:cubicBezTo>
                  <a:pt x="422" y="272"/>
                  <a:pt x="427" y="268"/>
                  <a:pt x="432" y="258"/>
                </a:cubicBezTo>
                <a:cubicBezTo>
                  <a:pt x="431" y="257"/>
                  <a:pt x="431" y="256"/>
                  <a:pt x="430" y="255"/>
                </a:cubicBezTo>
                <a:cubicBezTo>
                  <a:pt x="428" y="253"/>
                  <a:pt x="425" y="250"/>
                  <a:pt x="423" y="246"/>
                </a:cubicBezTo>
                <a:cubicBezTo>
                  <a:pt x="422" y="246"/>
                  <a:pt x="421" y="246"/>
                  <a:pt x="421" y="248"/>
                </a:cubicBezTo>
                <a:cubicBezTo>
                  <a:pt x="421" y="250"/>
                  <a:pt x="426" y="256"/>
                  <a:pt x="426" y="256"/>
                </a:cubicBezTo>
                <a:cubicBezTo>
                  <a:pt x="426" y="256"/>
                  <a:pt x="426" y="258"/>
                  <a:pt x="425" y="257"/>
                </a:cubicBezTo>
                <a:cubicBezTo>
                  <a:pt x="423" y="256"/>
                  <a:pt x="423" y="253"/>
                  <a:pt x="423" y="254"/>
                </a:cubicBezTo>
                <a:cubicBezTo>
                  <a:pt x="423" y="256"/>
                  <a:pt x="422" y="259"/>
                  <a:pt x="422" y="259"/>
                </a:cubicBezTo>
                <a:cubicBezTo>
                  <a:pt x="423" y="259"/>
                  <a:pt x="424" y="259"/>
                  <a:pt x="424" y="260"/>
                </a:cubicBezTo>
                <a:cubicBezTo>
                  <a:pt x="424" y="261"/>
                  <a:pt x="422" y="261"/>
                  <a:pt x="422" y="261"/>
                </a:cubicBezTo>
                <a:close/>
                <a:moveTo>
                  <a:pt x="446" y="261"/>
                </a:moveTo>
                <a:cubicBezTo>
                  <a:pt x="445" y="267"/>
                  <a:pt x="445" y="267"/>
                  <a:pt x="445" y="267"/>
                </a:cubicBezTo>
                <a:cubicBezTo>
                  <a:pt x="445" y="266"/>
                  <a:pt x="444" y="267"/>
                  <a:pt x="444" y="266"/>
                </a:cubicBezTo>
                <a:cubicBezTo>
                  <a:pt x="443" y="259"/>
                  <a:pt x="443" y="253"/>
                  <a:pt x="442" y="249"/>
                </a:cubicBezTo>
                <a:cubicBezTo>
                  <a:pt x="442" y="249"/>
                  <a:pt x="442" y="248"/>
                  <a:pt x="442" y="248"/>
                </a:cubicBezTo>
                <a:cubicBezTo>
                  <a:pt x="438" y="254"/>
                  <a:pt x="436" y="257"/>
                  <a:pt x="435" y="257"/>
                </a:cubicBezTo>
                <a:cubicBezTo>
                  <a:pt x="437" y="264"/>
                  <a:pt x="445" y="272"/>
                  <a:pt x="445" y="272"/>
                </a:cubicBezTo>
                <a:cubicBezTo>
                  <a:pt x="445" y="272"/>
                  <a:pt x="450" y="268"/>
                  <a:pt x="455" y="258"/>
                </a:cubicBezTo>
                <a:cubicBezTo>
                  <a:pt x="455" y="257"/>
                  <a:pt x="454" y="256"/>
                  <a:pt x="453" y="255"/>
                </a:cubicBezTo>
                <a:cubicBezTo>
                  <a:pt x="451" y="253"/>
                  <a:pt x="449" y="250"/>
                  <a:pt x="447" y="246"/>
                </a:cubicBezTo>
                <a:cubicBezTo>
                  <a:pt x="446" y="246"/>
                  <a:pt x="444" y="246"/>
                  <a:pt x="444" y="248"/>
                </a:cubicBezTo>
                <a:cubicBezTo>
                  <a:pt x="444" y="250"/>
                  <a:pt x="449" y="256"/>
                  <a:pt x="449" y="256"/>
                </a:cubicBezTo>
                <a:cubicBezTo>
                  <a:pt x="449" y="256"/>
                  <a:pt x="449" y="258"/>
                  <a:pt x="448" y="257"/>
                </a:cubicBezTo>
                <a:cubicBezTo>
                  <a:pt x="447" y="256"/>
                  <a:pt x="446" y="253"/>
                  <a:pt x="446" y="254"/>
                </a:cubicBezTo>
                <a:cubicBezTo>
                  <a:pt x="446" y="256"/>
                  <a:pt x="445" y="259"/>
                  <a:pt x="446" y="259"/>
                </a:cubicBezTo>
                <a:cubicBezTo>
                  <a:pt x="447" y="259"/>
                  <a:pt x="448" y="259"/>
                  <a:pt x="447" y="260"/>
                </a:cubicBezTo>
                <a:cubicBezTo>
                  <a:pt x="447" y="261"/>
                  <a:pt x="446" y="261"/>
                  <a:pt x="446" y="261"/>
                </a:cubicBezTo>
                <a:close/>
                <a:moveTo>
                  <a:pt x="471" y="291"/>
                </a:moveTo>
                <a:cubicBezTo>
                  <a:pt x="470" y="290"/>
                  <a:pt x="469" y="287"/>
                  <a:pt x="469" y="289"/>
                </a:cubicBezTo>
                <a:cubicBezTo>
                  <a:pt x="469" y="290"/>
                  <a:pt x="468" y="293"/>
                  <a:pt x="469" y="293"/>
                </a:cubicBezTo>
                <a:cubicBezTo>
                  <a:pt x="470" y="293"/>
                  <a:pt x="470" y="293"/>
                  <a:pt x="471" y="294"/>
                </a:cubicBezTo>
                <a:cubicBezTo>
                  <a:pt x="477" y="294"/>
                  <a:pt x="477" y="294"/>
                  <a:pt x="477" y="294"/>
                </a:cubicBezTo>
                <a:cubicBezTo>
                  <a:pt x="478" y="293"/>
                  <a:pt x="478" y="292"/>
                  <a:pt x="478" y="292"/>
                </a:cubicBezTo>
                <a:cubicBezTo>
                  <a:pt x="478" y="291"/>
                  <a:pt x="477" y="290"/>
                  <a:pt x="476" y="289"/>
                </a:cubicBezTo>
                <a:cubicBezTo>
                  <a:pt x="475" y="287"/>
                  <a:pt x="472" y="284"/>
                  <a:pt x="470" y="280"/>
                </a:cubicBezTo>
                <a:cubicBezTo>
                  <a:pt x="469" y="280"/>
                  <a:pt x="467" y="280"/>
                  <a:pt x="467" y="282"/>
                </a:cubicBezTo>
                <a:cubicBezTo>
                  <a:pt x="468" y="284"/>
                  <a:pt x="472" y="290"/>
                  <a:pt x="472" y="290"/>
                </a:cubicBezTo>
                <a:cubicBezTo>
                  <a:pt x="472" y="290"/>
                  <a:pt x="472" y="292"/>
                  <a:pt x="471" y="291"/>
                </a:cubicBezTo>
                <a:close/>
                <a:moveTo>
                  <a:pt x="530" y="285"/>
                </a:moveTo>
                <a:cubicBezTo>
                  <a:pt x="531" y="285"/>
                  <a:pt x="532" y="286"/>
                  <a:pt x="533" y="287"/>
                </a:cubicBezTo>
                <a:cubicBezTo>
                  <a:pt x="533" y="288"/>
                  <a:pt x="533" y="288"/>
                  <a:pt x="533" y="288"/>
                </a:cubicBezTo>
                <a:cubicBezTo>
                  <a:pt x="533" y="294"/>
                  <a:pt x="533" y="294"/>
                  <a:pt x="533" y="294"/>
                </a:cubicBezTo>
                <a:cubicBezTo>
                  <a:pt x="537" y="294"/>
                  <a:pt x="537" y="294"/>
                  <a:pt x="537" y="294"/>
                </a:cubicBezTo>
                <a:cubicBezTo>
                  <a:pt x="537" y="293"/>
                  <a:pt x="537" y="293"/>
                  <a:pt x="537" y="293"/>
                </a:cubicBezTo>
                <a:cubicBezTo>
                  <a:pt x="537" y="292"/>
                  <a:pt x="536" y="289"/>
                  <a:pt x="536" y="288"/>
                </a:cubicBezTo>
                <a:cubicBezTo>
                  <a:pt x="536" y="288"/>
                  <a:pt x="536" y="288"/>
                  <a:pt x="536" y="288"/>
                </a:cubicBezTo>
                <a:cubicBezTo>
                  <a:pt x="536" y="287"/>
                  <a:pt x="536" y="287"/>
                  <a:pt x="536" y="286"/>
                </a:cubicBezTo>
                <a:cubicBezTo>
                  <a:pt x="535" y="283"/>
                  <a:pt x="532" y="281"/>
                  <a:pt x="528" y="281"/>
                </a:cubicBezTo>
                <a:lnTo>
                  <a:pt x="530" y="285"/>
                </a:lnTo>
                <a:close/>
                <a:moveTo>
                  <a:pt x="457" y="278"/>
                </a:moveTo>
                <a:cubicBezTo>
                  <a:pt x="457" y="284"/>
                  <a:pt x="457" y="284"/>
                  <a:pt x="457" y="284"/>
                </a:cubicBezTo>
                <a:cubicBezTo>
                  <a:pt x="456" y="283"/>
                  <a:pt x="456" y="284"/>
                  <a:pt x="456" y="283"/>
                </a:cubicBezTo>
                <a:cubicBezTo>
                  <a:pt x="454" y="276"/>
                  <a:pt x="455" y="270"/>
                  <a:pt x="454" y="266"/>
                </a:cubicBezTo>
                <a:cubicBezTo>
                  <a:pt x="454" y="266"/>
                  <a:pt x="454" y="266"/>
                  <a:pt x="454" y="265"/>
                </a:cubicBezTo>
                <a:cubicBezTo>
                  <a:pt x="450" y="271"/>
                  <a:pt x="447" y="274"/>
                  <a:pt x="446" y="274"/>
                </a:cubicBezTo>
                <a:cubicBezTo>
                  <a:pt x="449" y="281"/>
                  <a:pt x="457" y="289"/>
                  <a:pt x="457" y="289"/>
                </a:cubicBezTo>
                <a:cubicBezTo>
                  <a:pt x="457" y="289"/>
                  <a:pt x="461" y="285"/>
                  <a:pt x="467" y="275"/>
                </a:cubicBezTo>
                <a:cubicBezTo>
                  <a:pt x="466" y="274"/>
                  <a:pt x="466" y="273"/>
                  <a:pt x="465" y="272"/>
                </a:cubicBezTo>
                <a:cubicBezTo>
                  <a:pt x="463" y="270"/>
                  <a:pt x="460" y="267"/>
                  <a:pt x="458" y="263"/>
                </a:cubicBezTo>
                <a:cubicBezTo>
                  <a:pt x="457" y="263"/>
                  <a:pt x="456" y="263"/>
                  <a:pt x="456" y="265"/>
                </a:cubicBezTo>
                <a:cubicBezTo>
                  <a:pt x="456" y="267"/>
                  <a:pt x="461" y="273"/>
                  <a:pt x="461" y="273"/>
                </a:cubicBezTo>
                <a:cubicBezTo>
                  <a:pt x="461" y="273"/>
                  <a:pt x="461" y="275"/>
                  <a:pt x="459" y="274"/>
                </a:cubicBezTo>
                <a:cubicBezTo>
                  <a:pt x="458" y="273"/>
                  <a:pt x="457" y="270"/>
                  <a:pt x="457" y="272"/>
                </a:cubicBezTo>
                <a:cubicBezTo>
                  <a:pt x="457" y="273"/>
                  <a:pt x="456" y="276"/>
                  <a:pt x="457" y="276"/>
                </a:cubicBezTo>
                <a:cubicBezTo>
                  <a:pt x="458" y="276"/>
                  <a:pt x="459" y="276"/>
                  <a:pt x="459" y="277"/>
                </a:cubicBezTo>
                <a:cubicBezTo>
                  <a:pt x="459" y="278"/>
                  <a:pt x="457" y="278"/>
                  <a:pt x="457" y="278"/>
                </a:cubicBezTo>
                <a:close/>
                <a:moveTo>
                  <a:pt x="452" y="665"/>
                </a:moveTo>
                <a:cubicBezTo>
                  <a:pt x="452" y="665"/>
                  <a:pt x="445" y="662"/>
                  <a:pt x="436" y="653"/>
                </a:cubicBezTo>
                <a:cubicBezTo>
                  <a:pt x="436" y="653"/>
                  <a:pt x="436" y="653"/>
                  <a:pt x="436" y="653"/>
                </a:cubicBezTo>
                <a:cubicBezTo>
                  <a:pt x="434" y="662"/>
                  <a:pt x="433" y="680"/>
                  <a:pt x="433" y="680"/>
                </a:cubicBezTo>
                <a:cubicBezTo>
                  <a:pt x="433" y="680"/>
                  <a:pt x="432" y="662"/>
                  <a:pt x="430" y="653"/>
                </a:cubicBezTo>
                <a:cubicBezTo>
                  <a:pt x="430" y="653"/>
                  <a:pt x="430" y="653"/>
                  <a:pt x="430" y="653"/>
                </a:cubicBezTo>
                <a:cubicBezTo>
                  <a:pt x="421" y="662"/>
                  <a:pt x="414" y="665"/>
                  <a:pt x="414" y="665"/>
                </a:cubicBezTo>
                <a:cubicBezTo>
                  <a:pt x="418" y="678"/>
                  <a:pt x="433" y="689"/>
                  <a:pt x="433" y="689"/>
                </a:cubicBezTo>
                <a:cubicBezTo>
                  <a:pt x="433" y="689"/>
                  <a:pt x="449" y="678"/>
                  <a:pt x="452" y="665"/>
                </a:cubicBezTo>
                <a:close/>
                <a:moveTo>
                  <a:pt x="338" y="292"/>
                </a:moveTo>
                <a:cubicBezTo>
                  <a:pt x="338" y="292"/>
                  <a:pt x="339" y="292"/>
                  <a:pt x="339" y="292"/>
                </a:cubicBezTo>
                <a:cubicBezTo>
                  <a:pt x="339" y="291"/>
                  <a:pt x="339" y="291"/>
                  <a:pt x="339" y="291"/>
                </a:cubicBezTo>
                <a:cubicBezTo>
                  <a:pt x="339" y="292"/>
                  <a:pt x="338" y="292"/>
                  <a:pt x="338" y="292"/>
                </a:cubicBezTo>
                <a:close/>
                <a:moveTo>
                  <a:pt x="408" y="646"/>
                </a:moveTo>
                <a:cubicBezTo>
                  <a:pt x="409" y="650"/>
                  <a:pt x="411" y="656"/>
                  <a:pt x="415" y="660"/>
                </a:cubicBezTo>
                <a:cubicBezTo>
                  <a:pt x="419" y="659"/>
                  <a:pt x="423" y="655"/>
                  <a:pt x="426" y="652"/>
                </a:cubicBezTo>
                <a:cubicBezTo>
                  <a:pt x="423" y="651"/>
                  <a:pt x="420" y="650"/>
                  <a:pt x="417" y="649"/>
                </a:cubicBezTo>
                <a:cubicBezTo>
                  <a:pt x="416" y="655"/>
                  <a:pt x="416" y="655"/>
                  <a:pt x="416" y="655"/>
                </a:cubicBezTo>
                <a:cubicBezTo>
                  <a:pt x="416" y="648"/>
                  <a:pt x="416" y="648"/>
                  <a:pt x="416" y="648"/>
                </a:cubicBezTo>
                <a:cubicBezTo>
                  <a:pt x="413" y="648"/>
                  <a:pt x="410" y="647"/>
                  <a:pt x="408" y="646"/>
                </a:cubicBezTo>
                <a:close/>
                <a:moveTo>
                  <a:pt x="425" y="291"/>
                </a:moveTo>
                <a:cubicBezTo>
                  <a:pt x="423" y="290"/>
                  <a:pt x="423" y="287"/>
                  <a:pt x="423" y="289"/>
                </a:cubicBezTo>
                <a:cubicBezTo>
                  <a:pt x="423" y="290"/>
                  <a:pt x="422" y="293"/>
                  <a:pt x="422" y="293"/>
                </a:cubicBezTo>
                <a:cubicBezTo>
                  <a:pt x="423" y="293"/>
                  <a:pt x="424" y="293"/>
                  <a:pt x="424" y="294"/>
                </a:cubicBezTo>
                <a:cubicBezTo>
                  <a:pt x="431" y="294"/>
                  <a:pt x="431" y="294"/>
                  <a:pt x="431" y="294"/>
                </a:cubicBezTo>
                <a:cubicBezTo>
                  <a:pt x="431" y="293"/>
                  <a:pt x="431" y="292"/>
                  <a:pt x="432" y="292"/>
                </a:cubicBezTo>
                <a:cubicBezTo>
                  <a:pt x="431" y="291"/>
                  <a:pt x="431" y="290"/>
                  <a:pt x="430" y="289"/>
                </a:cubicBezTo>
                <a:cubicBezTo>
                  <a:pt x="428" y="287"/>
                  <a:pt x="425" y="284"/>
                  <a:pt x="423" y="280"/>
                </a:cubicBezTo>
                <a:cubicBezTo>
                  <a:pt x="422" y="280"/>
                  <a:pt x="421" y="280"/>
                  <a:pt x="421" y="282"/>
                </a:cubicBezTo>
                <a:cubicBezTo>
                  <a:pt x="421" y="284"/>
                  <a:pt x="426" y="290"/>
                  <a:pt x="426" y="290"/>
                </a:cubicBezTo>
                <a:cubicBezTo>
                  <a:pt x="426" y="290"/>
                  <a:pt x="426" y="292"/>
                  <a:pt x="425" y="291"/>
                </a:cubicBezTo>
                <a:close/>
                <a:moveTo>
                  <a:pt x="411" y="661"/>
                </a:moveTo>
                <a:cubicBezTo>
                  <a:pt x="406" y="655"/>
                  <a:pt x="405" y="649"/>
                  <a:pt x="404" y="644"/>
                </a:cubicBezTo>
                <a:cubicBezTo>
                  <a:pt x="404" y="644"/>
                  <a:pt x="403" y="644"/>
                  <a:pt x="403" y="644"/>
                </a:cubicBezTo>
                <a:cubicBezTo>
                  <a:pt x="400" y="654"/>
                  <a:pt x="397" y="670"/>
                  <a:pt x="397" y="670"/>
                </a:cubicBezTo>
                <a:cubicBezTo>
                  <a:pt x="397" y="670"/>
                  <a:pt x="398" y="657"/>
                  <a:pt x="400" y="643"/>
                </a:cubicBezTo>
                <a:cubicBezTo>
                  <a:pt x="400" y="643"/>
                  <a:pt x="400" y="642"/>
                  <a:pt x="399" y="642"/>
                </a:cubicBezTo>
                <a:cubicBezTo>
                  <a:pt x="394" y="648"/>
                  <a:pt x="386" y="652"/>
                  <a:pt x="386" y="652"/>
                </a:cubicBezTo>
                <a:cubicBezTo>
                  <a:pt x="386" y="660"/>
                  <a:pt x="389" y="673"/>
                  <a:pt x="395" y="679"/>
                </a:cubicBezTo>
                <a:cubicBezTo>
                  <a:pt x="403" y="676"/>
                  <a:pt x="410" y="667"/>
                  <a:pt x="411" y="661"/>
                </a:cubicBezTo>
                <a:close/>
                <a:moveTo>
                  <a:pt x="440" y="652"/>
                </a:moveTo>
                <a:cubicBezTo>
                  <a:pt x="443" y="655"/>
                  <a:pt x="447" y="659"/>
                  <a:pt x="452" y="660"/>
                </a:cubicBezTo>
                <a:cubicBezTo>
                  <a:pt x="456" y="656"/>
                  <a:pt x="458" y="650"/>
                  <a:pt x="459" y="646"/>
                </a:cubicBezTo>
                <a:cubicBezTo>
                  <a:pt x="456" y="647"/>
                  <a:pt x="453" y="648"/>
                  <a:pt x="451" y="648"/>
                </a:cubicBezTo>
                <a:cubicBezTo>
                  <a:pt x="451" y="655"/>
                  <a:pt x="451" y="655"/>
                  <a:pt x="451" y="655"/>
                </a:cubicBezTo>
                <a:cubicBezTo>
                  <a:pt x="449" y="649"/>
                  <a:pt x="449" y="649"/>
                  <a:pt x="449" y="649"/>
                </a:cubicBezTo>
                <a:cubicBezTo>
                  <a:pt x="446" y="650"/>
                  <a:pt x="443" y="651"/>
                  <a:pt x="440" y="652"/>
                </a:cubicBezTo>
                <a:close/>
                <a:moveTo>
                  <a:pt x="397" y="641"/>
                </a:moveTo>
                <a:cubicBezTo>
                  <a:pt x="393" y="640"/>
                  <a:pt x="390" y="638"/>
                  <a:pt x="387" y="637"/>
                </a:cubicBezTo>
                <a:cubicBezTo>
                  <a:pt x="387" y="639"/>
                  <a:pt x="386" y="641"/>
                  <a:pt x="385" y="643"/>
                </a:cubicBezTo>
                <a:cubicBezTo>
                  <a:pt x="385" y="640"/>
                  <a:pt x="386" y="638"/>
                  <a:pt x="386" y="636"/>
                </a:cubicBezTo>
                <a:cubicBezTo>
                  <a:pt x="383" y="635"/>
                  <a:pt x="380" y="633"/>
                  <a:pt x="378" y="632"/>
                </a:cubicBezTo>
                <a:cubicBezTo>
                  <a:pt x="378" y="639"/>
                  <a:pt x="380" y="648"/>
                  <a:pt x="381" y="651"/>
                </a:cubicBezTo>
                <a:cubicBezTo>
                  <a:pt x="387" y="650"/>
                  <a:pt x="393" y="645"/>
                  <a:pt x="397" y="641"/>
                </a:cubicBezTo>
                <a:close/>
                <a:moveTo>
                  <a:pt x="465" y="283"/>
                </a:moveTo>
                <a:cubicBezTo>
                  <a:pt x="465" y="283"/>
                  <a:pt x="465" y="283"/>
                  <a:pt x="465" y="282"/>
                </a:cubicBezTo>
                <a:cubicBezTo>
                  <a:pt x="462" y="288"/>
                  <a:pt x="459" y="291"/>
                  <a:pt x="458" y="291"/>
                </a:cubicBezTo>
                <a:cubicBezTo>
                  <a:pt x="458" y="292"/>
                  <a:pt x="459" y="293"/>
                  <a:pt x="459" y="294"/>
                </a:cubicBezTo>
                <a:cubicBezTo>
                  <a:pt x="466" y="294"/>
                  <a:pt x="466" y="294"/>
                  <a:pt x="466" y="294"/>
                </a:cubicBezTo>
                <a:cubicBezTo>
                  <a:pt x="466" y="289"/>
                  <a:pt x="466" y="285"/>
                  <a:pt x="465" y="283"/>
                </a:cubicBezTo>
                <a:close/>
                <a:moveTo>
                  <a:pt x="375" y="282"/>
                </a:moveTo>
                <a:cubicBezTo>
                  <a:pt x="375" y="284"/>
                  <a:pt x="379" y="290"/>
                  <a:pt x="379" y="290"/>
                </a:cubicBezTo>
                <a:cubicBezTo>
                  <a:pt x="379" y="290"/>
                  <a:pt x="379" y="292"/>
                  <a:pt x="378" y="291"/>
                </a:cubicBezTo>
                <a:cubicBezTo>
                  <a:pt x="377" y="290"/>
                  <a:pt x="376" y="287"/>
                  <a:pt x="376" y="289"/>
                </a:cubicBezTo>
                <a:cubicBezTo>
                  <a:pt x="376" y="290"/>
                  <a:pt x="375" y="293"/>
                  <a:pt x="376" y="293"/>
                </a:cubicBezTo>
                <a:cubicBezTo>
                  <a:pt x="377" y="293"/>
                  <a:pt x="377" y="293"/>
                  <a:pt x="378" y="294"/>
                </a:cubicBezTo>
                <a:cubicBezTo>
                  <a:pt x="384" y="294"/>
                  <a:pt x="384" y="294"/>
                  <a:pt x="384" y="294"/>
                </a:cubicBezTo>
                <a:cubicBezTo>
                  <a:pt x="385" y="293"/>
                  <a:pt x="385" y="292"/>
                  <a:pt x="385" y="292"/>
                </a:cubicBezTo>
                <a:cubicBezTo>
                  <a:pt x="385" y="291"/>
                  <a:pt x="384" y="290"/>
                  <a:pt x="384" y="289"/>
                </a:cubicBezTo>
                <a:cubicBezTo>
                  <a:pt x="382" y="287"/>
                  <a:pt x="379" y="284"/>
                  <a:pt x="377" y="280"/>
                </a:cubicBezTo>
                <a:cubicBezTo>
                  <a:pt x="376" y="280"/>
                  <a:pt x="374" y="280"/>
                  <a:pt x="375" y="282"/>
                </a:cubicBezTo>
                <a:close/>
                <a:moveTo>
                  <a:pt x="442" y="283"/>
                </a:moveTo>
                <a:cubicBezTo>
                  <a:pt x="442" y="283"/>
                  <a:pt x="442" y="283"/>
                  <a:pt x="442" y="282"/>
                </a:cubicBezTo>
                <a:cubicBezTo>
                  <a:pt x="438" y="288"/>
                  <a:pt x="436" y="291"/>
                  <a:pt x="435" y="291"/>
                </a:cubicBezTo>
                <a:cubicBezTo>
                  <a:pt x="435" y="292"/>
                  <a:pt x="435" y="293"/>
                  <a:pt x="436" y="294"/>
                </a:cubicBezTo>
                <a:cubicBezTo>
                  <a:pt x="443" y="294"/>
                  <a:pt x="443" y="294"/>
                  <a:pt x="443" y="294"/>
                </a:cubicBezTo>
                <a:cubicBezTo>
                  <a:pt x="443" y="289"/>
                  <a:pt x="443" y="285"/>
                  <a:pt x="442" y="283"/>
                </a:cubicBezTo>
                <a:close/>
                <a:moveTo>
                  <a:pt x="388" y="278"/>
                </a:moveTo>
                <a:cubicBezTo>
                  <a:pt x="387" y="284"/>
                  <a:pt x="387" y="284"/>
                  <a:pt x="387" y="284"/>
                </a:cubicBezTo>
                <a:cubicBezTo>
                  <a:pt x="387" y="283"/>
                  <a:pt x="386" y="284"/>
                  <a:pt x="386" y="283"/>
                </a:cubicBezTo>
                <a:cubicBezTo>
                  <a:pt x="385" y="276"/>
                  <a:pt x="385" y="270"/>
                  <a:pt x="384" y="266"/>
                </a:cubicBezTo>
                <a:cubicBezTo>
                  <a:pt x="384" y="266"/>
                  <a:pt x="384" y="266"/>
                  <a:pt x="384" y="265"/>
                </a:cubicBezTo>
                <a:cubicBezTo>
                  <a:pt x="380" y="271"/>
                  <a:pt x="378" y="274"/>
                  <a:pt x="377" y="274"/>
                </a:cubicBezTo>
                <a:cubicBezTo>
                  <a:pt x="379" y="281"/>
                  <a:pt x="387" y="289"/>
                  <a:pt x="387" y="289"/>
                </a:cubicBezTo>
                <a:cubicBezTo>
                  <a:pt x="387" y="289"/>
                  <a:pt x="392" y="285"/>
                  <a:pt x="397" y="275"/>
                </a:cubicBezTo>
                <a:cubicBezTo>
                  <a:pt x="396" y="274"/>
                  <a:pt x="396" y="273"/>
                  <a:pt x="395" y="272"/>
                </a:cubicBezTo>
                <a:cubicBezTo>
                  <a:pt x="393" y="270"/>
                  <a:pt x="391" y="267"/>
                  <a:pt x="388" y="263"/>
                </a:cubicBezTo>
                <a:cubicBezTo>
                  <a:pt x="388" y="263"/>
                  <a:pt x="386" y="263"/>
                  <a:pt x="386" y="265"/>
                </a:cubicBezTo>
                <a:cubicBezTo>
                  <a:pt x="386" y="267"/>
                  <a:pt x="391" y="273"/>
                  <a:pt x="391" y="273"/>
                </a:cubicBezTo>
                <a:cubicBezTo>
                  <a:pt x="391" y="273"/>
                  <a:pt x="391" y="275"/>
                  <a:pt x="390" y="274"/>
                </a:cubicBezTo>
                <a:cubicBezTo>
                  <a:pt x="389" y="273"/>
                  <a:pt x="388" y="270"/>
                  <a:pt x="388" y="272"/>
                </a:cubicBezTo>
                <a:cubicBezTo>
                  <a:pt x="388" y="273"/>
                  <a:pt x="387" y="276"/>
                  <a:pt x="388" y="276"/>
                </a:cubicBezTo>
                <a:cubicBezTo>
                  <a:pt x="388" y="276"/>
                  <a:pt x="390" y="276"/>
                  <a:pt x="389" y="277"/>
                </a:cubicBezTo>
                <a:cubicBezTo>
                  <a:pt x="389" y="278"/>
                  <a:pt x="388" y="278"/>
                  <a:pt x="388" y="278"/>
                </a:cubicBezTo>
                <a:close/>
                <a:moveTo>
                  <a:pt x="470" y="246"/>
                </a:moveTo>
                <a:cubicBezTo>
                  <a:pt x="469" y="246"/>
                  <a:pt x="467" y="246"/>
                  <a:pt x="467" y="248"/>
                </a:cubicBezTo>
                <a:cubicBezTo>
                  <a:pt x="468" y="250"/>
                  <a:pt x="472" y="256"/>
                  <a:pt x="472" y="256"/>
                </a:cubicBezTo>
                <a:cubicBezTo>
                  <a:pt x="472" y="256"/>
                  <a:pt x="472" y="258"/>
                  <a:pt x="471" y="257"/>
                </a:cubicBezTo>
                <a:cubicBezTo>
                  <a:pt x="470" y="256"/>
                  <a:pt x="469" y="253"/>
                  <a:pt x="469" y="254"/>
                </a:cubicBezTo>
                <a:cubicBezTo>
                  <a:pt x="469" y="256"/>
                  <a:pt x="468" y="259"/>
                  <a:pt x="469" y="259"/>
                </a:cubicBezTo>
                <a:cubicBezTo>
                  <a:pt x="470" y="259"/>
                  <a:pt x="471" y="259"/>
                  <a:pt x="471" y="260"/>
                </a:cubicBezTo>
                <a:cubicBezTo>
                  <a:pt x="470" y="261"/>
                  <a:pt x="469" y="261"/>
                  <a:pt x="469" y="261"/>
                </a:cubicBezTo>
                <a:cubicBezTo>
                  <a:pt x="468" y="267"/>
                  <a:pt x="468" y="267"/>
                  <a:pt x="468" y="267"/>
                </a:cubicBezTo>
                <a:cubicBezTo>
                  <a:pt x="468" y="266"/>
                  <a:pt x="467" y="267"/>
                  <a:pt x="467" y="266"/>
                </a:cubicBezTo>
                <a:cubicBezTo>
                  <a:pt x="466" y="259"/>
                  <a:pt x="466" y="253"/>
                  <a:pt x="465" y="249"/>
                </a:cubicBezTo>
                <a:cubicBezTo>
                  <a:pt x="465" y="249"/>
                  <a:pt x="465" y="249"/>
                  <a:pt x="465" y="248"/>
                </a:cubicBezTo>
                <a:cubicBezTo>
                  <a:pt x="462" y="254"/>
                  <a:pt x="459" y="257"/>
                  <a:pt x="458" y="257"/>
                </a:cubicBezTo>
                <a:cubicBezTo>
                  <a:pt x="460" y="264"/>
                  <a:pt x="468" y="272"/>
                  <a:pt x="468" y="272"/>
                </a:cubicBezTo>
                <a:cubicBezTo>
                  <a:pt x="468" y="272"/>
                  <a:pt x="473" y="268"/>
                  <a:pt x="478" y="258"/>
                </a:cubicBezTo>
                <a:cubicBezTo>
                  <a:pt x="478" y="257"/>
                  <a:pt x="477" y="256"/>
                  <a:pt x="476" y="255"/>
                </a:cubicBezTo>
                <a:cubicBezTo>
                  <a:pt x="475" y="253"/>
                  <a:pt x="472" y="250"/>
                  <a:pt x="470" y="246"/>
                </a:cubicBezTo>
                <a:close/>
                <a:moveTo>
                  <a:pt x="512" y="282"/>
                </a:moveTo>
                <a:cubicBezTo>
                  <a:pt x="508" y="288"/>
                  <a:pt x="505" y="291"/>
                  <a:pt x="504" y="291"/>
                </a:cubicBezTo>
                <a:cubicBezTo>
                  <a:pt x="505" y="292"/>
                  <a:pt x="505" y="293"/>
                  <a:pt x="505" y="294"/>
                </a:cubicBezTo>
                <a:cubicBezTo>
                  <a:pt x="513" y="294"/>
                  <a:pt x="513" y="294"/>
                  <a:pt x="513" y="294"/>
                </a:cubicBezTo>
                <a:cubicBezTo>
                  <a:pt x="512" y="289"/>
                  <a:pt x="512" y="285"/>
                  <a:pt x="512" y="283"/>
                </a:cubicBezTo>
                <a:cubicBezTo>
                  <a:pt x="512" y="283"/>
                  <a:pt x="512" y="283"/>
                  <a:pt x="512" y="282"/>
                </a:cubicBezTo>
                <a:close/>
                <a:moveTo>
                  <a:pt x="493" y="280"/>
                </a:moveTo>
                <a:cubicBezTo>
                  <a:pt x="492" y="280"/>
                  <a:pt x="490" y="280"/>
                  <a:pt x="491" y="282"/>
                </a:cubicBezTo>
                <a:cubicBezTo>
                  <a:pt x="491" y="284"/>
                  <a:pt x="495" y="290"/>
                  <a:pt x="495" y="290"/>
                </a:cubicBezTo>
                <a:cubicBezTo>
                  <a:pt x="495" y="290"/>
                  <a:pt x="495" y="292"/>
                  <a:pt x="494" y="291"/>
                </a:cubicBezTo>
                <a:cubicBezTo>
                  <a:pt x="493" y="290"/>
                  <a:pt x="492" y="287"/>
                  <a:pt x="492" y="289"/>
                </a:cubicBezTo>
                <a:cubicBezTo>
                  <a:pt x="492" y="290"/>
                  <a:pt x="491" y="293"/>
                  <a:pt x="492" y="293"/>
                </a:cubicBezTo>
                <a:cubicBezTo>
                  <a:pt x="493" y="293"/>
                  <a:pt x="493" y="293"/>
                  <a:pt x="494" y="294"/>
                </a:cubicBezTo>
                <a:cubicBezTo>
                  <a:pt x="501" y="294"/>
                  <a:pt x="501" y="294"/>
                  <a:pt x="501" y="294"/>
                </a:cubicBezTo>
                <a:cubicBezTo>
                  <a:pt x="501" y="293"/>
                  <a:pt x="501" y="292"/>
                  <a:pt x="501" y="292"/>
                </a:cubicBezTo>
                <a:cubicBezTo>
                  <a:pt x="501" y="291"/>
                  <a:pt x="500" y="290"/>
                  <a:pt x="500" y="289"/>
                </a:cubicBezTo>
                <a:cubicBezTo>
                  <a:pt x="498" y="287"/>
                  <a:pt x="495" y="284"/>
                  <a:pt x="493" y="280"/>
                </a:cubicBezTo>
                <a:close/>
                <a:moveTo>
                  <a:pt x="351" y="282"/>
                </a:moveTo>
                <a:cubicBezTo>
                  <a:pt x="351" y="284"/>
                  <a:pt x="356" y="290"/>
                  <a:pt x="356" y="290"/>
                </a:cubicBezTo>
                <a:cubicBezTo>
                  <a:pt x="356" y="290"/>
                  <a:pt x="356" y="292"/>
                  <a:pt x="355" y="291"/>
                </a:cubicBezTo>
                <a:cubicBezTo>
                  <a:pt x="354" y="290"/>
                  <a:pt x="353" y="287"/>
                  <a:pt x="353" y="289"/>
                </a:cubicBezTo>
                <a:cubicBezTo>
                  <a:pt x="353" y="290"/>
                  <a:pt x="352" y="293"/>
                  <a:pt x="353" y="293"/>
                </a:cubicBezTo>
                <a:cubicBezTo>
                  <a:pt x="353" y="293"/>
                  <a:pt x="354" y="293"/>
                  <a:pt x="354" y="294"/>
                </a:cubicBezTo>
                <a:cubicBezTo>
                  <a:pt x="361" y="294"/>
                  <a:pt x="361" y="294"/>
                  <a:pt x="361" y="294"/>
                </a:cubicBezTo>
                <a:cubicBezTo>
                  <a:pt x="362" y="293"/>
                  <a:pt x="362" y="292"/>
                  <a:pt x="362" y="292"/>
                </a:cubicBezTo>
                <a:cubicBezTo>
                  <a:pt x="362" y="291"/>
                  <a:pt x="361" y="290"/>
                  <a:pt x="360" y="289"/>
                </a:cubicBezTo>
                <a:cubicBezTo>
                  <a:pt x="359" y="287"/>
                  <a:pt x="356" y="284"/>
                  <a:pt x="354" y="280"/>
                </a:cubicBezTo>
                <a:cubicBezTo>
                  <a:pt x="353" y="280"/>
                  <a:pt x="351" y="280"/>
                  <a:pt x="351" y="282"/>
                </a:cubicBezTo>
                <a:close/>
                <a:moveTo>
                  <a:pt x="457" y="708"/>
                </a:moveTo>
                <a:cubicBezTo>
                  <a:pt x="457" y="708"/>
                  <a:pt x="467" y="698"/>
                  <a:pt x="471" y="684"/>
                </a:cubicBezTo>
                <a:cubicBezTo>
                  <a:pt x="471" y="684"/>
                  <a:pt x="461" y="678"/>
                  <a:pt x="457" y="670"/>
                </a:cubicBezTo>
                <a:cubicBezTo>
                  <a:pt x="456" y="676"/>
                  <a:pt x="457" y="699"/>
                  <a:pt x="457" y="699"/>
                </a:cubicBezTo>
                <a:cubicBezTo>
                  <a:pt x="454" y="670"/>
                  <a:pt x="454" y="670"/>
                  <a:pt x="454" y="670"/>
                </a:cubicBezTo>
                <a:cubicBezTo>
                  <a:pt x="454" y="670"/>
                  <a:pt x="450" y="679"/>
                  <a:pt x="441" y="686"/>
                </a:cubicBezTo>
                <a:cubicBezTo>
                  <a:pt x="444" y="696"/>
                  <a:pt x="457" y="708"/>
                  <a:pt x="457" y="708"/>
                </a:cubicBezTo>
                <a:close/>
                <a:moveTo>
                  <a:pt x="426" y="686"/>
                </a:moveTo>
                <a:cubicBezTo>
                  <a:pt x="417" y="679"/>
                  <a:pt x="413" y="670"/>
                  <a:pt x="413" y="670"/>
                </a:cubicBezTo>
                <a:cubicBezTo>
                  <a:pt x="410" y="699"/>
                  <a:pt x="410" y="699"/>
                  <a:pt x="410" y="699"/>
                </a:cubicBezTo>
                <a:cubicBezTo>
                  <a:pt x="410" y="699"/>
                  <a:pt x="411" y="676"/>
                  <a:pt x="410" y="670"/>
                </a:cubicBezTo>
                <a:cubicBezTo>
                  <a:pt x="406" y="678"/>
                  <a:pt x="395" y="684"/>
                  <a:pt x="395" y="684"/>
                </a:cubicBezTo>
                <a:cubicBezTo>
                  <a:pt x="399" y="698"/>
                  <a:pt x="409" y="708"/>
                  <a:pt x="409" y="708"/>
                </a:cubicBezTo>
                <a:cubicBezTo>
                  <a:pt x="409" y="708"/>
                  <a:pt x="423" y="696"/>
                  <a:pt x="426" y="686"/>
                </a:cubicBezTo>
                <a:close/>
                <a:moveTo>
                  <a:pt x="489" y="632"/>
                </a:moveTo>
                <a:cubicBezTo>
                  <a:pt x="486" y="633"/>
                  <a:pt x="484" y="635"/>
                  <a:pt x="481" y="636"/>
                </a:cubicBezTo>
                <a:cubicBezTo>
                  <a:pt x="481" y="638"/>
                  <a:pt x="481" y="640"/>
                  <a:pt x="482" y="643"/>
                </a:cubicBezTo>
                <a:cubicBezTo>
                  <a:pt x="481" y="641"/>
                  <a:pt x="480" y="639"/>
                  <a:pt x="479" y="637"/>
                </a:cubicBezTo>
                <a:cubicBezTo>
                  <a:pt x="476" y="638"/>
                  <a:pt x="473" y="640"/>
                  <a:pt x="470" y="641"/>
                </a:cubicBezTo>
                <a:cubicBezTo>
                  <a:pt x="473" y="645"/>
                  <a:pt x="480" y="650"/>
                  <a:pt x="485" y="651"/>
                </a:cubicBezTo>
                <a:cubicBezTo>
                  <a:pt x="487" y="648"/>
                  <a:pt x="489" y="638"/>
                  <a:pt x="489" y="632"/>
                </a:cubicBezTo>
                <a:close/>
                <a:moveTo>
                  <a:pt x="448" y="291"/>
                </a:moveTo>
                <a:cubicBezTo>
                  <a:pt x="447" y="290"/>
                  <a:pt x="446" y="287"/>
                  <a:pt x="446" y="289"/>
                </a:cubicBezTo>
                <a:cubicBezTo>
                  <a:pt x="446" y="290"/>
                  <a:pt x="445" y="293"/>
                  <a:pt x="446" y="293"/>
                </a:cubicBezTo>
                <a:cubicBezTo>
                  <a:pt x="446" y="293"/>
                  <a:pt x="447" y="293"/>
                  <a:pt x="447" y="294"/>
                </a:cubicBezTo>
                <a:cubicBezTo>
                  <a:pt x="454" y="294"/>
                  <a:pt x="454" y="294"/>
                  <a:pt x="454" y="294"/>
                </a:cubicBezTo>
                <a:cubicBezTo>
                  <a:pt x="454" y="293"/>
                  <a:pt x="455" y="292"/>
                  <a:pt x="455" y="292"/>
                </a:cubicBezTo>
                <a:cubicBezTo>
                  <a:pt x="455" y="291"/>
                  <a:pt x="454" y="290"/>
                  <a:pt x="453" y="289"/>
                </a:cubicBezTo>
                <a:cubicBezTo>
                  <a:pt x="451" y="287"/>
                  <a:pt x="449" y="284"/>
                  <a:pt x="447" y="280"/>
                </a:cubicBezTo>
                <a:cubicBezTo>
                  <a:pt x="446" y="280"/>
                  <a:pt x="444" y="280"/>
                  <a:pt x="444" y="282"/>
                </a:cubicBezTo>
                <a:cubicBezTo>
                  <a:pt x="444" y="284"/>
                  <a:pt x="449" y="290"/>
                  <a:pt x="449" y="290"/>
                </a:cubicBezTo>
                <a:cubicBezTo>
                  <a:pt x="449" y="290"/>
                  <a:pt x="449" y="292"/>
                  <a:pt x="448" y="291"/>
                </a:cubicBezTo>
                <a:close/>
                <a:moveTo>
                  <a:pt x="480" y="652"/>
                </a:moveTo>
                <a:cubicBezTo>
                  <a:pt x="480" y="652"/>
                  <a:pt x="472" y="648"/>
                  <a:pt x="467" y="642"/>
                </a:cubicBezTo>
                <a:cubicBezTo>
                  <a:pt x="467" y="642"/>
                  <a:pt x="467" y="643"/>
                  <a:pt x="466" y="643"/>
                </a:cubicBezTo>
                <a:cubicBezTo>
                  <a:pt x="469" y="657"/>
                  <a:pt x="470" y="670"/>
                  <a:pt x="470" y="670"/>
                </a:cubicBezTo>
                <a:cubicBezTo>
                  <a:pt x="470" y="670"/>
                  <a:pt x="466" y="654"/>
                  <a:pt x="464" y="644"/>
                </a:cubicBezTo>
                <a:cubicBezTo>
                  <a:pt x="463" y="644"/>
                  <a:pt x="463" y="644"/>
                  <a:pt x="462" y="644"/>
                </a:cubicBezTo>
                <a:cubicBezTo>
                  <a:pt x="462" y="649"/>
                  <a:pt x="460" y="655"/>
                  <a:pt x="456" y="661"/>
                </a:cubicBezTo>
                <a:cubicBezTo>
                  <a:pt x="457" y="667"/>
                  <a:pt x="464" y="676"/>
                  <a:pt x="472" y="679"/>
                </a:cubicBezTo>
                <a:cubicBezTo>
                  <a:pt x="478" y="673"/>
                  <a:pt x="481" y="660"/>
                  <a:pt x="480" y="652"/>
                </a:cubicBezTo>
                <a:close/>
                <a:moveTo>
                  <a:pt x="446" y="192"/>
                </a:moveTo>
                <a:cubicBezTo>
                  <a:pt x="445" y="198"/>
                  <a:pt x="445" y="198"/>
                  <a:pt x="445" y="198"/>
                </a:cubicBezTo>
                <a:cubicBezTo>
                  <a:pt x="445" y="197"/>
                  <a:pt x="444" y="199"/>
                  <a:pt x="444" y="198"/>
                </a:cubicBezTo>
                <a:cubicBezTo>
                  <a:pt x="443" y="194"/>
                  <a:pt x="443" y="191"/>
                  <a:pt x="443" y="187"/>
                </a:cubicBezTo>
                <a:cubicBezTo>
                  <a:pt x="440" y="190"/>
                  <a:pt x="438" y="192"/>
                  <a:pt x="438" y="192"/>
                </a:cubicBezTo>
                <a:cubicBezTo>
                  <a:pt x="437" y="193"/>
                  <a:pt x="437" y="193"/>
                  <a:pt x="437" y="193"/>
                </a:cubicBezTo>
                <a:cubicBezTo>
                  <a:pt x="440" y="198"/>
                  <a:pt x="445" y="203"/>
                  <a:pt x="445" y="203"/>
                </a:cubicBezTo>
                <a:cubicBezTo>
                  <a:pt x="445" y="203"/>
                  <a:pt x="450" y="200"/>
                  <a:pt x="455" y="189"/>
                </a:cubicBezTo>
                <a:cubicBezTo>
                  <a:pt x="453" y="187"/>
                  <a:pt x="450" y="183"/>
                  <a:pt x="449" y="180"/>
                </a:cubicBezTo>
                <a:cubicBezTo>
                  <a:pt x="448" y="181"/>
                  <a:pt x="447" y="182"/>
                  <a:pt x="446" y="184"/>
                </a:cubicBezTo>
                <a:cubicBezTo>
                  <a:pt x="447" y="186"/>
                  <a:pt x="449" y="187"/>
                  <a:pt x="449" y="187"/>
                </a:cubicBezTo>
                <a:cubicBezTo>
                  <a:pt x="449" y="187"/>
                  <a:pt x="449" y="189"/>
                  <a:pt x="448" y="188"/>
                </a:cubicBezTo>
                <a:cubicBezTo>
                  <a:pt x="447" y="187"/>
                  <a:pt x="446" y="185"/>
                  <a:pt x="446" y="186"/>
                </a:cubicBezTo>
                <a:cubicBezTo>
                  <a:pt x="446" y="187"/>
                  <a:pt x="445" y="190"/>
                  <a:pt x="446" y="190"/>
                </a:cubicBezTo>
                <a:cubicBezTo>
                  <a:pt x="447" y="191"/>
                  <a:pt x="448" y="191"/>
                  <a:pt x="447" y="192"/>
                </a:cubicBezTo>
                <a:cubicBezTo>
                  <a:pt x="447" y="193"/>
                  <a:pt x="446" y="192"/>
                  <a:pt x="446" y="192"/>
                </a:cubicBezTo>
                <a:close/>
                <a:moveTo>
                  <a:pt x="308" y="607"/>
                </a:moveTo>
                <a:cubicBezTo>
                  <a:pt x="307" y="607"/>
                  <a:pt x="285" y="624"/>
                  <a:pt x="285" y="624"/>
                </a:cubicBezTo>
                <a:cubicBezTo>
                  <a:pt x="285" y="624"/>
                  <a:pt x="304" y="606"/>
                  <a:pt x="303" y="604"/>
                </a:cubicBezTo>
                <a:cubicBezTo>
                  <a:pt x="303" y="603"/>
                  <a:pt x="287" y="603"/>
                  <a:pt x="285" y="608"/>
                </a:cubicBezTo>
                <a:cubicBezTo>
                  <a:pt x="282" y="613"/>
                  <a:pt x="281" y="628"/>
                  <a:pt x="281" y="628"/>
                </a:cubicBezTo>
                <a:cubicBezTo>
                  <a:pt x="281" y="628"/>
                  <a:pt x="298" y="626"/>
                  <a:pt x="303" y="623"/>
                </a:cubicBezTo>
                <a:cubicBezTo>
                  <a:pt x="310" y="620"/>
                  <a:pt x="310" y="608"/>
                  <a:pt x="308" y="607"/>
                </a:cubicBezTo>
                <a:close/>
                <a:moveTo>
                  <a:pt x="301" y="627"/>
                </a:moveTo>
                <a:cubicBezTo>
                  <a:pt x="300" y="626"/>
                  <a:pt x="296" y="629"/>
                  <a:pt x="292" y="629"/>
                </a:cubicBezTo>
                <a:cubicBezTo>
                  <a:pt x="286" y="629"/>
                  <a:pt x="284" y="646"/>
                  <a:pt x="284" y="646"/>
                </a:cubicBezTo>
                <a:cubicBezTo>
                  <a:pt x="284" y="646"/>
                  <a:pt x="306" y="648"/>
                  <a:pt x="307" y="639"/>
                </a:cubicBezTo>
                <a:cubicBezTo>
                  <a:pt x="306" y="634"/>
                  <a:pt x="307" y="628"/>
                  <a:pt x="306" y="628"/>
                </a:cubicBezTo>
                <a:cubicBezTo>
                  <a:pt x="305" y="628"/>
                  <a:pt x="289" y="643"/>
                  <a:pt x="289" y="643"/>
                </a:cubicBezTo>
                <a:cubicBezTo>
                  <a:pt x="289" y="643"/>
                  <a:pt x="302" y="628"/>
                  <a:pt x="301" y="627"/>
                </a:cubicBezTo>
                <a:close/>
                <a:moveTo>
                  <a:pt x="418" y="761"/>
                </a:moveTo>
                <a:cubicBezTo>
                  <a:pt x="419" y="757"/>
                  <a:pt x="419" y="757"/>
                  <a:pt x="419" y="757"/>
                </a:cubicBezTo>
                <a:cubicBezTo>
                  <a:pt x="417" y="755"/>
                  <a:pt x="414" y="751"/>
                  <a:pt x="412" y="748"/>
                </a:cubicBezTo>
                <a:cubicBezTo>
                  <a:pt x="412" y="748"/>
                  <a:pt x="412" y="748"/>
                  <a:pt x="411" y="748"/>
                </a:cubicBezTo>
                <a:cubicBezTo>
                  <a:pt x="411" y="755"/>
                  <a:pt x="410" y="766"/>
                  <a:pt x="408" y="778"/>
                </a:cubicBezTo>
                <a:cubicBezTo>
                  <a:pt x="411" y="778"/>
                  <a:pt x="415" y="778"/>
                  <a:pt x="419" y="779"/>
                </a:cubicBezTo>
                <a:cubicBezTo>
                  <a:pt x="419" y="772"/>
                  <a:pt x="419" y="772"/>
                  <a:pt x="419" y="772"/>
                </a:cubicBezTo>
                <a:cubicBezTo>
                  <a:pt x="419" y="768"/>
                  <a:pt x="419" y="768"/>
                  <a:pt x="419" y="768"/>
                </a:cubicBezTo>
                <a:cubicBezTo>
                  <a:pt x="417" y="769"/>
                  <a:pt x="417" y="769"/>
                  <a:pt x="417" y="769"/>
                </a:cubicBezTo>
                <a:cubicBezTo>
                  <a:pt x="420" y="760"/>
                  <a:pt x="420" y="760"/>
                  <a:pt x="420" y="760"/>
                </a:cubicBezTo>
                <a:lnTo>
                  <a:pt x="418" y="761"/>
                </a:lnTo>
                <a:close/>
                <a:moveTo>
                  <a:pt x="256" y="543"/>
                </a:moveTo>
                <a:cubicBezTo>
                  <a:pt x="270" y="538"/>
                  <a:pt x="281" y="532"/>
                  <a:pt x="290" y="524"/>
                </a:cubicBezTo>
                <a:cubicBezTo>
                  <a:pt x="290" y="523"/>
                  <a:pt x="289" y="522"/>
                  <a:pt x="289" y="520"/>
                </a:cubicBezTo>
                <a:cubicBezTo>
                  <a:pt x="257" y="541"/>
                  <a:pt x="234" y="542"/>
                  <a:pt x="234" y="542"/>
                </a:cubicBezTo>
                <a:cubicBezTo>
                  <a:pt x="234" y="542"/>
                  <a:pt x="260" y="537"/>
                  <a:pt x="288" y="518"/>
                </a:cubicBezTo>
                <a:cubicBezTo>
                  <a:pt x="288" y="517"/>
                  <a:pt x="288" y="515"/>
                  <a:pt x="287" y="513"/>
                </a:cubicBezTo>
                <a:cubicBezTo>
                  <a:pt x="244" y="538"/>
                  <a:pt x="203" y="546"/>
                  <a:pt x="173" y="544"/>
                </a:cubicBezTo>
                <a:cubicBezTo>
                  <a:pt x="180" y="549"/>
                  <a:pt x="192" y="551"/>
                  <a:pt x="207" y="551"/>
                </a:cubicBezTo>
                <a:cubicBezTo>
                  <a:pt x="223" y="551"/>
                  <a:pt x="240" y="548"/>
                  <a:pt x="256" y="543"/>
                </a:cubicBezTo>
                <a:close/>
                <a:moveTo>
                  <a:pt x="280" y="607"/>
                </a:moveTo>
                <a:cubicBezTo>
                  <a:pt x="279" y="605"/>
                  <a:pt x="276" y="611"/>
                  <a:pt x="262" y="613"/>
                </a:cubicBezTo>
                <a:cubicBezTo>
                  <a:pt x="258" y="622"/>
                  <a:pt x="250" y="628"/>
                  <a:pt x="250" y="628"/>
                </a:cubicBezTo>
                <a:cubicBezTo>
                  <a:pt x="250" y="628"/>
                  <a:pt x="272" y="626"/>
                  <a:pt x="275" y="624"/>
                </a:cubicBezTo>
                <a:cubicBezTo>
                  <a:pt x="278" y="622"/>
                  <a:pt x="279" y="614"/>
                  <a:pt x="278" y="613"/>
                </a:cubicBezTo>
                <a:cubicBezTo>
                  <a:pt x="277" y="612"/>
                  <a:pt x="263" y="622"/>
                  <a:pt x="263" y="622"/>
                </a:cubicBezTo>
                <a:cubicBezTo>
                  <a:pt x="268" y="616"/>
                  <a:pt x="281" y="608"/>
                  <a:pt x="280" y="607"/>
                </a:cubicBezTo>
                <a:close/>
                <a:moveTo>
                  <a:pt x="445" y="772"/>
                </a:moveTo>
                <a:cubicBezTo>
                  <a:pt x="446" y="779"/>
                  <a:pt x="446" y="779"/>
                  <a:pt x="446" y="779"/>
                </a:cubicBezTo>
                <a:cubicBezTo>
                  <a:pt x="450" y="778"/>
                  <a:pt x="454" y="778"/>
                  <a:pt x="458" y="778"/>
                </a:cubicBezTo>
                <a:cubicBezTo>
                  <a:pt x="456" y="767"/>
                  <a:pt x="454" y="756"/>
                  <a:pt x="454" y="749"/>
                </a:cubicBezTo>
                <a:cubicBezTo>
                  <a:pt x="452" y="753"/>
                  <a:pt x="449" y="756"/>
                  <a:pt x="446" y="759"/>
                </a:cubicBezTo>
                <a:cubicBezTo>
                  <a:pt x="447" y="761"/>
                  <a:pt x="447" y="761"/>
                  <a:pt x="447" y="761"/>
                </a:cubicBezTo>
                <a:cubicBezTo>
                  <a:pt x="444" y="760"/>
                  <a:pt x="444" y="760"/>
                  <a:pt x="444" y="760"/>
                </a:cubicBezTo>
                <a:cubicBezTo>
                  <a:pt x="447" y="769"/>
                  <a:pt x="447" y="769"/>
                  <a:pt x="447" y="769"/>
                </a:cubicBezTo>
                <a:cubicBezTo>
                  <a:pt x="445" y="768"/>
                  <a:pt x="445" y="768"/>
                  <a:pt x="445" y="768"/>
                </a:cubicBezTo>
                <a:lnTo>
                  <a:pt x="445" y="772"/>
                </a:lnTo>
                <a:close/>
                <a:moveTo>
                  <a:pt x="477" y="732"/>
                </a:moveTo>
                <a:cubicBezTo>
                  <a:pt x="475" y="735"/>
                  <a:pt x="471" y="740"/>
                  <a:pt x="469" y="744"/>
                </a:cubicBezTo>
                <a:cubicBezTo>
                  <a:pt x="470" y="746"/>
                  <a:pt x="470" y="746"/>
                  <a:pt x="470" y="746"/>
                </a:cubicBezTo>
                <a:cubicBezTo>
                  <a:pt x="468" y="746"/>
                  <a:pt x="468" y="746"/>
                  <a:pt x="468" y="746"/>
                </a:cubicBezTo>
                <a:cubicBezTo>
                  <a:pt x="473" y="754"/>
                  <a:pt x="473" y="754"/>
                  <a:pt x="473" y="754"/>
                </a:cubicBezTo>
                <a:cubicBezTo>
                  <a:pt x="470" y="754"/>
                  <a:pt x="470" y="754"/>
                  <a:pt x="470" y="754"/>
                </a:cubicBezTo>
                <a:cubicBezTo>
                  <a:pt x="475" y="762"/>
                  <a:pt x="475" y="762"/>
                  <a:pt x="475" y="762"/>
                </a:cubicBezTo>
                <a:cubicBezTo>
                  <a:pt x="473" y="762"/>
                  <a:pt x="473" y="762"/>
                  <a:pt x="473" y="762"/>
                </a:cubicBezTo>
                <a:cubicBezTo>
                  <a:pt x="473" y="765"/>
                  <a:pt x="473" y="765"/>
                  <a:pt x="473" y="765"/>
                </a:cubicBezTo>
                <a:cubicBezTo>
                  <a:pt x="475" y="772"/>
                  <a:pt x="475" y="772"/>
                  <a:pt x="475" y="772"/>
                </a:cubicBezTo>
                <a:cubicBezTo>
                  <a:pt x="467" y="745"/>
                  <a:pt x="467" y="745"/>
                  <a:pt x="467" y="745"/>
                </a:cubicBezTo>
                <a:cubicBezTo>
                  <a:pt x="466" y="747"/>
                  <a:pt x="466" y="748"/>
                  <a:pt x="465" y="748"/>
                </a:cubicBezTo>
                <a:cubicBezTo>
                  <a:pt x="469" y="766"/>
                  <a:pt x="469" y="766"/>
                  <a:pt x="469" y="766"/>
                </a:cubicBezTo>
                <a:cubicBezTo>
                  <a:pt x="464" y="749"/>
                  <a:pt x="464" y="749"/>
                  <a:pt x="464" y="749"/>
                </a:cubicBezTo>
                <a:cubicBezTo>
                  <a:pt x="461" y="753"/>
                  <a:pt x="461" y="753"/>
                  <a:pt x="461" y="753"/>
                </a:cubicBezTo>
                <a:cubicBezTo>
                  <a:pt x="457" y="750"/>
                  <a:pt x="457" y="750"/>
                  <a:pt x="457" y="750"/>
                </a:cubicBezTo>
                <a:cubicBezTo>
                  <a:pt x="457" y="750"/>
                  <a:pt x="456" y="749"/>
                  <a:pt x="455" y="748"/>
                </a:cubicBezTo>
                <a:cubicBezTo>
                  <a:pt x="460" y="778"/>
                  <a:pt x="460" y="778"/>
                  <a:pt x="460" y="778"/>
                </a:cubicBezTo>
                <a:cubicBezTo>
                  <a:pt x="470" y="777"/>
                  <a:pt x="479" y="776"/>
                  <a:pt x="488" y="775"/>
                </a:cubicBezTo>
                <a:cubicBezTo>
                  <a:pt x="484" y="760"/>
                  <a:pt x="480" y="745"/>
                  <a:pt x="477" y="732"/>
                </a:cubicBezTo>
                <a:close/>
                <a:moveTo>
                  <a:pt x="470" y="831"/>
                </a:moveTo>
                <a:cubicBezTo>
                  <a:pt x="470" y="831"/>
                  <a:pt x="470" y="831"/>
                  <a:pt x="470" y="830"/>
                </a:cubicBezTo>
                <a:cubicBezTo>
                  <a:pt x="470" y="830"/>
                  <a:pt x="470" y="830"/>
                  <a:pt x="470" y="830"/>
                </a:cubicBezTo>
                <a:cubicBezTo>
                  <a:pt x="470" y="831"/>
                  <a:pt x="470" y="831"/>
                  <a:pt x="470" y="831"/>
                </a:cubicBezTo>
                <a:close/>
                <a:moveTo>
                  <a:pt x="492" y="226"/>
                </a:moveTo>
                <a:cubicBezTo>
                  <a:pt x="491" y="232"/>
                  <a:pt x="491" y="232"/>
                  <a:pt x="491" y="232"/>
                </a:cubicBezTo>
                <a:cubicBezTo>
                  <a:pt x="491" y="231"/>
                  <a:pt x="491" y="233"/>
                  <a:pt x="490" y="232"/>
                </a:cubicBezTo>
                <a:cubicBezTo>
                  <a:pt x="489" y="225"/>
                  <a:pt x="489" y="218"/>
                  <a:pt x="489" y="215"/>
                </a:cubicBezTo>
                <a:cubicBezTo>
                  <a:pt x="489" y="214"/>
                  <a:pt x="489" y="214"/>
                  <a:pt x="488" y="214"/>
                </a:cubicBezTo>
                <a:cubicBezTo>
                  <a:pt x="485" y="220"/>
                  <a:pt x="482" y="222"/>
                  <a:pt x="481" y="223"/>
                </a:cubicBezTo>
                <a:cubicBezTo>
                  <a:pt x="484" y="230"/>
                  <a:pt x="491" y="237"/>
                  <a:pt x="491" y="237"/>
                </a:cubicBezTo>
                <a:cubicBezTo>
                  <a:pt x="491" y="237"/>
                  <a:pt x="496" y="234"/>
                  <a:pt x="501" y="223"/>
                </a:cubicBezTo>
                <a:cubicBezTo>
                  <a:pt x="499" y="220"/>
                  <a:pt x="493" y="212"/>
                  <a:pt x="493" y="212"/>
                </a:cubicBezTo>
                <a:cubicBezTo>
                  <a:pt x="493" y="212"/>
                  <a:pt x="490" y="211"/>
                  <a:pt x="491" y="214"/>
                </a:cubicBezTo>
                <a:cubicBezTo>
                  <a:pt x="491" y="216"/>
                  <a:pt x="495" y="221"/>
                  <a:pt x="495" y="221"/>
                </a:cubicBezTo>
                <a:cubicBezTo>
                  <a:pt x="495" y="221"/>
                  <a:pt x="495" y="224"/>
                  <a:pt x="494" y="222"/>
                </a:cubicBezTo>
                <a:cubicBezTo>
                  <a:pt x="493" y="221"/>
                  <a:pt x="492" y="219"/>
                  <a:pt x="492" y="220"/>
                </a:cubicBezTo>
                <a:cubicBezTo>
                  <a:pt x="492" y="221"/>
                  <a:pt x="491" y="224"/>
                  <a:pt x="492" y="224"/>
                </a:cubicBezTo>
                <a:cubicBezTo>
                  <a:pt x="493" y="225"/>
                  <a:pt x="494" y="225"/>
                  <a:pt x="494" y="226"/>
                </a:cubicBezTo>
                <a:cubicBezTo>
                  <a:pt x="493" y="227"/>
                  <a:pt x="492" y="226"/>
                  <a:pt x="492" y="226"/>
                </a:cubicBezTo>
                <a:close/>
                <a:moveTo>
                  <a:pt x="492" y="261"/>
                </a:moveTo>
                <a:cubicBezTo>
                  <a:pt x="491" y="267"/>
                  <a:pt x="491" y="267"/>
                  <a:pt x="491" y="267"/>
                </a:cubicBezTo>
                <a:cubicBezTo>
                  <a:pt x="491" y="266"/>
                  <a:pt x="491" y="267"/>
                  <a:pt x="490" y="266"/>
                </a:cubicBezTo>
                <a:cubicBezTo>
                  <a:pt x="489" y="259"/>
                  <a:pt x="489" y="253"/>
                  <a:pt x="489" y="249"/>
                </a:cubicBezTo>
                <a:cubicBezTo>
                  <a:pt x="489" y="249"/>
                  <a:pt x="489" y="249"/>
                  <a:pt x="488" y="248"/>
                </a:cubicBezTo>
                <a:cubicBezTo>
                  <a:pt x="485" y="254"/>
                  <a:pt x="482" y="256"/>
                  <a:pt x="481" y="257"/>
                </a:cubicBezTo>
                <a:cubicBezTo>
                  <a:pt x="484" y="264"/>
                  <a:pt x="491" y="272"/>
                  <a:pt x="491" y="272"/>
                </a:cubicBezTo>
                <a:cubicBezTo>
                  <a:pt x="491" y="272"/>
                  <a:pt x="496" y="268"/>
                  <a:pt x="501" y="258"/>
                </a:cubicBezTo>
                <a:cubicBezTo>
                  <a:pt x="500" y="256"/>
                  <a:pt x="497" y="252"/>
                  <a:pt x="495" y="249"/>
                </a:cubicBezTo>
                <a:cubicBezTo>
                  <a:pt x="494" y="249"/>
                  <a:pt x="492" y="248"/>
                  <a:pt x="491" y="248"/>
                </a:cubicBezTo>
                <a:cubicBezTo>
                  <a:pt x="491" y="250"/>
                  <a:pt x="495" y="256"/>
                  <a:pt x="495" y="256"/>
                </a:cubicBezTo>
                <a:cubicBezTo>
                  <a:pt x="495" y="256"/>
                  <a:pt x="495" y="258"/>
                  <a:pt x="494" y="257"/>
                </a:cubicBezTo>
                <a:cubicBezTo>
                  <a:pt x="493" y="256"/>
                  <a:pt x="492" y="253"/>
                  <a:pt x="492" y="254"/>
                </a:cubicBezTo>
                <a:cubicBezTo>
                  <a:pt x="492" y="256"/>
                  <a:pt x="491" y="259"/>
                  <a:pt x="492" y="259"/>
                </a:cubicBezTo>
                <a:cubicBezTo>
                  <a:pt x="493" y="259"/>
                  <a:pt x="494" y="259"/>
                  <a:pt x="494" y="260"/>
                </a:cubicBezTo>
                <a:cubicBezTo>
                  <a:pt x="493" y="261"/>
                  <a:pt x="492" y="261"/>
                  <a:pt x="492" y="261"/>
                </a:cubicBezTo>
                <a:close/>
                <a:moveTo>
                  <a:pt x="170" y="723"/>
                </a:moveTo>
                <a:cubicBezTo>
                  <a:pt x="166" y="724"/>
                  <a:pt x="169" y="727"/>
                  <a:pt x="170" y="727"/>
                </a:cubicBezTo>
                <a:cubicBezTo>
                  <a:pt x="171" y="726"/>
                  <a:pt x="176" y="725"/>
                  <a:pt x="176" y="725"/>
                </a:cubicBezTo>
                <a:cubicBezTo>
                  <a:pt x="178" y="724"/>
                  <a:pt x="178" y="724"/>
                  <a:pt x="178" y="724"/>
                </a:cubicBezTo>
                <a:cubicBezTo>
                  <a:pt x="181" y="723"/>
                  <a:pt x="179" y="720"/>
                  <a:pt x="175" y="721"/>
                </a:cubicBezTo>
                <a:cubicBezTo>
                  <a:pt x="171" y="722"/>
                  <a:pt x="171" y="723"/>
                  <a:pt x="170" y="723"/>
                </a:cubicBezTo>
                <a:close/>
                <a:moveTo>
                  <a:pt x="480" y="209"/>
                </a:moveTo>
                <a:cubicBezTo>
                  <a:pt x="480" y="215"/>
                  <a:pt x="480" y="215"/>
                  <a:pt x="480" y="215"/>
                </a:cubicBezTo>
                <a:cubicBezTo>
                  <a:pt x="479" y="214"/>
                  <a:pt x="479" y="216"/>
                  <a:pt x="479" y="215"/>
                </a:cubicBezTo>
                <a:cubicBezTo>
                  <a:pt x="477" y="208"/>
                  <a:pt x="478" y="201"/>
                  <a:pt x="477" y="198"/>
                </a:cubicBezTo>
                <a:cubicBezTo>
                  <a:pt x="477" y="197"/>
                  <a:pt x="477" y="197"/>
                  <a:pt x="477" y="197"/>
                </a:cubicBezTo>
                <a:cubicBezTo>
                  <a:pt x="473" y="203"/>
                  <a:pt x="470" y="205"/>
                  <a:pt x="470" y="206"/>
                </a:cubicBezTo>
                <a:cubicBezTo>
                  <a:pt x="472" y="213"/>
                  <a:pt x="480" y="220"/>
                  <a:pt x="480" y="220"/>
                </a:cubicBezTo>
                <a:cubicBezTo>
                  <a:pt x="480" y="220"/>
                  <a:pt x="485" y="217"/>
                  <a:pt x="490" y="206"/>
                </a:cubicBezTo>
                <a:cubicBezTo>
                  <a:pt x="487" y="203"/>
                  <a:pt x="482" y="195"/>
                  <a:pt x="482" y="195"/>
                </a:cubicBezTo>
                <a:cubicBezTo>
                  <a:pt x="482" y="195"/>
                  <a:pt x="479" y="194"/>
                  <a:pt x="479" y="196"/>
                </a:cubicBezTo>
                <a:cubicBezTo>
                  <a:pt x="479" y="199"/>
                  <a:pt x="484" y="204"/>
                  <a:pt x="484" y="204"/>
                </a:cubicBezTo>
                <a:cubicBezTo>
                  <a:pt x="484" y="204"/>
                  <a:pt x="484" y="206"/>
                  <a:pt x="483" y="205"/>
                </a:cubicBezTo>
                <a:cubicBezTo>
                  <a:pt x="482" y="204"/>
                  <a:pt x="481" y="202"/>
                  <a:pt x="481" y="203"/>
                </a:cubicBezTo>
                <a:cubicBezTo>
                  <a:pt x="481" y="204"/>
                  <a:pt x="480" y="207"/>
                  <a:pt x="480" y="207"/>
                </a:cubicBezTo>
                <a:cubicBezTo>
                  <a:pt x="481" y="208"/>
                  <a:pt x="483" y="208"/>
                  <a:pt x="482" y="209"/>
                </a:cubicBezTo>
                <a:cubicBezTo>
                  <a:pt x="482" y="210"/>
                  <a:pt x="480" y="209"/>
                  <a:pt x="480" y="209"/>
                </a:cubicBezTo>
                <a:close/>
                <a:moveTo>
                  <a:pt x="286" y="569"/>
                </a:moveTo>
                <a:cubicBezTo>
                  <a:pt x="285" y="567"/>
                  <a:pt x="276" y="578"/>
                  <a:pt x="268" y="584"/>
                </a:cubicBezTo>
                <a:cubicBezTo>
                  <a:pt x="275" y="577"/>
                  <a:pt x="285" y="565"/>
                  <a:pt x="283" y="565"/>
                </a:cubicBezTo>
                <a:cubicBezTo>
                  <a:pt x="279" y="564"/>
                  <a:pt x="275" y="564"/>
                  <a:pt x="272" y="569"/>
                </a:cubicBezTo>
                <a:cubicBezTo>
                  <a:pt x="269" y="577"/>
                  <a:pt x="258" y="586"/>
                  <a:pt x="258" y="586"/>
                </a:cubicBezTo>
                <a:cubicBezTo>
                  <a:pt x="258" y="586"/>
                  <a:pt x="273" y="593"/>
                  <a:pt x="286" y="580"/>
                </a:cubicBezTo>
                <a:cubicBezTo>
                  <a:pt x="284" y="576"/>
                  <a:pt x="287" y="569"/>
                  <a:pt x="286" y="569"/>
                </a:cubicBezTo>
                <a:close/>
                <a:moveTo>
                  <a:pt x="422" y="192"/>
                </a:moveTo>
                <a:cubicBezTo>
                  <a:pt x="422" y="198"/>
                  <a:pt x="422" y="198"/>
                  <a:pt x="422" y="198"/>
                </a:cubicBezTo>
                <a:cubicBezTo>
                  <a:pt x="421" y="197"/>
                  <a:pt x="421" y="199"/>
                  <a:pt x="421" y="198"/>
                </a:cubicBezTo>
                <a:cubicBezTo>
                  <a:pt x="420" y="195"/>
                  <a:pt x="420" y="192"/>
                  <a:pt x="420" y="189"/>
                </a:cubicBezTo>
                <a:cubicBezTo>
                  <a:pt x="417" y="191"/>
                  <a:pt x="415" y="192"/>
                  <a:pt x="414" y="193"/>
                </a:cubicBezTo>
                <a:cubicBezTo>
                  <a:pt x="417" y="199"/>
                  <a:pt x="422" y="203"/>
                  <a:pt x="422" y="203"/>
                </a:cubicBezTo>
                <a:cubicBezTo>
                  <a:pt x="422" y="203"/>
                  <a:pt x="426" y="200"/>
                  <a:pt x="432" y="190"/>
                </a:cubicBezTo>
                <a:cubicBezTo>
                  <a:pt x="428" y="184"/>
                  <a:pt x="428" y="184"/>
                  <a:pt x="428" y="184"/>
                </a:cubicBezTo>
                <a:cubicBezTo>
                  <a:pt x="427" y="183"/>
                  <a:pt x="427" y="183"/>
                  <a:pt x="427" y="182"/>
                </a:cubicBezTo>
                <a:cubicBezTo>
                  <a:pt x="426" y="183"/>
                  <a:pt x="425" y="184"/>
                  <a:pt x="424" y="185"/>
                </a:cubicBezTo>
                <a:cubicBezTo>
                  <a:pt x="425" y="186"/>
                  <a:pt x="426" y="187"/>
                  <a:pt x="426" y="187"/>
                </a:cubicBezTo>
                <a:cubicBezTo>
                  <a:pt x="426" y="187"/>
                  <a:pt x="426" y="189"/>
                  <a:pt x="425" y="188"/>
                </a:cubicBezTo>
                <a:cubicBezTo>
                  <a:pt x="424" y="188"/>
                  <a:pt x="424" y="187"/>
                  <a:pt x="423" y="186"/>
                </a:cubicBezTo>
                <a:cubicBezTo>
                  <a:pt x="423" y="186"/>
                  <a:pt x="423" y="187"/>
                  <a:pt x="423" y="187"/>
                </a:cubicBezTo>
                <a:cubicBezTo>
                  <a:pt x="422" y="188"/>
                  <a:pt x="422" y="190"/>
                  <a:pt x="422" y="190"/>
                </a:cubicBezTo>
                <a:cubicBezTo>
                  <a:pt x="423" y="191"/>
                  <a:pt x="424" y="191"/>
                  <a:pt x="424" y="192"/>
                </a:cubicBezTo>
                <a:cubicBezTo>
                  <a:pt x="424" y="193"/>
                  <a:pt x="422" y="192"/>
                  <a:pt x="422" y="192"/>
                </a:cubicBezTo>
                <a:close/>
                <a:moveTo>
                  <a:pt x="373" y="294"/>
                </a:moveTo>
                <a:cubicBezTo>
                  <a:pt x="373" y="289"/>
                  <a:pt x="373" y="285"/>
                  <a:pt x="373" y="283"/>
                </a:cubicBezTo>
                <a:cubicBezTo>
                  <a:pt x="373" y="283"/>
                  <a:pt x="372" y="283"/>
                  <a:pt x="372" y="282"/>
                </a:cubicBezTo>
                <a:cubicBezTo>
                  <a:pt x="369" y="288"/>
                  <a:pt x="366" y="291"/>
                  <a:pt x="365" y="291"/>
                </a:cubicBezTo>
                <a:cubicBezTo>
                  <a:pt x="365" y="292"/>
                  <a:pt x="366" y="293"/>
                  <a:pt x="366" y="294"/>
                </a:cubicBezTo>
                <a:lnTo>
                  <a:pt x="373" y="294"/>
                </a:lnTo>
                <a:close/>
                <a:moveTo>
                  <a:pt x="411" y="209"/>
                </a:moveTo>
                <a:cubicBezTo>
                  <a:pt x="410" y="215"/>
                  <a:pt x="410" y="215"/>
                  <a:pt x="410" y="215"/>
                </a:cubicBezTo>
                <a:cubicBezTo>
                  <a:pt x="410" y="214"/>
                  <a:pt x="409" y="216"/>
                  <a:pt x="409" y="215"/>
                </a:cubicBezTo>
                <a:cubicBezTo>
                  <a:pt x="408" y="208"/>
                  <a:pt x="408" y="201"/>
                  <a:pt x="407" y="198"/>
                </a:cubicBezTo>
                <a:cubicBezTo>
                  <a:pt x="407" y="197"/>
                  <a:pt x="407" y="197"/>
                  <a:pt x="407" y="197"/>
                </a:cubicBezTo>
                <a:cubicBezTo>
                  <a:pt x="404" y="203"/>
                  <a:pt x="401" y="205"/>
                  <a:pt x="400" y="206"/>
                </a:cubicBezTo>
                <a:cubicBezTo>
                  <a:pt x="402" y="213"/>
                  <a:pt x="410" y="220"/>
                  <a:pt x="410" y="220"/>
                </a:cubicBezTo>
                <a:cubicBezTo>
                  <a:pt x="410" y="220"/>
                  <a:pt x="415" y="217"/>
                  <a:pt x="420" y="206"/>
                </a:cubicBezTo>
                <a:cubicBezTo>
                  <a:pt x="420" y="206"/>
                  <a:pt x="419" y="205"/>
                  <a:pt x="418" y="204"/>
                </a:cubicBezTo>
                <a:cubicBezTo>
                  <a:pt x="417" y="202"/>
                  <a:pt x="414" y="199"/>
                  <a:pt x="412" y="195"/>
                </a:cubicBezTo>
                <a:cubicBezTo>
                  <a:pt x="411" y="195"/>
                  <a:pt x="409" y="195"/>
                  <a:pt x="409" y="196"/>
                </a:cubicBezTo>
                <a:cubicBezTo>
                  <a:pt x="409" y="199"/>
                  <a:pt x="414" y="204"/>
                  <a:pt x="414" y="204"/>
                </a:cubicBezTo>
                <a:cubicBezTo>
                  <a:pt x="414" y="204"/>
                  <a:pt x="414" y="206"/>
                  <a:pt x="413" y="205"/>
                </a:cubicBezTo>
                <a:cubicBezTo>
                  <a:pt x="412" y="204"/>
                  <a:pt x="411" y="202"/>
                  <a:pt x="411" y="203"/>
                </a:cubicBezTo>
                <a:cubicBezTo>
                  <a:pt x="411" y="204"/>
                  <a:pt x="410" y="207"/>
                  <a:pt x="411" y="207"/>
                </a:cubicBezTo>
                <a:cubicBezTo>
                  <a:pt x="412" y="208"/>
                  <a:pt x="413" y="208"/>
                  <a:pt x="413" y="209"/>
                </a:cubicBezTo>
                <a:cubicBezTo>
                  <a:pt x="412" y="210"/>
                  <a:pt x="411" y="209"/>
                  <a:pt x="411" y="209"/>
                </a:cubicBezTo>
                <a:close/>
                <a:moveTo>
                  <a:pt x="399" y="192"/>
                </a:moveTo>
                <a:cubicBezTo>
                  <a:pt x="399" y="192"/>
                  <a:pt x="399" y="192"/>
                  <a:pt x="399" y="192"/>
                </a:cubicBezTo>
                <a:cubicBezTo>
                  <a:pt x="399" y="198"/>
                  <a:pt x="399" y="198"/>
                  <a:pt x="399" y="198"/>
                </a:cubicBezTo>
                <a:cubicBezTo>
                  <a:pt x="398" y="197"/>
                  <a:pt x="398" y="199"/>
                  <a:pt x="398" y="198"/>
                </a:cubicBezTo>
                <a:cubicBezTo>
                  <a:pt x="397" y="197"/>
                  <a:pt x="397" y="196"/>
                  <a:pt x="397" y="195"/>
                </a:cubicBezTo>
                <a:cubicBezTo>
                  <a:pt x="396" y="196"/>
                  <a:pt x="395" y="197"/>
                  <a:pt x="393" y="197"/>
                </a:cubicBezTo>
                <a:cubicBezTo>
                  <a:pt x="396" y="201"/>
                  <a:pt x="399" y="203"/>
                  <a:pt x="399" y="203"/>
                </a:cubicBezTo>
                <a:cubicBezTo>
                  <a:pt x="399" y="203"/>
                  <a:pt x="403" y="200"/>
                  <a:pt x="409" y="189"/>
                </a:cubicBezTo>
                <a:cubicBezTo>
                  <a:pt x="408" y="189"/>
                  <a:pt x="408" y="188"/>
                  <a:pt x="407" y="187"/>
                </a:cubicBezTo>
                <a:cubicBezTo>
                  <a:pt x="405" y="188"/>
                  <a:pt x="404" y="189"/>
                  <a:pt x="403" y="189"/>
                </a:cubicBezTo>
                <a:cubicBezTo>
                  <a:pt x="403" y="189"/>
                  <a:pt x="402" y="189"/>
                  <a:pt x="402" y="189"/>
                </a:cubicBezTo>
                <a:cubicBezTo>
                  <a:pt x="401" y="189"/>
                  <a:pt x="401" y="190"/>
                  <a:pt x="401" y="191"/>
                </a:cubicBezTo>
                <a:cubicBezTo>
                  <a:pt x="401" y="191"/>
                  <a:pt x="401" y="191"/>
                  <a:pt x="401" y="192"/>
                </a:cubicBezTo>
                <a:cubicBezTo>
                  <a:pt x="401" y="193"/>
                  <a:pt x="399" y="192"/>
                  <a:pt x="399" y="192"/>
                </a:cubicBezTo>
                <a:close/>
                <a:moveTo>
                  <a:pt x="295" y="541"/>
                </a:moveTo>
                <a:cubicBezTo>
                  <a:pt x="295" y="540"/>
                  <a:pt x="295" y="540"/>
                  <a:pt x="295" y="539"/>
                </a:cubicBezTo>
                <a:cubicBezTo>
                  <a:pt x="295" y="538"/>
                  <a:pt x="294" y="538"/>
                  <a:pt x="294" y="537"/>
                </a:cubicBezTo>
                <a:cubicBezTo>
                  <a:pt x="294" y="536"/>
                  <a:pt x="293" y="534"/>
                  <a:pt x="292" y="533"/>
                </a:cubicBezTo>
                <a:cubicBezTo>
                  <a:pt x="290" y="530"/>
                  <a:pt x="285" y="532"/>
                  <a:pt x="284" y="536"/>
                </a:cubicBezTo>
                <a:cubicBezTo>
                  <a:pt x="281" y="548"/>
                  <a:pt x="266" y="562"/>
                  <a:pt x="266" y="562"/>
                </a:cubicBezTo>
                <a:cubicBezTo>
                  <a:pt x="279" y="565"/>
                  <a:pt x="293" y="557"/>
                  <a:pt x="300" y="551"/>
                </a:cubicBezTo>
                <a:cubicBezTo>
                  <a:pt x="299" y="549"/>
                  <a:pt x="298" y="547"/>
                  <a:pt x="297" y="544"/>
                </a:cubicBezTo>
                <a:cubicBezTo>
                  <a:pt x="297" y="545"/>
                  <a:pt x="296" y="545"/>
                  <a:pt x="295" y="546"/>
                </a:cubicBezTo>
                <a:cubicBezTo>
                  <a:pt x="291" y="549"/>
                  <a:pt x="286" y="551"/>
                  <a:pt x="286" y="551"/>
                </a:cubicBezTo>
                <a:cubicBezTo>
                  <a:pt x="286" y="551"/>
                  <a:pt x="296" y="543"/>
                  <a:pt x="295" y="541"/>
                </a:cubicBezTo>
                <a:close/>
                <a:moveTo>
                  <a:pt x="457" y="209"/>
                </a:moveTo>
                <a:cubicBezTo>
                  <a:pt x="457" y="215"/>
                  <a:pt x="457" y="215"/>
                  <a:pt x="457" y="215"/>
                </a:cubicBezTo>
                <a:cubicBezTo>
                  <a:pt x="456" y="214"/>
                  <a:pt x="456" y="216"/>
                  <a:pt x="456" y="215"/>
                </a:cubicBezTo>
                <a:cubicBezTo>
                  <a:pt x="454" y="208"/>
                  <a:pt x="455" y="201"/>
                  <a:pt x="454" y="198"/>
                </a:cubicBezTo>
                <a:cubicBezTo>
                  <a:pt x="454" y="197"/>
                  <a:pt x="454" y="197"/>
                  <a:pt x="454" y="197"/>
                </a:cubicBezTo>
                <a:cubicBezTo>
                  <a:pt x="450" y="203"/>
                  <a:pt x="447" y="205"/>
                  <a:pt x="446" y="206"/>
                </a:cubicBezTo>
                <a:cubicBezTo>
                  <a:pt x="449" y="213"/>
                  <a:pt x="457" y="220"/>
                  <a:pt x="457" y="220"/>
                </a:cubicBezTo>
                <a:cubicBezTo>
                  <a:pt x="457" y="220"/>
                  <a:pt x="461" y="217"/>
                  <a:pt x="467" y="206"/>
                </a:cubicBezTo>
                <a:cubicBezTo>
                  <a:pt x="466" y="206"/>
                  <a:pt x="466" y="205"/>
                  <a:pt x="465" y="204"/>
                </a:cubicBezTo>
                <a:cubicBezTo>
                  <a:pt x="463" y="202"/>
                  <a:pt x="460" y="199"/>
                  <a:pt x="458" y="195"/>
                </a:cubicBezTo>
                <a:cubicBezTo>
                  <a:pt x="457" y="195"/>
                  <a:pt x="456" y="195"/>
                  <a:pt x="456" y="196"/>
                </a:cubicBezTo>
                <a:cubicBezTo>
                  <a:pt x="456" y="199"/>
                  <a:pt x="461" y="204"/>
                  <a:pt x="461" y="204"/>
                </a:cubicBezTo>
                <a:cubicBezTo>
                  <a:pt x="461" y="204"/>
                  <a:pt x="461" y="206"/>
                  <a:pt x="459" y="205"/>
                </a:cubicBezTo>
                <a:cubicBezTo>
                  <a:pt x="458" y="204"/>
                  <a:pt x="457" y="202"/>
                  <a:pt x="457" y="203"/>
                </a:cubicBezTo>
                <a:cubicBezTo>
                  <a:pt x="457" y="204"/>
                  <a:pt x="456" y="207"/>
                  <a:pt x="457" y="207"/>
                </a:cubicBezTo>
                <a:cubicBezTo>
                  <a:pt x="458" y="208"/>
                  <a:pt x="459" y="208"/>
                  <a:pt x="459" y="209"/>
                </a:cubicBezTo>
                <a:cubicBezTo>
                  <a:pt x="459" y="210"/>
                  <a:pt x="457" y="209"/>
                  <a:pt x="457" y="209"/>
                </a:cubicBezTo>
                <a:close/>
                <a:moveTo>
                  <a:pt x="469" y="192"/>
                </a:moveTo>
                <a:cubicBezTo>
                  <a:pt x="468" y="198"/>
                  <a:pt x="468" y="198"/>
                  <a:pt x="468" y="198"/>
                </a:cubicBezTo>
                <a:cubicBezTo>
                  <a:pt x="468" y="197"/>
                  <a:pt x="467" y="199"/>
                  <a:pt x="467" y="198"/>
                </a:cubicBezTo>
                <a:cubicBezTo>
                  <a:pt x="467" y="195"/>
                  <a:pt x="466" y="193"/>
                  <a:pt x="466" y="190"/>
                </a:cubicBezTo>
                <a:cubicBezTo>
                  <a:pt x="465" y="194"/>
                  <a:pt x="465" y="194"/>
                  <a:pt x="465" y="194"/>
                </a:cubicBezTo>
                <a:cubicBezTo>
                  <a:pt x="461" y="191"/>
                  <a:pt x="461" y="191"/>
                  <a:pt x="461" y="191"/>
                </a:cubicBezTo>
                <a:cubicBezTo>
                  <a:pt x="461" y="191"/>
                  <a:pt x="460" y="190"/>
                  <a:pt x="458" y="188"/>
                </a:cubicBezTo>
                <a:cubicBezTo>
                  <a:pt x="460" y="196"/>
                  <a:pt x="468" y="203"/>
                  <a:pt x="468" y="203"/>
                </a:cubicBezTo>
                <a:cubicBezTo>
                  <a:pt x="468" y="203"/>
                  <a:pt x="473" y="200"/>
                  <a:pt x="478" y="190"/>
                </a:cubicBezTo>
                <a:cubicBezTo>
                  <a:pt x="474" y="187"/>
                  <a:pt x="472" y="184"/>
                  <a:pt x="469" y="182"/>
                </a:cubicBezTo>
                <a:cubicBezTo>
                  <a:pt x="469" y="182"/>
                  <a:pt x="469" y="182"/>
                  <a:pt x="469" y="183"/>
                </a:cubicBezTo>
                <a:cubicBezTo>
                  <a:pt x="470" y="185"/>
                  <a:pt x="472" y="187"/>
                  <a:pt x="472" y="187"/>
                </a:cubicBezTo>
                <a:cubicBezTo>
                  <a:pt x="472" y="187"/>
                  <a:pt x="472" y="189"/>
                  <a:pt x="471" y="188"/>
                </a:cubicBezTo>
                <a:cubicBezTo>
                  <a:pt x="470" y="187"/>
                  <a:pt x="469" y="185"/>
                  <a:pt x="469" y="186"/>
                </a:cubicBezTo>
                <a:cubicBezTo>
                  <a:pt x="469" y="187"/>
                  <a:pt x="468" y="190"/>
                  <a:pt x="469" y="190"/>
                </a:cubicBezTo>
                <a:cubicBezTo>
                  <a:pt x="470" y="191"/>
                  <a:pt x="471" y="191"/>
                  <a:pt x="471" y="192"/>
                </a:cubicBezTo>
                <a:cubicBezTo>
                  <a:pt x="470" y="193"/>
                  <a:pt x="469" y="192"/>
                  <a:pt x="469" y="192"/>
                </a:cubicBezTo>
                <a:close/>
                <a:moveTo>
                  <a:pt x="262" y="604"/>
                </a:moveTo>
                <a:cubicBezTo>
                  <a:pt x="272" y="592"/>
                  <a:pt x="272" y="592"/>
                  <a:pt x="272" y="592"/>
                </a:cubicBezTo>
                <a:cubicBezTo>
                  <a:pt x="272" y="590"/>
                  <a:pt x="264" y="592"/>
                  <a:pt x="264" y="592"/>
                </a:cubicBezTo>
                <a:cubicBezTo>
                  <a:pt x="260" y="592"/>
                  <a:pt x="256" y="608"/>
                  <a:pt x="251" y="610"/>
                </a:cubicBezTo>
                <a:cubicBezTo>
                  <a:pt x="260" y="612"/>
                  <a:pt x="275" y="606"/>
                  <a:pt x="278" y="603"/>
                </a:cubicBezTo>
                <a:cubicBezTo>
                  <a:pt x="281" y="601"/>
                  <a:pt x="282" y="596"/>
                  <a:pt x="283" y="590"/>
                </a:cubicBezTo>
                <a:cubicBezTo>
                  <a:pt x="278" y="585"/>
                  <a:pt x="268" y="603"/>
                  <a:pt x="262" y="604"/>
                </a:cubicBezTo>
                <a:close/>
                <a:moveTo>
                  <a:pt x="582" y="608"/>
                </a:moveTo>
                <a:cubicBezTo>
                  <a:pt x="579" y="603"/>
                  <a:pt x="564" y="603"/>
                  <a:pt x="563" y="604"/>
                </a:cubicBezTo>
                <a:cubicBezTo>
                  <a:pt x="562" y="606"/>
                  <a:pt x="581" y="624"/>
                  <a:pt x="581" y="624"/>
                </a:cubicBezTo>
                <a:cubicBezTo>
                  <a:pt x="581" y="624"/>
                  <a:pt x="560" y="607"/>
                  <a:pt x="558" y="607"/>
                </a:cubicBezTo>
                <a:cubicBezTo>
                  <a:pt x="557" y="608"/>
                  <a:pt x="557" y="620"/>
                  <a:pt x="563" y="623"/>
                </a:cubicBezTo>
                <a:cubicBezTo>
                  <a:pt x="568" y="626"/>
                  <a:pt x="586" y="628"/>
                  <a:pt x="586" y="628"/>
                </a:cubicBezTo>
                <a:cubicBezTo>
                  <a:pt x="586" y="628"/>
                  <a:pt x="585" y="613"/>
                  <a:pt x="582" y="608"/>
                </a:cubicBezTo>
                <a:close/>
                <a:moveTo>
                  <a:pt x="308" y="565"/>
                </a:moveTo>
                <a:cubicBezTo>
                  <a:pt x="296" y="572"/>
                  <a:pt x="296" y="572"/>
                  <a:pt x="296" y="572"/>
                </a:cubicBezTo>
                <a:cubicBezTo>
                  <a:pt x="298" y="568"/>
                  <a:pt x="303" y="564"/>
                  <a:pt x="306" y="562"/>
                </a:cubicBezTo>
                <a:cubicBezTo>
                  <a:pt x="304" y="560"/>
                  <a:pt x="303" y="557"/>
                  <a:pt x="302" y="555"/>
                </a:cubicBezTo>
                <a:cubicBezTo>
                  <a:pt x="299" y="556"/>
                  <a:pt x="294" y="558"/>
                  <a:pt x="292" y="561"/>
                </a:cubicBezTo>
                <a:cubicBezTo>
                  <a:pt x="288" y="568"/>
                  <a:pt x="289" y="578"/>
                  <a:pt x="289" y="578"/>
                </a:cubicBezTo>
                <a:cubicBezTo>
                  <a:pt x="289" y="578"/>
                  <a:pt x="297" y="581"/>
                  <a:pt x="303" y="580"/>
                </a:cubicBezTo>
                <a:cubicBezTo>
                  <a:pt x="307" y="580"/>
                  <a:pt x="310" y="578"/>
                  <a:pt x="314" y="576"/>
                </a:cubicBezTo>
                <a:cubicBezTo>
                  <a:pt x="312" y="572"/>
                  <a:pt x="310" y="569"/>
                  <a:pt x="308" y="565"/>
                </a:cubicBezTo>
                <a:close/>
                <a:moveTo>
                  <a:pt x="309" y="586"/>
                </a:moveTo>
                <a:cubicBezTo>
                  <a:pt x="308" y="585"/>
                  <a:pt x="289" y="597"/>
                  <a:pt x="289" y="597"/>
                </a:cubicBezTo>
                <a:cubicBezTo>
                  <a:pt x="289" y="597"/>
                  <a:pt x="305" y="585"/>
                  <a:pt x="304" y="583"/>
                </a:cubicBezTo>
                <a:cubicBezTo>
                  <a:pt x="302" y="582"/>
                  <a:pt x="300" y="584"/>
                  <a:pt x="291" y="582"/>
                </a:cubicBezTo>
                <a:cubicBezTo>
                  <a:pt x="287" y="585"/>
                  <a:pt x="284" y="591"/>
                  <a:pt x="284" y="602"/>
                </a:cubicBezTo>
                <a:cubicBezTo>
                  <a:pt x="291" y="602"/>
                  <a:pt x="301" y="602"/>
                  <a:pt x="308" y="597"/>
                </a:cubicBezTo>
                <a:cubicBezTo>
                  <a:pt x="308" y="590"/>
                  <a:pt x="310" y="587"/>
                  <a:pt x="309" y="586"/>
                </a:cubicBezTo>
                <a:close/>
                <a:moveTo>
                  <a:pt x="393" y="203"/>
                </a:moveTo>
                <a:cubicBezTo>
                  <a:pt x="392" y="202"/>
                  <a:pt x="392" y="201"/>
                  <a:pt x="391" y="201"/>
                </a:cubicBezTo>
                <a:cubicBezTo>
                  <a:pt x="386" y="202"/>
                  <a:pt x="382" y="210"/>
                  <a:pt x="368" y="209"/>
                </a:cubicBezTo>
                <a:cubicBezTo>
                  <a:pt x="372" y="216"/>
                  <a:pt x="386" y="220"/>
                  <a:pt x="399" y="212"/>
                </a:cubicBezTo>
                <a:cubicBezTo>
                  <a:pt x="400" y="208"/>
                  <a:pt x="395" y="205"/>
                  <a:pt x="395" y="205"/>
                </a:cubicBezTo>
                <a:cubicBezTo>
                  <a:pt x="395" y="205"/>
                  <a:pt x="385" y="213"/>
                  <a:pt x="379" y="212"/>
                </a:cubicBezTo>
                <a:cubicBezTo>
                  <a:pt x="385" y="210"/>
                  <a:pt x="393" y="206"/>
                  <a:pt x="393" y="203"/>
                </a:cubicBezTo>
                <a:close/>
                <a:moveTo>
                  <a:pt x="434" y="209"/>
                </a:moveTo>
                <a:cubicBezTo>
                  <a:pt x="433" y="215"/>
                  <a:pt x="433" y="215"/>
                  <a:pt x="433" y="215"/>
                </a:cubicBezTo>
                <a:cubicBezTo>
                  <a:pt x="433" y="214"/>
                  <a:pt x="433" y="216"/>
                  <a:pt x="432" y="215"/>
                </a:cubicBezTo>
                <a:cubicBezTo>
                  <a:pt x="431" y="208"/>
                  <a:pt x="431" y="201"/>
                  <a:pt x="431" y="198"/>
                </a:cubicBezTo>
                <a:cubicBezTo>
                  <a:pt x="431" y="197"/>
                  <a:pt x="431" y="197"/>
                  <a:pt x="430" y="197"/>
                </a:cubicBezTo>
                <a:cubicBezTo>
                  <a:pt x="427" y="203"/>
                  <a:pt x="424" y="205"/>
                  <a:pt x="423" y="206"/>
                </a:cubicBezTo>
                <a:cubicBezTo>
                  <a:pt x="426" y="213"/>
                  <a:pt x="433" y="220"/>
                  <a:pt x="433" y="220"/>
                </a:cubicBezTo>
                <a:cubicBezTo>
                  <a:pt x="433" y="220"/>
                  <a:pt x="438" y="217"/>
                  <a:pt x="443" y="206"/>
                </a:cubicBezTo>
                <a:cubicBezTo>
                  <a:pt x="443" y="206"/>
                  <a:pt x="442" y="205"/>
                  <a:pt x="442" y="204"/>
                </a:cubicBezTo>
                <a:cubicBezTo>
                  <a:pt x="440" y="202"/>
                  <a:pt x="437" y="199"/>
                  <a:pt x="435" y="195"/>
                </a:cubicBezTo>
                <a:cubicBezTo>
                  <a:pt x="434" y="195"/>
                  <a:pt x="432" y="195"/>
                  <a:pt x="433" y="196"/>
                </a:cubicBezTo>
                <a:cubicBezTo>
                  <a:pt x="433" y="199"/>
                  <a:pt x="437" y="204"/>
                  <a:pt x="437" y="204"/>
                </a:cubicBezTo>
                <a:cubicBezTo>
                  <a:pt x="437" y="204"/>
                  <a:pt x="437" y="206"/>
                  <a:pt x="436" y="205"/>
                </a:cubicBezTo>
                <a:cubicBezTo>
                  <a:pt x="435" y="204"/>
                  <a:pt x="434" y="202"/>
                  <a:pt x="434" y="203"/>
                </a:cubicBezTo>
                <a:cubicBezTo>
                  <a:pt x="434" y="204"/>
                  <a:pt x="433" y="207"/>
                  <a:pt x="434" y="207"/>
                </a:cubicBezTo>
                <a:cubicBezTo>
                  <a:pt x="435" y="208"/>
                  <a:pt x="436" y="208"/>
                  <a:pt x="436" y="209"/>
                </a:cubicBezTo>
                <a:cubicBezTo>
                  <a:pt x="435" y="210"/>
                  <a:pt x="434" y="209"/>
                  <a:pt x="434" y="209"/>
                </a:cubicBezTo>
                <a:close/>
                <a:moveTo>
                  <a:pt x="569" y="544"/>
                </a:moveTo>
                <a:cubicBezTo>
                  <a:pt x="568" y="547"/>
                  <a:pt x="567" y="549"/>
                  <a:pt x="566" y="551"/>
                </a:cubicBezTo>
                <a:cubicBezTo>
                  <a:pt x="573" y="556"/>
                  <a:pt x="587" y="565"/>
                  <a:pt x="600" y="562"/>
                </a:cubicBezTo>
                <a:cubicBezTo>
                  <a:pt x="600" y="562"/>
                  <a:pt x="585" y="548"/>
                  <a:pt x="582" y="536"/>
                </a:cubicBezTo>
                <a:cubicBezTo>
                  <a:pt x="582" y="532"/>
                  <a:pt x="577" y="530"/>
                  <a:pt x="575" y="533"/>
                </a:cubicBezTo>
                <a:cubicBezTo>
                  <a:pt x="573" y="535"/>
                  <a:pt x="571" y="539"/>
                  <a:pt x="571" y="541"/>
                </a:cubicBezTo>
                <a:cubicBezTo>
                  <a:pt x="571" y="543"/>
                  <a:pt x="581" y="551"/>
                  <a:pt x="581" y="551"/>
                </a:cubicBezTo>
                <a:cubicBezTo>
                  <a:pt x="581" y="551"/>
                  <a:pt x="576" y="549"/>
                  <a:pt x="572" y="546"/>
                </a:cubicBezTo>
                <a:cubicBezTo>
                  <a:pt x="570" y="545"/>
                  <a:pt x="570" y="544"/>
                  <a:pt x="569" y="544"/>
                </a:cubicBezTo>
                <a:close/>
                <a:moveTo>
                  <a:pt x="422" y="226"/>
                </a:moveTo>
                <a:cubicBezTo>
                  <a:pt x="422" y="232"/>
                  <a:pt x="422" y="232"/>
                  <a:pt x="422" y="232"/>
                </a:cubicBezTo>
                <a:cubicBezTo>
                  <a:pt x="421" y="231"/>
                  <a:pt x="421" y="233"/>
                  <a:pt x="421" y="232"/>
                </a:cubicBezTo>
                <a:cubicBezTo>
                  <a:pt x="419" y="225"/>
                  <a:pt x="420" y="218"/>
                  <a:pt x="419" y="215"/>
                </a:cubicBezTo>
                <a:cubicBezTo>
                  <a:pt x="419" y="214"/>
                  <a:pt x="419" y="214"/>
                  <a:pt x="419" y="214"/>
                </a:cubicBezTo>
                <a:cubicBezTo>
                  <a:pt x="415" y="220"/>
                  <a:pt x="412" y="222"/>
                  <a:pt x="412" y="223"/>
                </a:cubicBezTo>
                <a:cubicBezTo>
                  <a:pt x="414" y="230"/>
                  <a:pt x="422" y="237"/>
                  <a:pt x="422" y="237"/>
                </a:cubicBezTo>
                <a:cubicBezTo>
                  <a:pt x="422" y="237"/>
                  <a:pt x="427" y="234"/>
                  <a:pt x="432" y="223"/>
                </a:cubicBezTo>
                <a:cubicBezTo>
                  <a:pt x="431" y="223"/>
                  <a:pt x="431" y="222"/>
                  <a:pt x="430" y="221"/>
                </a:cubicBezTo>
                <a:cubicBezTo>
                  <a:pt x="428" y="219"/>
                  <a:pt x="425" y="216"/>
                  <a:pt x="423" y="212"/>
                </a:cubicBezTo>
                <a:cubicBezTo>
                  <a:pt x="422" y="212"/>
                  <a:pt x="421" y="212"/>
                  <a:pt x="421" y="214"/>
                </a:cubicBezTo>
                <a:cubicBezTo>
                  <a:pt x="421" y="216"/>
                  <a:pt x="426" y="221"/>
                  <a:pt x="426" y="221"/>
                </a:cubicBezTo>
                <a:cubicBezTo>
                  <a:pt x="426" y="221"/>
                  <a:pt x="426" y="224"/>
                  <a:pt x="425" y="222"/>
                </a:cubicBezTo>
                <a:cubicBezTo>
                  <a:pt x="423" y="221"/>
                  <a:pt x="423" y="219"/>
                  <a:pt x="423" y="220"/>
                </a:cubicBezTo>
                <a:cubicBezTo>
                  <a:pt x="423" y="221"/>
                  <a:pt x="422" y="224"/>
                  <a:pt x="422" y="224"/>
                </a:cubicBezTo>
                <a:cubicBezTo>
                  <a:pt x="423" y="225"/>
                  <a:pt x="424" y="225"/>
                  <a:pt x="424" y="226"/>
                </a:cubicBezTo>
                <a:cubicBezTo>
                  <a:pt x="424" y="227"/>
                  <a:pt x="422" y="226"/>
                  <a:pt x="422" y="226"/>
                </a:cubicBezTo>
                <a:close/>
                <a:moveTo>
                  <a:pt x="576" y="524"/>
                </a:moveTo>
                <a:cubicBezTo>
                  <a:pt x="585" y="532"/>
                  <a:pt x="597" y="538"/>
                  <a:pt x="611" y="543"/>
                </a:cubicBezTo>
                <a:cubicBezTo>
                  <a:pt x="626" y="548"/>
                  <a:pt x="644" y="551"/>
                  <a:pt x="659" y="551"/>
                </a:cubicBezTo>
                <a:cubicBezTo>
                  <a:pt x="674" y="551"/>
                  <a:pt x="686" y="549"/>
                  <a:pt x="694" y="544"/>
                </a:cubicBezTo>
                <a:cubicBezTo>
                  <a:pt x="664" y="546"/>
                  <a:pt x="622" y="538"/>
                  <a:pt x="579" y="513"/>
                </a:cubicBezTo>
                <a:cubicBezTo>
                  <a:pt x="579" y="515"/>
                  <a:pt x="578" y="517"/>
                  <a:pt x="578" y="518"/>
                </a:cubicBezTo>
                <a:cubicBezTo>
                  <a:pt x="606" y="537"/>
                  <a:pt x="632" y="542"/>
                  <a:pt x="632" y="542"/>
                </a:cubicBezTo>
                <a:cubicBezTo>
                  <a:pt x="632" y="542"/>
                  <a:pt x="609" y="541"/>
                  <a:pt x="577" y="520"/>
                </a:cubicBezTo>
                <a:cubicBezTo>
                  <a:pt x="577" y="522"/>
                  <a:pt x="577" y="523"/>
                  <a:pt x="576" y="524"/>
                </a:cubicBezTo>
                <a:close/>
                <a:moveTo>
                  <a:pt x="582" y="646"/>
                </a:moveTo>
                <a:cubicBezTo>
                  <a:pt x="582" y="646"/>
                  <a:pt x="581" y="629"/>
                  <a:pt x="575" y="629"/>
                </a:cubicBezTo>
                <a:cubicBezTo>
                  <a:pt x="571" y="629"/>
                  <a:pt x="567" y="626"/>
                  <a:pt x="566" y="627"/>
                </a:cubicBezTo>
                <a:cubicBezTo>
                  <a:pt x="565" y="628"/>
                  <a:pt x="578" y="643"/>
                  <a:pt x="578" y="643"/>
                </a:cubicBezTo>
                <a:cubicBezTo>
                  <a:pt x="578" y="643"/>
                  <a:pt x="562" y="628"/>
                  <a:pt x="561" y="628"/>
                </a:cubicBezTo>
                <a:cubicBezTo>
                  <a:pt x="560" y="628"/>
                  <a:pt x="561" y="634"/>
                  <a:pt x="560" y="639"/>
                </a:cubicBezTo>
                <a:cubicBezTo>
                  <a:pt x="560" y="648"/>
                  <a:pt x="582" y="646"/>
                  <a:pt x="582" y="646"/>
                </a:cubicBezTo>
                <a:close/>
                <a:moveTo>
                  <a:pt x="688" y="724"/>
                </a:moveTo>
                <a:cubicBezTo>
                  <a:pt x="690" y="725"/>
                  <a:pt x="690" y="725"/>
                  <a:pt x="690" y="725"/>
                </a:cubicBezTo>
                <a:cubicBezTo>
                  <a:pt x="690" y="725"/>
                  <a:pt x="695" y="726"/>
                  <a:pt x="696" y="727"/>
                </a:cubicBezTo>
                <a:cubicBezTo>
                  <a:pt x="698" y="727"/>
                  <a:pt x="701" y="724"/>
                  <a:pt x="697" y="723"/>
                </a:cubicBezTo>
                <a:cubicBezTo>
                  <a:pt x="696" y="723"/>
                  <a:pt x="696" y="722"/>
                  <a:pt x="692" y="721"/>
                </a:cubicBezTo>
                <a:cubicBezTo>
                  <a:pt x="687" y="720"/>
                  <a:pt x="686" y="723"/>
                  <a:pt x="688" y="724"/>
                </a:cubicBezTo>
                <a:close/>
                <a:moveTo>
                  <a:pt x="588" y="613"/>
                </a:moveTo>
                <a:cubicBezTo>
                  <a:pt x="587" y="614"/>
                  <a:pt x="589" y="622"/>
                  <a:pt x="591" y="624"/>
                </a:cubicBezTo>
                <a:cubicBezTo>
                  <a:pt x="595" y="626"/>
                  <a:pt x="616" y="628"/>
                  <a:pt x="616" y="628"/>
                </a:cubicBezTo>
                <a:cubicBezTo>
                  <a:pt x="616" y="628"/>
                  <a:pt x="608" y="622"/>
                  <a:pt x="604" y="613"/>
                </a:cubicBezTo>
                <a:cubicBezTo>
                  <a:pt x="591" y="611"/>
                  <a:pt x="588" y="605"/>
                  <a:pt x="587" y="607"/>
                </a:cubicBezTo>
                <a:cubicBezTo>
                  <a:pt x="585" y="608"/>
                  <a:pt x="598" y="616"/>
                  <a:pt x="604" y="622"/>
                </a:cubicBezTo>
                <a:cubicBezTo>
                  <a:pt x="604" y="622"/>
                  <a:pt x="589" y="612"/>
                  <a:pt x="588" y="613"/>
                </a:cubicBezTo>
                <a:close/>
                <a:moveTo>
                  <a:pt x="446" y="226"/>
                </a:moveTo>
                <a:cubicBezTo>
                  <a:pt x="445" y="232"/>
                  <a:pt x="445" y="232"/>
                  <a:pt x="445" y="232"/>
                </a:cubicBezTo>
                <a:cubicBezTo>
                  <a:pt x="445" y="231"/>
                  <a:pt x="444" y="233"/>
                  <a:pt x="444" y="232"/>
                </a:cubicBezTo>
                <a:cubicBezTo>
                  <a:pt x="443" y="225"/>
                  <a:pt x="443" y="218"/>
                  <a:pt x="442" y="215"/>
                </a:cubicBezTo>
                <a:cubicBezTo>
                  <a:pt x="442" y="214"/>
                  <a:pt x="442" y="214"/>
                  <a:pt x="442" y="214"/>
                </a:cubicBezTo>
                <a:cubicBezTo>
                  <a:pt x="438" y="220"/>
                  <a:pt x="436" y="222"/>
                  <a:pt x="435" y="223"/>
                </a:cubicBezTo>
                <a:cubicBezTo>
                  <a:pt x="437" y="230"/>
                  <a:pt x="445" y="237"/>
                  <a:pt x="445" y="237"/>
                </a:cubicBezTo>
                <a:cubicBezTo>
                  <a:pt x="445" y="237"/>
                  <a:pt x="450" y="234"/>
                  <a:pt x="455" y="223"/>
                </a:cubicBezTo>
                <a:cubicBezTo>
                  <a:pt x="455" y="223"/>
                  <a:pt x="454" y="222"/>
                  <a:pt x="453" y="221"/>
                </a:cubicBezTo>
                <a:cubicBezTo>
                  <a:pt x="451" y="219"/>
                  <a:pt x="449" y="216"/>
                  <a:pt x="447" y="212"/>
                </a:cubicBezTo>
                <a:cubicBezTo>
                  <a:pt x="446" y="212"/>
                  <a:pt x="444" y="212"/>
                  <a:pt x="444" y="214"/>
                </a:cubicBezTo>
                <a:cubicBezTo>
                  <a:pt x="444" y="216"/>
                  <a:pt x="449" y="221"/>
                  <a:pt x="449" y="221"/>
                </a:cubicBezTo>
                <a:cubicBezTo>
                  <a:pt x="449" y="221"/>
                  <a:pt x="449" y="224"/>
                  <a:pt x="448" y="222"/>
                </a:cubicBezTo>
                <a:cubicBezTo>
                  <a:pt x="447" y="221"/>
                  <a:pt x="446" y="219"/>
                  <a:pt x="446" y="220"/>
                </a:cubicBezTo>
                <a:cubicBezTo>
                  <a:pt x="446" y="221"/>
                  <a:pt x="445" y="224"/>
                  <a:pt x="446" y="224"/>
                </a:cubicBezTo>
                <a:cubicBezTo>
                  <a:pt x="447" y="225"/>
                  <a:pt x="448" y="225"/>
                  <a:pt x="447" y="226"/>
                </a:cubicBezTo>
                <a:cubicBezTo>
                  <a:pt x="447" y="227"/>
                  <a:pt x="446" y="226"/>
                  <a:pt x="446" y="226"/>
                </a:cubicBezTo>
                <a:close/>
                <a:moveTo>
                  <a:pt x="523" y="284"/>
                </a:moveTo>
                <a:cubicBezTo>
                  <a:pt x="522" y="286"/>
                  <a:pt x="521" y="287"/>
                  <a:pt x="521" y="289"/>
                </a:cubicBezTo>
                <a:cubicBezTo>
                  <a:pt x="521" y="290"/>
                  <a:pt x="522" y="292"/>
                  <a:pt x="522" y="294"/>
                </a:cubicBezTo>
                <a:cubicBezTo>
                  <a:pt x="525" y="294"/>
                  <a:pt x="525" y="294"/>
                  <a:pt x="525" y="294"/>
                </a:cubicBezTo>
                <a:cubicBezTo>
                  <a:pt x="525" y="289"/>
                  <a:pt x="525" y="289"/>
                  <a:pt x="525" y="289"/>
                </a:cubicBezTo>
                <a:cubicBezTo>
                  <a:pt x="525" y="289"/>
                  <a:pt x="525" y="289"/>
                  <a:pt x="525" y="289"/>
                </a:cubicBezTo>
                <a:lnTo>
                  <a:pt x="523" y="284"/>
                </a:lnTo>
                <a:close/>
                <a:moveTo>
                  <a:pt x="517" y="281"/>
                </a:moveTo>
                <a:cubicBezTo>
                  <a:pt x="517" y="281"/>
                  <a:pt x="517" y="281"/>
                  <a:pt x="517" y="281"/>
                </a:cubicBezTo>
                <a:cubicBezTo>
                  <a:pt x="516" y="281"/>
                  <a:pt x="516" y="281"/>
                  <a:pt x="515" y="280"/>
                </a:cubicBezTo>
                <a:cubicBezTo>
                  <a:pt x="515" y="280"/>
                  <a:pt x="514" y="281"/>
                  <a:pt x="514" y="282"/>
                </a:cubicBezTo>
                <a:cubicBezTo>
                  <a:pt x="514" y="284"/>
                  <a:pt x="519" y="290"/>
                  <a:pt x="519" y="290"/>
                </a:cubicBezTo>
                <a:cubicBezTo>
                  <a:pt x="519" y="290"/>
                  <a:pt x="519" y="292"/>
                  <a:pt x="518" y="291"/>
                </a:cubicBezTo>
                <a:cubicBezTo>
                  <a:pt x="516" y="290"/>
                  <a:pt x="515" y="287"/>
                  <a:pt x="515" y="289"/>
                </a:cubicBezTo>
                <a:cubicBezTo>
                  <a:pt x="515" y="290"/>
                  <a:pt x="514" y="293"/>
                  <a:pt x="515" y="293"/>
                </a:cubicBezTo>
                <a:cubicBezTo>
                  <a:pt x="516" y="293"/>
                  <a:pt x="517" y="293"/>
                  <a:pt x="517" y="294"/>
                </a:cubicBezTo>
                <a:cubicBezTo>
                  <a:pt x="520" y="294"/>
                  <a:pt x="520" y="294"/>
                  <a:pt x="520" y="294"/>
                </a:cubicBezTo>
                <a:cubicBezTo>
                  <a:pt x="520" y="292"/>
                  <a:pt x="520" y="290"/>
                  <a:pt x="520" y="289"/>
                </a:cubicBezTo>
                <a:cubicBezTo>
                  <a:pt x="520" y="288"/>
                  <a:pt x="520" y="287"/>
                  <a:pt x="520" y="285"/>
                </a:cubicBezTo>
                <a:cubicBezTo>
                  <a:pt x="519" y="284"/>
                  <a:pt x="518" y="282"/>
                  <a:pt x="517" y="281"/>
                </a:cubicBezTo>
                <a:close/>
                <a:moveTo>
                  <a:pt x="457" y="244"/>
                </a:moveTo>
                <a:cubicBezTo>
                  <a:pt x="457" y="250"/>
                  <a:pt x="457" y="250"/>
                  <a:pt x="457" y="250"/>
                </a:cubicBezTo>
                <a:cubicBezTo>
                  <a:pt x="456" y="249"/>
                  <a:pt x="456" y="250"/>
                  <a:pt x="456" y="249"/>
                </a:cubicBezTo>
                <a:cubicBezTo>
                  <a:pt x="454" y="242"/>
                  <a:pt x="455" y="236"/>
                  <a:pt x="454" y="232"/>
                </a:cubicBezTo>
                <a:cubicBezTo>
                  <a:pt x="454" y="232"/>
                  <a:pt x="454" y="231"/>
                  <a:pt x="454" y="231"/>
                </a:cubicBezTo>
                <a:cubicBezTo>
                  <a:pt x="450" y="237"/>
                  <a:pt x="447" y="239"/>
                  <a:pt x="446" y="240"/>
                </a:cubicBezTo>
                <a:cubicBezTo>
                  <a:pt x="449" y="247"/>
                  <a:pt x="457" y="255"/>
                  <a:pt x="457" y="255"/>
                </a:cubicBezTo>
                <a:cubicBezTo>
                  <a:pt x="457" y="255"/>
                  <a:pt x="461" y="251"/>
                  <a:pt x="467" y="241"/>
                </a:cubicBezTo>
                <a:cubicBezTo>
                  <a:pt x="466" y="240"/>
                  <a:pt x="465" y="238"/>
                  <a:pt x="464" y="237"/>
                </a:cubicBezTo>
                <a:cubicBezTo>
                  <a:pt x="462" y="235"/>
                  <a:pt x="460" y="232"/>
                  <a:pt x="458" y="229"/>
                </a:cubicBezTo>
                <a:cubicBezTo>
                  <a:pt x="457" y="229"/>
                  <a:pt x="456" y="229"/>
                  <a:pt x="456" y="231"/>
                </a:cubicBezTo>
                <a:cubicBezTo>
                  <a:pt x="456" y="233"/>
                  <a:pt x="461" y="239"/>
                  <a:pt x="461" y="239"/>
                </a:cubicBezTo>
                <a:cubicBezTo>
                  <a:pt x="461" y="239"/>
                  <a:pt x="461" y="241"/>
                  <a:pt x="459" y="240"/>
                </a:cubicBezTo>
                <a:cubicBezTo>
                  <a:pt x="458" y="239"/>
                  <a:pt x="457" y="236"/>
                  <a:pt x="457" y="237"/>
                </a:cubicBezTo>
                <a:cubicBezTo>
                  <a:pt x="457" y="239"/>
                  <a:pt x="456" y="242"/>
                  <a:pt x="457" y="242"/>
                </a:cubicBezTo>
                <a:cubicBezTo>
                  <a:pt x="458" y="242"/>
                  <a:pt x="459" y="242"/>
                  <a:pt x="459" y="243"/>
                </a:cubicBezTo>
                <a:cubicBezTo>
                  <a:pt x="459" y="244"/>
                  <a:pt x="457" y="244"/>
                  <a:pt x="457" y="244"/>
                </a:cubicBezTo>
                <a:close/>
                <a:moveTo>
                  <a:pt x="469" y="226"/>
                </a:moveTo>
                <a:cubicBezTo>
                  <a:pt x="468" y="232"/>
                  <a:pt x="468" y="232"/>
                  <a:pt x="468" y="232"/>
                </a:cubicBezTo>
                <a:cubicBezTo>
                  <a:pt x="468" y="231"/>
                  <a:pt x="467" y="233"/>
                  <a:pt x="467" y="232"/>
                </a:cubicBezTo>
                <a:cubicBezTo>
                  <a:pt x="466" y="225"/>
                  <a:pt x="466" y="218"/>
                  <a:pt x="465" y="215"/>
                </a:cubicBezTo>
                <a:cubicBezTo>
                  <a:pt x="465" y="214"/>
                  <a:pt x="465" y="214"/>
                  <a:pt x="465" y="214"/>
                </a:cubicBezTo>
                <a:cubicBezTo>
                  <a:pt x="462" y="220"/>
                  <a:pt x="459" y="222"/>
                  <a:pt x="458" y="223"/>
                </a:cubicBezTo>
                <a:cubicBezTo>
                  <a:pt x="460" y="230"/>
                  <a:pt x="468" y="237"/>
                  <a:pt x="468" y="237"/>
                </a:cubicBezTo>
                <a:cubicBezTo>
                  <a:pt x="468" y="237"/>
                  <a:pt x="473" y="234"/>
                  <a:pt x="478" y="223"/>
                </a:cubicBezTo>
                <a:cubicBezTo>
                  <a:pt x="478" y="223"/>
                  <a:pt x="477" y="222"/>
                  <a:pt x="476" y="221"/>
                </a:cubicBezTo>
                <a:cubicBezTo>
                  <a:pt x="475" y="219"/>
                  <a:pt x="472" y="216"/>
                  <a:pt x="470" y="212"/>
                </a:cubicBezTo>
                <a:cubicBezTo>
                  <a:pt x="469" y="212"/>
                  <a:pt x="467" y="212"/>
                  <a:pt x="467" y="214"/>
                </a:cubicBezTo>
                <a:cubicBezTo>
                  <a:pt x="468" y="216"/>
                  <a:pt x="472" y="221"/>
                  <a:pt x="472" y="221"/>
                </a:cubicBezTo>
                <a:cubicBezTo>
                  <a:pt x="472" y="221"/>
                  <a:pt x="472" y="224"/>
                  <a:pt x="471" y="222"/>
                </a:cubicBezTo>
                <a:cubicBezTo>
                  <a:pt x="470" y="221"/>
                  <a:pt x="469" y="219"/>
                  <a:pt x="469" y="220"/>
                </a:cubicBezTo>
                <a:cubicBezTo>
                  <a:pt x="469" y="221"/>
                  <a:pt x="468" y="224"/>
                  <a:pt x="469" y="224"/>
                </a:cubicBezTo>
                <a:cubicBezTo>
                  <a:pt x="470" y="225"/>
                  <a:pt x="471" y="225"/>
                  <a:pt x="471" y="226"/>
                </a:cubicBezTo>
                <a:cubicBezTo>
                  <a:pt x="470" y="227"/>
                  <a:pt x="469" y="226"/>
                  <a:pt x="469" y="226"/>
                </a:cubicBezTo>
                <a:close/>
                <a:moveTo>
                  <a:pt x="480" y="278"/>
                </a:moveTo>
                <a:cubicBezTo>
                  <a:pt x="480" y="284"/>
                  <a:pt x="480" y="284"/>
                  <a:pt x="480" y="284"/>
                </a:cubicBezTo>
                <a:cubicBezTo>
                  <a:pt x="479" y="283"/>
                  <a:pt x="479" y="284"/>
                  <a:pt x="479" y="283"/>
                </a:cubicBezTo>
                <a:cubicBezTo>
                  <a:pt x="477" y="276"/>
                  <a:pt x="478" y="270"/>
                  <a:pt x="477" y="266"/>
                </a:cubicBezTo>
                <a:cubicBezTo>
                  <a:pt x="477" y="266"/>
                  <a:pt x="477" y="266"/>
                  <a:pt x="477" y="265"/>
                </a:cubicBezTo>
                <a:cubicBezTo>
                  <a:pt x="473" y="271"/>
                  <a:pt x="470" y="274"/>
                  <a:pt x="470" y="274"/>
                </a:cubicBezTo>
                <a:cubicBezTo>
                  <a:pt x="472" y="281"/>
                  <a:pt x="480" y="289"/>
                  <a:pt x="480" y="289"/>
                </a:cubicBezTo>
                <a:cubicBezTo>
                  <a:pt x="480" y="289"/>
                  <a:pt x="485" y="285"/>
                  <a:pt x="490" y="275"/>
                </a:cubicBezTo>
                <a:cubicBezTo>
                  <a:pt x="489" y="274"/>
                  <a:pt x="489" y="273"/>
                  <a:pt x="488" y="272"/>
                </a:cubicBezTo>
                <a:cubicBezTo>
                  <a:pt x="486" y="270"/>
                  <a:pt x="484" y="267"/>
                  <a:pt x="481" y="263"/>
                </a:cubicBezTo>
                <a:cubicBezTo>
                  <a:pt x="480" y="263"/>
                  <a:pt x="479" y="263"/>
                  <a:pt x="479" y="265"/>
                </a:cubicBezTo>
                <a:cubicBezTo>
                  <a:pt x="479" y="267"/>
                  <a:pt x="484" y="273"/>
                  <a:pt x="484" y="273"/>
                </a:cubicBezTo>
                <a:cubicBezTo>
                  <a:pt x="484" y="273"/>
                  <a:pt x="484" y="275"/>
                  <a:pt x="483" y="274"/>
                </a:cubicBezTo>
                <a:cubicBezTo>
                  <a:pt x="482" y="273"/>
                  <a:pt x="481" y="270"/>
                  <a:pt x="481" y="272"/>
                </a:cubicBezTo>
                <a:cubicBezTo>
                  <a:pt x="481" y="273"/>
                  <a:pt x="480" y="276"/>
                  <a:pt x="480" y="276"/>
                </a:cubicBezTo>
                <a:cubicBezTo>
                  <a:pt x="481" y="276"/>
                  <a:pt x="483" y="276"/>
                  <a:pt x="482" y="277"/>
                </a:cubicBezTo>
                <a:cubicBezTo>
                  <a:pt x="482" y="278"/>
                  <a:pt x="480" y="278"/>
                  <a:pt x="480" y="278"/>
                </a:cubicBezTo>
                <a:close/>
                <a:moveTo>
                  <a:pt x="550" y="578"/>
                </a:moveTo>
                <a:cubicBezTo>
                  <a:pt x="548" y="582"/>
                  <a:pt x="545" y="586"/>
                  <a:pt x="542" y="590"/>
                </a:cubicBezTo>
                <a:cubicBezTo>
                  <a:pt x="544" y="595"/>
                  <a:pt x="551" y="603"/>
                  <a:pt x="551" y="603"/>
                </a:cubicBezTo>
                <a:cubicBezTo>
                  <a:pt x="551" y="603"/>
                  <a:pt x="543" y="597"/>
                  <a:pt x="540" y="592"/>
                </a:cubicBezTo>
                <a:cubicBezTo>
                  <a:pt x="537" y="595"/>
                  <a:pt x="534" y="598"/>
                  <a:pt x="531" y="601"/>
                </a:cubicBezTo>
                <a:cubicBezTo>
                  <a:pt x="535" y="606"/>
                  <a:pt x="546" y="606"/>
                  <a:pt x="548" y="606"/>
                </a:cubicBezTo>
                <a:cubicBezTo>
                  <a:pt x="550" y="606"/>
                  <a:pt x="556" y="607"/>
                  <a:pt x="556" y="607"/>
                </a:cubicBezTo>
                <a:cubicBezTo>
                  <a:pt x="556" y="607"/>
                  <a:pt x="555" y="604"/>
                  <a:pt x="556" y="599"/>
                </a:cubicBezTo>
                <a:cubicBezTo>
                  <a:pt x="556" y="593"/>
                  <a:pt x="555" y="583"/>
                  <a:pt x="550" y="578"/>
                </a:cubicBezTo>
                <a:close/>
                <a:moveTo>
                  <a:pt x="522" y="273"/>
                </a:moveTo>
                <a:cubicBezTo>
                  <a:pt x="522" y="272"/>
                  <a:pt x="522" y="272"/>
                  <a:pt x="521" y="272"/>
                </a:cubicBezTo>
                <a:cubicBezTo>
                  <a:pt x="521" y="272"/>
                  <a:pt x="521" y="272"/>
                  <a:pt x="520" y="272"/>
                </a:cubicBezTo>
                <a:cubicBezTo>
                  <a:pt x="519" y="272"/>
                  <a:pt x="519" y="273"/>
                  <a:pt x="519" y="274"/>
                </a:cubicBezTo>
                <a:cubicBezTo>
                  <a:pt x="519" y="274"/>
                  <a:pt x="519" y="274"/>
                  <a:pt x="519" y="274"/>
                </a:cubicBezTo>
                <a:cubicBezTo>
                  <a:pt x="527" y="289"/>
                  <a:pt x="527" y="289"/>
                  <a:pt x="527" y="289"/>
                </a:cubicBezTo>
                <a:cubicBezTo>
                  <a:pt x="527" y="290"/>
                  <a:pt x="527" y="290"/>
                  <a:pt x="528" y="290"/>
                </a:cubicBezTo>
                <a:cubicBezTo>
                  <a:pt x="528" y="290"/>
                  <a:pt x="529" y="290"/>
                  <a:pt x="529" y="290"/>
                </a:cubicBezTo>
                <a:cubicBezTo>
                  <a:pt x="530" y="290"/>
                  <a:pt x="530" y="289"/>
                  <a:pt x="530" y="288"/>
                </a:cubicBezTo>
                <a:cubicBezTo>
                  <a:pt x="530" y="288"/>
                  <a:pt x="530" y="288"/>
                  <a:pt x="530" y="288"/>
                </a:cubicBezTo>
                <a:lnTo>
                  <a:pt x="522" y="273"/>
                </a:lnTo>
                <a:close/>
                <a:moveTo>
                  <a:pt x="504" y="278"/>
                </a:moveTo>
                <a:cubicBezTo>
                  <a:pt x="503" y="284"/>
                  <a:pt x="503" y="284"/>
                  <a:pt x="503" y="284"/>
                </a:cubicBezTo>
                <a:cubicBezTo>
                  <a:pt x="503" y="283"/>
                  <a:pt x="502" y="284"/>
                  <a:pt x="502" y="283"/>
                </a:cubicBezTo>
                <a:cubicBezTo>
                  <a:pt x="501" y="276"/>
                  <a:pt x="501" y="270"/>
                  <a:pt x="500" y="266"/>
                </a:cubicBezTo>
                <a:cubicBezTo>
                  <a:pt x="500" y="266"/>
                  <a:pt x="500" y="266"/>
                  <a:pt x="500" y="266"/>
                </a:cubicBezTo>
                <a:cubicBezTo>
                  <a:pt x="496" y="271"/>
                  <a:pt x="494" y="274"/>
                  <a:pt x="493" y="274"/>
                </a:cubicBezTo>
                <a:cubicBezTo>
                  <a:pt x="495" y="281"/>
                  <a:pt x="503" y="289"/>
                  <a:pt x="503" y="289"/>
                </a:cubicBezTo>
                <a:cubicBezTo>
                  <a:pt x="503" y="289"/>
                  <a:pt x="508" y="285"/>
                  <a:pt x="513" y="275"/>
                </a:cubicBezTo>
                <a:cubicBezTo>
                  <a:pt x="511" y="272"/>
                  <a:pt x="508" y="268"/>
                  <a:pt x="506" y="265"/>
                </a:cubicBezTo>
                <a:cubicBezTo>
                  <a:pt x="506" y="266"/>
                  <a:pt x="506" y="266"/>
                  <a:pt x="505" y="266"/>
                </a:cubicBezTo>
                <a:cubicBezTo>
                  <a:pt x="504" y="266"/>
                  <a:pt x="503" y="266"/>
                  <a:pt x="503" y="266"/>
                </a:cubicBezTo>
                <a:cubicBezTo>
                  <a:pt x="504" y="269"/>
                  <a:pt x="507" y="273"/>
                  <a:pt x="507" y="273"/>
                </a:cubicBezTo>
                <a:cubicBezTo>
                  <a:pt x="507" y="273"/>
                  <a:pt x="507" y="275"/>
                  <a:pt x="506" y="274"/>
                </a:cubicBezTo>
                <a:cubicBezTo>
                  <a:pt x="505" y="273"/>
                  <a:pt x="504" y="270"/>
                  <a:pt x="504" y="272"/>
                </a:cubicBezTo>
                <a:cubicBezTo>
                  <a:pt x="504" y="273"/>
                  <a:pt x="503" y="276"/>
                  <a:pt x="504" y="276"/>
                </a:cubicBezTo>
                <a:cubicBezTo>
                  <a:pt x="505" y="276"/>
                  <a:pt x="506" y="276"/>
                  <a:pt x="505" y="277"/>
                </a:cubicBezTo>
                <a:cubicBezTo>
                  <a:pt x="505" y="278"/>
                  <a:pt x="504" y="278"/>
                  <a:pt x="504" y="278"/>
                </a:cubicBezTo>
                <a:close/>
                <a:moveTo>
                  <a:pt x="505" y="622"/>
                </a:moveTo>
                <a:cubicBezTo>
                  <a:pt x="501" y="625"/>
                  <a:pt x="498" y="627"/>
                  <a:pt x="495" y="629"/>
                </a:cubicBezTo>
                <a:cubicBezTo>
                  <a:pt x="498" y="638"/>
                  <a:pt x="496" y="653"/>
                  <a:pt x="496" y="653"/>
                </a:cubicBezTo>
                <a:cubicBezTo>
                  <a:pt x="496" y="653"/>
                  <a:pt x="496" y="637"/>
                  <a:pt x="493" y="630"/>
                </a:cubicBezTo>
                <a:cubicBezTo>
                  <a:pt x="492" y="630"/>
                  <a:pt x="492" y="630"/>
                  <a:pt x="491" y="631"/>
                </a:cubicBezTo>
                <a:cubicBezTo>
                  <a:pt x="491" y="638"/>
                  <a:pt x="490" y="649"/>
                  <a:pt x="485" y="656"/>
                </a:cubicBezTo>
                <a:cubicBezTo>
                  <a:pt x="485" y="656"/>
                  <a:pt x="492" y="663"/>
                  <a:pt x="501" y="667"/>
                </a:cubicBezTo>
                <a:cubicBezTo>
                  <a:pt x="500" y="663"/>
                  <a:pt x="508" y="630"/>
                  <a:pt x="505" y="622"/>
                </a:cubicBezTo>
                <a:close/>
                <a:moveTo>
                  <a:pt x="381" y="656"/>
                </a:moveTo>
                <a:cubicBezTo>
                  <a:pt x="376" y="649"/>
                  <a:pt x="375" y="638"/>
                  <a:pt x="375" y="631"/>
                </a:cubicBezTo>
                <a:cubicBezTo>
                  <a:pt x="375" y="630"/>
                  <a:pt x="374" y="630"/>
                  <a:pt x="374" y="630"/>
                </a:cubicBezTo>
                <a:cubicBezTo>
                  <a:pt x="371" y="637"/>
                  <a:pt x="371" y="653"/>
                  <a:pt x="371" y="653"/>
                </a:cubicBezTo>
                <a:cubicBezTo>
                  <a:pt x="371" y="653"/>
                  <a:pt x="369" y="638"/>
                  <a:pt x="372" y="629"/>
                </a:cubicBezTo>
                <a:cubicBezTo>
                  <a:pt x="368" y="627"/>
                  <a:pt x="365" y="625"/>
                  <a:pt x="362" y="622"/>
                </a:cubicBezTo>
                <a:cubicBezTo>
                  <a:pt x="359" y="630"/>
                  <a:pt x="366" y="663"/>
                  <a:pt x="365" y="667"/>
                </a:cubicBezTo>
                <a:cubicBezTo>
                  <a:pt x="374" y="663"/>
                  <a:pt x="381" y="656"/>
                  <a:pt x="381" y="656"/>
                </a:cubicBezTo>
                <a:close/>
                <a:moveTo>
                  <a:pt x="529" y="293"/>
                </a:moveTo>
                <a:cubicBezTo>
                  <a:pt x="529" y="293"/>
                  <a:pt x="529" y="293"/>
                  <a:pt x="528" y="293"/>
                </a:cubicBezTo>
                <a:cubicBezTo>
                  <a:pt x="528" y="293"/>
                  <a:pt x="528" y="293"/>
                  <a:pt x="528" y="294"/>
                </a:cubicBezTo>
                <a:cubicBezTo>
                  <a:pt x="531" y="294"/>
                  <a:pt x="531" y="294"/>
                  <a:pt x="531" y="294"/>
                </a:cubicBezTo>
                <a:cubicBezTo>
                  <a:pt x="530" y="293"/>
                  <a:pt x="530" y="293"/>
                  <a:pt x="529" y="293"/>
                </a:cubicBezTo>
                <a:close/>
                <a:moveTo>
                  <a:pt x="531" y="290"/>
                </a:moveTo>
                <a:cubicBezTo>
                  <a:pt x="531" y="290"/>
                  <a:pt x="531" y="291"/>
                  <a:pt x="531" y="291"/>
                </a:cubicBezTo>
                <a:cubicBezTo>
                  <a:pt x="531" y="291"/>
                  <a:pt x="531" y="292"/>
                  <a:pt x="532" y="292"/>
                </a:cubicBezTo>
                <a:lnTo>
                  <a:pt x="531" y="290"/>
                </a:lnTo>
                <a:close/>
                <a:moveTo>
                  <a:pt x="319" y="606"/>
                </a:moveTo>
                <a:cubicBezTo>
                  <a:pt x="321" y="606"/>
                  <a:pt x="331" y="606"/>
                  <a:pt x="336" y="601"/>
                </a:cubicBezTo>
                <a:cubicBezTo>
                  <a:pt x="333" y="598"/>
                  <a:pt x="330" y="595"/>
                  <a:pt x="327" y="592"/>
                </a:cubicBezTo>
                <a:cubicBezTo>
                  <a:pt x="323" y="597"/>
                  <a:pt x="315" y="603"/>
                  <a:pt x="315" y="603"/>
                </a:cubicBezTo>
                <a:cubicBezTo>
                  <a:pt x="315" y="603"/>
                  <a:pt x="322" y="595"/>
                  <a:pt x="325" y="590"/>
                </a:cubicBezTo>
                <a:cubicBezTo>
                  <a:pt x="322" y="586"/>
                  <a:pt x="319" y="582"/>
                  <a:pt x="316" y="578"/>
                </a:cubicBezTo>
                <a:cubicBezTo>
                  <a:pt x="312" y="583"/>
                  <a:pt x="311" y="593"/>
                  <a:pt x="311" y="599"/>
                </a:cubicBezTo>
                <a:cubicBezTo>
                  <a:pt x="311" y="604"/>
                  <a:pt x="311" y="607"/>
                  <a:pt x="311" y="607"/>
                </a:cubicBezTo>
                <a:cubicBezTo>
                  <a:pt x="311" y="607"/>
                  <a:pt x="317" y="606"/>
                  <a:pt x="319" y="606"/>
                </a:cubicBezTo>
                <a:close/>
                <a:moveTo>
                  <a:pt x="411" y="244"/>
                </a:moveTo>
                <a:cubicBezTo>
                  <a:pt x="410" y="250"/>
                  <a:pt x="410" y="250"/>
                  <a:pt x="410" y="250"/>
                </a:cubicBezTo>
                <a:cubicBezTo>
                  <a:pt x="410" y="249"/>
                  <a:pt x="409" y="250"/>
                  <a:pt x="409" y="249"/>
                </a:cubicBezTo>
                <a:cubicBezTo>
                  <a:pt x="408" y="242"/>
                  <a:pt x="408" y="236"/>
                  <a:pt x="407" y="232"/>
                </a:cubicBezTo>
                <a:cubicBezTo>
                  <a:pt x="407" y="232"/>
                  <a:pt x="407" y="231"/>
                  <a:pt x="407" y="231"/>
                </a:cubicBezTo>
                <a:cubicBezTo>
                  <a:pt x="403" y="237"/>
                  <a:pt x="400" y="239"/>
                  <a:pt x="400" y="240"/>
                </a:cubicBezTo>
                <a:cubicBezTo>
                  <a:pt x="402" y="247"/>
                  <a:pt x="410" y="255"/>
                  <a:pt x="410" y="255"/>
                </a:cubicBezTo>
                <a:cubicBezTo>
                  <a:pt x="410" y="255"/>
                  <a:pt x="415" y="251"/>
                  <a:pt x="420" y="241"/>
                </a:cubicBezTo>
                <a:cubicBezTo>
                  <a:pt x="420" y="240"/>
                  <a:pt x="419" y="238"/>
                  <a:pt x="418" y="237"/>
                </a:cubicBezTo>
                <a:cubicBezTo>
                  <a:pt x="416" y="235"/>
                  <a:pt x="414" y="232"/>
                  <a:pt x="412" y="229"/>
                </a:cubicBezTo>
                <a:cubicBezTo>
                  <a:pt x="411" y="229"/>
                  <a:pt x="409" y="229"/>
                  <a:pt x="409" y="231"/>
                </a:cubicBezTo>
                <a:cubicBezTo>
                  <a:pt x="409" y="233"/>
                  <a:pt x="414" y="239"/>
                  <a:pt x="414" y="239"/>
                </a:cubicBezTo>
                <a:cubicBezTo>
                  <a:pt x="414" y="239"/>
                  <a:pt x="414" y="241"/>
                  <a:pt x="413" y="240"/>
                </a:cubicBezTo>
                <a:cubicBezTo>
                  <a:pt x="412" y="239"/>
                  <a:pt x="411" y="236"/>
                  <a:pt x="411" y="237"/>
                </a:cubicBezTo>
                <a:cubicBezTo>
                  <a:pt x="411" y="239"/>
                  <a:pt x="410" y="242"/>
                  <a:pt x="411" y="242"/>
                </a:cubicBezTo>
                <a:cubicBezTo>
                  <a:pt x="412" y="242"/>
                  <a:pt x="413" y="242"/>
                  <a:pt x="413" y="243"/>
                </a:cubicBezTo>
                <a:cubicBezTo>
                  <a:pt x="412" y="244"/>
                  <a:pt x="411" y="244"/>
                  <a:pt x="411" y="244"/>
                </a:cubicBezTo>
                <a:close/>
                <a:moveTo>
                  <a:pt x="399" y="226"/>
                </a:moveTo>
                <a:cubicBezTo>
                  <a:pt x="399" y="232"/>
                  <a:pt x="399" y="232"/>
                  <a:pt x="399" y="232"/>
                </a:cubicBezTo>
                <a:cubicBezTo>
                  <a:pt x="398" y="231"/>
                  <a:pt x="398" y="233"/>
                  <a:pt x="398" y="232"/>
                </a:cubicBezTo>
                <a:cubicBezTo>
                  <a:pt x="396" y="226"/>
                  <a:pt x="397" y="220"/>
                  <a:pt x="396" y="216"/>
                </a:cubicBezTo>
                <a:cubicBezTo>
                  <a:pt x="394" y="217"/>
                  <a:pt x="392" y="217"/>
                  <a:pt x="390" y="218"/>
                </a:cubicBezTo>
                <a:cubicBezTo>
                  <a:pt x="389" y="220"/>
                  <a:pt x="388" y="222"/>
                  <a:pt x="388" y="222"/>
                </a:cubicBezTo>
                <a:cubicBezTo>
                  <a:pt x="390" y="229"/>
                  <a:pt x="399" y="237"/>
                  <a:pt x="399" y="237"/>
                </a:cubicBezTo>
                <a:cubicBezTo>
                  <a:pt x="399" y="237"/>
                  <a:pt x="403" y="234"/>
                  <a:pt x="409" y="223"/>
                </a:cubicBezTo>
                <a:cubicBezTo>
                  <a:pt x="408" y="223"/>
                  <a:pt x="407" y="222"/>
                  <a:pt x="407" y="221"/>
                </a:cubicBezTo>
                <a:cubicBezTo>
                  <a:pt x="405" y="219"/>
                  <a:pt x="403" y="216"/>
                  <a:pt x="401" y="213"/>
                </a:cubicBezTo>
                <a:cubicBezTo>
                  <a:pt x="401" y="213"/>
                  <a:pt x="401" y="213"/>
                  <a:pt x="401" y="213"/>
                </a:cubicBezTo>
                <a:cubicBezTo>
                  <a:pt x="400" y="214"/>
                  <a:pt x="400" y="214"/>
                  <a:pt x="400" y="214"/>
                </a:cubicBezTo>
                <a:cubicBezTo>
                  <a:pt x="399" y="214"/>
                  <a:pt x="399" y="215"/>
                  <a:pt x="398" y="215"/>
                </a:cubicBezTo>
                <a:cubicBezTo>
                  <a:pt x="399" y="217"/>
                  <a:pt x="402" y="221"/>
                  <a:pt x="402" y="221"/>
                </a:cubicBezTo>
                <a:cubicBezTo>
                  <a:pt x="402" y="221"/>
                  <a:pt x="403" y="224"/>
                  <a:pt x="401" y="222"/>
                </a:cubicBezTo>
                <a:cubicBezTo>
                  <a:pt x="400" y="221"/>
                  <a:pt x="399" y="219"/>
                  <a:pt x="399" y="220"/>
                </a:cubicBezTo>
                <a:cubicBezTo>
                  <a:pt x="399" y="221"/>
                  <a:pt x="398" y="224"/>
                  <a:pt x="399" y="224"/>
                </a:cubicBezTo>
                <a:cubicBezTo>
                  <a:pt x="400" y="225"/>
                  <a:pt x="401" y="225"/>
                  <a:pt x="401" y="226"/>
                </a:cubicBezTo>
                <a:cubicBezTo>
                  <a:pt x="401" y="227"/>
                  <a:pt x="399" y="226"/>
                  <a:pt x="399" y="226"/>
                </a:cubicBezTo>
                <a:close/>
                <a:moveTo>
                  <a:pt x="388" y="244"/>
                </a:moveTo>
                <a:cubicBezTo>
                  <a:pt x="387" y="250"/>
                  <a:pt x="387" y="250"/>
                  <a:pt x="387" y="250"/>
                </a:cubicBezTo>
                <a:cubicBezTo>
                  <a:pt x="387" y="249"/>
                  <a:pt x="386" y="250"/>
                  <a:pt x="386" y="249"/>
                </a:cubicBezTo>
                <a:cubicBezTo>
                  <a:pt x="385" y="245"/>
                  <a:pt x="385" y="240"/>
                  <a:pt x="385" y="237"/>
                </a:cubicBezTo>
                <a:cubicBezTo>
                  <a:pt x="382" y="237"/>
                  <a:pt x="380" y="237"/>
                  <a:pt x="378" y="237"/>
                </a:cubicBezTo>
                <a:cubicBezTo>
                  <a:pt x="377" y="238"/>
                  <a:pt x="376" y="239"/>
                  <a:pt x="376" y="239"/>
                </a:cubicBezTo>
                <a:cubicBezTo>
                  <a:pt x="378" y="247"/>
                  <a:pt x="387" y="255"/>
                  <a:pt x="387" y="255"/>
                </a:cubicBezTo>
                <a:cubicBezTo>
                  <a:pt x="387" y="255"/>
                  <a:pt x="392" y="251"/>
                  <a:pt x="397" y="241"/>
                </a:cubicBezTo>
                <a:cubicBezTo>
                  <a:pt x="396" y="240"/>
                  <a:pt x="395" y="238"/>
                  <a:pt x="394" y="237"/>
                </a:cubicBezTo>
                <a:cubicBezTo>
                  <a:pt x="394" y="236"/>
                  <a:pt x="393" y="236"/>
                  <a:pt x="393" y="235"/>
                </a:cubicBezTo>
                <a:cubicBezTo>
                  <a:pt x="391" y="235"/>
                  <a:pt x="390" y="236"/>
                  <a:pt x="389" y="236"/>
                </a:cubicBezTo>
                <a:cubicBezTo>
                  <a:pt x="390" y="237"/>
                  <a:pt x="391" y="239"/>
                  <a:pt x="391" y="239"/>
                </a:cubicBezTo>
                <a:cubicBezTo>
                  <a:pt x="391" y="239"/>
                  <a:pt x="391" y="241"/>
                  <a:pt x="390" y="240"/>
                </a:cubicBezTo>
                <a:cubicBezTo>
                  <a:pt x="389" y="239"/>
                  <a:pt x="388" y="236"/>
                  <a:pt x="388" y="237"/>
                </a:cubicBezTo>
                <a:cubicBezTo>
                  <a:pt x="388" y="239"/>
                  <a:pt x="387" y="242"/>
                  <a:pt x="388" y="242"/>
                </a:cubicBezTo>
                <a:cubicBezTo>
                  <a:pt x="388" y="242"/>
                  <a:pt x="390" y="242"/>
                  <a:pt x="389" y="243"/>
                </a:cubicBezTo>
                <a:cubicBezTo>
                  <a:pt x="389" y="244"/>
                  <a:pt x="388" y="244"/>
                  <a:pt x="388" y="244"/>
                </a:cubicBezTo>
                <a:close/>
                <a:moveTo>
                  <a:pt x="364" y="278"/>
                </a:moveTo>
                <a:cubicBezTo>
                  <a:pt x="364" y="284"/>
                  <a:pt x="364" y="284"/>
                  <a:pt x="364" y="284"/>
                </a:cubicBezTo>
                <a:cubicBezTo>
                  <a:pt x="363" y="283"/>
                  <a:pt x="363" y="284"/>
                  <a:pt x="363" y="283"/>
                </a:cubicBezTo>
                <a:cubicBezTo>
                  <a:pt x="362" y="277"/>
                  <a:pt x="362" y="272"/>
                  <a:pt x="361" y="268"/>
                </a:cubicBezTo>
                <a:cubicBezTo>
                  <a:pt x="360" y="268"/>
                  <a:pt x="359" y="267"/>
                  <a:pt x="357" y="267"/>
                </a:cubicBezTo>
                <a:cubicBezTo>
                  <a:pt x="355" y="269"/>
                  <a:pt x="353" y="273"/>
                  <a:pt x="353" y="273"/>
                </a:cubicBezTo>
                <a:cubicBezTo>
                  <a:pt x="355" y="281"/>
                  <a:pt x="364" y="289"/>
                  <a:pt x="364" y="289"/>
                </a:cubicBezTo>
                <a:cubicBezTo>
                  <a:pt x="364" y="289"/>
                  <a:pt x="369" y="285"/>
                  <a:pt x="374" y="275"/>
                </a:cubicBezTo>
                <a:cubicBezTo>
                  <a:pt x="373" y="274"/>
                  <a:pt x="373" y="273"/>
                  <a:pt x="372" y="272"/>
                </a:cubicBezTo>
                <a:cubicBezTo>
                  <a:pt x="371" y="272"/>
                  <a:pt x="371" y="271"/>
                  <a:pt x="370" y="270"/>
                </a:cubicBezTo>
                <a:cubicBezTo>
                  <a:pt x="368" y="270"/>
                  <a:pt x="367" y="270"/>
                  <a:pt x="365" y="269"/>
                </a:cubicBezTo>
                <a:cubicBezTo>
                  <a:pt x="366" y="271"/>
                  <a:pt x="368" y="273"/>
                  <a:pt x="368" y="273"/>
                </a:cubicBezTo>
                <a:cubicBezTo>
                  <a:pt x="368" y="273"/>
                  <a:pt x="368" y="275"/>
                  <a:pt x="367" y="274"/>
                </a:cubicBezTo>
                <a:cubicBezTo>
                  <a:pt x="365" y="273"/>
                  <a:pt x="365" y="270"/>
                  <a:pt x="365" y="272"/>
                </a:cubicBezTo>
                <a:cubicBezTo>
                  <a:pt x="365" y="273"/>
                  <a:pt x="364" y="276"/>
                  <a:pt x="364" y="276"/>
                </a:cubicBezTo>
                <a:cubicBezTo>
                  <a:pt x="365" y="276"/>
                  <a:pt x="366" y="276"/>
                  <a:pt x="366" y="277"/>
                </a:cubicBezTo>
                <a:cubicBezTo>
                  <a:pt x="366" y="278"/>
                  <a:pt x="364" y="278"/>
                  <a:pt x="364" y="278"/>
                </a:cubicBezTo>
                <a:close/>
                <a:moveTo>
                  <a:pt x="376" y="261"/>
                </a:moveTo>
                <a:cubicBezTo>
                  <a:pt x="375" y="267"/>
                  <a:pt x="375" y="267"/>
                  <a:pt x="375" y="267"/>
                </a:cubicBezTo>
                <a:cubicBezTo>
                  <a:pt x="375" y="266"/>
                  <a:pt x="375" y="267"/>
                  <a:pt x="374" y="266"/>
                </a:cubicBezTo>
                <a:cubicBezTo>
                  <a:pt x="373" y="261"/>
                  <a:pt x="373" y="257"/>
                  <a:pt x="373" y="253"/>
                </a:cubicBezTo>
                <a:cubicBezTo>
                  <a:pt x="371" y="253"/>
                  <a:pt x="369" y="253"/>
                  <a:pt x="367" y="252"/>
                </a:cubicBezTo>
                <a:cubicBezTo>
                  <a:pt x="366" y="254"/>
                  <a:pt x="365" y="256"/>
                  <a:pt x="365" y="256"/>
                </a:cubicBezTo>
                <a:cubicBezTo>
                  <a:pt x="367" y="264"/>
                  <a:pt x="375" y="272"/>
                  <a:pt x="375" y="272"/>
                </a:cubicBezTo>
                <a:cubicBezTo>
                  <a:pt x="375" y="272"/>
                  <a:pt x="380" y="268"/>
                  <a:pt x="385" y="258"/>
                </a:cubicBezTo>
                <a:cubicBezTo>
                  <a:pt x="385" y="257"/>
                  <a:pt x="384" y="256"/>
                  <a:pt x="384" y="255"/>
                </a:cubicBezTo>
                <a:cubicBezTo>
                  <a:pt x="383" y="254"/>
                  <a:pt x="382" y="253"/>
                  <a:pt x="381" y="252"/>
                </a:cubicBezTo>
                <a:cubicBezTo>
                  <a:pt x="380" y="253"/>
                  <a:pt x="378" y="253"/>
                  <a:pt x="377" y="253"/>
                </a:cubicBezTo>
                <a:cubicBezTo>
                  <a:pt x="378" y="254"/>
                  <a:pt x="379" y="256"/>
                  <a:pt x="379" y="256"/>
                </a:cubicBezTo>
                <a:cubicBezTo>
                  <a:pt x="379" y="256"/>
                  <a:pt x="379" y="258"/>
                  <a:pt x="378" y="257"/>
                </a:cubicBezTo>
                <a:cubicBezTo>
                  <a:pt x="377" y="256"/>
                  <a:pt x="376" y="253"/>
                  <a:pt x="376" y="254"/>
                </a:cubicBezTo>
                <a:cubicBezTo>
                  <a:pt x="376" y="256"/>
                  <a:pt x="375" y="259"/>
                  <a:pt x="376" y="259"/>
                </a:cubicBezTo>
                <a:cubicBezTo>
                  <a:pt x="377" y="259"/>
                  <a:pt x="378" y="259"/>
                  <a:pt x="378" y="260"/>
                </a:cubicBezTo>
                <a:cubicBezTo>
                  <a:pt x="377" y="261"/>
                  <a:pt x="376" y="261"/>
                  <a:pt x="376" y="261"/>
                </a:cubicBezTo>
                <a:close/>
                <a:moveTo>
                  <a:pt x="434" y="244"/>
                </a:moveTo>
                <a:cubicBezTo>
                  <a:pt x="433" y="250"/>
                  <a:pt x="433" y="250"/>
                  <a:pt x="433" y="250"/>
                </a:cubicBezTo>
                <a:cubicBezTo>
                  <a:pt x="433" y="249"/>
                  <a:pt x="433" y="250"/>
                  <a:pt x="432" y="249"/>
                </a:cubicBezTo>
                <a:cubicBezTo>
                  <a:pt x="431" y="242"/>
                  <a:pt x="431" y="236"/>
                  <a:pt x="431" y="232"/>
                </a:cubicBezTo>
                <a:cubicBezTo>
                  <a:pt x="431" y="232"/>
                  <a:pt x="430" y="231"/>
                  <a:pt x="430" y="231"/>
                </a:cubicBezTo>
                <a:cubicBezTo>
                  <a:pt x="427" y="237"/>
                  <a:pt x="424" y="239"/>
                  <a:pt x="423" y="240"/>
                </a:cubicBezTo>
                <a:cubicBezTo>
                  <a:pt x="426" y="247"/>
                  <a:pt x="433" y="255"/>
                  <a:pt x="433" y="255"/>
                </a:cubicBezTo>
                <a:cubicBezTo>
                  <a:pt x="433" y="255"/>
                  <a:pt x="438" y="251"/>
                  <a:pt x="443" y="241"/>
                </a:cubicBezTo>
                <a:cubicBezTo>
                  <a:pt x="443" y="240"/>
                  <a:pt x="442" y="238"/>
                  <a:pt x="441" y="237"/>
                </a:cubicBezTo>
                <a:cubicBezTo>
                  <a:pt x="439" y="235"/>
                  <a:pt x="437" y="232"/>
                  <a:pt x="435" y="229"/>
                </a:cubicBezTo>
                <a:cubicBezTo>
                  <a:pt x="434" y="229"/>
                  <a:pt x="432" y="229"/>
                  <a:pt x="433" y="231"/>
                </a:cubicBezTo>
                <a:cubicBezTo>
                  <a:pt x="433" y="233"/>
                  <a:pt x="437" y="239"/>
                  <a:pt x="437" y="239"/>
                </a:cubicBezTo>
                <a:cubicBezTo>
                  <a:pt x="437" y="239"/>
                  <a:pt x="437" y="241"/>
                  <a:pt x="436" y="240"/>
                </a:cubicBezTo>
                <a:cubicBezTo>
                  <a:pt x="435" y="239"/>
                  <a:pt x="434" y="236"/>
                  <a:pt x="434" y="237"/>
                </a:cubicBezTo>
                <a:cubicBezTo>
                  <a:pt x="434" y="239"/>
                  <a:pt x="433" y="242"/>
                  <a:pt x="434" y="242"/>
                </a:cubicBezTo>
                <a:cubicBezTo>
                  <a:pt x="435" y="242"/>
                  <a:pt x="436" y="242"/>
                  <a:pt x="436" y="243"/>
                </a:cubicBezTo>
                <a:cubicBezTo>
                  <a:pt x="435" y="244"/>
                  <a:pt x="434" y="244"/>
                  <a:pt x="434" y="244"/>
                </a:cubicBezTo>
                <a:close/>
                <a:moveTo>
                  <a:pt x="284" y="635"/>
                </a:moveTo>
                <a:cubicBezTo>
                  <a:pt x="284" y="634"/>
                  <a:pt x="285" y="633"/>
                  <a:pt x="286" y="630"/>
                </a:cubicBezTo>
                <a:cubicBezTo>
                  <a:pt x="283" y="631"/>
                  <a:pt x="280" y="632"/>
                  <a:pt x="279" y="631"/>
                </a:cubicBezTo>
                <a:cubicBezTo>
                  <a:pt x="278" y="631"/>
                  <a:pt x="278" y="629"/>
                  <a:pt x="277" y="626"/>
                </a:cubicBezTo>
                <a:cubicBezTo>
                  <a:pt x="276" y="627"/>
                  <a:pt x="275" y="627"/>
                  <a:pt x="274" y="627"/>
                </a:cubicBezTo>
                <a:cubicBezTo>
                  <a:pt x="273" y="630"/>
                  <a:pt x="276" y="633"/>
                  <a:pt x="279" y="632"/>
                </a:cubicBezTo>
                <a:cubicBezTo>
                  <a:pt x="278" y="634"/>
                  <a:pt x="282" y="637"/>
                  <a:pt x="284" y="635"/>
                </a:cubicBezTo>
                <a:close/>
                <a:moveTo>
                  <a:pt x="279" y="632"/>
                </a:moveTo>
                <a:cubicBezTo>
                  <a:pt x="277" y="633"/>
                  <a:pt x="276" y="633"/>
                  <a:pt x="274" y="632"/>
                </a:cubicBezTo>
                <a:cubicBezTo>
                  <a:pt x="273" y="635"/>
                  <a:pt x="277" y="638"/>
                  <a:pt x="279" y="637"/>
                </a:cubicBezTo>
                <a:cubicBezTo>
                  <a:pt x="278" y="636"/>
                  <a:pt x="277" y="634"/>
                  <a:pt x="279" y="632"/>
                </a:cubicBezTo>
                <a:close/>
                <a:moveTo>
                  <a:pt x="270" y="628"/>
                </a:moveTo>
                <a:cubicBezTo>
                  <a:pt x="269" y="628"/>
                  <a:pt x="267" y="629"/>
                  <a:pt x="266" y="629"/>
                </a:cubicBezTo>
                <a:cubicBezTo>
                  <a:pt x="267" y="630"/>
                  <a:pt x="268" y="632"/>
                  <a:pt x="270" y="632"/>
                </a:cubicBezTo>
                <a:cubicBezTo>
                  <a:pt x="269" y="631"/>
                  <a:pt x="269" y="630"/>
                  <a:pt x="270" y="628"/>
                </a:cubicBezTo>
                <a:close/>
                <a:moveTo>
                  <a:pt x="283" y="640"/>
                </a:moveTo>
                <a:cubicBezTo>
                  <a:pt x="283" y="637"/>
                  <a:pt x="284" y="636"/>
                  <a:pt x="284" y="635"/>
                </a:cubicBezTo>
                <a:cubicBezTo>
                  <a:pt x="283" y="637"/>
                  <a:pt x="281" y="637"/>
                  <a:pt x="279" y="637"/>
                </a:cubicBezTo>
                <a:cubicBezTo>
                  <a:pt x="280" y="639"/>
                  <a:pt x="281" y="640"/>
                  <a:pt x="283" y="640"/>
                </a:cubicBezTo>
                <a:close/>
                <a:moveTo>
                  <a:pt x="177" y="753"/>
                </a:moveTo>
                <a:cubicBezTo>
                  <a:pt x="175" y="752"/>
                  <a:pt x="171" y="751"/>
                  <a:pt x="171" y="752"/>
                </a:cubicBezTo>
                <a:cubicBezTo>
                  <a:pt x="170" y="753"/>
                  <a:pt x="172" y="760"/>
                  <a:pt x="180" y="760"/>
                </a:cubicBezTo>
                <a:cubicBezTo>
                  <a:pt x="182" y="759"/>
                  <a:pt x="180" y="755"/>
                  <a:pt x="177" y="753"/>
                </a:cubicBezTo>
                <a:close/>
                <a:moveTo>
                  <a:pt x="274" y="632"/>
                </a:moveTo>
                <a:cubicBezTo>
                  <a:pt x="273" y="631"/>
                  <a:pt x="273" y="629"/>
                  <a:pt x="274" y="627"/>
                </a:cubicBezTo>
                <a:cubicBezTo>
                  <a:pt x="273" y="628"/>
                  <a:pt x="271" y="628"/>
                  <a:pt x="270" y="628"/>
                </a:cubicBezTo>
                <a:cubicBezTo>
                  <a:pt x="270" y="630"/>
                  <a:pt x="272" y="632"/>
                  <a:pt x="274" y="632"/>
                </a:cubicBezTo>
                <a:close/>
                <a:moveTo>
                  <a:pt x="192" y="760"/>
                </a:moveTo>
                <a:cubicBezTo>
                  <a:pt x="192" y="760"/>
                  <a:pt x="187" y="763"/>
                  <a:pt x="184" y="762"/>
                </a:cubicBezTo>
                <a:cubicBezTo>
                  <a:pt x="184" y="767"/>
                  <a:pt x="196" y="770"/>
                  <a:pt x="203" y="766"/>
                </a:cubicBezTo>
                <a:cubicBezTo>
                  <a:pt x="194" y="765"/>
                  <a:pt x="192" y="760"/>
                  <a:pt x="192" y="760"/>
                </a:cubicBezTo>
                <a:close/>
                <a:moveTo>
                  <a:pt x="256" y="724"/>
                </a:moveTo>
                <a:cubicBezTo>
                  <a:pt x="256" y="724"/>
                  <a:pt x="254" y="723"/>
                  <a:pt x="248" y="725"/>
                </a:cubicBezTo>
                <a:cubicBezTo>
                  <a:pt x="249" y="720"/>
                  <a:pt x="257" y="724"/>
                  <a:pt x="258" y="723"/>
                </a:cubicBezTo>
                <a:cubicBezTo>
                  <a:pt x="258" y="723"/>
                  <a:pt x="258" y="720"/>
                  <a:pt x="256" y="720"/>
                </a:cubicBezTo>
                <a:cubicBezTo>
                  <a:pt x="255" y="720"/>
                  <a:pt x="249" y="719"/>
                  <a:pt x="248" y="718"/>
                </a:cubicBezTo>
                <a:cubicBezTo>
                  <a:pt x="246" y="717"/>
                  <a:pt x="245" y="719"/>
                  <a:pt x="244" y="719"/>
                </a:cubicBezTo>
                <a:cubicBezTo>
                  <a:pt x="243" y="719"/>
                  <a:pt x="243" y="718"/>
                  <a:pt x="243" y="718"/>
                </a:cubicBezTo>
                <a:cubicBezTo>
                  <a:pt x="244" y="717"/>
                  <a:pt x="245" y="718"/>
                  <a:pt x="246" y="717"/>
                </a:cubicBezTo>
                <a:cubicBezTo>
                  <a:pt x="247" y="712"/>
                  <a:pt x="246" y="708"/>
                  <a:pt x="245" y="708"/>
                </a:cubicBezTo>
                <a:cubicBezTo>
                  <a:pt x="244" y="707"/>
                  <a:pt x="241" y="712"/>
                  <a:pt x="242" y="709"/>
                </a:cubicBezTo>
                <a:cubicBezTo>
                  <a:pt x="243" y="705"/>
                  <a:pt x="240" y="704"/>
                  <a:pt x="238" y="702"/>
                </a:cubicBezTo>
                <a:cubicBezTo>
                  <a:pt x="239" y="695"/>
                  <a:pt x="230" y="691"/>
                  <a:pt x="230" y="691"/>
                </a:cubicBezTo>
                <a:cubicBezTo>
                  <a:pt x="230" y="691"/>
                  <a:pt x="238" y="691"/>
                  <a:pt x="241" y="699"/>
                </a:cubicBezTo>
                <a:cubicBezTo>
                  <a:pt x="250" y="693"/>
                  <a:pt x="251" y="690"/>
                  <a:pt x="243" y="683"/>
                </a:cubicBezTo>
                <a:cubicBezTo>
                  <a:pt x="243" y="683"/>
                  <a:pt x="246" y="686"/>
                  <a:pt x="249" y="686"/>
                </a:cubicBezTo>
                <a:cubicBezTo>
                  <a:pt x="255" y="686"/>
                  <a:pt x="258" y="676"/>
                  <a:pt x="259" y="676"/>
                </a:cubicBezTo>
                <a:cubicBezTo>
                  <a:pt x="267" y="675"/>
                  <a:pt x="274" y="665"/>
                  <a:pt x="275" y="661"/>
                </a:cubicBezTo>
                <a:cubicBezTo>
                  <a:pt x="276" y="658"/>
                  <a:pt x="276" y="657"/>
                  <a:pt x="273" y="655"/>
                </a:cubicBezTo>
                <a:cubicBezTo>
                  <a:pt x="275" y="654"/>
                  <a:pt x="277" y="657"/>
                  <a:pt x="277" y="657"/>
                </a:cubicBezTo>
                <a:cubicBezTo>
                  <a:pt x="277" y="657"/>
                  <a:pt x="278" y="656"/>
                  <a:pt x="275" y="653"/>
                </a:cubicBezTo>
                <a:cubicBezTo>
                  <a:pt x="276" y="653"/>
                  <a:pt x="277" y="654"/>
                  <a:pt x="279" y="654"/>
                </a:cubicBezTo>
                <a:cubicBezTo>
                  <a:pt x="282" y="656"/>
                  <a:pt x="284" y="654"/>
                  <a:pt x="286" y="652"/>
                </a:cubicBezTo>
                <a:cubicBezTo>
                  <a:pt x="283" y="653"/>
                  <a:pt x="279" y="651"/>
                  <a:pt x="280" y="648"/>
                </a:cubicBezTo>
                <a:cubicBezTo>
                  <a:pt x="276" y="654"/>
                  <a:pt x="268" y="650"/>
                  <a:pt x="271" y="644"/>
                </a:cubicBezTo>
                <a:cubicBezTo>
                  <a:pt x="271" y="644"/>
                  <a:pt x="271" y="644"/>
                  <a:pt x="271" y="644"/>
                </a:cubicBezTo>
                <a:cubicBezTo>
                  <a:pt x="264" y="649"/>
                  <a:pt x="259" y="640"/>
                  <a:pt x="264" y="636"/>
                </a:cubicBezTo>
                <a:cubicBezTo>
                  <a:pt x="264" y="636"/>
                  <a:pt x="264" y="636"/>
                  <a:pt x="264" y="636"/>
                </a:cubicBezTo>
                <a:cubicBezTo>
                  <a:pt x="259" y="638"/>
                  <a:pt x="257" y="634"/>
                  <a:pt x="259" y="630"/>
                </a:cubicBezTo>
                <a:cubicBezTo>
                  <a:pt x="256" y="632"/>
                  <a:pt x="253" y="636"/>
                  <a:pt x="251" y="641"/>
                </a:cubicBezTo>
                <a:cubicBezTo>
                  <a:pt x="245" y="646"/>
                  <a:pt x="242" y="659"/>
                  <a:pt x="242" y="661"/>
                </a:cubicBezTo>
                <a:cubicBezTo>
                  <a:pt x="241" y="663"/>
                  <a:pt x="235" y="667"/>
                  <a:pt x="232" y="676"/>
                </a:cubicBezTo>
                <a:cubicBezTo>
                  <a:pt x="227" y="680"/>
                  <a:pt x="220" y="686"/>
                  <a:pt x="219" y="694"/>
                </a:cubicBezTo>
                <a:cubicBezTo>
                  <a:pt x="219" y="694"/>
                  <a:pt x="220" y="694"/>
                  <a:pt x="221" y="695"/>
                </a:cubicBezTo>
                <a:cubicBezTo>
                  <a:pt x="216" y="692"/>
                  <a:pt x="199" y="696"/>
                  <a:pt x="199" y="702"/>
                </a:cubicBezTo>
                <a:cubicBezTo>
                  <a:pt x="199" y="704"/>
                  <a:pt x="202" y="703"/>
                  <a:pt x="202" y="705"/>
                </a:cubicBezTo>
                <a:cubicBezTo>
                  <a:pt x="201" y="709"/>
                  <a:pt x="194" y="713"/>
                  <a:pt x="194" y="713"/>
                </a:cubicBezTo>
                <a:cubicBezTo>
                  <a:pt x="194" y="713"/>
                  <a:pt x="199" y="707"/>
                  <a:pt x="199" y="705"/>
                </a:cubicBezTo>
                <a:cubicBezTo>
                  <a:pt x="198" y="703"/>
                  <a:pt x="198" y="703"/>
                  <a:pt x="196" y="703"/>
                </a:cubicBezTo>
                <a:cubicBezTo>
                  <a:pt x="192" y="705"/>
                  <a:pt x="189" y="709"/>
                  <a:pt x="189" y="710"/>
                </a:cubicBezTo>
                <a:cubicBezTo>
                  <a:pt x="190" y="711"/>
                  <a:pt x="193" y="711"/>
                  <a:pt x="192" y="714"/>
                </a:cubicBezTo>
                <a:cubicBezTo>
                  <a:pt x="190" y="716"/>
                  <a:pt x="185" y="719"/>
                  <a:pt x="185" y="719"/>
                </a:cubicBezTo>
                <a:cubicBezTo>
                  <a:pt x="185" y="719"/>
                  <a:pt x="189" y="716"/>
                  <a:pt x="189" y="715"/>
                </a:cubicBezTo>
                <a:cubicBezTo>
                  <a:pt x="189" y="714"/>
                  <a:pt x="188" y="711"/>
                  <a:pt x="186" y="713"/>
                </a:cubicBezTo>
                <a:cubicBezTo>
                  <a:pt x="183" y="714"/>
                  <a:pt x="180" y="718"/>
                  <a:pt x="179" y="719"/>
                </a:cubicBezTo>
                <a:cubicBezTo>
                  <a:pt x="179" y="720"/>
                  <a:pt x="184" y="720"/>
                  <a:pt x="182" y="724"/>
                </a:cubicBezTo>
                <a:cubicBezTo>
                  <a:pt x="180" y="728"/>
                  <a:pt x="173" y="725"/>
                  <a:pt x="169" y="730"/>
                </a:cubicBezTo>
                <a:cubicBezTo>
                  <a:pt x="166" y="733"/>
                  <a:pt x="166" y="736"/>
                  <a:pt x="165" y="736"/>
                </a:cubicBezTo>
                <a:cubicBezTo>
                  <a:pt x="164" y="736"/>
                  <a:pt x="163" y="733"/>
                  <a:pt x="165" y="731"/>
                </a:cubicBezTo>
                <a:cubicBezTo>
                  <a:pt x="167" y="729"/>
                  <a:pt x="167" y="726"/>
                  <a:pt x="166" y="725"/>
                </a:cubicBezTo>
                <a:cubicBezTo>
                  <a:pt x="164" y="724"/>
                  <a:pt x="160" y="724"/>
                  <a:pt x="160" y="727"/>
                </a:cubicBezTo>
                <a:cubicBezTo>
                  <a:pt x="159" y="730"/>
                  <a:pt x="158" y="735"/>
                  <a:pt x="158" y="736"/>
                </a:cubicBezTo>
                <a:cubicBezTo>
                  <a:pt x="157" y="739"/>
                  <a:pt x="161" y="740"/>
                  <a:pt x="163" y="742"/>
                </a:cubicBezTo>
                <a:cubicBezTo>
                  <a:pt x="164" y="743"/>
                  <a:pt x="166" y="742"/>
                  <a:pt x="167" y="741"/>
                </a:cubicBezTo>
                <a:cubicBezTo>
                  <a:pt x="168" y="740"/>
                  <a:pt x="170" y="741"/>
                  <a:pt x="170" y="740"/>
                </a:cubicBezTo>
                <a:cubicBezTo>
                  <a:pt x="169" y="739"/>
                  <a:pt x="167" y="739"/>
                  <a:pt x="168" y="737"/>
                </a:cubicBezTo>
                <a:cubicBezTo>
                  <a:pt x="170" y="735"/>
                  <a:pt x="172" y="729"/>
                  <a:pt x="176" y="729"/>
                </a:cubicBezTo>
                <a:cubicBezTo>
                  <a:pt x="177" y="729"/>
                  <a:pt x="177" y="729"/>
                  <a:pt x="177" y="729"/>
                </a:cubicBezTo>
                <a:cubicBezTo>
                  <a:pt x="180" y="729"/>
                  <a:pt x="181" y="729"/>
                  <a:pt x="182" y="730"/>
                </a:cubicBezTo>
                <a:cubicBezTo>
                  <a:pt x="182" y="732"/>
                  <a:pt x="182" y="734"/>
                  <a:pt x="182" y="736"/>
                </a:cubicBezTo>
                <a:cubicBezTo>
                  <a:pt x="181" y="738"/>
                  <a:pt x="178" y="740"/>
                  <a:pt x="178" y="739"/>
                </a:cubicBezTo>
                <a:cubicBezTo>
                  <a:pt x="179" y="738"/>
                  <a:pt x="180" y="735"/>
                  <a:pt x="180" y="733"/>
                </a:cubicBezTo>
                <a:cubicBezTo>
                  <a:pt x="181" y="731"/>
                  <a:pt x="179" y="731"/>
                  <a:pt x="177" y="731"/>
                </a:cubicBezTo>
                <a:cubicBezTo>
                  <a:pt x="176" y="732"/>
                  <a:pt x="174" y="733"/>
                  <a:pt x="171" y="736"/>
                </a:cubicBezTo>
                <a:cubicBezTo>
                  <a:pt x="168" y="740"/>
                  <a:pt x="174" y="742"/>
                  <a:pt x="174" y="742"/>
                </a:cubicBezTo>
                <a:cubicBezTo>
                  <a:pt x="174" y="742"/>
                  <a:pt x="176" y="746"/>
                  <a:pt x="174" y="744"/>
                </a:cubicBezTo>
                <a:cubicBezTo>
                  <a:pt x="172" y="742"/>
                  <a:pt x="170" y="743"/>
                  <a:pt x="169" y="743"/>
                </a:cubicBezTo>
                <a:cubicBezTo>
                  <a:pt x="168" y="744"/>
                  <a:pt x="170" y="749"/>
                  <a:pt x="173" y="750"/>
                </a:cubicBezTo>
                <a:cubicBezTo>
                  <a:pt x="175" y="751"/>
                  <a:pt x="176" y="752"/>
                  <a:pt x="178" y="750"/>
                </a:cubicBezTo>
                <a:cubicBezTo>
                  <a:pt x="180" y="749"/>
                  <a:pt x="178" y="743"/>
                  <a:pt x="179" y="743"/>
                </a:cubicBezTo>
                <a:cubicBezTo>
                  <a:pt x="179" y="743"/>
                  <a:pt x="183" y="741"/>
                  <a:pt x="186" y="739"/>
                </a:cubicBezTo>
                <a:cubicBezTo>
                  <a:pt x="189" y="738"/>
                  <a:pt x="189" y="737"/>
                  <a:pt x="189" y="736"/>
                </a:cubicBezTo>
                <a:cubicBezTo>
                  <a:pt x="190" y="735"/>
                  <a:pt x="196" y="731"/>
                  <a:pt x="196" y="731"/>
                </a:cubicBezTo>
                <a:cubicBezTo>
                  <a:pt x="201" y="728"/>
                  <a:pt x="201" y="728"/>
                  <a:pt x="201" y="728"/>
                </a:cubicBezTo>
                <a:cubicBezTo>
                  <a:pt x="201" y="728"/>
                  <a:pt x="206" y="724"/>
                  <a:pt x="207" y="723"/>
                </a:cubicBezTo>
                <a:cubicBezTo>
                  <a:pt x="206" y="722"/>
                  <a:pt x="207" y="719"/>
                  <a:pt x="207" y="718"/>
                </a:cubicBezTo>
                <a:cubicBezTo>
                  <a:pt x="209" y="716"/>
                  <a:pt x="211" y="716"/>
                  <a:pt x="212" y="716"/>
                </a:cubicBezTo>
                <a:cubicBezTo>
                  <a:pt x="218" y="717"/>
                  <a:pt x="226" y="720"/>
                  <a:pt x="227" y="709"/>
                </a:cubicBezTo>
                <a:cubicBezTo>
                  <a:pt x="227" y="710"/>
                  <a:pt x="227" y="711"/>
                  <a:pt x="228" y="711"/>
                </a:cubicBezTo>
                <a:cubicBezTo>
                  <a:pt x="231" y="713"/>
                  <a:pt x="233" y="710"/>
                  <a:pt x="234" y="709"/>
                </a:cubicBezTo>
                <a:cubicBezTo>
                  <a:pt x="236" y="710"/>
                  <a:pt x="233" y="713"/>
                  <a:pt x="231" y="713"/>
                </a:cubicBezTo>
                <a:cubicBezTo>
                  <a:pt x="230" y="714"/>
                  <a:pt x="229" y="713"/>
                  <a:pt x="228" y="712"/>
                </a:cubicBezTo>
                <a:cubicBezTo>
                  <a:pt x="228" y="715"/>
                  <a:pt x="226" y="716"/>
                  <a:pt x="224" y="718"/>
                </a:cubicBezTo>
                <a:cubicBezTo>
                  <a:pt x="222" y="719"/>
                  <a:pt x="213" y="719"/>
                  <a:pt x="212" y="716"/>
                </a:cubicBezTo>
                <a:cubicBezTo>
                  <a:pt x="212" y="716"/>
                  <a:pt x="211" y="716"/>
                  <a:pt x="210" y="718"/>
                </a:cubicBezTo>
                <a:cubicBezTo>
                  <a:pt x="208" y="719"/>
                  <a:pt x="210" y="721"/>
                  <a:pt x="210" y="723"/>
                </a:cubicBezTo>
                <a:cubicBezTo>
                  <a:pt x="210" y="725"/>
                  <a:pt x="210" y="725"/>
                  <a:pt x="209" y="724"/>
                </a:cubicBezTo>
                <a:cubicBezTo>
                  <a:pt x="208" y="722"/>
                  <a:pt x="207" y="723"/>
                  <a:pt x="207" y="723"/>
                </a:cubicBezTo>
                <a:cubicBezTo>
                  <a:pt x="206" y="724"/>
                  <a:pt x="207" y="728"/>
                  <a:pt x="207" y="728"/>
                </a:cubicBezTo>
                <a:cubicBezTo>
                  <a:pt x="207" y="728"/>
                  <a:pt x="207" y="732"/>
                  <a:pt x="207" y="733"/>
                </a:cubicBezTo>
                <a:cubicBezTo>
                  <a:pt x="206" y="735"/>
                  <a:pt x="204" y="736"/>
                  <a:pt x="200" y="738"/>
                </a:cubicBezTo>
                <a:cubicBezTo>
                  <a:pt x="200" y="742"/>
                  <a:pt x="194" y="743"/>
                  <a:pt x="192" y="743"/>
                </a:cubicBezTo>
                <a:cubicBezTo>
                  <a:pt x="192" y="743"/>
                  <a:pt x="199" y="741"/>
                  <a:pt x="198" y="735"/>
                </a:cubicBezTo>
                <a:cubicBezTo>
                  <a:pt x="198" y="735"/>
                  <a:pt x="202" y="735"/>
                  <a:pt x="203" y="734"/>
                </a:cubicBezTo>
                <a:cubicBezTo>
                  <a:pt x="205" y="734"/>
                  <a:pt x="204" y="734"/>
                  <a:pt x="205" y="731"/>
                </a:cubicBezTo>
                <a:cubicBezTo>
                  <a:pt x="206" y="729"/>
                  <a:pt x="204" y="729"/>
                  <a:pt x="202" y="730"/>
                </a:cubicBezTo>
                <a:cubicBezTo>
                  <a:pt x="200" y="730"/>
                  <a:pt x="202" y="730"/>
                  <a:pt x="201" y="732"/>
                </a:cubicBezTo>
                <a:cubicBezTo>
                  <a:pt x="198" y="730"/>
                  <a:pt x="197" y="733"/>
                  <a:pt x="196" y="735"/>
                </a:cubicBezTo>
                <a:cubicBezTo>
                  <a:pt x="192" y="734"/>
                  <a:pt x="190" y="742"/>
                  <a:pt x="190" y="742"/>
                </a:cubicBezTo>
                <a:cubicBezTo>
                  <a:pt x="190" y="742"/>
                  <a:pt x="177" y="742"/>
                  <a:pt x="182" y="746"/>
                </a:cubicBezTo>
                <a:cubicBezTo>
                  <a:pt x="182" y="746"/>
                  <a:pt x="186" y="746"/>
                  <a:pt x="192" y="746"/>
                </a:cubicBezTo>
                <a:cubicBezTo>
                  <a:pt x="193" y="746"/>
                  <a:pt x="193" y="747"/>
                  <a:pt x="192" y="747"/>
                </a:cubicBezTo>
                <a:cubicBezTo>
                  <a:pt x="191" y="746"/>
                  <a:pt x="189" y="748"/>
                  <a:pt x="189" y="749"/>
                </a:cubicBezTo>
                <a:cubicBezTo>
                  <a:pt x="189" y="749"/>
                  <a:pt x="189" y="754"/>
                  <a:pt x="188" y="756"/>
                </a:cubicBezTo>
                <a:cubicBezTo>
                  <a:pt x="188" y="758"/>
                  <a:pt x="185" y="758"/>
                  <a:pt x="185" y="758"/>
                </a:cubicBezTo>
                <a:cubicBezTo>
                  <a:pt x="185" y="758"/>
                  <a:pt x="185" y="758"/>
                  <a:pt x="187" y="756"/>
                </a:cubicBezTo>
                <a:cubicBezTo>
                  <a:pt x="188" y="754"/>
                  <a:pt x="188" y="748"/>
                  <a:pt x="185" y="747"/>
                </a:cubicBezTo>
                <a:cubicBezTo>
                  <a:pt x="182" y="746"/>
                  <a:pt x="180" y="751"/>
                  <a:pt x="180" y="752"/>
                </a:cubicBezTo>
                <a:cubicBezTo>
                  <a:pt x="180" y="754"/>
                  <a:pt x="181" y="760"/>
                  <a:pt x="187" y="760"/>
                </a:cubicBezTo>
                <a:cubicBezTo>
                  <a:pt x="192" y="759"/>
                  <a:pt x="196" y="752"/>
                  <a:pt x="195" y="750"/>
                </a:cubicBezTo>
                <a:cubicBezTo>
                  <a:pt x="199" y="751"/>
                  <a:pt x="206" y="748"/>
                  <a:pt x="202" y="741"/>
                </a:cubicBezTo>
                <a:cubicBezTo>
                  <a:pt x="210" y="743"/>
                  <a:pt x="209" y="736"/>
                  <a:pt x="208" y="734"/>
                </a:cubicBezTo>
                <a:cubicBezTo>
                  <a:pt x="212" y="736"/>
                  <a:pt x="218" y="731"/>
                  <a:pt x="216" y="727"/>
                </a:cubicBezTo>
                <a:cubicBezTo>
                  <a:pt x="221" y="729"/>
                  <a:pt x="226" y="726"/>
                  <a:pt x="227" y="722"/>
                </a:cubicBezTo>
                <a:cubicBezTo>
                  <a:pt x="229" y="718"/>
                  <a:pt x="228" y="720"/>
                  <a:pt x="229" y="720"/>
                </a:cubicBezTo>
                <a:cubicBezTo>
                  <a:pt x="229" y="720"/>
                  <a:pt x="231" y="722"/>
                  <a:pt x="233" y="722"/>
                </a:cubicBezTo>
                <a:cubicBezTo>
                  <a:pt x="235" y="721"/>
                  <a:pt x="235" y="723"/>
                  <a:pt x="237" y="723"/>
                </a:cubicBezTo>
                <a:cubicBezTo>
                  <a:pt x="238" y="723"/>
                  <a:pt x="240" y="721"/>
                  <a:pt x="241" y="722"/>
                </a:cubicBezTo>
                <a:cubicBezTo>
                  <a:pt x="241" y="723"/>
                  <a:pt x="241" y="724"/>
                  <a:pt x="242" y="724"/>
                </a:cubicBezTo>
                <a:cubicBezTo>
                  <a:pt x="243" y="724"/>
                  <a:pt x="243" y="724"/>
                  <a:pt x="245" y="725"/>
                </a:cubicBezTo>
                <a:cubicBezTo>
                  <a:pt x="247" y="727"/>
                  <a:pt x="246" y="728"/>
                  <a:pt x="247" y="729"/>
                </a:cubicBezTo>
                <a:cubicBezTo>
                  <a:pt x="248" y="730"/>
                  <a:pt x="254" y="732"/>
                  <a:pt x="256" y="733"/>
                </a:cubicBezTo>
                <a:cubicBezTo>
                  <a:pt x="259" y="735"/>
                  <a:pt x="263" y="728"/>
                  <a:pt x="256" y="724"/>
                </a:cubicBezTo>
                <a:close/>
                <a:moveTo>
                  <a:pt x="243" y="679"/>
                </a:moveTo>
                <a:cubicBezTo>
                  <a:pt x="247" y="678"/>
                  <a:pt x="247" y="681"/>
                  <a:pt x="247" y="683"/>
                </a:cubicBezTo>
                <a:cubicBezTo>
                  <a:pt x="245" y="680"/>
                  <a:pt x="242" y="680"/>
                  <a:pt x="243" y="679"/>
                </a:cubicBezTo>
                <a:close/>
                <a:moveTo>
                  <a:pt x="246" y="676"/>
                </a:moveTo>
                <a:cubicBezTo>
                  <a:pt x="250" y="675"/>
                  <a:pt x="250" y="678"/>
                  <a:pt x="250" y="680"/>
                </a:cubicBezTo>
                <a:cubicBezTo>
                  <a:pt x="248" y="677"/>
                  <a:pt x="245" y="678"/>
                  <a:pt x="246" y="676"/>
                </a:cubicBezTo>
                <a:close/>
                <a:moveTo>
                  <a:pt x="248" y="672"/>
                </a:moveTo>
                <a:cubicBezTo>
                  <a:pt x="253" y="672"/>
                  <a:pt x="252" y="674"/>
                  <a:pt x="253" y="676"/>
                </a:cubicBezTo>
                <a:cubicBezTo>
                  <a:pt x="250" y="673"/>
                  <a:pt x="248" y="674"/>
                  <a:pt x="248" y="672"/>
                </a:cubicBezTo>
                <a:close/>
                <a:moveTo>
                  <a:pt x="255" y="673"/>
                </a:moveTo>
                <a:cubicBezTo>
                  <a:pt x="253" y="670"/>
                  <a:pt x="249" y="670"/>
                  <a:pt x="250" y="668"/>
                </a:cubicBezTo>
                <a:cubicBezTo>
                  <a:pt x="254" y="670"/>
                  <a:pt x="256" y="671"/>
                  <a:pt x="255" y="673"/>
                </a:cubicBezTo>
                <a:close/>
                <a:moveTo>
                  <a:pt x="258" y="671"/>
                </a:moveTo>
                <a:cubicBezTo>
                  <a:pt x="255" y="668"/>
                  <a:pt x="252" y="667"/>
                  <a:pt x="252" y="665"/>
                </a:cubicBezTo>
                <a:cubicBezTo>
                  <a:pt x="257" y="667"/>
                  <a:pt x="259" y="669"/>
                  <a:pt x="258" y="671"/>
                </a:cubicBezTo>
                <a:close/>
                <a:moveTo>
                  <a:pt x="254" y="662"/>
                </a:moveTo>
                <a:cubicBezTo>
                  <a:pt x="259" y="662"/>
                  <a:pt x="261" y="666"/>
                  <a:pt x="261" y="668"/>
                </a:cubicBezTo>
                <a:cubicBezTo>
                  <a:pt x="258" y="665"/>
                  <a:pt x="254" y="664"/>
                  <a:pt x="254" y="662"/>
                </a:cubicBezTo>
                <a:close/>
                <a:moveTo>
                  <a:pt x="266" y="655"/>
                </a:moveTo>
                <a:cubicBezTo>
                  <a:pt x="264" y="657"/>
                  <a:pt x="262" y="652"/>
                  <a:pt x="262" y="652"/>
                </a:cubicBezTo>
                <a:cubicBezTo>
                  <a:pt x="263" y="650"/>
                  <a:pt x="266" y="655"/>
                  <a:pt x="266" y="655"/>
                </a:cubicBezTo>
                <a:close/>
                <a:moveTo>
                  <a:pt x="266" y="661"/>
                </a:moveTo>
                <a:cubicBezTo>
                  <a:pt x="263" y="658"/>
                  <a:pt x="258" y="657"/>
                  <a:pt x="259" y="655"/>
                </a:cubicBezTo>
                <a:cubicBezTo>
                  <a:pt x="263" y="655"/>
                  <a:pt x="267" y="659"/>
                  <a:pt x="266" y="661"/>
                </a:cubicBezTo>
                <a:close/>
                <a:moveTo>
                  <a:pt x="263" y="665"/>
                </a:moveTo>
                <a:cubicBezTo>
                  <a:pt x="261" y="662"/>
                  <a:pt x="256" y="661"/>
                  <a:pt x="257" y="659"/>
                </a:cubicBezTo>
                <a:cubicBezTo>
                  <a:pt x="261" y="658"/>
                  <a:pt x="265" y="663"/>
                  <a:pt x="263" y="665"/>
                </a:cubicBezTo>
                <a:close/>
                <a:moveTo>
                  <a:pt x="253" y="642"/>
                </a:moveTo>
                <a:cubicBezTo>
                  <a:pt x="257" y="639"/>
                  <a:pt x="256" y="642"/>
                  <a:pt x="256" y="642"/>
                </a:cubicBezTo>
                <a:cubicBezTo>
                  <a:pt x="253" y="643"/>
                  <a:pt x="249" y="648"/>
                  <a:pt x="247" y="661"/>
                </a:cubicBezTo>
                <a:cubicBezTo>
                  <a:pt x="247" y="656"/>
                  <a:pt x="248" y="646"/>
                  <a:pt x="253" y="642"/>
                </a:cubicBezTo>
                <a:close/>
                <a:moveTo>
                  <a:pt x="244" y="662"/>
                </a:moveTo>
                <a:cubicBezTo>
                  <a:pt x="248" y="659"/>
                  <a:pt x="247" y="662"/>
                  <a:pt x="247" y="662"/>
                </a:cubicBezTo>
                <a:cubicBezTo>
                  <a:pt x="243" y="663"/>
                  <a:pt x="239" y="668"/>
                  <a:pt x="237" y="679"/>
                </a:cubicBezTo>
                <a:cubicBezTo>
                  <a:pt x="237" y="673"/>
                  <a:pt x="239" y="666"/>
                  <a:pt x="244" y="662"/>
                </a:cubicBezTo>
                <a:close/>
                <a:moveTo>
                  <a:pt x="242" y="691"/>
                </a:moveTo>
                <a:cubicBezTo>
                  <a:pt x="243" y="688"/>
                  <a:pt x="240" y="685"/>
                  <a:pt x="236" y="684"/>
                </a:cubicBezTo>
                <a:cubicBezTo>
                  <a:pt x="244" y="683"/>
                  <a:pt x="244" y="691"/>
                  <a:pt x="242" y="691"/>
                </a:cubicBezTo>
                <a:close/>
                <a:moveTo>
                  <a:pt x="214" y="708"/>
                </a:moveTo>
                <a:cubicBezTo>
                  <a:pt x="213" y="710"/>
                  <a:pt x="213" y="710"/>
                  <a:pt x="213" y="710"/>
                </a:cubicBezTo>
                <a:cubicBezTo>
                  <a:pt x="213" y="710"/>
                  <a:pt x="208" y="710"/>
                  <a:pt x="205" y="711"/>
                </a:cubicBezTo>
                <a:cubicBezTo>
                  <a:pt x="203" y="712"/>
                  <a:pt x="199" y="714"/>
                  <a:pt x="199" y="716"/>
                </a:cubicBezTo>
                <a:cubicBezTo>
                  <a:pt x="199" y="717"/>
                  <a:pt x="199" y="717"/>
                  <a:pt x="200" y="718"/>
                </a:cubicBezTo>
                <a:cubicBezTo>
                  <a:pt x="201" y="718"/>
                  <a:pt x="202" y="719"/>
                  <a:pt x="202" y="719"/>
                </a:cubicBezTo>
                <a:cubicBezTo>
                  <a:pt x="203" y="719"/>
                  <a:pt x="196" y="720"/>
                  <a:pt x="195" y="720"/>
                </a:cubicBezTo>
                <a:cubicBezTo>
                  <a:pt x="194" y="720"/>
                  <a:pt x="196" y="724"/>
                  <a:pt x="194" y="727"/>
                </a:cubicBezTo>
                <a:cubicBezTo>
                  <a:pt x="192" y="731"/>
                  <a:pt x="189" y="731"/>
                  <a:pt x="188" y="731"/>
                </a:cubicBezTo>
                <a:cubicBezTo>
                  <a:pt x="188" y="731"/>
                  <a:pt x="191" y="729"/>
                  <a:pt x="192" y="727"/>
                </a:cubicBezTo>
                <a:cubicBezTo>
                  <a:pt x="193" y="723"/>
                  <a:pt x="193" y="718"/>
                  <a:pt x="188" y="721"/>
                </a:cubicBezTo>
                <a:cubicBezTo>
                  <a:pt x="186" y="722"/>
                  <a:pt x="184" y="725"/>
                  <a:pt x="185" y="726"/>
                </a:cubicBezTo>
                <a:cubicBezTo>
                  <a:pt x="186" y="727"/>
                  <a:pt x="188" y="726"/>
                  <a:pt x="187" y="727"/>
                </a:cubicBezTo>
                <a:cubicBezTo>
                  <a:pt x="186" y="729"/>
                  <a:pt x="184" y="727"/>
                  <a:pt x="185" y="728"/>
                </a:cubicBezTo>
                <a:cubicBezTo>
                  <a:pt x="186" y="730"/>
                  <a:pt x="185" y="729"/>
                  <a:pt x="183" y="729"/>
                </a:cubicBezTo>
                <a:cubicBezTo>
                  <a:pt x="180" y="729"/>
                  <a:pt x="180" y="728"/>
                  <a:pt x="180" y="727"/>
                </a:cubicBezTo>
                <a:cubicBezTo>
                  <a:pt x="181" y="726"/>
                  <a:pt x="182" y="728"/>
                  <a:pt x="182" y="725"/>
                </a:cubicBezTo>
                <a:cubicBezTo>
                  <a:pt x="183" y="722"/>
                  <a:pt x="187" y="720"/>
                  <a:pt x="187" y="720"/>
                </a:cubicBezTo>
                <a:cubicBezTo>
                  <a:pt x="187" y="720"/>
                  <a:pt x="188" y="720"/>
                  <a:pt x="190" y="720"/>
                </a:cubicBezTo>
                <a:cubicBezTo>
                  <a:pt x="192" y="720"/>
                  <a:pt x="191" y="719"/>
                  <a:pt x="191" y="719"/>
                </a:cubicBezTo>
                <a:cubicBezTo>
                  <a:pt x="191" y="718"/>
                  <a:pt x="194" y="719"/>
                  <a:pt x="196" y="718"/>
                </a:cubicBezTo>
                <a:cubicBezTo>
                  <a:pt x="198" y="717"/>
                  <a:pt x="196" y="716"/>
                  <a:pt x="198" y="714"/>
                </a:cubicBezTo>
                <a:cubicBezTo>
                  <a:pt x="200" y="712"/>
                  <a:pt x="205" y="709"/>
                  <a:pt x="208" y="709"/>
                </a:cubicBezTo>
                <a:cubicBezTo>
                  <a:pt x="210" y="709"/>
                  <a:pt x="212" y="708"/>
                  <a:pt x="211" y="707"/>
                </a:cubicBezTo>
                <a:cubicBezTo>
                  <a:pt x="211" y="707"/>
                  <a:pt x="220" y="697"/>
                  <a:pt x="222" y="699"/>
                </a:cubicBezTo>
                <a:cubicBezTo>
                  <a:pt x="218" y="705"/>
                  <a:pt x="214" y="705"/>
                  <a:pt x="214" y="708"/>
                </a:cubicBezTo>
                <a:close/>
                <a:moveTo>
                  <a:pt x="222" y="695"/>
                </a:moveTo>
                <a:cubicBezTo>
                  <a:pt x="223" y="691"/>
                  <a:pt x="226" y="682"/>
                  <a:pt x="232" y="680"/>
                </a:cubicBezTo>
                <a:cubicBezTo>
                  <a:pt x="238" y="678"/>
                  <a:pt x="235" y="680"/>
                  <a:pt x="235" y="680"/>
                </a:cubicBezTo>
                <a:cubicBezTo>
                  <a:pt x="230" y="681"/>
                  <a:pt x="224" y="686"/>
                  <a:pt x="222" y="695"/>
                </a:cubicBezTo>
                <a:close/>
                <a:moveTo>
                  <a:pt x="232" y="698"/>
                </a:moveTo>
                <a:cubicBezTo>
                  <a:pt x="232" y="698"/>
                  <a:pt x="237" y="699"/>
                  <a:pt x="235" y="703"/>
                </a:cubicBezTo>
                <a:cubicBezTo>
                  <a:pt x="235" y="699"/>
                  <a:pt x="232" y="698"/>
                  <a:pt x="232" y="698"/>
                </a:cubicBezTo>
                <a:close/>
                <a:moveTo>
                  <a:pt x="234" y="719"/>
                </a:moveTo>
                <a:cubicBezTo>
                  <a:pt x="233" y="718"/>
                  <a:pt x="236" y="712"/>
                  <a:pt x="237" y="715"/>
                </a:cubicBezTo>
                <a:cubicBezTo>
                  <a:pt x="237" y="715"/>
                  <a:pt x="235" y="720"/>
                  <a:pt x="234" y="719"/>
                </a:cubicBezTo>
                <a:close/>
                <a:moveTo>
                  <a:pt x="237" y="720"/>
                </a:moveTo>
                <a:cubicBezTo>
                  <a:pt x="236" y="719"/>
                  <a:pt x="239" y="712"/>
                  <a:pt x="240" y="716"/>
                </a:cubicBezTo>
                <a:cubicBezTo>
                  <a:pt x="240" y="716"/>
                  <a:pt x="238" y="720"/>
                  <a:pt x="237" y="720"/>
                </a:cubicBezTo>
                <a:close/>
                <a:moveTo>
                  <a:pt x="161" y="744"/>
                </a:moveTo>
                <a:cubicBezTo>
                  <a:pt x="159" y="745"/>
                  <a:pt x="159" y="754"/>
                  <a:pt x="167" y="752"/>
                </a:cubicBezTo>
                <a:cubicBezTo>
                  <a:pt x="171" y="752"/>
                  <a:pt x="168" y="747"/>
                  <a:pt x="167" y="746"/>
                </a:cubicBezTo>
                <a:cubicBezTo>
                  <a:pt x="164" y="744"/>
                  <a:pt x="162" y="743"/>
                  <a:pt x="161" y="744"/>
                </a:cubicBezTo>
                <a:close/>
                <a:moveTo>
                  <a:pt x="270" y="637"/>
                </a:moveTo>
                <a:cubicBezTo>
                  <a:pt x="269" y="641"/>
                  <a:pt x="274" y="645"/>
                  <a:pt x="277" y="643"/>
                </a:cubicBezTo>
                <a:cubicBezTo>
                  <a:pt x="277" y="645"/>
                  <a:pt x="280" y="647"/>
                  <a:pt x="282" y="647"/>
                </a:cubicBezTo>
                <a:cubicBezTo>
                  <a:pt x="282" y="646"/>
                  <a:pt x="282" y="646"/>
                  <a:pt x="282" y="644"/>
                </a:cubicBezTo>
                <a:cubicBezTo>
                  <a:pt x="282" y="644"/>
                  <a:pt x="281" y="643"/>
                  <a:pt x="282" y="641"/>
                </a:cubicBezTo>
                <a:cubicBezTo>
                  <a:pt x="279" y="645"/>
                  <a:pt x="273" y="643"/>
                  <a:pt x="275" y="637"/>
                </a:cubicBezTo>
                <a:cubicBezTo>
                  <a:pt x="271" y="641"/>
                  <a:pt x="267" y="635"/>
                  <a:pt x="270" y="632"/>
                </a:cubicBezTo>
                <a:cubicBezTo>
                  <a:pt x="270" y="632"/>
                  <a:pt x="270" y="632"/>
                  <a:pt x="270" y="632"/>
                </a:cubicBezTo>
                <a:cubicBezTo>
                  <a:pt x="267" y="633"/>
                  <a:pt x="265" y="631"/>
                  <a:pt x="265" y="629"/>
                </a:cubicBezTo>
                <a:cubicBezTo>
                  <a:pt x="263" y="632"/>
                  <a:pt x="267" y="637"/>
                  <a:pt x="270" y="637"/>
                </a:cubicBezTo>
                <a:close/>
                <a:moveTo>
                  <a:pt x="265" y="629"/>
                </a:moveTo>
                <a:cubicBezTo>
                  <a:pt x="263" y="629"/>
                  <a:pt x="262" y="629"/>
                  <a:pt x="261" y="629"/>
                </a:cubicBezTo>
                <a:cubicBezTo>
                  <a:pt x="260" y="629"/>
                  <a:pt x="260" y="629"/>
                  <a:pt x="260" y="630"/>
                </a:cubicBezTo>
                <a:cubicBezTo>
                  <a:pt x="259" y="632"/>
                  <a:pt x="261" y="636"/>
                  <a:pt x="264" y="636"/>
                </a:cubicBezTo>
                <a:cubicBezTo>
                  <a:pt x="263" y="634"/>
                  <a:pt x="263" y="631"/>
                  <a:pt x="265" y="629"/>
                </a:cubicBezTo>
                <a:close/>
                <a:moveTo>
                  <a:pt x="271" y="644"/>
                </a:moveTo>
                <a:cubicBezTo>
                  <a:pt x="270" y="648"/>
                  <a:pt x="277" y="651"/>
                  <a:pt x="280" y="648"/>
                </a:cubicBezTo>
                <a:cubicBezTo>
                  <a:pt x="281" y="651"/>
                  <a:pt x="285" y="652"/>
                  <a:pt x="287" y="651"/>
                </a:cubicBezTo>
                <a:cubicBezTo>
                  <a:pt x="287" y="650"/>
                  <a:pt x="287" y="649"/>
                  <a:pt x="287" y="649"/>
                </a:cubicBezTo>
                <a:cubicBezTo>
                  <a:pt x="280" y="649"/>
                  <a:pt x="280" y="649"/>
                  <a:pt x="280" y="649"/>
                </a:cubicBezTo>
                <a:cubicBezTo>
                  <a:pt x="280" y="649"/>
                  <a:pt x="281" y="649"/>
                  <a:pt x="281" y="648"/>
                </a:cubicBezTo>
                <a:cubicBezTo>
                  <a:pt x="279" y="648"/>
                  <a:pt x="276" y="646"/>
                  <a:pt x="277" y="643"/>
                </a:cubicBezTo>
                <a:cubicBezTo>
                  <a:pt x="275" y="645"/>
                  <a:pt x="273" y="645"/>
                  <a:pt x="271" y="644"/>
                </a:cubicBezTo>
                <a:close/>
                <a:moveTo>
                  <a:pt x="270" y="637"/>
                </a:moveTo>
                <a:cubicBezTo>
                  <a:pt x="268" y="638"/>
                  <a:pt x="266" y="637"/>
                  <a:pt x="264" y="636"/>
                </a:cubicBezTo>
                <a:cubicBezTo>
                  <a:pt x="262" y="640"/>
                  <a:pt x="266" y="645"/>
                  <a:pt x="271" y="644"/>
                </a:cubicBezTo>
                <a:cubicBezTo>
                  <a:pt x="269" y="642"/>
                  <a:pt x="268" y="640"/>
                  <a:pt x="270" y="637"/>
                </a:cubicBezTo>
                <a:close/>
                <a:moveTo>
                  <a:pt x="522" y="768"/>
                </a:moveTo>
                <a:cubicBezTo>
                  <a:pt x="513" y="744"/>
                  <a:pt x="504" y="716"/>
                  <a:pt x="498" y="697"/>
                </a:cubicBezTo>
                <a:cubicBezTo>
                  <a:pt x="498" y="698"/>
                  <a:pt x="497" y="699"/>
                  <a:pt x="497" y="699"/>
                </a:cubicBezTo>
                <a:cubicBezTo>
                  <a:pt x="494" y="704"/>
                  <a:pt x="494" y="704"/>
                  <a:pt x="494" y="704"/>
                </a:cubicBezTo>
                <a:cubicBezTo>
                  <a:pt x="493" y="702"/>
                  <a:pt x="493" y="702"/>
                  <a:pt x="493" y="702"/>
                </a:cubicBezTo>
                <a:cubicBezTo>
                  <a:pt x="492" y="704"/>
                  <a:pt x="492" y="706"/>
                  <a:pt x="492" y="707"/>
                </a:cubicBezTo>
                <a:cubicBezTo>
                  <a:pt x="492" y="709"/>
                  <a:pt x="492" y="710"/>
                  <a:pt x="491" y="712"/>
                </a:cubicBezTo>
                <a:cubicBezTo>
                  <a:pt x="494" y="716"/>
                  <a:pt x="494" y="716"/>
                  <a:pt x="494" y="716"/>
                </a:cubicBezTo>
                <a:cubicBezTo>
                  <a:pt x="491" y="715"/>
                  <a:pt x="491" y="715"/>
                  <a:pt x="491" y="715"/>
                </a:cubicBezTo>
                <a:cubicBezTo>
                  <a:pt x="491" y="715"/>
                  <a:pt x="491" y="716"/>
                  <a:pt x="491" y="716"/>
                </a:cubicBezTo>
                <a:cubicBezTo>
                  <a:pt x="495" y="722"/>
                  <a:pt x="495" y="722"/>
                  <a:pt x="495" y="722"/>
                </a:cubicBezTo>
                <a:cubicBezTo>
                  <a:pt x="492" y="722"/>
                  <a:pt x="492" y="722"/>
                  <a:pt x="492" y="722"/>
                </a:cubicBezTo>
                <a:cubicBezTo>
                  <a:pt x="495" y="726"/>
                  <a:pt x="495" y="726"/>
                  <a:pt x="495" y="726"/>
                </a:cubicBezTo>
                <a:cubicBezTo>
                  <a:pt x="495" y="729"/>
                  <a:pt x="495" y="729"/>
                  <a:pt x="495" y="729"/>
                </a:cubicBezTo>
                <a:cubicBezTo>
                  <a:pt x="497" y="734"/>
                  <a:pt x="497" y="734"/>
                  <a:pt x="497" y="734"/>
                </a:cubicBezTo>
                <a:cubicBezTo>
                  <a:pt x="497" y="737"/>
                  <a:pt x="497" y="737"/>
                  <a:pt x="497" y="737"/>
                </a:cubicBezTo>
                <a:cubicBezTo>
                  <a:pt x="501" y="742"/>
                  <a:pt x="501" y="742"/>
                  <a:pt x="501" y="742"/>
                </a:cubicBezTo>
                <a:cubicBezTo>
                  <a:pt x="499" y="741"/>
                  <a:pt x="499" y="741"/>
                  <a:pt x="499" y="741"/>
                </a:cubicBezTo>
                <a:cubicBezTo>
                  <a:pt x="502" y="748"/>
                  <a:pt x="502" y="748"/>
                  <a:pt x="502" y="748"/>
                </a:cubicBezTo>
                <a:cubicBezTo>
                  <a:pt x="501" y="747"/>
                  <a:pt x="501" y="747"/>
                  <a:pt x="501" y="747"/>
                </a:cubicBezTo>
                <a:cubicBezTo>
                  <a:pt x="504" y="754"/>
                  <a:pt x="504" y="754"/>
                  <a:pt x="504" y="754"/>
                </a:cubicBezTo>
                <a:cubicBezTo>
                  <a:pt x="503" y="753"/>
                  <a:pt x="503" y="753"/>
                  <a:pt x="503" y="753"/>
                </a:cubicBezTo>
                <a:cubicBezTo>
                  <a:pt x="506" y="765"/>
                  <a:pt x="506" y="765"/>
                  <a:pt x="506" y="765"/>
                </a:cubicBezTo>
                <a:cubicBezTo>
                  <a:pt x="490" y="718"/>
                  <a:pt x="490" y="718"/>
                  <a:pt x="490" y="718"/>
                </a:cubicBezTo>
                <a:cubicBezTo>
                  <a:pt x="490" y="719"/>
                  <a:pt x="489" y="720"/>
                  <a:pt x="489" y="722"/>
                </a:cubicBezTo>
                <a:cubicBezTo>
                  <a:pt x="491" y="727"/>
                  <a:pt x="491" y="727"/>
                  <a:pt x="491" y="727"/>
                </a:cubicBezTo>
                <a:cubicBezTo>
                  <a:pt x="489" y="722"/>
                  <a:pt x="489" y="722"/>
                  <a:pt x="489" y="722"/>
                </a:cubicBezTo>
                <a:cubicBezTo>
                  <a:pt x="488" y="725"/>
                  <a:pt x="486" y="727"/>
                  <a:pt x="484" y="729"/>
                </a:cubicBezTo>
                <a:cubicBezTo>
                  <a:pt x="481" y="732"/>
                  <a:pt x="481" y="732"/>
                  <a:pt x="481" y="732"/>
                </a:cubicBezTo>
                <a:cubicBezTo>
                  <a:pt x="492" y="774"/>
                  <a:pt x="492" y="774"/>
                  <a:pt x="492" y="774"/>
                </a:cubicBezTo>
                <a:cubicBezTo>
                  <a:pt x="502" y="773"/>
                  <a:pt x="512" y="771"/>
                  <a:pt x="522" y="768"/>
                </a:cubicBezTo>
                <a:close/>
                <a:moveTo>
                  <a:pt x="275" y="637"/>
                </a:moveTo>
                <a:cubicBezTo>
                  <a:pt x="274" y="637"/>
                  <a:pt x="273" y="634"/>
                  <a:pt x="274" y="632"/>
                </a:cubicBezTo>
                <a:cubicBezTo>
                  <a:pt x="274" y="632"/>
                  <a:pt x="274" y="632"/>
                  <a:pt x="274" y="632"/>
                </a:cubicBezTo>
                <a:cubicBezTo>
                  <a:pt x="273" y="633"/>
                  <a:pt x="272" y="633"/>
                  <a:pt x="270" y="632"/>
                </a:cubicBezTo>
                <a:cubicBezTo>
                  <a:pt x="269" y="634"/>
                  <a:pt x="272" y="638"/>
                  <a:pt x="275" y="637"/>
                </a:cubicBezTo>
                <a:close/>
                <a:moveTo>
                  <a:pt x="514" y="263"/>
                </a:moveTo>
                <a:cubicBezTo>
                  <a:pt x="513" y="264"/>
                  <a:pt x="511" y="265"/>
                  <a:pt x="510" y="266"/>
                </a:cubicBezTo>
                <a:cubicBezTo>
                  <a:pt x="510" y="267"/>
                  <a:pt x="511" y="267"/>
                  <a:pt x="511" y="267"/>
                </a:cubicBezTo>
                <a:cubicBezTo>
                  <a:pt x="514" y="267"/>
                  <a:pt x="514" y="267"/>
                  <a:pt x="514" y="267"/>
                </a:cubicBezTo>
                <a:cubicBezTo>
                  <a:pt x="516" y="266"/>
                  <a:pt x="517" y="266"/>
                  <a:pt x="518" y="267"/>
                </a:cubicBezTo>
                <a:cubicBezTo>
                  <a:pt x="523" y="270"/>
                  <a:pt x="523" y="270"/>
                  <a:pt x="523" y="270"/>
                </a:cubicBezTo>
                <a:cubicBezTo>
                  <a:pt x="524" y="270"/>
                  <a:pt x="525" y="271"/>
                  <a:pt x="525" y="272"/>
                </a:cubicBezTo>
                <a:cubicBezTo>
                  <a:pt x="525" y="273"/>
                  <a:pt x="525" y="274"/>
                  <a:pt x="525" y="274"/>
                </a:cubicBezTo>
                <a:cubicBezTo>
                  <a:pt x="527" y="278"/>
                  <a:pt x="527" y="278"/>
                  <a:pt x="527" y="278"/>
                </a:cubicBezTo>
                <a:cubicBezTo>
                  <a:pt x="527" y="278"/>
                  <a:pt x="527" y="277"/>
                  <a:pt x="528" y="277"/>
                </a:cubicBezTo>
                <a:cubicBezTo>
                  <a:pt x="529" y="275"/>
                  <a:pt x="529" y="273"/>
                  <a:pt x="528" y="271"/>
                </a:cubicBezTo>
                <a:cubicBezTo>
                  <a:pt x="528" y="269"/>
                  <a:pt x="527" y="268"/>
                  <a:pt x="525" y="267"/>
                </a:cubicBezTo>
                <a:cubicBezTo>
                  <a:pt x="524" y="266"/>
                  <a:pt x="524" y="266"/>
                  <a:pt x="524" y="266"/>
                </a:cubicBezTo>
                <a:cubicBezTo>
                  <a:pt x="522" y="265"/>
                  <a:pt x="521" y="264"/>
                  <a:pt x="520" y="264"/>
                </a:cubicBezTo>
                <a:cubicBezTo>
                  <a:pt x="518" y="263"/>
                  <a:pt x="516" y="263"/>
                  <a:pt x="514" y="263"/>
                </a:cubicBezTo>
                <a:close/>
                <a:moveTo>
                  <a:pt x="580" y="569"/>
                </a:moveTo>
                <a:cubicBezTo>
                  <a:pt x="580" y="569"/>
                  <a:pt x="583" y="576"/>
                  <a:pt x="581" y="580"/>
                </a:cubicBezTo>
                <a:cubicBezTo>
                  <a:pt x="593" y="593"/>
                  <a:pt x="608" y="586"/>
                  <a:pt x="608" y="586"/>
                </a:cubicBezTo>
                <a:cubicBezTo>
                  <a:pt x="608" y="586"/>
                  <a:pt x="598" y="577"/>
                  <a:pt x="594" y="569"/>
                </a:cubicBezTo>
                <a:cubicBezTo>
                  <a:pt x="592" y="564"/>
                  <a:pt x="587" y="564"/>
                  <a:pt x="584" y="565"/>
                </a:cubicBezTo>
                <a:cubicBezTo>
                  <a:pt x="581" y="565"/>
                  <a:pt x="591" y="577"/>
                  <a:pt x="598" y="584"/>
                </a:cubicBezTo>
                <a:cubicBezTo>
                  <a:pt x="590" y="578"/>
                  <a:pt x="582" y="567"/>
                  <a:pt x="580" y="569"/>
                </a:cubicBezTo>
                <a:close/>
                <a:moveTo>
                  <a:pt x="616" y="610"/>
                </a:moveTo>
                <a:cubicBezTo>
                  <a:pt x="610" y="608"/>
                  <a:pt x="607" y="592"/>
                  <a:pt x="603" y="592"/>
                </a:cubicBezTo>
                <a:cubicBezTo>
                  <a:pt x="603" y="592"/>
                  <a:pt x="594" y="590"/>
                  <a:pt x="594" y="592"/>
                </a:cubicBezTo>
                <a:cubicBezTo>
                  <a:pt x="605" y="604"/>
                  <a:pt x="605" y="604"/>
                  <a:pt x="605" y="604"/>
                </a:cubicBezTo>
                <a:cubicBezTo>
                  <a:pt x="599" y="603"/>
                  <a:pt x="589" y="585"/>
                  <a:pt x="584" y="590"/>
                </a:cubicBezTo>
                <a:cubicBezTo>
                  <a:pt x="585" y="596"/>
                  <a:pt x="586" y="601"/>
                  <a:pt x="589" y="603"/>
                </a:cubicBezTo>
                <a:cubicBezTo>
                  <a:pt x="592" y="606"/>
                  <a:pt x="606" y="612"/>
                  <a:pt x="616" y="610"/>
                </a:cubicBezTo>
                <a:close/>
                <a:moveTo>
                  <a:pt x="582" y="602"/>
                </a:moveTo>
                <a:cubicBezTo>
                  <a:pt x="582" y="591"/>
                  <a:pt x="579" y="585"/>
                  <a:pt x="576" y="582"/>
                </a:cubicBezTo>
                <a:cubicBezTo>
                  <a:pt x="567" y="584"/>
                  <a:pt x="564" y="582"/>
                  <a:pt x="563" y="583"/>
                </a:cubicBezTo>
                <a:cubicBezTo>
                  <a:pt x="562" y="585"/>
                  <a:pt x="577" y="597"/>
                  <a:pt x="577" y="597"/>
                </a:cubicBezTo>
                <a:cubicBezTo>
                  <a:pt x="577" y="597"/>
                  <a:pt x="559" y="585"/>
                  <a:pt x="558" y="586"/>
                </a:cubicBezTo>
                <a:cubicBezTo>
                  <a:pt x="557" y="587"/>
                  <a:pt x="558" y="590"/>
                  <a:pt x="558" y="597"/>
                </a:cubicBezTo>
                <a:cubicBezTo>
                  <a:pt x="565" y="602"/>
                  <a:pt x="576" y="602"/>
                  <a:pt x="582" y="602"/>
                </a:cubicBezTo>
                <a:close/>
                <a:moveTo>
                  <a:pt x="555" y="759"/>
                </a:moveTo>
                <a:cubicBezTo>
                  <a:pt x="533" y="709"/>
                  <a:pt x="514" y="656"/>
                  <a:pt x="509" y="643"/>
                </a:cubicBezTo>
                <a:cubicBezTo>
                  <a:pt x="509" y="647"/>
                  <a:pt x="508" y="650"/>
                  <a:pt x="508" y="654"/>
                </a:cubicBezTo>
                <a:cubicBezTo>
                  <a:pt x="507" y="658"/>
                  <a:pt x="506" y="664"/>
                  <a:pt x="506" y="666"/>
                </a:cubicBezTo>
                <a:cubicBezTo>
                  <a:pt x="506" y="667"/>
                  <a:pt x="506" y="667"/>
                  <a:pt x="506" y="667"/>
                </a:cubicBezTo>
                <a:cubicBezTo>
                  <a:pt x="507" y="667"/>
                  <a:pt x="507" y="667"/>
                  <a:pt x="507" y="667"/>
                </a:cubicBezTo>
                <a:cubicBezTo>
                  <a:pt x="507" y="667"/>
                  <a:pt x="507" y="667"/>
                  <a:pt x="507" y="667"/>
                </a:cubicBezTo>
                <a:cubicBezTo>
                  <a:pt x="509" y="674"/>
                  <a:pt x="509" y="674"/>
                  <a:pt x="509" y="674"/>
                </a:cubicBezTo>
                <a:cubicBezTo>
                  <a:pt x="509" y="674"/>
                  <a:pt x="509" y="674"/>
                  <a:pt x="509" y="674"/>
                </a:cubicBezTo>
                <a:cubicBezTo>
                  <a:pt x="506" y="675"/>
                  <a:pt x="506" y="675"/>
                  <a:pt x="506" y="675"/>
                </a:cubicBezTo>
                <a:cubicBezTo>
                  <a:pt x="510" y="679"/>
                  <a:pt x="510" y="679"/>
                  <a:pt x="510" y="679"/>
                </a:cubicBezTo>
                <a:cubicBezTo>
                  <a:pt x="507" y="678"/>
                  <a:pt x="507" y="678"/>
                  <a:pt x="507" y="678"/>
                </a:cubicBezTo>
                <a:cubicBezTo>
                  <a:pt x="513" y="686"/>
                  <a:pt x="513" y="686"/>
                  <a:pt x="513" y="686"/>
                </a:cubicBezTo>
                <a:cubicBezTo>
                  <a:pt x="509" y="685"/>
                  <a:pt x="509" y="685"/>
                  <a:pt x="509" y="685"/>
                </a:cubicBezTo>
                <a:cubicBezTo>
                  <a:pt x="514" y="691"/>
                  <a:pt x="514" y="691"/>
                  <a:pt x="514" y="691"/>
                </a:cubicBezTo>
                <a:cubicBezTo>
                  <a:pt x="512" y="691"/>
                  <a:pt x="512" y="691"/>
                  <a:pt x="512" y="691"/>
                </a:cubicBezTo>
                <a:cubicBezTo>
                  <a:pt x="518" y="700"/>
                  <a:pt x="518" y="700"/>
                  <a:pt x="518" y="700"/>
                </a:cubicBezTo>
                <a:cubicBezTo>
                  <a:pt x="514" y="699"/>
                  <a:pt x="514" y="699"/>
                  <a:pt x="514" y="699"/>
                </a:cubicBezTo>
                <a:cubicBezTo>
                  <a:pt x="519" y="706"/>
                  <a:pt x="519" y="706"/>
                  <a:pt x="519" y="706"/>
                </a:cubicBezTo>
                <a:cubicBezTo>
                  <a:pt x="517" y="706"/>
                  <a:pt x="517" y="706"/>
                  <a:pt x="517" y="706"/>
                </a:cubicBezTo>
                <a:cubicBezTo>
                  <a:pt x="520" y="710"/>
                  <a:pt x="520" y="710"/>
                  <a:pt x="520" y="710"/>
                </a:cubicBezTo>
                <a:cubicBezTo>
                  <a:pt x="520" y="713"/>
                  <a:pt x="520" y="713"/>
                  <a:pt x="520" y="713"/>
                </a:cubicBezTo>
                <a:cubicBezTo>
                  <a:pt x="522" y="718"/>
                  <a:pt x="522" y="718"/>
                  <a:pt x="522" y="718"/>
                </a:cubicBezTo>
                <a:cubicBezTo>
                  <a:pt x="521" y="721"/>
                  <a:pt x="521" y="721"/>
                  <a:pt x="521" y="721"/>
                </a:cubicBezTo>
                <a:cubicBezTo>
                  <a:pt x="525" y="726"/>
                  <a:pt x="525" y="726"/>
                  <a:pt x="525" y="726"/>
                </a:cubicBezTo>
                <a:cubicBezTo>
                  <a:pt x="523" y="725"/>
                  <a:pt x="523" y="725"/>
                  <a:pt x="523" y="725"/>
                </a:cubicBezTo>
                <a:cubicBezTo>
                  <a:pt x="527" y="732"/>
                  <a:pt x="527" y="732"/>
                  <a:pt x="527" y="732"/>
                </a:cubicBezTo>
                <a:cubicBezTo>
                  <a:pt x="525" y="731"/>
                  <a:pt x="525" y="731"/>
                  <a:pt x="525" y="731"/>
                </a:cubicBezTo>
                <a:cubicBezTo>
                  <a:pt x="529" y="738"/>
                  <a:pt x="529" y="738"/>
                  <a:pt x="529" y="738"/>
                </a:cubicBezTo>
                <a:cubicBezTo>
                  <a:pt x="528" y="737"/>
                  <a:pt x="528" y="737"/>
                  <a:pt x="528" y="737"/>
                </a:cubicBezTo>
                <a:cubicBezTo>
                  <a:pt x="531" y="749"/>
                  <a:pt x="531" y="749"/>
                  <a:pt x="531" y="749"/>
                </a:cubicBezTo>
                <a:cubicBezTo>
                  <a:pt x="504" y="673"/>
                  <a:pt x="504" y="673"/>
                  <a:pt x="504" y="673"/>
                </a:cubicBezTo>
                <a:cubicBezTo>
                  <a:pt x="503" y="673"/>
                  <a:pt x="503" y="673"/>
                  <a:pt x="503" y="673"/>
                </a:cubicBezTo>
                <a:cubicBezTo>
                  <a:pt x="503" y="673"/>
                  <a:pt x="503" y="673"/>
                  <a:pt x="503" y="673"/>
                </a:cubicBezTo>
                <a:cubicBezTo>
                  <a:pt x="503" y="673"/>
                  <a:pt x="503" y="674"/>
                  <a:pt x="503" y="675"/>
                </a:cubicBezTo>
                <a:cubicBezTo>
                  <a:pt x="515" y="711"/>
                  <a:pt x="515" y="711"/>
                  <a:pt x="515" y="711"/>
                </a:cubicBezTo>
                <a:cubicBezTo>
                  <a:pt x="503" y="681"/>
                  <a:pt x="503" y="681"/>
                  <a:pt x="503" y="681"/>
                </a:cubicBezTo>
                <a:cubicBezTo>
                  <a:pt x="502" y="686"/>
                  <a:pt x="501" y="690"/>
                  <a:pt x="500" y="694"/>
                </a:cubicBezTo>
                <a:cubicBezTo>
                  <a:pt x="524" y="768"/>
                  <a:pt x="524" y="768"/>
                  <a:pt x="524" y="768"/>
                </a:cubicBezTo>
                <a:cubicBezTo>
                  <a:pt x="534" y="765"/>
                  <a:pt x="544" y="762"/>
                  <a:pt x="555" y="759"/>
                </a:cubicBezTo>
                <a:close/>
                <a:moveTo>
                  <a:pt x="578" y="578"/>
                </a:moveTo>
                <a:cubicBezTo>
                  <a:pt x="578" y="578"/>
                  <a:pt x="579" y="568"/>
                  <a:pt x="575" y="561"/>
                </a:cubicBezTo>
                <a:cubicBezTo>
                  <a:pt x="573" y="558"/>
                  <a:pt x="567" y="556"/>
                  <a:pt x="564" y="555"/>
                </a:cubicBezTo>
                <a:cubicBezTo>
                  <a:pt x="563" y="557"/>
                  <a:pt x="562" y="560"/>
                  <a:pt x="561" y="562"/>
                </a:cubicBezTo>
                <a:cubicBezTo>
                  <a:pt x="563" y="564"/>
                  <a:pt x="568" y="568"/>
                  <a:pt x="570" y="572"/>
                </a:cubicBezTo>
                <a:cubicBezTo>
                  <a:pt x="559" y="565"/>
                  <a:pt x="559" y="565"/>
                  <a:pt x="559" y="565"/>
                </a:cubicBezTo>
                <a:cubicBezTo>
                  <a:pt x="557" y="569"/>
                  <a:pt x="555" y="572"/>
                  <a:pt x="552" y="576"/>
                </a:cubicBezTo>
                <a:cubicBezTo>
                  <a:pt x="556" y="578"/>
                  <a:pt x="560" y="580"/>
                  <a:pt x="564" y="580"/>
                </a:cubicBezTo>
                <a:cubicBezTo>
                  <a:pt x="569" y="581"/>
                  <a:pt x="578" y="578"/>
                  <a:pt x="578" y="578"/>
                </a:cubicBezTo>
                <a:close/>
                <a:moveTo>
                  <a:pt x="181" y="539"/>
                </a:moveTo>
                <a:cubicBezTo>
                  <a:pt x="214" y="539"/>
                  <a:pt x="252" y="528"/>
                  <a:pt x="286" y="508"/>
                </a:cubicBezTo>
                <a:cubicBezTo>
                  <a:pt x="285" y="506"/>
                  <a:pt x="285" y="503"/>
                  <a:pt x="284" y="501"/>
                </a:cubicBezTo>
                <a:cubicBezTo>
                  <a:pt x="244" y="528"/>
                  <a:pt x="199" y="531"/>
                  <a:pt x="199" y="531"/>
                </a:cubicBezTo>
                <a:cubicBezTo>
                  <a:pt x="199" y="531"/>
                  <a:pt x="244" y="526"/>
                  <a:pt x="284" y="498"/>
                </a:cubicBezTo>
                <a:cubicBezTo>
                  <a:pt x="284" y="496"/>
                  <a:pt x="283" y="493"/>
                  <a:pt x="283" y="491"/>
                </a:cubicBezTo>
                <a:cubicBezTo>
                  <a:pt x="244" y="520"/>
                  <a:pt x="176" y="533"/>
                  <a:pt x="136" y="525"/>
                </a:cubicBezTo>
                <a:cubicBezTo>
                  <a:pt x="136" y="525"/>
                  <a:pt x="136" y="526"/>
                  <a:pt x="137" y="526"/>
                </a:cubicBezTo>
                <a:cubicBezTo>
                  <a:pt x="141" y="532"/>
                  <a:pt x="155" y="539"/>
                  <a:pt x="181" y="539"/>
                </a:cubicBezTo>
                <a:close/>
                <a:moveTo>
                  <a:pt x="552" y="611"/>
                </a:moveTo>
                <a:cubicBezTo>
                  <a:pt x="551" y="610"/>
                  <a:pt x="542" y="608"/>
                  <a:pt x="542" y="610"/>
                </a:cubicBezTo>
                <a:cubicBezTo>
                  <a:pt x="542" y="613"/>
                  <a:pt x="552" y="627"/>
                  <a:pt x="552" y="632"/>
                </a:cubicBezTo>
                <a:cubicBezTo>
                  <a:pt x="549" y="623"/>
                  <a:pt x="541" y="612"/>
                  <a:pt x="538" y="613"/>
                </a:cubicBezTo>
                <a:cubicBezTo>
                  <a:pt x="537" y="614"/>
                  <a:pt x="538" y="624"/>
                  <a:pt x="538" y="624"/>
                </a:cubicBezTo>
                <a:cubicBezTo>
                  <a:pt x="538" y="624"/>
                  <a:pt x="550" y="633"/>
                  <a:pt x="553" y="642"/>
                </a:cubicBezTo>
                <a:cubicBezTo>
                  <a:pt x="563" y="624"/>
                  <a:pt x="552" y="611"/>
                  <a:pt x="552" y="611"/>
                </a:cubicBezTo>
                <a:close/>
                <a:moveTo>
                  <a:pt x="499" y="233"/>
                </a:moveTo>
                <a:cubicBezTo>
                  <a:pt x="498" y="234"/>
                  <a:pt x="497" y="236"/>
                  <a:pt x="496" y="237"/>
                </a:cubicBezTo>
                <a:cubicBezTo>
                  <a:pt x="499" y="239"/>
                  <a:pt x="504" y="240"/>
                  <a:pt x="507" y="240"/>
                </a:cubicBezTo>
                <a:cubicBezTo>
                  <a:pt x="504" y="242"/>
                  <a:pt x="499" y="240"/>
                  <a:pt x="495" y="238"/>
                </a:cubicBezTo>
                <a:cubicBezTo>
                  <a:pt x="493" y="239"/>
                  <a:pt x="493" y="240"/>
                  <a:pt x="493" y="240"/>
                </a:cubicBezTo>
                <a:cubicBezTo>
                  <a:pt x="493" y="240"/>
                  <a:pt x="493" y="240"/>
                  <a:pt x="493" y="240"/>
                </a:cubicBezTo>
                <a:cubicBezTo>
                  <a:pt x="492" y="242"/>
                  <a:pt x="492" y="242"/>
                  <a:pt x="492" y="242"/>
                </a:cubicBezTo>
                <a:cubicBezTo>
                  <a:pt x="491" y="243"/>
                  <a:pt x="491" y="244"/>
                  <a:pt x="490" y="245"/>
                </a:cubicBezTo>
                <a:cubicBezTo>
                  <a:pt x="504" y="249"/>
                  <a:pt x="517" y="244"/>
                  <a:pt x="520" y="237"/>
                </a:cubicBezTo>
                <a:cubicBezTo>
                  <a:pt x="510" y="238"/>
                  <a:pt x="504" y="235"/>
                  <a:pt x="499" y="233"/>
                </a:cubicBezTo>
                <a:close/>
                <a:moveTo>
                  <a:pt x="282" y="485"/>
                </a:moveTo>
                <a:cubicBezTo>
                  <a:pt x="282" y="481"/>
                  <a:pt x="281" y="477"/>
                  <a:pt x="281" y="473"/>
                </a:cubicBezTo>
                <a:cubicBezTo>
                  <a:pt x="281" y="472"/>
                  <a:pt x="281" y="472"/>
                  <a:pt x="281" y="472"/>
                </a:cubicBezTo>
                <a:cubicBezTo>
                  <a:pt x="282" y="475"/>
                  <a:pt x="274" y="481"/>
                  <a:pt x="274" y="481"/>
                </a:cubicBezTo>
                <a:cubicBezTo>
                  <a:pt x="229" y="515"/>
                  <a:pt x="169" y="517"/>
                  <a:pt x="169" y="517"/>
                </a:cubicBezTo>
                <a:cubicBezTo>
                  <a:pt x="169" y="517"/>
                  <a:pt x="229" y="513"/>
                  <a:pt x="272" y="478"/>
                </a:cubicBezTo>
                <a:cubicBezTo>
                  <a:pt x="272" y="478"/>
                  <a:pt x="283" y="471"/>
                  <a:pt x="276" y="465"/>
                </a:cubicBezTo>
                <a:cubicBezTo>
                  <a:pt x="278" y="467"/>
                  <a:pt x="279" y="468"/>
                  <a:pt x="281" y="469"/>
                </a:cubicBezTo>
                <a:cubicBezTo>
                  <a:pt x="281" y="465"/>
                  <a:pt x="281" y="460"/>
                  <a:pt x="281" y="456"/>
                </a:cubicBezTo>
                <a:cubicBezTo>
                  <a:pt x="281" y="428"/>
                  <a:pt x="281" y="428"/>
                  <a:pt x="281" y="428"/>
                </a:cubicBezTo>
                <a:cubicBezTo>
                  <a:pt x="277" y="432"/>
                  <a:pt x="270" y="440"/>
                  <a:pt x="264" y="446"/>
                </a:cubicBezTo>
                <a:cubicBezTo>
                  <a:pt x="270" y="440"/>
                  <a:pt x="279" y="423"/>
                  <a:pt x="279" y="423"/>
                </a:cubicBezTo>
                <a:cubicBezTo>
                  <a:pt x="279" y="423"/>
                  <a:pt x="280" y="424"/>
                  <a:pt x="281" y="424"/>
                </a:cubicBezTo>
                <a:cubicBezTo>
                  <a:pt x="281" y="394"/>
                  <a:pt x="281" y="394"/>
                  <a:pt x="281" y="394"/>
                </a:cubicBezTo>
                <a:cubicBezTo>
                  <a:pt x="277" y="399"/>
                  <a:pt x="264" y="404"/>
                  <a:pt x="257" y="389"/>
                </a:cubicBezTo>
                <a:cubicBezTo>
                  <a:pt x="251" y="391"/>
                  <a:pt x="240" y="390"/>
                  <a:pt x="240" y="376"/>
                </a:cubicBezTo>
                <a:cubicBezTo>
                  <a:pt x="233" y="377"/>
                  <a:pt x="223" y="375"/>
                  <a:pt x="224" y="362"/>
                </a:cubicBezTo>
                <a:cubicBezTo>
                  <a:pt x="217" y="362"/>
                  <a:pt x="206" y="358"/>
                  <a:pt x="211" y="343"/>
                </a:cubicBezTo>
                <a:cubicBezTo>
                  <a:pt x="205" y="342"/>
                  <a:pt x="198" y="336"/>
                  <a:pt x="204" y="324"/>
                </a:cubicBezTo>
                <a:cubicBezTo>
                  <a:pt x="198" y="322"/>
                  <a:pt x="191" y="316"/>
                  <a:pt x="197" y="305"/>
                </a:cubicBezTo>
                <a:cubicBezTo>
                  <a:pt x="196" y="311"/>
                  <a:pt x="200" y="322"/>
                  <a:pt x="212" y="324"/>
                </a:cubicBezTo>
                <a:cubicBezTo>
                  <a:pt x="210" y="325"/>
                  <a:pt x="207" y="325"/>
                  <a:pt x="204" y="324"/>
                </a:cubicBezTo>
                <a:cubicBezTo>
                  <a:pt x="203" y="330"/>
                  <a:pt x="207" y="341"/>
                  <a:pt x="218" y="343"/>
                </a:cubicBezTo>
                <a:cubicBezTo>
                  <a:pt x="216" y="344"/>
                  <a:pt x="214" y="344"/>
                  <a:pt x="211" y="343"/>
                </a:cubicBezTo>
                <a:cubicBezTo>
                  <a:pt x="211" y="349"/>
                  <a:pt x="215" y="357"/>
                  <a:pt x="224" y="360"/>
                </a:cubicBezTo>
                <a:cubicBezTo>
                  <a:pt x="224" y="360"/>
                  <a:pt x="224" y="360"/>
                  <a:pt x="224" y="360"/>
                </a:cubicBezTo>
                <a:cubicBezTo>
                  <a:pt x="224" y="360"/>
                  <a:pt x="224" y="360"/>
                  <a:pt x="224" y="360"/>
                </a:cubicBezTo>
                <a:cubicBezTo>
                  <a:pt x="225" y="360"/>
                  <a:pt x="227" y="360"/>
                  <a:pt x="228" y="361"/>
                </a:cubicBezTo>
                <a:cubicBezTo>
                  <a:pt x="227" y="361"/>
                  <a:pt x="226" y="361"/>
                  <a:pt x="225" y="362"/>
                </a:cubicBezTo>
                <a:cubicBezTo>
                  <a:pt x="226" y="367"/>
                  <a:pt x="234" y="375"/>
                  <a:pt x="245" y="374"/>
                </a:cubicBezTo>
                <a:cubicBezTo>
                  <a:pt x="244" y="375"/>
                  <a:pt x="242" y="376"/>
                  <a:pt x="240" y="376"/>
                </a:cubicBezTo>
                <a:cubicBezTo>
                  <a:pt x="242" y="382"/>
                  <a:pt x="251" y="388"/>
                  <a:pt x="261" y="386"/>
                </a:cubicBezTo>
                <a:cubicBezTo>
                  <a:pt x="261" y="387"/>
                  <a:pt x="259" y="388"/>
                  <a:pt x="258" y="388"/>
                </a:cubicBezTo>
                <a:cubicBezTo>
                  <a:pt x="261" y="393"/>
                  <a:pt x="272" y="397"/>
                  <a:pt x="281" y="393"/>
                </a:cubicBezTo>
                <a:cubicBezTo>
                  <a:pt x="281" y="374"/>
                  <a:pt x="281" y="374"/>
                  <a:pt x="281" y="374"/>
                </a:cubicBezTo>
                <a:cubicBezTo>
                  <a:pt x="277" y="377"/>
                  <a:pt x="271" y="380"/>
                  <a:pt x="265" y="383"/>
                </a:cubicBezTo>
                <a:cubicBezTo>
                  <a:pt x="271" y="379"/>
                  <a:pt x="278" y="373"/>
                  <a:pt x="281" y="371"/>
                </a:cubicBezTo>
                <a:cubicBezTo>
                  <a:pt x="281" y="294"/>
                  <a:pt x="281" y="294"/>
                  <a:pt x="281" y="294"/>
                </a:cubicBezTo>
                <a:cubicBezTo>
                  <a:pt x="327" y="294"/>
                  <a:pt x="327" y="294"/>
                  <a:pt x="327" y="294"/>
                </a:cubicBezTo>
                <a:cubicBezTo>
                  <a:pt x="327" y="293"/>
                  <a:pt x="327" y="293"/>
                  <a:pt x="327" y="293"/>
                </a:cubicBezTo>
                <a:cubicBezTo>
                  <a:pt x="327" y="292"/>
                  <a:pt x="327" y="292"/>
                  <a:pt x="327" y="292"/>
                </a:cubicBezTo>
                <a:cubicBezTo>
                  <a:pt x="327" y="290"/>
                  <a:pt x="327" y="289"/>
                  <a:pt x="327" y="288"/>
                </a:cubicBezTo>
                <a:cubicBezTo>
                  <a:pt x="327" y="288"/>
                  <a:pt x="327" y="288"/>
                  <a:pt x="327" y="288"/>
                </a:cubicBezTo>
                <a:cubicBezTo>
                  <a:pt x="327" y="287"/>
                  <a:pt x="328" y="287"/>
                  <a:pt x="328" y="286"/>
                </a:cubicBezTo>
                <a:cubicBezTo>
                  <a:pt x="328" y="286"/>
                  <a:pt x="328" y="286"/>
                  <a:pt x="328" y="286"/>
                </a:cubicBezTo>
                <a:cubicBezTo>
                  <a:pt x="325" y="285"/>
                  <a:pt x="323" y="285"/>
                  <a:pt x="320" y="284"/>
                </a:cubicBezTo>
                <a:cubicBezTo>
                  <a:pt x="302" y="278"/>
                  <a:pt x="295" y="265"/>
                  <a:pt x="286" y="248"/>
                </a:cubicBezTo>
                <a:cubicBezTo>
                  <a:pt x="275" y="230"/>
                  <a:pt x="259" y="220"/>
                  <a:pt x="231" y="212"/>
                </a:cubicBezTo>
                <a:cubicBezTo>
                  <a:pt x="60" y="163"/>
                  <a:pt x="60" y="47"/>
                  <a:pt x="67" y="0"/>
                </a:cubicBezTo>
                <a:cubicBezTo>
                  <a:pt x="52" y="16"/>
                  <a:pt x="46" y="42"/>
                  <a:pt x="51" y="74"/>
                </a:cubicBezTo>
                <a:cubicBezTo>
                  <a:pt x="57" y="125"/>
                  <a:pt x="93" y="186"/>
                  <a:pt x="147" y="209"/>
                </a:cubicBezTo>
                <a:cubicBezTo>
                  <a:pt x="145" y="204"/>
                  <a:pt x="147" y="198"/>
                  <a:pt x="151" y="194"/>
                </a:cubicBezTo>
                <a:cubicBezTo>
                  <a:pt x="149" y="195"/>
                  <a:pt x="143" y="192"/>
                  <a:pt x="143" y="192"/>
                </a:cubicBezTo>
                <a:cubicBezTo>
                  <a:pt x="83" y="157"/>
                  <a:pt x="70" y="107"/>
                  <a:pt x="70" y="107"/>
                </a:cubicBezTo>
                <a:cubicBezTo>
                  <a:pt x="70" y="107"/>
                  <a:pt x="87" y="152"/>
                  <a:pt x="133" y="182"/>
                </a:cubicBezTo>
                <a:cubicBezTo>
                  <a:pt x="137" y="185"/>
                  <a:pt x="152" y="194"/>
                  <a:pt x="156" y="191"/>
                </a:cubicBezTo>
                <a:cubicBezTo>
                  <a:pt x="150" y="201"/>
                  <a:pt x="148" y="211"/>
                  <a:pt x="158" y="218"/>
                </a:cubicBezTo>
                <a:cubicBezTo>
                  <a:pt x="86" y="197"/>
                  <a:pt x="42" y="114"/>
                  <a:pt x="44" y="51"/>
                </a:cubicBezTo>
                <a:cubicBezTo>
                  <a:pt x="32" y="63"/>
                  <a:pt x="30" y="81"/>
                  <a:pt x="30" y="93"/>
                </a:cubicBezTo>
                <a:cubicBezTo>
                  <a:pt x="31" y="120"/>
                  <a:pt x="43" y="151"/>
                  <a:pt x="63" y="179"/>
                </a:cubicBezTo>
                <a:cubicBezTo>
                  <a:pt x="78" y="198"/>
                  <a:pt x="103" y="224"/>
                  <a:pt x="141" y="240"/>
                </a:cubicBezTo>
                <a:cubicBezTo>
                  <a:pt x="139" y="234"/>
                  <a:pt x="139" y="229"/>
                  <a:pt x="141" y="224"/>
                </a:cubicBezTo>
                <a:cubicBezTo>
                  <a:pt x="139" y="228"/>
                  <a:pt x="130" y="223"/>
                  <a:pt x="130" y="223"/>
                </a:cubicBezTo>
                <a:cubicBezTo>
                  <a:pt x="130" y="223"/>
                  <a:pt x="130" y="223"/>
                  <a:pt x="130" y="223"/>
                </a:cubicBezTo>
                <a:cubicBezTo>
                  <a:pt x="71" y="191"/>
                  <a:pt x="57" y="145"/>
                  <a:pt x="57" y="145"/>
                </a:cubicBezTo>
                <a:cubicBezTo>
                  <a:pt x="57" y="145"/>
                  <a:pt x="76" y="189"/>
                  <a:pt x="124" y="217"/>
                </a:cubicBezTo>
                <a:cubicBezTo>
                  <a:pt x="128" y="219"/>
                  <a:pt x="140" y="226"/>
                  <a:pt x="144" y="221"/>
                </a:cubicBezTo>
                <a:cubicBezTo>
                  <a:pt x="143" y="229"/>
                  <a:pt x="142" y="240"/>
                  <a:pt x="150" y="249"/>
                </a:cubicBezTo>
                <a:cubicBezTo>
                  <a:pt x="78" y="225"/>
                  <a:pt x="33" y="158"/>
                  <a:pt x="26" y="105"/>
                </a:cubicBezTo>
                <a:cubicBezTo>
                  <a:pt x="18" y="119"/>
                  <a:pt x="16" y="137"/>
                  <a:pt x="22" y="158"/>
                </a:cubicBezTo>
                <a:cubicBezTo>
                  <a:pt x="34" y="202"/>
                  <a:pt x="76" y="251"/>
                  <a:pt x="136" y="265"/>
                </a:cubicBezTo>
                <a:cubicBezTo>
                  <a:pt x="134" y="261"/>
                  <a:pt x="135" y="256"/>
                  <a:pt x="138" y="253"/>
                </a:cubicBezTo>
                <a:cubicBezTo>
                  <a:pt x="134" y="254"/>
                  <a:pt x="126" y="252"/>
                  <a:pt x="126" y="251"/>
                </a:cubicBezTo>
                <a:cubicBezTo>
                  <a:pt x="66" y="228"/>
                  <a:pt x="47" y="187"/>
                  <a:pt x="47" y="187"/>
                </a:cubicBezTo>
                <a:cubicBezTo>
                  <a:pt x="47" y="187"/>
                  <a:pt x="72" y="228"/>
                  <a:pt x="125" y="248"/>
                </a:cubicBezTo>
                <a:cubicBezTo>
                  <a:pt x="125" y="248"/>
                  <a:pt x="138" y="253"/>
                  <a:pt x="140" y="250"/>
                </a:cubicBezTo>
                <a:cubicBezTo>
                  <a:pt x="140" y="259"/>
                  <a:pt x="138" y="266"/>
                  <a:pt x="147" y="272"/>
                </a:cubicBezTo>
                <a:cubicBezTo>
                  <a:pt x="74" y="262"/>
                  <a:pt x="22" y="200"/>
                  <a:pt x="14" y="147"/>
                </a:cubicBezTo>
                <a:cubicBezTo>
                  <a:pt x="12" y="153"/>
                  <a:pt x="11" y="158"/>
                  <a:pt x="11" y="165"/>
                </a:cubicBezTo>
                <a:cubicBezTo>
                  <a:pt x="10" y="176"/>
                  <a:pt x="13" y="189"/>
                  <a:pt x="19" y="203"/>
                </a:cubicBezTo>
                <a:cubicBezTo>
                  <a:pt x="29" y="225"/>
                  <a:pt x="45" y="245"/>
                  <a:pt x="67" y="261"/>
                </a:cubicBezTo>
                <a:cubicBezTo>
                  <a:pt x="87" y="275"/>
                  <a:pt x="110" y="285"/>
                  <a:pt x="134" y="288"/>
                </a:cubicBezTo>
                <a:cubicBezTo>
                  <a:pt x="132" y="285"/>
                  <a:pt x="132" y="281"/>
                  <a:pt x="135" y="277"/>
                </a:cubicBezTo>
                <a:cubicBezTo>
                  <a:pt x="132" y="280"/>
                  <a:pt x="124" y="279"/>
                  <a:pt x="124" y="279"/>
                </a:cubicBezTo>
                <a:cubicBezTo>
                  <a:pt x="63" y="262"/>
                  <a:pt x="42" y="223"/>
                  <a:pt x="42" y="223"/>
                </a:cubicBezTo>
                <a:cubicBezTo>
                  <a:pt x="42" y="223"/>
                  <a:pt x="66" y="259"/>
                  <a:pt x="119" y="274"/>
                </a:cubicBezTo>
                <a:cubicBezTo>
                  <a:pt x="119" y="274"/>
                  <a:pt x="134" y="278"/>
                  <a:pt x="137" y="274"/>
                </a:cubicBezTo>
                <a:cubicBezTo>
                  <a:pt x="134" y="286"/>
                  <a:pt x="139" y="290"/>
                  <a:pt x="147" y="295"/>
                </a:cubicBezTo>
                <a:cubicBezTo>
                  <a:pt x="74" y="291"/>
                  <a:pt x="20" y="237"/>
                  <a:pt x="8" y="187"/>
                </a:cubicBezTo>
                <a:cubicBezTo>
                  <a:pt x="0" y="203"/>
                  <a:pt x="4" y="221"/>
                  <a:pt x="8" y="231"/>
                </a:cubicBezTo>
                <a:cubicBezTo>
                  <a:pt x="16" y="251"/>
                  <a:pt x="34" y="272"/>
                  <a:pt x="56" y="287"/>
                </a:cubicBezTo>
                <a:cubicBezTo>
                  <a:pt x="80" y="303"/>
                  <a:pt x="108" y="312"/>
                  <a:pt x="135" y="312"/>
                </a:cubicBezTo>
                <a:cubicBezTo>
                  <a:pt x="136" y="312"/>
                  <a:pt x="136" y="312"/>
                  <a:pt x="136" y="312"/>
                </a:cubicBezTo>
                <a:cubicBezTo>
                  <a:pt x="134" y="309"/>
                  <a:pt x="134" y="306"/>
                  <a:pt x="136" y="303"/>
                </a:cubicBezTo>
                <a:cubicBezTo>
                  <a:pt x="134" y="306"/>
                  <a:pt x="123" y="304"/>
                  <a:pt x="123" y="304"/>
                </a:cubicBezTo>
                <a:cubicBezTo>
                  <a:pt x="64" y="294"/>
                  <a:pt x="39" y="259"/>
                  <a:pt x="39" y="259"/>
                </a:cubicBezTo>
                <a:cubicBezTo>
                  <a:pt x="39" y="259"/>
                  <a:pt x="67" y="289"/>
                  <a:pt x="117" y="299"/>
                </a:cubicBezTo>
                <a:cubicBezTo>
                  <a:pt x="117" y="299"/>
                  <a:pt x="137" y="304"/>
                  <a:pt x="138" y="299"/>
                </a:cubicBezTo>
                <a:cubicBezTo>
                  <a:pt x="137" y="306"/>
                  <a:pt x="142" y="314"/>
                  <a:pt x="149" y="317"/>
                </a:cubicBezTo>
                <a:cubicBezTo>
                  <a:pt x="85" y="324"/>
                  <a:pt x="25" y="281"/>
                  <a:pt x="5" y="236"/>
                </a:cubicBezTo>
                <a:cubicBezTo>
                  <a:pt x="0" y="251"/>
                  <a:pt x="3" y="264"/>
                  <a:pt x="8" y="274"/>
                </a:cubicBezTo>
                <a:cubicBezTo>
                  <a:pt x="17" y="290"/>
                  <a:pt x="33" y="306"/>
                  <a:pt x="55" y="318"/>
                </a:cubicBezTo>
                <a:cubicBezTo>
                  <a:pt x="77" y="330"/>
                  <a:pt x="103" y="336"/>
                  <a:pt x="126" y="336"/>
                </a:cubicBezTo>
                <a:cubicBezTo>
                  <a:pt x="127" y="336"/>
                  <a:pt x="127" y="336"/>
                  <a:pt x="127" y="336"/>
                </a:cubicBezTo>
                <a:cubicBezTo>
                  <a:pt x="132" y="336"/>
                  <a:pt x="137" y="336"/>
                  <a:pt x="141" y="335"/>
                </a:cubicBezTo>
                <a:cubicBezTo>
                  <a:pt x="139" y="333"/>
                  <a:pt x="138" y="328"/>
                  <a:pt x="139" y="325"/>
                </a:cubicBezTo>
                <a:cubicBezTo>
                  <a:pt x="138" y="329"/>
                  <a:pt x="129" y="329"/>
                  <a:pt x="129" y="329"/>
                </a:cubicBezTo>
                <a:cubicBezTo>
                  <a:pt x="71" y="327"/>
                  <a:pt x="40" y="295"/>
                  <a:pt x="40" y="295"/>
                </a:cubicBezTo>
                <a:cubicBezTo>
                  <a:pt x="40" y="295"/>
                  <a:pt x="72" y="322"/>
                  <a:pt x="122" y="326"/>
                </a:cubicBezTo>
                <a:cubicBezTo>
                  <a:pt x="122" y="326"/>
                  <a:pt x="139" y="328"/>
                  <a:pt x="141" y="321"/>
                </a:cubicBezTo>
                <a:cubicBezTo>
                  <a:pt x="141" y="331"/>
                  <a:pt x="149" y="337"/>
                  <a:pt x="155" y="339"/>
                </a:cubicBezTo>
                <a:cubicBezTo>
                  <a:pt x="98" y="352"/>
                  <a:pt x="29" y="321"/>
                  <a:pt x="6" y="280"/>
                </a:cubicBezTo>
                <a:cubicBezTo>
                  <a:pt x="4" y="290"/>
                  <a:pt x="7" y="299"/>
                  <a:pt x="13" y="309"/>
                </a:cubicBezTo>
                <a:cubicBezTo>
                  <a:pt x="22" y="323"/>
                  <a:pt x="39" y="337"/>
                  <a:pt x="60" y="346"/>
                </a:cubicBezTo>
                <a:cubicBezTo>
                  <a:pt x="81" y="356"/>
                  <a:pt x="105" y="361"/>
                  <a:pt x="125" y="361"/>
                </a:cubicBezTo>
                <a:cubicBezTo>
                  <a:pt x="134" y="361"/>
                  <a:pt x="142" y="360"/>
                  <a:pt x="149" y="358"/>
                </a:cubicBezTo>
                <a:cubicBezTo>
                  <a:pt x="147" y="356"/>
                  <a:pt x="146" y="353"/>
                  <a:pt x="146" y="349"/>
                </a:cubicBezTo>
                <a:cubicBezTo>
                  <a:pt x="143" y="352"/>
                  <a:pt x="137" y="353"/>
                  <a:pt x="137" y="353"/>
                </a:cubicBezTo>
                <a:cubicBezTo>
                  <a:pt x="78" y="356"/>
                  <a:pt x="44" y="327"/>
                  <a:pt x="44" y="327"/>
                </a:cubicBezTo>
                <a:cubicBezTo>
                  <a:pt x="44" y="327"/>
                  <a:pt x="78" y="351"/>
                  <a:pt x="128" y="350"/>
                </a:cubicBezTo>
                <a:cubicBezTo>
                  <a:pt x="128" y="350"/>
                  <a:pt x="144" y="351"/>
                  <a:pt x="147" y="345"/>
                </a:cubicBezTo>
                <a:cubicBezTo>
                  <a:pt x="148" y="355"/>
                  <a:pt x="156" y="358"/>
                  <a:pt x="163" y="360"/>
                </a:cubicBezTo>
                <a:cubicBezTo>
                  <a:pt x="119" y="380"/>
                  <a:pt x="37" y="355"/>
                  <a:pt x="9" y="314"/>
                </a:cubicBezTo>
                <a:cubicBezTo>
                  <a:pt x="9" y="323"/>
                  <a:pt x="13" y="332"/>
                  <a:pt x="17" y="338"/>
                </a:cubicBezTo>
                <a:cubicBezTo>
                  <a:pt x="25" y="351"/>
                  <a:pt x="40" y="364"/>
                  <a:pt x="59" y="373"/>
                </a:cubicBezTo>
                <a:cubicBezTo>
                  <a:pt x="78" y="382"/>
                  <a:pt x="100" y="387"/>
                  <a:pt x="120" y="387"/>
                </a:cubicBezTo>
                <a:cubicBezTo>
                  <a:pt x="120" y="387"/>
                  <a:pt x="120" y="387"/>
                  <a:pt x="120" y="387"/>
                </a:cubicBezTo>
                <a:cubicBezTo>
                  <a:pt x="134" y="387"/>
                  <a:pt x="147" y="385"/>
                  <a:pt x="158" y="381"/>
                </a:cubicBezTo>
                <a:cubicBezTo>
                  <a:pt x="156" y="379"/>
                  <a:pt x="155" y="376"/>
                  <a:pt x="155" y="372"/>
                </a:cubicBezTo>
                <a:cubicBezTo>
                  <a:pt x="153" y="375"/>
                  <a:pt x="147" y="376"/>
                  <a:pt x="147" y="376"/>
                </a:cubicBezTo>
                <a:cubicBezTo>
                  <a:pt x="94" y="386"/>
                  <a:pt x="51" y="358"/>
                  <a:pt x="51" y="358"/>
                </a:cubicBezTo>
                <a:cubicBezTo>
                  <a:pt x="51" y="358"/>
                  <a:pt x="96" y="382"/>
                  <a:pt x="144" y="374"/>
                </a:cubicBezTo>
                <a:cubicBezTo>
                  <a:pt x="144" y="374"/>
                  <a:pt x="155" y="372"/>
                  <a:pt x="156" y="367"/>
                </a:cubicBezTo>
                <a:cubicBezTo>
                  <a:pt x="155" y="375"/>
                  <a:pt x="164" y="379"/>
                  <a:pt x="170" y="380"/>
                </a:cubicBezTo>
                <a:cubicBezTo>
                  <a:pt x="172" y="380"/>
                  <a:pt x="173" y="380"/>
                  <a:pt x="173" y="380"/>
                </a:cubicBezTo>
                <a:cubicBezTo>
                  <a:pt x="120" y="408"/>
                  <a:pt x="45" y="384"/>
                  <a:pt x="16" y="347"/>
                </a:cubicBezTo>
                <a:cubicBezTo>
                  <a:pt x="16" y="355"/>
                  <a:pt x="19" y="363"/>
                  <a:pt x="24" y="371"/>
                </a:cubicBezTo>
                <a:cubicBezTo>
                  <a:pt x="40" y="393"/>
                  <a:pt x="79" y="409"/>
                  <a:pt x="120" y="409"/>
                </a:cubicBezTo>
                <a:cubicBezTo>
                  <a:pt x="139" y="409"/>
                  <a:pt x="156" y="406"/>
                  <a:pt x="172" y="400"/>
                </a:cubicBezTo>
                <a:cubicBezTo>
                  <a:pt x="169" y="398"/>
                  <a:pt x="168" y="396"/>
                  <a:pt x="167" y="393"/>
                </a:cubicBezTo>
                <a:cubicBezTo>
                  <a:pt x="165" y="396"/>
                  <a:pt x="161" y="397"/>
                  <a:pt x="161" y="397"/>
                </a:cubicBezTo>
                <a:cubicBezTo>
                  <a:pt x="108" y="413"/>
                  <a:pt x="60" y="388"/>
                  <a:pt x="60" y="388"/>
                </a:cubicBezTo>
                <a:cubicBezTo>
                  <a:pt x="60" y="388"/>
                  <a:pt x="107" y="407"/>
                  <a:pt x="154" y="395"/>
                </a:cubicBezTo>
                <a:cubicBezTo>
                  <a:pt x="154" y="395"/>
                  <a:pt x="166" y="393"/>
                  <a:pt x="167" y="388"/>
                </a:cubicBezTo>
                <a:cubicBezTo>
                  <a:pt x="170" y="397"/>
                  <a:pt x="179" y="400"/>
                  <a:pt x="186" y="399"/>
                </a:cubicBezTo>
                <a:cubicBezTo>
                  <a:pt x="133" y="427"/>
                  <a:pt x="57" y="414"/>
                  <a:pt x="26" y="381"/>
                </a:cubicBezTo>
                <a:cubicBezTo>
                  <a:pt x="26" y="388"/>
                  <a:pt x="29" y="394"/>
                  <a:pt x="33" y="400"/>
                </a:cubicBezTo>
                <a:cubicBezTo>
                  <a:pt x="41" y="409"/>
                  <a:pt x="53" y="417"/>
                  <a:pt x="70" y="423"/>
                </a:cubicBezTo>
                <a:cubicBezTo>
                  <a:pt x="86" y="428"/>
                  <a:pt x="104" y="430"/>
                  <a:pt x="123" y="430"/>
                </a:cubicBezTo>
                <a:cubicBezTo>
                  <a:pt x="123" y="430"/>
                  <a:pt x="123" y="430"/>
                  <a:pt x="123" y="430"/>
                </a:cubicBezTo>
                <a:cubicBezTo>
                  <a:pt x="149" y="430"/>
                  <a:pt x="172" y="426"/>
                  <a:pt x="188" y="417"/>
                </a:cubicBezTo>
                <a:cubicBezTo>
                  <a:pt x="185" y="416"/>
                  <a:pt x="183" y="414"/>
                  <a:pt x="182" y="411"/>
                </a:cubicBezTo>
                <a:cubicBezTo>
                  <a:pt x="180" y="414"/>
                  <a:pt x="177" y="416"/>
                  <a:pt x="177" y="416"/>
                </a:cubicBezTo>
                <a:cubicBezTo>
                  <a:pt x="125" y="434"/>
                  <a:pt x="72" y="415"/>
                  <a:pt x="72" y="415"/>
                </a:cubicBezTo>
                <a:cubicBezTo>
                  <a:pt x="72" y="415"/>
                  <a:pt x="120" y="430"/>
                  <a:pt x="168" y="415"/>
                </a:cubicBezTo>
                <a:cubicBezTo>
                  <a:pt x="168" y="415"/>
                  <a:pt x="181" y="411"/>
                  <a:pt x="182" y="406"/>
                </a:cubicBezTo>
                <a:cubicBezTo>
                  <a:pt x="186" y="415"/>
                  <a:pt x="196" y="415"/>
                  <a:pt x="204" y="414"/>
                </a:cubicBezTo>
                <a:cubicBezTo>
                  <a:pt x="170" y="443"/>
                  <a:pt x="74" y="444"/>
                  <a:pt x="36" y="410"/>
                </a:cubicBezTo>
                <a:cubicBezTo>
                  <a:pt x="37" y="416"/>
                  <a:pt x="39" y="420"/>
                  <a:pt x="43" y="425"/>
                </a:cubicBezTo>
                <a:cubicBezTo>
                  <a:pt x="50" y="433"/>
                  <a:pt x="61" y="440"/>
                  <a:pt x="76" y="445"/>
                </a:cubicBezTo>
                <a:cubicBezTo>
                  <a:pt x="90" y="449"/>
                  <a:pt x="106" y="452"/>
                  <a:pt x="124" y="452"/>
                </a:cubicBezTo>
                <a:cubicBezTo>
                  <a:pt x="124" y="452"/>
                  <a:pt x="124" y="452"/>
                  <a:pt x="124" y="452"/>
                </a:cubicBezTo>
                <a:cubicBezTo>
                  <a:pt x="154" y="452"/>
                  <a:pt x="182" y="445"/>
                  <a:pt x="202" y="434"/>
                </a:cubicBezTo>
                <a:cubicBezTo>
                  <a:pt x="200" y="432"/>
                  <a:pt x="198" y="430"/>
                  <a:pt x="197" y="428"/>
                </a:cubicBezTo>
                <a:cubicBezTo>
                  <a:pt x="196" y="431"/>
                  <a:pt x="190" y="434"/>
                  <a:pt x="190" y="434"/>
                </a:cubicBezTo>
                <a:cubicBezTo>
                  <a:pt x="138" y="453"/>
                  <a:pt x="87" y="440"/>
                  <a:pt x="87" y="440"/>
                </a:cubicBezTo>
                <a:cubicBezTo>
                  <a:pt x="87" y="440"/>
                  <a:pt x="137" y="450"/>
                  <a:pt x="186" y="432"/>
                </a:cubicBezTo>
                <a:cubicBezTo>
                  <a:pt x="186" y="432"/>
                  <a:pt x="196" y="428"/>
                  <a:pt x="197" y="423"/>
                </a:cubicBezTo>
                <a:cubicBezTo>
                  <a:pt x="202" y="432"/>
                  <a:pt x="208" y="433"/>
                  <a:pt x="215" y="432"/>
                </a:cubicBezTo>
                <a:cubicBezTo>
                  <a:pt x="215" y="432"/>
                  <a:pt x="215" y="432"/>
                  <a:pt x="215" y="432"/>
                </a:cubicBezTo>
                <a:cubicBezTo>
                  <a:pt x="215" y="432"/>
                  <a:pt x="215" y="432"/>
                  <a:pt x="215" y="432"/>
                </a:cubicBezTo>
                <a:cubicBezTo>
                  <a:pt x="175" y="462"/>
                  <a:pt x="91" y="466"/>
                  <a:pt x="51" y="439"/>
                </a:cubicBezTo>
                <a:cubicBezTo>
                  <a:pt x="52" y="443"/>
                  <a:pt x="54" y="446"/>
                  <a:pt x="57" y="449"/>
                </a:cubicBezTo>
                <a:cubicBezTo>
                  <a:pt x="69" y="463"/>
                  <a:pt x="95" y="470"/>
                  <a:pt x="130" y="470"/>
                </a:cubicBezTo>
                <a:cubicBezTo>
                  <a:pt x="130" y="470"/>
                  <a:pt x="130" y="470"/>
                  <a:pt x="130" y="470"/>
                </a:cubicBezTo>
                <a:cubicBezTo>
                  <a:pt x="169" y="470"/>
                  <a:pt x="207" y="460"/>
                  <a:pt x="223" y="446"/>
                </a:cubicBezTo>
                <a:cubicBezTo>
                  <a:pt x="221" y="446"/>
                  <a:pt x="218" y="445"/>
                  <a:pt x="217" y="442"/>
                </a:cubicBezTo>
                <a:cubicBezTo>
                  <a:pt x="216" y="445"/>
                  <a:pt x="213" y="446"/>
                  <a:pt x="213" y="446"/>
                </a:cubicBezTo>
                <a:cubicBezTo>
                  <a:pt x="160" y="472"/>
                  <a:pt x="104" y="463"/>
                  <a:pt x="104" y="463"/>
                </a:cubicBezTo>
                <a:cubicBezTo>
                  <a:pt x="104" y="463"/>
                  <a:pt x="157" y="470"/>
                  <a:pt x="208" y="445"/>
                </a:cubicBezTo>
                <a:cubicBezTo>
                  <a:pt x="208" y="445"/>
                  <a:pt x="215" y="442"/>
                  <a:pt x="216" y="437"/>
                </a:cubicBezTo>
                <a:cubicBezTo>
                  <a:pt x="220" y="443"/>
                  <a:pt x="227" y="443"/>
                  <a:pt x="234" y="442"/>
                </a:cubicBezTo>
                <a:cubicBezTo>
                  <a:pt x="217" y="473"/>
                  <a:pt x="116" y="488"/>
                  <a:pt x="69" y="465"/>
                </a:cubicBezTo>
                <a:cubicBezTo>
                  <a:pt x="69" y="467"/>
                  <a:pt x="70" y="469"/>
                  <a:pt x="72" y="471"/>
                </a:cubicBezTo>
                <a:cubicBezTo>
                  <a:pt x="80" y="482"/>
                  <a:pt x="104" y="489"/>
                  <a:pt x="133" y="489"/>
                </a:cubicBezTo>
                <a:cubicBezTo>
                  <a:pt x="133" y="489"/>
                  <a:pt x="133" y="489"/>
                  <a:pt x="133" y="489"/>
                </a:cubicBezTo>
                <a:cubicBezTo>
                  <a:pt x="156" y="489"/>
                  <a:pt x="180" y="485"/>
                  <a:pt x="201" y="478"/>
                </a:cubicBezTo>
                <a:cubicBezTo>
                  <a:pt x="217" y="473"/>
                  <a:pt x="231" y="466"/>
                  <a:pt x="242" y="457"/>
                </a:cubicBezTo>
                <a:cubicBezTo>
                  <a:pt x="239" y="457"/>
                  <a:pt x="237" y="455"/>
                  <a:pt x="234" y="452"/>
                </a:cubicBezTo>
                <a:cubicBezTo>
                  <a:pt x="235" y="456"/>
                  <a:pt x="231" y="458"/>
                  <a:pt x="231" y="458"/>
                </a:cubicBezTo>
                <a:cubicBezTo>
                  <a:pt x="183" y="489"/>
                  <a:pt x="121" y="482"/>
                  <a:pt x="121" y="482"/>
                </a:cubicBezTo>
                <a:cubicBezTo>
                  <a:pt x="121" y="482"/>
                  <a:pt x="181" y="487"/>
                  <a:pt x="229" y="456"/>
                </a:cubicBezTo>
                <a:cubicBezTo>
                  <a:pt x="229" y="456"/>
                  <a:pt x="234" y="452"/>
                  <a:pt x="233" y="448"/>
                </a:cubicBezTo>
                <a:cubicBezTo>
                  <a:pt x="239" y="454"/>
                  <a:pt x="251" y="455"/>
                  <a:pt x="256" y="452"/>
                </a:cubicBezTo>
                <a:cubicBezTo>
                  <a:pt x="218" y="492"/>
                  <a:pt x="129" y="503"/>
                  <a:pt x="87" y="487"/>
                </a:cubicBezTo>
                <a:cubicBezTo>
                  <a:pt x="88" y="489"/>
                  <a:pt x="89" y="490"/>
                  <a:pt x="90" y="492"/>
                </a:cubicBezTo>
                <a:cubicBezTo>
                  <a:pt x="100" y="502"/>
                  <a:pt x="119" y="507"/>
                  <a:pt x="145" y="507"/>
                </a:cubicBezTo>
                <a:cubicBezTo>
                  <a:pt x="188" y="507"/>
                  <a:pt x="244" y="491"/>
                  <a:pt x="265" y="466"/>
                </a:cubicBezTo>
                <a:cubicBezTo>
                  <a:pt x="262" y="466"/>
                  <a:pt x="258" y="464"/>
                  <a:pt x="256" y="461"/>
                </a:cubicBezTo>
                <a:cubicBezTo>
                  <a:pt x="258" y="464"/>
                  <a:pt x="252" y="469"/>
                  <a:pt x="252" y="469"/>
                </a:cubicBezTo>
                <a:cubicBezTo>
                  <a:pt x="206" y="502"/>
                  <a:pt x="144" y="501"/>
                  <a:pt x="144" y="501"/>
                </a:cubicBezTo>
                <a:cubicBezTo>
                  <a:pt x="144" y="501"/>
                  <a:pt x="204" y="500"/>
                  <a:pt x="249" y="467"/>
                </a:cubicBezTo>
                <a:cubicBezTo>
                  <a:pt x="249" y="467"/>
                  <a:pt x="257" y="462"/>
                  <a:pt x="255" y="457"/>
                </a:cubicBezTo>
                <a:cubicBezTo>
                  <a:pt x="260" y="464"/>
                  <a:pt x="269" y="462"/>
                  <a:pt x="276" y="459"/>
                </a:cubicBezTo>
                <a:cubicBezTo>
                  <a:pt x="258" y="498"/>
                  <a:pt x="166" y="521"/>
                  <a:pt x="114" y="509"/>
                </a:cubicBezTo>
                <a:cubicBezTo>
                  <a:pt x="114" y="509"/>
                  <a:pt x="114" y="509"/>
                  <a:pt x="114" y="509"/>
                </a:cubicBezTo>
                <a:cubicBezTo>
                  <a:pt x="122" y="517"/>
                  <a:pt x="140" y="522"/>
                  <a:pt x="163" y="522"/>
                </a:cubicBezTo>
                <a:cubicBezTo>
                  <a:pt x="201" y="522"/>
                  <a:pt x="252" y="509"/>
                  <a:pt x="282" y="485"/>
                </a:cubicBezTo>
                <a:close/>
                <a:moveTo>
                  <a:pt x="217" y="292"/>
                </a:moveTo>
                <a:cubicBezTo>
                  <a:pt x="226" y="295"/>
                  <a:pt x="245" y="296"/>
                  <a:pt x="245" y="296"/>
                </a:cubicBezTo>
                <a:cubicBezTo>
                  <a:pt x="245" y="296"/>
                  <a:pt x="244" y="297"/>
                  <a:pt x="246" y="299"/>
                </a:cubicBezTo>
                <a:cubicBezTo>
                  <a:pt x="246" y="299"/>
                  <a:pt x="229" y="297"/>
                  <a:pt x="217" y="292"/>
                </a:cubicBezTo>
                <a:close/>
                <a:moveTo>
                  <a:pt x="278" y="365"/>
                </a:moveTo>
                <a:cubicBezTo>
                  <a:pt x="278" y="365"/>
                  <a:pt x="264" y="375"/>
                  <a:pt x="253" y="379"/>
                </a:cubicBezTo>
                <a:cubicBezTo>
                  <a:pt x="261" y="375"/>
                  <a:pt x="275" y="363"/>
                  <a:pt x="275" y="363"/>
                </a:cubicBezTo>
                <a:cubicBezTo>
                  <a:pt x="275" y="363"/>
                  <a:pt x="275" y="365"/>
                  <a:pt x="278" y="365"/>
                </a:cubicBezTo>
                <a:close/>
                <a:moveTo>
                  <a:pt x="273" y="359"/>
                </a:moveTo>
                <a:cubicBezTo>
                  <a:pt x="273" y="359"/>
                  <a:pt x="258" y="367"/>
                  <a:pt x="246" y="370"/>
                </a:cubicBezTo>
                <a:cubicBezTo>
                  <a:pt x="255" y="367"/>
                  <a:pt x="270" y="356"/>
                  <a:pt x="270" y="356"/>
                </a:cubicBezTo>
                <a:cubicBezTo>
                  <a:pt x="270" y="356"/>
                  <a:pt x="270" y="358"/>
                  <a:pt x="273" y="359"/>
                </a:cubicBezTo>
                <a:close/>
                <a:moveTo>
                  <a:pt x="266" y="351"/>
                </a:moveTo>
                <a:cubicBezTo>
                  <a:pt x="266" y="351"/>
                  <a:pt x="250" y="358"/>
                  <a:pt x="238" y="361"/>
                </a:cubicBezTo>
                <a:cubicBezTo>
                  <a:pt x="247" y="358"/>
                  <a:pt x="263" y="348"/>
                  <a:pt x="263" y="348"/>
                </a:cubicBezTo>
                <a:cubicBezTo>
                  <a:pt x="263" y="348"/>
                  <a:pt x="264" y="350"/>
                  <a:pt x="266" y="351"/>
                </a:cubicBezTo>
                <a:close/>
                <a:moveTo>
                  <a:pt x="261" y="343"/>
                </a:moveTo>
                <a:cubicBezTo>
                  <a:pt x="261" y="343"/>
                  <a:pt x="246" y="349"/>
                  <a:pt x="233" y="351"/>
                </a:cubicBezTo>
                <a:cubicBezTo>
                  <a:pt x="242" y="349"/>
                  <a:pt x="259" y="340"/>
                  <a:pt x="259" y="340"/>
                </a:cubicBezTo>
                <a:cubicBezTo>
                  <a:pt x="259" y="340"/>
                  <a:pt x="259" y="342"/>
                  <a:pt x="261" y="343"/>
                </a:cubicBezTo>
                <a:close/>
                <a:moveTo>
                  <a:pt x="258" y="336"/>
                </a:moveTo>
                <a:cubicBezTo>
                  <a:pt x="258" y="336"/>
                  <a:pt x="241" y="341"/>
                  <a:pt x="229" y="341"/>
                </a:cubicBezTo>
                <a:cubicBezTo>
                  <a:pt x="238" y="340"/>
                  <a:pt x="256" y="333"/>
                  <a:pt x="256" y="333"/>
                </a:cubicBezTo>
                <a:cubicBezTo>
                  <a:pt x="256" y="333"/>
                  <a:pt x="256" y="335"/>
                  <a:pt x="258" y="336"/>
                </a:cubicBezTo>
                <a:close/>
                <a:moveTo>
                  <a:pt x="255" y="329"/>
                </a:moveTo>
                <a:cubicBezTo>
                  <a:pt x="255" y="329"/>
                  <a:pt x="238" y="331"/>
                  <a:pt x="225" y="330"/>
                </a:cubicBezTo>
                <a:cubicBezTo>
                  <a:pt x="235" y="330"/>
                  <a:pt x="253" y="325"/>
                  <a:pt x="253" y="325"/>
                </a:cubicBezTo>
                <a:cubicBezTo>
                  <a:pt x="253" y="325"/>
                  <a:pt x="253" y="328"/>
                  <a:pt x="255" y="329"/>
                </a:cubicBezTo>
                <a:close/>
                <a:moveTo>
                  <a:pt x="251" y="318"/>
                </a:moveTo>
                <a:cubicBezTo>
                  <a:pt x="251" y="318"/>
                  <a:pt x="233" y="319"/>
                  <a:pt x="221" y="318"/>
                </a:cubicBezTo>
                <a:cubicBezTo>
                  <a:pt x="230" y="318"/>
                  <a:pt x="249" y="314"/>
                  <a:pt x="249" y="314"/>
                </a:cubicBezTo>
                <a:cubicBezTo>
                  <a:pt x="249" y="314"/>
                  <a:pt x="249" y="316"/>
                  <a:pt x="251" y="318"/>
                </a:cubicBezTo>
                <a:close/>
                <a:moveTo>
                  <a:pt x="218" y="306"/>
                </a:moveTo>
                <a:cubicBezTo>
                  <a:pt x="227" y="307"/>
                  <a:pt x="246" y="304"/>
                  <a:pt x="246" y="304"/>
                </a:cubicBezTo>
                <a:cubicBezTo>
                  <a:pt x="246" y="304"/>
                  <a:pt x="246" y="306"/>
                  <a:pt x="248" y="308"/>
                </a:cubicBezTo>
                <a:cubicBezTo>
                  <a:pt x="248" y="308"/>
                  <a:pt x="230" y="308"/>
                  <a:pt x="218" y="306"/>
                </a:cubicBezTo>
                <a:close/>
                <a:moveTo>
                  <a:pt x="247" y="240"/>
                </a:moveTo>
                <a:cubicBezTo>
                  <a:pt x="247" y="240"/>
                  <a:pt x="245" y="242"/>
                  <a:pt x="246" y="244"/>
                </a:cubicBezTo>
                <a:cubicBezTo>
                  <a:pt x="246" y="244"/>
                  <a:pt x="231" y="236"/>
                  <a:pt x="221" y="228"/>
                </a:cubicBezTo>
                <a:cubicBezTo>
                  <a:pt x="229" y="233"/>
                  <a:pt x="247" y="240"/>
                  <a:pt x="247" y="240"/>
                </a:cubicBezTo>
                <a:close/>
                <a:moveTo>
                  <a:pt x="246" y="251"/>
                </a:moveTo>
                <a:cubicBezTo>
                  <a:pt x="246" y="251"/>
                  <a:pt x="245" y="253"/>
                  <a:pt x="245" y="255"/>
                </a:cubicBezTo>
                <a:cubicBezTo>
                  <a:pt x="245" y="255"/>
                  <a:pt x="229" y="248"/>
                  <a:pt x="220" y="241"/>
                </a:cubicBezTo>
                <a:cubicBezTo>
                  <a:pt x="227" y="246"/>
                  <a:pt x="246" y="251"/>
                  <a:pt x="246" y="251"/>
                </a:cubicBezTo>
                <a:close/>
                <a:moveTo>
                  <a:pt x="245" y="262"/>
                </a:moveTo>
                <a:cubicBezTo>
                  <a:pt x="245" y="262"/>
                  <a:pt x="243" y="264"/>
                  <a:pt x="244" y="266"/>
                </a:cubicBezTo>
                <a:cubicBezTo>
                  <a:pt x="244" y="266"/>
                  <a:pt x="228" y="260"/>
                  <a:pt x="218" y="253"/>
                </a:cubicBezTo>
                <a:cubicBezTo>
                  <a:pt x="226" y="257"/>
                  <a:pt x="245" y="262"/>
                  <a:pt x="245" y="262"/>
                </a:cubicBezTo>
                <a:close/>
                <a:moveTo>
                  <a:pt x="244" y="274"/>
                </a:moveTo>
                <a:cubicBezTo>
                  <a:pt x="244" y="274"/>
                  <a:pt x="243" y="275"/>
                  <a:pt x="244" y="277"/>
                </a:cubicBezTo>
                <a:cubicBezTo>
                  <a:pt x="244" y="277"/>
                  <a:pt x="227" y="273"/>
                  <a:pt x="216" y="268"/>
                </a:cubicBezTo>
                <a:cubicBezTo>
                  <a:pt x="225" y="271"/>
                  <a:pt x="244" y="274"/>
                  <a:pt x="244" y="274"/>
                </a:cubicBezTo>
                <a:close/>
                <a:moveTo>
                  <a:pt x="244" y="285"/>
                </a:moveTo>
                <a:cubicBezTo>
                  <a:pt x="244" y="285"/>
                  <a:pt x="243" y="287"/>
                  <a:pt x="244" y="289"/>
                </a:cubicBezTo>
                <a:cubicBezTo>
                  <a:pt x="244" y="289"/>
                  <a:pt x="227" y="285"/>
                  <a:pt x="216" y="280"/>
                </a:cubicBezTo>
                <a:cubicBezTo>
                  <a:pt x="225" y="283"/>
                  <a:pt x="244" y="285"/>
                  <a:pt x="244" y="285"/>
                </a:cubicBezTo>
                <a:close/>
                <a:moveTo>
                  <a:pt x="202" y="226"/>
                </a:moveTo>
                <a:cubicBezTo>
                  <a:pt x="198" y="231"/>
                  <a:pt x="198" y="243"/>
                  <a:pt x="207" y="249"/>
                </a:cubicBezTo>
                <a:cubicBezTo>
                  <a:pt x="202" y="250"/>
                  <a:pt x="187" y="238"/>
                  <a:pt x="202" y="226"/>
                </a:cubicBezTo>
                <a:close/>
                <a:moveTo>
                  <a:pt x="197" y="244"/>
                </a:moveTo>
                <a:cubicBezTo>
                  <a:pt x="194" y="250"/>
                  <a:pt x="196" y="262"/>
                  <a:pt x="207" y="266"/>
                </a:cubicBezTo>
                <a:cubicBezTo>
                  <a:pt x="202" y="268"/>
                  <a:pt x="185" y="260"/>
                  <a:pt x="197" y="244"/>
                </a:cubicBezTo>
                <a:close/>
                <a:moveTo>
                  <a:pt x="197" y="263"/>
                </a:moveTo>
                <a:cubicBezTo>
                  <a:pt x="193" y="268"/>
                  <a:pt x="195" y="280"/>
                  <a:pt x="205" y="285"/>
                </a:cubicBezTo>
                <a:cubicBezTo>
                  <a:pt x="203" y="286"/>
                  <a:pt x="201" y="285"/>
                  <a:pt x="198" y="284"/>
                </a:cubicBezTo>
                <a:cubicBezTo>
                  <a:pt x="194" y="290"/>
                  <a:pt x="195" y="301"/>
                  <a:pt x="203" y="307"/>
                </a:cubicBezTo>
                <a:cubicBezTo>
                  <a:pt x="198" y="307"/>
                  <a:pt x="183" y="296"/>
                  <a:pt x="198" y="284"/>
                </a:cubicBezTo>
                <a:cubicBezTo>
                  <a:pt x="192" y="281"/>
                  <a:pt x="187" y="273"/>
                  <a:pt x="197" y="263"/>
                </a:cubicBezTo>
                <a:close/>
                <a:moveTo>
                  <a:pt x="189" y="216"/>
                </a:moveTo>
                <a:cubicBezTo>
                  <a:pt x="189" y="216"/>
                  <a:pt x="188" y="218"/>
                  <a:pt x="188" y="220"/>
                </a:cubicBezTo>
                <a:cubicBezTo>
                  <a:pt x="188" y="220"/>
                  <a:pt x="173" y="212"/>
                  <a:pt x="164" y="204"/>
                </a:cubicBezTo>
                <a:cubicBezTo>
                  <a:pt x="171" y="209"/>
                  <a:pt x="189" y="216"/>
                  <a:pt x="189" y="216"/>
                </a:cubicBezTo>
                <a:close/>
                <a:moveTo>
                  <a:pt x="187" y="228"/>
                </a:moveTo>
                <a:cubicBezTo>
                  <a:pt x="187" y="228"/>
                  <a:pt x="186" y="230"/>
                  <a:pt x="186" y="232"/>
                </a:cubicBezTo>
                <a:cubicBezTo>
                  <a:pt x="186" y="232"/>
                  <a:pt x="170" y="225"/>
                  <a:pt x="161" y="217"/>
                </a:cubicBezTo>
                <a:cubicBezTo>
                  <a:pt x="168" y="222"/>
                  <a:pt x="187" y="228"/>
                  <a:pt x="187" y="228"/>
                </a:cubicBezTo>
                <a:close/>
                <a:moveTo>
                  <a:pt x="185" y="239"/>
                </a:moveTo>
                <a:cubicBezTo>
                  <a:pt x="185" y="239"/>
                  <a:pt x="184" y="241"/>
                  <a:pt x="185" y="243"/>
                </a:cubicBezTo>
                <a:cubicBezTo>
                  <a:pt x="185" y="243"/>
                  <a:pt x="168" y="237"/>
                  <a:pt x="158" y="230"/>
                </a:cubicBezTo>
                <a:cubicBezTo>
                  <a:pt x="166" y="234"/>
                  <a:pt x="185" y="239"/>
                  <a:pt x="185" y="239"/>
                </a:cubicBezTo>
                <a:close/>
                <a:moveTo>
                  <a:pt x="184" y="250"/>
                </a:moveTo>
                <a:cubicBezTo>
                  <a:pt x="184" y="250"/>
                  <a:pt x="182" y="252"/>
                  <a:pt x="183" y="254"/>
                </a:cubicBezTo>
                <a:cubicBezTo>
                  <a:pt x="183" y="254"/>
                  <a:pt x="167" y="250"/>
                  <a:pt x="156" y="245"/>
                </a:cubicBezTo>
                <a:cubicBezTo>
                  <a:pt x="164" y="248"/>
                  <a:pt x="184" y="250"/>
                  <a:pt x="184" y="250"/>
                </a:cubicBezTo>
                <a:close/>
                <a:moveTo>
                  <a:pt x="182" y="263"/>
                </a:moveTo>
                <a:cubicBezTo>
                  <a:pt x="182" y="263"/>
                  <a:pt x="182" y="265"/>
                  <a:pt x="183" y="267"/>
                </a:cubicBezTo>
                <a:cubicBezTo>
                  <a:pt x="183" y="267"/>
                  <a:pt x="166" y="263"/>
                  <a:pt x="155" y="258"/>
                </a:cubicBezTo>
                <a:cubicBezTo>
                  <a:pt x="163" y="261"/>
                  <a:pt x="182" y="263"/>
                  <a:pt x="182" y="263"/>
                </a:cubicBezTo>
                <a:close/>
                <a:moveTo>
                  <a:pt x="182" y="274"/>
                </a:moveTo>
                <a:cubicBezTo>
                  <a:pt x="182" y="274"/>
                  <a:pt x="181" y="276"/>
                  <a:pt x="182" y="278"/>
                </a:cubicBezTo>
                <a:cubicBezTo>
                  <a:pt x="182" y="278"/>
                  <a:pt x="165" y="275"/>
                  <a:pt x="154" y="271"/>
                </a:cubicBezTo>
                <a:cubicBezTo>
                  <a:pt x="163" y="274"/>
                  <a:pt x="182" y="274"/>
                  <a:pt x="182" y="274"/>
                </a:cubicBezTo>
                <a:close/>
                <a:moveTo>
                  <a:pt x="182" y="286"/>
                </a:moveTo>
                <a:cubicBezTo>
                  <a:pt x="182" y="286"/>
                  <a:pt x="181" y="288"/>
                  <a:pt x="183" y="290"/>
                </a:cubicBezTo>
                <a:cubicBezTo>
                  <a:pt x="183" y="290"/>
                  <a:pt x="165" y="287"/>
                  <a:pt x="154" y="283"/>
                </a:cubicBezTo>
                <a:cubicBezTo>
                  <a:pt x="163" y="286"/>
                  <a:pt x="182" y="286"/>
                  <a:pt x="182" y="286"/>
                </a:cubicBezTo>
                <a:close/>
                <a:moveTo>
                  <a:pt x="155" y="298"/>
                </a:moveTo>
                <a:cubicBezTo>
                  <a:pt x="164" y="299"/>
                  <a:pt x="183" y="298"/>
                  <a:pt x="183" y="298"/>
                </a:cubicBezTo>
                <a:cubicBezTo>
                  <a:pt x="183" y="298"/>
                  <a:pt x="182" y="300"/>
                  <a:pt x="184" y="301"/>
                </a:cubicBezTo>
                <a:cubicBezTo>
                  <a:pt x="184" y="301"/>
                  <a:pt x="167" y="301"/>
                  <a:pt x="155" y="298"/>
                </a:cubicBezTo>
                <a:close/>
                <a:moveTo>
                  <a:pt x="185" y="310"/>
                </a:moveTo>
                <a:cubicBezTo>
                  <a:pt x="185" y="310"/>
                  <a:pt x="184" y="312"/>
                  <a:pt x="185" y="314"/>
                </a:cubicBezTo>
                <a:cubicBezTo>
                  <a:pt x="185" y="314"/>
                  <a:pt x="168" y="313"/>
                  <a:pt x="156" y="310"/>
                </a:cubicBezTo>
                <a:cubicBezTo>
                  <a:pt x="165" y="311"/>
                  <a:pt x="185" y="310"/>
                  <a:pt x="185" y="310"/>
                </a:cubicBezTo>
                <a:close/>
                <a:moveTo>
                  <a:pt x="186" y="320"/>
                </a:moveTo>
                <a:cubicBezTo>
                  <a:pt x="186" y="320"/>
                  <a:pt x="186" y="322"/>
                  <a:pt x="188" y="324"/>
                </a:cubicBezTo>
                <a:cubicBezTo>
                  <a:pt x="188" y="324"/>
                  <a:pt x="171" y="326"/>
                  <a:pt x="158" y="325"/>
                </a:cubicBezTo>
                <a:cubicBezTo>
                  <a:pt x="168" y="325"/>
                  <a:pt x="186" y="320"/>
                  <a:pt x="186" y="320"/>
                </a:cubicBezTo>
                <a:close/>
                <a:moveTo>
                  <a:pt x="162" y="337"/>
                </a:moveTo>
                <a:cubicBezTo>
                  <a:pt x="171" y="336"/>
                  <a:pt x="189" y="331"/>
                  <a:pt x="189" y="331"/>
                </a:cubicBezTo>
                <a:cubicBezTo>
                  <a:pt x="189" y="331"/>
                  <a:pt x="189" y="333"/>
                  <a:pt x="191" y="334"/>
                </a:cubicBezTo>
                <a:cubicBezTo>
                  <a:pt x="191" y="334"/>
                  <a:pt x="174" y="337"/>
                  <a:pt x="162" y="337"/>
                </a:cubicBezTo>
                <a:close/>
                <a:moveTo>
                  <a:pt x="166" y="350"/>
                </a:moveTo>
                <a:cubicBezTo>
                  <a:pt x="175" y="349"/>
                  <a:pt x="193" y="342"/>
                  <a:pt x="193" y="342"/>
                </a:cubicBezTo>
                <a:cubicBezTo>
                  <a:pt x="193" y="342"/>
                  <a:pt x="192" y="344"/>
                  <a:pt x="195" y="345"/>
                </a:cubicBezTo>
                <a:cubicBezTo>
                  <a:pt x="195" y="345"/>
                  <a:pt x="178" y="350"/>
                  <a:pt x="166" y="350"/>
                </a:cubicBezTo>
                <a:close/>
                <a:moveTo>
                  <a:pt x="172" y="365"/>
                </a:moveTo>
                <a:cubicBezTo>
                  <a:pt x="180" y="363"/>
                  <a:pt x="197" y="352"/>
                  <a:pt x="197" y="352"/>
                </a:cubicBezTo>
                <a:cubicBezTo>
                  <a:pt x="197" y="352"/>
                  <a:pt x="197" y="354"/>
                  <a:pt x="199" y="355"/>
                </a:cubicBezTo>
                <a:cubicBezTo>
                  <a:pt x="199" y="355"/>
                  <a:pt x="184" y="363"/>
                  <a:pt x="172" y="365"/>
                </a:cubicBezTo>
                <a:close/>
                <a:moveTo>
                  <a:pt x="178" y="376"/>
                </a:moveTo>
                <a:cubicBezTo>
                  <a:pt x="187" y="373"/>
                  <a:pt x="204" y="363"/>
                  <a:pt x="204" y="363"/>
                </a:cubicBezTo>
                <a:cubicBezTo>
                  <a:pt x="204" y="363"/>
                  <a:pt x="203" y="365"/>
                  <a:pt x="205" y="366"/>
                </a:cubicBezTo>
                <a:cubicBezTo>
                  <a:pt x="205" y="366"/>
                  <a:pt x="190" y="373"/>
                  <a:pt x="178" y="376"/>
                </a:cubicBezTo>
                <a:close/>
                <a:moveTo>
                  <a:pt x="211" y="374"/>
                </a:moveTo>
                <a:cubicBezTo>
                  <a:pt x="211" y="374"/>
                  <a:pt x="211" y="376"/>
                  <a:pt x="213" y="377"/>
                </a:cubicBezTo>
                <a:cubicBezTo>
                  <a:pt x="213" y="377"/>
                  <a:pt x="199" y="386"/>
                  <a:pt x="187" y="390"/>
                </a:cubicBezTo>
                <a:cubicBezTo>
                  <a:pt x="195" y="386"/>
                  <a:pt x="211" y="374"/>
                  <a:pt x="211" y="374"/>
                </a:cubicBezTo>
                <a:close/>
                <a:moveTo>
                  <a:pt x="197" y="401"/>
                </a:moveTo>
                <a:cubicBezTo>
                  <a:pt x="204" y="397"/>
                  <a:pt x="219" y="383"/>
                  <a:pt x="219" y="383"/>
                </a:cubicBezTo>
                <a:cubicBezTo>
                  <a:pt x="219" y="383"/>
                  <a:pt x="219" y="385"/>
                  <a:pt x="221" y="386"/>
                </a:cubicBezTo>
                <a:cubicBezTo>
                  <a:pt x="221" y="386"/>
                  <a:pt x="208" y="396"/>
                  <a:pt x="197" y="401"/>
                </a:cubicBezTo>
                <a:close/>
                <a:moveTo>
                  <a:pt x="207" y="412"/>
                </a:moveTo>
                <a:cubicBezTo>
                  <a:pt x="215" y="407"/>
                  <a:pt x="228" y="392"/>
                  <a:pt x="228" y="392"/>
                </a:cubicBezTo>
                <a:cubicBezTo>
                  <a:pt x="228" y="392"/>
                  <a:pt x="228" y="395"/>
                  <a:pt x="230" y="395"/>
                </a:cubicBezTo>
                <a:cubicBezTo>
                  <a:pt x="230" y="395"/>
                  <a:pt x="218" y="406"/>
                  <a:pt x="207" y="412"/>
                </a:cubicBezTo>
                <a:close/>
                <a:moveTo>
                  <a:pt x="217" y="420"/>
                </a:moveTo>
                <a:cubicBezTo>
                  <a:pt x="225" y="415"/>
                  <a:pt x="237" y="400"/>
                  <a:pt x="237" y="400"/>
                </a:cubicBezTo>
                <a:cubicBezTo>
                  <a:pt x="237" y="400"/>
                  <a:pt x="238" y="402"/>
                  <a:pt x="240" y="402"/>
                </a:cubicBezTo>
                <a:cubicBezTo>
                  <a:pt x="240" y="402"/>
                  <a:pt x="228" y="414"/>
                  <a:pt x="217" y="420"/>
                </a:cubicBezTo>
                <a:close/>
                <a:moveTo>
                  <a:pt x="229" y="428"/>
                </a:moveTo>
                <a:cubicBezTo>
                  <a:pt x="235" y="422"/>
                  <a:pt x="247" y="407"/>
                  <a:pt x="247" y="407"/>
                </a:cubicBezTo>
                <a:cubicBezTo>
                  <a:pt x="247" y="407"/>
                  <a:pt x="248" y="409"/>
                  <a:pt x="250" y="409"/>
                </a:cubicBezTo>
                <a:cubicBezTo>
                  <a:pt x="250" y="409"/>
                  <a:pt x="238" y="421"/>
                  <a:pt x="229" y="428"/>
                </a:cubicBezTo>
                <a:close/>
                <a:moveTo>
                  <a:pt x="241" y="435"/>
                </a:moveTo>
                <a:cubicBezTo>
                  <a:pt x="247" y="429"/>
                  <a:pt x="258" y="413"/>
                  <a:pt x="258" y="413"/>
                </a:cubicBezTo>
                <a:cubicBezTo>
                  <a:pt x="258" y="413"/>
                  <a:pt x="259" y="415"/>
                  <a:pt x="261" y="415"/>
                </a:cubicBezTo>
                <a:cubicBezTo>
                  <a:pt x="261" y="415"/>
                  <a:pt x="250" y="428"/>
                  <a:pt x="241" y="435"/>
                </a:cubicBezTo>
                <a:close/>
                <a:moveTo>
                  <a:pt x="251" y="439"/>
                </a:moveTo>
                <a:cubicBezTo>
                  <a:pt x="258" y="434"/>
                  <a:pt x="269" y="417"/>
                  <a:pt x="269" y="417"/>
                </a:cubicBezTo>
                <a:cubicBezTo>
                  <a:pt x="269" y="417"/>
                  <a:pt x="269" y="420"/>
                  <a:pt x="272" y="420"/>
                </a:cubicBezTo>
                <a:cubicBezTo>
                  <a:pt x="272" y="420"/>
                  <a:pt x="261" y="432"/>
                  <a:pt x="251" y="439"/>
                </a:cubicBezTo>
                <a:close/>
                <a:moveTo>
                  <a:pt x="346" y="118"/>
                </a:moveTo>
                <a:cubicBezTo>
                  <a:pt x="346" y="116"/>
                  <a:pt x="344" y="116"/>
                  <a:pt x="340" y="117"/>
                </a:cubicBezTo>
                <a:cubicBezTo>
                  <a:pt x="332" y="119"/>
                  <a:pt x="321" y="124"/>
                  <a:pt x="316" y="129"/>
                </a:cubicBezTo>
                <a:cubicBezTo>
                  <a:pt x="316" y="129"/>
                  <a:pt x="323" y="124"/>
                  <a:pt x="332" y="122"/>
                </a:cubicBezTo>
                <a:cubicBezTo>
                  <a:pt x="335" y="121"/>
                  <a:pt x="339" y="121"/>
                  <a:pt x="341" y="121"/>
                </a:cubicBezTo>
                <a:cubicBezTo>
                  <a:pt x="343" y="121"/>
                  <a:pt x="346" y="120"/>
                  <a:pt x="346" y="118"/>
                </a:cubicBezTo>
                <a:close/>
                <a:moveTo>
                  <a:pt x="330" y="136"/>
                </a:moveTo>
                <a:cubicBezTo>
                  <a:pt x="349" y="135"/>
                  <a:pt x="354" y="138"/>
                  <a:pt x="361" y="139"/>
                </a:cubicBezTo>
                <a:cubicBezTo>
                  <a:pt x="368" y="141"/>
                  <a:pt x="378" y="143"/>
                  <a:pt x="387" y="140"/>
                </a:cubicBezTo>
                <a:cubicBezTo>
                  <a:pt x="388" y="140"/>
                  <a:pt x="364" y="159"/>
                  <a:pt x="346" y="160"/>
                </a:cubicBezTo>
                <a:cubicBezTo>
                  <a:pt x="333" y="161"/>
                  <a:pt x="318" y="157"/>
                  <a:pt x="318" y="157"/>
                </a:cubicBezTo>
                <a:cubicBezTo>
                  <a:pt x="318" y="157"/>
                  <a:pt x="323" y="169"/>
                  <a:pt x="342" y="169"/>
                </a:cubicBezTo>
                <a:cubicBezTo>
                  <a:pt x="359" y="170"/>
                  <a:pt x="365" y="167"/>
                  <a:pt x="372" y="167"/>
                </a:cubicBezTo>
                <a:cubicBezTo>
                  <a:pt x="380" y="166"/>
                  <a:pt x="390" y="166"/>
                  <a:pt x="392" y="179"/>
                </a:cubicBezTo>
                <a:cubicBezTo>
                  <a:pt x="392" y="179"/>
                  <a:pt x="396" y="172"/>
                  <a:pt x="389" y="164"/>
                </a:cubicBezTo>
                <a:cubicBezTo>
                  <a:pt x="389" y="164"/>
                  <a:pt x="396" y="167"/>
                  <a:pt x="396" y="175"/>
                </a:cubicBezTo>
                <a:cubicBezTo>
                  <a:pt x="396" y="178"/>
                  <a:pt x="394" y="180"/>
                  <a:pt x="392" y="179"/>
                </a:cubicBezTo>
                <a:cubicBezTo>
                  <a:pt x="393" y="193"/>
                  <a:pt x="376" y="196"/>
                  <a:pt x="373" y="196"/>
                </a:cubicBezTo>
                <a:cubicBezTo>
                  <a:pt x="380" y="203"/>
                  <a:pt x="402" y="194"/>
                  <a:pt x="401" y="177"/>
                </a:cubicBezTo>
                <a:cubicBezTo>
                  <a:pt x="403" y="179"/>
                  <a:pt x="403" y="182"/>
                  <a:pt x="403" y="185"/>
                </a:cubicBezTo>
                <a:cubicBezTo>
                  <a:pt x="403" y="187"/>
                  <a:pt x="408" y="182"/>
                  <a:pt x="411" y="179"/>
                </a:cubicBezTo>
                <a:cubicBezTo>
                  <a:pt x="413" y="181"/>
                  <a:pt x="411" y="190"/>
                  <a:pt x="411" y="190"/>
                </a:cubicBezTo>
                <a:cubicBezTo>
                  <a:pt x="411" y="190"/>
                  <a:pt x="419" y="189"/>
                  <a:pt x="427" y="175"/>
                </a:cubicBezTo>
                <a:cubicBezTo>
                  <a:pt x="436" y="189"/>
                  <a:pt x="436" y="189"/>
                  <a:pt x="436" y="189"/>
                </a:cubicBezTo>
                <a:cubicBezTo>
                  <a:pt x="436" y="189"/>
                  <a:pt x="443" y="184"/>
                  <a:pt x="449" y="172"/>
                </a:cubicBezTo>
                <a:cubicBezTo>
                  <a:pt x="452" y="180"/>
                  <a:pt x="463" y="188"/>
                  <a:pt x="463" y="188"/>
                </a:cubicBezTo>
                <a:cubicBezTo>
                  <a:pt x="463" y="188"/>
                  <a:pt x="469" y="174"/>
                  <a:pt x="468" y="172"/>
                </a:cubicBezTo>
                <a:cubicBezTo>
                  <a:pt x="470" y="179"/>
                  <a:pt x="480" y="191"/>
                  <a:pt x="496" y="192"/>
                </a:cubicBezTo>
                <a:cubicBezTo>
                  <a:pt x="501" y="193"/>
                  <a:pt x="504" y="192"/>
                  <a:pt x="509" y="189"/>
                </a:cubicBezTo>
                <a:cubicBezTo>
                  <a:pt x="495" y="186"/>
                  <a:pt x="490" y="179"/>
                  <a:pt x="487" y="174"/>
                </a:cubicBezTo>
                <a:cubicBezTo>
                  <a:pt x="482" y="167"/>
                  <a:pt x="484" y="159"/>
                  <a:pt x="481" y="137"/>
                </a:cubicBezTo>
                <a:cubicBezTo>
                  <a:pt x="477" y="116"/>
                  <a:pt x="464" y="112"/>
                  <a:pt x="464" y="112"/>
                </a:cubicBezTo>
                <a:cubicBezTo>
                  <a:pt x="464" y="112"/>
                  <a:pt x="475" y="109"/>
                  <a:pt x="477" y="100"/>
                </a:cubicBezTo>
                <a:cubicBezTo>
                  <a:pt x="477" y="100"/>
                  <a:pt x="469" y="106"/>
                  <a:pt x="462" y="102"/>
                </a:cubicBezTo>
                <a:cubicBezTo>
                  <a:pt x="466" y="104"/>
                  <a:pt x="475" y="97"/>
                  <a:pt x="475" y="90"/>
                </a:cubicBezTo>
                <a:cubicBezTo>
                  <a:pt x="475" y="90"/>
                  <a:pt x="466" y="96"/>
                  <a:pt x="458" y="94"/>
                </a:cubicBezTo>
                <a:cubicBezTo>
                  <a:pt x="473" y="91"/>
                  <a:pt x="474" y="80"/>
                  <a:pt x="474" y="71"/>
                </a:cubicBezTo>
                <a:cubicBezTo>
                  <a:pt x="468" y="83"/>
                  <a:pt x="452" y="85"/>
                  <a:pt x="436" y="82"/>
                </a:cubicBezTo>
                <a:cubicBezTo>
                  <a:pt x="391" y="74"/>
                  <a:pt x="371" y="91"/>
                  <a:pt x="366" y="92"/>
                </a:cubicBezTo>
                <a:cubicBezTo>
                  <a:pt x="360" y="89"/>
                  <a:pt x="358" y="81"/>
                  <a:pt x="358" y="77"/>
                </a:cubicBezTo>
                <a:cubicBezTo>
                  <a:pt x="355" y="81"/>
                  <a:pt x="354" y="86"/>
                  <a:pt x="356" y="91"/>
                </a:cubicBezTo>
                <a:cubicBezTo>
                  <a:pt x="355" y="90"/>
                  <a:pt x="354" y="87"/>
                  <a:pt x="352" y="86"/>
                </a:cubicBezTo>
                <a:cubicBezTo>
                  <a:pt x="353" y="89"/>
                  <a:pt x="353" y="92"/>
                  <a:pt x="352" y="94"/>
                </a:cubicBezTo>
                <a:cubicBezTo>
                  <a:pt x="352" y="94"/>
                  <a:pt x="351" y="79"/>
                  <a:pt x="339" y="81"/>
                </a:cubicBezTo>
                <a:cubicBezTo>
                  <a:pt x="339" y="81"/>
                  <a:pt x="347" y="87"/>
                  <a:pt x="346" y="94"/>
                </a:cubicBezTo>
                <a:cubicBezTo>
                  <a:pt x="343" y="89"/>
                  <a:pt x="338" y="88"/>
                  <a:pt x="334" y="90"/>
                </a:cubicBezTo>
                <a:cubicBezTo>
                  <a:pt x="334" y="90"/>
                  <a:pt x="342" y="92"/>
                  <a:pt x="342" y="99"/>
                </a:cubicBezTo>
                <a:cubicBezTo>
                  <a:pt x="339" y="98"/>
                  <a:pt x="335" y="95"/>
                  <a:pt x="330" y="99"/>
                </a:cubicBezTo>
                <a:cubicBezTo>
                  <a:pt x="330" y="99"/>
                  <a:pt x="334" y="98"/>
                  <a:pt x="336" y="103"/>
                </a:cubicBezTo>
                <a:cubicBezTo>
                  <a:pt x="339" y="109"/>
                  <a:pt x="339" y="111"/>
                  <a:pt x="344" y="111"/>
                </a:cubicBezTo>
                <a:cubicBezTo>
                  <a:pt x="307" y="111"/>
                  <a:pt x="295" y="144"/>
                  <a:pt x="296" y="153"/>
                </a:cubicBezTo>
                <a:cubicBezTo>
                  <a:pt x="296" y="153"/>
                  <a:pt x="309" y="138"/>
                  <a:pt x="330" y="136"/>
                </a:cubicBezTo>
                <a:close/>
                <a:moveTo>
                  <a:pt x="470" y="158"/>
                </a:moveTo>
                <a:cubicBezTo>
                  <a:pt x="472" y="137"/>
                  <a:pt x="465" y="127"/>
                  <a:pt x="462" y="128"/>
                </a:cubicBezTo>
                <a:cubicBezTo>
                  <a:pt x="467" y="122"/>
                  <a:pt x="473" y="138"/>
                  <a:pt x="470" y="158"/>
                </a:cubicBezTo>
                <a:close/>
                <a:moveTo>
                  <a:pt x="462" y="132"/>
                </a:moveTo>
                <a:cubicBezTo>
                  <a:pt x="465" y="135"/>
                  <a:pt x="466" y="141"/>
                  <a:pt x="466" y="146"/>
                </a:cubicBezTo>
                <a:cubicBezTo>
                  <a:pt x="464" y="132"/>
                  <a:pt x="459" y="134"/>
                  <a:pt x="459" y="134"/>
                </a:cubicBezTo>
                <a:cubicBezTo>
                  <a:pt x="459" y="134"/>
                  <a:pt x="461" y="130"/>
                  <a:pt x="462" y="132"/>
                </a:cubicBezTo>
                <a:close/>
                <a:moveTo>
                  <a:pt x="404" y="152"/>
                </a:moveTo>
                <a:cubicBezTo>
                  <a:pt x="397" y="156"/>
                  <a:pt x="387" y="155"/>
                  <a:pt x="387" y="155"/>
                </a:cubicBezTo>
                <a:cubicBezTo>
                  <a:pt x="387" y="155"/>
                  <a:pt x="382" y="162"/>
                  <a:pt x="371" y="162"/>
                </a:cubicBezTo>
                <a:cubicBezTo>
                  <a:pt x="379" y="158"/>
                  <a:pt x="382" y="156"/>
                  <a:pt x="383" y="151"/>
                </a:cubicBezTo>
                <a:cubicBezTo>
                  <a:pt x="393" y="153"/>
                  <a:pt x="398" y="152"/>
                  <a:pt x="402" y="150"/>
                </a:cubicBezTo>
                <a:cubicBezTo>
                  <a:pt x="409" y="144"/>
                  <a:pt x="407" y="135"/>
                  <a:pt x="405" y="132"/>
                </a:cubicBezTo>
                <a:cubicBezTo>
                  <a:pt x="403" y="130"/>
                  <a:pt x="394" y="125"/>
                  <a:pt x="384" y="131"/>
                </a:cubicBezTo>
                <a:cubicBezTo>
                  <a:pt x="382" y="133"/>
                  <a:pt x="377" y="134"/>
                  <a:pt x="373" y="134"/>
                </a:cubicBezTo>
                <a:cubicBezTo>
                  <a:pt x="371" y="134"/>
                  <a:pt x="355" y="132"/>
                  <a:pt x="352" y="131"/>
                </a:cubicBezTo>
                <a:cubicBezTo>
                  <a:pt x="340" y="130"/>
                  <a:pt x="327" y="133"/>
                  <a:pt x="327" y="133"/>
                </a:cubicBezTo>
                <a:cubicBezTo>
                  <a:pt x="327" y="133"/>
                  <a:pt x="334" y="128"/>
                  <a:pt x="352" y="130"/>
                </a:cubicBezTo>
                <a:cubicBezTo>
                  <a:pt x="367" y="131"/>
                  <a:pt x="371" y="132"/>
                  <a:pt x="377" y="131"/>
                </a:cubicBezTo>
                <a:cubicBezTo>
                  <a:pt x="383" y="129"/>
                  <a:pt x="388" y="125"/>
                  <a:pt x="395" y="125"/>
                </a:cubicBezTo>
                <a:cubicBezTo>
                  <a:pt x="400" y="126"/>
                  <a:pt x="404" y="126"/>
                  <a:pt x="408" y="130"/>
                </a:cubicBezTo>
                <a:cubicBezTo>
                  <a:pt x="415" y="138"/>
                  <a:pt x="410" y="149"/>
                  <a:pt x="404" y="152"/>
                </a:cubicBezTo>
                <a:close/>
                <a:moveTo>
                  <a:pt x="439" y="144"/>
                </a:moveTo>
                <a:cubicBezTo>
                  <a:pt x="443" y="141"/>
                  <a:pt x="447" y="134"/>
                  <a:pt x="445" y="128"/>
                </a:cubicBezTo>
                <a:cubicBezTo>
                  <a:pt x="444" y="130"/>
                  <a:pt x="442" y="131"/>
                  <a:pt x="442" y="131"/>
                </a:cubicBezTo>
                <a:cubicBezTo>
                  <a:pt x="444" y="127"/>
                  <a:pt x="448" y="119"/>
                  <a:pt x="444" y="112"/>
                </a:cubicBezTo>
                <a:cubicBezTo>
                  <a:pt x="441" y="118"/>
                  <a:pt x="433" y="118"/>
                  <a:pt x="433" y="118"/>
                </a:cubicBezTo>
                <a:cubicBezTo>
                  <a:pt x="441" y="112"/>
                  <a:pt x="445" y="107"/>
                  <a:pt x="438" y="98"/>
                </a:cubicBezTo>
                <a:cubicBezTo>
                  <a:pt x="441" y="99"/>
                  <a:pt x="446" y="103"/>
                  <a:pt x="444" y="110"/>
                </a:cubicBezTo>
                <a:cubicBezTo>
                  <a:pt x="444" y="110"/>
                  <a:pt x="444" y="111"/>
                  <a:pt x="444" y="111"/>
                </a:cubicBezTo>
                <a:cubicBezTo>
                  <a:pt x="447" y="113"/>
                  <a:pt x="449" y="116"/>
                  <a:pt x="449" y="121"/>
                </a:cubicBezTo>
                <a:cubicBezTo>
                  <a:pt x="448" y="124"/>
                  <a:pt x="447" y="126"/>
                  <a:pt x="446" y="127"/>
                </a:cubicBezTo>
                <a:cubicBezTo>
                  <a:pt x="448" y="129"/>
                  <a:pt x="449" y="133"/>
                  <a:pt x="448" y="137"/>
                </a:cubicBezTo>
                <a:cubicBezTo>
                  <a:pt x="447" y="139"/>
                  <a:pt x="446" y="140"/>
                  <a:pt x="445" y="141"/>
                </a:cubicBezTo>
                <a:cubicBezTo>
                  <a:pt x="445" y="144"/>
                  <a:pt x="446" y="148"/>
                  <a:pt x="444" y="151"/>
                </a:cubicBezTo>
                <a:cubicBezTo>
                  <a:pt x="441" y="158"/>
                  <a:pt x="432" y="159"/>
                  <a:pt x="432" y="159"/>
                </a:cubicBezTo>
                <a:cubicBezTo>
                  <a:pt x="439" y="154"/>
                  <a:pt x="442" y="151"/>
                  <a:pt x="444" y="142"/>
                </a:cubicBezTo>
                <a:cubicBezTo>
                  <a:pt x="441" y="144"/>
                  <a:pt x="439" y="144"/>
                  <a:pt x="439" y="144"/>
                </a:cubicBezTo>
                <a:close/>
                <a:moveTo>
                  <a:pt x="427" y="133"/>
                </a:moveTo>
                <a:cubicBezTo>
                  <a:pt x="427" y="144"/>
                  <a:pt x="418" y="146"/>
                  <a:pt x="418" y="146"/>
                </a:cubicBezTo>
                <a:cubicBezTo>
                  <a:pt x="423" y="141"/>
                  <a:pt x="429" y="129"/>
                  <a:pt x="417" y="122"/>
                </a:cubicBezTo>
                <a:cubicBezTo>
                  <a:pt x="421" y="122"/>
                  <a:pt x="427" y="124"/>
                  <a:pt x="427" y="133"/>
                </a:cubicBezTo>
                <a:close/>
                <a:moveTo>
                  <a:pt x="377" y="103"/>
                </a:moveTo>
                <a:cubicBezTo>
                  <a:pt x="382" y="100"/>
                  <a:pt x="387" y="96"/>
                  <a:pt x="391" y="94"/>
                </a:cubicBezTo>
                <a:cubicBezTo>
                  <a:pt x="401" y="88"/>
                  <a:pt x="408" y="92"/>
                  <a:pt x="411" y="93"/>
                </a:cubicBezTo>
                <a:cubicBezTo>
                  <a:pt x="414" y="94"/>
                  <a:pt x="419" y="93"/>
                  <a:pt x="421" y="92"/>
                </a:cubicBezTo>
                <a:cubicBezTo>
                  <a:pt x="415" y="96"/>
                  <a:pt x="414" y="99"/>
                  <a:pt x="414" y="99"/>
                </a:cubicBezTo>
                <a:cubicBezTo>
                  <a:pt x="414" y="99"/>
                  <a:pt x="412" y="95"/>
                  <a:pt x="406" y="94"/>
                </a:cubicBezTo>
                <a:cubicBezTo>
                  <a:pt x="402" y="93"/>
                  <a:pt x="396" y="94"/>
                  <a:pt x="392" y="97"/>
                </a:cubicBezTo>
                <a:cubicBezTo>
                  <a:pt x="388" y="99"/>
                  <a:pt x="381" y="104"/>
                  <a:pt x="379" y="106"/>
                </a:cubicBezTo>
                <a:cubicBezTo>
                  <a:pt x="372" y="109"/>
                  <a:pt x="367" y="104"/>
                  <a:pt x="367" y="104"/>
                </a:cubicBezTo>
                <a:cubicBezTo>
                  <a:pt x="367" y="104"/>
                  <a:pt x="373" y="106"/>
                  <a:pt x="377" y="103"/>
                </a:cubicBezTo>
                <a:close/>
                <a:moveTo>
                  <a:pt x="380" y="110"/>
                </a:moveTo>
                <a:cubicBezTo>
                  <a:pt x="383" y="109"/>
                  <a:pt x="387" y="105"/>
                  <a:pt x="389" y="104"/>
                </a:cubicBezTo>
                <a:cubicBezTo>
                  <a:pt x="396" y="100"/>
                  <a:pt x="400" y="99"/>
                  <a:pt x="403" y="100"/>
                </a:cubicBezTo>
                <a:cubicBezTo>
                  <a:pt x="407" y="101"/>
                  <a:pt x="409" y="103"/>
                  <a:pt x="410" y="107"/>
                </a:cubicBezTo>
                <a:cubicBezTo>
                  <a:pt x="407" y="103"/>
                  <a:pt x="403" y="103"/>
                  <a:pt x="402" y="104"/>
                </a:cubicBezTo>
                <a:cubicBezTo>
                  <a:pt x="401" y="105"/>
                  <a:pt x="403" y="110"/>
                  <a:pt x="401" y="113"/>
                </a:cubicBezTo>
                <a:cubicBezTo>
                  <a:pt x="399" y="116"/>
                  <a:pt x="397" y="119"/>
                  <a:pt x="393" y="120"/>
                </a:cubicBezTo>
                <a:cubicBezTo>
                  <a:pt x="390" y="121"/>
                  <a:pt x="383" y="122"/>
                  <a:pt x="379" y="117"/>
                </a:cubicBezTo>
                <a:cubicBezTo>
                  <a:pt x="375" y="114"/>
                  <a:pt x="374" y="112"/>
                  <a:pt x="367" y="110"/>
                </a:cubicBezTo>
                <a:cubicBezTo>
                  <a:pt x="372" y="111"/>
                  <a:pt x="377" y="111"/>
                  <a:pt x="380" y="110"/>
                </a:cubicBezTo>
                <a:close/>
                <a:moveTo>
                  <a:pt x="352" y="109"/>
                </a:moveTo>
                <a:cubicBezTo>
                  <a:pt x="354" y="109"/>
                  <a:pt x="360" y="109"/>
                  <a:pt x="361" y="109"/>
                </a:cubicBezTo>
                <a:cubicBezTo>
                  <a:pt x="365" y="110"/>
                  <a:pt x="367" y="112"/>
                  <a:pt x="367" y="115"/>
                </a:cubicBezTo>
                <a:cubicBezTo>
                  <a:pt x="367" y="120"/>
                  <a:pt x="361" y="121"/>
                  <a:pt x="359" y="120"/>
                </a:cubicBezTo>
                <a:cubicBezTo>
                  <a:pt x="361" y="119"/>
                  <a:pt x="362" y="118"/>
                  <a:pt x="362" y="117"/>
                </a:cubicBezTo>
                <a:cubicBezTo>
                  <a:pt x="363" y="115"/>
                  <a:pt x="362" y="112"/>
                  <a:pt x="359" y="112"/>
                </a:cubicBezTo>
                <a:cubicBezTo>
                  <a:pt x="357" y="112"/>
                  <a:pt x="356" y="112"/>
                  <a:pt x="353" y="111"/>
                </a:cubicBezTo>
                <a:cubicBezTo>
                  <a:pt x="350" y="111"/>
                  <a:pt x="346" y="110"/>
                  <a:pt x="345" y="105"/>
                </a:cubicBezTo>
                <a:cubicBezTo>
                  <a:pt x="347" y="107"/>
                  <a:pt x="348" y="108"/>
                  <a:pt x="352" y="109"/>
                </a:cubicBezTo>
                <a:close/>
                <a:moveTo>
                  <a:pt x="340" y="115"/>
                </a:moveTo>
                <a:cubicBezTo>
                  <a:pt x="346" y="114"/>
                  <a:pt x="350" y="114"/>
                  <a:pt x="350" y="118"/>
                </a:cubicBezTo>
                <a:cubicBezTo>
                  <a:pt x="350" y="120"/>
                  <a:pt x="347" y="123"/>
                  <a:pt x="342" y="123"/>
                </a:cubicBezTo>
                <a:cubicBezTo>
                  <a:pt x="339" y="123"/>
                  <a:pt x="323" y="122"/>
                  <a:pt x="309" y="135"/>
                </a:cubicBezTo>
                <a:cubicBezTo>
                  <a:pt x="314" y="126"/>
                  <a:pt x="331" y="117"/>
                  <a:pt x="340" y="115"/>
                </a:cubicBezTo>
                <a:close/>
                <a:moveTo>
                  <a:pt x="500" y="217"/>
                </a:moveTo>
                <a:cubicBezTo>
                  <a:pt x="501" y="219"/>
                  <a:pt x="503" y="220"/>
                  <a:pt x="503" y="221"/>
                </a:cubicBezTo>
                <a:cubicBezTo>
                  <a:pt x="504" y="223"/>
                  <a:pt x="504" y="223"/>
                  <a:pt x="504" y="223"/>
                </a:cubicBezTo>
                <a:cubicBezTo>
                  <a:pt x="504" y="223"/>
                  <a:pt x="504" y="223"/>
                  <a:pt x="504" y="223"/>
                </a:cubicBezTo>
                <a:cubicBezTo>
                  <a:pt x="504" y="223"/>
                  <a:pt x="505" y="223"/>
                  <a:pt x="505" y="224"/>
                </a:cubicBezTo>
                <a:cubicBezTo>
                  <a:pt x="505" y="224"/>
                  <a:pt x="504" y="224"/>
                  <a:pt x="504" y="224"/>
                </a:cubicBezTo>
                <a:cubicBezTo>
                  <a:pt x="504" y="225"/>
                  <a:pt x="504" y="225"/>
                  <a:pt x="504" y="225"/>
                </a:cubicBezTo>
                <a:cubicBezTo>
                  <a:pt x="503" y="226"/>
                  <a:pt x="502" y="228"/>
                  <a:pt x="501" y="229"/>
                </a:cubicBezTo>
                <a:cubicBezTo>
                  <a:pt x="509" y="228"/>
                  <a:pt x="515" y="225"/>
                  <a:pt x="518" y="221"/>
                </a:cubicBezTo>
                <a:cubicBezTo>
                  <a:pt x="510" y="221"/>
                  <a:pt x="505" y="219"/>
                  <a:pt x="500" y="217"/>
                </a:cubicBezTo>
                <a:close/>
                <a:moveTo>
                  <a:pt x="486" y="194"/>
                </a:moveTo>
                <a:cubicBezTo>
                  <a:pt x="488" y="197"/>
                  <a:pt x="494" y="202"/>
                  <a:pt x="500" y="204"/>
                </a:cubicBezTo>
                <a:cubicBezTo>
                  <a:pt x="496" y="205"/>
                  <a:pt x="491" y="201"/>
                  <a:pt x="488" y="199"/>
                </a:cubicBezTo>
                <a:cubicBezTo>
                  <a:pt x="489" y="201"/>
                  <a:pt x="491" y="203"/>
                  <a:pt x="492" y="204"/>
                </a:cubicBezTo>
                <a:cubicBezTo>
                  <a:pt x="493" y="206"/>
                  <a:pt x="493" y="206"/>
                  <a:pt x="493" y="206"/>
                </a:cubicBezTo>
                <a:cubicBezTo>
                  <a:pt x="492" y="208"/>
                  <a:pt x="492" y="208"/>
                  <a:pt x="492" y="208"/>
                </a:cubicBezTo>
                <a:cubicBezTo>
                  <a:pt x="492" y="208"/>
                  <a:pt x="492" y="208"/>
                  <a:pt x="492" y="208"/>
                </a:cubicBezTo>
                <a:cubicBezTo>
                  <a:pt x="501" y="210"/>
                  <a:pt x="510" y="208"/>
                  <a:pt x="513" y="204"/>
                </a:cubicBezTo>
                <a:cubicBezTo>
                  <a:pt x="504" y="203"/>
                  <a:pt x="499" y="199"/>
                  <a:pt x="496" y="196"/>
                </a:cubicBezTo>
                <a:cubicBezTo>
                  <a:pt x="492" y="196"/>
                  <a:pt x="489" y="195"/>
                  <a:pt x="486" y="194"/>
                </a:cubicBezTo>
                <a:close/>
                <a:moveTo>
                  <a:pt x="282" y="641"/>
                </a:moveTo>
                <a:cubicBezTo>
                  <a:pt x="282" y="642"/>
                  <a:pt x="282" y="643"/>
                  <a:pt x="282" y="643"/>
                </a:cubicBezTo>
                <a:cubicBezTo>
                  <a:pt x="283" y="643"/>
                  <a:pt x="283" y="642"/>
                  <a:pt x="283" y="641"/>
                </a:cubicBezTo>
                <a:cubicBezTo>
                  <a:pt x="281" y="641"/>
                  <a:pt x="279" y="640"/>
                  <a:pt x="279" y="637"/>
                </a:cubicBezTo>
                <a:cubicBezTo>
                  <a:pt x="278" y="638"/>
                  <a:pt x="276" y="638"/>
                  <a:pt x="275" y="637"/>
                </a:cubicBezTo>
                <a:cubicBezTo>
                  <a:pt x="274" y="640"/>
                  <a:pt x="279" y="643"/>
                  <a:pt x="282" y="641"/>
                </a:cubicBezTo>
                <a:close/>
                <a:moveTo>
                  <a:pt x="592" y="637"/>
                </a:moveTo>
                <a:cubicBezTo>
                  <a:pt x="590" y="638"/>
                  <a:pt x="589" y="638"/>
                  <a:pt x="587" y="637"/>
                </a:cubicBezTo>
                <a:cubicBezTo>
                  <a:pt x="588" y="640"/>
                  <a:pt x="586" y="641"/>
                  <a:pt x="584" y="641"/>
                </a:cubicBezTo>
                <a:cubicBezTo>
                  <a:pt x="584" y="642"/>
                  <a:pt x="584" y="643"/>
                  <a:pt x="584" y="643"/>
                </a:cubicBezTo>
                <a:cubicBezTo>
                  <a:pt x="584" y="643"/>
                  <a:pt x="585" y="642"/>
                  <a:pt x="585" y="641"/>
                </a:cubicBezTo>
                <a:cubicBezTo>
                  <a:pt x="587" y="643"/>
                  <a:pt x="592" y="640"/>
                  <a:pt x="592" y="637"/>
                </a:cubicBezTo>
                <a:close/>
                <a:moveTo>
                  <a:pt x="602" y="636"/>
                </a:moveTo>
                <a:cubicBezTo>
                  <a:pt x="605" y="636"/>
                  <a:pt x="608" y="632"/>
                  <a:pt x="606" y="630"/>
                </a:cubicBezTo>
                <a:cubicBezTo>
                  <a:pt x="606" y="629"/>
                  <a:pt x="606" y="629"/>
                  <a:pt x="606" y="629"/>
                </a:cubicBezTo>
                <a:cubicBezTo>
                  <a:pt x="605" y="629"/>
                  <a:pt x="603" y="629"/>
                  <a:pt x="602" y="629"/>
                </a:cubicBezTo>
                <a:cubicBezTo>
                  <a:pt x="604" y="631"/>
                  <a:pt x="603" y="634"/>
                  <a:pt x="602" y="636"/>
                </a:cubicBezTo>
                <a:close/>
                <a:moveTo>
                  <a:pt x="596" y="632"/>
                </a:moveTo>
                <a:cubicBezTo>
                  <a:pt x="595" y="633"/>
                  <a:pt x="594" y="633"/>
                  <a:pt x="592" y="632"/>
                </a:cubicBezTo>
                <a:cubicBezTo>
                  <a:pt x="592" y="632"/>
                  <a:pt x="592" y="632"/>
                  <a:pt x="592" y="632"/>
                </a:cubicBezTo>
                <a:cubicBezTo>
                  <a:pt x="594" y="634"/>
                  <a:pt x="593" y="637"/>
                  <a:pt x="592" y="637"/>
                </a:cubicBezTo>
                <a:cubicBezTo>
                  <a:pt x="595" y="638"/>
                  <a:pt x="598" y="634"/>
                  <a:pt x="596" y="632"/>
                </a:cubicBezTo>
                <a:close/>
                <a:moveTo>
                  <a:pt x="595" y="644"/>
                </a:moveTo>
                <a:cubicBezTo>
                  <a:pt x="601" y="645"/>
                  <a:pt x="605" y="640"/>
                  <a:pt x="602" y="636"/>
                </a:cubicBezTo>
                <a:cubicBezTo>
                  <a:pt x="601" y="637"/>
                  <a:pt x="599" y="638"/>
                  <a:pt x="597" y="637"/>
                </a:cubicBezTo>
                <a:cubicBezTo>
                  <a:pt x="598" y="640"/>
                  <a:pt x="597" y="642"/>
                  <a:pt x="595" y="644"/>
                </a:cubicBezTo>
                <a:close/>
                <a:moveTo>
                  <a:pt x="601" y="629"/>
                </a:moveTo>
                <a:cubicBezTo>
                  <a:pt x="600" y="629"/>
                  <a:pt x="598" y="628"/>
                  <a:pt x="597" y="628"/>
                </a:cubicBezTo>
                <a:cubicBezTo>
                  <a:pt x="597" y="630"/>
                  <a:pt x="597" y="631"/>
                  <a:pt x="596" y="632"/>
                </a:cubicBezTo>
                <a:cubicBezTo>
                  <a:pt x="599" y="632"/>
                  <a:pt x="600" y="630"/>
                  <a:pt x="601" y="629"/>
                </a:cubicBezTo>
                <a:close/>
                <a:moveTo>
                  <a:pt x="592" y="632"/>
                </a:moveTo>
                <a:cubicBezTo>
                  <a:pt x="591" y="633"/>
                  <a:pt x="589" y="633"/>
                  <a:pt x="588" y="632"/>
                </a:cubicBezTo>
                <a:cubicBezTo>
                  <a:pt x="589" y="634"/>
                  <a:pt x="588" y="636"/>
                  <a:pt x="587" y="637"/>
                </a:cubicBezTo>
                <a:cubicBezTo>
                  <a:pt x="589" y="638"/>
                  <a:pt x="593" y="635"/>
                  <a:pt x="592" y="632"/>
                </a:cubicBezTo>
                <a:close/>
                <a:moveTo>
                  <a:pt x="592" y="632"/>
                </a:moveTo>
                <a:cubicBezTo>
                  <a:pt x="595" y="632"/>
                  <a:pt x="597" y="630"/>
                  <a:pt x="597" y="628"/>
                </a:cubicBezTo>
                <a:cubicBezTo>
                  <a:pt x="595" y="628"/>
                  <a:pt x="594" y="628"/>
                  <a:pt x="592" y="627"/>
                </a:cubicBezTo>
                <a:cubicBezTo>
                  <a:pt x="594" y="629"/>
                  <a:pt x="593" y="631"/>
                  <a:pt x="592" y="632"/>
                </a:cubicBezTo>
                <a:close/>
                <a:moveTo>
                  <a:pt x="616" y="717"/>
                </a:moveTo>
                <a:cubicBezTo>
                  <a:pt x="618" y="715"/>
                  <a:pt x="618" y="716"/>
                  <a:pt x="619" y="712"/>
                </a:cubicBezTo>
                <a:cubicBezTo>
                  <a:pt x="620" y="710"/>
                  <a:pt x="619" y="710"/>
                  <a:pt x="616" y="711"/>
                </a:cubicBezTo>
                <a:cubicBezTo>
                  <a:pt x="613" y="711"/>
                  <a:pt x="610" y="713"/>
                  <a:pt x="610" y="716"/>
                </a:cubicBezTo>
                <a:cubicBezTo>
                  <a:pt x="609" y="719"/>
                  <a:pt x="614" y="719"/>
                  <a:pt x="616" y="717"/>
                </a:cubicBezTo>
                <a:close/>
                <a:moveTo>
                  <a:pt x="583" y="491"/>
                </a:moveTo>
                <a:cubicBezTo>
                  <a:pt x="583" y="493"/>
                  <a:pt x="583" y="495"/>
                  <a:pt x="582" y="497"/>
                </a:cubicBezTo>
                <a:cubicBezTo>
                  <a:pt x="623" y="526"/>
                  <a:pt x="668" y="531"/>
                  <a:pt x="668" y="531"/>
                </a:cubicBezTo>
                <a:cubicBezTo>
                  <a:pt x="668" y="531"/>
                  <a:pt x="623" y="528"/>
                  <a:pt x="582" y="501"/>
                </a:cubicBezTo>
                <a:cubicBezTo>
                  <a:pt x="581" y="503"/>
                  <a:pt x="581" y="505"/>
                  <a:pt x="580" y="508"/>
                </a:cubicBezTo>
                <a:cubicBezTo>
                  <a:pt x="615" y="527"/>
                  <a:pt x="653" y="539"/>
                  <a:pt x="686" y="539"/>
                </a:cubicBezTo>
                <a:cubicBezTo>
                  <a:pt x="686" y="539"/>
                  <a:pt x="686" y="539"/>
                  <a:pt x="686" y="539"/>
                </a:cubicBezTo>
                <a:cubicBezTo>
                  <a:pt x="712" y="539"/>
                  <a:pt x="726" y="532"/>
                  <a:pt x="730" y="526"/>
                </a:cubicBezTo>
                <a:cubicBezTo>
                  <a:pt x="730" y="526"/>
                  <a:pt x="731" y="525"/>
                  <a:pt x="731" y="525"/>
                </a:cubicBezTo>
                <a:cubicBezTo>
                  <a:pt x="691" y="533"/>
                  <a:pt x="622" y="520"/>
                  <a:pt x="583" y="491"/>
                </a:cubicBezTo>
                <a:close/>
                <a:moveTo>
                  <a:pt x="597" y="637"/>
                </a:moveTo>
                <a:cubicBezTo>
                  <a:pt x="599" y="637"/>
                  <a:pt x="604" y="632"/>
                  <a:pt x="602" y="629"/>
                </a:cubicBezTo>
                <a:cubicBezTo>
                  <a:pt x="601" y="631"/>
                  <a:pt x="599" y="633"/>
                  <a:pt x="596" y="632"/>
                </a:cubicBezTo>
                <a:cubicBezTo>
                  <a:pt x="596" y="632"/>
                  <a:pt x="596" y="632"/>
                  <a:pt x="596" y="632"/>
                </a:cubicBezTo>
                <a:cubicBezTo>
                  <a:pt x="600" y="635"/>
                  <a:pt x="596" y="641"/>
                  <a:pt x="592" y="637"/>
                </a:cubicBezTo>
                <a:cubicBezTo>
                  <a:pt x="593" y="643"/>
                  <a:pt x="588" y="645"/>
                  <a:pt x="585" y="641"/>
                </a:cubicBezTo>
                <a:cubicBezTo>
                  <a:pt x="585" y="643"/>
                  <a:pt x="585" y="644"/>
                  <a:pt x="584" y="644"/>
                </a:cubicBezTo>
                <a:cubicBezTo>
                  <a:pt x="585" y="646"/>
                  <a:pt x="585" y="646"/>
                  <a:pt x="585" y="647"/>
                </a:cubicBezTo>
                <a:cubicBezTo>
                  <a:pt x="587" y="647"/>
                  <a:pt x="590" y="645"/>
                  <a:pt x="589" y="643"/>
                </a:cubicBezTo>
                <a:cubicBezTo>
                  <a:pt x="592" y="645"/>
                  <a:pt x="598" y="641"/>
                  <a:pt x="597" y="637"/>
                </a:cubicBezTo>
                <a:close/>
                <a:moveTo>
                  <a:pt x="592" y="627"/>
                </a:moveTo>
                <a:cubicBezTo>
                  <a:pt x="591" y="627"/>
                  <a:pt x="590" y="627"/>
                  <a:pt x="589" y="626"/>
                </a:cubicBezTo>
                <a:cubicBezTo>
                  <a:pt x="589" y="629"/>
                  <a:pt x="588" y="631"/>
                  <a:pt x="587" y="631"/>
                </a:cubicBezTo>
                <a:cubicBezTo>
                  <a:pt x="587" y="632"/>
                  <a:pt x="584" y="631"/>
                  <a:pt x="581" y="630"/>
                </a:cubicBezTo>
                <a:cubicBezTo>
                  <a:pt x="582" y="633"/>
                  <a:pt x="582" y="634"/>
                  <a:pt x="583" y="635"/>
                </a:cubicBezTo>
                <a:cubicBezTo>
                  <a:pt x="585" y="637"/>
                  <a:pt x="589" y="634"/>
                  <a:pt x="588" y="632"/>
                </a:cubicBezTo>
                <a:cubicBezTo>
                  <a:pt x="590" y="633"/>
                  <a:pt x="593" y="630"/>
                  <a:pt x="592" y="627"/>
                </a:cubicBezTo>
                <a:close/>
                <a:moveTo>
                  <a:pt x="741" y="361"/>
                </a:moveTo>
                <a:cubicBezTo>
                  <a:pt x="762" y="361"/>
                  <a:pt x="786" y="356"/>
                  <a:pt x="806" y="346"/>
                </a:cubicBezTo>
                <a:cubicBezTo>
                  <a:pt x="828" y="337"/>
                  <a:pt x="845" y="323"/>
                  <a:pt x="854" y="309"/>
                </a:cubicBezTo>
                <a:cubicBezTo>
                  <a:pt x="860" y="299"/>
                  <a:pt x="862" y="290"/>
                  <a:pt x="861" y="280"/>
                </a:cubicBezTo>
                <a:cubicBezTo>
                  <a:pt x="837" y="321"/>
                  <a:pt x="769" y="352"/>
                  <a:pt x="712" y="339"/>
                </a:cubicBezTo>
                <a:cubicBezTo>
                  <a:pt x="718" y="337"/>
                  <a:pt x="725" y="331"/>
                  <a:pt x="726" y="321"/>
                </a:cubicBezTo>
                <a:cubicBezTo>
                  <a:pt x="728" y="328"/>
                  <a:pt x="745" y="326"/>
                  <a:pt x="745" y="326"/>
                </a:cubicBezTo>
                <a:cubicBezTo>
                  <a:pt x="795" y="322"/>
                  <a:pt x="826" y="295"/>
                  <a:pt x="826" y="295"/>
                </a:cubicBezTo>
                <a:cubicBezTo>
                  <a:pt x="826" y="295"/>
                  <a:pt x="796" y="327"/>
                  <a:pt x="737" y="329"/>
                </a:cubicBezTo>
                <a:cubicBezTo>
                  <a:pt x="737" y="329"/>
                  <a:pt x="729" y="329"/>
                  <a:pt x="727" y="325"/>
                </a:cubicBezTo>
                <a:cubicBezTo>
                  <a:pt x="729" y="328"/>
                  <a:pt x="728" y="333"/>
                  <a:pt x="725" y="335"/>
                </a:cubicBezTo>
                <a:cubicBezTo>
                  <a:pt x="730" y="336"/>
                  <a:pt x="735" y="336"/>
                  <a:pt x="740" y="336"/>
                </a:cubicBezTo>
                <a:cubicBezTo>
                  <a:pt x="740" y="336"/>
                  <a:pt x="740" y="336"/>
                  <a:pt x="740" y="336"/>
                </a:cubicBezTo>
                <a:cubicBezTo>
                  <a:pt x="764" y="336"/>
                  <a:pt x="789" y="330"/>
                  <a:pt x="811" y="318"/>
                </a:cubicBezTo>
                <a:cubicBezTo>
                  <a:pt x="833" y="306"/>
                  <a:pt x="850" y="290"/>
                  <a:pt x="858" y="274"/>
                </a:cubicBezTo>
                <a:cubicBezTo>
                  <a:pt x="863" y="264"/>
                  <a:pt x="867" y="251"/>
                  <a:pt x="862" y="236"/>
                </a:cubicBezTo>
                <a:cubicBezTo>
                  <a:pt x="842" y="281"/>
                  <a:pt x="781" y="324"/>
                  <a:pt x="717" y="317"/>
                </a:cubicBezTo>
                <a:cubicBezTo>
                  <a:pt x="725" y="314"/>
                  <a:pt x="729" y="306"/>
                  <a:pt x="728" y="299"/>
                </a:cubicBezTo>
                <a:cubicBezTo>
                  <a:pt x="730" y="304"/>
                  <a:pt x="750" y="299"/>
                  <a:pt x="750" y="299"/>
                </a:cubicBezTo>
                <a:cubicBezTo>
                  <a:pt x="800" y="289"/>
                  <a:pt x="827" y="259"/>
                  <a:pt x="827" y="259"/>
                </a:cubicBezTo>
                <a:cubicBezTo>
                  <a:pt x="827" y="259"/>
                  <a:pt x="802" y="294"/>
                  <a:pt x="744" y="304"/>
                </a:cubicBezTo>
                <a:cubicBezTo>
                  <a:pt x="744" y="304"/>
                  <a:pt x="732" y="306"/>
                  <a:pt x="731" y="303"/>
                </a:cubicBezTo>
                <a:cubicBezTo>
                  <a:pt x="732" y="306"/>
                  <a:pt x="732" y="309"/>
                  <a:pt x="730" y="312"/>
                </a:cubicBezTo>
                <a:cubicBezTo>
                  <a:pt x="731" y="312"/>
                  <a:pt x="731" y="312"/>
                  <a:pt x="731" y="312"/>
                </a:cubicBezTo>
                <a:cubicBezTo>
                  <a:pt x="758" y="312"/>
                  <a:pt x="786" y="303"/>
                  <a:pt x="811" y="287"/>
                </a:cubicBezTo>
                <a:cubicBezTo>
                  <a:pt x="833" y="272"/>
                  <a:pt x="850" y="251"/>
                  <a:pt x="858" y="231"/>
                </a:cubicBezTo>
                <a:cubicBezTo>
                  <a:pt x="862" y="221"/>
                  <a:pt x="867" y="203"/>
                  <a:pt x="858" y="187"/>
                </a:cubicBezTo>
                <a:cubicBezTo>
                  <a:pt x="846" y="237"/>
                  <a:pt x="793" y="291"/>
                  <a:pt x="720" y="295"/>
                </a:cubicBezTo>
                <a:cubicBezTo>
                  <a:pt x="727" y="290"/>
                  <a:pt x="732" y="286"/>
                  <a:pt x="730" y="274"/>
                </a:cubicBezTo>
                <a:cubicBezTo>
                  <a:pt x="732" y="278"/>
                  <a:pt x="748" y="274"/>
                  <a:pt x="748" y="274"/>
                </a:cubicBezTo>
                <a:cubicBezTo>
                  <a:pt x="800" y="259"/>
                  <a:pt x="825" y="223"/>
                  <a:pt x="825" y="223"/>
                </a:cubicBezTo>
                <a:cubicBezTo>
                  <a:pt x="825" y="223"/>
                  <a:pt x="804" y="262"/>
                  <a:pt x="742" y="279"/>
                </a:cubicBezTo>
                <a:cubicBezTo>
                  <a:pt x="742" y="279"/>
                  <a:pt x="735" y="280"/>
                  <a:pt x="732" y="277"/>
                </a:cubicBezTo>
                <a:cubicBezTo>
                  <a:pt x="734" y="281"/>
                  <a:pt x="735" y="285"/>
                  <a:pt x="733" y="288"/>
                </a:cubicBezTo>
                <a:cubicBezTo>
                  <a:pt x="757" y="285"/>
                  <a:pt x="780" y="275"/>
                  <a:pt x="800" y="261"/>
                </a:cubicBezTo>
                <a:cubicBezTo>
                  <a:pt x="821" y="245"/>
                  <a:pt x="838" y="225"/>
                  <a:pt x="848" y="203"/>
                </a:cubicBezTo>
                <a:cubicBezTo>
                  <a:pt x="853" y="189"/>
                  <a:pt x="856" y="176"/>
                  <a:pt x="856" y="165"/>
                </a:cubicBezTo>
                <a:cubicBezTo>
                  <a:pt x="855" y="158"/>
                  <a:pt x="854" y="153"/>
                  <a:pt x="852" y="147"/>
                </a:cubicBezTo>
                <a:cubicBezTo>
                  <a:pt x="845" y="200"/>
                  <a:pt x="793" y="262"/>
                  <a:pt x="719" y="272"/>
                </a:cubicBezTo>
                <a:cubicBezTo>
                  <a:pt x="729" y="266"/>
                  <a:pt x="727" y="259"/>
                  <a:pt x="726" y="250"/>
                </a:cubicBezTo>
                <a:cubicBezTo>
                  <a:pt x="728" y="253"/>
                  <a:pt x="741" y="248"/>
                  <a:pt x="741" y="248"/>
                </a:cubicBezTo>
                <a:cubicBezTo>
                  <a:pt x="794" y="228"/>
                  <a:pt x="820" y="187"/>
                  <a:pt x="820" y="187"/>
                </a:cubicBezTo>
                <a:cubicBezTo>
                  <a:pt x="820" y="187"/>
                  <a:pt x="800" y="228"/>
                  <a:pt x="741" y="251"/>
                </a:cubicBezTo>
                <a:cubicBezTo>
                  <a:pt x="740" y="252"/>
                  <a:pt x="733" y="254"/>
                  <a:pt x="729" y="253"/>
                </a:cubicBezTo>
                <a:cubicBezTo>
                  <a:pt x="732" y="256"/>
                  <a:pt x="732" y="261"/>
                  <a:pt x="730" y="265"/>
                </a:cubicBezTo>
                <a:cubicBezTo>
                  <a:pt x="790" y="251"/>
                  <a:pt x="833" y="202"/>
                  <a:pt x="845" y="158"/>
                </a:cubicBezTo>
                <a:cubicBezTo>
                  <a:pt x="850" y="137"/>
                  <a:pt x="849" y="119"/>
                  <a:pt x="841" y="105"/>
                </a:cubicBezTo>
                <a:cubicBezTo>
                  <a:pt x="833" y="158"/>
                  <a:pt x="789" y="225"/>
                  <a:pt x="716" y="249"/>
                </a:cubicBezTo>
                <a:cubicBezTo>
                  <a:pt x="724" y="240"/>
                  <a:pt x="724" y="229"/>
                  <a:pt x="723" y="221"/>
                </a:cubicBezTo>
                <a:cubicBezTo>
                  <a:pt x="727" y="226"/>
                  <a:pt x="738" y="219"/>
                  <a:pt x="743" y="217"/>
                </a:cubicBezTo>
                <a:cubicBezTo>
                  <a:pt x="791" y="189"/>
                  <a:pt x="810" y="145"/>
                  <a:pt x="810" y="145"/>
                </a:cubicBezTo>
                <a:cubicBezTo>
                  <a:pt x="810" y="145"/>
                  <a:pt x="796" y="191"/>
                  <a:pt x="737" y="223"/>
                </a:cubicBezTo>
                <a:cubicBezTo>
                  <a:pt x="737" y="223"/>
                  <a:pt x="737" y="223"/>
                  <a:pt x="737" y="223"/>
                </a:cubicBezTo>
                <a:cubicBezTo>
                  <a:pt x="737" y="223"/>
                  <a:pt x="728" y="228"/>
                  <a:pt x="725" y="224"/>
                </a:cubicBezTo>
                <a:cubicBezTo>
                  <a:pt x="728" y="229"/>
                  <a:pt x="728" y="234"/>
                  <a:pt x="725" y="240"/>
                </a:cubicBezTo>
                <a:cubicBezTo>
                  <a:pt x="763" y="224"/>
                  <a:pt x="788" y="198"/>
                  <a:pt x="803" y="179"/>
                </a:cubicBezTo>
                <a:cubicBezTo>
                  <a:pt x="823" y="151"/>
                  <a:pt x="835" y="120"/>
                  <a:pt x="836" y="93"/>
                </a:cubicBezTo>
                <a:cubicBezTo>
                  <a:pt x="837" y="81"/>
                  <a:pt x="835" y="63"/>
                  <a:pt x="823" y="51"/>
                </a:cubicBezTo>
                <a:cubicBezTo>
                  <a:pt x="825" y="114"/>
                  <a:pt x="780" y="197"/>
                  <a:pt x="708" y="218"/>
                </a:cubicBezTo>
                <a:cubicBezTo>
                  <a:pt x="718" y="211"/>
                  <a:pt x="716" y="201"/>
                  <a:pt x="711" y="191"/>
                </a:cubicBezTo>
                <a:cubicBezTo>
                  <a:pt x="715" y="194"/>
                  <a:pt x="729" y="185"/>
                  <a:pt x="734" y="182"/>
                </a:cubicBezTo>
                <a:cubicBezTo>
                  <a:pt x="780" y="152"/>
                  <a:pt x="797" y="107"/>
                  <a:pt x="797" y="107"/>
                </a:cubicBezTo>
                <a:cubicBezTo>
                  <a:pt x="797" y="107"/>
                  <a:pt x="784" y="157"/>
                  <a:pt x="724" y="192"/>
                </a:cubicBezTo>
                <a:cubicBezTo>
                  <a:pt x="724" y="192"/>
                  <a:pt x="718" y="195"/>
                  <a:pt x="716" y="194"/>
                </a:cubicBezTo>
                <a:cubicBezTo>
                  <a:pt x="720" y="198"/>
                  <a:pt x="721" y="204"/>
                  <a:pt x="719" y="209"/>
                </a:cubicBezTo>
                <a:cubicBezTo>
                  <a:pt x="774" y="186"/>
                  <a:pt x="809" y="125"/>
                  <a:pt x="816" y="74"/>
                </a:cubicBezTo>
                <a:cubicBezTo>
                  <a:pt x="820" y="42"/>
                  <a:pt x="814" y="16"/>
                  <a:pt x="799" y="0"/>
                </a:cubicBezTo>
                <a:cubicBezTo>
                  <a:pt x="807" y="47"/>
                  <a:pt x="806" y="163"/>
                  <a:pt x="635" y="212"/>
                </a:cubicBezTo>
                <a:cubicBezTo>
                  <a:pt x="608" y="220"/>
                  <a:pt x="591" y="230"/>
                  <a:pt x="581" y="248"/>
                </a:cubicBezTo>
                <a:cubicBezTo>
                  <a:pt x="572" y="265"/>
                  <a:pt x="565" y="278"/>
                  <a:pt x="547" y="284"/>
                </a:cubicBezTo>
                <a:cubicBezTo>
                  <a:pt x="543" y="285"/>
                  <a:pt x="540" y="286"/>
                  <a:pt x="538" y="286"/>
                </a:cubicBezTo>
                <a:cubicBezTo>
                  <a:pt x="538" y="287"/>
                  <a:pt x="538" y="287"/>
                  <a:pt x="538" y="288"/>
                </a:cubicBezTo>
                <a:cubicBezTo>
                  <a:pt x="538" y="288"/>
                  <a:pt x="538" y="288"/>
                  <a:pt x="538" y="288"/>
                </a:cubicBezTo>
                <a:cubicBezTo>
                  <a:pt x="538" y="289"/>
                  <a:pt x="538" y="290"/>
                  <a:pt x="538" y="292"/>
                </a:cubicBezTo>
                <a:cubicBezTo>
                  <a:pt x="538" y="293"/>
                  <a:pt x="538" y="293"/>
                  <a:pt x="538" y="293"/>
                </a:cubicBezTo>
                <a:cubicBezTo>
                  <a:pt x="538" y="293"/>
                  <a:pt x="538" y="293"/>
                  <a:pt x="538" y="294"/>
                </a:cubicBezTo>
                <a:cubicBezTo>
                  <a:pt x="586" y="294"/>
                  <a:pt x="586" y="294"/>
                  <a:pt x="586" y="294"/>
                </a:cubicBezTo>
                <a:cubicBezTo>
                  <a:pt x="586" y="370"/>
                  <a:pt x="586" y="370"/>
                  <a:pt x="586" y="370"/>
                </a:cubicBezTo>
                <a:cubicBezTo>
                  <a:pt x="589" y="373"/>
                  <a:pt x="596" y="379"/>
                  <a:pt x="602" y="383"/>
                </a:cubicBezTo>
                <a:cubicBezTo>
                  <a:pt x="595" y="380"/>
                  <a:pt x="589" y="376"/>
                  <a:pt x="586" y="374"/>
                </a:cubicBezTo>
                <a:cubicBezTo>
                  <a:pt x="586" y="392"/>
                  <a:pt x="586" y="392"/>
                  <a:pt x="586" y="392"/>
                </a:cubicBezTo>
                <a:cubicBezTo>
                  <a:pt x="595" y="397"/>
                  <a:pt x="605" y="393"/>
                  <a:pt x="609" y="388"/>
                </a:cubicBezTo>
                <a:cubicBezTo>
                  <a:pt x="607" y="388"/>
                  <a:pt x="606" y="387"/>
                  <a:pt x="605" y="386"/>
                </a:cubicBezTo>
                <a:cubicBezTo>
                  <a:pt x="616" y="388"/>
                  <a:pt x="624" y="382"/>
                  <a:pt x="627" y="376"/>
                </a:cubicBezTo>
                <a:cubicBezTo>
                  <a:pt x="624" y="376"/>
                  <a:pt x="623" y="375"/>
                  <a:pt x="622" y="374"/>
                </a:cubicBezTo>
                <a:cubicBezTo>
                  <a:pt x="632" y="375"/>
                  <a:pt x="640" y="367"/>
                  <a:pt x="642" y="362"/>
                </a:cubicBezTo>
                <a:cubicBezTo>
                  <a:pt x="641" y="361"/>
                  <a:pt x="639" y="361"/>
                  <a:pt x="639" y="361"/>
                </a:cubicBezTo>
                <a:cubicBezTo>
                  <a:pt x="640" y="360"/>
                  <a:pt x="641" y="360"/>
                  <a:pt x="642" y="360"/>
                </a:cubicBezTo>
                <a:cubicBezTo>
                  <a:pt x="642" y="360"/>
                  <a:pt x="642" y="360"/>
                  <a:pt x="642" y="360"/>
                </a:cubicBezTo>
                <a:cubicBezTo>
                  <a:pt x="642" y="360"/>
                  <a:pt x="642" y="360"/>
                  <a:pt x="642" y="360"/>
                </a:cubicBezTo>
                <a:cubicBezTo>
                  <a:pt x="651" y="357"/>
                  <a:pt x="656" y="349"/>
                  <a:pt x="656" y="343"/>
                </a:cubicBezTo>
                <a:cubicBezTo>
                  <a:pt x="653" y="344"/>
                  <a:pt x="650" y="344"/>
                  <a:pt x="649" y="343"/>
                </a:cubicBezTo>
                <a:cubicBezTo>
                  <a:pt x="660" y="341"/>
                  <a:pt x="664" y="330"/>
                  <a:pt x="663" y="324"/>
                </a:cubicBezTo>
                <a:cubicBezTo>
                  <a:pt x="659" y="325"/>
                  <a:pt x="656" y="325"/>
                  <a:pt x="655" y="324"/>
                </a:cubicBezTo>
                <a:cubicBezTo>
                  <a:pt x="666" y="322"/>
                  <a:pt x="671" y="311"/>
                  <a:pt x="669" y="305"/>
                </a:cubicBezTo>
                <a:cubicBezTo>
                  <a:pt x="675" y="316"/>
                  <a:pt x="669" y="322"/>
                  <a:pt x="663" y="324"/>
                </a:cubicBezTo>
                <a:cubicBezTo>
                  <a:pt x="669" y="336"/>
                  <a:pt x="662" y="342"/>
                  <a:pt x="656" y="343"/>
                </a:cubicBezTo>
                <a:cubicBezTo>
                  <a:pt x="661" y="358"/>
                  <a:pt x="649" y="362"/>
                  <a:pt x="642" y="362"/>
                </a:cubicBezTo>
                <a:cubicBezTo>
                  <a:pt x="643" y="375"/>
                  <a:pt x="634" y="377"/>
                  <a:pt x="627" y="376"/>
                </a:cubicBezTo>
                <a:cubicBezTo>
                  <a:pt x="626" y="390"/>
                  <a:pt x="615" y="391"/>
                  <a:pt x="609" y="389"/>
                </a:cubicBezTo>
                <a:cubicBezTo>
                  <a:pt x="603" y="404"/>
                  <a:pt x="589" y="398"/>
                  <a:pt x="586" y="394"/>
                </a:cubicBezTo>
                <a:cubicBezTo>
                  <a:pt x="586" y="424"/>
                  <a:pt x="586" y="424"/>
                  <a:pt x="586" y="424"/>
                </a:cubicBezTo>
                <a:cubicBezTo>
                  <a:pt x="587" y="424"/>
                  <a:pt x="588" y="423"/>
                  <a:pt x="588" y="423"/>
                </a:cubicBezTo>
                <a:cubicBezTo>
                  <a:pt x="588" y="423"/>
                  <a:pt x="596" y="440"/>
                  <a:pt x="602" y="446"/>
                </a:cubicBezTo>
                <a:cubicBezTo>
                  <a:pt x="596" y="440"/>
                  <a:pt x="589" y="432"/>
                  <a:pt x="586" y="427"/>
                </a:cubicBezTo>
                <a:cubicBezTo>
                  <a:pt x="586" y="456"/>
                  <a:pt x="586" y="456"/>
                  <a:pt x="586" y="456"/>
                </a:cubicBezTo>
                <a:cubicBezTo>
                  <a:pt x="586" y="460"/>
                  <a:pt x="585" y="465"/>
                  <a:pt x="585" y="469"/>
                </a:cubicBezTo>
                <a:cubicBezTo>
                  <a:pt x="587" y="468"/>
                  <a:pt x="589" y="467"/>
                  <a:pt x="590" y="465"/>
                </a:cubicBezTo>
                <a:cubicBezTo>
                  <a:pt x="584" y="471"/>
                  <a:pt x="595" y="478"/>
                  <a:pt x="595" y="478"/>
                </a:cubicBezTo>
                <a:cubicBezTo>
                  <a:pt x="638" y="513"/>
                  <a:pt x="698" y="517"/>
                  <a:pt x="698" y="517"/>
                </a:cubicBezTo>
                <a:cubicBezTo>
                  <a:pt x="698" y="517"/>
                  <a:pt x="637" y="515"/>
                  <a:pt x="593" y="481"/>
                </a:cubicBezTo>
                <a:cubicBezTo>
                  <a:pt x="593" y="481"/>
                  <a:pt x="585" y="475"/>
                  <a:pt x="586" y="472"/>
                </a:cubicBezTo>
                <a:cubicBezTo>
                  <a:pt x="586" y="472"/>
                  <a:pt x="585" y="473"/>
                  <a:pt x="585" y="473"/>
                </a:cubicBezTo>
                <a:cubicBezTo>
                  <a:pt x="585" y="477"/>
                  <a:pt x="584" y="481"/>
                  <a:pt x="584" y="485"/>
                </a:cubicBezTo>
                <a:cubicBezTo>
                  <a:pt x="614" y="509"/>
                  <a:pt x="665" y="522"/>
                  <a:pt x="704" y="522"/>
                </a:cubicBezTo>
                <a:cubicBezTo>
                  <a:pt x="727" y="522"/>
                  <a:pt x="745" y="517"/>
                  <a:pt x="752" y="509"/>
                </a:cubicBezTo>
                <a:cubicBezTo>
                  <a:pt x="752" y="509"/>
                  <a:pt x="752" y="509"/>
                  <a:pt x="753" y="509"/>
                </a:cubicBezTo>
                <a:cubicBezTo>
                  <a:pt x="701" y="521"/>
                  <a:pt x="609" y="498"/>
                  <a:pt x="591" y="459"/>
                </a:cubicBezTo>
                <a:cubicBezTo>
                  <a:pt x="597" y="462"/>
                  <a:pt x="606" y="464"/>
                  <a:pt x="612" y="457"/>
                </a:cubicBezTo>
                <a:cubicBezTo>
                  <a:pt x="610" y="462"/>
                  <a:pt x="617" y="467"/>
                  <a:pt x="617" y="467"/>
                </a:cubicBezTo>
                <a:cubicBezTo>
                  <a:pt x="662" y="500"/>
                  <a:pt x="723" y="501"/>
                  <a:pt x="723" y="501"/>
                </a:cubicBezTo>
                <a:cubicBezTo>
                  <a:pt x="723" y="501"/>
                  <a:pt x="661" y="502"/>
                  <a:pt x="614" y="469"/>
                </a:cubicBezTo>
                <a:cubicBezTo>
                  <a:pt x="614" y="469"/>
                  <a:pt x="608" y="464"/>
                  <a:pt x="610" y="461"/>
                </a:cubicBezTo>
                <a:cubicBezTo>
                  <a:pt x="608" y="464"/>
                  <a:pt x="605" y="466"/>
                  <a:pt x="602" y="466"/>
                </a:cubicBezTo>
                <a:cubicBezTo>
                  <a:pt x="623" y="491"/>
                  <a:pt x="678" y="507"/>
                  <a:pt x="722" y="507"/>
                </a:cubicBezTo>
                <a:cubicBezTo>
                  <a:pt x="748" y="507"/>
                  <a:pt x="767" y="502"/>
                  <a:pt x="776" y="492"/>
                </a:cubicBezTo>
                <a:cubicBezTo>
                  <a:pt x="778" y="490"/>
                  <a:pt x="779" y="489"/>
                  <a:pt x="780" y="487"/>
                </a:cubicBezTo>
                <a:cubicBezTo>
                  <a:pt x="737" y="503"/>
                  <a:pt x="648" y="492"/>
                  <a:pt x="610" y="452"/>
                </a:cubicBezTo>
                <a:cubicBezTo>
                  <a:pt x="615" y="455"/>
                  <a:pt x="627" y="454"/>
                  <a:pt x="634" y="448"/>
                </a:cubicBezTo>
                <a:cubicBezTo>
                  <a:pt x="632" y="452"/>
                  <a:pt x="638" y="456"/>
                  <a:pt x="638" y="456"/>
                </a:cubicBezTo>
                <a:cubicBezTo>
                  <a:pt x="685" y="487"/>
                  <a:pt x="745" y="482"/>
                  <a:pt x="745" y="482"/>
                </a:cubicBezTo>
                <a:cubicBezTo>
                  <a:pt x="745" y="482"/>
                  <a:pt x="684" y="489"/>
                  <a:pt x="635" y="458"/>
                </a:cubicBezTo>
                <a:cubicBezTo>
                  <a:pt x="635" y="458"/>
                  <a:pt x="631" y="456"/>
                  <a:pt x="632" y="452"/>
                </a:cubicBezTo>
                <a:cubicBezTo>
                  <a:pt x="630" y="455"/>
                  <a:pt x="627" y="457"/>
                  <a:pt x="625" y="457"/>
                </a:cubicBezTo>
                <a:cubicBezTo>
                  <a:pt x="636" y="466"/>
                  <a:pt x="649" y="473"/>
                  <a:pt x="666" y="478"/>
                </a:cubicBezTo>
                <a:cubicBezTo>
                  <a:pt x="687" y="485"/>
                  <a:pt x="711" y="489"/>
                  <a:pt x="733" y="489"/>
                </a:cubicBezTo>
                <a:cubicBezTo>
                  <a:pt x="733" y="489"/>
                  <a:pt x="733" y="489"/>
                  <a:pt x="733" y="489"/>
                </a:cubicBezTo>
                <a:cubicBezTo>
                  <a:pt x="763" y="489"/>
                  <a:pt x="787" y="482"/>
                  <a:pt x="795" y="471"/>
                </a:cubicBezTo>
                <a:cubicBezTo>
                  <a:pt x="796" y="469"/>
                  <a:pt x="797" y="467"/>
                  <a:pt x="798" y="465"/>
                </a:cubicBezTo>
                <a:cubicBezTo>
                  <a:pt x="751" y="488"/>
                  <a:pt x="649" y="473"/>
                  <a:pt x="632" y="442"/>
                </a:cubicBezTo>
                <a:cubicBezTo>
                  <a:pt x="640" y="443"/>
                  <a:pt x="647" y="443"/>
                  <a:pt x="650" y="437"/>
                </a:cubicBezTo>
                <a:cubicBezTo>
                  <a:pt x="652" y="442"/>
                  <a:pt x="659" y="445"/>
                  <a:pt x="659" y="445"/>
                </a:cubicBezTo>
                <a:cubicBezTo>
                  <a:pt x="709" y="470"/>
                  <a:pt x="763" y="463"/>
                  <a:pt x="763" y="463"/>
                </a:cubicBezTo>
                <a:cubicBezTo>
                  <a:pt x="763" y="463"/>
                  <a:pt x="706" y="472"/>
                  <a:pt x="654" y="446"/>
                </a:cubicBezTo>
                <a:cubicBezTo>
                  <a:pt x="654" y="446"/>
                  <a:pt x="651" y="445"/>
                  <a:pt x="650" y="442"/>
                </a:cubicBezTo>
                <a:cubicBezTo>
                  <a:pt x="648" y="445"/>
                  <a:pt x="646" y="446"/>
                  <a:pt x="643" y="446"/>
                </a:cubicBezTo>
                <a:cubicBezTo>
                  <a:pt x="659" y="460"/>
                  <a:pt x="698" y="470"/>
                  <a:pt x="737" y="470"/>
                </a:cubicBezTo>
                <a:cubicBezTo>
                  <a:pt x="737" y="470"/>
                  <a:pt x="737" y="470"/>
                  <a:pt x="737" y="470"/>
                </a:cubicBezTo>
                <a:cubicBezTo>
                  <a:pt x="771" y="470"/>
                  <a:pt x="798" y="463"/>
                  <a:pt x="809" y="449"/>
                </a:cubicBezTo>
                <a:cubicBezTo>
                  <a:pt x="812" y="446"/>
                  <a:pt x="814" y="443"/>
                  <a:pt x="815" y="439"/>
                </a:cubicBezTo>
                <a:cubicBezTo>
                  <a:pt x="775" y="466"/>
                  <a:pt x="692" y="462"/>
                  <a:pt x="651" y="432"/>
                </a:cubicBezTo>
                <a:cubicBezTo>
                  <a:pt x="651" y="432"/>
                  <a:pt x="651" y="432"/>
                  <a:pt x="652" y="432"/>
                </a:cubicBezTo>
                <a:cubicBezTo>
                  <a:pt x="652" y="432"/>
                  <a:pt x="652" y="432"/>
                  <a:pt x="651" y="432"/>
                </a:cubicBezTo>
                <a:cubicBezTo>
                  <a:pt x="658" y="433"/>
                  <a:pt x="664" y="432"/>
                  <a:pt x="669" y="423"/>
                </a:cubicBezTo>
                <a:cubicBezTo>
                  <a:pt x="670" y="428"/>
                  <a:pt x="681" y="432"/>
                  <a:pt x="681" y="432"/>
                </a:cubicBezTo>
                <a:cubicBezTo>
                  <a:pt x="730" y="450"/>
                  <a:pt x="780" y="440"/>
                  <a:pt x="780" y="440"/>
                </a:cubicBezTo>
                <a:cubicBezTo>
                  <a:pt x="780" y="440"/>
                  <a:pt x="729" y="453"/>
                  <a:pt x="677" y="434"/>
                </a:cubicBezTo>
                <a:cubicBezTo>
                  <a:pt x="677" y="434"/>
                  <a:pt x="671" y="431"/>
                  <a:pt x="669" y="428"/>
                </a:cubicBezTo>
                <a:cubicBezTo>
                  <a:pt x="668" y="430"/>
                  <a:pt x="667" y="432"/>
                  <a:pt x="664" y="434"/>
                </a:cubicBezTo>
                <a:cubicBezTo>
                  <a:pt x="685" y="445"/>
                  <a:pt x="713" y="452"/>
                  <a:pt x="743" y="452"/>
                </a:cubicBezTo>
                <a:cubicBezTo>
                  <a:pt x="743" y="452"/>
                  <a:pt x="743" y="452"/>
                  <a:pt x="743" y="452"/>
                </a:cubicBezTo>
                <a:cubicBezTo>
                  <a:pt x="760" y="452"/>
                  <a:pt x="777" y="449"/>
                  <a:pt x="791" y="445"/>
                </a:cubicBezTo>
                <a:cubicBezTo>
                  <a:pt x="806" y="440"/>
                  <a:pt x="817" y="433"/>
                  <a:pt x="824" y="425"/>
                </a:cubicBezTo>
                <a:cubicBezTo>
                  <a:pt x="827" y="420"/>
                  <a:pt x="830" y="416"/>
                  <a:pt x="831" y="410"/>
                </a:cubicBezTo>
                <a:cubicBezTo>
                  <a:pt x="793" y="444"/>
                  <a:pt x="697" y="443"/>
                  <a:pt x="663" y="414"/>
                </a:cubicBezTo>
                <a:cubicBezTo>
                  <a:pt x="670" y="415"/>
                  <a:pt x="680" y="415"/>
                  <a:pt x="685" y="406"/>
                </a:cubicBezTo>
                <a:cubicBezTo>
                  <a:pt x="686" y="411"/>
                  <a:pt x="699" y="415"/>
                  <a:pt x="699" y="415"/>
                </a:cubicBezTo>
                <a:cubicBezTo>
                  <a:pt x="747" y="430"/>
                  <a:pt x="794" y="415"/>
                  <a:pt x="794" y="415"/>
                </a:cubicBezTo>
                <a:cubicBezTo>
                  <a:pt x="794" y="415"/>
                  <a:pt x="742" y="434"/>
                  <a:pt x="690" y="416"/>
                </a:cubicBezTo>
                <a:cubicBezTo>
                  <a:pt x="690" y="416"/>
                  <a:pt x="686" y="414"/>
                  <a:pt x="685" y="411"/>
                </a:cubicBezTo>
                <a:cubicBezTo>
                  <a:pt x="684" y="414"/>
                  <a:pt x="682" y="416"/>
                  <a:pt x="678" y="417"/>
                </a:cubicBezTo>
                <a:cubicBezTo>
                  <a:pt x="694" y="426"/>
                  <a:pt x="718" y="430"/>
                  <a:pt x="743" y="430"/>
                </a:cubicBezTo>
                <a:cubicBezTo>
                  <a:pt x="743" y="430"/>
                  <a:pt x="743" y="430"/>
                  <a:pt x="743" y="430"/>
                </a:cubicBezTo>
                <a:cubicBezTo>
                  <a:pt x="763" y="430"/>
                  <a:pt x="781" y="428"/>
                  <a:pt x="797" y="423"/>
                </a:cubicBezTo>
                <a:cubicBezTo>
                  <a:pt x="813" y="417"/>
                  <a:pt x="826" y="409"/>
                  <a:pt x="833" y="400"/>
                </a:cubicBezTo>
                <a:cubicBezTo>
                  <a:pt x="838" y="394"/>
                  <a:pt x="840" y="388"/>
                  <a:pt x="841" y="381"/>
                </a:cubicBezTo>
                <a:cubicBezTo>
                  <a:pt x="809" y="414"/>
                  <a:pt x="734" y="427"/>
                  <a:pt x="680" y="399"/>
                </a:cubicBezTo>
                <a:cubicBezTo>
                  <a:pt x="687" y="400"/>
                  <a:pt x="696" y="397"/>
                  <a:pt x="699" y="388"/>
                </a:cubicBezTo>
                <a:cubicBezTo>
                  <a:pt x="700" y="393"/>
                  <a:pt x="713" y="395"/>
                  <a:pt x="713" y="395"/>
                </a:cubicBezTo>
                <a:cubicBezTo>
                  <a:pt x="759" y="407"/>
                  <a:pt x="807" y="388"/>
                  <a:pt x="807" y="388"/>
                </a:cubicBezTo>
                <a:cubicBezTo>
                  <a:pt x="807" y="388"/>
                  <a:pt x="758" y="413"/>
                  <a:pt x="705" y="397"/>
                </a:cubicBezTo>
                <a:cubicBezTo>
                  <a:pt x="705" y="397"/>
                  <a:pt x="701" y="396"/>
                  <a:pt x="700" y="393"/>
                </a:cubicBezTo>
                <a:cubicBezTo>
                  <a:pt x="699" y="396"/>
                  <a:pt x="697" y="398"/>
                  <a:pt x="695" y="400"/>
                </a:cubicBezTo>
                <a:cubicBezTo>
                  <a:pt x="710" y="406"/>
                  <a:pt x="728" y="409"/>
                  <a:pt x="746" y="409"/>
                </a:cubicBezTo>
                <a:cubicBezTo>
                  <a:pt x="788" y="409"/>
                  <a:pt x="826" y="393"/>
                  <a:pt x="842" y="371"/>
                </a:cubicBezTo>
                <a:cubicBezTo>
                  <a:pt x="848" y="363"/>
                  <a:pt x="850" y="355"/>
                  <a:pt x="851" y="347"/>
                </a:cubicBezTo>
                <a:cubicBezTo>
                  <a:pt x="822" y="384"/>
                  <a:pt x="747" y="408"/>
                  <a:pt x="694" y="380"/>
                </a:cubicBezTo>
                <a:cubicBezTo>
                  <a:pt x="694" y="380"/>
                  <a:pt x="695" y="380"/>
                  <a:pt x="696" y="380"/>
                </a:cubicBezTo>
                <a:cubicBezTo>
                  <a:pt x="702" y="379"/>
                  <a:pt x="711" y="375"/>
                  <a:pt x="711" y="367"/>
                </a:cubicBezTo>
                <a:cubicBezTo>
                  <a:pt x="712" y="372"/>
                  <a:pt x="722" y="374"/>
                  <a:pt x="722" y="374"/>
                </a:cubicBezTo>
                <a:cubicBezTo>
                  <a:pt x="771" y="382"/>
                  <a:pt x="816" y="358"/>
                  <a:pt x="816" y="358"/>
                </a:cubicBezTo>
                <a:cubicBezTo>
                  <a:pt x="816" y="358"/>
                  <a:pt x="773" y="386"/>
                  <a:pt x="720" y="376"/>
                </a:cubicBezTo>
                <a:cubicBezTo>
                  <a:pt x="720" y="376"/>
                  <a:pt x="714" y="375"/>
                  <a:pt x="712" y="372"/>
                </a:cubicBezTo>
                <a:cubicBezTo>
                  <a:pt x="712" y="376"/>
                  <a:pt x="711" y="379"/>
                  <a:pt x="708" y="381"/>
                </a:cubicBezTo>
                <a:cubicBezTo>
                  <a:pt x="720" y="385"/>
                  <a:pt x="733" y="387"/>
                  <a:pt x="746" y="387"/>
                </a:cubicBezTo>
                <a:cubicBezTo>
                  <a:pt x="746" y="387"/>
                  <a:pt x="746" y="387"/>
                  <a:pt x="746" y="387"/>
                </a:cubicBezTo>
                <a:cubicBezTo>
                  <a:pt x="767" y="387"/>
                  <a:pt x="789" y="382"/>
                  <a:pt x="808" y="373"/>
                </a:cubicBezTo>
                <a:cubicBezTo>
                  <a:pt x="827" y="364"/>
                  <a:pt x="842" y="351"/>
                  <a:pt x="850" y="338"/>
                </a:cubicBezTo>
                <a:cubicBezTo>
                  <a:pt x="854" y="332"/>
                  <a:pt x="857" y="323"/>
                  <a:pt x="857" y="314"/>
                </a:cubicBezTo>
                <a:cubicBezTo>
                  <a:pt x="829" y="355"/>
                  <a:pt x="748" y="380"/>
                  <a:pt x="704" y="360"/>
                </a:cubicBezTo>
                <a:cubicBezTo>
                  <a:pt x="710" y="358"/>
                  <a:pt x="718" y="355"/>
                  <a:pt x="719" y="345"/>
                </a:cubicBezTo>
                <a:cubicBezTo>
                  <a:pt x="723" y="351"/>
                  <a:pt x="739" y="350"/>
                  <a:pt x="739" y="350"/>
                </a:cubicBezTo>
                <a:cubicBezTo>
                  <a:pt x="788" y="351"/>
                  <a:pt x="823" y="327"/>
                  <a:pt x="823" y="327"/>
                </a:cubicBezTo>
                <a:cubicBezTo>
                  <a:pt x="823" y="327"/>
                  <a:pt x="788" y="356"/>
                  <a:pt x="730" y="353"/>
                </a:cubicBezTo>
                <a:cubicBezTo>
                  <a:pt x="730" y="353"/>
                  <a:pt x="723" y="352"/>
                  <a:pt x="720" y="349"/>
                </a:cubicBezTo>
                <a:cubicBezTo>
                  <a:pt x="721" y="353"/>
                  <a:pt x="720" y="356"/>
                  <a:pt x="717" y="358"/>
                </a:cubicBezTo>
                <a:cubicBezTo>
                  <a:pt x="724" y="360"/>
                  <a:pt x="732" y="361"/>
                  <a:pt x="741" y="361"/>
                </a:cubicBezTo>
                <a:close/>
                <a:moveTo>
                  <a:pt x="622" y="274"/>
                </a:moveTo>
                <a:cubicBezTo>
                  <a:pt x="622" y="274"/>
                  <a:pt x="642" y="271"/>
                  <a:pt x="650" y="268"/>
                </a:cubicBezTo>
                <a:cubicBezTo>
                  <a:pt x="639" y="273"/>
                  <a:pt x="623" y="277"/>
                  <a:pt x="623" y="277"/>
                </a:cubicBezTo>
                <a:cubicBezTo>
                  <a:pt x="624" y="275"/>
                  <a:pt x="622" y="274"/>
                  <a:pt x="622" y="274"/>
                </a:cubicBezTo>
                <a:close/>
                <a:moveTo>
                  <a:pt x="622" y="266"/>
                </a:moveTo>
                <a:cubicBezTo>
                  <a:pt x="623" y="264"/>
                  <a:pt x="622" y="262"/>
                  <a:pt x="622" y="262"/>
                </a:cubicBezTo>
                <a:cubicBezTo>
                  <a:pt x="622" y="262"/>
                  <a:pt x="641" y="257"/>
                  <a:pt x="649" y="253"/>
                </a:cubicBezTo>
                <a:cubicBezTo>
                  <a:pt x="639" y="260"/>
                  <a:pt x="622" y="266"/>
                  <a:pt x="622" y="266"/>
                </a:cubicBezTo>
                <a:close/>
                <a:moveTo>
                  <a:pt x="621" y="255"/>
                </a:moveTo>
                <a:cubicBezTo>
                  <a:pt x="622" y="253"/>
                  <a:pt x="620" y="251"/>
                  <a:pt x="620" y="251"/>
                </a:cubicBezTo>
                <a:cubicBezTo>
                  <a:pt x="620" y="251"/>
                  <a:pt x="639" y="246"/>
                  <a:pt x="647" y="241"/>
                </a:cubicBezTo>
                <a:cubicBezTo>
                  <a:pt x="637" y="248"/>
                  <a:pt x="621" y="255"/>
                  <a:pt x="621" y="255"/>
                </a:cubicBezTo>
                <a:close/>
                <a:moveTo>
                  <a:pt x="645" y="228"/>
                </a:moveTo>
                <a:cubicBezTo>
                  <a:pt x="636" y="236"/>
                  <a:pt x="621" y="244"/>
                  <a:pt x="621" y="244"/>
                </a:cubicBezTo>
                <a:cubicBezTo>
                  <a:pt x="621" y="242"/>
                  <a:pt x="620" y="240"/>
                  <a:pt x="620" y="240"/>
                </a:cubicBezTo>
                <a:cubicBezTo>
                  <a:pt x="620" y="240"/>
                  <a:pt x="638" y="233"/>
                  <a:pt x="645" y="228"/>
                </a:cubicBezTo>
                <a:close/>
                <a:moveTo>
                  <a:pt x="588" y="365"/>
                </a:moveTo>
                <a:cubicBezTo>
                  <a:pt x="591" y="365"/>
                  <a:pt x="591" y="363"/>
                  <a:pt x="591" y="363"/>
                </a:cubicBezTo>
                <a:cubicBezTo>
                  <a:pt x="591" y="363"/>
                  <a:pt x="605" y="375"/>
                  <a:pt x="613" y="379"/>
                </a:cubicBezTo>
                <a:cubicBezTo>
                  <a:pt x="602" y="375"/>
                  <a:pt x="588" y="365"/>
                  <a:pt x="588" y="365"/>
                </a:cubicBezTo>
                <a:close/>
                <a:moveTo>
                  <a:pt x="594" y="359"/>
                </a:moveTo>
                <a:cubicBezTo>
                  <a:pt x="597" y="358"/>
                  <a:pt x="597" y="356"/>
                  <a:pt x="597" y="356"/>
                </a:cubicBezTo>
                <a:cubicBezTo>
                  <a:pt x="597" y="356"/>
                  <a:pt x="612" y="367"/>
                  <a:pt x="620" y="370"/>
                </a:cubicBezTo>
                <a:cubicBezTo>
                  <a:pt x="609" y="367"/>
                  <a:pt x="594" y="359"/>
                  <a:pt x="594" y="359"/>
                </a:cubicBezTo>
                <a:close/>
                <a:moveTo>
                  <a:pt x="601" y="351"/>
                </a:moveTo>
                <a:cubicBezTo>
                  <a:pt x="603" y="350"/>
                  <a:pt x="603" y="348"/>
                  <a:pt x="603" y="348"/>
                </a:cubicBezTo>
                <a:cubicBezTo>
                  <a:pt x="603" y="348"/>
                  <a:pt x="619" y="358"/>
                  <a:pt x="628" y="361"/>
                </a:cubicBezTo>
                <a:cubicBezTo>
                  <a:pt x="616" y="358"/>
                  <a:pt x="601" y="351"/>
                  <a:pt x="601" y="351"/>
                </a:cubicBezTo>
                <a:close/>
                <a:moveTo>
                  <a:pt x="605" y="343"/>
                </a:moveTo>
                <a:cubicBezTo>
                  <a:pt x="607" y="342"/>
                  <a:pt x="607" y="340"/>
                  <a:pt x="607" y="340"/>
                </a:cubicBezTo>
                <a:cubicBezTo>
                  <a:pt x="607" y="340"/>
                  <a:pt x="624" y="349"/>
                  <a:pt x="633" y="351"/>
                </a:cubicBezTo>
                <a:cubicBezTo>
                  <a:pt x="621" y="349"/>
                  <a:pt x="605" y="343"/>
                  <a:pt x="605" y="343"/>
                </a:cubicBezTo>
                <a:close/>
                <a:moveTo>
                  <a:pt x="609" y="336"/>
                </a:moveTo>
                <a:cubicBezTo>
                  <a:pt x="611" y="335"/>
                  <a:pt x="611" y="333"/>
                  <a:pt x="611" y="333"/>
                </a:cubicBezTo>
                <a:cubicBezTo>
                  <a:pt x="611" y="333"/>
                  <a:pt x="628" y="340"/>
                  <a:pt x="637" y="341"/>
                </a:cubicBezTo>
                <a:cubicBezTo>
                  <a:pt x="625" y="341"/>
                  <a:pt x="609" y="336"/>
                  <a:pt x="609" y="336"/>
                </a:cubicBezTo>
                <a:close/>
                <a:moveTo>
                  <a:pt x="612" y="329"/>
                </a:moveTo>
                <a:cubicBezTo>
                  <a:pt x="614" y="328"/>
                  <a:pt x="613" y="325"/>
                  <a:pt x="613" y="325"/>
                </a:cubicBezTo>
                <a:cubicBezTo>
                  <a:pt x="613" y="325"/>
                  <a:pt x="632" y="330"/>
                  <a:pt x="641" y="330"/>
                </a:cubicBezTo>
                <a:cubicBezTo>
                  <a:pt x="629" y="331"/>
                  <a:pt x="612" y="329"/>
                  <a:pt x="612" y="329"/>
                </a:cubicBezTo>
                <a:close/>
                <a:moveTo>
                  <a:pt x="616" y="318"/>
                </a:moveTo>
                <a:cubicBezTo>
                  <a:pt x="618" y="316"/>
                  <a:pt x="617" y="314"/>
                  <a:pt x="617" y="314"/>
                </a:cubicBezTo>
                <a:cubicBezTo>
                  <a:pt x="617" y="314"/>
                  <a:pt x="636" y="318"/>
                  <a:pt x="645" y="318"/>
                </a:cubicBezTo>
                <a:cubicBezTo>
                  <a:pt x="633" y="319"/>
                  <a:pt x="616" y="318"/>
                  <a:pt x="616" y="318"/>
                </a:cubicBezTo>
                <a:close/>
                <a:moveTo>
                  <a:pt x="619" y="308"/>
                </a:moveTo>
                <a:cubicBezTo>
                  <a:pt x="620" y="306"/>
                  <a:pt x="620" y="304"/>
                  <a:pt x="620" y="304"/>
                </a:cubicBezTo>
                <a:cubicBezTo>
                  <a:pt x="620" y="304"/>
                  <a:pt x="639" y="307"/>
                  <a:pt x="648" y="306"/>
                </a:cubicBezTo>
                <a:cubicBezTo>
                  <a:pt x="636" y="308"/>
                  <a:pt x="619" y="308"/>
                  <a:pt x="619" y="308"/>
                </a:cubicBezTo>
                <a:close/>
                <a:moveTo>
                  <a:pt x="621" y="299"/>
                </a:moveTo>
                <a:cubicBezTo>
                  <a:pt x="622" y="297"/>
                  <a:pt x="621" y="296"/>
                  <a:pt x="621" y="296"/>
                </a:cubicBezTo>
                <a:cubicBezTo>
                  <a:pt x="621" y="296"/>
                  <a:pt x="640" y="295"/>
                  <a:pt x="649" y="292"/>
                </a:cubicBezTo>
                <a:cubicBezTo>
                  <a:pt x="638" y="297"/>
                  <a:pt x="621" y="299"/>
                  <a:pt x="621" y="299"/>
                </a:cubicBezTo>
                <a:close/>
                <a:moveTo>
                  <a:pt x="622" y="289"/>
                </a:moveTo>
                <a:cubicBezTo>
                  <a:pt x="623" y="287"/>
                  <a:pt x="623" y="285"/>
                  <a:pt x="623" y="285"/>
                </a:cubicBezTo>
                <a:cubicBezTo>
                  <a:pt x="623" y="285"/>
                  <a:pt x="642" y="283"/>
                  <a:pt x="650" y="280"/>
                </a:cubicBezTo>
                <a:cubicBezTo>
                  <a:pt x="639" y="285"/>
                  <a:pt x="622" y="289"/>
                  <a:pt x="622" y="289"/>
                </a:cubicBezTo>
                <a:close/>
                <a:moveTo>
                  <a:pt x="683" y="301"/>
                </a:moveTo>
                <a:cubicBezTo>
                  <a:pt x="684" y="300"/>
                  <a:pt x="684" y="298"/>
                  <a:pt x="684" y="298"/>
                </a:cubicBezTo>
                <a:cubicBezTo>
                  <a:pt x="684" y="298"/>
                  <a:pt x="703" y="299"/>
                  <a:pt x="712" y="298"/>
                </a:cubicBezTo>
                <a:cubicBezTo>
                  <a:pt x="700" y="301"/>
                  <a:pt x="683" y="301"/>
                  <a:pt x="683" y="301"/>
                </a:cubicBezTo>
                <a:close/>
                <a:moveTo>
                  <a:pt x="684" y="290"/>
                </a:moveTo>
                <a:cubicBezTo>
                  <a:pt x="685" y="288"/>
                  <a:pt x="685" y="286"/>
                  <a:pt x="685" y="286"/>
                </a:cubicBezTo>
                <a:cubicBezTo>
                  <a:pt x="685" y="286"/>
                  <a:pt x="704" y="286"/>
                  <a:pt x="713" y="283"/>
                </a:cubicBezTo>
                <a:cubicBezTo>
                  <a:pt x="701" y="287"/>
                  <a:pt x="684" y="290"/>
                  <a:pt x="684" y="290"/>
                </a:cubicBezTo>
                <a:close/>
                <a:moveTo>
                  <a:pt x="684" y="278"/>
                </a:moveTo>
                <a:cubicBezTo>
                  <a:pt x="686" y="276"/>
                  <a:pt x="685" y="274"/>
                  <a:pt x="685" y="274"/>
                </a:cubicBezTo>
                <a:cubicBezTo>
                  <a:pt x="685" y="274"/>
                  <a:pt x="704" y="274"/>
                  <a:pt x="713" y="271"/>
                </a:cubicBezTo>
                <a:cubicBezTo>
                  <a:pt x="701" y="275"/>
                  <a:pt x="684" y="278"/>
                  <a:pt x="684" y="278"/>
                </a:cubicBezTo>
                <a:close/>
                <a:moveTo>
                  <a:pt x="684" y="267"/>
                </a:moveTo>
                <a:cubicBezTo>
                  <a:pt x="685" y="265"/>
                  <a:pt x="684" y="263"/>
                  <a:pt x="684" y="263"/>
                </a:cubicBezTo>
                <a:cubicBezTo>
                  <a:pt x="684" y="263"/>
                  <a:pt x="703" y="261"/>
                  <a:pt x="712" y="258"/>
                </a:cubicBezTo>
                <a:cubicBezTo>
                  <a:pt x="701" y="263"/>
                  <a:pt x="684" y="267"/>
                  <a:pt x="684" y="267"/>
                </a:cubicBezTo>
                <a:close/>
                <a:moveTo>
                  <a:pt x="711" y="245"/>
                </a:moveTo>
                <a:cubicBezTo>
                  <a:pt x="700" y="250"/>
                  <a:pt x="683" y="254"/>
                  <a:pt x="683" y="254"/>
                </a:cubicBezTo>
                <a:cubicBezTo>
                  <a:pt x="684" y="252"/>
                  <a:pt x="683" y="250"/>
                  <a:pt x="683" y="250"/>
                </a:cubicBezTo>
                <a:cubicBezTo>
                  <a:pt x="683" y="250"/>
                  <a:pt x="702" y="248"/>
                  <a:pt x="711" y="245"/>
                </a:cubicBezTo>
                <a:close/>
                <a:moveTo>
                  <a:pt x="682" y="243"/>
                </a:moveTo>
                <a:cubicBezTo>
                  <a:pt x="683" y="241"/>
                  <a:pt x="681" y="239"/>
                  <a:pt x="681" y="239"/>
                </a:cubicBezTo>
                <a:cubicBezTo>
                  <a:pt x="681" y="239"/>
                  <a:pt x="700" y="234"/>
                  <a:pt x="708" y="230"/>
                </a:cubicBezTo>
                <a:cubicBezTo>
                  <a:pt x="698" y="237"/>
                  <a:pt x="682" y="243"/>
                  <a:pt x="682" y="243"/>
                </a:cubicBezTo>
                <a:close/>
                <a:moveTo>
                  <a:pt x="680" y="232"/>
                </a:moveTo>
                <a:cubicBezTo>
                  <a:pt x="681" y="230"/>
                  <a:pt x="679" y="228"/>
                  <a:pt x="679" y="228"/>
                </a:cubicBezTo>
                <a:cubicBezTo>
                  <a:pt x="679" y="228"/>
                  <a:pt x="698" y="222"/>
                  <a:pt x="706" y="217"/>
                </a:cubicBezTo>
                <a:cubicBezTo>
                  <a:pt x="696" y="225"/>
                  <a:pt x="680" y="232"/>
                  <a:pt x="680" y="232"/>
                </a:cubicBezTo>
                <a:close/>
                <a:moveTo>
                  <a:pt x="703" y="204"/>
                </a:moveTo>
                <a:cubicBezTo>
                  <a:pt x="693" y="212"/>
                  <a:pt x="678" y="220"/>
                  <a:pt x="678" y="220"/>
                </a:cubicBezTo>
                <a:cubicBezTo>
                  <a:pt x="679" y="218"/>
                  <a:pt x="677" y="216"/>
                  <a:pt x="677" y="216"/>
                </a:cubicBezTo>
                <a:cubicBezTo>
                  <a:pt x="677" y="216"/>
                  <a:pt x="695" y="209"/>
                  <a:pt x="703" y="204"/>
                </a:cubicBezTo>
                <a:close/>
                <a:moveTo>
                  <a:pt x="664" y="226"/>
                </a:moveTo>
                <a:cubicBezTo>
                  <a:pt x="680" y="238"/>
                  <a:pt x="665" y="250"/>
                  <a:pt x="660" y="249"/>
                </a:cubicBezTo>
                <a:cubicBezTo>
                  <a:pt x="669" y="243"/>
                  <a:pt x="668" y="231"/>
                  <a:pt x="664" y="226"/>
                </a:cubicBezTo>
                <a:close/>
                <a:moveTo>
                  <a:pt x="659" y="266"/>
                </a:moveTo>
                <a:cubicBezTo>
                  <a:pt x="670" y="262"/>
                  <a:pt x="672" y="250"/>
                  <a:pt x="670" y="244"/>
                </a:cubicBezTo>
                <a:cubicBezTo>
                  <a:pt x="682" y="260"/>
                  <a:pt x="665" y="268"/>
                  <a:pt x="659" y="266"/>
                </a:cubicBezTo>
                <a:close/>
                <a:moveTo>
                  <a:pt x="663" y="307"/>
                </a:moveTo>
                <a:cubicBezTo>
                  <a:pt x="672" y="301"/>
                  <a:pt x="673" y="290"/>
                  <a:pt x="668" y="284"/>
                </a:cubicBezTo>
                <a:cubicBezTo>
                  <a:pt x="666" y="285"/>
                  <a:pt x="663" y="286"/>
                  <a:pt x="662" y="285"/>
                </a:cubicBezTo>
                <a:cubicBezTo>
                  <a:pt x="672" y="280"/>
                  <a:pt x="673" y="268"/>
                  <a:pt x="670" y="263"/>
                </a:cubicBezTo>
                <a:cubicBezTo>
                  <a:pt x="679" y="273"/>
                  <a:pt x="674" y="281"/>
                  <a:pt x="668" y="284"/>
                </a:cubicBezTo>
                <a:cubicBezTo>
                  <a:pt x="683" y="296"/>
                  <a:pt x="669" y="307"/>
                  <a:pt x="663" y="307"/>
                </a:cubicBezTo>
                <a:close/>
                <a:moveTo>
                  <a:pt x="595" y="420"/>
                </a:moveTo>
                <a:cubicBezTo>
                  <a:pt x="597" y="420"/>
                  <a:pt x="598" y="417"/>
                  <a:pt x="598" y="417"/>
                </a:cubicBezTo>
                <a:cubicBezTo>
                  <a:pt x="598" y="417"/>
                  <a:pt x="609" y="434"/>
                  <a:pt x="616" y="439"/>
                </a:cubicBezTo>
                <a:cubicBezTo>
                  <a:pt x="606" y="432"/>
                  <a:pt x="595" y="420"/>
                  <a:pt x="595" y="420"/>
                </a:cubicBezTo>
                <a:close/>
                <a:moveTo>
                  <a:pt x="605" y="415"/>
                </a:moveTo>
                <a:cubicBezTo>
                  <a:pt x="607" y="415"/>
                  <a:pt x="608" y="413"/>
                  <a:pt x="608" y="413"/>
                </a:cubicBezTo>
                <a:cubicBezTo>
                  <a:pt x="608" y="413"/>
                  <a:pt x="619" y="429"/>
                  <a:pt x="626" y="435"/>
                </a:cubicBezTo>
                <a:cubicBezTo>
                  <a:pt x="616" y="428"/>
                  <a:pt x="605" y="415"/>
                  <a:pt x="605" y="415"/>
                </a:cubicBezTo>
                <a:close/>
                <a:moveTo>
                  <a:pt x="617" y="409"/>
                </a:moveTo>
                <a:cubicBezTo>
                  <a:pt x="619" y="409"/>
                  <a:pt x="620" y="407"/>
                  <a:pt x="620" y="407"/>
                </a:cubicBezTo>
                <a:cubicBezTo>
                  <a:pt x="620" y="407"/>
                  <a:pt x="631" y="422"/>
                  <a:pt x="638" y="428"/>
                </a:cubicBezTo>
                <a:cubicBezTo>
                  <a:pt x="628" y="421"/>
                  <a:pt x="617" y="409"/>
                  <a:pt x="617" y="409"/>
                </a:cubicBezTo>
                <a:close/>
                <a:moveTo>
                  <a:pt x="626" y="402"/>
                </a:moveTo>
                <a:cubicBezTo>
                  <a:pt x="629" y="402"/>
                  <a:pt x="629" y="400"/>
                  <a:pt x="629" y="400"/>
                </a:cubicBezTo>
                <a:cubicBezTo>
                  <a:pt x="629" y="400"/>
                  <a:pt x="642" y="415"/>
                  <a:pt x="649" y="420"/>
                </a:cubicBezTo>
                <a:cubicBezTo>
                  <a:pt x="639" y="414"/>
                  <a:pt x="626" y="402"/>
                  <a:pt x="626" y="402"/>
                </a:cubicBezTo>
                <a:close/>
                <a:moveTo>
                  <a:pt x="636" y="395"/>
                </a:moveTo>
                <a:cubicBezTo>
                  <a:pt x="638" y="395"/>
                  <a:pt x="639" y="392"/>
                  <a:pt x="639" y="392"/>
                </a:cubicBezTo>
                <a:cubicBezTo>
                  <a:pt x="639" y="392"/>
                  <a:pt x="652" y="407"/>
                  <a:pt x="659" y="412"/>
                </a:cubicBezTo>
                <a:cubicBezTo>
                  <a:pt x="649" y="406"/>
                  <a:pt x="636" y="395"/>
                  <a:pt x="636" y="395"/>
                </a:cubicBezTo>
                <a:close/>
                <a:moveTo>
                  <a:pt x="646" y="386"/>
                </a:moveTo>
                <a:cubicBezTo>
                  <a:pt x="648" y="385"/>
                  <a:pt x="648" y="383"/>
                  <a:pt x="648" y="383"/>
                </a:cubicBezTo>
                <a:cubicBezTo>
                  <a:pt x="648" y="383"/>
                  <a:pt x="662" y="397"/>
                  <a:pt x="670" y="401"/>
                </a:cubicBezTo>
                <a:cubicBezTo>
                  <a:pt x="659" y="396"/>
                  <a:pt x="646" y="386"/>
                  <a:pt x="646" y="386"/>
                </a:cubicBezTo>
                <a:close/>
                <a:moveTo>
                  <a:pt x="654" y="377"/>
                </a:moveTo>
                <a:cubicBezTo>
                  <a:pt x="656" y="376"/>
                  <a:pt x="656" y="374"/>
                  <a:pt x="656" y="374"/>
                </a:cubicBezTo>
                <a:cubicBezTo>
                  <a:pt x="656" y="374"/>
                  <a:pt x="671" y="386"/>
                  <a:pt x="679" y="390"/>
                </a:cubicBezTo>
                <a:cubicBezTo>
                  <a:pt x="668" y="386"/>
                  <a:pt x="654" y="377"/>
                  <a:pt x="654" y="377"/>
                </a:cubicBezTo>
                <a:close/>
                <a:moveTo>
                  <a:pt x="661" y="366"/>
                </a:moveTo>
                <a:cubicBezTo>
                  <a:pt x="663" y="365"/>
                  <a:pt x="663" y="363"/>
                  <a:pt x="663" y="363"/>
                </a:cubicBezTo>
                <a:cubicBezTo>
                  <a:pt x="663" y="363"/>
                  <a:pt x="680" y="373"/>
                  <a:pt x="689" y="376"/>
                </a:cubicBezTo>
                <a:cubicBezTo>
                  <a:pt x="677" y="373"/>
                  <a:pt x="661" y="366"/>
                  <a:pt x="661" y="366"/>
                </a:cubicBezTo>
                <a:close/>
                <a:moveTo>
                  <a:pt x="667" y="355"/>
                </a:moveTo>
                <a:cubicBezTo>
                  <a:pt x="669" y="354"/>
                  <a:pt x="669" y="352"/>
                  <a:pt x="669" y="352"/>
                </a:cubicBezTo>
                <a:cubicBezTo>
                  <a:pt x="669" y="352"/>
                  <a:pt x="686" y="363"/>
                  <a:pt x="695" y="365"/>
                </a:cubicBezTo>
                <a:cubicBezTo>
                  <a:pt x="683" y="363"/>
                  <a:pt x="667" y="355"/>
                  <a:pt x="667" y="355"/>
                </a:cubicBezTo>
                <a:close/>
                <a:moveTo>
                  <a:pt x="672" y="345"/>
                </a:moveTo>
                <a:cubicBezTo>
                  <a:pt x="675" y="344"/>
                  <a:pt x="674" y="342"/>
                  <a:pt x="674" y="342"/>
                </a:cubicBezTo>
                <a:cubicBezTo>
                  <a:pt x="674" y="342"/>
                  <a:pt x="691" y="349"/>
                  <a:pt x="700" y="350"/>
                </a:cubicBezTo>
                <a:cubicBezTo>
                  <a:pt x="688" y="350"/>
                  <a:pt x="672" y="345"/>
                  <a:pt x="672" y="345"/>
                </a:cubicBezTo>
                <a:close/>
                <a:moveTo>
                  <a:pt x="676" y="334"/>
                </a:moveTo>
                <a:cubicBezTo>
                  <a:pt x="678" y="333"/>
                  <a:pt x="677" y="331"/>
                  <a:pt x="677" y="331"/>
                </a:cubicBezTo>
                <a:cubicBezTo>
                  <a:pt x="677" y="331"/>
                  <a:pt x="696" y="336"/>
                  <a:pt x="705" y="337"/>
                </a:cubicBezTo>
                <a:cubicBezTo>
                  <a:pt x="693" y="337"/>
                  <a:pt x="676" y="334"/>
                  <a:pt x="676" y="334"/>
                </a:cubicBezTo>
                <a:close/>
                <a:moveTo>
                  <a:pt x="679" y="324"/>
                </a:moveTo>
                <a:cubicBezTo>
                  <a:pt x="681" y="322"/>
                  <a:pt x="680" y="320"/>
                  <a:pt x="680" y="320"/>
                </a:cubicBezTo>
                <a:cubicBezTo>
                  <a:pt x="680" y="320"/>
                  <a:pt x="699" y="325"/>
                  <a:pt x="708" y="325"/>
                </a:cubicBezTo>
                <a:cubicBezTo>
                  <a:pt x="696" y="326"/>
                  <a:pt x="679" y="324"/>
                  <a:pt x="679" y="324"/>
                </a:cubicBezTo>
                <a:close/>
                <a:moveTo>
                  <a:pt x="681" y="314"/>
                </a:moveTo>
                <a:cubicBezTo>
                  <a:pt x="683" y="312"/>
                  <a:pt x="682" y="310"/>
                  <a:pt x="682" y="310"/>
                </a:cubicBezTo>
                <a:cubicBezTo>
                  <a:pt x="682" y="310"/>
                  <a:pt x="701" y="311"/>
                  <a:pt x="710" y="310"/>
                </a:cubicBezTo>
                <a:cubicBezTo>
                  <a:pt x="698" y="313"/>
                  <a:pt x="681" y="314"/>
                  <a:pt x="681" y="314"/>
                </a:cubicBezTo>
                <a:close/>
                <a:moveTo>
                  <a:pt x="700" y="725"/>
                </a:moveTo>
                <a:cubicBezTo>
                  <a:pt x="699" y="726"/>
                  <a:pt x="700" y="729"/>
                  <a:pt x="702" y="731"/>
                </a:cubicBezTo>
                <a:cubicBezTo>
                  <a:pt x="703" y="733"/>
                  <a:pt x="703" y="736"/>
                  <a:pt x="702" y="736"/>
                </a:cubicBezTo>
                <a:cubicBezTo>
                  <a:pt x="701" y="736"/>
                  <a:pt x="700" y="733"/>
                  <a:pt x="697" y="730"/>
                </a:cubicBezTo>
                <a:cubicBezTo>
                  <a:pt x="694" y="725"/>
                  <a:pt x="687" y="728"/>
                  <a:pt x="685" y="724"/>
                </a:cubicBezTo>
                <a:cubicBezTo>
                  <a:pt x="683" y="720"/>
                  <a:pt x="688" y="720"/>
                  <a:pt x="687" y="719"/>
                </a:cubicBezTo>
                <a:cubicBezTo>
                  <a:pt x="687" y="718"/>
                  <a:pt x="683" y="714"/>
                  <a:pt x="681" y="713"/>
                </a:cubicBezTo>
                <a:cubicBezTo>
                  <a:pt x="679" y="711"/>
                  <a:pt x="678" y="714"/>
                  <a:pt x="678" y="715"/>
                </a:cubicBezTo>
                <a:cubicBezTo>
                  <a:pt x="678" y="716"/>
                  <a:pt x="682" y="719"/>
                  <a:pt x="682" y="719"/>
                </a:cubicBezTo>
                <a:cubicBezTo>
                  <a:pt x="681" y="719"/>
                  <a:pt x="676" y="716"/>
                  <a:pt x="675" y="714"/>
                </a:cubicBezTo>
                <a:cubicBezTo>
                  <a:pt x="673" y="711"/>
                  <a:pt x="677" y="711"/>
                  <a:pt x="677" y="710"/>
                </a:cubicBezTo>
                <a:cubicBezTo>
                  <a:pt x="678" y="709"/>
                  <a:pt x="674" y="705"/>
                  <a:pt x="670" y="703"/>
                </a:cubicBezTo>
                <a:cubicBezTo>
                  <a:pt x="669" y="703"/>
                  <a:pt x="668" y="703"/>
                  <a:pt x="668" y="705"/>
                </a:cubicBezTo>
                <a:cubicBezTo>
                  <a:pt x="668" y="707"/>
                  <a:pt x="673" y="713"/>
                  <a:pt x="672" y="713"/>
                </a:cubicBezTo>
                <a:cubicBezTo>
                  <a:pt x="672" y="713"/>
                  <a:pt x="666" y="709"/>
                  <a:pt x="665" y="705"/>
                </a:cubicBezTo>
                <a:cubicBezTo>
                  <a:pt x="664" y="703"/>
                  <a:pt x="668" y="704"/>
                  <a:pt x="668" y="702"/>
                </a:cubicBezTo>
                <a:cubicBezTo>
                  <a:pt x="668" y="696"/>
                  <a:pt x="651" y="692"/>
                  <a:pt x="645" y="695"/>
                </a:cubicBezTo>
                <a:cubicBezTo>
                  <a:pt x="646" y="694"/>
                  <a:pt x="648" y="694"/>
                  <a:pt x="648" y="694"/>
                </a:cubicBezTo>
                <a:cubicBezTo>
                  <a:pt x="646" y="686"/>
                  <a:pt x="640" y="680"/>
                  <a:pt x="634" y="676"/>
                </a:cubicBezTo>
                <a:cubicBezTo>
                  <a:pt x="632" y="667"/>
                  <a:pt x="625" y="663"/>
                  <a:pt x="625" y="661"/>
                </a:cubicBezTo>
                <a:cubicBezTo>
                  <a:pt x="624" y="659"/>
                  <a:pt x="622" y="646"/>
                  <a:pt x="616" y="641"/>
                </a:cubicBezTo>
                <a:cubicBezTo>
                  <a:pt x="614" y="636"/>
                  <a:pt x="611" y="632"/>
                  <a:pt x="607" y="630"/>
                </a:cubicBezTo>
                <a:cubicBezTo>
                  <a:pt x="609" y="634"/>
                  <a:pt x="607" y="638"/>
                  <a:pt x="602" y="636"/>
                </a:cubicBezTo>
                <a:cubicBezTo>
                  <a:pt x="602" y="636"/>
                  <a:pt x="602" y="636"/>
                  <a:pt x="602" y="636"/>
                </a:cubicBezTo>
                <a:cubicBezTo>
                  <a:pt x="607" y="640"/>
                  <a:pt x="603" y="649"/>
                  <a:pt x="595" y="644"/>
                </a:cubicBezTo>
                <a:cubicBezTo>
                  <a:pt x="595" y="644"/>
                  <a:pt x="595" y="644"/>
                  <a:pt x="595" y="644"/>
                </a:cubicBezTo>
                <a:cubicBezTo>
                  <a:pt x="599" y="650"/>
                  <a:pt x="590" y="654"/>
                  <a:pt x="587" y="648"/>
                </a:cubicBezTo>
                <a:cubicBezTo>
                  <a:pt x="587" y="651"/>
                  <a:pt x="584" y="653"/>
                  <a:pt x="581" y="652"/>
                </a:cubicBezTo>
                <a:cubicBezTo>
                  <a:pt x="582" y="654"/>
                  <a:pt x="584" y="656"/>
                  <a:pt x="588" y="654"/>
                </a:cubicBezTo>
                <a:cubicBezTo>
                  <a:pt x="589" y="654"/>
                  <a:pt x="591" y="653"/>
                  <a:pt x="592" y="653"/>
                </a:cubicBezTo>
                <a:cubicBezTo>
                  <a:pt x="588" y="656"/>
                  <a:pt x="589" y="657"/>
                  <a:pt x="589" y="657"/>
                </a:cubicBezTo>
                <a:cubicBezTo>
                  <a:pt x="589" y="657"/>
                  <a:pt x="591" y="654"/>
                  <a:pt x="593" y="655"/>
                </a:cubicBezTo>
                <a:cubicBezTo>
                  <a:pt x="591" y="657"/>
                  <a:pt x="590" y="658"/>
                  <a:pt x="592" y="661"/>
                </a:cubicBezTo>
                <a:cubicBezTo>
                  <a:pt x="593" y="665"/>
                  <a:pt x="599" y="675"/>
                  <a:pt x="608" y="676"/>
                </a:cubicBezTo>
                <a:cubicBezTo>
                  <a:pt x="609" y="676"/>
                  <a:pt x="611" y="686"/>
                  <a:pt x="618" y="686"/>
                </a:cubicBezTo>
                <a:cubicBezTo>
                  <a:pt x="620" y="686"/>
                  <a:pt x="624" y="683"/>
                  <a:pt x="624" y="683"/>
                </a:cubicBezTo>
                <a:cubicBezTo>
                  <a:pt x="615" y="690"/>
                  <a:pt x="617" y="693"/>
                  <a:pt x="626" y="699"/>
                </a:cubicBezTo>
                <a:cubicBezTo>
                  <a:pt x="629" y="691"/>
                  <a:pt x="637" y="691"/>
                  <a:pt x="637" y="691"/>
                </a:cubicBezTo>
                <a:cubicBezTo>
                  <a:pt x="637" y="691"/>
                  <a:pt x="627" y="695"/>
                  <a:pt x="628" y="702"/>
                </a:cubicBezTo>
                <a:cubicBezTo>
                  <a:pt x="627" y="704"/>
                  <a:pt x="623" y="705"/>
                  <a:pt x="624" y="709"/>
                </a:cubicBezTo>
                <a:cubicBezTo>
                  <a:pt x="625" y="712"/>
                  <a:pt x="623" y="707"/>
                  <a:pt x="622" y="708"/>
                </a:cubicBezTo>
                <a:cubicBezTo>
                  <a:pt x="621" y="708"/>
                  <a:pt x="620" y="712"/>
                  <a:pt x="621" y="717"/>
                </a:cubicBezTo>
                <a:cubicBezTo>
                  <a:pt x="621" y="718"/>
                  <a:pt x="623" y="717"/>
                  <a:pt x="623" y="718"/>
                </a:cubicBezTo>
                <a:cubicBezTo>
                  <a:pt x="623" y="718"/>
                  <a:pt x="623" y="719"/>
                  <a:pt x="622" y="719"/>
                </a:cubicBezTo>
                <a:cubicBezTo>
                  <a:pt x="622" y="719"/>
                  <a:pt x="620" y="717"/>
                  <a:pt x="619" y="718"/>
                </a:cubicBezTo>
                <a:cubicBezTo>
                  <a:pt x="617" y="719"/>
                  <a:pt x="611" y="720"/>
                  <a:pt x="610" y="720"/>
                </a:cubicBezTo>
                <a:cubicBezTo>
                  <a:pt x="609" y="720"/>
                  <a:pt x="608" y="723"/>
                  <a:pt x="609" y="723"/>
                </a:cubicBezTo>
                <a:cubicBezTo>
                  <a:pt x="609" y="724"/>
                  <a:pt x="618" y="720"/>
                  <a:pt x="618" y="725"/>
                </a:cubicBezTo>
                <a:cubicBezTo>
                  <a:pt x="612" y="723"/>
                  <a:pt x="610" y="724"/>
                  <a:pt x="610" y="724"/>
                </a:cubicBezTo>
                <a:cubicBezTo>
                  <a:pt x="603" y="728"/>
                  <a:pt x="608" y="735"/>
                  <a:pt x="610" y="733"/>
                </a:cubicBezTo>
                <a:cubicBezTo>
                  <a:pt x="613" y="732"/>
                  <a:pt x="618" y="730"/>
                  <a:pt x="619" y="729"/>
                </a:cubicBezTo>
                <a:cubicBezTo>
                  <a:pt x="620" y="728"/>
                  <a:pt x="620" y="727"/>
                  <a:pt x="621" y="725"/>
                </a:cubicBezTo>
                <a:cubicBezTo>
                  <a:pt x="623" y="724"/>
                  <a:pt x="624" y="724"/>
                  <a:pt x="625" y="724"/>
                </a:cubicBezTo>
                <a:cubicBezTo>
                  <a:pt x="626" y="724"/>
                  <a:pt x="625" y="723"/>
                  <a:pt x="626" y="722"/>
                </a:cubicBezTo>
                <a:cubicBezTo>
                  <a:pt x="627" y="721"/>
                  <a:pt x="628" y="723"/>
                  <a:pt x="630" y="723"/>
                </a:cubicBezTo>
                <a:cubicBezTo>
                  <a:pt x="632" y="723"/>
                  <a:pt x="632" y="721"/>
                  <a:pt x="634" y="722"/>
                </a:cubicBezTo>
                <a:cubicBezTo>
                  <a:pt x="636" y="722"/>
                  <a:pt x="637" y="720"/>
                  <a:pt x="638" y="720"/>
                </a:cubicBezTo>
                <a:cubicBezTo>
                  <a:pt x="639" y="720"/>
                  <a:pt x="638" y="718"/>
                  <a:pt x="639" y="722"/>
                </a:cubicBezTo>
                <a:cubicBezTo>
                  <a:pt x="641" y="726"/>
                  <a:pt x="646" y="729"/>
                  <a:pt x="650" y="727"/>
                </a:cubicBezTo>
                <a:cubicBezTo>
                  <a:pt x="648" y="731"/>
                  <a:pt x="654" y="736"/>
                  <a:pt x="658" y="734"/>
                </a:cubicBezTo>
                <a:cubicBezTo>
                  <a:pt x="658" y="736"/>
                  <a:pt x="657" y="743"/>
                  <a:pt x="665" y="741"/>
                </a:cubicBezTo>
                <a:cubicBezTo>
                  <a:pt x="661" y="748"/>
                  <a:pt x="668" y="751"/>
                  <a:pt x="672" y="750"/>
                </a:cubicBezTo>
                <a:cubicBezTo>
                  <a:pt x="671" y="752"/>
                  <a:pt x="674" y="759"/>
                  <a:pt x="679" y="760"/>
                </a:cubicBezTo>
                <a:cubicBezTo>
                  <a:pt x="685" y="760"/>
                  <a:pt x="687" y="754"/>
                  <a:pt x="687" y="752"/>
                </a:cubicBezTo>
                <a:cubicBezTo>
                  <a:pt x="687" y="751"/>
                  <a:pt x="684" y="746"/>
                  <a:pt x="682" y="747"/>
                </a:cubicBezTo>
                <a:cubicBezTo>
                  <a:pt x="679" y="748"/>
                  <a:pt x="678" y="754"/>
                  <a:pt x="680" y="756"/>
                </a:cubicBezTo>
                <a:cubicBezTo>
                  <a:pt x="682" y="758"/>
                  <a:pt x="682" y="758"/>
                  <a:pt x="682" y="758"/>
                </a:cubicBezTo>
                <a:cubicBezTo>
                  <a:pt x="682" y="758"/>
                  <a:pt x="679" y="758"/>
                  <a:pt x="678" y="756"/>
                </a:cubicBezTo>
                <a:cubicBezTo>
                  <a:pt x="678" y="754"/>
                  <a:pt x="678" y="749"/>
                  <a:pt x="678" y="749"/>
                </a:cubicBezTo>
                <a:cubicBezTo>
                  <a:pt x="678" y="748"/>
                  <a:pt x="676" y="746"/>
                  <a:pt x="675" y="747"/>
                </a:cubicBezTo>
                <a:cubicBezTo>
                  <a:pt x="673" y="747"/>
                  <a:pt x="673" y="746"/>
                  <a:pt x="675" y="746"/>
                </a:cubicBezTo>
                <a:cubicBezTo>
                  <a:pt x="681" y="746"/>
                  <a:pt x="685" y="746"/>
                  <a:pt x="685" y="746"/>
                </a:cubicBezTo>
                <a:cubicBezTo>
                  <a:pt x="690" y="742"/>
                  <a:pt x="677" y="742"/>
                  <a:pt x="677" y="742"/>
                </a:cubicBezTo>
                <a:cubicBezTo>
                  <a:pt x="677" y="742"/>
                  <a:pt x="675" y="734"/>
                  <a:pt x="671" y="735"/>
                </a:cubicBezTo>
                <a:cubicBezTo>
                  <a:pt x="670" y="733"/>
                  <a:pt x="669" y="730"/>
                  <a:pt x="665" y="732"/>
                </a:cubicBezTo>
                <a:cubicBezTo>
                  <a:pt x="665" y="730"/>
                  <a:pt x="666" y="730"/>
                  <a:pt x="665" y="730"/>
                </a:cubicBezTo>
                <a:cubicBezTo>
                  <a:pt x="663" y="729"/>
                  <a:pt x="661" y="729"/>
                  <a:pt x="661" y="731"/>
                </a:cubicBezTo>
                <a:cubicBezTo>
                  <a:pt x="662" y="734"/>
                  <a:pt x="662" y="734"/>
                  <a:pt x="663" y="734"/>
                </a:cubicBezTo>
                <a:cubicBezTo>
                  <a:pt x="665" y="735"/>
                  <a:pt x="668" y="735"/>
                  <a:pt x="668" y="735"/>
                </a:cubicBezTo>
                <a:cubicBezTo>
                  <a:pt x="668" y="741"/>
                  <a:pt x="675" y="743"/>
                  <a:pt x="675" y="743"/>
                </a:cubicBezTo>
                <a:cubicBezTo>
                  <a:pt x="673" y="743"/>
                  <a:pt x="667" y="742"/>
                  <a:pt x="666" y="738"/>
                </a:cubicBezTo>
                <a:cubicBezTo>
                  <a:pt x="662" y="736"/>
                  <a:pt x="660" y="735"/>
                  <a:pt x="660" y="733"/>
                </a:cubicBezTo>
                <a:cubicBezTo>
                  <a:pt x="659" y="732"/>
                  <a:pt x="660" y="728"/>
                  <a:pt x="660" y="728"/>
                </a:cubicBezTo>
                <a:cubicBezTo>
                  <a:pt x="660" y="728"/>
                  <a:pt x="660" y="724"/>
                  <a:pt x="660" y="723"/>
                </a:cubicBezTo>
                <a:cubicBezTo>
                  <a:pt x="659" y="723"/>
                  <a:pt x="659" y="722"/>
                  <a:pt x="658" y="724"/>
                </a:cubicBezTo>
                <a:cubicBezTo>
                  <a:pt x="657" y="725"/>
                  <a:pt x="656" y="725"/>
                  <a:pt x="657" y="723"/>
                </a:cubicBezTo>
                <a:cubicBezTo>
                  <a:pt x="657" y="721"/>
                  <a:pt x="658" y="719"/>
                  <a:pt x="657" y="718"/>
                </a:cubicBezTo>
                <a:cubicBezTo>
                  <a:pt x="656" y="716"/>
                  <a:pt x="655" y="716"/>
                  <a:pt x="655" y="716"/>
                </a:cubicBezTo>
                <a:cubicBezTo>
                  <a:pt x="654" y="719"/>
                  <a:pt x="645" y="719"/>
                  <a:pt x="642" y="718"/>
                </a:cubicBezTo>
                <a:cubicBezTo>
                  <a:pt x="641" y="716"/>
                  <a:pt x="639" y="715"/>
                  <a:pt x="639" y="712"/>
                </a:cubicBezTo>
                <a:cubicBezTo>
                  <a:pt x="638" y="713"/>
                  <a:pt x="637" y="714"/>
                  <a:pt x="635" y="713"/>
                </a:cubicBezTo>
                <a:cubicBezTo>
                  <a:pt x="633" y="713"/>
                  <a:pt x="631" y="710"/>
                  <a:pt x="633" y="709"/>
                </a:cubicBezTo>
                <a:cubicBezTo>
                  <a:pt x="634" y="710"/>
                  <a:pt x="635" y="713"/>
                  <a:pt x="639" y="711"/>
                </a:cubicBezTo>
                <a:cubicBezTo>
                  <a:pt x="639" y="711"/>
                  <a:pt x="639" y="710"/>
                  <a:pt x="640" y="709"/>
                </a:cubicBezTo>
                <a:cubicBezTo>
                  <a:pt x="641" y="720"/>
                  <a:pt x="648" y="717"/>
                  <a:pt x="655" y="716"/>
                </a:cubicBezTo>
                <a:cubicBezTo>
                  <a:pt x="656" y="716"/>
                  <a:pt x="657" y="716"/>
                  <a:pt x="659" y="718"/>
                </a:cubicBezTo>
                <a:cubicBezTo>
                  <a:pt x="660" y="719"/>
                  <a:pt x="661" y="722"/>
                  <a:pt x="660" y="723"/>
                </a:cubicBezTo>
                <a:cubicBezTo>
                  <a:pt x="660" y="724"/>
                  <a:pt x="665" y="728"/>
                  <a:pt x="665" y="728"/>
                </a:cubicBezTo>
                <a:cubicBezTo>
                  <a:pt x="671" y="731"/>
                  <a:pt x="671" y="731"/>
                  <a:pt x="671" y="731"/>
                </a:cubicBezTo>
                <a:cubicBezTo>
                  <a:pt x="671" y="731"/>
                  <a:pt x="677" y="735"/>
                  <a:pt x="678" y="736"/>
                </a:cubicBezTo>
                <a:cubicBezTo>
                  <a:pt x="678" y="737"/>
                  <a:pt x="677" y="738"/>
                  <a:pt x="680" y="739"/>
                </a:cubicBezTo>
                <a:cubicBezTo>
                  <a:pt x="684" y="741"/>
                  <a:pt x="687" y="743"/>
                  <a:pt x="688" y="743"/>
                </a:cubicBezTo>
                <a:cubicBezTo>
                  <a:pt x="689" y="743"/>
                  <a:pt x="686" y="749"/>
                  <a:pt x="688" y="750"/>
                </a:cubicBezTo>
                <a:cubicBezTo>
                  <a:pt x="690" y="752"/>
                  <a:pt x="692" y="751"/>
                  <a:pt x="694" y="750"/>
                </a:cubicBezTo>
                <a:cubicBezTo>
                  <a:pt x="696" y="749"/>
                  <a:pt x="698" y="744"/>
                  <a:pt x="697" y="743"/>
                </a:cubicBezTo>
                <a:cubicBezTo>
                  <a:pt x="696" y="743"/>
                  <a:pt x="694" y="742"/>
                  <a:pt x="692" y="744"/>
                </a:cubicBezTo>
                <a:cubicBezTo>
                  <a:pt x="691" y="746"/>
                  <a:pt x="692" y="742"/>
                  <a:pt x="692" y="742"/>
                </a:cubicBezTo>
                <a:cubicBezTo>
                  <a:pt x="692" y="742"/>
                  <a:pt x="699" y="740"/>
                  <a:pt x="696" y="736"/>
                </a:cubicBezTo>
                <a:cubicBezTo>
                  <a:pt x="693" y="733"/>
                  <a:pt x="691" y="732"/>
                  <a:pt x="689" y="731"/>
                </a:cubicBezTo>
                <a:cubicBezTo>
                  <a:pt x="688" y="731"/>
                  <a:pt x="685" y="731"/>
                  <a:pt x="686" y="733"/>
                </a:cubicBezTo>
                <a:cubicBezTo>
                  <a:pt x="687" y="735"/>
                  <a:pt x="688" y="738"/>
                  <a:pt x="688" y="739"/>
                </a:cubicBezTo>
                <a:cubicBezTo>
                  <a:pt x="688" y="740"/>
                  <a:pt x="686" y="738"/>
                  <a:pt x="685" y="736"/>
                </a:cubicBezTo>
                <a:cubicBezTo>
                  <a:pt x="684" y="734"/>
                  <a:pt x="685" y="732"/>
                  <a:pt x="685" y="730"/>
                </a:cubicBezTo>
                <a:cubicBezTo>
                  <a:pt x="685" y="729"/>
                  <a:pt x="687" y="729"/>
                  <a:pt x="690" y="729"/>
                </a:cubicBezTo>
                <a:cubicBezTo>
                  <a:pt x="691" y="729"/>
                  <a:pt x="691" y="729"/>
                  <a:pt x="691" y="729"/>
                </a:cubicBezTo>
                <a:cubicBezTo>
                  <a:pt x="694" y="729"/>
                  <a:pt x="697" y="735"/>
                  <a:pt x="698" y="737"/>
                </a:cubicBezTo>
                <a:cubicBezTo>
                  <a:pt x="699" y="739"/>
                  <a:pt x="697" y="739"/>
                  <a:pt x="697" y="740"/>
                </a:cubicBezTo>
                <a:cubicBezTo>
                  <a:pt x="696" y="741"/>
                  <a:pt x="698" y="740"/>
                  <a:pt x="700" y="741"/>
                </a:cubicBezTo>
                <a:cubicBezTo>
                  <a:pt x="701" y="742"/>
                  <a:pt x="703" y="743"/>
                  <a:pt x="703" y="742"/>
                </a:cubicBezTo>
                <a:cubicBezTo>
                  <a:pt x="706" y="740"/>
                  <a:pt x="709" y="739"/>
                  <a:pt x="709" y="736"/>
                </a:cubicBezTo>
                <a:cubicBezTo>
                  <a:pt x="709" y="735"/>
                  <a:pt x="707" y="730"/>
                  <a:pt x="707" y="727"/>
                </a:cubicBezTo>
                <a:cubicBezTo>
                  <a:pt x="707" y="724"/>
                  <a:pt x="702" y="724"/>
                  <a:pt x="700" y="725"/>
                </a:cubicBezTo>
                <a:close/>
                <a:moveTo>
                  <a:pt x="629" y="720"/>
                </a:moveTo>
                <a:cubicBezTo>
                  <a:pt x="628" y="720"/>
                  <a:pt x="626" y="716"/>
                  <a:pt x="626" y="716"/>
                </a:cubicBezTo>
                <a:cubicBezTo>
                  <a:pt x="628" y="712"/>
                  <a:pt x="630" y="719"/>
                  <a:pt x="629" y="720"/>
                </a:cubicBezTo>
                <a:close/>
                <a:moveTo>
                  <a:pt x="632" y="719"/>
                </a:moveTo>
                <a:cubicBezTo>
                  <a:pt x="631" y="720"/>
                  <a:pt x="629" y="715"/>
                  <a:pt x="629" y="715"/>
                </a:cubicBezTo>
                <a:cubicBezTo>
                  <a:pt x="631" y="712"/>
                  <a:pt x="633" y="718"/>
                  <a:pt x="632" y="719"/>
                </a:cubicBezTo>
                <a:close/>
                <a:moveTo>
                  <a:pt x="631" y="703"/>
                </a:moveTo>
                <a:cubicBezTo>
                  <a:pt x="630" y="699"/>
                  <a:pt x="635" y="698"/>
                  <a:pt x="635" y="698"/>
                </a:cubicBezTo>
                <a:cubicBezTo>
                  <a:pt x="635" y="698"/>
                  <a:pt x="632" y="699"/>
                  <a:pt x="631" y="703"/>
                </a:cubicBezTo>
                <a:close/>
                <a:moveTo>
                  <a:pt x="613" y="642"/>
                </a:moveTo>
                <a:cubicBezTo>
                  <a:pt x="619" y="646"/>
                  <a:pt x="620" y="656"/>
                  <a:pt x="619" y="661"/>
                </a:cubicBezTo>
                <a:cubicBezTo>
                  <a:pt x="618" y="648"/>
                  <a:pt x="614" y="643"/>
                  <a:pt x="610" y="642"/>
                </a:cubicBezTo>
                <a:cubicBezTo>
                  <a:pt x="610" y="642"/>
                  <a:pt x="609" y="639"/>
                  <a:pt x="613" y="642"/>
                </a:cubicBezTo>
                <a:close/>
                <a:moveTo>
                  <a:pt x="605" y="652"/>
                </a:moveTo>
                <a:cubicBezTo>
                  <a:pt x="605" y="652"/>
                  <a:pt x="602" y="657"/>
                  <a:pt x="601" y="655"/>
                </a:cubicBezTo>
                <a:cubicBezTo>
                  <a:pt x="601" y="655"/>
                  <a:pt x="604" y="650"/>
                  <a:pt x="605" y="652"/>
                </a:cubicBezTo>
                <a:close/>
                <a:moveTo>
                  <a:pt x="601" y="661"/>
                </a:moveTo>
                <a:cubicBezTo>
                  <a:pt x="600" y="659"/>
                  <a:pt x="603" y="655"/>
                  <a:pt x="608" y="655"/>
                </a:cubicBezTo>
                <a:cubicBezTo>
                  <a:pt x="608" y="657"/>
                  <a:pt x="603" y="658"/>
                  <a:pt x="601" y="661"/>
                </a:cubicBezTo>
                <a:close/>
                <a:moveTo>
                  <a:pt x="603" y="665"/>
                </a:moveTo>
                <a:cubicBezTo>
                  <a:pt x="602" y="663"/>
                  <a:pt x="605" y="658"/>
                  <a:pt x="610" y="659"/>
                </a:cubicBezTo>
                <a:cubicBezTo>
                  <a:pt x="610" y="661"/>
                  <a:pt x="606" y="662"/>
                  <a:pt x="603" y="665"/>
                </a:cubicBezTo>
                <a:close/>
                <a:moveTo>
                  <a:pt x="606" y="668"/>
                </a:moveTo>
                <a:cubicBezTo>
                  <a:pt x="606" y="666"/>
                  <a:pt x="608" y="662"/>
                  <a:pt x="612" y="662"/>
                </a:cubicBezTo>
                <a:cubicBezTo>
                  <a:pt x="613" y="664"/>
                  <a:pt x="608" y="665"/>
                  <a:pt x="606" y="668"/>
                </a:cubicBezTo>
                <a:close/>
                <a:moveTo>
                  <a:pt x="609" y="671"/>
                </a:moveTo>
                <a:cubicBezTo>
                  <a:pt x="608" y="669"/>
                  <a:pt x="610" y="667"/>
                  <a:pt x="614" y="665"/>
                </a:cubicBezTo>
                <a:cubicBezTo>
                  <a:pt x="615" y="667"/>
                  <a:pt x="611" y="668"/>
                  <a:pt x="609" y="671"/>
                </a:cubicBezTo>
                <a:close/>
                <a:moveTo>
                  <a:pt x="611" y="673"/>
                </a:moveTo>
                <a:cubicBezTo>
                  <a:pt x="610" y="671"/>
                  <a:pt x="613" y="670"/>
                  <a:pt x="617" y="668"/>
                </a:cubicBezTo>
                <a:cubicBezTo>
                  <a:pt x="617" y="670"/>
                  <a:pt x="614" y="670"/>
                  <a:pt x="611" y="673"/>
                </a:cubicBezTo>
                <a:close/>
                <a:moveTo>
                  <a:pt x="614" y="676"/>
                </a:moveTo>
                <a:cubicBezTo>
                  <a:pt x="614" y="674"/>
                  <a:pt x="614" y="672"/>
                  <a:pt x="618" y="672"/>
                </a:cubicBezTo>
                <a:cubicBezTo>
                  <a:pt x="619" y="674"/>
                  <a:pt x="616" y="673"/>
                  <a:pt x="614" y="676"/>
                </a:cubicBezTo>
                <a:close/>
                <a:moveTo>
                  <a:pt x="616" y="680"/>
                </a:moveTo>
                <a:cubicBezTo>
                  <a:pt x="617" y="678"/>
                  <a:pt x="616" y="675"/>
                  <a:pt x="621" y="676"/>
                </a:cubicBezTo>
                <a:cubicBezTo>
                  <a:pt x="621" y="678"/>
                  <a:pt x="619" y="677"/>
                  <a:pt x="616" y="680"/>
                </a:cubicBezTo>
                <a:close/>
                <a:moveTo>
                  <a:pt x="619" y="683"/>
                </a:moveTo>
                <a:cubicBezTo>
                  <a:pt x="620" y="681"/>
                  <a:pt x="619" y="678"/>
                  <a:pt x="624" y="679"/>
                </a:cubicBezTo>
                <a:cubicBezTo>
                  <a:pt x="624" y="680"/>
                  <a:pt x="622" y="680"/>
                  <a:pt x="619" y="683"/>
                </a:cubicBezTo>
                <a:close/>
                <a:moveTo>
                  <a:pt x="620" y="662"/>
                </a:moveTo>
                <a:cubicBezTo>
                  <a:pt x="620" y="662"/>
                  <a:pt x="618" y="659"/>
                  <a:pt x="623" y="662"/>
                </a:cubicBezTo>
                <a:cubicBezTo>
                  <a:pt x="628" y="666"/>
                  <a:pt x="630" y="673"/>
                  <a:pt x="630" y="679"/>
                </a:cubicBezTo>
                <a:cubicBezTo>
                  <a:pt x="627" y="668"/>
                  <a:pt x="623" y="663"/>
                  <a:pt x="620" y="662"/>
                </a:cubicBezTo>
                <a:close/>
                <a:moveTo>
                  <a:pt x="624" y="691"/>
                </a:moveTo>
                <a:cubicBezTo>
                  <a:pt x="622" y="691"/>
                  <a:pt x="622" y="683"/>
                  <a:pt x="630" y="684"/>
                </a:cubicBezTo>
                <a:cubicBezTo>
                  <a:pt x="626" y="685"/>
                  <a:pt x="624" y="688"/>
                  <a:pt x="624" y="691"/>
                </a:cubicBezTo>
                <a:close/>
                <a:moveTo>
                  <a:pt x="631" y="680"/>
                </a:moveTo>
                <a:cubicBezTo>
                  <a:pt x="631" y="680"/>
                  <a:pt x="628" y="678"/>
                  <a:pt x="634" y="680"/>
                </a:cubicBezTo>
                <a:cubicBezTo>
                  <a:pt x="640" y="682"/>
                  <a:pt x="644" y="691"/>
                  <a:pt x="645" y="695"/>
                </a:cubicBezTo>
                <a:cubicBezTo>
                  <a:pt x="642" y="686"/>
                  <a:pt x="636" y="681"/>
                  <a:pt x="631" y="680"/>
                </a:cubicBezTo>
                <a:close/>
                <a:moveTo>
                  <a:pt x="683" y="729"/>
                </a:moveTo>
                <a:cubicBezTo>
                  <a:pt x="682" y="729"/>
                  <a:pt x="681" y="730"/>
                  <a:pt x="682" y="728"/>
                </a:cubicBezTo>
                <a:cubicBezTo>
                  <a:pt x="682" y="727"/>
                  <a:pt x="681" y="729"/>
                  <a:pt x="680" y="727"/>
                </a:cubicBezTo>
                <a:cubicBezTo>
                  <a:pt x="679" y="726"/>
                  <a:pt x="681" y="727"/>
                  <a:pt x="681" y="726"/>
                </a:cubicBezTo>
                <a:cubicBezTo>
                  <a:pt x="683" y="725"/>
                  <a:pt x="681" y="722"/>
                  <a:pt x="678" y="721"/>
                </a:cubicBezTo>
                <a:cubicBezTo>
                  <a:pt x="674" y="718"/>
                  <a:pt x="674" y="723"/>
                  <a:pt x="675" y="727"/>
                </a:cubicBezTo>
                <a:cubicBezTo>
                  <a:pt x="676" y="729"/>
                  <a:pt x="679" y="731"/>
                  <a:pt x="678" y="731"/>
                </a:cubicBezTo>
                <a:cubicBezTo>
                  <a:pt x="678" y="731"/>
                  <a:pt x="675" y="731"/>
                  <a:pt x="673" y="727"/>
                </a:cubicBezTo>
                <a:cubicBezTo>
                  <a:pt x="671" y="724"/>
                  <a:pt x="672" y="720"/>
                  <a:pt x="672" y="720"/>
                </a:cubicBezTo>
                <a:cubicBezTo>
                  <a:pt x="671" y="720"/>
                  <a:pt x="664" y="719"/>
                  <a:pt x="664" y="719"/>
                </a:cubicBezTo>
                <a:cubicBezTo>
                  <a:pt x="665" y="719"/>
                  <a:pt x="665" y="718"/>
                  <a:pt x="667" y="718"/>
                </a:cubicBezTo>
                <a:cubicBezTo>
                  <a:pt x="668" y="717"/>
                  <a:pt x="667" y="717"/>
                  <a:pt x="667" y="716"/>
                </a:cubicBezTo>
                <a:cubicBezTo>
                  <a:pt x="667" y="714"/>
                  <a:pt x="664" y="712"/>
                  <a:pt x="661" y="711"/>
                </a:cubicBezTo>
                <a:cubicBezTo>
                  <a:pt x="659" y="710"/>
                  <a:pt x="653" y="710"/>
                  <a:pt x="653" y="710"/>
                </a:cubicBezTo>
                <a:cubicBezTo>
                  <a:pt x="653" y="710"/>
                  <a:pt x="653" y="710"/>
                  <a:pt x="653" y="708"/>
                </a:cubicBezTo>
                <a:cubicBezTo>
                  <a:pt x="652" y="705"/>
                  <a:pt x="649" y="705"/>
                  <a:pt x="645" y="699"/>
                </a:cubicBezTo>
                <a:cubicBezTo>
                  <a:pt x="647" y="697"/>
                  <a:pt x="656" y="707"/>
                  <a:pt x="655" y="707"/>
                </a:cubicBezTo>
                <a:cubicBezTo>
                  <a:pt x="654" y="708"/>
                  <a:pt x="657" y="709"/>
                  <a:pt x="659" y="709"/>
                </a:cubicBezTo>
                <a:cubicBezTo>
                  <a:pt x="661" y="709"/>
                  <a:pt x="667" y="712"/>
                  <a:pt x="669" y="714"/>
                </a:cubicBezTo>
                <a:cubicBezTo>
                  <a:pt x="670" y="716"/>
                  <a:pt x="669" y="717"/>
                  <a:pt x="671" y="718"/>
                </a:cubicBezTo>
                <a:cubicBezTo>
                  <a:pt x="672" y="719"/>
                  <a:pt x="676" y="718"/>
                  <a:pt x="676" y="719"/>
                </a:cubicBezTo>
                <a:cubicBezTo>
                  <a:pt x="676" y="719"/>
                  <a:pt x="675" y="720"/>
                  <a:pt x="676" y="720"/>
                </a:cubicBezTo>
                <a:cubicBezTo>
                  <a:pt x="679" y="720"/>
                  <a:pt x="680" y="720"/>
                  <a:pt x="680" y="720"/>
                </a:cubicBezTo>
                <a:cubicBezTo>
                  <a:pt x="680" y="720"/>
                  <a:pt x="683" y="722"/>
                  <a:pt x="684" y="725"/>
                </a:cubicBezTo>
                <a:cubicBezTo>
                  <a:pt x="685" y="728"/>
                  <a:pt x="686" y="726"/>
                  <a:pt x="686" y="727"/>
                </a:cubicBezTo>
                <a:cubicBezTo>
                  <a:pt x="686" y="728"/>
                  <a:pt x="686" y="729"/>
                  <a:pt x="683" y="729"/>
                </a:cubicBezTo>
                <a:close/>
                <a:moveTo>
                  <a:pt x="595" y="644"/>
                </a:moveTo>
                <a:cubicBezTo>
                  <a:pt x="594" y="645"/>
                  <a:pt x="591" y="645"/>
                  <a:pt x="589" y="643"/>
                </a:cubicBezTo>
                <a:cubicBezTo>
                  <a:pt x="591" y="646"/>
                  <a:pt x="588" y="648"/>
                  <a:pt x="586" y="648"/>
                </a:cubicBezTo>
                <a:cubicBezTo>
                  <a:pt x="586" y="649"/>
                  <a:pt x="586" y="649"/>
                  <a:pt x="586" y="649"/>
                </a:cubicBezTo>
                <a:cubicBezTo>
                  <a:pt x="579" y="649"/>
                  <a:pt x="579" y="649"/>
                  <a:pt x="579" y="649"/>
                </a:cubicBezTo>
                <a:cubicBezTo>
                  <a:pt x="579" y="649"/>
                  <a:pt x="579" y="650"/>
                  <a:pt x="580" y="651"/>
                </a:cubicBezTo>
                <a:cubicBezTo>
                  <a:pt x="582" y="652"/>
                  <a:pt x="586" y="651"/>
                  <a:pt x="587" y="648"/>
                </a:cubicBezTo>
                <a:cubicBezTo>
                  <a:pt x="590" y="651"/>
                  <a:pt x="596" y="648"/>
                  <a:pt x="595" y="644"/>
                </a:cubicBezTo>
                <a:close/>
                <a:moveTo>
                  <a:pt x="571" y="862"/>
                </a:moveTo>
                <a:cubicBezTo>
                  <a:pt x="562" y="853"/>
                  <a:pt x="547" y="836"/>
                  <a:pt x="540" y="819"/>
                </a:cubicBezTo>
                <a:cubicBezTo>
                  <a:pt x="536" y="820"/>
                  <a:pt x="531" y="821"/>
                  <a:pt x="527" y="822"/>
                </a:cubicBezTo>
                <a:cubicBezTo>
                  <a:pt x="528" y="822"/>
                  <a:pt x="529" y="823"/>
                  <a:pt x="531" y="823"/>
                </a:cubicBezTo>
                <a:cubicBezTo>
                  <a:pt x="526" y="824"/>
                  <a:pt x="526" y="824"/>
                  <a:pt x="526" y="824"/>
                </a:cubicBezTo>
                <a:cubicBezTo>
                  <a:pt x="531" y="826"/>
                  <a:pt x="531" y="826"/>
                  <a:pt x="531" y="826"/>
                </a:cubicBezTo>
                <a:cubicBezTo>
                  <a:pt x="529" y="827"/>
                  <a:pt x="529" y="827"/>
                  <a:pt x="529" y="827"/>
                </a:cubicBezTo>
                <a:cubicBezTo>
                  <a:pt x="532" y="828"/>
                  <a:pt x="532" y="828"/>
                  <a:pt x="532" y="828"/>
                </a:cubicBezTo>
                <a:cubicBezTo>
                  <a:pt x="528" y="829"/>
                  <a:pt x="528" y="829"/>
                  <a:pt x="528" y="829"/>
                </a:cubicBezTo>
                <a:cubicBezTo>
                  <a:pt x="528" y="829"/>
                  <a:pt x="530" y="831"/>
                  <a:pt x="532" y="829"/>
                </a:cubicBezTo>
                <a:cubicBezTo>
                  <a:pt x="531" y="832"/>
                  <a:pt x="531" y="832"/>
                  <a:pt x="531" y="832"/>
                </a:cubicBezTo>
                <a:cubicBezTo>
                  <a:pt x="534" y="832"/>
                  <a:pt x="534" y="832"/>
                  <a:pt x="534" y="832"/>
                </a:cubicBezTo>
                <a:cubicBezTo>
                  <a:pt x="532" y="834"/>
                  <a:pt x="532" y="834"/>
                  <a:pt x="532" y="834"/>
                </a:cubicBezTo>
                <a:cubicBezTo>
                  <a:pt x="534" y="836"/>
                  <a:pt x="534" y="836"/>
                  <a:pt x="534" y="836"/>
                </a:cubicBezTo>
                <a:cubicBezTo>
                  <a:pt x="533" y="837"/>
                  <a:pt x="533" y="837"/>
                  <a:pt x="533" y="837"/>
                </a:cubicBezTo>
                <a:cubicBezTo>
                  <a:pt x="536" y="838"/>
                  <a:pt x="536" y="838"/>
                  <a:pt x="536" y="838"/>
                </a:cubicBezTo>
                <a:cubicBezTo>
                  <a:pt x="534" y="839"/>
                  <a:pt x="534" y="839"/>
                  <a:pt x="534" y="839"/>
                </a:cubicBezTo>
                <a:cubicBezTo>
                  <a:pt x="538" y="841"/>
                  <a:pt x="538" y="841"/>
                  <a:pt x="538" y="841"/>
                </a:cubicBezTo>
                <a:cubicBezTo>
                  <a:pt x="537" y="843"/>
                  <a:pt x="537" y="843"/>
                  <a:pt x="537" y="843"/>
                </a:cubicBezTo>
                <a:cubicBezTo>
                  <a:pt x="539" y="845"/>
                  <a:pt x="539" y="845"/>
                  <a:pt x="539" y="845"/>
                </a:cubicBezTo>
                <a:cubicBezTo>
                  <a:pt x="539" y="848"/>
                  <a:pt x="539" y="848"/>
                  <a:pt x="539" y="848"/>
                </a:cubicBezTo>
                <a:cubicBezTo>
                  <a:pt x="543" y="849"/>
                  <a:pt x="543" y="849"/>
                  <a:pt x="543" y="849"/>
                </a:cubicBezTo>
                <a:cubicBezTo>
                  <a:pt x="542" y="851"/>
                  <a:pt x="542" y="851"/>
                  <a:pt x="542" y="851"/>
                </a:cubicBezTo>
                <a:cubicBezTo>
                  <a:pt x="542" y="851"/>
                  <a:pt x="547" y="858"/>
                  <a:pt x="543" y="853"/>
                </a:cubicBezTo>
                <a:cubicBezTo>
                  <a:pt x="541" y="851"/>
                  <a:pt x="527" y="833"/>
                  <a:pt x="523" y="823"/>
                </a:cubicBezTo>
                <a:cubicBezTo>
                  <a:pt x="522" y="823"/>
                  <a:pt x="522" y="823"/>
                  <a:pt x="521" y="823"/>
                </a:cubicBezTo>
                <a:cubicBezTo>
                  <a:pt x="523" y="826"/>
                  <a:pt x="526" y="833"/>
                  <a:pt x="528" y="836"/>
                </a:cubicBezTo>
                <a:cubicBezTo>
                  <a:pt x="524" y="832"/>
                  <a:pt x="521" y="827"/>
                  <a:pt x="519" y="824"/>
                </a:cubicBezTo>
                <a:cubicBezTo>
                  <a:pt x="514" y="824"/>
                  <a:pt x="510" y="825"/>
                  <a:pt x="505" y="826"/>
                </a:cubicBezTo>
                <a:cubicBezTo>
                  <a:pt x="526" y="864"/>
                  <a:pt x="554" y="870"/>
                  <a:pt x="569" y="871"/>
                </a:cubicBezTo>
                <a:cubicBezTo>
                  <a:pt x="575" y="871"/>
                  <a:pt x="579" y="870"/>
                  <a:pt x="579" y="870"/>
                </a:cubicBezTo>
                <a:cubicBezTo>
                  <a:pt x="579" y="870"/>
                  <a:pt x="575" y="867"/>
                  <a:pt x="571" y="862"/>
                </a:cubicBezTo>
                <a:close/>
                <a:moveTo>
                  <a:pt x="397" y="830"/>
                </a:moveTo>
                <a:cubicBezTo>
                  <a:pt x="391" y="830"/>
                  <a:pt x="385" y="829"/>
                  <a:pt x="380" y="829"/>
                </a:cubicBezTo>
                <a:cubicBezTo>
                  <a:pt x="378" y="832"/>
                  <a:pt x="376" y="838"/>
                  <a:pt x="372" y="843"/>
                </a:cubicBezTo>
                <a:cubicBezTo>
                  <a:pt x="373" y="839"/>
                  <a:pt x="376" y="831"/>
                  <a:pt x="377" y="828"/>
                </a:cubicBezTo>
                <a:cubicBezTo>
                  <a:pt x="377" y="828"/>
                  <a:pt x="376" y="828"/>
                  <a:pt x="376" y="828"/>
                </a:cubicBezTo>
                <a:cubicBezTo>
                  <a:pt x="373" y="838"/>
                  <a:pt x="361" y="859"/>
                  <a:pt x="359" y="861"/>
                </a:cubicBezTo>
                <a:cubicBezTo>
                  <a:pt x="355" y="866"/>
                  <a:pt x="359" y="859"/>
                  <a:pt x="359" y="859"/>
                </a:cubicBezTo>
                <a:cubicBezTo>
                  <a:pt x="358" y="857"/>
                  <a:pt x="358" y="857"/>
                  <a:pt x="358" y="857"/>
                </a:cubicBezTo>
                <a:cubicBezTo>
                  <a:pt x="362" y="855"/>
                  <a:pt x="362" y="855"/>
                  <a:pt x="362" y="855"/>
                </a:cubicBezTo>
                <a:cubicBezTo>
                  <a:pt x="361" y="853"/>
                  <a:pt x="361" y="853"/>
                  <a:pt x="361" y="853"/>
                </a:cubicBezTo>
                <a:cubicBezTo>
                  <a:pt x="363" y="851"/>
                  <a:pt x="363" y="851"/>
                  <a:pt x="363" y="851"/>
                </a:cubicBezTo>
                <a:cubicBezTo>
                  <a:pt x="363" y="848"/>
                  <a:pt x="363" y="848"/>
                  <a:pt x="363" y="848"/>
                </a:cubicBezTo>
                <a:cubicBezTo>
                  <a:pt x="366" y="846"/>
                  <a:pt x="366" y="846"/>
                  <a:pt x="366" y="846"/>
                </a:cubicBezTo>
                <a:cubicBezTo>
                  <a:pt x="364" y="846"/>
                  <a:pt x="364" y="846"/>
                  <a:pt x="364" y="846"/>
                </a:cubicBezTo>
                <a:cubicBezTo>
                  <a:pt x="367" y="844"/>
                  <a:pt x="367" y="844"/>
                  <a:pt x="367" y="844"/>
                </a:cubicBezTo>
                <a:cubicBezTo>
                  <a:pt x="366" y="843"/>
                  <a:pt x="366" y="843"/>
                  <a:pt x="366" y="843"/>
                </a:cubicBezTo>
                <a:cubicBezTo>
                  <a:pt x="368" y="841"/>
                  <a:pt x="368" y="841"/>
                  <a:pt x="368" y="841"/>
                </a:cubicBezTo>
                <a:cubicBezTo>
                  <a:pt x="366" y="839"/>
                  <a:pt x="366" y="839"/>
                  <a:pt x="366" y="839"/>
                </a:cubicBezTo>
                <a:cubicBezTo>
                  <a:pt x="369" y="839"/>
                  <a:pt x="369" y="839"/>
                  <a:pt x="369" y="839"/>
                </a:cubicBezTo>
                <a:cubicBezTo>
                  <a:pt x="367" y="837"/>
                  <a:pt x="367" y="837"/>
                  <a:pt x="367" y="837"/>
                </a:cubicBezTo>
                <a:cubicBezTo>
                  <a:pt x="369" y="838"/>
                  <a:pt x="371" y="835"/>
                  <a:pt x="371" y="835"/>
                </a:cubicBezTo>
                <a:cubicBezTo>
                  <a:pt x="367" y="835"/>
                  <a:pt x="367" y="835"/>
                  <a:pt x="367" y="835"/>
                </a:cubicBezTo>
                <a:cubicBezTo>
                  <a:pt x="370" y="834"/>
                  <a:pt x="370" y="834"/>
                  <a:pt x="370" y="834"/>
                </a:cubicBezTo>
                <a:cubicBezTo>
                  <a:pt x="368" y="833"/>
                  <a:pt x="368" y="833"/>
                  <a:pt x="368" y="833"/>
                </a:cubicBezTo>
                <a:cubicBezTo>
                  <a:pt x="372" y="831"/>
                  <a:pt x="372" y="831"/>
                  <a:pt x="372" y="831"/>
                </a:cubicBezTo>
                <a:cubicBezTo>
                  <a:pt x="367" y="830"/>
                  <a:pt x="367" y="830"/>
                  <a:pt x="367" y="830"/>
                </a:cubicBezTo>
                <a:cubicBezTo>
                  <a:pt x="370" y="830"/>
                  <a:pt x="372" y="828"/>
                  <a:pt x="372" y="828"/>
                </a:cubicBezTo>
                <a:cubicBezTo>
                  <a:pt x="369" y="827"/>
                  <a:pt x="365" y="827"/>
                  <a:pt x="362" y="826"/>
                </a:cubicBezTo>
                <a:cubicBezTo>
                  <a:pt x="362" y="826"/>
                  <a:pt x="362" y="826"/>
                  <a:pt x="362" y="826"/>
                </a:cubicBezTo>
                <a:cubicBezTo>
                  <a:pt x="362" y="826"/>
                  <a:pt x="362" y="826"/>
                  <a:pt x="362" y="826"/>
                </a:cubicBezTo>
                <a:cubicBezTo>
                  <a:pt x="354" y="841"/>
                  <a:pt x="338" y="862"/>
                  <a:pt x="330" y="872"/>
                </a:cubicBezTo>
                <a:cubicBezTo>
                  <a:pt x="327" y="876"/>
                  <a:pt x="325" y="878"/>
                  <a:pt x="325" y="878"/>
                </a:cubicBezTo>
                <a:cubicBezTo>
                  <a:pt x="325" y="878"/>
                  <a:pt x="329" y="878"/>
                  <a:pt x="336" y="878"/>
                </a:cubicBezTo>
                <a:cubicBezTo>
                  <a:pt x="352" y="876"/>
                  <a:pt x="382" y="868"/>
                  <a:pt x="397" y="830"/>
                </a:cubicBezTo>
                <a:close/>
                <a:moveTo>
                  <a:pt x="470" y="830"/>
                </a:moveTo>
                <a:cubicBezTo>
                  <a:pt x="465" y="831"/>
                  <a:pt x="460" y="831"/>
                  <a:pt x="455" y="831"/>
                </a:cubicBezTo>
                <a:cubicBezTo>
                  <a:pt x="456" y="832"/>
                  <a:pt x="457" y="832"/>
                  <a:pt x="458" y="832"/>
                </a:cubicBezTo>
                <a:cubicBezTo>
                  <a:pt x="453" y="833"/>
                  <a:pt x="453" y="833"/>
                  <a:pt x="453" y="833"/>
                </a:cubicBezTo>
                <a:cubicBezTo>
                  <a:pt x="458" y="835"/>
                  <a:pt x="458" y="835"/>
                  <a:pt x="458" y="835"/>
                </a:cubicBezTo>
                <a:cubicBezTo>
                  <a:pt x="455" y="836"/>
                  <a:pt x="455" y="836"/>
                  <a:pt x="455" y="836"/>
                </a:cubicBezTo>
                <a:cubicBezTo>
                  <a:pt x="459" y="837"/>
                  <a:pt x="459" y="837"/>
                  <a:pt x="459" y="837"/>
                </a:cubicBezTo>
                <a:cubicBezTo>
                  <a:pt x="455" y="838"/>
                  <a:pt x="455" y="838"/>
                  <a:pt x="455" y="838"/>
                </a:cubicBezTo>
                <a:cubicBezTo>
                  <a:pt x="455" y="838"/>
                  <a:pt x="457" y="840"/>
                  <a:pt x="459" y="839"/>
                </a:cubicBezTo>
                <a:cubicBezTo>
                  <a:pt x="457" y="841"/>
                  <a:pt x="457" y="841"/>
                  <a:pt x="457" y="841"/>
                </a:cubicBezTo>
                <a:cubicBezTo>
                  <a:pt x="460" y="841"/>
                  <a:pt x="460" y="841"/>
                  <a:pt x="460" y="841"/>
                </a:cubicBezTo>
                <a:cubicBezTo>
                  <a:pt x="458" y="843"/>
                  <a:pt x="458" y="843"/>
                  <a:pt x="458" y="843"/>
                </a:cubicBezTo>
                <a:cubicBezTo>
                  <a:pt x="460" y="845"/>
                  <a:pt x="460" y="845"/>
                  <a:pt x="460" y="845"/>
                </a:cubicBezTo>
                <a:cubicBezTo>
                  <a:pt x="459" y="846"/>
                  <a:pt x="459" y="846"/>
                  <a:pt x="459" y="846"/>
                </a:cubicBezTo>
                <a:cubicBezTo>
                  <a:pt x="462" y="848"/>
                  <a:pt x="462" y="848"/>
                  <a:pt x="462" y="848"/>
                </a:cubicBezTo>
                <a:cubicBezTo>
                  <a:pt x="459" y="848"/>
                  <a:pt x="459" y="848"/>
                  <a:pt x="459" y="848"/>
                </a:cubicBezTo>
                <a:cubicBezTo>
                  <a:pt x="463" y="850"/>
                  <a:pt x="463" y="850"/>
                  <a:pt x="463" y="850"/>
                </a:cubicBezTo>
                <a:cubicBezTo>
                  <a:pt x="462" y="853"/>
                  <a:pt x="462" y="853"/>
                  <a:pt x="462" y="853"/>
                </a:cubicBezTo>
                <a:cubicBezTo>
                  <a:pt x="464" y="855"/>
                  <a:pt x="464" y="855"/>
                  <a:pt x="464" y="855"/>
                </a:cubicBezTo>
                <a:cubicBezTo>
                  <a:pt x="464" y="858"/>
                  <a:pt x="464" y="858"/>
                  <a:pt x="464" y="858"/>
                </a:cubicBezTo>
                <a:cubicBezTo>
                  <a:pt x="467" y="859"/>
                  <a:pt x="467" y="859"/>
                  <a:pt x="467" y="859"/>
                </a:cubicBezTo>
                <a:cubicBezTo>
                  <a:pt x="467" y="861"/>
                  <a:pt x="467" y="861"/>
                  <a:pt x="467" y="861"/>
                </a:cubicBezTo>
                <a:cubicBezTo>
                  <a:pt x="467" y="861"/>
                  <a:pt x="470" y="868"/>
                  <a:pt x="467" y="864"/>
                </a:cubicBezTo>
                <a:cubicBezTo>
                  <a:pt x="465" y="861"/>
                  <a:pt x="454" y="842"/>
                  <a:pt x="450" y="832"/>
                </a:cubicBezTo>
                <a:cubicBezTo>
                  <a:pt x="449" y="832"/>
                  <a:pt x="449" y="832"/>
                  <a:pt x="448" y="832"/>
                </a:cubicBezTo>
                <a:cubicBezTo>
                  <a:pt x="450" y="835"/>
                  <a:pt x="452" y="842"/>
                  <a:pt x="453" y="845"/>
                </a:cubicBezTo>
                <a:cubicBezTo>
                  <a:pt x="450" y="841"/>
                  <a:pt x="447" y="835"/>
                  <a:pt x="446" y="832"/>
                </a:cubicBezTo>
                <a:cubicBezTo>
                  <a:pt x="442" y="832"/>
                  <a:pt x="438" y="832"/>
                  <a:pt x="435" y="832"/>
                </a:cubicBezTo>
                <a:cubicBezTo>
                  <a:pt x="443" y="877"/>
                  <a:pt x="473" y="884"/>
                  <a:pt x="490" y="884"/>
                </a:cubicBezTo>
                <a:cubicBezTo>
                  <a:pt x="497" y="884"/>
                  <a:pt x="501" y="883"/>
                  <a:pt x="501" y="883"/>
                </a:cubicBezTo>
                <a:cubicBezTo>
                  <a:pt x="501" y="883"/>
                  <a:pt x="499" y="880"/>
                  <a:pt x="495" y="875"/>
                </a:cubicBezTo>
                <a:cubicBezTo>
                  <a:pt x="487" y="864"/>
                  <a:pt x="473" y="843"/>
                  <a:pt x="470" y="830"/>
                </a:cubicBezTo>
                <a:close/>
                <a:moveTo>
                  <a:pt x="583" y="635"/>
                </a:moveTo>
                <a:cubicBezTo>
                  <a:pt x="583" y="636"/>
                  <a:pt x="583" y="637"/>
                  <a:pt x="584" y="640"/>
                </a:cubicBezTo>
                <a:cubicBezTo>
                  <a:pt x="585" y="640"/>
                  <a:pt x="587" y="639"/>
                  <a:pt x="587" y="637"/>
                </a:cubicBezTo>
                <a:cubicBezTo>
                  <a:pt x="586" y="637"/>
                  <a:pt x="584" y="637"/>
                  <a:pt x="583" y="635"/>
                </a:cubicBezTo>
                <a:close/>
                <a:moveTo>
                  <a:pt x="411" y="845"/>
                </a:moveTo>
                <a:cubicBezTo>
                  <a:pt x="412" y="842"/>
                  <a:pt x="415" y="835"/>
                  <a:pt x="416" y="832"/>
                </a:cubicBezTo>
                <a:cubicBezTo>
                  <a:pt x="416" y="832"/>
                  <a:pt x="415" y="832"/>
                  <a:pt x="415" y="832"/>
                </a:cubicBezTo>
                <a:cubicBezTo>
                  <a:pt x="411" y="842"/>
                  <a:pt x="400" y="861"/>
                  <a:pt x="398" y="864"/>
                </a:cubicBezTo>
                <a:cubicBezTo>
                  <a:pt x="394" y="868"/>
                  <a:pt x="398" y="861"/>
                  <a:pt x="398" y="861"/>
                </a:cubicBezTo>
                <a:cubicBezTo>
                  <a:pt x="397" y="859"/>
                  <a:pt x="397" y="859"/>
                  <a:pt x="397" y="859"/>
                </a:cubicBezTo>
                <a:cubicBezTo>
                  <a:pt x="401" y="858"/>
                  <a:pt x="401" y="858"/>
                  <a:pt x="401" y="858"/>
                </a:cubicBezTo>
                <a:cubicBezTo>
                  <a:pt x="400" y="855"/>
                  <a:pt x="400" y="855"/>
                  <a:pt x="400" y="855"/>
                </a:cubicBezTo>
                <a:cubicBezTo>
                  <a:pt x="402" y="853"/>
                  <a:pt x="402" y="853"/>
                  <a:pt x="402" y="853"/>
                </a:cubicBezTo>
                <a:cubicBezTo>
                  <a:pt x="402" y="850"/>
                  <a:pt x="402" y="850"/>
                  <a:pt x="402" y="850"/>
                </a:cubicBezTo>
                <a:cubicBezTo>
                  <a:pt x="405" y="848"/>
                  <a:pt x="405" y="848"/>
                  <a:pt x="405" y="848"/>
                </a:cubicBezTo>
                <a:cubicBezTo>
                  <a:pt x="403" y="848"/>
                  <a:pt x="403" y="848"/>
                  <a:pt x="403" y="848"/>
                </a:cubicBezTo>
                <a:cubicBezTo>
                  <a:pt x="406" y="846"/>
                  <a:pt x="406" y="846"/>
                  <a:pt x="406" y="846"/>
                </a:cubicBezTo>
                <a:cubicBezTo>
                  <a:pt x="405" y="845"/>
                  <a:pt x="405" y="845"/>
                  <a:pt x="405" y="845"/>
                </a:cubicBezTo>
                <a:cubicBezTo>
                  <a:pt x="407" y="843"/>
                  <a:pt x="407" y="843"/>
                  <a:pt x="407" y="843"/>
                </a:cubicBezTo>
                <a:cubicBezTo>
                  <a:pt x="405" y="841"/>
                  <a:pt x="405" y="841"/>
                  <a:pt x="405" y="841"/>
                </a:cubicBezTo>
                <a:cubicBezTo>
                  <a:pt x="408" y="841"/>
                  <a:pt x="408" y="841"/>
                  <a:pt x="408" y="841"/>
                </a:cubicBezTo>
                <a:cubicBezTo>
                  <a:pt x="406" y="839"/>
                  <a:pt x="406" y="839"/>
                  <a:pt x="406" y="839"/>
                </a:cubicBezTo>
                <a:cubicBezTo>
                  <a:pt x="408" y="840"/>
                  <a:pt x="410" y="838"/>
                  <a:pt x="410" y="838"/>
                </a:cubicBezTo>
                <a:cubicBezTo>
                  <a:pt x="406" y="837"/>
                  <a:pt x="406" y="837"/>
                  <a:pt x="406" y="837"/>
                </a:cubicBezTo>
                <a:cubicBezTo>
                  <a:pt x="409" y="836"/>
                  <a:pt x="409" y="836"/>
                  <a:pt x="409" y="836"/>
                </a:cubicBezTo>
                <a:cubicBezTo>
                  <a:pt x="407" y="835"/>
                  <a:pt x="407" y="835"/>
                  <a:pt x="407" y="835"/>
                </a:cubicBezTo>
                <a:cubicBezTo>
                  <a:pt x="411" y="833"/>
                  <a:pt x="411" y="833"/>
                  <a:pt x="411" y="833"/>
                </a:cubicBezTo>
                <a:cubicBezTo>
                  <a:pt x="407" y="832"/>
                  <a:pt x="407" y="832"/>
                  <a:pt x="407" y="832"/>
                </a:cubicBezTo>
                <a:cubicBezTo>
                  <a:pt x="408" y="832"/>
                  <a:pt x="409" y="832"/>
                  <a:pt x="410" y="831"/>
                </a:cubicBezTo>
                <a:cubicBezTo>
                  <a:pt x="405" y="831"/>
                  <a:pt x="401" y="831"/>
                  <a:pt x="397" y="830"/>
                </a:cubicBezTo>
                <a:cubicBezTo>
                  <a:pt x="394" y="843"/>
                  <a:pt x="380" y="863"/>
                  <a:pt x="372" y="874"/>
                </a:cubicBezTo>
                <a:cubicBezTo>
                  <a:pt x="368" y="879"/>
                  <a:pt x="366" y="883"/>
                  <a:pt x="366" y="883"/>
                </a:cubicBezTo>
                <a:cubicBezTo>
                  <a:pt x="366" y="883"/>
                  <a:pt x="373" y="884"/>
                  <a:pt x="382" y="884"/>
                </a:cubicBezTo>
                <a:cubicBezTo>
                  <a:pt x="399" y="882"/>
                  <a:pt x="424" y="873"/>
                  <a:pt x="432" y="832"/>
                </a:cubicBezTo>
                <a:cubicBezTo>
                  <a:pt x="428" y="832"/>
                  <a:pt x="423" y="832"/>
                  <a:pt x="419" y="832"/>
                </a:cubicBezTo>
                <a:cubicBezTo>
                  <a:pt x="417" y="835"/>
                  <a:pt x="415" y="841"/>
                  <a:pt x="411" y="845"/>
                </a:cubicBezTo>
                <a:close/>
                <a:moveTo>
                  <a:pt x="327" y="819"/>
                </a:moveTo>
                <a:cubicBezTo>
                  <a:pt x="322" y="817"/>
                  <a:pt x="317" y="816"/>
                  <a:pt x="311" y="815"/>
                </a:cubicBezTo>
                <a:cubicBezTo>
                  <a:pt x="309" y="818"/>
                  <a:pt x="306" y="822"/>
                  <a:pt x="302" y="826"/>
                </a:cubicBezTo>
                <a:cubicBezTo>
                  <a:pt x="303" y="823"/>
                  <a:pt x="307" y="817"/>
                  <a:pt x="309" y="814"/>
                </a:cubicBezTo>
                <a:cubicBezTo>
                  <a:pt x="309" y="814"/>
                  <a:pt x="308" y="814"/>
                  <a:pt x="308" y="813"/>
                </a:cubicBezTo>
                <a:cubicBezTo>
                  <a:pt x="302" y="823"/>
                  <a:pt x="287" y="839"/>
                  <a:pt x="285" y="841"/>
                </a:cubicBezTo>
                <a:cubicBezTo>
                  <a:pt x="280" y="845"/>
                  <a:pt x="285" y="839"/>
                  <a:pt x="285" y="839"/>
                </a:cubicBezTo>
                <a:cubicBezTo>
                  <a:pt x="285" y="837"/>
                  <a:pt x="285" y="837"/>
                  <a:pt x="285" y="837"/>
                </a:cubicBezTo>
                <a:cubicBezTo>
                  <a:pt x="289" y="836"/>
                  <a:pt x="289" y="836"/>
                  <a:pt x="289" y="836"/>
                </a:cubicBezTo>
                <a:cubicBezTo>
                  <a:pt x="289" y="833"/>
                  <a:pt x="289" y="833"/>
                  <a:pt x="289" y="833"/>
                </a:cubicBezTo>
                <a:cubicBezTo>
                  <a:pt x="291" y="832"/>
                  <a:pt x="291" y="832"/>
                  <a:pt x="291" y="832"/>
                </a:cubicBezTo>
                <a:cubicBezTo>
                  <a:pt x="291" y="829"/>
                  <a:pt x="291" y="829"/>
                  <a:pt x="291" y="829"/>
                </a:cubicBezTo>
                <a:cubicBezTo>
                  <a:pt x="295" y="828"/>
                  <a:pt x="295" y="828"/>
                  <a:pt x="295" y="828"/>
                </a:cubicBezTo>
                <a:cubicBezTo>
                  <a:pt x="293" y="827"/>
                  <a:pt x="293" y="827"/>
                  <a:pt x="293" y="827"/>
                </a:cubicBezTo>
                <a:cubicBezTo>
                  <a:pt x="296" y="826"/>
                  <a:pt x="296" y="826"/>
                  <a:pt x="296" y="826"/>
                </a:cubicBezTo>
                <a:cubicBezTo>
                  <a:pt x="295" y="825"/>
                  <a:pt x="295" y="825"/>
                  <a:pt x="295" y="825"/>
                </a:cubicBezTo>
                <a:cubicBezTo>
                  <a:pt x="298" y="823"/>
                  <a:pt x="298" y="823"/>
                  <a:pt x="298" y="823"/>
                </a:cubicBezTo>
                <a:cubicBezTo>
                  <a:pt x="296" y="821"/>
                  <a:pt x="296" y="821"/>
                  <a:pt x="296" y="821"/>
                </a:cubicBezTo>
                <a:cubicBezTo>
                  <a:pt x="299" y="821"/>
                  <a:pt x="299" y="821"/>
                  <a:pt x="299" y="821"/>
                </a:cubicBezTo>
                <a:cubicBezTo>
                  <a:pt x="298" y="819"/>
                  <a:pt x="298" y="819"/>
                  <a:pt x="298" y="819"/>
                </a:cubicBezTo>
                <a:cubicBezTo>
                  <a:pt x="299" y="820"/>
                  <a:pt x="302" y="818"/>
                  <a:pt x="302" y="818"/>
                </a:cubicBezTo>
                <a:cubicBezTo>
                  <a:pt x="298" y="817"/>
                  <a:pt x="298" y="817"/>
                  <a:pt x="298" y="817"/>
                </a:cubicBezTo>
                <a:cubicBezTo>
                  <a:pt x="301" y="816"/>
                  <a:pt x="301" y="816"/>
                  <a:pt x="301" y="816"/>
                </a:cubicBezTo>
                <a:cubicBezTo>
                  <a:pt x="299" y="815"/>
                  <a:pt x="299" y="815"/>
                  <a:pt x="299" y="815"/>
                </a:cubicBezTo>
                <a:cubicBezTo>
                  <a:pt x="304" y="814"/>
                  <a:pt x="304" y="814"/>
                  <a:pt x="304" y="814"/>
                </a:cubicBezTo>
                <a:cubicBezTo>
                  <a:pt x="300" y="812"/>
                  <a:pt x="300" y="812"/>
                  <a:pt x="300" y="812"/>
                </a:cubicBezTo>
                <a:cubicBezTo>
                  <a:pt x="301" y="812"/>
                  <a:pt x="302" y="812"/>
                  <a:pt x="303" y="812"/>
                </a:cubicBezTo>
                <a:cubicBezTo>
                  <a:pt x="299" y="810"/>
                  <a:pt x="294" y="809"/>
                  <a:pt x="290" y="807"/>
                </a:cubicBezTo>
                <a:cubicBezTo>
                  <a:pt x="280" y="827"/>
                  <a:pt x="270" y="844"/>
                  <a:pt x="262" y="853"/>
                </a:cubicBezTo>
                <a:cubicBezTo>
                  <a:pt x="259" y="856"/>
                  <a:pt x="256" y="858"/>
                  <a:pt x="254" y="859"/>
                </a:cubicBezTo>
                <a:cubicBezTo>
                  <a:pt x="255" y="861"/>
                  <a:pt x="259" y="862"/>
                  <a:pt x="264" y="862"/>
                </a:cubicBezTo>
                <a:cubicBezTo>
                  <a:pt x="280" y="862"/>
                  <a:pt x="308" y="854"/>
                  <a:pt x="327" y="819"/>
                </a:cubicBezTo>
                <a:close/>
                <a:moveTo>
                  <a:pt x="362" y="826"/>
                </a:moveTo>
                <a:cubicBezTo>
                  <a:pt x="356" y="825"/>
                  <a:pt x="351" y="824"/>
                  <a:pt x="346" y="823"/>
                </a:cubicBezTo>
                <a:cubicBezTo>
                  <a:pt x="344" y="826"/>
                  <a:pt x="341" y="832"/>
                  <a:pt x="337" y="836"/>
                </a:cubicBezTo>
                <a:cubicBezTo>
                  <a:pt x="338" y="833"/>
                  <a:pt x="342" y="826"/>
                  <a:pt x="344" y="823"/>
                </a:cubicBezTo>
                <a:cubicBezTo>
                  <a:pt x="343" y="823"/>
                  <a:pt x="343" y="822"/>
                  <a:pt x="342" y="822"/>
                </a:cubicBezTo>
                <a:cubicBezTo>
                  <a:pt x="338" y="832"/>
                  <a:pt x="324" y="851"/>
                  <a:pt x="322" y="853"/>
                </a:cubicBezTo>
                <a:cubicBezTo>
                  <a:pt x="318" y="858"/>
                  <a:pt x="322" y="851"/>
                  <a:pt x="322" y="851"/>
                </a:cubicBezTo>
                <a:cubicBezTo>
                  <a:pt x="322" y="849"/>
                  <a:pt x="322" y="849"/>
                  <a:pt x="322" y="849"/>
                </a:cubicBezTo>
                <a:cubicBezTo>
                  <a:pt x="325" y="848"/>
                  <a:pt x="325" y="848"/>
                  <a:pt x="325" y="848"/>
                </a:cubicBezTo>
                <a:cubicBezTo>
                  <a:pt x="325" y="845"/>
                  <a:pt x="325" y="845"/>
                  <a:pt x="325" y="845"/>
                </a:cubicBezTo>
                <a:cubicBezTo>
                  <a:pt x="327" y="843"/>
                  <a:pt x="327" y="843"/>
                  <a:pt x="327" y="843"/>
                </a:cubicBezTo>
                <a:cubicBezTo>
                  <a:pt x="327" y="841"/>
                  <a:pt x="327" y="841"/>
                  <a:pt x="327" y="841"/>
                </a:cubicBezTo>
                <a:cubicBezTo>
                  <a:pt x="331" y="839"/>
                  <a:pt x="331" y="839"/>
                  <a:pt x="331" y="839"/>
                </a:cubicBezTo>
                <a:cubicBezTo>
                  <a:pt x="328" y="838"/>
                  <a:pt x="328" y="838"/>
                  <a:pt x="328" y="838"/>
                </a:cubicBezTo>
                <a:cubicBezTo>
                  <a:pt x="331" y="837"/>
                  <a:pt x="331" y="837"/>
                  <a:pt x="331" y="837"/>
                </a:cubicBezTo>
                <a:cubicBezTo>
                  <a:pt x="330" y="836"/>
                  <a:pt x="330" y="836"/>
                  <a:pt x="330" y="836"/>
                </a:cubicBezTo>
                <a:cubicBezTo>
                  <a:pt x="333" y="834"/>
                  <a:pt x="333" y="834"/>
                  <a:pt x="333" y="834"/>
                </a:cubicBezTo>
                <a:cubicBezTo>
                  <a:pt x="331" y="832"/>
                  <a:pt x="331" y="832"/>
                  <a:pt x="331" y="832"/>
                </a:cubicBezTo>
                <a:cubicBezTo>
                  <a:pt x="334" y="832"/>
                  <a:pt x="334" y="832"/>
                  <a:pt x="334" y="832"/>
                </a:cubicBezTo>
                <a:cubicBezTo>
                  <a:pt x="332" y="829"/>
                  <a:pt x="332" y="829"/>
                  <a:pt x="332" y="829"/>
                </a:cubicBezTo>
                <a:cubicBezTo>
                  <a:pt x="334" y="831"/>
                  <a:pt x="336" y="829"/>
                  <a:pt x="336" y="829"/>
                </a:cubicBezTo>
                <a:cubicBezTo>
                  <a:pt x="332" y="828"/>
                  <a:pt x="332" y="828"/>
                  <a:pt x="332" y="828"/>
                </a:cubicBezTo>
                <a:cubicBezTo>
                  <a:pt x="336" y="827"/>
                  <a:pt x="336" y="827"/>
                  <a:pt x="336" y="827"/>
                </a:cubicBezTo>
                <a:cubicBezTo>
                  <a:pt x="334" y="826"/>
                  <a:pt x="334" y="826"/>
                  <a:pt x="334" y="826"/>
                </a:cubicBezTo>
                <a:cubicBezTo>
                  <a:pt x="338" y="824"/>
                  <a:pt x="338" y="824"/>
                  <a:pt x="338" y="824"/>
                </a:cubicBezTo>
                <a:cubicBezTo>
                  <a:pt x="334" y="823"/>
                  <a:pt x="334" y="823"/>
                  <a:pt x="334" y="823"/>
                </a:cubicBezTo>
                <a:cubicBezTo>
                  <a:pt x="336" y="823"/>
                  <a:pt x="338" y="822"/>
                  <a:pt x="338" y="821"/>
                </a:cubicBezTo>
                <a:cubicBezTo>
                  <a:pt x="335" y="821"/>
                  <a:pt x="331" y="820"/>
                  <a:pt x="327" y="819"/>
                </a:cubicBezTo>
                <a:cubicBezTo>
                  <a:pt x="319" y="837"/>
                  <a:pt x="303" y="856"/>
                  <a:pt x="294" y="865"/>
                </a:cubicBezTo>
                <a:cubicBezTo>
                  <a:pt x="291" y="868"/>
                  <a:pt x="288" y="870"/>
                  <a:pt x="288" y="870"/>
                </a:cubicBezTo>
                <a:cubicBezTo>
                  <a:pt x="288" y="870"/>
                  <a:pt x="294" y="871"/>
                  <a:pt x="302" y="871"/>
                </a:cubicBezTo>
                <a:cubicBezTo>
                  <a:pt x="317" y="869"/>
                  <a:pt x="342" y="861"/>
                  <a:pt x="362" y="826"/>
                </a:cubicBezTo>
                <a:close/>
                <a:moveTo>
                  <a:pt x="444" y="761"/>
                </a:moveTo>
                <a:cubicBezTo>
                  <a:pt x="443" y="762"/>
                  <a:pt x="441" y="763"/>
                  <a:pt x="440" y="764"/>
                </a:cubicBezTo>
                <a:cubicBezTo>
                  <a:pt x="441" y="772"/>
                  <a:pt x="441" y="772"/>
                  <a:pt x="441" y="772"/>
                </a:cubicBezTo>
                <a:cubicBezTo>
                  <a:pt x="440" y="764"/>
                  <a:pt x="440" y="764"/>
                  <a:pt x="440" y="764"/>
                </a:cubicBezTo>
                <a:cubicBezTo>
                  <a:pt x="438" y="766"/>
                  <a:pt x="436" y="767"/>
                  <a:pt x="436" y="767"/>
                </a:cubicBezTo>
                <a:cubicBezTo>
                  <a:pt x="433" y="769"/>
                  <a:pt x="433" y="769"/>
                  <a:pt x="433" y="769"/>
                </a:cubicBezTo>
                <a:cubicBezTo>
                  <a:pt x="430" y="767"/>
                  <a:pt x="430" y="767"/>
                  <a:pt x="430" y="767"/>
                </a:cubicBezTo>
                <a:cubicBezTo>
                  <a:pt x="430" y="767"/>
                  <a:pt x="428" y="765"/>
                  <a:pt x="425" y="763"/>
                </a:cubicBezTo>
                <a:cubicBezTo>
                  <a:pt x="424" y="772"/>
                  <a:pt x="424" y="772"/>
                  <a:pt x="424" y="772"/>
                </a:cubicBezTo>
                <a:cubicBezTo>
                  <a:pt x="424" y="762"/>
                  <a:pt x="424" y="762"/>
                  <a:pt x="424" y="762"/>
                </a:cubicBezTo>
                <a:cubicBezTo>
                  <a:pt x="423" y="761"/>
                  <a:pt x="422" y="760"/>
                  <a:pt x="421" y="759"/>
                </a:cubicBezTo>
                <a:cubicBezTo>
                  <a:pt x="419" y="779"/>
                  <a:pt x="419" y="779"/>
                  <a:pt x="419" y="779"/>
                </a:cubicBezTo>
                <a:cubicBezTo>
                  <a:pt x="424" y="779"/>
                  <a:pt x="428" y="779"/>
                  <a:pt x="433" y="779"/>
                </a:cubicBezTo>
                <a:cubicBezTo>
                  <a:pt x="437" y="779"/>
                  <a:pt x="442" y="779"/>
                  <a:pt x="446" y="779"/>
                </a:cubicBezTo>
                <a:lnTo>
                  <a:pt x="444" y="761"/>
                </a:lnTo>
                <a:close/>
                <a:moveTo>
                  <a:pt x="675" y="760"/>
                </a:moveTo>
                <a:cubicBezTo>
                  <a:pt x="675" y="760"/>
                  <a:pt x="673" y="765"/>
                  <a:pt x="664" y="766"/>
                </a:cubicBezTo>
                <a:cubicBezTo>
                  <a:pt x="670" y="770"/>
                  <a:pt x="682" y="767"/>
                  <a:pt x="682" y="762"/>
                </a:cubicBezTo>
                <a:cubicBezTo>
                  <a:pt x="679" y="763"/>
                  <a:pt x="675" y="760"/>
                  <a:pt x="675" y="760"/>
                </a:cubicBezTo>
                <a:close/>
                <a:moveTo>
                  <a:pt x="690" y="753"/>
                </a:moveTo>
                <a:cubicBezTo>
                  <a:pt x="687" y="755"/>
                  <a:pt x="685" y="759"/>
                  <a:pt x="687" y="760"/>
                </a:cubicBezTo>
                <a:cubicBezTo>
                  <a:pt x="694" y="760"/>
                  <a:pt x="696" y="753"/>
                  <a:pt x="696" y="752"/>
                </a:cubicBezTo>
                <a:cubicBezTo>
                  <a:pt x="695" y="751"/>
                  <a:pt x="691" y="752"/>
                  <a:pt x="690" y="753"/>
                </a:cubicBezTo>
                <a:close/>
                <a:moveTo>
                  <a:pt x="700" y="746"/>
                </a:moveTo>
                <a:cubicBezTo>
                  <a:pt x="699" y="747"/>
                  <a:pt x="696" y="752"/>
                  <a:pt x="699" y="752"/>
                </a:cubicBezTo>
                <a:cubicBezTo>
                  <a:pt x="707" y="754"/>
                  <a:pt x="707" y="745"/>
                  <a:pt x="706" y="744"/>
                </a:cubicBezTo>
                <a:cubicBezTo>
                  <a:pt x="705" y="743"/>
                  <a:pt x="702" y="744"/>
                  <a:pt x="700" y="746"/>
                </a:cubicBezTo>
                <a:close/>
                <a:moveTo>
                  <a:pt x="505" y="826"/>
                </a:moveTo>
                <a:cubicBezTo>
                  <a:pt x="501" y="827"/>
                  <a:pt x="497" y="827"/>
                  <a:pt x="493" y="828"/>
                </a:cubicBezTo>
                <a:cubicBezTo>
                  <a:pt x="493" y="829"/>
                  <a:pt x="495" y="830"/>
                  <a:pt x="497" y="830"/>
                </a:cubicBezTo>
                <a:cubicBezTo>
                  <a:pt x="492" y="831"/>
                  <a:pt x="492" y="831"/>
                  <a:pt x="492" y="831"/>
                </a:cubicBezTo>
                <a:cubicBezTo>
                  <a:pt x="497" y="833"/>
                  <a:pt x="497" y="833"/>
                  <a:pt x="497" y="833"/>
                </a:cubicBezTo>
                <a:cubicBezTo>
                  <a:pt x="495" y="834"/>
                  <a:pt x="495" y="834"/>
                  <a:pt x="495" y="834"/>
                </a:cubicBezTo>
                <a:cubicBezTo>
                  <a:pt x="498" y="835"/>
                  <a:pt x="498" y="835"/>
                  <a:pt x="498" y="835"/>
                </a:cubicBezTo>
                <a:cubicBezTo>
                  <a:pt x="494" y="835"/>
                  <a:pt x="494" y="835"/>
                  <a:pt x="494" y="835"/>
                </a:cubicBezTo>
                <a:cubicBezTo>
                  <a:pt x="494" y="835"/>
                  <a:pt x="496" y="838"/>
                  <a:pt x="498" y="837"/>
                </a:cubicBezTo>
                <a:cubicBezTo>
                  <a:pt x="496" y="839"/>
                  <a:pt x="496" y="839"/>
                  <a:pt x="496" y="839"/>
                </a:cubicBezTo>
                <a:cubicBezTo>
                  <a:pt x="499" y="839"/>
                  <a:pt x="499" y="839"/>
                  <a:pt x="499" y="839"/>
                </a:cubicBezTo>
                <a:cubicBezTo>
                  <a:pt x="497" y="841"/>
                  <a:pt x="497" y="841"/>
                  <a:pt x="497" y="841"/>
                </a:cubicBezTo>
                <a:cubicBezTo>
                  <a:pt x="499" y="843"/>
                  <a:pt x="499" y="843"/>
                  <a:pt x="499" y="843"/>
                </a:cubicBezTo>
                <a:cubicBezTo>
                  <a:pt x="498" y="844"/>
                  <a:pt x="498" y="844"/>
                  <a:pt x="498" y="844"/>
                </a:cubicBezTo>
                <a:cubicBezTo>
                  <a:pt x="501" y="846"/>
                  <a:pt x="501" y="846"/>
                  <a:pt x="501" y="846"/>
                </a:cubicBezTo>
                <a:cubicBezTo>
                  <a:pt x="498" y="846"/>
                  <a:pt x="498" y="846"/>
                  <a:pt x="498" y="846"/>
                </a:cubicBezTo>
                <a:cubicBezTo>
                  <a:pt x="502" y="848"/>
                  <a:pt x="502" y="848"/>
                  <a:pt x="502" y="848"/>
                </a:cubicBezTo>
                <a:cubicBezTo>
                  <a:pt x="501" y="851"/>
                  <a:pt x="501" y="851"/>
                  <a:pt x="501" y="851"/>
                </a:cubicBezTo>
                <a:cubicBezTo>
                  <a:pt x="503" y="853"/>
                  <a:pt x="503" y="853"/>
                  <a:pt x="503" y="853"/>
                </a:cubicBezTo>
                <a:cubicBezTo>
                  <a:pt x="503" y="855"/>
                  <a:pt x="503" y="855"/>
                  <a:pt x="503" y="855"/>
                </a:cubicBezTo>
                <a:cubicBezTo>
                  <a:pt x="506" y="857"/>
                  <a:pt x="506" y="857"/>
                  <a:pt x="506" y="857"/>
                </a:cubicBezTo>
                <a:cubicBezTo>
                  <a:pt x="505" y="859"/>
                  <a:pt x="505" y="859"/>
                  <a:pt x="505" y="859"/>
                </a:cubicBezTo>
                <a:cubicBezTo>
                  <a:pt x="505" y="859"/>
                  <a:pt x="509" y="866"/>
                  <a:pt x="506" y="861"/>
                </a:cubicBezTo>
                <a:cubicBezTo>
                  <a:pt x="504" y="859"/>
                  <a:pt x="492" y="839"/>
                  <a:pt x="489" y="828"/>
                </a:cubicBezTo>
                <a:cubicBezTo>
                  <a:pt x="488" y="828"/>
                  <a:pt x="488" y="829"/>
                  <a:pt x="487" y="829"/>
                </a:cubicBezTo>
                <a:cubicBezTo>
                  <a:pt x="488" y="832"/>
                  <a:pt x="491" y="839"/>
                  <a:pt x="492" y="843"/>
                </a:cubicBezTo>
                <a:cubicBezTo>
                  <a:pt x="489" y="838"/>
                  <a:pt x="486" y="832"/>
                  <a:pt x="485" y="829"/>
                </a:cubicBezTo>
                <a:cubicBezTo>
                  <a:pt x="480" y="829"/>
                  <a:pt x="475" y="830"/>
                  <a:pt x="470" y="830"/>
                </a:cubicBezTo>
                <a:cubicBezTo>
                  <a:pt x="470" y="831"/>
                  <a:pt x="470" y="831"/>
                  <a:pt x="470" y="831"/>
                </a:cubicBezTo>
                <a:cubicBezTo>
                  <a:pt x="485" y="869"/>
                  <a:pt x="517" y="877"/>
                  <a:pt x="533" y="878"/>
                </a:cubicBezTo>
                <a:cubicBezTo>
                  <a:pt x="538" y="878"/>
                  <a:pt x="542" y="878"/>
                  <a:pt x="542" y="878"/>
                </a:cubicBezTo>
                <a:cubicBezTo>
                  <a:pt x="542" y="878"/>
                  <a:pt x="540" y="875"/>
                  <a:pt x="537" y="872"/>
                </a:cubicBezTo>
                <a:cubicBezTo>
                  <a:pt x="528" y="861"/>
                  <a:pt x="512" y="841"/>
                  <a:pt x="505" y="826"/>
                </a:cubicBezTo>
                <a:close/>
                <a:moveTo>
                  <a:pt x="248" y="712"/>
                </a:moveTo>
                <a:cubicBezTo>
                  <a:pt x="248" y="716"/>
                  <a:pt x="248" y="715"/>
                  <a:pt x="250" y="717"/>
                </a:cubicBezTo>
                <a:cubicBezTo>
                  <a:pt x="252" y="719"/>
                  <a:pt x="257" y="719"/>
                  <a:pt x="257" y="716"/>
                </a:cubicBezTo>
                <a:cubicBezTo>
                  <a:pt x="256" y="713"/>
                  <a:pt x="254" y="711"/>
                  <a:pt x="251" y="711"/>
                </a:cubicBezTo>
                <a:cubicBezTo>
                  <a:pt x="247" y="710"/>
                  <a:pt x="247" y="710"/>
                  <a:pt x="248" y="712"/>
                </a:cubicBezTo>
                <a:close/>
                <a:moveTo>
                  <a:pt x="577" y="807"/>
                </a:moveTo>
                <a:cubicBezTo>
                  <a:pt x="572" y="809"/>
                  <a:pt x="568" y="811"/>
                  <a:pt x="563" y="812"/>
                </a:cubicBezTo>
                <a:cubicBezTo>
                  <a:pt x="563" y="812"/>
                  <a:pt x="564" y="812"/>
                  <a:pt x="565" y="812"/>
                </a:cubicBezTo>
                <a:cubicBezTo>
                  <a:pt x="560" y="814"/>
                  <a:pt x="560" y="814"/>
                  <a:pt x="560" y="814"/>
                </a:cubicBezTo>
                <a:cubicBezTo>
                  <a:pt x="565" y="815"/>
                  <a:pt x="565" y="815"/>
                  <a:pt x="565" y="815"/>
                </a:cubicBezTo>
                <a:cubicBezTo>
                  <a:pt x="563" y="816"/>
                  <a:pt x="563" y="816"/>
                  <a:pt x="563" y="816"/>
                </a:cubicBezTo>
                <a:cubicBezTo>
                  <a:pt x="567" y="817"/>
                  <a:pt x="567" y="817"/>
                  <a:pt x="567" y="817"/>
                </a:cubicBezTo>
                <a:cubicBezTo>
                  <a:pt x="563" y="818"/>
                  <a:pt x="563" y="818"/>
                  <a:pt x="563" y="818"/>
                </a:cubicBezTo>
                <a:cubicBezTo>
                  <a:pt x="563" y="818"/>
                  <a:pt x="565" y="820"/>
                  <a:pt x="567" y="819"/>
                </a:cubicBezTo>
                <a:cubicBezTo>
                  <a:pt x="565" y="821"/>
                  <a:pt x="565" y="821"/>
                  <a:pt x="565" y="821"/>
                </a:cubicBezTo>
                <a:cubicBezTo>
                  <a:pt x="568" y="821"/>
                  <a:pt x="568" y="821"/>
                  <a:pt x="568" y="821"/>
                </a:cubicBezTo>
                <a:cubicBezTo>
                  <a:pt x="567" y="823"/>
                  <a:pt x="567" y="823"/>
                  <a:pt x="567" y="823"/>
                </a:cubicBezTo>
                <a:cubicBezTo>
                  <a:pt x="569" y="825"/>
                  <a:pt x="569" y="825"/>
                  <a:pt x="569" y="825"/>
                </a:cubicBezTo>
                <a:cubicBezTo>
                  <a:pt x="569" y="826"/>
                  <a:pt x="569" y="826"/>
                  <a:pt x="569" y="826"/>
                </a:cubicBezTo>
                <a:cubicBezTo>
                  <a:pt x="572" y="827"/>
                  <a:pt x="572" y="827"/>
                  <a:pt x="572" y="827"/>
                </a:cubicBezTo>
                <a:cubicBezTo>
                  <a:pt x="570" y="828"/>
                  <a:pt x="570" y="828"/>
                  <a:pt x="570" y="828"/>
                </a:cubicBezTo>
                <a:cubicBezTo>
                  <a:pt x="573" y="829"/>
                  <a:pt x="573" y="829"/>
                  <a:pt x="573" y="829"/>
                </a:cubicBezTo>
                <a:cubicBezTo>
                  <a:pt x="573" y="832"/>
                  <a:pt x="573" y="832"/>
                  <a:pt x="573" y="832"/>
                </a:cubicBezTo>
                <a:cubicBezTo>
                  <a:pt x="576" y="833"/>
                  <a:pt x="576" y="833"/>
                  <a:pt x="576" y="833"/>
                </a:cubicBezTo>
                <a:cubicBezTo>
                  <a:pt x="576" y="836"/>
                  <a:pt x="576" y="836"/>
                  <a:pt x="576" y="836"/>
                </a:cubicBezTo>
                <a:cubicBezTo>
                  <a:pt x="580" y="837"/>
                  <a:pt x="580" y="837"/>
                  <a:pt x="580" y="837"/>
                </a:cubicBezTo>
                <a:cubicBezTo>
                  <a:pt x="579" y="839"/>
                  <a:pt x="579" y="839"/>
                  <a:pt x="579" y="839"/>
                </a:cubicBezTo>
                <a:cubicBezTo>
                  <a:pt x="579" y="839"/>
                  <a:pt x="584" y="845"/>
                  <a:pt x="580" y="841"/>
                </a:cubicBezTo>
                <a:cubicBezTo>
                  <a:pt x="578" y="839"/>
                  <a:pt x="563" y="824"/>
                  <a:pt x="557" y="814"/>
                </a:cubicBezTo>
                <a:cubicBezTo>
                  <a:pt x="557" y="814"/>
                  <a:pt x="556" y="814"/>
                  <a:pt x="556" y="814"/>
                </a:cubicBezTo>
                <a:cubicBezTo>
                  <a:pt x="558" y="818"/>
                  <a:pt x="561" y="823"/>
                  <a:pt x="563" y="826"/>
                </a:cubicBezTo>
                <a:cubicBezTo>
                  <a:pt x="559" y="822"/>
                  <a:pt x="556" y="818"/>
                  <a:pt x="553" y="815"/>
                </a:cubicBezTo>
                <a:cubicBezTo>
                  <a:pt x="549" y="816"/>
                  <a:pt x="545" y="817"/>
                  <a:pt x="540" y="819"/>
                </a:cubicBezTo>
                <a:cubicBezTo>
                  <a:pt x="560" y="855"/>
                  <a:pt x="589" y="863"/>
                  <a:pt x="604" y="862"/>
                </a:cubicBezTo>
                <a:cubicBezTo>
                  <a:pt x="609" y="862"/>
                  <a:pt x="612" y="861"/>
                  <a:pt x="613" y="859"/>
                </a:cubicBezTo>
                <a:cubicBezTo>
                  <a:pt x="611" y="858"/>
                  <a:pt x="609" y="857"/>
                  <a:pt x="607" y="855"/>
                </a:cubicBezTo>
                <a:cubicBezTo>
                  <a:pt x="598" y="846"/>
                  <a:pt x="588" y="829"/>
                  <a:pt x="577" y="807"/>
                </a:cubicBezTo>
                <a:close/>
                <a:moveTo>
                  <a:pt x="499" y="250"/>
                </a:moveTo>
                <a:cubicBezTo>
                  <a:pt x="501" y="252"/>
                  <a:pt x="502" y="254"/>
                  <a:pt x="503" y="256"/>
                </a:cubicBezTo>
                <a:cubicBezTo>
                  <a:pt x="504" y="256"/>
                  <a:pt x="504" y="256"/>
                  <a:pt x="504" y="256"/>
                </a:cubicBezTo>
                <a:cubicBezTo>
                  <a:pt x="506" y="256"/>
                  <a:pt x="508" y="257"/>
                  <a:pt x="510" y="257"/>
                </a:cubicBezTo>
                <a:cubicBezTo>
                  <a:pt x="509" y="257"/>
                  <a:pt x="507" y="258"/>
                  <a:pt x="504" y="258"/>
                </a:cubicBezTo>
                <a:cubicBezTo>
                  <a:pt x="504" y="259"/>
                  <a:pt x="504" y="259"/>
                  <a:pt x="504" y="259"/>
                </a:cubicBezTo>
                <a:cubicBezTo>
                  <a:pt x="503" y="261"/>
                  <a:pt x="502" y="262"/>
                  <a:pt x="501" y="264"/>
                </a:cubicBezTo>
                <a:cubicBezTo>
                  <a:pt x="512" y="263"/>
                  <a:pt x="521" y="257"/>
                  <a:pt x="522" y="251"/>
                </a:cubicBezTo>
                <a:cubicBezTo>
                  <a:pt x="511" y="254"/>
                  <a:pt x="504" y="252"/>
                  <a:pt x="499" y="250"/>
                </a:cubicBezTo>
                <a:close/>
                <a:moveTo>
                  <a:pt x="481" y="229"/>
                </a:moveTo>
                <a:cubicBezTo>
                  <a:pt x="481" y="229"/>
                  <a:pt x="479" y="229"/>
                  <a:pt x="479" y="231"/>
                </a:cubicBezTo>
                <a:cubicBezTo>
                  <a:pt x="479" y="233"/>
                  <a:pt x="484" y="239"/>
                  <a:pt x="484" y="239"/>
                </a:cubicBezTo>
                <a:cubicBezTo>
                  <a:pt x="484" y="239"/>
                  <a:pt x="484" y="241"/>
                  <a:pt x="483" y="240"/>
                </a:cubicBezTo>
                <a:cubicBezTo>
                  <a:pt x="482" y="239"/>
                  <a:pt x="481" y="236"/>
                  <a:pt x="481" y="237"/>
                </a:cubicBezTo>
                <a:cubicBezTo>
                  <a:pt x="481" y="239"/>
                  <a:pt x="480" y="242"/>
                  <a:pt x="480" y="242"/>
                </a:cubicBezTo>
                <a:cubicBezTo>
                  <a:pt x="481" y="242"/>
                  <a:pt x="483" y="242"/>
                  <a:pt x="482" y="243"/>
                </a:cubicBezTo>
                <a:cubicBezTo>
                  <a:pt x="482" y="244"/>
                  <a:pt x="480" y="244"/>
                  <a:pt x="480" y="244"/>
                </a:cubicBezTo>
                <a:cubicBezTo>
                  <a:pt x="480" y="250"/>
                  <a:pt x="480" y="250"/>
                  <a:pt x="480" y="250"/>
                </a:cubicBezTo>
                <a:cubicBezTo>
                  <a:pt x="479" y="249"/>
                  <a:pt x="479" y="250"/>
                  <a:pt x="479" y="249"/>
                </a:cubicBezTo>
                <a:cubicBezTo>
                  <a:pt x="477" y="242"/>
                  <a:pt x="478" y="236"/>
                  <a:pt x="477" y="232"/>
                </a:cubicBezTo>
                <a:cubicBezTo>
                  <a:pt x="477" y="232"/>
                  <a:pt x="477" y="231"/>
                  <a:pt x="477" y="231"/>
                </a:cubicBezTo>
                <a:cubicBezTo>
                  <a:pt x="473" y="237"/>
                  <a:pt x="470" y="239"/>
                  <a:pt x="470" y="240"/>
                </a:cubicBezTo>
                <a:cubicBezTo>
                  <a:pt x="472" y="247"/>
                  <a:pt x="480" y="255"/>
                  <a:pt x="480" y="255"/>
                </a:cubicBezTo>
                <a:cubicBezTo>
                  <a:pt x="480" y="255"/>
                  <a:pt x="485" y="251"/>
                  <a:pt x="490" y="241"/>
                </a:cubicBezTo>
                <a:cubicBezTo>
                  <a:pt x="489" y="240"/>
                  <a:pt x="488" y="238"/>
                  <a:pt x="487" y="237"/>
                </a:cubicBezTo>
                <a:cubicBezTo>
                  <a:pt x="486" y="235"/>
                  <a:pt x="483" y="232"/>
                  <a:pt x="481" y="229"/>
                </a:cubicBezTo>
                <a:close/>
                <a:moveTo>
                  <a:pt x="342" y="266"/>
                </a:moveTo>
                <a:cubicBezTo>
                  <a:pt x="340" y="267"/>
                  <a:pt x="340" y="267"/>
                  <a:pt x="340" y="267"/>
                </a:cubicBezTo>
                <a:cubicBezTo>
                  <a:pt x="339" y="268"/>
                  <a:pt x="337" y="269"/>
                  <a:pt x="337" y="271"/>
                </a:cubicBezTo>
                <a:cubicBezTo>
                  <a:pt x="336" y="273"/>
                  <a:pt x="337" y="275"/>
                  <a:pt x="338" y="277"/>
                </a:cubicBezTo>
                <a:cubicBezTo>
                  <a:pt x="338" y="277"/>
                  <a:pt x="338" y="278"/>
                  <a:pt x="338" y="278"/>
                </a:cubicBezTo>
                <a:cubicBezTo>
                  <a:pt x="340" y="274"/>
                  <a:pt x="340" y="274"/>
                  <a:pt x="340" y="274"/>
                </a:cubicBezTo>
                <a:cubicBezTo>
                  <a:pt x="340" y="274"/>
                  <a:pt x="340" y="273"/>
                  <a:pt x="340" y="272"/>
                </a:cubicBezTo>
                <a:cubicBezTo>
                  <a:pt x="340" y="271"/>
                  <a:pt x="341" y="270"/>
                  <a:pt x="342" y="270"/>
                </a:cubicBezTo>
                <a:cubicBezTo>
                  <a:pt x="347" y="267"/>
                  <a:pt x="347" y="267"/>
                  <a:pt x="347" y="267"/>
                </a:cubicBezTo>
                <a:cubicBezTo>
                  <a:pt x="348" y="266"/>
                  <a:pt x="350" y="266"/>
                  <a:pt x="351" y="267"/>
                </a:cubicBezTo>
                <a:cubicBezTo>
                  <a:pt x="354" y="267"/>
                  <a:pt x="354" y="267"/>
                  <a:pt x="354" y="267"/>
                </a:cubicBezTo>
                <a:cubicBezTo>
                  <a:pt x="354" y="267"/>
                  <a:pt x="354" y="266"/>
                  <a:pt x="355" y="266"/>
                </a:cubicBezTo>
                <a:cubicBezTo>
                  <a:pt x="354" y="265"/>
                  <a:pt x="352" y="264"/>
                  <a:pt x="351" y="263"/>
                </a:cubicBezTo>
                <a:cubicBezTo>
                  <a:pt x="349" y="263"/>
                  <a:pt x="347" y="263"/>
                  <a:pt x="345" y="264"/>
                </a:cubicBezTo>
                <a:cubicBezTo>
                  <a:pt x="344" y="264"/>
                  <a:pt x="343" y="265"/>
                  <a:pt x="342" y="266"/>
                </a:cubicBezTo>
                <a:close/>
                <a:moveTo>
                  <a:pt x="368" y="267"/>
                </a:moveTo>
                <a:cubicBezTo>
                  <a:pt x="366" y="265"/>
                  <a:pt x="365" y="263"/>
                  <a:pt x="364" y="260"/>
                </a:cubicBezTo>
                <a:cubicBezTo>
                  <a:pt x="362" y="260"/>
                  <a:pt x="361" y="260"/>
                  <a:pt x="359" y="259"/>
                </a:cubicBezTo>
                <a:cubicBezTo>
                  <a:pt x="361" y="259"/>
                  <a:pt x="362" y="259"/>
                  <a:pt x="363" y="259"/>
                </a:cubicBezTo>
                <a:cubicBezTo>
                  <a:pt x="363" y="258"/>
                  <a:pt x="363" y="258"/>
                  <a:pt x="362" y="257"/>
                </a:cubicBezTo>
                <a:cubicBezTo>
                  <a:pt x="362" y="256"/>
                  <a:pt x="362" y="256"/>
                  <a:pt x="362" y="256"/>
                </a:cubicBezTo>
                <a:cubicBezTo>
                  <a:pt x="363" y="255"/>
                  <a:pt x="363" y="255"/>
                  <a:pt x="363" y="255"/>
                </a:cubicBezTo>
                <a:cubicBezTo>
                  <a:pt x="359" y="255"/>
                  <a:pt x="354" y="255"/>
                  <a:pt x="348" y="253"/>
                </a:cubicBezTo>
                <a:cubicBezTo>
                  <a:pt x="349" y="259"/>
                  <a:pt x="357" y="265"/>
                  <a:pt x="368" y="267"/>
                </a:cubicBezTo>
                <a:close/>
                <a:moveTo>
                  <a:pt x="433" y="763"/>
                </a:moveTo>
                <a:cubicBezTo>
                  <a:pt x="433" y="763"/>
                  <a:pt x="447" y="753"/>
                  <a:pt x="452" y="744"/>
                </a:cubicBezTo>
                <a:cubicBezTo>
                  <a:pt x="452" y="744"/>
                  <a:pt x="443" y="735"/>
                  <a:pt x="438" y="726"/>
                </a:cubicBezTo>
                <a:cubicBezTo>
                  <a:pt x="435" y="725"/>
                  <a:pt x="433" y="754"/>
                  <a:pt x="433" y="754"/>
                </a:cubicBezTo>
                <a:cubicBezTo>
                  <a:pt x="433" y="754"/>
                  <a:pt x="432" y="725"/>
                  <a:pt x="429" y="726"/>
                </a:cubicBezTo>
                <a:cubicBezTo>
                  <a:pt x="424" y="735"/>
                  <a:pt x="415" y="744"/>
                  <a:pt x="415" y="744"/>
                </a:cubicBezTo>
                <a:cubicBezTo>
                  <a:pt x="420" y="753"/>
                  <a:pt x="433" y="763"/>
                  <a:pt x="433" y="763"/>
                </a:cubicBezTo>
                <a:close/>
                <a:moveTo>
                  <a:pt x="497" y="669"/>
                </a:moveTo>
                <a:cubicBezTo>
                  <a:pt x="497" y="669"/>
                  <a:pt x="491" y="666"/>
                  <a:pt x="486" y="660"/>
                </a:cubicBezTo>
                <a:cubicBezTo>
                  <a:pt x="486" y="671"/>
                  <a:pt x="487" y="676"/>
                  <a:pt x="490" y="688"/>
                </a:cubicBezTo>
                <a:cubicBezTo>
                  <a:pt x="484" y="669"/>
                  <a:pt x="482" y="660"/>
                  <a:pt x="482" y="660"/>
                </a:cubicBezTo>
                <a:cubicBezTo>
                  <a:pt x="482" y="660"/>
                  <a:pt x="483" y="670"/>
                  <a:pt x="475" y="679"/>
                </a:cubicBezTo>
                <a:cubicBezTo>
                  <a:pt x="475" y="685"/>
                  <a:pt x="493" y="697"/>
                  <a:pt x="493" y="697"/>
                </a:cubicBezTo>
                <a:cubicBezTo>
                  <a:pt x="493" y="697"/>
                  <a:pt x="500" y="684"/>
                  <a:pt x="497" y="669"/>
                </a:cubicBezTo>
                <a:close/>
                <a:moveTo>
                  <a:pt x="489" y="699"/>
                </a:moveTo>
                <a:cubicBezTo>
                  <a:pt x="489" y="699"/>
                  <a:pt x="483" y="695"/>
                  <a:pt x="477" y="689"/>
                </a:cubicBezTo>
                <a:cubicBezTo>
                  <a:pt x="476" y="704"/>
                  <a:pt x="478" y="714"/>
                  <a:pt x="478" y="714"/>
                </a:cubicBezTo>
                <a:cubicBezTo>
                  <a:pt x="478" y="714"/>
                  <a:pt x="474" y="700"/>
                  <a:pt x="474" y="687"/>
                </a:cubicBezTo>
                <a:cubicBezTo>
                  <a:pt x="472" y="695"/>
                  <a:pt x="465" y="702"/>
                  <a:pt x="464" y="704"/>
                </a:cubicBezTo>
                <a:cubicBezTo>
                  <a:pt x="463" y="714"/>
                  <a:pt x="477" y="723"/>
                  <a:pt x="480" y="726"/>
                </a:cubicBezTo>
                <a:cubicBezTo>
                  <a:pt x="489" y="718"/>
                  <a:pt x="486" y="702"/>
                  <a:pt x="489" y="699"/>
                </a:cubicBezTo>
                <a:close/>
                <a:moveTo>
                  <a:pt x="532" y="635"/>
                </a:moveTo>
                <a:cubicBezTo>
                  <a:pt x="539" y="616"/>
                  <a:pt x="533" y="606"/>
                  <a:pt x="529" y="603"/>
                </a:cubicBezTo>
                <a:cubicBezTo>
                  <a:pt x="527" y="605"/>
                  <a:pt x="526" y="606"/>
                  <a:pt x="524" y="608"/>
                </a:cubicBezTo>
                <a:cubicBezTo>
                  <a:pt x="526" y="610"/>
                  <a:pt x="529" y="614"/>
                  <a:pt x="531" y="622"/>
                </a:cubicBezTo>
                <a:cubicBezTo>
                  <a:pt x="528" y="615"/>
                  <a:pt x="524" y="611"/>
                  <a:pt x="522" y="609"/>
                </a:cubicBezTo>
                <a:cubicBezTo>
                  <a:pt x="519" y="611"/>
                  <a:pt x="517" y="613"/>
                  <a:pt x="515" y="615"/>
                </a:cubicBezTo>
                <a:cubicBezTo>
                  <a:pt x="521" y="620"/>
                  <a:pt x="530" y="623"/>
                  <a:pt x="532" y="635"/>
                </a:cubicBezTo>
                <a:close/>
                <a:moveTo>
                  <a:pt x="328" y="624"/>
                </a:moveTo>
                <a:cubicBezTo>
                  <a:pt x="328" y="624"/>
                  <a:pt x="330" y="614"/>
                  <a:pt x="329" y="613"/>
                </a:cubicBezTo>
                <a:cubicBezTo>
                  <a:pt x="326" y="612"/>
                  <a:pt x="318" y="623"/>
                  <a:pt x="314" y="632"/>
                </a:cubicBezTo>
                <a:cubicBezTo>
                  <a:pt x="314" y="627"/>
                  <a:pt x="324" y="613"/>
                  <a:pt x="324" y="610"/>
                </a:cubicBezTo>
                <a:cubicBezTo>
                  <a:pt x="324" y="608"/>
                  <a:pt x="316" y="610"/>
                  <a:pt x="315" y="611"/>
                </a:cubicBezTo>
                <a:cubicBezTo>
                  <a:pt x="315" y="611"/>
                  <a:pt x="303" y="624"/>
                  <a:pt x="313" y="642"/>
                </a:cubicBezTo>
                <a:cubicBezTo>
                  <a:pt x="316" y="633"/>
                  <a:pt x="328" y="624"/>
                  <a:pt x="328" y="624"/>
                </a:cubicBezTo>
                <a:close/>
                <a:moveTo>
                  <a:pt x="367" y="693"/>
                </a:moveTo>
                <a:cubicBezTo>
                  <a:pt x="365" y="689"/>
                  <a:pt x="364" y="683"/>
                  <a:pt x="364" y="676"/>
                </a:cubicBezTo>
                <a:cubicBezTo>
                  <a:pt x="349" y="711"/>
                  <a:pt x="349" y="711"/>
                  <a:pt x="349" y="711"/>
                </a:cubicBezTo>
                <a:cubicBezTo>
                  <a:pt x="362" y="673"/>
                  <a:pt x="362" y="673"/>
                  <a:pt x="362" y="673"/>
                </a:cubicBezTo>
                <a:cubicBezTo>
                  <a:pt x="361" y="673"/>
                  <a:pt x="361" y="673"/>
                  <a:pt x="361" y="673"/>
                </a:cubicBezTo>
                <a:cubicBezTo>
                  <a:pt x="334" y="749"/>
                  <a:pt x="334" y="749"/>
                  <a:pt x="334" y="749"/>
                </a:cubicBezTo>
                <a:cubicBezTo>
                  <a:pt x="337" y="737"/>
                  <a:pt x="337" y="737"/>
                  <a:pt x="337" y="737"/>
                </a:cubicBezTo>
                <a:cubicBezTo>
                  <a:pt x="336" y="738"/>
                  <a:pt x="336" y="738"/>
                  <a:pt x="336" y="738"/>
                </a:cubicBezTo>
                <a:cubicBezTo>
                  <a:pt x="339" y="731"/>
                  <a:pt x="339" y="731"/>
                  <a:pt x="339" y="731"/>
                </a:cubicBezTo>
                <a:cubicBezTo>
                  <a:pt x="338" y="732"/>
                  <a:pt x="338" y="732"/>
                  <a:pt x="338" y="732"/>
                </a:cubicBezTo>
                <a:cubicBezTo>
                  <a:pt x="341" y="725"/>
                  <a:pt x="341" y="725"/>
                  <a:pt x="341" y="725"/>
                </a:cubicBezTo>
                <a:cubicBezTo>
                  <a:pt x="339" y="726"/>
                  <a:pt x="339" y="726"/>
                  <a:pt x="339" y="726"/>
                </a:cubicBezTo>
                <a:cubicBezTo>
                  <a:pt x="343" y="721"/>
                  <a:pt x="343" y="721"/>
                  <a:pt x="343" y="721"/>
                </a:cubicBezTo>
                <a:cubicBezTo>
                  <a:pt x="343" y="718"/>
                  <a:pt x="343" y="718"/>
                  <a:pt x="343" y="718"/>
                </a:cubicBezTo>
                <a:cubicBezTo>
                  <a:pt x="345" y="713"/>
                  <a:pt x="345" y="713"/>
                  <a:pt x="345" y="713"/>
                </a:cubicBezTo>
                <a:cubicBezTo>
                  <a:pt x="345" y="710"/>
                  <a:pt x="345" y="710"/>
                  <a:pt x="345" y="710"/>
                </a:cubicBezTo>
                <a:cubicBezTo>
                  <a:pt x="348" y="706"/>
                  <a:pt x="348" y="706"/>
                  <a:pt x="348" y="706"/>
                </a:cubicBezTo>
                <a:cubicBezTo>
                  <a:pt x="346" y="706"/>
                  <a:pt x="346" y="706"/>
                  <a:pt x="346" y="706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47" y="700"/>
                  <a:pt x="347" y="700"/>
                  <a:pt x="347" y="700"/>
                </a:cubicBezTo>
                <a:cubicBezTo>
                  <a:pt x="352" y="691"/>
                  <a:pt x="352" y="691"/>
                  <a:pt x="352" y="691"/>
                </a:cubicBezTo>
                <a:cubicBezTo>
                  <a:pt x="350" y="691"/>
                  <a:pt x="350" y="691"/>
                  <a:pt x="350" y="691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1" y="686"/>
                  <a:pt x="351" y="686"/>
                  <a:pt x="351" y="686"/>
                </a:cubicBezTo>
                <a:cubicBezTo>
                  <a:pt x="357" y="678"/>
                  <a:pt x="357" y="678"/>
                  <a:pt x="357" y="678"/>
                </a:cubicBezTo>
                <a:cubicBezTo>
                  <a:pt x="355" y="679"/>
                  <a:pt x="355" y="679"/>
                  <a:pt x="355" y="679"/>
                </a:cubicBezTo>
                <a:cubicBezTo>
                  <a:pt x="358" y="675"/>
                  <a:pt x="358" y="675"/>
                  <a:pt x="358" y="675"/>
                </a:cubicBezTo>
                <a:cubicBezTo>
                  <a:pt x="356" y="674"/>
                  <a:pt x="356" y="674"/>
                  <a:pt x="356" y="674"/>
                </a:cubicBezTo>
                <a:cubicBezTo>
                  <a:pt x="359" y="670"/>
                  <a:pt x="359" y="670"/>
                  <a:pt x="359" y="670"/>
                </a:cubicBezTo>
                <a:cubicBezTo>
                  <a:pt x="360" y="666"/>
                  <a:pt x="360" y="666"/>
                  <a:pt x="360" y="666"/>
                </a:cubicBezTo>
                <a:cubicBezTo>
                  <a:pt x="358" y="667"/>
                  <a:pt x="358" y="667"/>
                  <a:pt x="358" y="667"/>
                </a:cubicBezTo>
                <a:cubicBezTo>
                  <a:pt x="360" y="663"/>
                  <a:pt x="360" y="663"/>
                  <a:pt x="360" y="663"/>
                </a:cubicBezTo>
                <a:cubicBezTo>
                  <a:pt x="360" y="661"/>
                  <a:pt x="359" y="657"/>
                  <a:pt x="359" y="654"/>
                </a:cubicBezTo>
                <a:cubicBezTo>
                  <a:pt x="358" y="650"/>
                  <a:pt x="358" y="647"/>
                  <a:pt x="358" y="644"/>
                </a:cubicBezTo>
                <a:cubicBezTo>
                  <a:pt x="353" y="658"/>
                  <a:pt x="334" y="710"/>
                  <a:pt x="312" y="759"/>
                </a:cubicBezTo>
                <a:cubicBezTo>
                  <a:pt x="323" y="763"/>
                  <a:pt x="334" y="766"/>
                  <a:pt x="344" y="768"/>
                </a:cubicBezTo>
                <a:cubicBezTo>
                  <a:pt x="352" y="744"/>
                  <a:pt x="361" y="715"/>
                  <a:pt x="367" y="693"/>
                </a:cubicBezTo>
                <a:close/>
                <a:moveTo>
                  <a:pt x="410" y="750"/>
                </a:moveTo>
                <a:cubicBezTo>
                  <a:pt x="410" y="750"/>
                  <a:pt x="409" y="750"/>
                  <a:pt x="409" y="750"/>
                </a:cubicBezTo>
                <a:cubicBezTo>
                  <a:pt x="405" y="753"/>
                  <a:pt x="405" y="753"/>
                  <a:pt x="405" y="753"/>
                </a:cubicBezTo>
                <a:cubicBezTo>
                  <a:pt x="402" y="749"/>
                  <a:pt x="402" y="749"/>
                  <a:pt x="402" y="749"/>
                </a:cubicBezTo>
                <a:cubicBezTo>
                  <a:pt x="402" y="749"/>
                  <a:pt x="402" y="749"/>
                  <a:pt x="401" y="748"/>
                </a:cubicBezTo>
                <a:cubicBezTo>
                  <a:pt x="396" y="766"/>
                  <a:pt x="396" y="766"/>
                  <a:pt x="396" y="766"/>
                </a:cubicBezTo>
                <a:cubicBezTo>
                  <a:pt x="400" y="746"/>
                  <a:pt x="400" y="746"/>
                  <a:pt x="400" y="746"/>
                </a:cubicBezTo>
                <a:cubicBezTo>
                  <a:pt x="399" y="745"/>
                  <a:pt x="399" y="745"/>
                  <a:pt x="398" y="744"/>
                </a:cubicBezTo>
                <a:cubicBezTo>
                  <a:pt x="390" y="772"/>
                  <a:pt x="390" y="772"/>
                  <a:pt x="390" y="772"/>
                </a:cubicBezTo>
                <a:cubicBezTo>
                  <a:pt x="391" y="765"/>
                  <a:pt x="391" y="765"/>
                  <a:pt x="391" y="765"/>
                </a:cubicBezTo>
                <a:cubicBezTo>
                  <a:pt x="392" y="762"/>
                  <a:pt x="392" y="762"/>
                  <a:pt x="392" y="762"/>
                </a:cubicBezTo>
                <a:cubicBezTo>
                  <a:pt x="390" y="762"/>
                  <a:pt x="390" y="762"/>
                  <a:pt x="390" y="762"/>
                </a:cubicBezTo>
                <a:cubicBezTo>
                  <a:pt x="394" y="754"/>
                  <a:pt x="394" y="754"/>
                  <a:pt x="394" y="754"/>
                </a:cubicBezTo>
                <a:cubicBezTo>
                  <a:pt x="392" y="754"/>
                  <a:pt x="392" y="754"/>
                  <a:pt x="392" y="754"/>
                </a:cubicBezTo>
                <a:cubicBezTo>
                  <a:pt x="397" y="746"/>
                  <a:pt x="397" y="746"/>
                  <a:pt x="397" y="746"/>
                </a:cubicBezTo>
                <a:cubicBezTo>
                  <a:pt x="394" y="746"/>
                  <a:pt x="394" y="746"/>
                  <a:pt x="394" y="746"/>
                </a:cubicBezTo>
                <a:cubicBezTo>
                  <a:pt x="397" y="742"/>
                  <a:pt x="397" y="742"/>
                  <a:pt x="397" y="742"/>
                </a:cubicBezTo>
                <a:cubicBezTo>
                  <a:pt x="396" y="741"/>
                  <a:pt x="396" y="741"/>
                  <a:pt x="395" y="740"/>
                </a:cubicBezTo>
                <a:cubicBezTo>
                  <a:pt x="395" y="741"/>
                  <a:pt x="395" y="741"/>
                  <a:pt x="395" y="741"/>
                </a:cubicBezTo>
                <a:cubicBezTo>
                  <a:pt x="395" y="740"/>
                  <a:pt x="395" y="740"/>
                  <a:pt x="395" y="740"/>
                </a:cubicBezTo>
                <a:cubicBezTo>
                  <a:pt x="393" y="737"/>
                  <a:pt x="390" y="733"/>
                  <a:pt x="389" y="731"/>
                </a:cubicBezTo>
                <a:cubicBezTo>
                  <a:pt x="389" y="731"/>
                  <a:pt x="389" y="731"/>
                  <a:pt x="389" y="731"/>
                </a:cubicBezTo>
                <a:cubicBezTo>
                  <a:pt x="386" y="744"/>
                  <a:pt x="382" y="760"/>
                  <a:pt x="378" y="775"/>
                </a:cubicBezTo>
                <a:cubicBezTo>
                  <a:pt x="387" y="776"/>
                  <a:pt x="397" y="777"/>
                  <a:pt x="407" y="778"/>
                </a:cubicBezTo>
                <a:cubicBezTo>
                  <a:pt x="408" y="767"/>
                  <a:pt x="410" y="757"/>
                  <a:pt x="410" y="750"/>
                </a:cubicBezTo>
                <a:close/>
                <a:moveTo>
                  <a:pt x="387" y="732"/>
                </a:moveTo>
                <a:cubicBezTo>
                  <a:pt x="386" y="733"/>
                  <a:pt x="386" y="733"/>
                  <a:pt x="386" y="733"/>
                </a:cubicBezTo>
                <a:cubicBezTo>
                  <a:pt x="383" y="729"/>
                  <a:pt x="383" y="729"/>
                  <a:pt x="383" y="729"/>
                </a:cubicBezTo>
                <a:cubicBezTo>
                  <a:pt x="380" y="727"/>
                  <a:pt x="378" y="723"/>
                  <a:pt x="377" y="719"/>
                </a:cubicBezTo>
                <a:cubicBezTo>
                  <a:pt x="374" y="727"/>
                  <a:pt x="374" y="727"/>
                  <a:pt x="374" y="727"/>
                </a:cubicBezTo>
                <a:cubicBezTo>
                  <a:pt x="377" y="718"/>
                  <a:pt x="377" y="718"/>
                  <a:pt x="377" y="718"/>
                </a:cubicBezTo>
                <a:cubicBezTo>
                  <a:pt x="376" y="717"/>
                  <a:pt x="376" y="716"/>
                  <a:pt x="376" y="715"/>
                </a:cubicBezTo>
                <a:cubicBezTo>
                  <a:pt x="359" y="765"/>
                  <a:pt x="359" y="765"/>
                  <a:pt x="359" y="765"/>
                </a:cubicBezTo>
                <a:cubicBezTo>
                  <a:pt x="362" y="753"/>
                  <a:pt x="362" y="753"/>
                  <a:pt x="362" y="753"/>
                </a:cubicBezTo>
                <a:cubicBezTo>
                  <a:pt x="361" y="754"/>
                  <a:pt x="361" y="754"/>
                  <a:pt x="361" y="754"/>
                </a:cubicBezTo>
                <a:cubicBezTo>
                  <a:pt x="364" y="747"/>
                  <a:pt x="364" y="747"/>
                  <a:pt x="364" y="747"/>
                </a:cubicBezTo>
                <a:cubicBezTo>
                  <a:pt x="363" y="748"/>
                  <a:pt x="363" y="748"/>
                  <a:pt x="363" y="748"/>
                </a:cubicBezTo>
                <a:cubicBezTo>
                  <a:pt x="366" y="741"/>
                  <a:pt x="366" y="741"/>
                  <a:pt x="366" y="741"/>
                </a:cubicBezTo>
                <a:cubicBezTo>
                  <a:pt x="364" y="742"/>
                  <a:pt x="364" y="742"/>
                  <a:pt x="364" y="742"/>
                </a:cubicBezTo>
                <a:cubicBezTo>
                  <a:pt x="368" y="737"/>
                  <a:pt x="368" y="737"/>
                  <a:pt x="368" y="737"/>
                </a:cubicBezTo>
                <a:cubicBezTo>
                  <a:pt x="367" y="734"/>
                  <a:pt x="367" y="734"/>
                  <a:pt x="367" y="734"/>
                </a:cubicBezTo>
                <a:cubicBezTo>
                  <a:pt x="369" y="729"/>
                  <a:pt x="369" y="729"/>
                  <a:pt x="369" y="729"/>
                </a:cubicBezTo>
                <a:cubicBezTo>
                  <a:pt x="369" y="726"/>
                  <a:pt x="369" y="726"/>
                  <a:pt x="369" y="726"/>
                </a:cubicBezTo>
                <a:cubicBezTo>
                  <a:pt x="372" y="722"/>
                  <a:pt x="372" y="722"/>
                  <a:pt x="372" y="722"/>
                </a:cubicBezTo>
                <a:cubicBezTo>
                  <a:pt x="370" y="722"/>
                  <a:pt x="370" y="722"/>
                  <a:pt x="370" y="722"/>
                </a:cubicBezTo>
                <a:cubicBezTo>
                  <a:pt x="375" y="715"/>
                  <a:pt x="375" y="715"/>
                  <a:pt x="375" y="715"/>
                </a:cubicBezTo>
                <a:cubicBezTo>
                  <a:pt x="371" y="716"/>
                  <a:pt x="371" y="716"/>
                  <a:pt x="371" y="716"/>
                </a:cubicBezTo>
                <a:cubicBezTo>
                  <a:pt x="375" y="710"/>
                  <a:pt x="375" y="710"/>
                  <a:pt x="375" y="710"/>
                </a:cubicBezTo>
                <a:cubicBezTo>
                  <a:pt x="375" y="709"/>
                  <a:pt x="375" y="708"/>
                  <a:pt x="375" y="707"/>
                </a:cubicBezTo>
                <a:cubicBezTo>
                  <a:pt x="375" y="707"/>
                  <a:pt x="375" y="707"/>
                  <a:pt x="375" y="707"/>
                </a:cubicBezTo>
                <a:cubicBezTo>
                  <a:pt x="374" y="707"/>
                  <a:pt x="374" y="707"/>
                  <a:pt x="374" y="707"/>
                </a:cubicBezTo>
                <a:cubicBezTo>
                  <a:pt x="375" y="707"/>
                  <a:pt x="375" y="707"/>
                  <a:pt x="375" y="707"/>
                </a:cubicBezTo>
                <a:cubicBezTo>
                  <a:pt x="374" y="705"/>
                  <a:pt x="374" y="703"/>
                  <a:pt x="374" y="702"/>
                </a:cubicBezTo>
                <a:cubicBezTo>
                  <a:pt x="372" y="704"/>
                  <a:pt x="372" y="704"/>
                  <a:pt x="372" y="704"/>
                </a:cubicBezTo>
                <a:cubicBezTo>
                  <a:pt x="370" y="699"/>
                  <a:pt x="370" y="699"/>
                  <a:pt x="370" y="699"/>
                </a:cubicBezTo>
                <a:cubicBezTo>
                  <a:pt x="369" y="699"/>
                  <a:pt x="369" y="698"/>
                  <a:pt x="368" y="696"/>
                </a:cubicBezTo>
                <a:cubicBezTo>
                  <a:pt x="364" y="711"/>
                  <a:pt x="357" y="733"/>
                  <a:pt x="350" y="755"/>
                </a:cubicBezTo>
                <a:cubicBezTo>
                  <a:pt x="348" y="759"/>
                  <a:pt x="347" y="764"/>
                  <a:pt x="345" y="769"/>
                </a:cubicBezTo>
                <a:cubicBezTo>
                  <a:pt x="355" y="771"/>
                  <a:pt x="366" y="773"/>
                  <a:pt x="376" y="775"/>
                </a:cubicBezTo>
                <a:cubicBezTo>
                  <a:pt x="380" y="760"/>
                  <a:pt x="384" y="745"/>
                  <a:pt x="387" y="732"/>
                </a:cubicBezTo>
                <a:close/>
                <a:moveTo>
                  <a:pt x="329" y="286"/>
                </a:moveTo>
                <a:cubicBezTo>
                  <a:pt x="329" y="287"/>
                  <a:pt x="329" y="287"/>
                  <a:pt x="329" y="288"/>
                </a:cubicBezTo>
                <a:cubicBezTo>
                  <a:pt x="329" y="288"/>
                  <a:pt x="329" y="288"/>
                  <a:pt x="329" y="288"/>
                </a:cubicBezTo>
                <a:cubicBezTo>
                  <a:pt x="329" y="289"/>
                  <a:pt x="329" y="292"/>
                  <a:pt x="329" y="293"/>
                </a:cubicBezTo>
                <a:cubicBezTo>
                  <a:pt x="329" y="293"/>
                  <a:pt x="329" y="293"/>
                  <a:pt x="329" y="294"/>
                </a:cubicBezTo>
                <a:cubicBezTo>
                  <a:pt x="332" y="294"/>
                  <a:pt x="332" y="294"/>
                  <a:pt x="332" y="294"/>
                </a:cubicBezTo>
                <a:cubicBezTo>
                  <a:pt x="332" y="288"/>
                  <a:pt x="332" y="288"/>
                  <a:pt x="332" y="288"/>
                </a:cubicBezTo>
                <a:cubicBezTo>
                  <a:pt x="332" y="288"/>
                  <a:pt x="332" y="288"/>
                  <a:pt x="333" y="287"/>
                </a:cubicBezTo>
                <a:cubicBezTo>
                  <a:pt x="333" y="286"/>
                  <a:pt x="334" y="285"/>
                  <a:pt x="335" y="285"/>
                </a:cubicBezTo>
                <a:cubicBezTo>
                  <a:pt x="337" y="281"/>
                  <a:pt x="337" y="281"/>
                  <a:pt x="337" y="281"/>
                </a:cubicBezTo>
                <a:cubicBezTo>
                  <a:pt x="333" y="281"/>
                  <a:pt x="330" y="283"/>
                  <a:pt x="329" y="286"/>
                </a:cubicBezTo>
                <a:close/>
                <a:moveTo>
                  <a:pt x="516" y="269"/>
                </a:moveTo>
                <a:cubicBezTo>
                  <a:pt x="512" y="269"/>
                  <a:pt x="512" y="269"/>
                  <a:pt x="512" y="269"/>
                </a:cubicBezTo>
                <a:cubicBezTo>
                  <a:pt x="513" y="270"/>
                  <a:pt x="514" y="271"/>
                  <a:pt x="514" y="272"/>
                </a:cubicBezTo>
                <a:cubicBezTo>
                  <a:pt x="516" y="272"/>
                  <a:pt x="516" y="272"/>
                  <a:pt x="516" y="272"/>
                </a:cubicBezTo>
                <a:cubicBezTo>
                  <a:pt x="516" y="272"/>
                  <a:pt x="517" y="272"/>
                  <a:pt x="517" y="272"/>
                </a:cubicBezTo>
                <a:cubicBezTo>
                  <a:pt x="518" y="271"/>
                  <a:pt x="518" y="271"/>
                  <a:pt x="518" y="270"/>
                </a:cubicBezTo>
                <a:cubicBezTo>
                  <a:pt x="518" y="270"/>
                  <a:pt x="518" y="270"/>
                  <a:pt x="518" y="270"/>
                </a:cubicBezTo>
                <a:cubicBezTo>
                  <a:pt x="518" y="269"/>
                  <a:pt x="517" y="269"/>
                  <a:pt x="516" y="269"/>
                </a:cubicBezTo>
                <a:close/>
                <a:moveTo>
                  <a:pt x="379" y="250"/>
                </a:moveTo>
                <a:cubicBezTo>
                  <a:pt x="379" y="249"/>
                  <a:pt x="378" y="248"/>
                  <a:pt x="377" y="246"/>
                </a:cubicBezTo>
                <a:cubicBezTo>
                  <a:pt x="374" y="247"/>
                  <a:pt x="370" y="247"/>
                  <a:pt x="368" y="245"/>
                </a:cubicBezTo>
                <a:cubicBezTo>
                  <a:pt x="370" y="245"/>
                  <a:pt x="373" y="245"/>
                  <a:pt x="376" y="244"/>
                </a:cubicBezTo>
                <a:cubicBezTo>
                  <a:pt x="375" y="243"/>
                  <a:pt x="374" y="241"/>
                  <a:pt x="374" y="240"/>
                </a:cubicBezTo>
                <a:cubicBezTo>
                  <a:pt x="374" y="239"/>
                  <a:pt x="374" y="239"/>
                  <a:pt x="374" y="239"/>
                </a:cubicBezTo>
                <a:cubicBezTo>
                  <a:pt x="374" y="239"/>
                  <a:pt x="374" y="239"/>
                  <a:pt x="374" y="239"/>
                </a:cubicBezTo>
                <a:cubicBezTo>
                  <a:pt x="369" y="240"/>
                  <a:pt x="363" y="241"/>
                  <a:pt x="355" y="238"/>
                </a:cubicBezTo>
                <a:cubicBezTo>
                  <a:pt x="358" y="246"/>
                  <a:pt x="365" y="253"/>
                  <a:pt x="379" y="250"/>
                </a:cubicBezTo>
                <a:close/>
                <a:moveTo>
                  <a:pt x="391" y="679"/>
                </a:moveTo>
                <a:cubicBezTo>
                  <a:pt x="384" y="670"/>
                  <a:pt x="384" y="660"/>
                  <a:pt x="384" y="660"/>
                </a:cubicBezTo>
                <a:cubicBezTo>
                  <a:pt x="384" y="660"/>
                  <a:pt x="383" y="669"/>
                  <a:pt x="377" y="688"/>
                </a:cubicBezTo>
                <a:cubicBezTo>
                  <a:pt x="380" y="676"/>
                  <a:pt x="381" y="671"/>
                  <a:pt x="381" y="660"/>
                </a:cubicBezTo>
                <a:cubicBezTo>
                  <a:pt x="375" y="666"/>
                  <a:pt x="369" y="669"/>
                  <a:pt x="369" y="669"/>
                </a:cubicBezTo>
                <a:cubicBezTo>
                  <a:pt x="366" y="684"/>
                  <a:pt x="374" y="697"/>
                  <a:pt x="374" y="697"/>
                </a:cubicBezTo>
                <a:cubicBezTo>
                  <a:pt x="374" y="697"/>
                  <a:pt x="391" y="685"/>
                  <a:pt x="391" y="679"/>
                </a:cubicBezTo>
                <a:close/>
                <a:moveTo>
                  <a:pt x="360" y="224"/>
                </a:moveTo>
                <a:cubicBezTo>
                  <a:pt x="363" y="231"/>
                  <a:pt x="376" y="237"/>
                  <a:pt x="391" y="233"/>
                </a:cubicBezTo>
                <a:cubicBezTo>
                  <a:pt x="389" y="231"/>
                  <a:pt x="388" y="228"/>
                  <a:pt x="387" y="226"/>
                </a:cubicBezTo>
                <a:cubicBezTo>
                  <a:pt x="383" y="228"/>
                  <a:pt x="375" y="230"/>
                  <a:pt x="371" y="228"/>
                </a:cubicBezTo>
                <a:cubicBezTo>
                  <a:pt x="376" y="228"/>
                  <a:pt x="383" y="226"/>
                  <a:pt x="386" y="224"/>
                </a:cubicBezTo>
                <a:cubicBezTo>
                  <a:pt x="386" y="224"/>
                  <a:pt x="386" y="223"/>
                  <a:pt x="386" y="223"/>
                </a:cubicBezTo>
                <a:cubicBezTo>
                  <a:pt x="385" y="221"/>
                  <a:pt x="385" y="221"/>
                  <a:pt x="385" y="221"/>
                </a:cubicBezTo>
                <a:cubicBezTo>
                  <a:pt x="386" y="220"/>
                  <a:pt x="386" y="220"/>
                  <a:pt x="386" y="220"/>
                </a:cubicBezTo>
                <a:cubicBezTo>
                  <a:pt x="386" y="220"/>
                  <a:pt x="386" y="219"/>
                  <a:pt x="387" y="219"/>
                </a:cubicBezTo>
                <a:cubicBezTo>
                  <a:pt x="386" y="219"/>
                  <a:pt x="386" y="219"/>
                  <a:pt x="386" y="219"/>
                </a:cubicBezTo>
                <a:cubicBezTo>
                  <a:pt x="381" y="220"/>
                  <a:pt x="375" y="227"/>
                  <a:pt x="360" y="224"/>
                </a:cubicBezTo>
                <a:close/>
                <a:moveTo>
                  <a:pt x="352" y="615"/>
                </a:moveTo>
                <a:cubicBezTo>
                  <a:pt x="349" y="613"/>
                  <a:pt x="347" y="611"/>
                  <a:pt x="345" y="609"/>
                </a:cubicBezTo>
                <a:cubicBezTo>
                  <a:pt x="342" y="611"/>
                  <a:pt x="339" y="615"/>
                  <a:pt x="336" y="622"/>
                </a:cubicBezTo>
                <a:cubicBezTo>
                  <a:pt x="337" y="614"/>
                  <a:pt x="340" y="610"/>
                  <a:pt x="343" y="608"/>
                </a:cubicBezTo>
                <a:cubicBezTo>
                  <a:pt x="341" y="606"/>
                  <a:pt x="339" y="605"/>
                  <a:pt x="337" y="603"/>
                </a:cubicBezTo>
                <a:cubicBezTo>
                  <a:pt x="334" y="607"/>
                  <a:pt x="327" y="616"/>
                  <a:pt x="334" y="635"/>
                </a:cubicBezTo>
                <a:cubicBezTo>
                  <a:pt x="337" y="623"/>
                  <a:pt x="345" y="620"/>
                  <a:pt x="352" y="615"/>
                </a:cubicBezTo>
                <a:close/>
                <a:moveTo>
                  <a:pt x="403" y="704"/>
                </a:moveTo>
                <a:cubicBezTo>
                  <a:pt x="401" y="702"/>
                  <a:pt x="394" y="695"/>
                  <a:pt x="393" y="687"/>
                </a:cubicBezTo>
                <a:cubicBezTo>
                  <a:pt x="393" y="700"/>
                  <a:pt x="388" y="714"/>
                  <a:pt x="388" y="714"/>
                </a:cubicBezTo>
                <a:cubicBezTo>
                  <a:pt x="388" y="714"/>
                  <a:pt x="391" y="704"/>
                  <a:pt x="389" y="689"/>
                </a:cubicBezTo>
                <a:cubicBezTo>
                  <a:pt x="383" y="695"/>
                  <a:pt x="378" y="699"/>
                  <a:pt x="378" y="699"/>
                </a:cubicBezTo>
                <a:cubicBezTo>
                  <a:pt x="381" y="702"/>
                  <a:pt x="378" y="718"/>
                  <a:pt x="386" y="726"/>
                </a:cubicBezTo>
                <a:cubicBezTo>
                  <a:pt x="390" y="723"/>
                  <a:pt x="404" y="714"/>
                  <a:pt x="403" y="704"/>
                </a:cubicBezTo>
                <a:close/>
                <a:moveTo>
                  <a:pt x="452" y="707"/>
                </a:moveTo>
                <a:cubicBezTo>
                  <a:pt x="452" y="707"/>
                  <a:pt x="443" y="698"/>
                  <a:pt x="438" y="689"/>
                </a:cubicBezTo>
                <a:cubicBezTo>
                  <a:pt x="435" y="688"/>
                  <a:pt x="433" y="717"/>
                  <a:pt x="433" y="717"/>
                </a:cubicBezTo>
                <a:cubicBezTo>
                  <a:pt x="433" y="717"/>
                  <a:pt x="432" y="688"/>
                  <a:pt x="429" y="689"/>
                </a:cubicBezTo>
                <a:cubicBezTo>
                  <a:pt x="424" y="698"/>
                  <a:pt x="415" y="707"/>
                  <a:pt x="415" y="707"/>
                </a:cubicBezTo>
                <a:cubicBezTo>
                  <a:pt x="420" y="716"/>
                  <a:pt x="433" y="726"/>
                  <a:pt x="433" y="726"/>
                </a:cubicBezTo>
                <a:cubicBezTo>
                  <a:pt x="433" y="726"/>
                  <a:pt x="447" y="716"/>
                  <a:pt x="452" y="707"/>
                </a:cubicBezTo>
                <a:close/>
                <a:moveTo>
                  <a:pt x="460" y="746"/>
                </a:moveTo>
                <a:cubicBezTo>
                  <a:pt x="460" y="746"/>
                  <a:pt x="471" y="733"/>
                  <a:pt x="475" y="727"/>
                </a:cubicBezTo>
                <a:cubicBezTo>
                  <a:pt x="475" y="727"/>
                  <a:pt x="465" y="720"/>
                  <a:pt x="460" y="711"/>
                </a:cubicBezTo>
                <a:cubicBezTo>
                  <a:pt x="458" y="720"/>
                  <a:pt x="459" y="736"/>
                  <a:pt x="459" y="736"/>
                </a:cubicBezTo>
                <a:cubicBezTo>
                  <a:pt x="459" y="736"/>
                  <a:pt x="456" y="710"/>
                  <a:pt x="454" y="710"/>
                </a:cubicBezTo>
                <a:cubicBezTo>
                  <a:pt x="454" y="710"/>
                  <a:pt x="448" y="717"/>
                  <a:pt x="442" y="723"/>
                </a:cubicBezTo>
                <a:cubicBezTo>
                  <a:pt x="441" y="732"/>
                  <a:pt x="460" y="746"/>
                  <a:pt x="460" y="746"/>
                </a:cubicBezTo>
                <a:close/>
                <a:moveTo>
                  <a:pt x="516" y="275"/>
                </a:moveTo>
                <a:cubicBezTo>
                  <a:pt x="515" y="276"/>
                  <a:pt x="515" y="276"/>
                  <a:pt x="515" y="276"/>
                </a:cubicBezTo>
                <a:cubicBezTo>
                  <a:pt x="515" y="277"/>
                  <a:pt x="515" y="277"/>
                  <a:pt x="514" y="278"/>
                </a:cubicBezTo>
                <a:cubicBezTo>
                  <a:pt x="515" y="279"/>
                  <a:pt x="517" y="279"/>
                  <a:pt x="517" y="280"/>
                </a:cubicBezTo>
                <a:cubicBezTo>
                  <a:pt x="518" y="280"/>
                  <a:pt x="520" y="280"/>
                  <a:pt x="521" y="281"/>
                </a:cubicBezTo>
                <a:cubicBezTo>
                  <a:pt x="519" y="276"/>
                  <a:pt x="519" y="276"/>
                  <a:pt x="519" y="276"/>
                </a:cubicBezTo>
                <a:lnTo>
                  <a:pt x="516" y="275"/>
                </a:lnTo>
                <a:close/>
                <a:moveTo>
                  <a:pt x="424" y="723"/>
                </a:moveTo>
                <a:cubicBezTo>
                  <a:pt x="418" y="717"/>
                  <a:pt x="413" y="710"/>
                  <a:pt x="413" y="710"/>
                </a:cubicBezTo>
                <a:cubicBezTo>
                  <a:pt x="411" y="710"/>
                  <a:pt x="408" y="736"/>
                  <a:pt x="408" y="736"/>
                </a:cubicBezTo>
                <a:cubicBezTo>
                  <a:pt x="408" y="736"/>
                  <a:pt x="409" y="720"/>
                  <a:pt x="407" y="711"/>
                </a:cubicBezTo>
                <a:cubicBezTo>
                  <a:pt x="401" y="720"/>
                  <a:pt x="392" y="727"/>
                  <a:pt x="392" y="727"/>
                </a:cubicBezTo>
                <a:cubicBezTo>
                  <a:pt x="395" y="733"/>
                  <a:pt x="406" y="746"/>
                  <a:pt x="406" y="746"/>
                </a:cubicBezTo>
                <a:cubicBezTo>
                  <a:pt x="406" y="746"/>
                  <a:pt x="425" y="732"/>
                  <a:pt x="424" y="723"/>
                </a:cubicBezTo>
                <a:close/>
                <a:moveTo>
                  <a:pt x="498" y="601"/>
                </a:moveTo>
                <a:cubicBezTo>
                  <a:pt x="499" y="600"/>
                  <a:pt x="499" y="600"/>
                  <a:pt x="499" y="599"/>
                </a:cubicBezTo>
                <a:cubicBezTo>
                  <a:pt x="498" y="599"/>
                  <a:pt x="498" y="598"/>
                  <a:pt x="497" y="598"/>
                </a:cubicBezTo>
                <a:cubicBezTo>
                  <a:pt x="497" y="598"/>
                  <a:pt x="497" y="598"/>
                  <a:pt x="497" y="598"/>
                </a:cubicBezTo>
                <a:cubicBezTo>
                  <a:pt x="483" y="602"/>
                  <a:pt x="483" y="602"/>
                  <a:pt x="483" y="602"/>
                </a:cubicBezTo>
                <a:cubicBezTo>
                  <a:pt x="483" y="602"/>
                  <a:pt x="483" y="603"/>
                  <a:pt x="482" y="603"/>
                </a:cubicBezTo>
                <a:cubicBezTo>
                  <a:pt x="482" y="603"/>
                  <a:pt x="482" y="604"/>
                  <a:pt x="482" y="604"/>
                </a:cubicBezTo>
                <a:cubicBezTo>
                  <a:pt x="482" y="605"/>
                  <a:pt x="483" y="605"/>
                  <a:pt x="484" y="605"/>
                </a:cubicBezTo>
                <a:cubicBezTo>
                  <a:pt x="484" y="605"/>
                  <a:pt x="484" y="605"/>
                  <a:pt x="484" y="605"/>
                </a:cubicBezTo>
                <a:cubicBezTo>
                  <a:pt x="498" y="601"/>
                  <a:pt x="498" y="601"/>
                  <a:pt x="498" y="601"/>
                </a:cubicBezTo>
                <a:cubicBezTo>
                  <a:pt x="498" y="601"/>
                  <a:pt x="498" y="601"/>
                  <a:pt x="498" y="601"/>
                </a:cubicBezTo>
                <a:close/>
                <a:moveTo>
                  <a:pt x="509" y="513"/>
                </a:moveTo>
                <a:cubicBezTo>
                  <a:pt x="511" y="512"/>
                  <a:pt x="511" y="512"/>
                  <a:pt x="511" y="512"/>
                </a:cubicBezTo>
                <a:cubicBezTo>
                  <a:pt x="512" y="510"/>
                  <a:pt x="513" y="509"/>
                  <a:pt x="513" y="507"/>
                </a:cubicBezTo>
                <a:cubicBezTo>
                  <a:pt x="513" y="507"/>
                  <a:pt x="513" y="506"/>
                  <a:pt x="512" y="505"/>
                </a:cubicBezTo>
                <a:cubicBezTo>
                  <a:pt x="510" y="508"/>
                  <a:pt x="510" y="508"/>
                  <a:pt x="510" y="508"/>
                </a:cubicBezTo>
                <a:cubicBezTo>
                  <a:pt x="510" y="508"/>
                  <a:pt x="509" y="509"/>
                  <a:pt x="509" y="510"/>
                </a:cubicBezTo>
                <a:cubicBezTo>
                  <a:pt x="506" y="513"/>
                  <a:pt x="506" y="513"/>
                  <a:pt x="506" y="513"/>
                </a:cubicBezTo>
                <a:cubicBezTo>
                  <a:pt x="505" y="513"/>
                  <a:pt x="505" y="514"/>
                  <a:pt x="504" y="514"/>
                </a:cubicBezTo>
                <a:cubicBezTo>
                  <a:pt x="502" y="516"/>
                  <a:pt x="502" y="516"/>
                  <a:pt x="502" y="516"/>
                </a:cubicBezTo>
                <a:cubicBezTo>
                  <a:pt x="502" y="517"/>
                  <a:pt x="503" y="517"/>
                  <a:pt x="504" y="517"/>
                </a:cubicBezTo>
                <a:cubicBezTo>
                  <a:pt x="505" y="517"/>
                  <a:pt x="507" y="516"/>
                  <a:pt x="508" y="515"/>
                </a:cubicBezTo>
                <a:lnTo>
                  <a:pt x="509" y="513"/>
                </a:lnTo>
                <a:close/>
                <a:moveTo>
                  <a:pt x="501" y="595"/>
                </a:moveTo>
                <a:cubicBezTo>
                  <a:pt x="501" y="595"/>
                  <a:pt x="501" y="595"/>
                  <a:pt x="501" y="595"/>
                </a:cubicBezTo>
                <a:cubicBezTo>
                  <a:pt x="504" y="593"/>
                  <a:pt x="504" y="593"/>
                  <a:pt x="504" y="593"/>
                </a:cubicBezTo>
                <a:cubicBezTo>
                  <a:pt x="503" y="592"/>
                  <a:pt x="502" y="592"/>
                  <a:pt x="501" y="592"/>
                </a:cubicBezTo>
                <a:cubicBezTo>
                  <a:pt x="500" y="592"/>
                  <a:pt x="499" y="592"/>
                  <a:pt x="498" y="593"/>
                </a:cubicBezTo>
                <a:cubicBezTo>
                  <a:pt x="497" y="593"/>
                  <a:pt x="495" y="594"/>
                  <a:pt x="494" y="595"/>
                </a:cubicBezTo>
                <a:cubicBezTo>
                  <a:pt x="492" y="596"/>
                  <a:pt x="491" y="597"/>
                  <a:pt x="491" y="599"/>
                </a:cubicBezTo>
                <a:cubicBezTo>
                  <a:pt x="495" y="598"/>
                  <a:pt x="495" y="598"/>
                  <a:pt x="495" y="598"/>
                </a:cubicBezTo>
                <a:cubicBezTo>
                  <a:pt x="495" y="597"/>
                  <a:pt x="495" y="597"/>
                  <a:pt x="495" y="597"/>
                </a:cubicBezTo>
                <a:cubicBezTo>
                  <a:pt x="499" y="595"/>
                  <a:pt x="499" y="595"/>
                  <a:pt x="499" y="595"/>
                </a:cubicBezTo>
                <a:cubicBezTo>
                  <a:pt x="500" y="595"/>
                  <a:pt x="500" y="595"/>
                  <a:pt x="501" y="595"/>
                </a:cubicBezTo>
                <a:close/>
                <a:moveTo>
                  <a:pt x="507" y="508"/>
                </a:moveTo>
                <a:cubicBezTo>
                  <a:pt x="518" y="499"/>
                  <a:pt x="518" y="499"/>
                  <a:pt x="518" y="499"/>
                </a:cubicBezTo>
                <a:cubicBezTo>
                  <a:pt x="518" y="499"/>
                  <a:pt x="518" y="498"/>
                  <a:pt x="518" y="498"/>
                </a:cubicBezTo>
                <a:cubicBezTo>
                  <a:pt x="518" y="498"/>
                  <a:pt x="518" y="497"/>
                  <a:pt x="518" y="497"/>
                </a:cubicBezTo>
                <a:cubicBezTo>
                  <a:pt x="518" y="497"/>
                  <a:pt x="517" y="496"/>
                  <a:pt x="517" y="496"/>
                </a:cubicBezTo>
                <a:cubicBezTo>
                  <a:pt x="516" y="496"/>
                  <a:pt x="516" y="497"/>
                  <a:pt x="516" y="497"/>
                </a:cubicBezTo>
                <a:cubicBezTo>
                  <a:pt x="505" y="506"/>
                  <a:pt x="505" y="506"/>
                  <a:pt x="505" y="506"/>
                </a:cubicBezTo>
                <a:cubicBezTo>
                  <a:pt x="505" y="506"/>
                  <a:pt x="505" y="507"/>
                  <a:pt x="505" y="507"/>
                </a:cubicBezTo>
                <a:cubicBezTo>
                  <a:pt x="505" y="507"/>
                  <a:pt x="505" y="508"/>
                  <a:pt x="505" y="508"/>
                </a:cubicBezTo>
                <a:cubicBezTo>
                  <a:pt x="506" y="508"/>
                  <a:pt x="506" y="509"/>
                  <a:pt x="506" y="509"/>
                </a:cubicBezTo>
                <a:cubicBezTo>
                  <a:pt x="507" y="509"/>
                  <a:pt x="507" y="508"/>
                  <a:pt x="507" y="508"/>
                </a:cubicBezTo>
                <a:close/>
                <a:moveTo>
                  <a:pt x="509" y="589"/>
                </a:moveTo>
                <a:cubicBezTo>
                  <a:pt x="510" y="588"/>
                  <a:pt x="510" y="588"/>
                  <a:pt x="510" y="587"/>
                </a:cubicBezTo>
                <a:cubicBezTo>
                  <a:pt x="514" y="584"/>
                  <a:pt x="514" y="584"/>
                  <a:pt x="514" y="584"/>
                </a:cubicBezTo>
                <a:cubicBezTo>
                  <a:pt x="514" y="584"/>
                  <a:pt x="515" y="584"/>
                  <a:pt x="516" y="583"/>
                </a:cubicBezTo>
                <a:cubicBezTo>
                  <a:pt x="518" y="581"/>
                  <a:pt x="518" y="581"/>
                  <a:pt x="518" y="581"/>
                </a:cubicBezTo>
                <a:cubicBezTo>
                  <a:pt x="517" y="581"/>
                  <a:pt x="517" y="581"/>
                  <a:pt x="516" y="581"/>
                </a:cubicBezTo>
                <a:cubicBezTo>
                  <a:pt x="514" y="581"/>
                  <a:pt x="513" y="581"/>
                  <a:pt x="512" y="582"/>
                </a:cubicBezTo>
                <a:cubicBezTo>
                  <a:pt x="510" y="584"/>
                  <a:pt x="510" y="584"/>
                  <a:pt x="510" y="584"/>
                </a:cubicBezTo>
                <a:cubicBezTo>
                  <a:pt x="509" y="585"/>
                  <a:pt x="509" y="585"/>
                  <a:pt x="509" y="585"/>
                </a:cubicBezTo>
                <a:cubicBezTo>
                  <a:pt x="507" y="586"/>
                  <a:pt x="506" y="589"/>
                  <a:pt x="507" y="591"/>
                </a:cubicBezTo>
                <a:lnTo>
                  <a:pt x="509" y="589"/>
                </a:lnTo>
                <a:close/>
                <a:moveTo>
                  <a:pt x="545" y="539"/>
                </a:moveTo>
                <a:cubicBezTo>
                  <a:pt x="544" y="540"/>
                  <a:pt x="543" y="542"/>
                  <a:pt x="543" y="543"/>
                </a:cubicBezTo>
                <a:cubicBezTo>
                  <a:pt x="543" y="543"/>
                  <a:pt x="543" y="543"/>
                  <a:pt x="543" y="543"/>
                </a:cubicBezTo>
                <a:cubicBezTo>
                  <a:pt x="542" y="545"/>
                  <a:pt x="542" y="547"/>
                  <a:pt x="543" y="549"/>
                </a:cubicBezTo>
                <a:cubicBezTo>
                  <a:pt x="545" y="546"/>
                  <a:pt x="545" y="546"/>
                  <a:pt x="545" y="546"/>
                </a:cubicBezTo>
                <a:cubicBezTo>
                  <a:pt x="545" y="545"/>
                  <a:pt x="545" y="545"/>
                  <a:pt x="545" y="544"/>
                </a:cubicBezTo>
                <a:cubicBezTo>
                  <a:pt x="547" y="540"/>
                  <a:pt x="547" y="540"/>
                  <a:pt x="547" y="540"/>
                </a:cubicBezTo>
                <a:cubicBezTo>
                  <a:pt x="548" y="540"/>
                  <a:pt x="548" y="539"/>
                  <a:pt x="548" y="539"/>
                </a:cubicBezTo>
                <a:cubicBezTo>
                  <a:pt x="550" y="536"/>
                  <a:pt x="550" y="536"/>
                  <a:pt x="550" y="536"/>
                </a:cubicBezTo>
                <a:cubicBezTo>
                  <a:pt x="548" y="536"/>
                  <a:pt x="546" y="537"/>
                  <a:pt x="545" y="539"/>
                </a:cubicBezTo>
                <a:close/>
                <a:moveTo>
                  <a:pt x="486" y="606"/>
                </a:moveTo>
                <a:cubicBezTo>
                  <a:pt x="485" y="607"/>
                  <a:pt x="484" y="607"/>
                  <a:pt x="483" y="607"/>
                </a:cubicBezTo>
                <a:cubicBezTo>
                  <a:pt x="483" y="607"/>
                  <a:pt x="483" y="607"/>
                  <a:pt x="482" y="607"/>
                </a:cubicBezTo>
                <a:cubicBezTo>
                  <a:pt x="478" y="607"/>
                  <a:pt x="478" y="607"/>
                  <a:pt x="478" y="607"/>
                </a:cubicBezTo>
                <a:cubicBezTo>
                  <a:pt x="476" y="607"/>
                  <a:pt x="475" y="605"/>
                  <a:pt x="475" y="604"/>
                </a:cubicBezTo>
                <a:cubicBezTo>
                  <a:pt x="472" y="601"/>
                  <a:pt x="472" y="601"/>
                  <a:pt x="472" y="601"/>
                </a:cubicBezTo>
                <a:cubicBezTo>
                  <a:pt x="472" y="602"/>
                  <a:pt x="472" y="602"/>
                  <a:pt x="472" y="603"/>
                </a:cubicBezTo>
                <a:cubicBezTo>
                  <a:pt x="472" y="604"/>
                  <a:pt x="472" y="606"/>
                  <a:pt x="473" y="607"/>
                </a:cubicBezTo>
                <a:cubicBezTo>
                  <a:pt x="474" y="609"/>
                  <a:pt x="476" y="609"/>
                  <a:pt x="478" y="610"/>
                </a:cubicBezTo>
                <a:cubicBezTo>
                  <a:pt x="480" y="610"/>
                  <a:pt x="480" y="610"/>
                  <a:pt x="480" y="610"/>
                </a:cubicBezTo>
                <a:cubicBezTo>
                  <a:pt x="482" y="610"/>
                  <a:pt x="482" y="610"/>
                  <a:pt x="482" y="610"/>
                </a:cubicBezTo>
                <a:cubicBezTo>
                  <a:pt x="482" y="610"/>
                  <a:pt x="483" y="610"/>
                  <a:pt x="483" y="610"/>
                </a:cubicBezTo>
                <a:cubicBezTo>
                  <a:pt x="486" y="610"/>
                  <a:pt x="488" y="608"/>
                  <a:pt x="489" y="605"/>
                </a:cubicBezTo>
                <a:lnTo>
                  <a:pt x="486" y="606"/>
                </a:lnTo>
                <a:close/>
                <a:moveTo>
                  <a:pt x="539" y="491"/>
                </a:moveTo>
                <a:cubicBezTo>
                  <a:pt x="534" y="492"/>
                  <a:pt x="534" y="492"/>
                  <a:pt x="534" y="492"/>
                </a:cubicBezTo>
                <a:cubicBezTo>
                  <a:pt x="534" y="492"/>
                  <a:pt x="534" y="492"/>
                  <a:pt x="534" y="492"/>
                </a:cubicBezTo>
                <a:cubicBezTo>
                  <a:pt x="533" y="492"/>
                  <a:pt x="533" y="492"/>
                  <a:pt x="533" y="492"/>
                </a:cubicBezTo>
                <a:cubicBezTo>
                  <a:pt x="530" y="493"/>
                  <a:pt x="530" y="493"/>
                  <a:pt x="530" y="493"/>
                </a:cubicBezTo>
                <a:cubicBezTo>
                  <a:pt x="531" y="494"/>
                  <a:pt x="532" y="495"/>
                  <a:pt x="534" y="495"/>
                </a:cubicBezTo>
                <a:cubicBezTo>
                  <a:pt x="534" y="495"/>
                  <a:pt x="535" y="494"/>
                  <a:pt x="535" y="494"/>
                </a:cubicBezTo>
                <a:cubicBezTo>
                  <a:pt x="536" y="494"/>
                  <a:pt x="539" y="493"/>
                  <a:pt x="539" y="493"/>
                </a:cubicBezTo>
                <a:cubicBezTo>
                  <a:pt x="541" y="493"/>
                  <a:pt x="542" y="492"/>
                  <a:pt x="543" y="491"/>
                </a:cubicBezTo>
                <a:cubicBezTo>
                  <a:pt x="539" y="491"/>
                  <a:pt x="539" y="491"/>
                  <a:pt x="539" y="491"/>
                </a:cubicBezTo>
                <a:cubicBezTo>
                  <a:pt x="539" y="491"/>
                  <a:pt x="539" y="491"/>
                  <a:pt x="539" y="491"/>
                </a:cubicBezTo>
                <a:close/>
                <a:moveTo>
                  <a:pt x="517" y="588"/>
                </a:moveTo>
                <a:cubicBezTo>
                  <a:pt x="517" y="588"/>
                  <a:pt x="517" y="588"/>
                  <a:pt x="518" y="588"/>
                </a:cubicBezTo>
                <a:cubicBezTo>
                  <a:pt x="527" y="577"/>
                  <a:pt x="527" y="577"/>
                  <a:pt x="527" y="577"/>
                </a:cubicBezTo>
                <a:cubicBezTo>
                  <a:pt x="528" y="577"/>
                  <a:pt x="528" y="577"/>
                  <a:pt x="528" y="576"/>
                </a:cubicBezTo>
                <a:cubicBezTo>
                  <a:pt x="528" y="576"/>
                  <a:pt x="528" y="576"/>
                  <a:pt x="527" y="575"/>
                </a:cubicBezTo>
                <a:cubicBezTo>
                  <a:pt x="527" y="575"/>
                  <a:pt x="527" y="575"/>
                  <a:pt x="526" y="575"/>
                </a:cubicBezTo>
                <a:cubicBezTo>
                  <a:pt x="526" y="575"/>
                  <a:pt x="526" y="575"/>
                  <a:pt x="525" y="575"/>
                </a:cubicBezTo>
                <a:cubicBezTo>
                  <a:pt x="516" y="586"/>
                  <a:pt x="516" y="586"/>
                  <a:pt x="516" y="586"/>
                </a:cubicBezTo>
                <a:cubicBezTo>
                  <a:pt x="515" y="586"/>
                  <a:pt x="515" y="586"/>
                  <a:pt x="515" y="587"/>
                </a:cubicBezTo>
                <a:cubicBezTo>
                  <a:pt x="515" y="587"/>
                  <a:pt x="515" y="587"/>
                  <a:pt x="516" y="588"/>
                </a:cubicBezTo>
                <a:cubicBezTo>
                  <a:pt x="516" y="588"/>
                  <a:pt x="516" y="588"/>
                  <a:pt x="517" y="588"/>
                </a:cubicBezTo>
                <a:close/>
                <a:moveTo>
                  <a:pt x="533" y="487"/>
                </a:moveTo>
                <a:cubicBezTo>
                  <a:pt x="533" y="487"/>
                  <a:pt x="533" y="487"/>
                  <a:pt x="533" y="487"/>
                </a:cubicBezTo>
                <a:cubicBezTo>
                  <a:pt x="520" y="494"/>
                  <a:pt x="520" y="494"/>
                  <a:pt x="520" y="494"/>
                </a:cubicBezTo>
                <a:cubicBezTo>
                  <a:pt x="520" y="494"/>
                  <a:pt x="520" y="494"/>
                  <a:pt x="520" y="495"/>
                </a:cubicBezTo>
                <a:cubicBezTo>
                  <a:pt x="519" y="495"/>
                  <a:pt x="519" y="495"/>
                  <a:pt x="520" y="496"/>
                </a:cubicBezTo>
                <a:cubicBezTo>
                  <a:pt x="520" y="496"/>
                  <a:pt x="520" y="497"/>
                  <a:pt x="521" y="497"/>
                </a:cubicBezTo>
                <a:cubicBezTo>
                  <a:pt x="521" y="497"/>
                  <a:pt x="521" y="496"/>
                  <a:pt x="522" y="496"/>
                </a:cubicBezTo>
                <a:cubicBezTo>
                  <a:pt x="534" y="490"/>
                  <a:pt x="534" y="490"/>
                  <a:pt x="534" y="490"/>
                </a:cubicBezTo>
                <a:cubicBezTo>
                  <a:pt x="534" y="489"/>
                  <a:pt x="535" y="489"/>
                  <a:pt x="535" y="489"/>
                </a:cubicBezTo>
                <a:cubicBezTo>
                  <a:pt x="535" y="488"/>
                  <a:pt x="535" y="488"/>
                  <a:pt x="535" y="488"/>
                </a:cubicBezTo>
                <a:cubicBezTo>
                  <a:pt x="534" y="487"/>
                  <a:pt x="534" y="487"/>
                  <a:pt x="533" y="487"/>
                </a:cubicBezTo>
                <a:close/>
                <a:moveTo>
                  <a:pt x="517" y="595"/>
                </a:moveTo>
                <a:cubicBezTo>
                  <a:pt x="519" y="592"/>
                  <a:pt x="519" y="592"/>
                  <a:pt x="519" y="592"/>
                </a:cubicBezTo>
                <a:cubicBezTo>
                  <a:pt x="520" y="592"/>
                  <a:pt x="520" y="592"/>
                  <a:pt x="520" y="592"/>
                </a:cubicBezTo>
                <a:cubicBezTo>
                  <a:pt x="522" y="590"/>
                  <a:pt x="523" y="587"/>
                  <a:pt x="522" y="585"/>
                </a:cubicBezTo>
                <a:cubicBezTo>
                  <a:pt x="519" y="588"/>
                  <a:pt x="519" y="588"/>
                  <a:pt x="519" y="588"/>
                </a:cubicBezTo>
                <a:cubicBezTo>
                  <a:pt x="519" y="588"/>
                  <a:pt x="519" y="589"/>
                  <a:pt x="518" y="589"/>
                </a:cubicBezTo>
                <a:cubicBezTo>
                  <a:pt x="515" y="592"/>
                  <a:pt x="515" y="592"/>
                  <a:pt x="515" y="592"/>
                </a:cubicBezTo>
                <a:cubicBezTo>
                  <a:pt x="514" y="593"/>
                  <a:pt x="514" y="593"/>
                  <a:pt x="513" y="593"/>
                </a:cubicBezTo>
                <a:cubicBezTo>
                  <a:pt x="513" y="593"/>
                  <a:pt x="513" y="593"/>
                  <a:pt x="513" y="593"/>
                </a:cubicBezTo>
                <a:cubicBezTo>
                  <a:pt x="510" y="595"/>
                  <a:pt x="510" y="595"/>
                  <a:pt x="510" y="595"/>
                </a:cubicBezTo>
                <a:cubicBezTo>
                  <a:pt x="511" y="596"/>
                  <a:pt x="512" y="596"/>
                  <a:pt x="513" y="596"/>
                </a:cubicBezTo>
                <a:cubicBezTo>
                  <a:pt x="514" y="596"/>
                  <a:pt x="516" y="595"/>
                  <a:pt x="517" y="595"/>
                </a:cubicBezTo>
                <a:close/>
                <a:moveTo>
                  <a:pt x="352" y="554"/>
                </a:moveTo>
                <a:cubicBezTo>
                  <a:pt x="354" y="554"/>
                  <a:pt x="355" y="552"/>
                  <a:pt x="356" y="548"/>
                </a:cubicBezTo>
                <a:cubicBezTo>
                  <a:pt x="357" y="544"/>
                  <a:pt x="354" y="541"/>
                  <a:pt x="352" y="540"/>
                </a:cubicBezTo>
                <a:cubicBezTo>
                  <a:pt x="351" y="540"/>
                  <a:pt x="348" y="544"/>
                  <a:pt x="348" y="547"/>
                </a:cubicBezTo>
                <a:cubicBezTo>
                  <a:pt x="348" y="550"/>
                  <a:pt x="350" y="554"/>
                  <a:pt x="352" y="554"/>
                </a:cubicBezTo>
                <a:close/>
                <a:moveTo>
                  <a:pt x="351" y="550"/>
                </a:moveTo>
                <a:cubicBezTo>
                  <a:pt x="349" y="550"/>
                  <a:pt x="348" y="545"/>
                  <a:pt x="351" y="544"/>
                </a:cubicBezTo>
                <a:cubicBezTo>
                  <a:pt x="350" y="548"/>
                  <a:pt x="349" y="549"/>
                  <a:pt x="351" y="550"/>
                </a:cubicBezTo>
                <a:close/>
                <a:moveTo>
                  <a:pt x="335" y="569"/>
                </a:moveTo>
                <a:cubicBezTo>
                  <a:pt x="334" y="571"/>
                  <a:pt x="338" y="574"/>
                  <a:pt x="341" y="575"/>
                </a:cubicBezTo>
                <a:cubicBezTo>
                  <a:pt x="343" y="575"/>
                  <a:pt x="348" y="574"/>
                  <a:pt x="349" y="572"/>
                </a:cubicBezTo>
                <a:cubicBezTo>
                  <a:pt x="349" y="571"/>
                  <a:pt x="347" y="569"/>
                  <a:pt x="343" y="568"/>
                </a:cubicBezTo>
                <a:cubicBezTo>
                  <a:pt x="339" y="566"/>
                  <a:pt x="335" y="568"/>
                  <a:pt x="335" y="569"/>
                </a:cubicBezTo>
                <a:close/>
                <a:moveTo>
                  <a:pt x="344" y="573"/>
                </a:moveTo>
                <a:cubicBezTo>
                  <a:pt x="344" y="574"/>
                  <a:pt x="338" y="574"/>
                  <a:pt x="337" y="571"/>
                </a:cubicBezTo>
                <a:cubicBezTo>
                  <a:pt x="341" y="572"/>
                  <a:pt x="342" y="573"/>
                  <a:pt x="344" y="573"/>
                </a:cubicBezTo>
                <a:close/>
                <a:moveTo>
                  <a:pt x="507" y="600"/>
                </a:moveTo>
                <a:cubicBezTo>
                  <a:pt x="507" y="599"/>
                  <a:pt x="507" y="598"/>
                  <a:pt x="507" y="597"/>
                </a:cubicBezTo>
                <a:cubicBezTo>
                  <a:pt x="504" y="599"/>
                  <a:pt x="504" y="599"/>
                  <a:pt x="504" y="599"/>
                </a:cubicBezTo>
                <a:cubicBezTo>
                  <a:pt x="504" y="600"/>
                  <a:pt x="503" y="601"/>
                  <a:pt x="502" y="601"/>
                </a:cubicBezTo>
                <a:cubicBezTo>
                  <a:pt x="498" y="603"/>
                  <a:pt x="498" y="603"/>
                  <a:pt x="498" y="603"/>
                </a:cubicBezTo>
                <a:cubicBezTo>
                  <a:pt x="498" y="604"/>
                  <a:pt x="497" y="604"/>
                  <a:pt x="497" y="604"/>
                </a:cubicBezTo>
                <a:cubicBezTo>
                  <a:pt x="496" y="604"/>
                  <a:pt x="496" y="604"/>
                  <a:pt x="495" y="603"/>
                </a:cubicBezTo>
                <a:cubicBezTo>
                  <a:pt x="492" y="604"/>
                  <a:pt x="492" y="604"/>
                  <a:pt x="492" y="604"/>
                </a:cubicBezTo>
                <a:cubicBezTo>
                  <a:pt x="493" y="606"/>
                  <a:pt x="495" y="607"/>
                  <a:pt x="497" y="607"/>
                </a:cubicBezTo>
                <a:cubicBezTo>
                  <a:pt x="498" y="606"/>
                  <a:pt x="499" y="606"/>
                  <a:pt x="500" y="606"/>
                </a:cubicBezTo>
                <a:cubicBezTo>
                  <a:pt x="500" y="606"/>
                  <a:pt x="503" y="604"/>
                  <a:pt x="504" y="604"/>
                </a:cubicBezTo>
                <a:cubicBezTo>
                  <a:pt x="505" y="603"/>
                  <a:pt x="506" y="602"/>
                  <a:pt x="507" y="600"/>
                </a:cubicBezTo>
                <a:close/>
                <a:moveTo>
                  <a:pt x="514" y="590"/>
                </a:moveTo>
                <a:cubicBezTo>
                  <a:pt x="514" y="590"/>
                  <a:pt x="514" y="589"/>
                  <a:pt x="514" y="589"/>
                </a:cubicBezTo>
                <a:cubicBezTo>
                  <a:pt x="514" y="589"/>
                  <a:pt x="513" y="588"/>
                  <a:pt x="513" y="588"/>
                </a:cubicBezTo>
                <a:cubicBezTo>
                  <a:pt x="512" y="588"/>
                  <a:pt x="512" y="588"/>
                  <a:pt x="512" y="589"/>
                </a:cubicBezTo>
                <a:cubicBezTo>
                  <a:pt x="500" y="597"/>
                  <a:pt x="500" y="597"/>
                  <a:pt x="500" y="597"/>
                </a:cubicBezTo>
                <a:cubicBezTo>
                  <a:pt x="500" y="597"/>
                  <a:pt x="500" y="597"/>
                  <a:pt x="500" y="598"/>
                </a:cubicBezTo>
                <a:cubicBezTo>
                  <a:pt x="500" y="598"/>
                  <a:pt x="500" y="598"/>
                  <a:pt x="500" y="599"/>
                </a:cubicBezTo>
                <a:cubicBezTo>
                  <a:pt x="500" y="599"/>
                  <a:pt x="501" y="599"/>
                  <a:pt x="501" y="599"/>
                </a:cubicBezTo>
                <a:cubicBezTo>
                  <a:pt x="502" y="599"/>
                  <a:pt x="502" y="599"/>
                  <a:pt x="502" y="599"/>
                </a:cubicBezTo>
                <a:cubicBezTo>
                  <a:pt x="514" y="591"/>
                  <a:pt x="514" y="591"/>
                  <a:pt x="514" y="591"/>
                </a:cubicBezTo>
                <a:cubicBezTo>
                  <a:pt x="514" y="591"/>
                  <a:pt x="514" y="590"/>
                  <a:pt x="514" y="590"/>
                </a:cubicBezTo>
                <a:close/>
                <a:moveTo>
                  <a:pt x="342" y="542"/>
                </a:moveTo>
                <a:cubicBezTo>
                  <a:pt x="344" y="542"/>
                  <a:pt x="345" y="540"/>
                  <a:pt x="346" y="536"/>
                </a:cubicBezTo>
                <a:cubicBezTo>
                  <a:pt x="347" y="532"/>
                  <a:pt x="345" y="529"/>
                  <a:pt x="343" y="529"/>
                </a:cubicBezTo>
                <a:cubicBezTo>
                  <a:pt x="341" y="528"/>
                  <a:pt x="338" y="532"/>
                  <a:pt x="338" y="535"/>
                </a:cubicBezTo>
                <a:cubicBezTo>
                  <a:pt x="338" y="538"/>
                  <a:pt x="340" y="542"/>
                  <a:pt x="342" y="542"/>
                </a:cubicBezTo>
                <a:close/>
                <a:moveTo>
                  <a:pt x="341" y="532"/>
                </a:moveTo>
                <a:cubicBezTo>
                  <a:pt x="340" y="536"/>
                  <a:pt x="339" y="537"/>
                  <a:pt x="340" y="538"/>
                </a:cubicBezTo>
                <a:cubicBezTo>
                  <a:pt x="339" y="538"/>
                  <a:pt x="338" y="533"/>
                  <a:pt x="341" y="532"/>
                </a:cubicBezTo>
                <a:close/>
                <a:moveTo>
                  <a:pt x="325" y="554"/>
                </a:moveTo>
                <a:cubicBezTo>
                  <a:pt x="324" y="555"/>
                  <a:pt x="328" y="559"/>
                  <a:pt x="331" y="560"/>
                </a:cubicBezTo>
                <a:cubicBezTo>
                  <a:pt x="333" y="561"/>
                  <a:pt x="338" y="561"/>
                  <a:pt x="339" y="560"/>
                </a:cubicBezTo>
                <a:cubicBezTo>
                  <a:pt x="339" y="558"/>
                  <a:pt x="337" y="556"/>
                  <a:pt x="334" y="554"/>
                </a:cubicBezTo>
                <a:cubicBezTo>
                  <a:pt x="331" y="552"/>
                  <a:pt x="326" y="552"/>
                  <a:pt x="325" y="554"/>
                </a:cubicBezTo>
                <a:close/>
                <a:moveTo>
                  <a:pt x="334" y="559"/>
                </a:moveTo>
                <a:cubicBezTo>
                  <a:pt x="334" y="560"/>
                  <a:pt x="329" y="559"/>
                  <a:pt x="328" y="556"/>
                </a:cubicBezTo>
                <a:cubicBezTo>
                  <a:pt x="332" y="558"/>
                  <a:pt x="332" y="559"/>
                  <a:pt x="334" y="559"/>
                </a:cubicBezTo>
                <a:close/>
                <a:moveTo>
                  <a:pt x="330" y="520"/>
                </a:moveTo>
                <a:cubicBezTo>
                  <a:pt x="330" y="522"/>
                  <a:pt x="331" y="527"/>
                  <a:pt x="333" y="527"/>
                </a:cubicBezTo>
                <a:cubicBezTo>
                  <a:pt x="335" y="527"/>
                  <a:pt x="336" y="525"/>
                  <a:pt x="338" y="522"/>
                </a:cubicBezTo>
                <a:cubicBezTo>
                  <a:pt x="339" y="518"/>
                  <a:pt x="337" y="514"/>
                  <a:pt x="335" y="514"/>
                </a:cubicBezTo>
                <a:cubicBezTo>
                  <a:pt x="334" y="513"/>
                  <a:pt x="330" y="517"/>
                  <a:pt x="330" y="520"/>
                </a:cubicBezTo>
                <a:close/>
                <a:moveTo>
                  <a:pt x="332" y="523"/>
                </a:moveTo>
                <a:cubicBezTo>
                  <a:pt x="331" y="523"/>
                  <a:pt x="331" y="518"/>
                  <a:pt x="333" y="517"/>
                </a:cubicBezTo>
                <a:cubicBezTo>
                  <a:pt x="332" y="520"/>
                  <a:pt x="331" y="521"/>
                  <a:pt x="332" y="523"/>
                </a:cubicBezTo>
                <a:close/>
                <a:moveTo>
                  <a:pt x="365" y="588"/>
                </a:moveTo>
                <a:cubicBezTo>
                  <a:pt x="365" y="587"/>
                  <a:pt x="363" y="585"/>
                  <a:pt x="359" y="584"/>
                </a:cubicBezTo>
                <a:cubicBezTo>
                  <a:pt x="356" y="582"/>
                  <a:pt x="352" y="583"/>
                  <a:pt x="351" y="585"/>
                </a:cubicBezTo>
                <a:cubicBezTo>
                  <a:pt x="350" y="587"/>
                  <a:pt x="354" y="590"/>
                  <a:pt x="357" y="591"/>
                </a:cubicBezTo>
                <a:cubicBezTo>
                  <a:pt x="360" y="591"/>
                  <a:pt x="365" y="590"/>
                  <a:pt x="365" y="588"/>
                </a:cubicBezTo>
                <a:close/>
                <a:moveTo>
                  <a:pt x="354" y="587"/>
                </a:moveTo>
                <a:cubicBezTo>
                  <a:pt x="358" y="588"/>
                  <a:pt x="359" y="589"/>
                  <a:pt x="360" y="589"/>
                </a:cubicBezTo>
                <a:cubicBezTo>
                  <a:pt x="360" y="590"/>
                  <a:pt x="355" y="590"/>
                  <a:pt x="354" y="587"/>
                </a:cubicBezTo>
                <a:close/>
                <a:moveTo>
                  <a:pt x="554" y="549"/>
                </a:moveTo>
                <a:cubicBezTo>
                  <a:pt x="554" y="548"/>
                  <a:pt x="554" y="548"/>
                  <a:pt x="554" y="548"/>
                </a:cubicBezTo>
                <a:cubicBezTo>
                  <a:pt x="556" y="545"/>
                  <a:pt x="556" y="545"/>
                  <a:pt x="556" y="545"/>
                </a:cubicBezTo>
                <a:cubicBezTo>
                  <a:pt x="557" y="543"/>
                  <a:pt x="557" y="542"/>
                  <a:pt x="556" y="540"/>
                </a:cubicBezTo>
                <a:cubicBezTo>
                  <a:pt x="556" y="539"/>
                  <a:pt x="556" y="538"/>
                  <a:pt x="555" y="538"/>
                </a:cubicBezTo>
                <a:cubicBezTo>
                  <a:pt x="554" y="541"/>
                  <a:pt x="554" y="541"/>
                  <a:pt x="554" y="541"/>
                </a:cubicBezTo>
                <a:cubicBezTo>
                  <a:pt x="554" y="542"/>
                  <a:pt x="554" y="543"/>
                  <a:pt x="553" y="543"/>
                </a:cubicBezTo>
                <a:cubicBezTo>
                  <a:pt x="551" y="547"/>
                  <a:pt x="551" y="547"/>
                  <a:pt x="551" y="547"/>
                </a:cubicBezTo>
                <a:cubicBezTo>
                  <a:pt x="551" y="548"/>
                  <a:pt x="550" y="549"/>
                  <a:pt x="549" y="549"/>
                </a:cubicBezTo>
                <a:cubicBezTo>
                  <a:pt x="547" y="552"/>
                  <a:pt x="547" y="552"/>
                  <a:pt x="547" y="552"/>
                </a:cubicBezTo>
                <a:cubicBezTo>
                  <a:pt x="548" y="552"/>
                  <a:pt x="548" y="552"/>
                  <a:pt x="548" y="552"/>
                </a:cubicBezTo>
                <a:cubicBezTo>
                  <a:pt x="551" y="552"/>
                  <a:pt x="553" y="551"/>
                  <a:pt x="554" y="549"/>
                </a:cubicBezTo>
                <a:close/>
                <a:moveTo>
                  <a:pt x="553" y="495"/>
                </a:moveTo>
                <a:cubicBezTo>
                  <a:pt x="550" y="492"/>
                  <a:pt x="550" y="492"/>
                  <a:pt x="550" y="492"/>
                </a:cubicBezTo>
                <a:cubicBezTo>
                  <a:pt x="546" y="492"/>
                  <a:pt x="546" y="492"/>
                  <a:pt x="546" y="492"/>
                </a:cubicBezTo>
                <a:cubicBezTo>
                  <a:pt x="547" y="492"/>
                  <a:pt x="547" y="493"/>
                  <a:pt x="548" y="494"/>
                </a:cubicBezTo>
                <a:cubicBezTo>
                  <a:pt x="549" y="494"/>
                  <a:pt x="551" y="496"/>
                  <a:pt x="551" y="497"/>
                </a:cubicBezTo>
                <a:cubicBezTo>
                  <a:pt x="552" y="498"/>
                  <a:pt x="553" y="498"/>
                  <a:pt x="555" y="498"/>
                </a:cubicBezTo>
                <a:cubicBezTo>
                  <a:pt x="554" y="495"/>
                  <a:pt x="554" y="495"/>
                  <a:pt x="554" y="495"/>
                </a:cubicBezTo>
                <a:cubicBezTo>
                  <a:pt x="553" y="495"/>
                  <a:pt x="553" y="495"/>
                  <a:pt x="553" y="495"/>
                </a:cubicBezTo>
                <a:close/>
                <a:moveTo>
                  <a:pt x="499" y="506"/>
                </a:moveTo>
                <a:cubicBezTo>
                  <a:pt x="497" y="508"/>
                  <a:pt x="497" y="511"/>
                  <a:pt x="498" y="513"/>
                </a:cubicBezTo>
                <a:cubicBezTo>
                  <a:pt x="500" y="510"/>
                  <a:pt x="500" y="510"/>
                  <a:pt x="500" y="510"/>
                </a:cubicBezTo>
                <a:cubicBezTo>
                  <a:pt x="500" y="509"/>
                  <a:pt x="500" y="509"/>
                  <a:pt x="501" y="508"/>
                </a:cubicBezTo>
                <a:cubicBezTo>
                  <a:pt x="504" y="505"/>
                  <a:pt x="504" y="505"/>
                  <a:pt x="504" y="505"/>
                </a:cubicBezTo>
                <a:cubicBezTo>
                  <a:pt x="505" y="504"/>
                  <a:pt x="505" y="504"/>
                  <a:pt x="506" y="504"/>
                </a:cubicBezTo>
                <a:cubicBezTo>
                  <a:pt x="509" y="501"/>
                  <a:pt x="509" y="501"/>
                  <a:pt x="509" y="501"/>
                </a:cubicBezTo>
                <a:cubicBezTo>
                  <a:pt x="508" y="501"/>
                  <a:pt x="507" y="501"/>
                  <a:pt x="506" y="501"/>
                </a:cubicBezTo>
                <a:cubicBezTo>
                  <a:pt x="505" y="501"/>
                  <a:pt x="503" y="502"/>
                  <a:pt x="502" y="503"/>
                </a:cubicBezTo>
                <a:cubicBezTo>
                  <a:pt x="502" y="503"/>
                  <a:pt x="500" y="505"/>
                  <a:pt x="499" y="506"/>
                </a:cubicBezTo>
                <a:close/>
                <a:moveTo>
                  <a:pt x="523" y="498"/>
                </a:moveTo>
                <a:cubicBezTo>
                  <a:pt x="519" y="501"/>
                  <a:pt x="519" y="501"/>
                  <a:pt x="519" y="501"/>
                </a:cubicBezTo>
                <a:cubicBezTo>
                  <a:pt x="519" y="501"/>
                  <a:pt x="518" y="501"/>
                  <a:pt x="517" y="501"/>
                </a:cubicBezTo>
                <a:cubicBezTo>
                  <a:pt x="517" y="501"/>
                  <a:pt x="517" y="501"/>
                  <a:pt x="517" y="501"/>
                </a:cubicBezTo>
                <a:cubicBezTo>
                  <a:pt x="515" y="503"/>
                  <a:pt x="515" y="503"/>
                  <a:pt x="515" y="503"/>
                </a:cubicBezTo>
                <a:cubicBezTo>
                  <a:pt x="516" y="504"/>
                  <a:pt x="517" y="504"/>
                  <a:pt x="518" y="504"/>
                </a:cubicBezTo>
                <a:cubicBezTo>
                  <a:pt x="519" y="504"/>
                  <a:pt x="520" y="504"/>
                  <a:pt x="521" y="503"/>
                </a:cubicBezTo>
                <a:cubicBezTo>
                  <a:pt x="521" y="503"/>
                  <a:pt x="522" y="502"/>
                  <a:pt x="523" y="501"/>
                </a:cubicBezTo>
                <a:cubicBezTo>
                  <a:pt x="525" y="500"/>
                  <a:pt x="525" y="500"/>
                  <a:pt x="525" y="500"/>
                </a:cubicBezTo>
                <a:cubicBezTo>
                  <a:pt x="526" y="499"/>
                  <a:pt x="527" y="497"/>
                  <a:pt x="527" y="495"/>
                </a:cubicBezTo>
                <a:cubicBezTo>
                  <a:pt x="524" y="497"/>
                  <a:pt x="524" y="497"/>
                  <a:pt x="524" y="497"/>
                </a:cubicBezTo>
                <a:cubicBezTo>
                  <a:pt x="524" y="497"/>
                  <a:pt x="523" y="498"/>
                  <a:pt x="523" y="498"/>
                </a:cubicBezTo>
                <a:close/>
                <a:moveTo>
                  <a:pt x="524" y="569"/>
                </a:moveTo>
                <a:cubicBezTo>
                  <a:pt x="524" y="570"/>
                  <a:pt x="522" y="572"/>
                  <a:pt x="522" y="572"/>
                </a:cubicBezTo>
                <a:cubicBezTo>
                  <a:pt x="520" y="574"/>
                  <a:pt x="520" y="575"/>
                  <a:pt x="520" y="577"/>
                </a:cubicBezTo>
                <a:cubicBezTo>
                  <a:pt x="520" y="578"/>
                  <a:pt x="520" y="578"/>
                  <a:pt x="520" y="579"/>
                </a:cubicBezTo>
                <a:cubicBezTo>
                  <a:pt x="523" y="576"/>
                  <a:pt x="523" y="576"/>
                  <a:pt x="523" y="576"/>
                </a:cubicBezTo>
                <a:cubicBezTo>
                  <a:pt x="523" y="575"/>
                  <a:pt x="523" y="575"/>
                  <a:pt x="524" y="574"/>
                </a:cubicBezTo>
                <a:cubicBezTo>
                  <a:pt x="527" y="571"/>
                  <a:pt x="527" y="571"/>
                  <a:pt x="527" y="571"/>
                </a:cubicBezTo>
                <a:cubicBezTo>
                  <a:pt x="527" y="570"/>
                  <a:pt x="528" y="570"/>
                  <a:pt x="528" y="570"/>
                </a:cubicBezTo>
                <a:cubicBezTo>
                  <a:pt x="530" y="567"/>
                  <a:pt x="530" y="567"/>
                  <a:pt x="530" y="567"/>
                </a:cubicBezTo>
                <a:cubicBezTo>
                  <a:pt x="530" y="567"/>
                  <a:pt x="529" y="567"/>
                  <a:pt x="529" y="567"/>
                </a:cubicBezTo>
                <a:cubicBezTo>
                  <a:pt x="527" y="567"/>
                  <a:pt x="526" y="568"/>
                  <a:pt x="524" y="569"/>
                </a:cubicBezTo>
                <a:close/>
                <a:moveTo>
                  <a:pt x="556" y="491"/>
                </a:moveTo>
                <a:cubicBezTo>
                  <a:pt x="555" y="491"/>
                  <a:pt x="555" y="491"/>
                  <a:pt x="555" y="491"/>
                </a:cubicBezTo>
                <a:cubicBezTo>
                  <a:pt x="555" y="491"/>
                  <a:pt x="554" y="492"/>
                  <a:pt x="554" y="492"/>
                </a:cubicBezTo>
                <a:cubicBezTo>
                  <a:pt x="554" y="492"/>
                  <a:pt x="554" y="493"/>
                  <a:pt x="554" y="493"/>
                </a:cubicBezTo>
                <a:cubicBezTo>
                  <a:pt x="559" y="506"/>
                  <a:pt x="559" y="506"/>
                  <a:pt x="559" y="506"/>
                </a:cubicBezTo>
                <a:cubicBezTo>
                  <a:pt x="559" y="507"/>
                  <a:pt x="560" y="507"/>
                  <a:pt x="561" y="507"/>
                </a:cubicBezTo>
                <a:cubicBezTo>
                  <a:pt x="561" y="507"/>
                  <a:pt x="561" y="507"/>
                  <a:pt x="561" y="507"/>
                </a:cubicBezTo>
                <a:cubicBezTo>
                  <a:pt x="561" y="507"/>
                  <a:pt x="562" y="507"/>
                  <a:pt x="562" y="506"/>
                </a:cubicBezTo>
                <a:cubicBezTo>
                  <a:pt x="562" y="506"/>
                  <a:pt x="562" y="506"/>
                  <a:pt x="562" y="505"/>
                </a:cubicBezTo>
                <a:cubicBezTo>
                  <a:pt x="557" y="492"/>
                  <a:pt x="557" y="492"/>
                  <a:pt x="557" y="492"/>
                </a:cubicBezTo>
                <a:cubicBezTo>
                  <a:pt x="557" y="491"/>
                  <a:pt x="556" y="491"/>
                  <a:pt x="556" y="491"/>
                </a:cubicBezTo>
                <a:close/>
                <a:moveTo>
                  <a:pt x="531" y="581"/>
                </a:moveTo>
                <a:cubicBezTo>
                  <a:pt x="532" y="579"/>
                  <a:pt x="532" y="579"/>
                  <a:pt x="532" y="579"/>
                </a:cubicBezTo>
                <a:cubicBezTo>
                  <a:pt x="534" y="577"/>
                  <a:pt x="534" y="577"/>
                  <a:pt x="534" y="577"/>
                </a:cubicBezTo>
                <a:cubicBezTo>
                  <a:pt x="535" y="576"/>
                  <a:pt x="535" y="574"/>
                  <a:pt x="535" y="573"/>
                </a:cubicBezTo>
                <a:cubicBezTo>
                  <a:pt x="535" y="572"/>
                  <a:pt x="535" y="571"/>
                  <a:pt x="535" y="570"/>
                </a:cubicBezTo>
                <a:cubicBezTo>
                  <a:pt x="533" y="573"/>
                  <a:pt x="533" y="573"/>
                  <a:pt x="533" y="573"/>
                </a:cubicBezTo>
                <a:cubicBezTo>
                  <a:pt x="533" y="574"/>
                  <a:pt x="532" y="575"/>
                  <a:pt x="532" y="575"/>
                </a:cubicBezTo>
                <a:cubicBezTo>
                  <a:pt x="529" y="579"/>
                  <a:pt x="529" y="579"/>
                  <a:pt x="529" y="579"/>
                </a:cubicBezTo>
                <a:cubicBezTo>
                  <a:pt x="528" y="579"/>
                  <a:pt x="528" y="580"/>
                  <a:pt x="527" y="580"/>
                </a:cubicBezTo>
                <a:cubicBezTo>
                  <a:pt x="524" y="582"/>
                  <a:pt x="524" y="582"/>
                  <a:pt x="524" y="582"/>
                </a:cubicBezTo>
                <a:cubicBezTo>
                  <a:pt x="525" y="583"/>
                  <a:pt x="526" y="583"/>
                  <a:pt x="526" y="583"/>
                </a:cubicBezTo>
                <a:cubicBezTo>
                  <a:pt x="528" y="583"/>
                  <a:pt x="530" y="582"/>
                  <a:pt x="531" y="581"/>
                </a:cubicBezTo>
                <a:close/>
                <a:moveTo>
                  <a:pt x="562" y="531"/>
                </a:moveTo>
                <a:cubicBezTo>
                  <a:pt x="562" y="530"/>
                  <a:pt x="563" y="528"/>
                  <a:pt x="563" y="527"/>
                </a:cubicBezTo>
                <a:cubicBezTo>
                  <a:pt x="563" y="526"/>
                  <a:pt x="563" y="526"/>
                  <a:pt x="563" y="526"/>
                </a:cubicBezTo>
                <a:cubicBezTo>
                  <a:pt x="564" y="525"/>
                  <a:pt x="564" y="523"/>
                  <a:pt x="563" y="522"/>
                </a:cubicBezTo>
                <a:cubicBezTo>
                  <a:pt x="563" y="521"/>
                  <a:pt x="562" y="520"/>
                  <a:pt x="561" y="520"/>
                </a:cubicBezTo>
                <a:cubicBezTo>
                  <a:pt x="561" y="523"/>
                  <a:pt x="561" y="523"/>
                  <a:pt x="561" y="523"/>
                </a:cubicBezTo>
                <a:cubicBezTo>
                  <a:pt x="561" y="524"/>
                  <a:pt x="561" y="525"/>
                  <a:pt x="561" y="525"/>
                </a:cubicBezTo>
                <a:cubicBezTo>
                  <a:pt x="559" y="530"/>
                  <a:pt x="559" y="530"/>
                  <a:pt x="559" y="530"/>
                </a:cubicBezTo>
                <a:cubicBezTo>
                  <a:pt x="559" y="531"/>
                  <a:pt x="558" y="531"/>
                  <a:pt x="558" y="532"/>
                </a:cubicBezTo>
                <a:cubicBezTo>
                  <a:pt x="556" y="535"/>
                  <a:pt x="556" y="535"/>
                  <a:pt x="556" y="535"/>
                </a:cubicBezTo>
                <a:cubicBezTo>
                  <a:pt x="556" y="535"/>
                  <a:pt x="556" y="535"/>
                  <a:pt x="556" y="535"/>
                </a:cubicBezTo>
                <a:cubicBezTo>
                  <a:pt x="559" y="535"/>
                  <a:pt x="561" y="533"/>
                  <a:pt x="562" y="531"/>
                </a:cubicBezTo>
                <a:close/>
                <a:moveTo>
                  <a:pt x="488" y="519"/>
                </a:moveTo>
                <a:cubicBezTo>
                  <a:pt x="486" y="521"/>
                  <a:pt x="486" y="521"/>
                  <a:pt x="486" y="521"/>
                </a:cubicBezTo>
                <a:cubicBezTo>
                  <a:pt x="484" y="523"/>
                  <a:pt x="484" y="526"/>
                  <a:pt x="486" y="528"/>
                </a:cubicBezTo>
                <a:cubicBezTo>
                  <a:pt x="488" y="525"/>
                  <a:pt x="488" y="525"/>
                  <a:pt x="488" y="525"/>
                </a:cubicBezTo>
                <a:cubicBezTo>
                  <a:pt x="488" y="525"/>
                  <a:pt x="488" y="525"/>
                  <a:pt x="488" y="525"/>
                </a:cubicBezTo>
                <a:cubicBezTo>
                  <a:pt x="488" y="524"/>
                  <a:pt x="488" y="523"/>
                  <a:pt x="488" y="522"/>
                </a:cubicBezTo>
                <a:cubicBezTo>
                  <a:pt x="491" y="519"/>
                  <a:pt x="491" y="519"/>
                  <a:pt x="491" y="519"/>
                </a:cubicBezTo>
                <a:cubicBezTo>
                  <a:pt x="492" y="518"/>
                  <a:pt x="492" y="518"/>
                  <a:pt x="493" y="518"/>
                </a:cubicBezTo>
                <a:cubicBezTo>
                  <a:pt x="496" y="515"/>
                  <a:pt x="496" y="515"/>
                  <a:pt x="496" y="515"/>
                </a:cubicBezTo>
                <a:cubicBezTo>
                  <a:pt x="495" y="515"/>
                  <a:pt x="494" y="515"/>
                  <a:pt x="494" y="515"/>
                </a:cubicBezTo>
                <a:cubicBezTo>
                  <a:pt x="492" y="515"/>
                  <a:pt x="490" y="516"/>
                  <a:pt x="489" y="517"/>
                </a:cubicBezTo>
                <a:lnTo>
                  <a:pt x="488" y="519"/>
                </a:lnTo>
                <a:close/>
                <a:moveTo>
                  <a:pt x="322" y="537"/>
                </a:moveTo>
                <a:cubicBezTo>
                  <a:pt x="319" y="534"/>
                  <a:pt x="315" y="534"/>
                  <a:pt x="313" y="535"/>
                </a:cubicBezTo>
                <a:cubicBezTo>
                  <a:pt x="312" y="537"/>
                  <a:pt x="315" y="541"/>
                  <a:pt x="318" y="543"/>
                </a:cubicBezTo>
                <a:cubicBezTo>
                  <a:pt x="320" y="544"/>
                  <a:pt x="325" y="544"/>
                  <a:pt x="326" y="543"/>
                </a:cubicBezTo>
                <a:cubicBezTo>
                  <a:pt x="327" y="541"/>
                  <a:pt x="325" y="539"/>
                  <a:pt x="322" y="537"/>
                </a:cubicBezTo>
                <a:close/>
                <a:moveTo>
                  <a:pt x="316" y="538"/>
                </a:moveTo>
                <a:cubicBezTo>
                  <a:pt x="319" y="541"/>
                  <a:pt x="319" y="542"/>
                  <a:pt x="321" y="542"/>
                </a:cubicBezTo>
                <a:cubicBezTo>
                  <a:pt x="320" y="543"/>
                  <a:pt x="316" y="541"/>
                  <a:pt x="316" y="538"/>
                </a:cubicBezTo>
                <a:close/>
                <a:moveTo>
                  <a:pt x="496" y="523"/>
                </a:moveTo>
                <a:cubicBezTo>
                  <a:pt x="494" y="527"/>
                  <a:pt x="494" y="527"/>
                  <a:pt x="494" y="527"/>
                </a:cubicBezTo>
                <a:cubicBezTo>
                  <a:pt x="493" y="527"/>
                  <a:pt x="493" y="527"/>
                  <a:pt x="493" y="528"/>
                </a:cubicBezTo>
                <a:cubicBezTo>
                  <a:pt x="490" y="531"/>
                  <a:pt x="490" y="531"/>
                  <a:pt x="490" y="531"/>
                </a:cubicBezTo>
                <a:cubicBezTo>
                  <a:pt x="491" y="531"/>
                  <a:pt x="491" y="531"/>
                  <a:pt x="491" y="531"/>
                </a:cubicBezTo>
                <a:cubicBezTo>
                  <a:pt x="493" y="531"/>
                  <a:pt x="495" y="530"/>
                  <a:pt x="496" y="529"/>
                </a:cubicBezTo>
                <a:cubicBezTo>
                  <a:pt x="496" y="528"/>
                  <a:pt x="496" y="528"/>
                  <a:pt x="496" y="528"/>
                </a:cubicBezTo>
                <a:cubicBezTo>
                  <a:pt x="499" y="525"/>
                  <a:pt x="499" y="525"/>
                  <a:pt x="499" y="525"/>
                </a:cubicBezTo>
                <a:cubicBezTo>
                  <a:pt x="500" y="523"/>
                  <a:pt x="500" y="521"/>
                  <a:pt x="500" y="519"/>
                </a:cubicBezTo>
                <a:cubicBezTo>
                  <a:pt x="497" y="522"/>
                  <a:pt x="497" y="522"/>
                  <a:pt x="497" y="522"/>
                </a:cubicBezTo>
                <a:cubicBezTo>
                  <a:pt x="497" y="522"/>
                  <a:pt x="497" y="523"/>
                  <a:pt x="496" y="523"/>
                </a:cubicBezTo>
                <a:close/>
                <a:moveTo>
                  <a:pt x="469" y="572"/>
                </a:moveTo>
                <a:cubicBezTo>
                  <a:pt x="474" y="558"/>
                  <a:pt x="474" y="558"/>
                  <a:pt x="474" y="558"/>
                </a:cubicBezTo>
                <a:cubicBezTo>
                  <a:pt x="474" y="558"/>
                  <a:pt x="474" y="557"/>
                  <a:pt x="473" y="557"/>
                </a:cubicBezTo>
                <a:cubicBezTo>
                  <a:pt x="473" y="557"/>
                  <a:pt x="473" y="557"/>
                  <a:pt x="473" y="556"/>
                </a:cubicBezTo>
                <a:cubicBezTo>
                  <a:pt x="473" y="556"/>
                  <a:pt x="472" y="556"/>
                  <a:pt x="472" y="556"/>
                </a:cubicBezTo>
                <a:cubicBezTo>
                  <a:pt x="472" y="556"/>
                  <a:pt x="471" y="557"/>
                  <a:pt x="471" y="557"/>
                </a:cubicBezTo>
                <a:cubicBezTo>
                  <a:pt x="466" y="571"/>
                  <a:pt x="466" y="571"/>
                  <a:pt x="466" y="571"/>
                </a:cubicBezTo>
                <a:cubicBezTo>
                  <a:pt x="466" y="571"/>
                  <a:pt x="466" y="571"/>
                  <a:pt x="467" y="572"/>
                </a:cubicBezTo>
                <a:cubicBezTo>
                  <a:pt x="467" y="572"/>
                  <a:pt x="467" y="572"/>
                  <a:pt x="467" y="573"/>
                </a:cubicBezTo>
                <a:cubicBezTo>
                  <a:pt x="468" y="573"/>
                  <a:pt x="468" y="573"/>
                  <a:pt x="468" y="573"/>
                </a:cubicBezTo>
                <a:cubicBezTo>
                  <a:pt x="468" y="573"/>
                  <a:pt x="469" y="572"/>
                  <a:pt x="469" y="572"/>
                </a:cubicBezTo>
                <a:close/>
                <a:moveTo>
                  <a:pt x="491" y="523"/>
                </a:moveTo>
                <a:cubicBezTo>
                  <a:pt x="491" y="523"/>
                  <a:pt x="490" y="524"/>
                  <a:pt x="490" y="524"/>
                </a:cubicBezTo>
                <a:cubicBezTo>
                  <a:pt x="482" y="536"/>
                  <a:pt x="482" y="536"/>
                  <a:pt x="482" y="536"/>
                </a:cubicBezTo>
                <a:cubicBezTo>
                  <a:pt x="482" y="536"/>
                  <a:pt x="482" y="536"/>
                  <a:pt x="482" y="537"/>
                </a:cubicBezTo>
                <a:cubicBezTo>
                  <a:pt x="482" y="537"/>
                  <a:pt x="482" y="537"/>
                  <a:pt x="482" y="538"/>
                </a:cubicBezTo>
                <a:cubicBezTo>
                  <a:pt x="483" y="538"/>
                  <a:pt x="483" y="538"/>
                  <a:pt x="483" y="538"/>
                </a:cubicBezTo>
                <a:cubicBezTo>
                  <a:pt x="484" y="538"/>
                  <a:pt x="484" y="538"/>
                  <a:pt x="484" y="537"/>
                </a:cubicBezTo>
                <a:cubicBezTo>
                  <a:pt x="492" y="526"/>
                  <a:pt x="492" y="526"/>
                  <a:pt x="492" y="526"/>
                </a:cubicBezTo>
                <a:cubicBezTo>
                  <a:pt x="493" y="525"/>
                  <a:pt x="493" y="524"/>
                  <a:pt x="492" y="524"/>
                </a:cubicBezTo>
                <a:cubicBezTo>
                  <a:pt x="492" y="524"/>
                  <a:pt x="492" y="523"/>
                  <a:pt x="491" y="523"/>
                </a:cubicBezTo>
                <a:close/>
                <a:moveTo>
                  <a:pt x="470" y="577"/>
                </a:moveTo>
                <a:cubicBezTo>
                  <a:pt x="470" y="581"/>
                  <a:pt x="470" y="581"/>
                  <a:pt x="470" y="581"/>
                </a:cubicBezTo>
                <a:cubicBezTo>
                  <a:pt x="471" y="580"/>
                  <a:pt x="473" y="579"/>
                  <a:pt x="473" y="577"/>
                </a:cubicBezTo>
                <a:cubicBezTo>
                  <a:pt x="473" y="576"/>
                  <a:pt x="474" y="573"/>
                  <a:pt x="474" y="573"/>
                </a:cubicBezTo>
                <a:cubicBezTo>
                  <a:pt x="474" y="570"/>
                  <a:pt x="473" y="568"/>
                  <a:pt x="472" y="567"/>
                </a:cubicBezTo>
                <a:cubicBezTo>
                  <a:pt x="471" y="570"/>
                  <a:pt x="471" y="570"/>
                  <a:pt x="471" y="570"/>
                </a:cubicBezTo>
                <a:cubicBezTo>
                  <a:pt x="471" y="571"/>
                  <a:pt x="471" y="571"/>
                  <a:pt x="471" y="572"/>
                </a:cubicBezTo>
                <a:cubicBezTo>
                  <a:pt x="470" y="576"/>
                  <a:pt x="470" y="576"/>
                  <a:pt x="470" y="576"/>
                </a:cubicBezTo>
                <a:cubicBezTo>
                  <a:pt x="470" y="577"/>
                  <a:pt x="470" y="577"/>
                  <a:pt x="470" y="577"/>
                </a:cubicBezTo>
                <a:close/>
                <a:moveTo>
                  <a:pt x="466" y="576"/>
                </a:moveTo>
                <a:cubicBezTo>
                  <a:pt x="466" y="590"/>
                  <a:pt x="466" y="590"/>
                  <a:pt x="466" y="590"/>
                </a:cubicBezTo>
                <a:cubicBezTo>
                  <a:pt x="466" y="590"/>
                  <a:pt x="466" y="590"/>
                  <a:pt x="466" y="591"/>
                </a:cubicBezTo>
                <a:cubicBezTo>
                  <a:pt x="466" y="591"/>
                  <a:pt x="467" y="591"/>
                  <a:pt x="467" y="591"/>
                </a:cubicBezTo>
                <a:cubicBezTo>
                  <a:pt x="467" y="591"/>
                  <a:pt x="467" y="591"/>
                  <a:pt x="467" y="591"/>
                </a:cubicBezTo>
                <a:cubicBezTo>
                  <a:pt x="468" y="591"/>
                  <a:pt x="468" y="590"/>
                  <a:pt x="468" y="590"/>
                </a:cubicBezTo>
                <a:cubicBezTo>
                  <a:pt x="468" y="576"/>
                  <a:pt x="468" y="576"/>
                  <a:pt x="468" y="576"/>
                </a:cubicBezTo>
                <a:cubicBezTo>
                  <a:pt x="468" y="575"/>
                  <a:pt x="468" y="575"/>
                  <a:pt x="468" y="575"/>
                </a:cubicBezTo>
                <a:cubicBezTo>
                  <a:pt x="468" y="574"/>
                  <a:pt x="467" y="574"/>
                  <a:pt x="467" y="574"/>
                </a:cubicBezTo>
                <a:cubicBezTo>
                  <a:pt x="466" y="574"/>
                  <a:pt x="466" y="575"/>
                  <a:pt x="466" y="576"/>
                </a:cubicBezTo>
                <a:close/>
                <a:moveTo>
                  <a:pt x="385" y="577"/>
                </a:moveTo>
                <a:cubicBezTo>
                  <a:pt x="383" y="578"/>
                  <a:pt x="383" y="585"/>
                  <a:pt x="385" y="588"/>
                </a:cubicBezTo>
                <a:cubicBezTo>
                  <a:pt x="386" y="590"/>
                  <a:pt x="390" y="593"/>
                  <a:pt x="392" y="592"/>
                </a:cubicBezTo>
                <a:cubicBezTo>
                  <a:pt x="394" y="591"/>
                  <a:pt x="394" y="589"/>
                  <a:pt x="393" y="585"/>
                </a:cubicBezTo>
                <a:cubicBezTo>
                  <a:pt x="392" y="581"/>
                  <a:pt x="388" y="576"/>
                  <a:pt x="385" y="577"/>
                </a:cubicBezTo>
                <a:close/>
                <a:moveTo>
                  <a:pt x="386" y="584"/>
                </a:moveTo>
                <a:cubicBezTo>
                  <a:pt x="387" y="587"/>
                  <a:pt x="387" y="589"/>
                  <a:pt x="388" y="590"/>
                </a:cubicBezTo>
                <a:cubicBezTo>
                  <a:pt x="387" y="590"/>
                  <a:pt x="384" y="586"/>
                  <a:pt x="386" y="584"/>
                </a:cubicBezTo>
                <a:close/>
                <a:moveTo>
                  <a:pt x="302" y="495"/>
                </a:moveTo>
                <a:cubicBezTo>
                  <a:pt x="300" y="495"/>
                  <a:pt x="300" y="502"/>
                  <a:pt x="302" y="504"/>
                </a:cubicBezTo>
                <a:cubicBezTo>
                  <a:pt x="303" y="506"/>
                  <a:pt x="307" y="509"/>
                  <a:pt x="309" y="508"/>
                </a:cubicBezTo>
                <a:cubicBezTo>
                  <a:pt x="310" y="507"/>
                  <a:pt x="309" y="504"/>
                  <a:pt x="308" y="501"/>
                </a:cubicBezTo>
                <a:cubicBezTo>
                  <a:pt x="306" y="497"/>
                  <a:pt x="304" y="494"/>
                  <a:pt x="302" y="495"/>
                </a:cubicBezTo>
                <a:close/>
                <a:moveTo>
                  <a:pt x="302" y="499"/>
                </a:moveTo>
                <a:cubicBezTo>
                  <a:pt x="304" y="502"/>
                  <a:pt x="303" y="504"/>
                  <a:pt x="305" y="505"/>
                </a:cubicBezTo>
                <a:cubicBezTo>
                  <a:pt x="304" y="505"/>
                  <a:pt x="301" y="501"/>
                  <a:pt x="302" y="499"/>
                </a:cubicBezTo>
                <a:close/>
                <a:moveTo>
                  <a:pt x="505" y="511"/>
                </a:moveTo>
                <a:cubicBezTo>
                  <a:pt x="505" y="510"/>
                  <a:pt x="504" y="510"/>
                  <a:pt x="504" y="510"/>
                </a:cubicBezTo>
                <a:cubicBezTo>
                  <a:pt x="504" y="509"/>
                  <a:pt x="503" y="509"/>
                  <a:pt x="503" y="509"/>
                </a:cubicBezTo>
                <a:cubicBezTo>
                  <a:pt x="503" y="509"/>
                  <a:pt x="502" y="509"/>
                  <a:pt x="502" y="510"/>
                </a:cubicBezTo>
                <a:cubicBezTo>
                  <a:pt x="493" y="520"/>
                  <a:pt x="493" y="520"/>
                  <a:pt x="493" y="520"/>
                </a:cubicBezTo>
                <a:cubicBezTo>
                  <a:pt x="493" y="521"/>
                  <a:pt x="492" y="521"/>
                  <a:pt x="492" y="521"/>
                </a:cubicBezTo>
                <a:cubicBezTo>
                  <a:pt x="493" y="522"/>
                  <a:pt x="493" y="522"/>
                  <a:pt x="493" y="522"/>
                </a:cubicBezTo>
                <a:cubicBezTo>
                  <a:pt x="493" y="523"/>
                  <a:pt x="494" y="523"/>
                  <a:pt x="494" y="523"/>
                </a:cubicBezTo>
                <a:cubicBezTo>
                  <a:pt x="494" y="523"/>
                  <a:pt x="495" y="523"/>
                  <a:pt x="495" y="522"/>
                </a:cubicBezTo>
                <a:cubicBezTo>
                  <a:pt x="504" y="512"/>
                  <a:pt x="504" y="512"/>
                  <a:pt x="504" y="512"/>
                </a:cubicBezTo>
                <a:cubicBezTo>
                  <a:pt x="504" y="511"/>
                  <a:pt x="505" y="511"/>
                  <a:pt x="505" y="511"/>
                </a:cubicBezTo>
                <a:close/>
                <a:moveTo>
                  <a:pt x="433" y="415"/>
                </a:moveTo>
                <a:cubicBezTo>
                  <a:pt x="421" y="452"/>
                  <a:pt x="421" y="452"/>
                  <a:pt x="421" y="452"/>
                </a:cubicBezTo>
                <a:cubicBezTo>
                  <a:pt x="383" y="452"/>
                  <a:pt x="383" y="452"/>
                  <a:pt x="383" y="452"/>
                </a:cubicBezTo>
                <a:cubicBezTo>
                  <a:pt x="414" y="474"/>
                  <a:pt x="414" y="474"/>
                  <a:pt x="414" y="474"/>
                </a:cubicBezTo>
                <a:cubicBezTo>
                  <a:pt x="402" y="510"/>
                  <a:pt x="402" y="510"/>
                  <a:pt x="402" y="510"/>
                </a:cubicBezTo>
                <a:cubicBezTo>
                  <a:pt x="433" y="488"/>
                  <a:pt x="433" y="488"/>
                  <a:pt x="433" y="488"/>
                </a:cubicBezTo>
                <a:cubicBezTo>
                  <a:pt x="464" y="510"/>
                  <a:pt x="464" y="510"/>
                  <a:pt x="464" y="510"/>
                </a:cubicBezTo>
                <a:cubicBezTo>
                  <a:pt x="452" y="474"/>
                  <a:pt x="452" y="474"/>
                  <a:pt x="452" y="474"/>
                </a:cubicBezTo>
                <a:cubicBezTo>
                  <a:pt x="483" y="452"/>
                  <a:pt x="483" y="452"/>
                  <a:pt x="483" y="452"/>
                </a:cubicBezTo>
                <a:cubicBezTo>
                  <a:pt x="445" y="452"/>
                  <a:pt x="445" y="452"/>
                  <a:pt x="445" y="452"/>
                </a:cubicBezTo>
                <a:lnTo>
                  <a:pt x="433" y="415"/>
                </a:lnTo>
                <a:close/>
                <a:moveTo>
                  <a:pt x="462" y="570"/>
                </a:moveTo>
                <a:cubicBezTo>
                  <a:pt x="461" y="571"/>
                  <a:pt x="461" y="572"/>
                  <a:pt x="461" y="573"/>
                </a:cubicBezTo>
                <a:cubicBezTo>
                  <a:pt x="461" y="575"/>
                  <a:pt x="461" y="575"/>
                  <a:pt x="461" y="575"/>
                </a:cubicBezTo>
                <a:cubicBezTo>
                  <a:pt x="460" y="577"/>
                  <a:pt x="462" y="580"/>
                  <a:pt x="464" y="581"/>
                </a:cubicBezTo>
                <a:cubicBezTo>
                  <a:pt x="464" y="578"/>
                  <a:pt x="464" y="578"/>
                  <a:pt x="464" y="578"/>
                </a:cubicBezTo>
                <a:cubicBezTo>
                  <a:pt x="464" y="578"/>
                  <a:pt x="464" y="578"/>
                  <a:pt x="464" y="578"/>
                </a:cubicBezTo>
                <a:cubicBezTo>
                  <a:pt x="463" y="577"/>
                  <a:pt x="463" y="576"/>
                  <a:pt x="463" y="575"/>
                </a:cubicBezTo>
                <a:cubicBezTo>
                  <a:pt x="464" y="571"/>
                  <a:pt x="464" y="571"/>
                  <a:pt x="464" y="571"/>
                </a:cubicBezTo>
                <a:cubicBezTo>
                  <a:pt x="464" y="570"/>
                  <a:pt x="465" y="569"/>
                  <a:pt x="466" y="569"/>
                </a:cubicBezTo>
                <a:cubicBezTo>
                  <a:pt x="467" y="565"/>
                  <a:pt x="467" y="565"/>
                  <a:pt x="467" y="565"/>
                </a:cubicBezTo>
                <a:cubicBezTo>
                  <a:pt x="464" y="566"/>
                  <a:pt x="462" y="568"/>
                  <a:pt x="462" y="570"/>
                </a:cubicBezTo>
                <a:close/>
                <a:moveTo>
                  <a:pt x="461" y="592"/>
                </a:moveTo>
                <a:cubicBezTo>
                  <a:pt x="462" y="596"/>
                  <a:pt x="462" y="596"/>
                  <a:pt x="462" y="596"/>
                </a:cubicBezTo>
                <a:cubicBezTo>
                  <a:pt x="463" y="599"/>
                  <a:pt x="466" y="600"/>
                  <a:pt x="468" y="600"/>
                </a:cubicBezTo>
                <a:cubicBezTo>
                  <a:pt x="469" y="600"/>
                  <a:pt x="470" y="600"/>
                  <a:pt x="470" y="600"/>
                </a:cubicBezTo>
                <a:cubicBezTo>
                  <a:pt x="470" y="600"/>
                  <a:pt x="470" y="600"/>
                  <a:pt x="470" y="600"/>
                </a:cubicBezTo>
                <a:cubicBezTo>
                  <a:pt x="468" y="597"/>
                  <a:pt x="468" y="597"/>
                  <a:pt x="468" y="597"/>
                </a:cubicBezTo>
                <a:cubicBezTo>
                  <a:pt x="467" y="597"/>
                  <a:pt x="465" y="596"/>
                  <a:pt x="465" y="595"/>
                </a:cubicBezTo>
                <a:cubicBezTo>
                  <a:pt x="464" y="591"/>
                  <a:pt x="464" y="591"/>
                  <a:pt x="464" y="591"/>
                </a:cubicBezTo>
                <a:cubicBezTo>
                  <a:pt x="463" y="590"/>
                  <a:pt x="463" y="588"/>
                  <a:pt x="464" y="587"/>
                </a:cubicBezTo>
                <a:cubicBezTo>
                  <a:pt x="464" y="584"/>
                  <a:pt x="464" y="584"/>
                  <a:pt x="464" y="584"/>
                </a:cubicBezTo>
                <a:cubicBezTo>
                  <a:pt x="461" y="585"/>
                  <a:pt x="460" y="589"/>
                  <a:pt x="461" y="592"/>
                </a:cubicBezTo>
                <a:close/>
                <a:moveTo>
                  <a:pt x="471" y="593"/>
                </a:moveTo>
                <a:cubicBezTo>
                  <a:pt x="471" y="593"/>
                  <a:pt x="472" y="593"/>
                  <a:pt x="472" y="593"/>
                </a:cubicBezTo>
                <a:cubicBezTo>
                  <a:pt x="474" y="596"/>
                  <a:pt x="474" y="596"/>
                  <a:pt x="474" y="596"/>
                </a:cubicBezTo>
                <a:cubicBezTo>
                  <a:pt x="475" y="594"/>
                  <a:pt x="475" y="593"/>
                  <a:pt x="474" y="592"/>
                </a:cubicBezTo>
                <a:cubicBezTo>
                  <a:pt x="474" y="591"/>
                  <a:pt x="473" y="588"/>
                  <a:pt x="473" y="588"/>
                </a:cubicBezTo>
                <a:cubicBezTo>
                  <a:pt x="472" y="586"/>
                  <a:pt x="471" y="585"/>
                  <a:pt x="470" y="584"/>
                </a:cubicBezTo>
                <a:cubicBezTo>
                  <a:pt x="470" y="588"/>
                  <a:pt x="470" y="588"/>
                  <a:pt x="470" y="588"/>
                </a:cubicBezTo>
                <a:cubicBezTo>
                  <a:pt x="470" y="588"/>
                  <a:pt x="470" y="588"/>
                  <a:pt x="470" y="589"/>
                </a:cubicBezTo>
                <a:lnTo>
                  <a:pt x="471" y="593"/>
                </a:lnTo>
                <a:close/>
                <a:moveTo>
                  <a:pt x="479" y="605"/>
                </a:moveTo>
                <a:cubicBezTo>
                  <a:pt x="479" y="605"/>
                  <a:pt x="480" y="605"/>
                  <a:pt x="480" y="604"/>
                </a:cubicBezTo>
                <a:cubicBezTo>
                  <a:pt x="480" y="604"/>
                  <a:pt x="480" y="604"/>
                  <a:pt x="480" y="603"/>
                </a:cubicBezTo>
                <a:cubicBezTo>
                  <a:pt x="480" y="603"/>
                  <a:pt x="480" y="603"/>
                  <a:pt x="480" y="602"/>
                </a:cubicBezTo>
                <a:cubicBezTo>
                  <a:pt x="469" y="593"/>
                  <a:pt x="469" y="593"/>
                  <a:pt x="469" y="593"/>
                </a:cubicBezTo>
                <a:cubicBezTo>
                  <a:pt x="469" y="593"/>
                  <a:pt x="469" y="593"/>
                  <a:pt x="468" y="593"/>
                </a:cubicBezTo>
                <a:cubicBezTo>
                  <a:pt x="468" y="593"/>
                  <a:pt x="468" y="593"/>
                  <a:pt x="467" y="593"/>
                </a:cubicBezTo>
                <a:cubicBezTo>
                  <a:pt x="467" y="593"/>
                  <a:pt x="467" y="594"/>
                  <a:pt x="467" y="594"/>
                </a:cubicBezTo>
                <a:cubicBezTo>
                  <a:pt x="467" y="595"/>
                  <a:pt x="467" y="595"/>
                  <a:pt x="467" y="595"/>
                </a:cubicBezTo>
                <a:cubicBezTo>
                  <a:pt x="478" y="605"/>
                  <a:pt x="478" y="605"/>
                  <a:pt x="478" y="605"/>
                </a:cubicBezTo>
                <a:cubicBezTo>
                  <a:pt x="478" y="605"/>
                  <a:pt x="479" y="605"/>
                  <a:pt x="479" y="605"/>
                </a:cubicBezTo>
                <a:close/>
                <a:moveTo>
                  <a:pt x="488" y="540"/>
                </a:moveTo>
                <a:cubicBezTo>
                  <a:pt x="489" y="538"/>
                  <a:pt x="489" y="537"/>
                  <a:pt x="489" y="535"/>
                </a:cubicBezTo>
                <a:cubicBezTo>
                  <a:pt x="489" y="535"/>
                  <a:pt x="489" y="534"/>
                  <a:pt x="488" y="534"/>
                </a:cubicBezTo>
                <a:cubicBezTo>
                  <a:pt x="486" y="537"/>
                  <a:pt x="486" y="537"/>
                  <a:pt x="486" y="537"/>
                </a:cubicBezTo>
                <a:cubicBezTo>
                  <a:pt x="486" y="538"/>
                  <a:pt x="486" y="538"/>
                  <a:pt x="486" y="538"/>
                </a:cubicBezTo>
                <a:cubicBezTo>
                  <a:pt x="483" y="542"/>
                  <a:pt x="483" y="542"/>
                  <a:pt x="483" y="542"/>
                </a:cubicBezTo>
                <a:cubicBezTo>
                  <a:pt x="483" y="542"/>
                  <a:pt x="483" y="543"/>
                  <a:pt x="483" y="543"/>
                </a:cubicBezTo>
                <a:cubicBezTo>
                  <a:pt x="481" y="547"/>
                  <a:pt x="481" y="547"/>
                  <a:pt x="481" y="547"/>
                </a:cubicBezTo>
                <a:cubicBezTo>
                  <a:pt x="483" y="546"/>
                  <a:pt x="485" y="545"/>
                  <a:pt x="486" y="544"/>
                </a:cubicBezTo>
                <a:cubicBezTo>
                  <a:pt x="486" y="543"/>
                  <a:pt x="487" y="542"/>
                  <a:pt x="488" y="541"/>
                </a:cubicBezTo>
                <a:lnTo>
                  <a:pt x="488" y="540"/>
                </a:lnTo>
                <a:close/>
                <a:moveTo>
                  <a:pt x="484" y="601"/>
                </a:moveTo>
                <a:cubicBezTo>
                  <a:pt x="487" y="600"/>
                  <a:pt x="487" y="600"/>
                  <a:pt x="487" y="600"/>
                </a:cubicBezTo>
                <a:cubicBezTo>
                  <a:pt x="486" y="599"/>
                  <a:pt x="485" y="598"/>
                  <a:pt x="484" y="598"/>
                </a:cubicBezTo>
                <a:cubicBezTo>
                  <a:pt x="479" y="597"/>
                  <a:pt x="479" y="597"/>
                  <a:pt x="479" y="597"/>
                </a:cubicBezTo>
                <a:cubicBezTo>
                  <a:pt x="479" y="597"/>
                  <a:pt x="479" y="597"/>
                  <a:pt x="478" y="597"/>
                </a:cubicBezTo>
                <a:cubicBezTo>
                  <a:pt x="478" y="597"/>
                  <a:pt x="477" y="597"/>
                  <a:pt x="476" y="598"/>
                </a:cubicBezTo>
                <a:cubicBezTo>
                  <a:pt x="479" y="600"/>
                  <a:pt x="479" y="600"/>
                  <a:pt x="479" y="600"/>
                </a:cubicBezTo>
                <a:cubicBezTo>
                  <a:pt x="483" y="601"/>
                  <a:pt x="483" y="601"/>
                  <a:pt x="483" y="601"/>
                </a:cubicBezTo>
                <a:cubicBezTo>
                  <a:pt x="483" y="601"/>
                  <a:pt x="483" y="601"/>
                  <a:pt x="484" y="601"/>
                </a:cubicBezTo>
                <a:close/>
                <a:moveTo>
                  <a:pt x="482" y="540"/>
                </a:moveTo>
                <a:cubicBezTo>
                  <a:pt x="482" y="540"/>
                  <a:pt x="482" y="540"/>
                  <a:pt x="481" y="539"/>
                </a:cubicBezTo>
                <a:cubicBezTo>
                  <a:pt x="481" y="539"/>
                  <a:pt x="481" y="539"/>
                  <a:pt x="481" y="539"/>
                </a:cubicBezTo>
                <a:cubicBezTo>
                  <a:pt x="480" y="539"/>
                  <a:pt x="480" y="540"/>
                  <a:pt x="480" y="540"/>
                </a:cubicBezTo>
                <a:cubicBezTo>
                  <a:pt x="473" y="553"/>
                  <a:pt x="473" y="553"/>
                  <a:pt x="473" y="553"/>
                </a:cubicBezTo>
                <a:cubicBezTo>
                  <a:pt x="473" y="553"/>
                  <a:pt x="473" y="553"/>
                  <a:pt x="473" y="554"/>
                </a:cubicBezTo>
                <a:cubicBezTo>
                  <a:pt x="473" y="554"/>
                  <a:pt x="473" y="554"/>
                  <a:pt x="474" y="554"/>
                </a:cubicBezTo>
                <a:cubicBezTo>
                  <a:pt x="474" y="555"/>
                  <a:pt x="474" y="555"/>
                  <a:pt x="474" y="555"/>
                </a:cubicBezTo>
                <a:cubicBezTo>
                  <a:pt x="475" y="555"/>
                  <a:pt x="475" y="554"/>
                  <a:pt x="475" y="554"/>
                </a:cubicBezTo>
                <a:cubicBezTo>
                  <a:pt x="482" y="541"/>
                  <a:pt x="482" y="541"/>
                  <a:pt x="482" y="541"/>
                </a:cubicBezTo>
                <a:cubicBezTo>
                  <a:pt x="482" y="541"/>
                  <a:pt x="482" y="541"/>
                  <a:pt x="482" y="540"/>
                </a:cubicBezTo>
                <a:close/>
                <a:moveTo>
                  <a:pt x="561" y="500"/>
                </a:moveTo>
                <a:cubicBezTo>
                  <a:pt x="562" y="503"/>
                  <a:pt x="562" y="503"/>
                  <a:pt x="562" y="503"/>
                </a:cubicBezTo>
                <a:cubicBezTo>
                  <a:pt x="563" y="503"/>
                  <a:pt x="563" y="503"/>
                  <a:pt x="563" y="503"/>
                </a:cubicBezTo>
                <a:cubicBezTo>
                  <a:pt x="564" y="504"/>
                  <a:pt x="564" y="505"/>
                  <a:pt x="564" y="506"/>
                </a:cubicBezTo>
                <a:cubicBezTo>
                  <a:pt x="564" y="510"/>
                  <a:pt x="564" y="510"/>
                  <a:pt x="564" y="510"/>
                </a:cubicBezTo>
                <a:cubicBezTo>
                  <a:pt x="564" y="511"/>
                  <a:pt x="563" y="512"/>
                  <a:pt x="563" y="513"/>
                </a:cubicBezTo>
                <a:cubicBezTo>
                  <a:pt x="562" y="516"/>
                  <a:pt x="562" y="516"/>
                  <a:pt x="562" y="516"/>
                </a:cubicBezTo>
                <a:cubicBezTo>
                  <a:pt x="565" y="516"/>
                  <a:pt x="567" y="513"/>
                  <a:pt x="567" y="510"/>
                </a:cubicBezTo>
                <a:cubicBezTo>
                  <a:pt x="567" y="510"/>
                  <a:pt x="567" y="507"/>
                  <a:pt x="567" y="506"/>
                </a:cubicBezTo>
                <a:cubicBezTo>
                  <a:pt x="567" y="503"/>
                  <a:pt x="564" y="500"/>
                  <a:pt x="561" y="500"/>
                </a:cubicBezTo>
                <a:close/>
                <a:moveTo>
                  <a:pt x="373" y="604"/>
                </a:moveTo>
                <a:cubicBezTo>
                  <a:pt x="375" y="604"/>
                  <a:pt x="380" y="603"/>
                  <a:pt x="380" y="601"/>
                </a:cubicBezTo>
                <a:cubicBezTo>
                  <a:pt x="380" y="599"/>
                  <a:pt x="378" y="598"/>
                  <a:pt x="374" y="597"/>
                </a:cubicBezTo>
                <a:cubicBezTo>
                  <a:pt x="370" y="595"/>
                  <a:pt x="366" y="597"/>
                  <a:pt x="366" y="599"/>
                </a:cubicBezTo>
                <a:cubicBezTo>
                  <a:pt x="365" y="600"/>
                  <a:pt x="369" y="603"/>
                  <a:pt x="373" y="604"/>
                </a:cubicBezTo>
                <a:close/>
                <a:moveTo>
                  <a:pt x="376" y="602"/>
                </a:moveTo>
                <a:cubicBezTo>
                  <a:pt x="376" y="603"/>
                  <a:pt x="371" y="603"/>
                  <a:pt x="369" y="601"/>
                </a:cubicBezTo>
                <a:cubicBezTo>
                  <a:pt x="373" y="602"/>
                  <a:pt x="374" y="602"/>
                  <a:pt x="376" y="602"/>
                </a:cubicBezTo>
                <a:close/>
                <a:moveTo>
                  <a:pt x="469" y="551"/>
                </a:moveTo>
                <a:cubicBezTo>
                  <a:pt x="468" y="552"/>
                  <a:pt x="467" y="554"/>
                  <a:pt x="467" y="555"/>
                </a:cubicBezTo>
                <a:cubicBezTo>
                  <a:pt x="466" y="558"/>
                  <a:pt x="466" y="560"/>
                  <a:pt x="468" y="562"/>
                </a:cubicBezTo>
                <a:cubicBezTo>
                  <a:pt x="469" y="558"/>
                  <a:pt x="469" y="558"/>
                  <a:pt x="469" y="558"/>
                </a:cubicBezTo>
                <a:cubicBezTo>
                  <a:pt x="469" y="558"/>
                  <a:pt x="469" y="557"/>
                  <a:pt x="469" y="556"/>
                </a:cubicBezTo>
                <a:cubicBezTo>
                  <a:pt x="471" y="552"/>
                  <a:pt x="471" y="552"/>
                  <a:pt x="471" y="552"/>
                </a:cubicBezTo>
                <a:cubicBezTo>
                  <a:pt x="471" y="552"/>
                  <a:pt x="472" y="551"/>
                  <a:pt x="472" y="551"/>
                </a:cubicBezTo>
                <a:cubicBezTo>
                  <a:pt x="474" y="547"/>
                  <a:pt x="474" y="547"/>
                  <a:pt x="474" y="547"/>
                </a:cubicBezTo>
                <a:cubicBezTo>
                  <a:pt x="474" y="547"/>
                  <a:pt x="474" y="547"/>
                  <a:pt x="474" y="547"/>
                </a:cubicBezTo>
                <a:cubicBezTo>
                  <a:pt x="472" y="547"/>
                  <a:pt x="469" y="549"/>
                  <a:pt x="469" y="551"/>
                </a:cubicBezTo>
                <a:close/>
                <a:moveTo>
                  <a:pt x="478" y="560"/>
                </a:moveTo>
                <a:cubicBezTo>
                  <a:pt x="478" y="560"/>
                  <a:pt x="479" y="558"/>
                  <a:pt x="480" y="557"/>
                </a:cubicBezTo>
                <a:cubicBezTo>
                  <a:pt x="480" y="556"/>
                  <a:pt x="480" y="556"/>
                  <a:pt x="480" y="556"/>
                </a:cubicBezTo>
                <a:cubicBezTo>
                  <a:pt x="481" y="554"/>
                  <a:pt x="480" y="551"/>
                  <a:pt x="479" y="550"/>
                </a:cubicBezTo>
                <a:cubicBezTo>
                  <a:pt x="478" y="553"/>
                  <a:pt x="478" y="553"/>
                  <a:pt x="478" y="553"/>
                </a:cubicBezTo>
                <a:cubicBezTo>
                  <a:pt x="478" y="553"/>
                  <a:pt x="478" y="554"/>
                  <a:pt x="477" y="555"/>
                </a:cubicBezTo>
                <a:cubicBezTo>
                  <a:pt x="476" y="559"/>
                  <a:pt x="476" y="559"/>
                  <a:pt x="476" y="559"/>
                </a:cubicBezTo>
                <a:cubicBezTo>
                  <a:pt x="475" y="560"/>
                  <a:pt x="475" y="560"/>
                  <a:pt x="474" y="561"/>
                </a:cubicBezTo>
                <a:cubicBezTo>
                  <a:pt x="473" y="564"/>
                  <a:pt x="473" y="564"/>
                  <a:pt x="473" y="564"/>
                </a:cubicBezTo>
                <a:cubicBezTo>
                  <a:pt x="475" y="564"/>
                  <a:pt x="477" y="562"/>
                  <a:pt x="478" y="560"/>
                </a:cubicBezTo>
                <a:close/>
                <a:moveTo>
                  <a:pt x="308" y="476"/>
                </a:moveTo>
                <a:cubicBezTo>
                  <a:pt x="306" y="476"/>
                  <a:pt x="305" y="481"/>
                  <a:pt x="305" y="484"/>
                </a:cubicBezTo>
                <a:cubicBezTo>
                  <a:pt x="306" y="486"/>
                  <a:pt x="309" y="490"/>
                  <a:pt x="311" y="490"/>
                </a:cubicBezTo>
                <a:cubicBezTo>
                  <a:pt x="312" y="489"/>
                  <a:pt x="313" y="487"/>
                  <a:pt x="313" y="483"/>
                </a:cubicBezTo>
                <a:cubicBezTo>
                  <a:pt x="313" y="479"/>
                  <a:pt x="310" y="476"/>
                  <a:pt x="308" y="476"/>
                </a:cubicBezTo>
                <a:close/>
                <a:moveTo>
                  <a:pt x="307" y="480"/>
                </a:moveTo>
                <a:cubicBezTo>
                  <a:pt x="307" y="483"/>
                  <a:pt x="307" y="485"/>
                  <a:pt x="308" y="486"/>
                </a:cubicBezTo>
                <a:cubicBezTo>
                  <a:pt x="307" y="486"/>
                  <a:pt x="305" y="482"/>
                  <a:pt x="307" y="480"/>
                </a:cubicBezTo>
                <a:close/>
                <a:moveTo>
                  <a:pt x="511" y="499"/>
                </a:moveTo>
                <a:cubicBezTo>
                  <a:pt x="514" y="496"/>
                  <a:pt x="514" y="496"/>
                  <a:pt x="514" y="496"/>
                </a:cubicBezTo>
                <a:cubicBezTo>
                  <a:pt x="514" y="496"/>
                  <a:pt x="515" y="495"/>
                  <a:pt x="515" y="495"/>
                </a:cubicBezTo>
                <a:cubicBezTo>
                  <a:pt x="519" y="492"/>
                  <a:pt x="519" y="492"/>
                  <a:pt x="519" y="492"/>
                </a:cubicBezTo>
                <a:cubicBezTo>
                  <a:pt x="520" y="492"/>
                  <a:pt x="520" y="492"/>
                  <a:pt x="521" y="492"/>
                </a:cubicBezTo>
                <a:cubicBezTo>
                  <a:pt x="521" y="492"/>
                  <a:pt x="521" y="492"/>
                  <a:pt x="521" y="492"/>
                </a:cubicBezTo>
                <a:cubicBezTo>
                  <a:pt x="525" y="490"/>
                  <a:pt x="525" y="490"/>
                  <a:pt x="525" y="490"/>
                </a:cubicBezTo>
                <a:cubicBezTo>
                  <a:pt x="523" y="489"/>
                  <a:pt x="522" y="489"/>
                  <a:pt x="521" y="489"/>
                </a:cubicBezTo>
                <a:cubicBezTo>
                  <a:pt x="520" y="489"/>
                  <a:pt x="518" y="489"/>
                  <a:pt x="517" y="490"/>
                </a:cubicBezTo>
                <a:cubicBezTo>
                  <a:pt x="515" y="492"/>
                  <a:pt x="515" y="492"/>
                  <a:pt x="515" y="492"/>
                </a:cubicBezTo>
                <a:cubicBezTo>
                  <a:pt x="514" y="493"/>
                  <a:pt x="514" y="493"/>
                  <a:pt x="514" y="493"/>
                </a:cubicBezTo>
                <a:cubicBezTo>
                  <a:pt x="512" y="494"/>
                  <a:pt x="511" y="497"/>
                  <a:pt x="511" y="499"/>
                </a:cubicBezTo>
                <a:close/>
                <a:moveTo>
                  <a:pt x="477" y="533"/>
                </a:moveTo>
                <a:cubicBezTo>
                  <a:pt x="477" y="534"/>
                  <a:pt x="476" y="536"/>
                  <a:pt x="475" y="537"/>
                </a:cubicBezTo>
                <a:cubicBezTo>
                  <a:pt x="474" y="539"/>
                  <a:pt x="474" y="542"/>
                  <a:pt x="476" y="544"/>
                </a:cubicBezTo>
                <a:cubicBezTo>
                  <a:pt x="477" y="542"/>
                  <a:pt x="477" y="542"/>
                  <a:pt x="477" y="542"/>
                </a:cubicBezTo>
                <a:cubicBezTo>
                  <a:pt x="477" y="541"/>
                  <a:pt x="477" y="541"/>
                  <a:pt x="477" y="541"/>
                </a:cubicBezTo>
                <a:cubicBezTo>
                  <a:pt x="477" y="540"/>
                  <a:pt x="477" y="539"/>
                  <a:pt x="477" y="539"/>
                </a:cubicBezTo>
                <a:cubicBezTo>
                  <a:pt x="480" y="535"/>
                  <a:pt x="480" y="535"/>
                  <a:pt x="480" y="535"/>
                </a:cubicBezTo>
                <a:cubicBezTo>
                  <a:pt x="480" y="534"/>
                  <a:pt x="481" y="533"/>
                  <a:pt x="482" y="533"/>
                </a:cubicBezTo>
                <a:cubicBezTo>
                  <a:pt x="484" y="530"/>
                  <a:pt x="484" y="530"/>
                  <a:pt x="484" y="530"/>
                </a:cubicBezTo>
                <a:cubicBezTo>
                  <a:pt x="484" y="530"/>
                  <a:pt x="483" y="530"/>
                  <a:pt x="483" y="530"/>
                </a:cubicBezTo>
                <a:cubicBezTo>
                  <a:pt x="480" y="530"/>
                  <a:pt x="479" y="531"/>
                  <a:pt x="477" y="533"/>
                </a:cubicBezTo>
                <a:close/>
                <a:moveTo>
                  <a:pt x="557" y="505"/>
                </a:moveTo>
                <a:cubicBezTo>
                  <a:pt x="556" y="502"/>
                  <a:pt x="556" y="502"/>
                  <a:pt x="556" y="502"/>
                </a:cubicBezTo>
                <a:cubicBezTo>
                  <a:pt x="555" y="503"/>
                  <a:pt x="554" y="504"/>
                  <a:pt x="554" y="506"/>
                </a:cubicBezTo>
                <a:cubicBezTo>
                  <a:pt x="554" y="506"/>
                  <a:pt x="554" y="509"/>
                  <a:pt x="554" y="510"/>
                </a:cubicBezTo>
                <a:cubicBezTo>
                  <a:pt x="554" y="512"/>
                  <a:pt x="555" y="514"/>
                  <a:pt x="557" y="515"/>
                </a:cubicBezTo>
                <a:cubicBezTo>
                  <a:pt x="557" y="511"/>
                  <a:pt x="557" y="511"/>
                  <a:pt x="557" y="511"/>
                </a:cubicBezTo>
                <a:cubicBezTo>
                  <a:pt x="557" y="511"/>
                  <a:pt x="557" y="511"/>
                  <a:pt x="557" y="510"/>
                </a:cubicBezTo>
                <a:cubicBezTo>
                  <a:pt x="557" y="506"/>
                  <a:pt x="557" y="506"/>
                  <a:pt x="557" y="506"/>
                </a:cubicBezTo>
                <a:cubicBezTo>
                  <a:pt x="557" y="505"/>
                  <a:pt x="557" y="505"/>
                  <a:pt x="557" y="505"/>
                </a:cubicBezTo>
                <a:close/>
                <a:moveTo>
                  <a:pt x="538" y="481"/>
                </a:moveTo>
                <a:cubicBezTo>
                  <a:pt x="537" y="481"/>
                  <a:pt x="537" y="481"/>
                  <a:pt x="536" y="481"/>
                </a:cubicBezTo>
                <a:cubicBezTo>
                  <a:pt x="536" y="481"/>
                  <a:pt x="536" y="481"/>
                  <a:pt x="536" y="481"/>
                </a:cubicBezTo>
                <a:cubicBezTo>
                  <a:pt x="535" y="481"/>
                  <a:pt x="533" y="482"/>
                  <a:pt x="532" y="482"/>
                </a:cubicBezTo>
                <a:cubicBezTo>
                  <a:pt x="530" y="483"/>
                  <a:pt x="529" y="484"/>
                  <a:pt x="528" y="485"/>
                </a:cubicBezTo>
                <a:cubicBezTo>
                  <a:pt x="528" y="486"/>
                  <a:pt x="527" y="487"/>
                  <a:pt x="527" y="488"/>
                </a:cubicBezTo>
                <a:cubicBezTo>
                  <a:pt x="531" y="487"/>
                  <a:pt x="531" y="487"/>
                  <a:pt x="531" y="487"/>
                </a:cubicBezTo>
                <a:cubicBezTo>
                  <a:pt x="531" y="486"/>
                  <a:pt x="532" y="485"/>
                  <a:pt x="533" y="485"/>
                </a:cubicBezTo>
                <a:cubicBezTo>
                  <a:pt x="537" y="484"/>
                  <a:pt x="537" y="484"/>
                  <a:pt x="537" y="484"/>
                </a:cubicBezTo>
                <a:cubicBezTo>
                  <a:pt x="537" y="484"/>
                  <a:pt x="538" y="484"/>
                  <a:pt x="538" y="484"/>
                </a:cubicBezTo>
                <a:cubicBezTo>
                  <a:pt x="539" y="484"/>
                  <a:pt x="540" y="484"/>
                  <a:pt x="541" y="485"/>
                </a:cubicBezTo>
                <a:cubicBezTo>
                  <a:pt x="544" y="486"/>
                  <a:pt x="544" y="486"/>
                  <a:pt x="544" y="486"/>
                </a:cubicBezTo>
                <a:cubicBezTo>
                  <a:pt x="543" y="483"/>
                  <a:pt x="541" y="481"/>
                  <a:pt x="538" y="481"/>
                </a:cubicBezTo>
                <a:close/>
                <a:moveTo>
                  <a:pt x="324" y="504"/>
                </a:moveTo>
                <a:cubicBezTo>
                  <a:pt x="323" y="507"/>
                  <a:pt x="324" y="511"/>
                  <a:pt x="326" y="512"/>
                </a:cubicBezTo>
                <a:cubicBezTo>
                  <a:pt x="328" y="512"/>
                  <a:pt x="329" y="510"/>
                  <a:pt x="331" y="507"/>
                </a:cubicBezTo>
                <a:cubicBezTo>
                  <a:pt x="333" y="503"/>
                  <a:pt x="331" y="499"/>
                  <a:pt x="330" y="499"/>
                </a:cubicBezTo>
                <a:cubicBezTo>
                  <a:pt x="328" y="498"/>
                  <a:pt x="324" y="501"/>
                  <a:pt x="324" y="504"/>
                </a:cubicBezTo>
                <a:close/>
                <a:moveTo>
                  <a:pt x="325" y="507"/>
                </a:moveTo>
                <a:cubicBezTo>
                  <a:pt x="324" y="507"/>
                  <a:pt x="324" y="502"/>
                  <a:pt x="327" y="502"/>
                </a:cubicBezTo>
                <a:cubicBezTo>
                  <a:pt x="326" y="505"/>
                  <a:pt x="325" y="506"/>
                  <a:pt x="325" y="507"/>
                </a:cubicBezTo>
                <a:close/>
                <a:moveTo>
                  <a:pt x="370" y="574"/>
                </a:moveTo>
                <a:cubicBezTo>
                  <a:pt x="370" y="576"/>
                  <a:pt x="373" y="580"/>
                  <a:pt x="375" y="579"/>
                </a:cubicBezTo>
                <a:cubicBezTo>
                  <a:pt x="377" y="579"/>
                  <a:pt x="378" y="576"/>
                  <a:pt x="377" y="573"/>
                </a:cubicBezTo>
                <a:cubicBezTo>
                  <a:pt x="377" y="569"/>
                  <a:pt x="374" y="566"/>
                  <a:pt x="372" y="566"/>
                </a:cubicBezTo>
                <a:cubicBezTo>
                  <a:pt x="371" y="566"/>
                  <a:pt x="369" y="571"/>
                  <a:pt x="370" y="574"/>
                </a:cubicBezTo>
                <a:close/>
                <a:moveTo>
                  <a:pt x="371" y="570"/>
                </a:moveTo>
                <a:cubicBezTo>
                  <a:pt x="372" y="573"/>
                  <a:pt x="371" y="575"/>
                  <a:pt x="373" y="576"/>
                </a:cubicBezTo>
                <a:cubicBezTo>
                  <a:pt x="372" y="576"/>
                  <a:pt x="369" y="572"/>
                  <a:pt x="371" y="570"/>
                </a:cubicBezTo>
                <a:close/>
                <a:moveTo>
                  <a:pt x="362" y="554"/>
                </a:moveTo>
                <a:cubicBezTo>
                  <a:pt x="360" y="554"/>
                  <a:pt x="358" y="558"/>
                  <a:pt x="358" y="561"/>
                </a:cubicBezTo>
                <a:cubicBezTo>
                  <a:pt x="358" y="564"/>
                  <a:pt x="361" y="568"/>
                  <a:pt x="363" y="568"/>
                </a:cubicBezTo>
                <a:cubicBezTo>
                  <a:pt x="364" y="567"/>
                  <a:pt x="365" y="565"/>
                  <a:pt x="366" y="561"/>
                </a:cubicBezTo>
                <a:cubicBezTo>
                  <a:pt x="366" y="557"/>
                  <a:pt x="364" y="554"/>
                  <a:pt x="362" y="554"/>
                </a:cubicBezTo>
                <a:close/>
                <a:moveTo>
                  <a:pt x="360" y="558"/>
                </a:moveTo>
                <a:cubicBezTo>
                  <a:pt x="360" y="561"/>
                  <a:pt x="360" y="562"/>
                  <a:pt x="361" y="564"/>
                </a:cubicBezTo>
                <a:cubicBezTo>
                  <a:pt x="360" y="564"/>
                  <a:pt x="358" y="559"/>
                  <a:pt x="360" y="558"/>
                </a:cubicBezTo>
                <a:close/>
                <a:moveTo>
                  <a:pt x="307" y="517"/>
                </a:moveTo>
                <a:cubicBezTo>
                  <a:pt x="305" y="518"/>
                  <a:pt x="307" y="523"/>
                  <a:pt x="310" y="525"/>
                </a:cubicBezTo>
                <a:cubicBezTo>
                  <a:pt x="312" y="526"/>
                  <a:pt x="317" y="528"/>
                  <a:pt x="318" y="526"/>
                </a:cubicBezTo>
                <a:cubicBezTo>
                  <a:pt x="319" y="525"/>
                  <a:pt x="318" y="523"/>
                  <a:pt x="315" y="520"/>
                </a:cubicBezTo>
                <a:cubicBezTo>
                  <a:pt x="313" y="517"/>
                  <a:pt x="308" y="516"/>
                  <a:pt x="307" y="517"/>
                </a:cubicBezTo>
                <a:close/>
                <a:moveTo>
                  <a:pt x="309" y="521"/>
                </a:moveTo>
                <a:cubicBezTo>
                  <a:pt x="311" y="524"/>
                  <a:pt x="311" y="525"/>
                  <a:pt x="313" y="525"/>
                </a:cubicBezTo>
                <a:cubicBezTo>
                  <a:pt x="313" y="526"/>
                  <a:pt x="308" y="524"/>
                  <a:pt x="309" y="521"/>
                </a:cubicBezTo>
                <a:close/>
                <a:moveTo>
                  <a:pt x="323" y="484"/>
                </a:moveTo>
                <a:cubicBezTo>
                  <a:pt x="321" y="483"/>
                  <a:pt x="317" y="487"/>
                  <a:pt x="317" y="490"/>
                </a:cubicBezTo>
                <a:cubicBezTo>
                  <a:pt x="316" y="492"/>
                  <a:pt x="317" y="497"/>
                  <a:pt x="319" y="497"/>
                </a:cubicBezTo>
                <a:cubicBezTo>
                  <a:pt x="321" y="498"/>
                  <a:pt x="323" y="495"/>
                  <a:pt x="324" y="492"/>
                </a:cubicBezTo>
                <a:cubicBezTo>
                  <a:pt x="326" y="488"/>
                  <a:pt x="324" y="485"/>
                  <a:pt x="323" y="484"/>
                </a:cubicBezTo>
                <a:close/>
                <a:moveTo>
                  <a:pt x="319" y="493"/>
                </a:moveTo>
                <a:cubicBezTo>
                  <a:pt x="317" y="493"/>
                  <a:pt x="317" y="488"/>
                  <a:pt x="320" y="487"/>
                </a:cubicBezTo>
                <a:cubicBezTo>
                  <a:pt x="319" y="491"/>
                  <a:pt x="318" y="491"/>
                  <a:pt x="319" y="493"/>
                </a:cubicBezTo>
                <a:close/>
                <a:moveTo>
                  <a:pt x="538" y="486"/>
                </a:moveTo>
                <a:cubicBezTo>
                  <a:pt x="537" y="486"/>
                  <a:pt x="537" y="487"/>
                  <a:pt x="537" y="487"/>
                </a:cubicBezTo>
                <a:cubicBezTo>
                  <a:pt x="536" y="488"/>
                  <a:pt x="537" y="488"/>
                  <a:pt x="537" y="489"/>
                </a:cubicBezTo>
                <a:cubicBezTo>
                  <a:pt x="537" y="489"/>
                  <a:pt x="537" y="489"/>
                  <a:pt x="538" y="489"/>
                </a:cubicBezTo>
                <a:cubicBezTo>
                  <a:pt x="552" y="491"/>
                  <a:pt x="552" y="491"/>
                  <a:pt x="552" y="491"/>
                </a:cubicBezTo>
                <a:cubicBezTo>
                  <a:pt x="552" y="491"/>
                  <a:pt x="552" y="491"/>
                  <a:pt x="552" y="491"/>
                </a:cubicBezTo>
                <a:cubicBezTo>
                  <a:pt x="553" y="491"/>
                  <a:pt x="553" y="490"/>
                  <a:pt x="553" y="490"/>
                </a:cubicBezTo>
                <a:cubicBezTo>
                  <a:pt x="553" y="489"/>
                  <a:pt x="553" y="489"/>
                  <a:pt x="553" y="489"/>
                </a:cubicBezTo>
                <a:cubicBezTo>
                  <a:pt x="553" y="488"/>
                  <a:pt x="552" y="488"/>
                  <a:pt x="552" y="488"/>
                </a:cubicBezTo>
                <a:cubicBezTo>
                  <a:pt x="538" y="486"/>
                  <a:pt x="538" y="486"/>
                  <a:pt x="538" y="486"/>
                </a:cubicBezTo>
                <a:cubicBezTo>
                  <a:pt x="538" y="486"/>
                  <a:pt x="538" y="486"/>
                  <a:pt x="538" y="486"/>
                </a:cubicBezTo>
                <a:close/>
                <a:moveTo>
                  <a:pt x="557" y="525"/>
                </a:moveTo>
                <a:cubicBezTo>
                  <a:pt x="557" y="525"/>
                  <a:pt x="557" y="526"/>
                  <a:pt x="557" y="526"/>
                </a:cubicBezTo>
                <a:cubicBezTo>
                  <a:pt x="557" y="526"/>
                  <a:pt x="558" y="526"/>
                  <a:pt x="558" y="526"/>
                </a:cubicBezTo>
                <a:cubicBezTo>
                  <a:pt x="558" y="526"/>
                  <a:pt x="559" y="525"/>
                  <a:pt x="559" y="525"/>
                </a:cubicBezTo>
                <a:cubicBezTo>
                  <a:pt x="562" y="511"/>
                  <a:pt x="562" y="511"/>
                  <a:pt x="562" y="511"/>
                </a:cubicBezTo>
                <a:cubicBezTo>
                  <a:pt x="562" y="510"/>
                  <a:pt x="562" y="510"/>
                  <a:pt x="562" y="510"/>
                </a:cubicBezTo>
                <a:cubicBezTo>
                  <a:pt x="561" y="509"/>
                  <a:pt x="561" y="509"/>
                  <a:pt x="561" y="509"/>
                </a:cubicBezTo>
                <a:cubicBezTo>
                  <a:pt x="561" y="509"/>
                  <a:pt x="560" y="509"/>
                  <a:pt x="560" y="509"/>
                </a:cubicBezTo>
                <a:cubicBezTo>
                  <a:pt x="560" y="509"/>
                  <a:pt x="559" y="510"/>
                  <a:pt x="559" y="510"/>
                </a:cubicBezTo>
                <a:cubicBezTo>
                  <a:pt x="556" y="524"/>
                  <a:pt x="556" y="524"/>
                  <a:pt x="556" y="524"/>
                </a:cubicBezTo>
                <a:cubicBezTo>
                  <a:pt x="556" y="524"/>
                  <a:pt x="556" y="525"/>
                  <a:pt x="557" y="525"/>
                </a:cubicBezTo>
                <a:close/>
                <a:moveTo>
                  <a:pt x="535" y="555"/>
                </a:moveTo>
                <a:cubicBezTo>
                  <a:pt x="535" y="555"/>
                  <a:pt x="535" y="555"/>
                  <a:pt x="535" y="555"/>
                </a:cubicBezTo>
                <a:cubicBezTo>
                  <a:pt x="533" y="558"/>
                  <a:pt x="533" y="558"/>
                  <a:pt x="533" y="558"/>
                </a:cubicBezTo>
                <a:cubicBezTo>
                  <a:pt x="532" y="560"/>
                  <a:pt x="531" y="563"/>
                  <a:pt x="532" y="564"/>
                </a:cubicBezTo>
                <a:cubicBezTo>
                  <a:pt x="535" y="562"/>
                  <a:pt x="535" y="562"/>
                  <a:pt x="535" y="562"/>
                </a:cubicBezTo>
                <a:cubicBezTo>
                  <a:pt x="535" y="561"/>
                  <a:pt x="535" y="560"/>
                  <a:pt x="535" y="560"/>
                </a:cubicBezTo>
                <a:cubicBezTo>
                  <a:pt x="538" y="556"/>
                  <a:pt x="538" y="556"/>
                  <a:pt x="538" y="556"/>
                </a:cubicBezTo>
                <a:cubicBezTo>
                  <a:pt x="538" y="556"/>
                  <a:pt x="539" y="555"/>
                  <a:pt x="539" y="555"/>
                </a:cubicBezTo>
                <a:cubicBezTo>
                  <a:pt x="541" y="552"/>
                  <a:pt x="541" y="552"/>
                  <a:pt x="541" y="552"/>
                </a:cubicBezTo>
                <a:cubicBezTo>
                  <a:pt x="541" y="552"/>
                  <a:pt x="541" y="552"/>
                  <a:pt x="540" y="552"/>
                </a:cubicBezTo>
                <a:cubicBezTo>
                  <a:pt x="538" y="552"/>
                  <a:pt x="537" y="553"/>
                  <a:pt x="535" y="555"/>
                </a:cubicBezTo>
                <a:close/>
                <a:moveTo>
                  <a:pt x="557" y="485"/>
                </a:moveTo>
                <a:cubicBezTo>
                  <a:pt x="556" y="485"/>
                  <a:pt x="556" y="485"/>
                  <a:pt x="556" y="485"/>
                </a:cubicBezTo>
                <a:cubicBezTo>
                  <a:pt x="555" y="484"/>
                  <a:pt x="554" y="483"/>
                  <a:pt x="552" y="483"/>
                </a:cubicBezTo>
                <a:cubicBezTo>
                  <a:pt x="550" y="483"/>
                  <a:pt x="549" y="484"/>
                  <a:pt x="548" y="485"/>
                </a:cubicBezTo>
                <a:cubicBezTo>
                  <a:pt x="547" y="485"/>
                  <a:pt x="547" y="486"/>
                  <a:pt x="547" y="486"/>
                </a:cubicBezTo>
                <a:cubicBezTo>
                  <a:pt x="550" y="487"/>
                  <a:pt x="550" y="487"/>
                  <a:pt x="550" y="487"/>
                </a:cubicBezTo>
                <a:cubicBezTo>
                  <a:pt x="551" y="486"/>
                  <a:pt x="551" y="486"/>
                  <a:pt x="552" y="486"/>
                </a:cubicBezTo>
                <a:cubicBezTo>
                  <a:pt x="553" y="486"/>
                  <a:pt x="554" y="486"/>
                  <a:pt x="554" y="487"/>
                </a:cubicBezTo>
                <a:cubicBezTo>
                  <a:pt x="558" y="490"/>
                  <a:pt x="558" y="490"/>
                  <a:pt x="558" y="490"/>
                </a:cubicBezTo>
                <a:cubicBezTo>
                  <a:pt x="559" y="491"/>
                  <a:pt x="559" y="492"/>
                  <a:pt x="559" y="493"/>
                </a:cubicBezTo>
                <a:cubicBezTo>
                  <a:pt x="560" y="496"/>
                  <a:pt x="560" y="496"/>
                  <a:pt x="560" y="496"/>
                </a:cubicBezTo>
                <a:cubicBezTo>
                  <a:pt x="560" y="496"/>
                  <a:pt x="560" y="496"/>
                  <a:pt x="560" y="496"/>
                </a:cubicBezTo>
                <a:cubicBezTo>
                  <a:pt x="561" y="495"/>
                  <a:pt x="562" y="494"/>
                  <a:pt x="562" y="492"/>
                </a:cubicBezTo>
                <a:cubicBezTo>
                  <a:pt x="562" y="490"/>
                  <a:pt x="561" y="489"/>
                  <a:pt x="560" y="488"/>
                </a:cubicBezTo>
                <a:cubicBezTo>
                  <a:pt x="559" y="487"/>
                  <a:pt x="558" y="486"/>
                  <a:pt x="557" y="485"/>
                </a:cubicBezTo>
                <a:close/>
                <a:moveTo>
                  <a:pt x="528" y="573"/>
                </a:moveTo>
                <a:cubicBezTo>
                  <a:pt x="528" y="574"/>
                  <a:pt x="528" y="574"/>
                  <a:pt x="528" y="574"/>
                </a:cubicBezTo>
                <a:cubicBezTo>
                  <a:pt x="529" y="574"/>
                  <a:pt x="529" y="574"/>
                  <a:pt x="529" y="574"/>
                </a:cubicBezTo>
                <a:cubicBezTo>
                  <a:pt x="530" y="574"/>
                  <a:pt x="530" y="574"/>
                  <a:pt x="530" y="574"/>
                </a:cubicBezTo>
                <a:cubicBezTo>
                  <a:pt x="539" y="563"/>
                  <a:pt x="539" y="563"/>
                  <a:pt x="539" y="563"/>
                </a:cubicBezTo>
                <a:cubicBezTo>
                  <a:pt x="539" y="562"/>
                  <a:pt x="539" y="562"/>
                  <a:pt x="539" y="562"/>
                </a:cubicBezTo>
                <a:cubicBezTo>
                  <a:pt x="539" y="561"/>
                  <a:pt x="539" y="561"/>
                  <a:pt x="539" y="561"/>
                </a:cubicBezTo>
                <a:cubicBezTo>
                  <a:pt x="539" y="561"/>
                  <a:pt x="538" y="560"/>
                  <a:pt x="538" y="560"/>
                </a:cubicBezTo>
                <a:cubicBezTo>
                  <a:pt x="537" y="560"/>
                  <a:pt x="537" y="561"/>
                  <a:pt x="537" y="561"/>
                </a:cubicBezTo>
                <a:cubicBezTo>
                  <a:pt x="528" y="572"/>
                  <a:pt x="528" y="572"/>
                  <a:pt x="528" y="572"/>
                </a:cubicBezTo>
                <a:cubicBezTo>
                  <a:pt x="528" y="572"/>
                  <a:pt x="528" y="573"/>
                  <a:pt x="528" y="573"/>
                </a:cubicBezTo>
                <a:close/>
                <a:moveTo>
                  <a:pt x="543" y="560"/>
                </a:moveTo>
                <a:cubicBezTo>
                  <a:pt x="541" y="564"/>
                  <a:pt x="541" y="564"/>
                  <a:pt x="541" y="564"/>
                </a:cubicBezTo>
                <a:cubicBezTo>
                  <a:pt x="540" y="564"/>
                  <a:pt x="540" y="565"/>
                  <a:pt x="539" y="565"/>
                </a:cubicBezTo>
                <a:cubicBezTo>
                  <a:pt x="537" y="568"/>
                  <a:pt x="537" y="568"/>
                  <a:pt x="537" y="568"/>
                </a:cubicBezTo>
                <a:cubicBezTo>
                  <a:pt x="537" y="568"/>
                  <a:pt x="538" y="568"/>
                  <a:pt x="538" y="568"/>
                </a:cubicBezTo>
                <a:cubicBezTo>
                  <a:pt x="540" y="568"/>
                  <a:pt x="542" y="567"/>
                  <a:pt x="543" y="565"/>
                </a:cubicBezTo>
                <a:cubicBezTo>
                  <a:pt x="544" y="565"/>
                  <a:pt x="545" y="562"/>
                  <a:pt x="546" y="562"/>
                </a:cubicBezTo>
                <a:cubicBezTo>
                  <a:pt x="547" y="560"/>
                  <a:pt x="547" y="559"/>
                  <a:pt x="547" y="557"/>
                </a:cubicBezTo>
                <a:cubicBezTo>
                  <a:pt x="547" y="556"/>
                  <a:pt x="546" y="555"/>
                  <a:pt x="546" y="555"/>
                </a:cubicBezTo>
                <a:cubicBezTo>
                  <a:pt x="544" y="558"/>
                  <a:pt x="544" y="558"/>
                  <a:pt x="544" y="558"/>
                </a:cubicBezTo>
                <a:cubicBezTo>
                  <a:pt x="544" y="559"/>
                  <a:pt x="544" y="559"/>
                  <a:pt x="543" y="560"/>
                </a:cubicBezTo>
                <a:close/>
                <a:moveTo>
                  <a:pt x="549" y="542"/>
                </a:moveTo>
                <a:cubicBezTo>
                  <a:pt x="549" y="542"/>
                  <a:pt x="549" y="543"/>
                  <a:pt x="550" y="543"/>
                </a:cubicBezTo>
                <a:cubicBezTo>
                  <a:pt x="550" y="543"/>
                  <a:pt x="550" y="543"/>
                  <a:pt x="550" y="543"/>
                </a:cubicBezTo>
                <a:cubicBezTo>
                  <a:pt x="551" y="543"/>
                  <a:pt x="551" y="543"/>
                  <a:pt x="552" y="542"/>
                </a:cubicBezTo>
                <a:cubicBezTo>
                  <a:pt x="557" y="529"/>
                  <a:pt x="557" y="529"/>
                  <a:pt x="557" y="529"/>
                </a:cubicBezTo>
                <a:cubicBezTo>
                  <a:pt x="557" y="529"/>
                  <a:pt x="557" y="528"/>
                  <a:pt x="557" y="528"/>
                </a:cubicBezTo>
                <a:cubicBezTo>
                  <a:pt x="557" y="528"/>
                  <a:pt x="557" y="527"/>
                  <a:pt x="557" y="527"/>
                </a:cubicBezTo>
                <a:cubicBezTo>
                  <a:pt x="556" y="527"/>
                  <a:pt x="556" y="527"/>
                  <a:pt x="556" y="527"/>
                </a:cubicBezTo>
                <a:cubicBezTo>
                  <a:pt x="555" y="527"/>
                  <a:pt x="555" y="528"/>
                  <a:pt x="555" y="528"/>
                </a:cubicBezTo>
                <a:cubicBezTo>
                  <a:pt x="549" y="541"/>
                  <a:pt x="549" y="541"/>
                  <a:pt x="549" y="541"/>
                </a:cubicBezTo>
                <a:cubicBezTo>
                  <a:pt x="549" y="541"/>
                  <a:pt x="549" y="542"/>
                  <a:pt x="549" y="542"/>
                </a:cubicBezTo>
                <a:close/>
                <a:moveTo>
                  <a:pt x="552" y="522"/>
                </a:moveTo>
                <a:cubicBezTo>
                  <a:pt x="551" y="523"/>
                  <a:pt x="550" y="526"/>
                  <a:pt x="550" y="527"/>
                </a:cubicBezTo>
                <a:cubicBezTo>
                  <a:pt x="550" y="529"/>
                  <a:pt x="550" y="531"/>
                  <a:pt x="551" y="532"/>
                </a:cubicBezTo>
                <a:cubicBezTo>
                  <a:pt x="553" y="529"/>
                  <a:pt x="553" y="529"/>
                  <a:pt x="553" y="529"/>
                </a:cubicBezTo>
                <a:cubicBezTo>
                  <a:pt x="553" y="529"/>
                  <a:pt x="553" y="528"/>
                  <a:pt x="553" y="528"/>
                </a:cubicBezTo>
                <a:cubicBezTo>
                  <a:pt x="554" y="523"/>
                  <a:pt x="554" y="523"/>
                  <a:pt x="554" y="523"/>
                </a:cubicBezTo>
                <a:cubicBezTo>
                  <a:pt x="555" y="523"/>
                  <a:pt x="555" y="522"/>
                  <a:pt x="555" y="522"/>
                </a:cubicBezTo>
                <a:cubicBezTo>
                  <a:pt x="556" y="518"/>
                  <a:pt x="556" y="518"/>
                  <a:pt x="556" y="518"/>
                </a:cubicBezTo>
                <a:cubicBezTo>
                  <a:pt x="554" y="519"/>
                  <a:pt x="552" y="520"/>
                  <a:pt x="552" y="522"/>
                </a:cubicBezTo>
                <a:close/>
                <a:moveTo>
                  <a:pt x="548" y="544"/>
                </a:moveTo>
                <a:cubicBezTo>
                  <a:pt x="548" y="544"/>
                  <a:pt x="547" y="545"/>
                  <a:pt x="547" y="545"/>
                </a:cubicBezTo>
                <a:cubicBezTo>
                  <a:pt x="540" y="557"/>
                  <a:pt x="540" y="557"/>
                  <a:pt x="540" y="557"/>
                </a:cubicBezTo>
                <a:cubicBezTo>
                  <a:pt x="539" y="557"/>
                  <a:pt x="539" y="558"/>
                  <a:pt x="539" y="558"/>
                </a:cubicBezTo>
                <a:cubicBezTo>
                  <a:pt x="539" y="558"/>
                  <a:pt x="540" y="559"/>
                  <a:pt x="540" y="559"/>
                </a:cubicBezTo>
                <a:cubicBezTo>
                  <a:pt x="540" y="559"/>
                  <a:pt x="540" y="559"/>
                  <a:pt x="541" y="559"/>
                </a:cubicBezTo>
                <a:cubicBezTo>
                  <a:pt x="541" y="559"/>
                  <a:pt x="542" y="559"/>
                  <a:pt x="542" y="558"/>
                </a:cubicBezTo>
                <a:cubicBezTo>
                  <a:pt x="549" y="546"/>
                  <a:pt x="549" y="546"/>
                  <a:pt x="549" y="546"/>
                </a:cubicBezTo>
                <a:cubicBezTo>
                  <a:pt x="549" y="546"/>
                  <a:pt x="549" y="546"/>
                  <a:pt x="549" y="545"/>
                </a:cubicBezTo>
                <a:cubicBezTo>
                  <a:pt x="549" y="545"/>
                  <a:pt x="549" y="545"/>
                  <a:pt x="549" y="544"/>
                </a:cubicBezTo>
                <a:cubicBezTo>
                  <a:pt x="549" y="544"/>
                  <a:pt x="548" y="544"/>
                  <a:pt x="548" y="544"/>
                </a:cubicBezTo>
                <a:close/>
              </a:path>
            </a:pathLst>
          </a:custGeom>
          <a:solidFill>
            <a:srgbClr val="FFCB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01C53DC-E548-4EA9-99DE-EBC2FE0CF9C5}"/>
              </a:ext>
            </a:extLst>
          </p:cNvPr>
          <p:cNvSpPr>
            <a:spLocks noEditPoints="1"/>
          </p:cNvSpPr>
          <p:nvPr/>
        </p:nvSpPr>
        <p:spPr bwMode="auto">
          <a:xfrm>
            <a:off x="5087087" y="3281362"/>
            <a:ext cx="1250950" cy="1370012"/>
          </a:xfrm>
          <a:custGeom>
            <a:avLst/>
            <a:gdLst>
              <a:gd name="T0" fmla="*/ 99 w 184"/>
              <a:gd name="T1" fmla="*/ 184 h 201"/>
              <a:gd name="T2" fmla="*/ 84 w 184"/>
              <a:gd name="T3" fmla="*/ 158 h 201"/>
              <a:gd name="T4" fmla="*/ 80 w 184"/>
              <a:gd name="T5" fmla="*/ 172 h 201"/>
              <a:gd name="T6" fmla="*/ 74 w 184"/>
              <a:gd name="T7" fmla="*/ 146 h 201"/>
              <a:gd name="T8" fmla="*/ 76 w 184"/>
              <a:gd name="T9" fmla="*/ 172 h 201"/>
              <a:gd name="T10" fmla="*/ 67 w 184"/>
              <a:gd name="T11" fmla="*/ 153 h 201"/>
              <a:gd name="T12" fmla="*/ 62 w 184"/>
              <a:gd name="T13" fmla="*/ 155 h 201"/>
              <a:gd name="T14" fmla="*/ 56 w 184"/>
              <a:gd name="T15" fmla="*/ 148 h 201"/>
              <a:gd name="T16" fmla="*/ 52 w 184"/>
              <a:gd name="T17" fmla="*/ 121 h 201"/>
              <a:gd name="T18" fmla="*/ 43 w 184"/>
              <a:gd name="T19" fmla="*/ 136 h 201"/>
              <a:gd name="T20" fmla="*/ 50 w 184"/>
              <a:gd name="T21" fmla="*/ 118 h 201"/>
              <a:gd name="T22" fmla="*/ 41 w 184"/>
              <a:gd name="T23" fmla="*/ 134 h 201"/>
              <a:gd name="T24" fmla="*/ 35 w 184"/>
              <a:gd name="T25" fmla="*/ 116 h 201"/>
              <a:gd name="T26" fmla="*/ 30 w 184"/>
              <a:gd name="T27" fmla="*/ 104 h 201"/>
              <a:gd name="T28" fmla="*/ 27 w 184"/>
              <a:gd name="T29" fmla="*/ 103 h 201"/>
              <a:gd name="T30" fmla="*/ 34 w 184"/>
              <a:gd name="T31" fmla="*/ 68 h 201"/>
              <a:gd name="T32" fmla="*/ 21 w 184"/>
              <a:gd name="T33" fmla="*/ 99 h 201"/>
              <a:gd name="T34" fmla="*/ 29 w 184"/>
              <a:gd name="T35" fmla="*/ 74 h 201"/>
              <a:gd name="T36" fmla="*/ 18 w 184"/>
              <a:gd name="T37" fmla="*/ 89 h 201"/>
              <a:gd name="T38" fmla="*/ 12 w 184"/>
              <a:gd name="T39" fmla="*/ 58 h 201"/>
              <a:gd name="T40" fmla="*/ 12 w 184"/>
              <a:gd name="T41" fmla="*/ 86 h 201"/>
              <a:gd name="T42" fmla="*/ 4 w 184"/>
              <a:gd name="T43" fmla="*/ 78 h 201"/>
              <a:gd name="T44" fmla="*/ 19 w 184"/>
              <a:gd name="T45" fmla="*/ 102 h 201"/>
              <a:gd name="T46" fmla="*/ 7 w 184"/>
              <a:gd name="T47" fmla="*/ 100 h 201"/>
              <a:gd name="T48" fmla="*/ 31 w 184"/>
              <a:gd name="T49" fmla="*/ 120 h 201"/>
              <a:gd name="T50" fmla="*/ 13 w 184"/>
              <a:gd name="T51" fmla="*/ 118 h 201"/>
              <a:gd name="T52" fmla="*/ 42 w 184"/>
              <a:gd name="T53" fmla="*/ 140 h 201"/>
              <a:gd name="T54" fmla="*/ 16 w 184"/>
              <a:gd name="T55" fmla="*/ 131 h 201"/>
              <a:gd name="T56" fmla="*/ 60 w 184"/>
              <a:gd name="T57" fmla="*/ 161 h 201"/>
              <a:gd name="T58" fmla="*/ 43 w 184"/>
              <a:gd name="T59" fmla="*/ 162 h 201"/>
              <a:gd name="T60" fmla="*/ 77 w 184"/>
              <a:gd name="T61" fmla="*/ 175 h 201"/>
              <a:gd name="T62" fmla="*/ 49 w 184"/>
              <a:gd name="T63" fmla="*/ 172 h 201"/>
              <a:gd name="T64" fmla="*/ 95 w 184"/>
              <a:gd name="T65" fmla="*/ 186 h 201"/>
              <a:gd name="T66" fmla="*/ 55 w 184"/>
              <a:gd name="T67" fmla="*/ 178 h 201"/>
              <a:gd name="T68" fmla="*/ 100 w 184"/>
              <a:gd name="T69" fmla="*/ 189 h 201"/>
              <a:gd name="T70" fmla="*/ 93 w 184"/>
              <a:gd name="T71" fmla="*/ 177 h 201"/>
              <a:gd name="T72" fmla="*/ 24 w 184"/>
              <a:gd name="T73" fmla="*/ 69 h 201"/>
              <a:gd name="T74" fmla="*/ 9 w 184"/>
              <a:gd name="T75" fmla="*/ 61 h 201"/>
              <a:gd name="T76" fmla="*/ 9 w 184"/>
              <a:gd name="T77" fmla="*/ 86 h 201"/>
              <a:gd name="T78" fmla="*/ 19 w 184"/>
              <a:gd name="T79" fmla="*/ 111 h 201"/>
              <a:gd name="T80" fmla="*/ 31 w 184"/>
              <a:gd name="T81" fmla="*/ 105 h 201"/>
              <a:gd name="T82" fmla="*/ 19 w 184"/>
              <a:gd name="T83" fmla="*/ 128 h 201"/>
              <a:gd name="T84" fmla="*/ 47 w 184"/>
              <a:gd name="T85" fmla="*/ 121 h 201"/>
              <a:gd name="T86" fmla="*/ 35 w 184"/>
              <a:gd name="T87" fmla="*/ 139 h 201"/>
              <a:gd name="T88" fmla="*/ 53 w 184"/>
              <a:gd name="T89" fmla="*/ 139 h 201"/>
              <a:gd name="T90" fmla="*/ 64 w 184"/>
              <a:gd name="T91" fmla="*/ 153 h 201"/>
              <a:gd name="T92" fmla="*/ 52 w 184"/>
              <a:gd name="T93" fmla="*/ 170 h 201"/>
              <a:gd name="T94" fmla="*/ 73 w 184"/>
              <a:gd name="T95" fmla="*/ 151 h 201"/>
              <a:gd name="T96" fmla="*/ 81 w 184"/>
              <a:gd name="T97" fmla="*/ 186 h 201"/>
              <a:gd name="T98" fmla="*/ 1 w 184"/>
              <a:gd name="T99" fmla="*/ 68 h 201"/>
              <a:gd name="T100" fmla="*/ 184 w 184"/>
              <a:gd name="T101" fmla="*/ 37 h 201"/>
              <a:gd name="T102" fmla="*/ 134 w 184"/>
              <a:gd name="T103" fmla="*/ 53 h 201"/>
              <a:gd name="T104" fmla="*/ 134 w 184"/>
              <a:gd name="T105" fmla="*/ 73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84" h="201">
                <a:moveTo>
                  <a:pt x="122" y="195"/>
                </a:moveTo>
                <a:cubicBezTo>
                  <a:pt x="121" y="195"/>
                  <a:pt x="117" y="193"/>
                  <a:pt x="114" y="192"/>
                </a:cubicBezTo>
                <a:cubicBezTo>
                  <a:pt x="111" y="190"/>
                  <a:pt x="112" y="191"/>
                  <a:pt x="110" y="189"/>
                </a:cubicBezTo>
                <a:cubicBezTo>
                  <a:pt x="109" y="187"/>
                  <a:pt x="103" y="187"/>
                  <a:pt x="101" y="186"/>
                </a:cubicBezTo>
                <a:cubicBezTo>
                  <a:pt x="100" y="186"/>
                  <a:pt x="100" y="186"/>
                  <a:pt x="100" y="185"/>
                </a:cubicBezTo>
                <a:cubicBezTo>
                  <a:pt x="100" y="185"/>
                  <a:pt x="100" y="184"/>
                  <a:pt x="99" y="184"/>
                </a:cubicBezTo>
                <a:cubicBezTo>
                  <a:pt x="99" y="183"/>
                  <a:pt x="97" y="180"/>
                  <a:pt x="97" y="179"/>
                </a:cubicBezTo>
                <a:cubicBezTo>
                  <a:pt x="97" y="178"/>
                  <a:pt x="96" y="177"/>
                  <a:pt x="97" y="176"/>
                </a:cubicBezTo>
                <a:cubicBezTo>
                  <a:pt x="98" y="173"/>
                  <a:pt x="94" y="164"/>
                  <a:pt x="92" y="162"/>
                </a:cubicBezTo>
                <a:cubicBezTo>
                  <a:pt x="90" y="160"/>
                  <a:pt x="90" y="160"/>
                  <a:pt x="86" y="157"/>
                </a:cubicBezTo>
                <a:cubicBezTo>
                  <a:pt x="85" y="156"/>
                  <a:pt x="79" y="147"/>
                  <a:pt x="79" y="147"/>
                </a:cubicBezTo>
                <a:cubicBezTo>
                  <a:pt x="79" y="149"/>
                  <a:pt x="84" y="155"/>
                  <a:pt x="84" y="158"/>
                </a:cubicBezTo>
                <a:cubicBezTo>
                  <a:pt x="84" y="162"/>
                  <a:pt x="81" y="167"/>
                  <a:pt x="83" y="171"/>
                </a:cubicBezTo>
                <a:cubicBezTo>
                  <a:pt x="86" y="177"/>
                  <a:pt x="89" y="179"/>
                  <a:pt x="92" y="179"/>
                </a:cubicBezTo>
                <a:cubicBezTo>
                  <a:pt x="93" y="180"/>
                  <a:pt x="95" y="181"/>
                  <a:pt x="95" y="183"/>
                </a:cubicBezTo>
                <a:cubicBezTo>
                  <a:pt x="94" y="182"/>
                  <a:pt x="93" y="182"/>
                  <a:pt x="92" y="182"/>
                </a:cubicBezTo>
                <a:cubicBezTo>
                  <a:pt x="89" y="181"/>
                  <a:pt x="87" y="179"/>
                  <a:pt x="85" y="176"/>
                </a:cubicBezTo>
                <a:cubicBezTo>
                  <a:pt x="82" y="173"/>
                  <a:pt x="81" y="173"/>
                  <a:pt x="80" y="172"/>
                </a:cubicBezTo>
                <a:cubicBezTo>
                  <a:pt x="79" y="172"/>
                  <a:pt x="79" y="172"/>
                  <a:pt x="78" y="172"/>
                </a:cubicBezTo>
                <a:cubicBezTo>
                  <a:pt x="79" y="171"/>
                  <a:pt x="79" y="170"/>
                  <a:pt x="79" y="170"/>
                </a:cubicBezTo>
                <a:cubicBezTo>
                  <a:pt x="79" y="169"/>
                  <a:pt x="78" y="168"/>
                  <a:pt x="78" y="167"/>
                </a:cubicBezTo>
                <a:cubicBezTo>
                  <a:pt x="79" y="166"/>
                  <a:pt x="79" y="166"/>
                  <a:pt x="80" y="164"/>
                </a:cubicBezTo>
                <a:cubicBezTo>
                  <a:pt x="81" y="163"/>
                  <a:pt x="81" y="157"/>
                  <a:pt x="80" y="155"/>
                </a:cubicBezTo>
                <a:cubicBezTo>
                  <a:pt x="78" y="149"/>
                  <a:pt x="77" y="150"/>
                  <a:pt x="74" y="146"/>
                </a:cubicBezTo>
                <a:cubicBezTo>
                  <a:pt x="73" y="145"/>
                  <a:pt x="70" y="138"/>
                  <a:pt x="70" y="138"/>
                </a:cubicBezTo>
                <a:cubicBezTo>
                  <a:pt x="69" y="141"/>
                  <a:pt x="72" y="144"/>
                  <a:pt x="71" y="147"/>
                </a:cubicBezTo>
                <a:cubicBezTo>
                  <a:pt x="71" y="150"/>
                  <a:pt x="68" y="154"/>
                  <a:pt x="69" y="158"/>
                </a:cubicBezTo>
                <a:cubicBezTo>
                  <a:pt x="71" y="164"/>
                  <a:pt x="73" y="166"/>
                  <a:pt x="75" y="167"/>
                </a:cubicBezTo>
                <a:cubicBezTo>
                  <a:pt x="78" y="168"/>
                  <a:pt x="76" y="170"/>
                  <a:pt x="76" y="172"/>
                </a:cubicBezTo>
                <a:cubicBezTo>
                  <a:pt x="76" y="172"/>
                  <a:pt x="76" y="172"/>
                  <a:pt x="76" y="172"/>
                </a:cubicBezTo>
                <a:cubicBezTo>
                  <a:pt x="76" y="172"/>
                  <a:pt x="76" y="172"/>
                  <a:pt x="75" y="172"/>
                </a:cubicBezTo>
                <a:cubicBezTo>
                  <a:pt x="72" y="171"/>
                  <a:pt x="69" y="167"/>
                  <a:pt x="68" y="164"/>
                </a:cubicBezTo>
                <a:cubicBezTo>
                  <a:pt x="68" y="164"/>
                  <a:pt x="68" y="164"/>
                  <a:pt x="68" y="163"/>
                </a:cubicBezTo>
                <a:cubicBezTo>
                  <a:pt x="68" y="163"/>
                  <a:pt x="68" y="162"/>
                  <a:pt x="68" y="161"/>
                </a:cubicBezTo>
                <a:cubicBezTo>
                  <a:pt x="68" y="161"/>
                  <a:pt x="68" y="160"/>
                  <a:pt x="68" y="159"/>
                </a:cubicBezTo>
                <a:cubicBezTo>
                  <a:pt x="69" y="158"/>
                  <a:pt x="66" y="154"/>
                  <a:pt x="67" y="153"/>
                </a:cubicBezTo>
                <a:cubicBezTo>
                  <a:pt x="68" y="151"/>
                  <a:pt x="70" y="145"/>
                  <a:pt x="69" y="143"/>
                </a:cubicBezTo>
                <a:cubicBezTo>
                  <a:pt x="67" y="138"/>
                  <a:pt x="66" y="138"/>
                  <a:pt x="63" y="134"/>
                </a:cubicBezTo>
                <a:cubicBezTo>
                  <a:pt x="62" y="133"/>
                  <a:pt x="61" y="127"/>
                  <a:pt x="61" y="127"/>
                </a:cubicBezTo>
                <a:cubicBezTo>
                  <a:pt x="60" y="129"/>
                  <a:pt x="62" y="132"/>
                  <a:pt x="61" y="135"/>
                </a:cubicBezTo>
                <a:cubicBezTo>
                  <a:pt x="60" y="138"/>
                  <a:pt x="56" y="142"/>
                  <a:pt x="57" y="146"/>
                </a:cubicBezTo>
                <a:cubicBezTo>
                  <a:pt x="58" y="152"/>
                  <a:pt x="60" y="153"/>
                  <a:pt x="62" y="155"/>
                </a:cubicBezTo>
                <a:cubicBezTo>
                  <a:pt x="65" y="156"/>
                  <a:pt x="66" y="157"/>
                  <a:pt x="65" y="162"/>
                </a:cubicBezTo>
                <a:cubicBezTo>
                  <a:pt x="65" y="161"/>
                  <a:pt x="65" y="161"/>
                  <a:pt x="64" y="161"/>
                </a:cubicBezTo>
                <a:cubicBezTo>
                  <a:pt x="62" y="160"/>
                  <a:pt x="65" y="159"/>
                  <a:pt x="62" y="157"/>
                </a:cubicBezTo>
                <a:cubicBezTo>
                  <a:pt x="59" y="155"/>
                  <a:pt x="58" y="151"/>
                  <a:pt x="55" y="150"/>
                </a:cubicBezTo>
                <a:cubicBezTo>
                  <a:pt x="55" y="150"/>
                  <a:pt x="55" y="150"/>
                  <a:pt x="55" y="150"/>
                </a:cubicBezTo>
                <a:cubicBezTo>
                  <a:pt x="55" y="149"/>
                  <a:pt x="55" y="148"/>
                  <a:pt x="56" y="148"/>
                </a:cubicBezTo>
                <a:cubicBezTo>
                  <a:pt x="56" y="147"/>
                  <a:pt x="54" y="143"/>
                  <a:pt x="55" y="142"/>
                </a:cubicBezTo>
                <a:cubicBezTo>
                  <a:pt x="55" y="142"/>
                  <a:pt x="56" y="141"/>
                  <a:pt x="57" y="140"/>
                </a:cubicBezTo>
                <a:cubicBezTo>
                  <a:pt x="59" y="138"/>
                  <a:pt x="60" y="132"/>
                  <a:pt x="60" y="129"/>
                </a:cubicBezTo>
                <a:cubicBezTo>
                  <a:pt x="59" y="124"/>
                  <a:pt x="57" y="125"/>
                  <a:pt x="55" y="121"/>
                </a:cubicBezTo>
                <a:cubicBezTo>
                  <a:pt x="54" y="120"/>
                  <a:pt x="52" y="110"/>
                  <a:pt x="52" y="110"/>
                </a:cubicBezTo>
                <a:cubicBezTo>
                  <a:pt x="51" y="112"/>
                  <a:pt x="53" y="118"/>
                  <a:pt x="52" y="121"/>
                </a:cubicBezTo>
                <a:cubicBezTo>
                  <a:pt x="51" y="124"/>
                  <a:pt x="47" y="128"/>
                  <a:pt x="48" y="132"/>
                </a:cubicBezTo>
                <a:cubicBezTo>
                  <a:pt x="48" y="138"/>
                  <a:pt x="50" y="140"/>
                  <a:pt x="52" y="142"/>
                </a:cubicBezTo>
                <a:cubicBezTo>
                  <a:pt x="54" y="143"/>
                  <a:pt x="53" y="146"/>
                  <a:pt x="53" y="148"/>
                </a:cubicBezTo>
                <a:cubicBezTo>
                  <a:pt x="53" y="148"/>
                  <a:pt x="52" y="147"/>
                  <a:pt x="52" y="147"/>
                </a:cubicBezTo>
                <a:cubicBezTo>
                  <a:pt x="49" y="145"/>
                  <a:pt x="50" y="142"/>
                  <a:pt x="49" y="140"/>
                </a:cubicBezTo>
                <a:cubicBezTo>
                  <a:pt x="48" y="138"/>
                  <a:pt x="46" y="137"/>
                  <a:pt x="43" y="136"/>
                </a:cubicBezTo>
                <a:cubicBezTo>
                  <a:pt x="43" y="136"/>
                  <a:pt x="43" y="136"/>
                  <a:pt x="43" y="136"/>
                </a:cubicBezTo>
                <a:cubicBezTo>
                  <a:pt x="43" y="136"/>
                  <a:pt x="43" y="136"/>
                  <a:pt x="43" y="135"/>
                </a:cubicBezTo>
                <a:cubicBezTo>
                  <a:pt x="44" y="134"/>
                  <a:pt x="44" y="134"/>
                  <a:pt x="44" y="133"/>
                </a:cubicBezTo>
                <a:cubicBezTo>
                  <a:pt x="44" y="132"/>
                  <a:pt x="44" y="131"/>
                  <a:pt x="44" y="131"/>
                </a:cubicBezTo>
                <a:cubicBezTo>
                  <a:pt x="45" y="130"/>
                  <a:pt x="45" y="129"/>
                  <a:pt x="47" y="128"/>
                </a:cubicBezTo>
                <a:cubicBezTo>
                  <a:pt x="48" y="127"/>
                  <a:pt x="50" y="121"/>
                  <a:pt x="50" y="118"/>
                </a:cubicBezTo>
                <a:cubicBezTo>
                  <a:pt x="49" y="113"/>
                  <a:pt x="47" y="113"/>
                  <a:pt x="45" y="109"/>
                </a:cubicBezTo>
                <a:cubicBezTo>
                  <a:pt x="45" y="108"/>
                  <a:pt x="43" y="98"/>
                  <a:pt x="43" y="98"/>
                </a:cubicBezTo>
                <a:cubicBezTo>
                  <a:pt x="42" y="100"/>
                  <a:pt x="44" y="107"/>
                  <a:pt x="43" y="109"/>
                </a:cubicBezTo>
                <a:cubicBezTo>
                  <a:pt x="42" y="112"/>
                  <a:pt x="37" y="116"/>
                  <a:pt x="38" y="120"/>
                </a:cubicBezTo>
                <a:cubicBezTo>
                  <a:pt x="38" y="126"/>
                  <a:pt x="39" y="128"/>
                  <a:pt x="42" y="130"/>
                </a:cubicBezTo>
                <a:cubicBezTo>
                  <a:pt x="43" y="131"/>
                  <a:pt x="42" y="132"/>
                  <a:pt x="41" y="134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41" y="132"/>
                  <a:pt x="40" y="131"/>
                  <a:pt x="40" y="131"/>
                </a:cubicBezTo>
                <a:cubicBezTo>
                  <a:pt x="38" y="130"/>
                  <a:pt x="34" y="125"/>
                  <a:pt x="34" y="122"/>
                </a:cubicBezTo>
                <a:cubicBezTo>
                  <a:pt x="33" y="122"/>
                  <a:pt x="33" y="121"/>
                  <a:pt x="34" y="120"/>
                </a:cubicBezTo>
                <a:cubicBezTo>
                  <a:pt x="34" y="119"/>
                  <a:pt x="34" y="119"/>
                  <a:pt x="35" y="118"/>
                </a:cubicBezTo>
                <a:cubicBezTo>
                  <a:pt x="35" y="117"/>
                  <a:pt x="35" y="116"/>
                  <a:pt x="35" y="116"/>
                </a:cubicBezTo>
                <a:cubicBezTo>
                  <a:pt x="36" y="115"/>
                  <a:pt x="36" y="114"/>
                  <a:pt x="38" y="113"/>
                </a:cubicBezTo>
                <a:cubicBezTo>
                  <a:pt x="40" y="112"/>
                  <a:pt x="42" y="107"/>
                  <a:pt x="42" y="104"/>
                </a:cubicBezTo>
                <a:cubicBezTo>
                  <a:pt x="42" y="98"/>
                  <a:pt x="40" y="99"/>
                  <a:pt x="38" y="94"/>
                </a:cubicBezTo>
                <a:cubicBezTo>
                  <a:pt x="38" y="93"/>
                  <a:pt x="37" y="86"/>
                  <a:pt x="37" y="86"/>
                </a:cubicBezTo>
                <a:cubicBezTo>
                  <a:pt x="36" y="88"/>
                  <a:pt x="37" y="92"/>
                  <a:pt x="36" y="94"/>
                </a:cubicBezTo>
                <a:cubicBezTo>
                  <a:pt x="34" y="97"/>
                  <a:pt x="30" y="100"/>
                  <a:pt x="30" y="104"/>
                </a:cubicBezTo>
                <a:cubicBezTo>
                  <a:pt x="29" y="110"/>
                  <a:pt x="30" y="113"/>
                  <a:pt x="32" y="114"/>
                </a:cubicBezTo>
                <a:cubicBezTo>
                  <a:pt x="33" y="115"/>
                  <a:pt x="33" y="116"/>
                  <a:pt x="33" y="117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1" y="115"/>
                  <a:pt x="29" y="114"/>
                  <a:pt x="28" y="112"/>
                </a:cubicBezTo>
                <a:cubicBezTo>
                  <a:pt x="26" y="111"/>
                  <a:pt x="27" y="105"/>
                  <a:pt x="27" y="104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02"/>
                  <a:pt x="27" y="101"/>
                  <a:pt x="28" y="100"/>
                </a:cubicBezTo>
                <a:cubicBezTo>
                  <a:pt x="28" y="100"/>
                  <a:pt x="29" y="99"/>
                  <a:pt x="30" y="98"/>
                </a:cubicBezTo>
                <a:cubicBezTo>
                  <a:pt x="32" y="97"/>
                  <a:pt x="35" y="92"/>
                  <a:pt x="36" y="89"/>
                </a:cubicBezTo>
                <a:cubicBezTo>
                  <a:pt x="36" y="84"/>
                  <a:pt x="34" y="84"/>
                  <a:pt x="33" y="79"/>
                </a:cubicBezTo>
                <a:cubicBezTo>
                  <a:pt x="33" y="78"/>
                  <a:pt x="34" y="68"/>
                  <a:pt x="34" y="68"/>
                </a:cubicBezTo>
                <a:cubicBezTo>
                  <a:pt x="32" y="70"/>
                  <a:pt x="33" y="77"/>
                  <a:pt x="31" y="79"/>
                </a:cubicBezTo>
                <a:cubicBezTo>
                  <a:pt x="29" y="82"/>
                  <a:pt x="24" y="85"/>
                  <a:pt x="23" y="88"/>
                </a:cubicBezTo>
                <a:cubicBezTo>
                  <a:pt x="22" y="94"/>
                  <a:pt x="23" y="97"/>
                  <a:pt x="25" y="99"/>
                </a:cubicBezTo>
                <a:cubicBezTo>
                  <a:pt x="26" y="100"/>
                  <a:pt x="26" y="101"/>
                  <a:pt x="25" y="102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3" y="102"/>
                  <a:pt x="21" y="100"/>
                  <a:pt x="21" y="99"/>
                </a:cubicBezTo>
                <a:cubicBezTo>
                  <a:pt x="20" y="98"/>
                  <a:pt x="19" y="93"/>
                  <a:pt x="19" y="91"/>
                </a:cubicBezTo>
                <a:cubicBezTo>
                  <a:pt x="19" y="91"/>
                  <a:pt x="19" y="91"/>
                  <a:pt x="19" y="90"/>
                </a:cubicBezTo>
                <a:cubicBezTo>
                  <a:pt x="20" y="89"/>
                  <a:pt x="20" y="89"/>
                  <a:pt x="20" y="88"/>
                </a:cubicBezTo>
                <a:cubicBezTo>
                  <a:pt x="21" y="88"/>
                  <a:pt x="21" y="87"/>
                  <a:pt x="21" y="86"/>
                </a:cubicBezTo>
                <a:cubicBezTo>
                  <a:pt x="22" y="85"/>
                  <a:pt x="22" y="85"/>
                  <a:pt x="24" y="84"/>
                </a:cubicBezTo>
                <a:cubicBezTo>
                  <a:pt x="26" y="83"/>
                  <a:pt x="29" y="77"/>
                  <a:pt x="29" y="74"/>
                </a:cubicBezTo>
                <a:cubicBezTo>
                  <a:pt x="29" y="69"/>
                  <a:pt x="27" y="69"/>
                  <a:pt x="26" y="65"/>
                </a:cubicBezTo>
                <a:cubicBezTo>
                  <a:pt x="25" y="63"/>
                  <a:pt x="26" y="54"/>
                  <a:pt x="26" y="54"/>
                </a:cubicBezTo>
                <a:cubicBezTo>
                  <a:pt x="24" y="56"/>
                  <a:pt x="25" y="62"/>
                  <a:pt x="23" y="65"/>
                </a:cubicBezTo>
                <a:cubicBezTo>
                  <a:pt x="22" y="67"/>
                  <a:pt x="17" y="70"/>
                  <a:pt x="16" y="74"/>
                </a:cubicBezTo>
                <a:cubicBezTo>
                  <a:pt x="15" y="80"/>
                  <a:pt x="17" y="83"/>
                  <a:pt x="19" y="85"/>
                </a:cubicBezTo>
                <a:cubicBezTo>
                  <a:pt x="20" y="86"/>
                  <a:pt x="19" y="87"/>
                  <a:pt x="18" y="89"/>
                </a:cubicBezTo>
                <a:cubicBezTo>
                  <a:pt x="17" y="88"/>
                  <a:pt x="17" y="88"/>
                  <a:pt x="16" y="88"/>
                </a:cubicBezTo>
                <a:cubicBezTo>
                  <a:pt x="15" y="87"/>
                  <a:pt x="14" y="86"/>
                  <a:pt x="14" y="86"/>
                </a:cubicBezTo>
                <a:cubicBezTo>
                  <a:pt x="14" y="85"/>
                  <a:pt x="14" y="80"/>
                  <a:pt x="14" y="78"/>
                </a:cubicBezTo>
                <a:cubicBezTo>
                  <a:pt x="14" y="77"/>
                  <a:pt x="13" y="77"/>
                  <a:pt x="14" y="74"/>
                </a:cubicBezTo>
                <a:cubicBezTo>
                  <a:pt x="15" y="72"/>
                  <a:pt x="17" y="70"/>
                  <a:pt x="16" y="66"/>
                </a:cubicBezTo>
                <a:cubicBezTo>
                  <a:pt x="15" y="63"/>
                  <a:pt x="13" y="60"/>
                  <a:pt x="12" y="58"/>
                </a:cubicBezTo>
                <a:cubicBezTo>
                  <a:pt x="10" y="54"/>
                  <a:pt x="9" y="51"/>
                  <a:pt x="9" y="49"/>
                </a:cubicBezTo>
                <a:cubicBezTo>
                  <a:pt x="9" y="51"/>
                  <a:pt x="9" y="55"/>
                  <a:pt x="7" y="59"/>
                </a:cubicBezTo>
                <a:cubicBezTo>
                  <a:pt x="7" y="61"/>
                  <a:pt x="5" y="64"/>
                  <a:pt x="5" y="66"/>
                </a:cubicBezTo>
                <a:cubicBezTo>
                  <a:pt x="4" y="70"/>
                  <a:pt x="8" y="75"/>
                  <a:pt x="9" y="76"/>
                </a:cubicBezTo>
                <a:cubicBezTo>
                  <a:pt x="9" y="77"/>
                  <a:pt x="11" y="77"/>
                  <a:pt x="12" y="79"/>
                </a:cubicBezTo>
                <a:cubicBezTo>
                  <a:pt x="13" y="81"/>
                  <a:pt x="12" y="85"/>
                  <a:pt x="12" y="86"/>
                </a:cubicBezTo>
                <a:cubicBezTo>
                  <a:pt x="12" y="87"/>
                  <a:pt x="13" y="88"/>
                  <a:pt x="14" y="89"/>
                </a:cubicBezTo>
                <a:cubicBezTo>
                  <a:pt x="15" y="89"/>
                  <a:pt x="15" y="91"/>
                  <a:pt x="17" y="92"/>
                </a:cubicBezTo>
                <a:cubicBezTo>
                  <a:pt x="18" y="94"/>
                  <a:pt x="18" y="96"/>
                  <a:pt x="18" y="97"/>
                </a:cubicBezTo>
                <a:cubicBezTo>
                  <a:pt x="16" y="97"/>
                  <a:pt x="11" y="96"/>
                  <a:pt x="12" y="94"/>
                </a:cubicBezTo>
                <a:cubicBezTo>
                  <a:pt x="12" y="92"/>
                  <a:pt x="12" y="85"/>
                  <a:pt x="10" y="83"/>
                </a:cubicBezTo>
                <a:cubicBezTo>
                  <a:pt x="6" y="78"/>
                  <a:pt x="9" y="80"/>
                  <a:pt x="4" y="78"/>
                </a:cubicBezTo>
                <a:cubicBezTo>
                  <a:pt x="3" y="77"/>
                  <a:pt x="2" y="71"/>
                  <a:pt x="1" y="68"/>
                </a:cubicBezTo>
                <a:cubicBezTo>
                  <a:pt x="2" y="72"/>
                  <a:pt x="1" y="79"/>
                  <a:pt x="1" y="80"/>
                </a:cubicBezTo>
                <a:cubicBezTo>
                  <a:pt x="0" y="83"/>
                  <a:pt x="0" y="87"/>
                  <a:pt x="2" y="90"/>
                </a:cubicBezTo>
                <a:cubicBezTo>
                  <a:pt x="6" y="96"/>
                  <a:pt x="8" y="95"/>
                  <a:pt x="11" y="96"/>
                </a:cubicBezTo>
                <a:cubicBezTo>
                  <a:pt x="15" y="97"/>
                  <a:pt x="12" y="98"/>
                  <a:pt x="19" y="101"/>
                </a:cubicBezTo>
                <a:cubicBezTo>
                  <a:pt x="19" y="101"/>
                  <a:pt x="19" y="102"/>
                  <a:pt x="19" y="102"/>
                </a:cubicBezTo>
                <a:cubicBezTo>
                  <a:pt x="21" y="103"/>
                  <a:pt x="22" y="104"/>
                  <a:pt x="23" y="105"/>
                </a:cubicBezTo>
                <a:cubicBezTo>
                  <a:pt x="24" y="105"/>
                  <a:pt x="24" y="105"/>
                  <a:pt x="24" y="107"/>
                </a:cubicBezTo>
                <a:cubicBezTo>
                  <a:pt x="24" y="109"/>
                  <a:pt x="25" y="113"/>
                  <a:pt x="26" y="115"/>
                </a:cubicBezTo>
                <a:cubicBezTo>
                  <a:pt x="24" y="115"/>
                  <a:pt x="23" y="115"/>
                  <a:pt x="23" y="114"/>
                </a:cubicBezTo>
                <a:cubicBezTo>
                  <a:pt x="22" y="111"/>
                  <a:pt x="19" y="104"/>
                  <a:pt x="17" y="103"/>
                </a:cubicBezTo>
                <a:cubicBezTo>
                  <a:pt x="12" y="100"/>
                  <a:pt x="12" y="101"/>
                  <a:pt x="7" y="100"/>
                </a:cubicBezTo>
                <a:cubicBezTo>
                  <a:pt x="6" y="99"/>
                  <a:pt x="1" y="93"/>
                  <a:pt x="1" y="93"/>
                </a:cubicBezTo>
                <a:cubicBezTo>
                  <a:pt x="3" y="96"/>
                  <a:pt x="4" y="101"/>
                  <a:pt x="4" y="102"/>
                </a:cubicBezTo>
                <a:cubicBezTo>
                  <a:pt x="5" y="105"/>
                  <a:pt x="7" y="110"/>
                  <a:pt x="10" y="112"/>
                </a:cubicBezTo>
                <a:cubicBezTo>
                  <a:pt x="16" y="116"/>
                  <a:pt x="17" y="116"/>
                  <a:pt x="20" y="116"/>
                </a:cubicBezTo>
                <a:cubicBezTo>
                  <a:pt x="25" y="116"/>
                  <a:pt x="23" y="117"/>
                  <a:pt x="29" y="119"/>
                </a:cubicBezTo>
                <a:cubicBezTo>
                  <a:pt x="30" y="119"/>
                  <a:pt x="30" y="119"/>
                  <a:pt x="31" y="120"/>
                </a:cubicBezTo>
                <a:cubicBezTo>
                  <a:pt x="31" y="121"/>
                  <a:pt x="33" y="127"/>
                  <a:pt x="34" y="128"/>
                </a:cubicBezTo>
                <a:cubicBezTo>
                  <a:pt x="34" y="130"/>
                  <a:pt x="36" y="132"/>
                  <a:pt x="37" y="133"/>
                </a:cubicBezTo>
                <a:cubicBezTo>
                  <a:pt x="36" y="133"/>
                  <a:pt x="35" y="133"/>
                  <a:pt x="35" y="132"/>
                </a:cubicBezTo>
                <a:cubicBezTo>
                  <a:pt x="35" y="132"/>
                  <a:pt x="31" y="131"/>
                  <a:pt x="31" y="129"/>
                </a:cubicBezTo>
                <a:cubicBezTo>
                  <a:pt x="30" y="127"/>
                  <a:pt x="26" y="121"/>
                  <a:pt x="23" y="120"/>
                </a:cubicBezTo>
                <a:cubicBezTo>
                  <a:pt x="18" y="118"/>
                  <a:pt x="18" y="118"/>
                  <a:pt x="13" y="118"/>
                </a:cubicBezTo>
                <a:cubicBezTo>
                  <a:pt x="12" y="118"/>
                  <a:pt x="5" y="111"/>
                  <a:pt x="5" y="111"/>
                </a:cubicBezTo>
                <a:cubicBezTo>
                  <a:pt x="7" y="113"/>
                  <a:pt x="9" y="119"/>
                  <a:pt x="11" y="121"/>
                </a:cubicBezTo>
                <a:cubicBezTo>
                  <a:pt x="13" y="124"/>
                  <a:pt x="15" y="128"/>
                  <a:pt x="19" y="130"/>
                </a:cubicBezTo>
                <a:cubicBezTo>
                  <a:pt x="25" y="133"/>
                  <a:pt x="26" y="132"/>
                  <a:pt x="29" y="132"/>
                </a:cubicBezTo>
                <a:cubicBezTo>
                  <a:pt x="32" y="132"/>
                  <a:pt x="34" y="136"/>
                  <a:pt x="40" y="136"/>
                </a:cubicBezTo>
                <a:cubicBezTo>
                  <a:pt x="40" y="138"/>
                  <a:pt x="41" y="139"/>
                  <a:pt x="42" y="140"/>
                </a:cubicBezTo>
                <a:cubicBezTo>
                  <a:pt x="45" y="141"/>
                  <a:pt x="46" y="143"/>
                  <a:pt x="47" y="145"/>
                </a:cubicBezTo>
                <a:cubicBezTo>
                  <a:pt x="47" y="146"/>
                  <a:pt x="48" y="147"/>
                  <a:pt x="48" y="147"/>
                </a:cubicBezTo>
                <a:cubicBezTo>
                  <a:pt x="46" y="147"/>
                  <a:pt x="44" y="146"/>
                  <a:pt x="44" y="146"/>
                </a:cubicBezTo>
                <a:cubicBezTo>
                  <a:pt x="43" y="144"/>
                  <a:pt x="38" y="138"/>
                  <a:pt x="35" y="137"/>
                </a:cubicBezTo>
                <a:cubicBezTo>
                  <a:pt x="29" y="136"/>
                  <a:pt x="30" y="136"/>
                  <a:pt x="25" y="137"/>
                </a:cubicBezTo>
                <a:cubicBezTo>
                  <a:pt x="23" y="137"/>
                  <a:pt x="16" y="131"/>
                  <a:pt x="16" y="131"/>
                </a:cubicBezTo>
                <a:cubicBezTo>
                  <a:pt x="18" y="133"/>
                  <a:pt x="21" y="138"/>
                  <a:pt x="23" y="140"/>
                </a:cubicBezTo>
                <a:cubicBezTo>
                  <a:pt x="25" y="142"/>
                  <a:pt x="28" y="146"/>
                  <a:pt x="32" y="148"/>
                </a:cubicBezTo>
                <a:cubicBezTo>
                  <a:pt x="38" y="150"/>
                  <a:pt x="40" y="149"/>
                  <a:pt x="43" y="149"/>
                </a:cubicBezTo>
                <a:cubicBezTo>
                  <a:pt x="45" y="148"/>
                  <a:pt x="45" y="150"/>
                  <a:pt x="50" y="150"/>
                </a:cubicBezTo>
                <a:cubicBezTo>
                  <a:pt x="52" y="152"/>
                  <a:pt x="57" y="156"/>
                  <a:pt x="59" y="157"/>
                </a:cubicBezTo>
                <a:cubicBezTo>
                  <a:pt x="61" y="159"/>
                  <a:pt x="60" y="160"/>
                  <a:pt x="60" y="161"/>
                </a:cubicBezTo>
                <a:cubicBezTo>
                  <a:pt x="58" y="161"/>
                  <a:pt x="55" y="160"/>
                  <a:pt x="55" y="159"/>
                </a:cubicBezTo>
                <a:cubicBezTo>
                  <a:pt x="54" y="157"/>
                  <a:pt x="48" y="152"/>
                  <a:pt x="45" y="151"/>
                </a:cubicBezTo>
                <a:cubicBezTo>
                  <a:pt x="39" y="150"/>
                  <a:pt x="40" y="151"/>
                  <a:pt x="35" y="152"/>
                </a:cubicBezTo>
                <a:cubicBezTo>
                  <a:pt x="32" y="153"/>
                  <a:pt x="25" y="147"/>
                  <a:pt x="25" y="147"/>
                </a:cubicBezTo>
                <a:cubicBezTo>
                  <a:pt x="28" y="150"/>
                  <a:pt x="31" y="153"/>
                  <a:pt x="33" y="155"/>
                </a:cubicBezTo>
                <a:cubicBezTo>
                  <a:pt x="36" y="157"/>
                  <a:pt x="39" y="161"/>
                  <a:pt x="43" y="162"/>
                </a:cubicBezTo>
                <a:cubicBezTo>
                  <a:pt x="50" y="164"/>
                  <a:pt x="51" y="163"/>
                  <a:pt x="54" y="162"/>
                </a:cubicBezTo>
                <a:cubicBezTo>
                  <a:pt x="56" y="162"/>
                  <a:pt x="60" y="164"/>
                  <a:pt x="64" y="164"/>
                </a:cubicBezTo>
                <a:cubicBezTo>
                  <a:pt x="64" y="165"/>
                  <a:pt x="64" y="165"/>
                  <a:pt x="65" y="165"/>
                </a:cubicBezTo>
                <a:cubicBezTo>
                  <a:pt x="67" y="167"/>
                  <a:pt x="67" y="168"/>
                  <a:pt x="68" y="170"/>
                </a:cubicBezTo>
                <a:cubicBezTo>
                  <a:pt x="70" y="172"/>
                  <a:pt x="71" y="172"/>
                  <a:pt x="73" y="173"/>
                </a:cubicBezTo>
                <a:cubicBezTo>
                  <a:pt x="75" y="173"/>
                  <a:pt x="75" y="174"/>
                  <a:pt x="77" y="175"/>
                </a:cubicBezTo>
                <a:cubicBezTo>
                  <a:pt x="76" y="175"/>
                  <a:pt x="76" y="175"/>
                  <a:pt x="76" y="175"/>
                </a:cubicBezTo>
                <a:cubicBezTo>
                  <a:pt x="75" y="175"/>
                  <a:pt x="71" y="175"/>
                  <a:pt x="71" y="173"/>
                </a:cubicBezTo>
                <a:cubicBezTo>
                  <a:pt x="69" y="172"/>
                  <a:pt x="63" y="167"/>
                  <a:pt x="60" y="167"/>
                </a:cubicBezTo>
                <a:cubicBezTo>
                  <a:pt x="54" y="166"/>
                  <a:pt x="55" y="167"/>
                  <a:pt x="50" y="168"/>
                </a:cubicBezTo>
                <a:cubicBezTo>
                  <a:pt x="48" y="169"/>
                  <a:pt x="40" y="164"/>
                  <a:pt x="40" y="164"/>
                </a:cubicBezTo>
                <a:cubicBezTo>
                  <a:pt x="42" y="166"/>
                  <a:pt x="46" y="170"/>
                  <a:pt x="49" y="172"/>
                </a:cubicBezTo>
                <a:cubicBezTo>
                  <a:pt x="51" y="173"/>
                  <a:pt x="55" y="177"/>
                  <a:pt x="59" y="178"/>
                </a:cubicBezTo>
                <a:cubicBezTo>
                  <a:pt x="66" y="179"/>
                  <a:pt x="67" y="178"/>
                  <a:pt x="70" y="177"/>
                </a:cubicBezTo>
                <a:cubicBezTo>
                  <a:pt x="72" y="176"/>
                  <a:pt x="75" y="179"/>
                  <a:pt x="82" y="177"/>
                </a:cubicBezTo>
                <a:cubicBezTo>
                  <a:pt x="82" y="177"/>
                  <a:pt x="82" y="177"/>
                  <a:pt x="82" y="178"/>
                </a:cubicBezTo>
                <a:cubicBezTo>
                  <a:pt x="84" y="178"/>
                  <a:pt x="87" y="181"/>
                  <a:pt x="89" y="183"/>
                </a:cubicBezTo>
                <a:cubicBezTo>
                  <a:pt x="90" y="185"/>
                  <a:pt x="92" y="185"/>
                  <a:pt x="95" y="186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4" y="186"/>
                  <a:pt x="91" y="187"/>
                  <a:pt x="91" y="187"/>
                </a:cubicBezTo>
                <a:cubicBezTo>
                  <a:pt x="90" y="186"/>
                  <a:pt x="87" y="187"/>
                  <a:pt x="86" y="186"/>
                </a:cubicBezTo>
                <a:cubicBezTo>
                  <a:pt x="84" y="184"/>
                  <a:pt x="78" y="180"/>
                  <a:pt x="74" y="180"/>
                </a:cubicBezTo>
                <a:cubicBezTo>
                  <a:pt x="69" y="180"/>
                  <a:pt x="69" y="180"/>
                  <a:pt x="65" y="182"/>
                </a:cubicBezTo>
                <a:cubicBezTo>
                  <a:pt x="63" y="182"/>
                  <a:pt x="55" y="178"/>
                  <a:pt x="55" y="178"/>
                </a:cubicBezTo>
                <a:cubicBezTo>
                  <a:pt x="57" y="180"/>
                  <a:pt x="60" y="183"/>
                  <a:pt x="64" y="186"/>
                </a:cubicBezTo>
                <a:cubicBezTo>
                  <a:pt x="66" y="187"/>
                  <a:pt x="71" y="190"/>
                  <a:pt x="75" y="191"/>
                </a:cubicBezTo>
                <a:cubicBezTo>
                  <a:pt x="81" y="191"/>
                  <a:pt x="82" y="190"/>
                  <a:pt x="85" y="189"/>
                </a:cubicBezTo>
                <a:cubicBezTo>
                  <a:pt x="88" y="188"/>
                  <a:pt x="91" y="191"/>
                  <a:pt x="98" y="188"/>
                </a:cubicBezTo>
                <a:cubicBezTo>
                  <a:pt x="98" y="188"/>
                  <a:pt x="99" y="188"/>
                  <a:pt x="99" y="188"/>
                </a:cubicBezTo>
                <a:cubicBezTo>
                  <a:pt x="99" y="188"/>
                  <a:pt x="100" y="189"/>
                  <a:pt x="100" y="189"/>
                </a:cubicBezTo>
                <a:cubicBezTo>
                  <a:pt x="101" y="189"/>
                  <a:pt x="104" y="190"/>
                  <a:pt x="106" y="191"/>
                </a:cubicBezTo>
                <a:cubicBezTo>
                  <a:pt x="107" y="191"/>
                  <a:pt x="107" y="190"/>
                  <a:pt x="109" y="193"/>
                </a:cubicBezTo>
                <a:cubicBezTo>
                  <a:pt x="111" y="195"/>
                  <a:pt x="109" y="194"/>
                  <a:pt x="113" y="197"/>
                </a:cubicBezTo>
                <a:cubicBezTo>
                  <a:pt x="117" y="199"/>
                  <a:pt x="124" y="201"/>
                  <a:pt x="124" y="201"/>
                </a:cubicBezTo>
                <a:cubicBezTo>
                  <a:pt x="124" y="201"/>
                  <a:pt x="124" y="195"/>
                  <a:pt x="122" y="195"/>
                </a:cubicBezTo>
                <a:close/>
                <a:moveTo>
                  <a:pt x="93" y="177"/>
                </a:moveTo>
                <a:cubicBezTo>
                  <a:pt x="91" y="178"/>
                  <a:pt x="87" y="175"/>
                  <a:pt x="86" y="173"/>
                </a:cubicBezTo>
                <a:cubicBezTo>
                  <a:pt x="84" y="170"/>
                  <a:pt x="84" y="163"/>
                  <a:pt x="86" y="162"/>
                </a:cubicBezTo>
                <a:cubicBezTo>
                  <a:pt x="89" y="161"/>
                  <a:pt x="93" y="166"/>
                  <a:pt x="94" y="170"/>
                </a:cubicBezTo>
                <a:cubicBezTo>
                  <a:pt x="95" y="174"/>
                  <a:pt x="95" y="176"/>
                  <a:pt x="93" y="177"/>
                </a:cubicBezTo>
                <a:close/>
                <a:moveTo>
                  <a:pt x="18" y="75"/>
                </a:moveTo>
                <a:cubicBezTo>
                  <a:pt x="18" y="72"/>
                  <a:pt x="22" y="68"/>
                  <a:pt x="24" y="69"/>
                </a:cubicBezTo>
                <a:cubicBezTo>
                  <a:pt x="25" y="70"/>
                  <a:pt x="27" y="73"/>
                  <a:pt x="25" y="77"/>
                </a:cubicBezTo>
                <a:cubicBezTo>
                  <a:pt x="24" y="80"/>
                  <a:pt x="22" y="83"/>
                  <a:pt x="20" y="82"/>
                </a:cubicBezTo>
                <a:cubicBezTo>
                  <a:pt x="18" y="82"/>
                  <a:pt x="17" y="77"/>
                  <a:pt x="18" y="75"/>
                </a:cubicBezTo>
                <a:close/>
                <a:moveTo>
                  <a:pt x="12" y="75"/>
                </a:moveTo>
                <a:cubicBezTo>
                  <a:pt x="10" y="75"/>
                  <a:pt x="7" y="71"/>
                  <a:pt x="6" y="69"/>
                </a:cubicBezTo>
                <a:cubicBezTo>
                  <a:pt x="6" y="66"/>
                  <a:pt x="7" y="61"/>
                  <a:pt x="9" y="61"/>
                </a:cubicBezTo>
                <a:cubicBezTo>
                  <a:pt x="11" y="61"/>
                  <a:pt x="14" y="64"/>
                  <a:pt x="14" y="68"/>
                </a:cubicBezTo>
                <a:cubicBezTo>
                  <a:pt x="14" y="72"/>
                  <a:pt x="13" y="74"/>
                  <a:pt x="12" y="75"/>
                </a:cubicBezTo>
                <a:close/>
                <a:moveTo>
                  <a:pt x="10" y="93"/>
                </a:moveTo>
                <a:cubicBezTo>
                  <a:pt x="8" y="94"/>
                  <a:pt x="4" y="91"/>
                  <a:pt x="3" y="89"/>
                </a:cubicBezTo>
                <a:cubicBezTo>
                  <a:pt x="1" y="87"/>
                  <a:pt x="1" y="80"/>
                  <a:pt x="3" y="80"/>
                </a:cubicBezTo>
                <a:cubicBezTo>
                  <a:pt x="5" y="79"/>
                  <a:pt x="7" y="82"/>
                  <a:pt x="9" y="86"/>
                </a:cubicBezTo>
                <a:cubicBezTo>
                  <a:pt x="10" y="89"/>
                  <a:pt x="11" y="92"/>
                  <a:pt x="10" y="93"/>
                </a:cubicBezTo>
                <a:close/>
                <a:moveTo>
                  <a:pt x="19" y="111"/>
                </a:moveTo>
                <a:cubicBezTo>
                  <a:pt x="18" y="113"/>
                  <a:pt x="13" y="111"/>
                  <a:pt x="11" y="110"/>
                </a:cubicBezTo>
                <a:cubicBezTo>
                  <a:pt x="8" y="108"/>
                  <a:pt x="6" y="103"/>
                  <a:pt x="8" y="102"/>
                </a:cubicBezTo>
                <a:cubicBezTo>
                  <a:pt x="9" y="101"/>
                  <a:pt x="14" y="102"/>
                  <a:pt x="16" y="105"/>
                </a:cubicBezTo>
                <a:cubicBezTo>
                  <a:pt x="19" y="108"/>
                  <a:pt x="20" y="110"/>
                  <a:pt x="19" y="111"/>
                </a:cubicBezTo>
                <a:close/>
                <a:moveTo>
                  <a:pt x="25" y="89"/>
                </a:moveTo>
                <a:cubicBezTo>
                  <a:pt x="25" y="86"/>
                  <a:pt x="29" y="83"/>
                  <a:pt x="31" y="84"/>
                </a:cubicBezTo>
                <a:cubicBezTo>
                  <a:pt x="32" y="84"/>
                  <a:pt x="34" y="88"/>
                  <a:pt x="32" y="92"/>
                </a:cubicBezTo>
                <a:cubicBezTo>
                  <a:pt x="30" y="95"/>
                  <a:pt x="29" y="97"/>
                  <a:pt x="27" y="97"/>
                </a:cubicBezTo>
                <a:cubicBezTo>
                  <a:pt x="25" y="96"/>
                  <a:pt x="24" y="92"/>
                  <a:pt x="25" y="89"/>
                </a:cubicBezTo>
                <a:close/>
                <a:moveTo>
                  <a:pt x="31" y="105"/>
                </a:moveTo>
                <a:cubicBezTo>
                  <a:pt x="31" y="102"/>
                  <a:pt x="35" y="98"/>
                  <a:pt x="36" y="99"/>
                </a:cubicBezTo>
                <a:cubicBezTo>
                  <a:pt x="38" y="99"/>
                  <a:pt x="40" y="103"/>
                  <a:pt x="39" y="107"/>
                </a:cubicBezTo>
                <a:cubicBezTo>
                  <a:pt x="37" y="110"/>
                  <a:pt x="36" y="112"/>
                  <a:pt x="34" y="112"/>
                </a:cubicBezTo>
                <a:cubicBezTo>
                  <a:pt x="32" y="112"/>
                  <a:pt x="31" y="107"/>
                  <a:pt x="31" y="105"/>
                </a:cubicBezTo>
                <a:close/>
                <a:moveTo>
                  <a:pt x="27" y="128"/>
                </a:moveTo>
                <a:cubicBezTo>
                  <a:pt x="26" y="129"/>
                  <a:pt x="21" y="129"/>
                  <a:pt x="19" y="128"/>
                </a:cubicBezTo>
                <a:cubicBezTo>
                  <a:pt x="16" y="126"/>
                  <a:pt x="13" y="122"/>
                  <a:pt x="14" y="120"/>
                </a:cubicBezTo>
                <a:cubicBezTo>
                  <a:pt x="16" y="119"/>
                  <a:pt x="20" y="119"/>
                  <a:pt x="23" y="122"/>
                </a:cubicBezTo>
                <a:cubicBezTo>
                  <a:pt x="26" y="124"/>
                  <a:pt x="28" y="126"/>
                  <a:pt x="27" y="128"/>
                </a:cubicBezTo>
                <a:close/>
                <a:moveTo>
                  <a:pt x="39" y="120"/>
                </a:moveTo>
                <a:cubicBezTo>
                  <a:pt x="39" y="117"/>
                  <a:pt x="42" y="113"/>
                  <a:pt x="44" y="114"/>
                </a:cubicBezTo>
                <a:cubicBezTo>
                  <a:pt x="46" y="114"/>
                  <a:pt x="48" y="117"/>
                  <a:pt x="47" y="121"/>
                </a:cubicBezTo>
                <a:cubicBezTo>
                  <a:pt x="46" y="125"/>
                  <a:pt x="45" y="127"/>
                  <a:pt x="43" y="127"/>
                </a:cubicBezTo>
                <a:cubicBezTo>
                  <a:pt x="41" y="127"/>
                  <a:pt x="39" y="123"/>
                  <a:pt x="39" y="120"/>
                </a:cubicBezTo>
                <a:close/>
                <a:moveTo>
                  <a:pt x="40" y="145"/>
                </a:moveTo>
                <a:cubicBezTo>
                  <a:pt x="39" y="146"/>
                  <a:pt x="34" y="146"/>
                  <a:pt x="32" y="145"/>
                </a:cubicBezTo>
                <a:cubicBezTo>
                  <a:pt x="29" y="144"/>
                  <a:pt x="25" y="140"/>
                  <a:pt x="26" y="139"/>
                </a:cubicBezTo>
                <a:cubicBezTo>
                  <a:pt x="27" y="137"/>
                  <a:pt x="32" y="137"/>
                  <a:pt x="35" y="139"/>
                </a:cubicBezTo>
                <a:cubicBezTo>
                  <a:pt x="38" y="141"/>
                  <a:pt x="40" y="143"/>
                  <a:pt x="40" y="145"/>
                </a:cubicBezTo>
                <a:close/>
                <a:moveTo>
                  <a:pt x="53" y="139"/>
                </a:moveTo>
                <a:cubicBezTo>
                  <a:pt x="51" y="139"/>
                  <a:pt x="49" y="135"/>
                  <a:pt x="49" y="132"/>
                </a:cubicBezTo>
                <a:cubicBezTo>
                  <a:pt x="49" y="129"/>
                  <a:pt x="52" y="125"/>
                  <a:pt x="53" y="125"/>
                </a:cubicBezTo>
                <a:cubicBezTo>
                  <a:pt x="55" y="126"/>
                  <a:pt x="58" y="129"/>
                  <a:pt x="57" y="133"/>
                </a:cubicBezTo>
                <a:cubicBezTo>
                  <a:pt x="56" y="137"/>
                  <a:pt x="55" y="139"/>
                  <a:pt x="53" y="139"/>
                </a:cubicBezTo>
                <a:close/>
                <a:moveTo>
                  <a:pt x="42" y="160"/>
                </a:moveTo>
                <a:cubicBezTo>
                  <a:pt x="39" y="159"/>
                  <a:pt x="35" y="156"/>
                  <a:pt x="36" y="154"/>
                </a:cubicBezTo>
                <a:cubicBezTo>
                  <a:pt x="36" y="153"/>
                  <a:pt x="40" y="151"/>
                  <a:pt x="44" y="153"/>
                </a:cubicBezTo>
                <a:cubicBezTo>
                  <a:pt x="48" y="154"/>
                  <a:pt x="50" y="156"/>
                  <a:pt x="50" y="157"/>
                </a:cubicBezTo>
                <a:cubicBezTo>
                  <a:pt x="49" y="159"/>
                  <a:pt x="44" y="160"/>
                  <a:pt x="42" y="160"/>
                </a:cubicBezTo>
                <a:close/>
                <a:moveTo>
                  <a:pt x="64" y="153"/>
                </a:moveTo>
                <a:cubicBezTo>
                  <a:pt x="62" y="153"/>
                  <a:pt x="59" y="149"/>
                  <a:pt x="59" y="146"/>
                </a:cubicBezTo>
                <a:cubicBezTo>
                  <a:pt x="59" y="143"/>
                  <a:pt x="61" y="139"/>
                  <a:pt x="63" y="139"/>
                </a:cubicBezTo>
                <a:cubicBezTo>
                  <a:pt x="65" y="139"/>
                  <a:pt x="67" y="142"/>
                  <a:pt x="67" y="146"/>
                </a:cubicBezTo>
                <a:cubicBezTo>
                  <a:pt x="66" y="150"/>
                  <a:pt x="65" y="152"/>
                  <a:pt x="64" y="153"/>
                </a:cubicBezTo>
                <a:close/>
                <a:moveTo>
                  <a:pt x="58" y="176"/>
                </a:moveTo>
                <a:cubicBezTo>
                  <a:pt x="55" y="175"/>
                  <a:pt x="51" y="172"/>
                  <a:pt x="52" y="170"/>
                </a:cubicBezTo>
                <a:cubicBezTo>
                  <a:pt x="53" y="168"/>
                  <a:pt x="57" y="167"/>
                  <a:pt x="60" y="169"/>
                </a:cubicBezTo>
                <a:cubicBezTo>
                  <a:pt x="64" y="170"/>
                  <a:pt x="66" y="172"/>
                  <a:pt x="66" y="173"/>
                </a:cubicBezTo>
                <a:cubicBezTo>
                  <a:pt x="66" y="175"/>
                  <a:pt x="61" y="176"/>
                  <a:pt x="58" y="176"/>
                </a:cubicBezTo>
                <a:close/>
                <a:moveTo>
                  <a:pt x="76" y="164"/>
                </a:moveTo>
                <a:cubicBezTo>
                  <a:pt x="74" y="165"/>
                  <a:pt x="71" y="161"/>
                  <a:pt x="71" y="159"/>
                </a:cubicBezTo>
                <a:cubicBezTo>
                  <a:pt x="70" y="156"/>
                  <a:pt x="72" y="151"/>
                  <a:pt x="73" y="151"/>
                </a:cubicBezTo>
                <a:cubicBezTo>
                  <a:pt x="75" y="151"/>
                  <a:pt x="78" y="154"/>
                  <a:pt x="78" y="158"/>
                </a:cubicBezTo>
                <a:cubicBezTo>
                  <a:pt x="79" y="161"/>
                  <a:pt x="78" y="164"/>
                  <a:pt x="76" y="164"/>
                </a:cubicBezTo>
                <a:close/>
                <a:moveTo>
                  <a:pt x="74" y="189"/>
                </a:moveTo>
                <a:cubicBezTo>
                  <a:pt x="70" y="188"/>
                  <a:pt x="66" y="185"/>
                  <a:pt x="67" y="184"/>
                </a:cubicBezTo>
                <a:cubicBezTo>
                  <a:pt x="67" y="182"/>
                  <a:pt x="71" y="180"/>
                  <a:pt x="75" y="182"/>
                </a:cubicBezTo>
                <a:cubicBezTo>
                  <a:pt x="79" y="183"/>
                  <a:pt x="81" y="184"/>
                  <a:pt x="81" y="186"/>
                </a:cubicBezTo>
                <a:cubicBezTo>
                  <a:pt x="81" y="188"/>
                  <a:pt x="76" y="189"/>
                  <a:pt x="74" y="189"/>
                </a:cubicBezTo>
                <a:close/>
                <a:moveTo>
                  <a:pt x="122" y="199"/>
                </a:moveTo>
                <a:cubicBezTo>
                  <a:pt x="121" y="199"/>
                  <a:pt x="118" y="198"/>
                  <a:pt x="114" y="196"/>
                </a:cubicBezTo>
                <a:cubicBezTo>
                  <a:pt x="118" y="197"/>
                  <a:pt x="121" y="198"/>
                  <a:pt x="121" y="198"/>
                </a:cubicBezTo>
                <a:cubicBezTo>
                  <a:pt x="122" y="198"/>
                  <a:pt x="122" y="199"/>
                  <a:pt x="122" y="199"/>
                </a:cubicBezTo>
                <a:close/>
                <a:moveTo>
                  <a:pt x="1" y="68"/>
                </a:moveTo>
                <a:cubicBezTo>
                  <a:pt x="1" y="68"/>
                  <a:pt x="1" y="67"/>
                  <a:pt x="1" y="66"/>
                </a:cubicBezTo>
                <a:cubicBezTo>
                  <a:pt x="1" y="66"/>
                  <a:pt x="1" y="67"/>
                  <a:pt x="1" y="68"/>
                </a:cubicBezTo>
                <a:close/>
                <a:moveTo>
                  <a:pt x="184" y="37"/>
                </a:moveTo>
                <a:cubicBezTo>
                  <a:pt x="134" y="53"/>
                  <a:pt x="134" y="53"/>
                  <a:pt x="134" y="53"/>
                </a:cubicBezTo>
                <a:cubicBezTo>
                  <a:pt x="153" y="59"/>
                  <a:pt x="153" y="59"/>
                  <a:pt x="153" y="59"/>
                </a:cubicBezTo>
                <a:lnTo>
                  <a:pt x="184" y="37"/>
                </a:lnTo>
                <a:close/>
                <a:moveTo>
                  <a:pt x="84" y="37"/>
                </a:moveTo>
                <a:cubicBezTo>
                  <a:pt x="134" y="53"/>
                  <a:pt x="134" y="53"/>
                  <a:pt x="134" y="53"/>
                </a:cubicBezTo>
                <a:cubicBezTo>
                  <a:pt x="122" y="37"/>
                  <a:pt x="122" y="37"/>
                  <a:pt x="122" y="37"/>
                </a:cubicBezTo>
                <a:lnTo>
                  <a:pt x="84" y="37"/>
                </a:lnTo>
                <a:close/>
                <a:moveTo>
                  <a:pt x="134" y="0"/>
                </a:moveTo>
                <a:cubicBezTo>
                  <a:pt x="134" y="53"/>
                  <a:pt x="134" y="53"/>
                  <a:pt x="134" y="53"/>
                </a:cubicBezTo>
                <a:cubicBezTo>
                  <a:pt x="146" y="37"/>
                  <a:pt x="146" y="37"/>
                  <a:pt x="146" y="37"/>
                </a:cubicBezTo>
                <a:lnTo>
                  <a:pt x="134" y="0"/>
                </a:lnTo>
                <a:close/>
                <a:moveTo>
                  <a:pt x="134" y="73"/>
                </a:moveTo>
                <a:cubicBezTo>
                  <a:pt x="165" y="95"/>
                  <a:pt x="165" y="95"/>
                  <a:pt x="165" y="95"/>
                </a:cubicBezTo>
                <a:cubicBezTo>
                  <a:pt x="134" y="53"/>
                  <a:pt x="134" y="53"/>
                  <a:pt x="134" y="53"/>
                </a:cubicBezTo>
                <a:lnTo>
                  <a:pt x="134" y="73"/>
                </a:lnTo>
                <a:close/>
                <a:moveTo>
                  <a:pt x="103" y="95"/>
                </a:moveTo>
                <a:cubicBezTo>
                  <a:pt x="134" y="53"/>
                  <a:pt x="134" y="53"/>
                  <a:pt x="134" y="53"/>
                </a:cubicBezTo>
                <a:cubicBezTo>
                  <a:pt x="115" y="59"/>
                  <a:pt x="115" y="59"/>
                  <a:pt x="115" y="59"/>
                </a:cubicBezTo>
                <a:lnTo>
                  <a:pt x="103" y="95"/>
                </a:lnTo>
                <a:close/>
              </a:path>
            </a:pathLst>
          </a:custGeom>
          <a:solidFill>
            <a:srgbClr val="947F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" name="Picture 162">
            <a:hlinkClick r:id="rId2"/>
            <a:extLst>
              <a:ext uri="{FF2B5EF4-FFF2-40B4-BE49-F238E27FC236}">
                <a16:creationId xmlns:a16="http://schemas.microsoft.com/office/drawing/2014/main" id="{5E522F88-D40D-48D4-8D93-C8514EDEA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164" name="Picture 163">
            <a:hlinkClick r:id="rId4"/>
            <a:extLst>
              <a:ext uri="{FF2B5EF4-FFF2-40B4-BE49-F238E27FC236}">
                <a16:creationId xmlns:a16="http://schemas.microsoft.com/office/drawing/2014/main" id="{DD01AB83-F5E7-4015-AE55-C535C340E5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7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lusive By Gmare.com Number 7">
      <a:dk1>
        <a:sysClr val="windowText" lastClr="000000"/>
      </a:dk1>
      <a:lt1>
        <a:sysClr val="window" lastClr="FFFFFF"/>
      </a:lt1>
      <a:dk2>
        <a:srgbClr val="E1CBCB"/>
      </a:dk2>
      <a:lt2>
        <a:srgbClr val="E1B5B5"/>
      </a:lt2>
      <a:accent1>
        <a:srgbClr val="407088"/>
      </a:accent1>
      <a:accent2>
        <a:srgbClr val="132743"/>
      </a:accent2>
      <a:accent3>
        <a:srgbClr val="042F4B"/>
      </a:accent3>
      <a:accent4>
        <a:srgbClr val="FFF6DA"/>
      </a:accent4>
      <a:accent5>
        <a:srgbClr val="FBC99D"/>
      </a:accent5>
      <a:accent6>
        <a:srgbClr val="ED1250"/>
      </a:accent6>
      <a:hlink>
        <a:srgbClr val="0070C0"/>
      </a:hlink>
      <a:folHlink>
        <a:srgbClr val="45454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Negara Indonesia</dc:title>
  <dc:creator>Muhamad Rizki Sunarya</dc:creator>
  <cp:keywords>Funij.com</cp:keywords>
  <cp:lastModifiedBy>Muhamad Rizki Sunarya</cp:lastModifiedBy>
  <cp:revision>58</cp:revision>
  <dcterms:created xsi:type="dcterms:W3CDTF">2025-03-11T04:35:59Z</dcterms:created>
  <dcterms:modified xsi:type="dcterms:W3CDTF">2025-03-24T02:05:55Z</dcterms:modified>
</cp:coreProperties>
</file>