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046" y="48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4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5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0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3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A72CE0A-9E14-4167-B516-BE73BD7A2D6D}"/>
              </a:ext>
            </a:extLst>
          </p:cNvPr>
          <p:cNvGrpSpPr/>
          <p:nvPr/>
        </p:nvGrpSpPr>
        <p:grpSpPr>
          <a:xfrm>
            <a:off x="771525" y="571500"/>
            <a:ext cx="9020175" cy="8839200"/>
            <a:chOff x="2603500" y="-2191467"/>
            <a:chExt cx="1906588" cy="1947863"/>
          </a:xfrm>
        </p:grpSpPr>
        <p:sp>
          <p:nvSpPr>
            <p:cNvPr id="5" name="Freeform 23">
              <a:extLst>
                <a:ext uri="{FF2B5EF4-FFF2-40B4-BE49-F238E27FC236}">
                  <a16:creationId xmlns:a16="http://schemas.microsoft.com/office/drawing/2014/main" id="{1321E266-4FC9-44CC-B7BA-35F5AA938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900" y="-1991442"/>
              <a:ext cx="1719263" cy="1727200"/>
            </a:xfrm>
            <a:custGeom>
              <a:avLst/>
              <a:gdLst>
                <a:gd name="T0" fmla="*/ 202 w 405"/>
                <a:gd name="T1" fmla="*/ 406 h 406"/>
                <a:gd name="T2" fmla="*/ 0 w 405"/>
                <a:gd name="T3" fmla="*/ 406 h 406"/>
                <a:gd name="T4" fmla="*/ 0 w 405"/>
                <a:gd name="T5" fmla="*/ 203 h 406"/>
                <a:gd name="T6" fmla="*/ 202 w 405"/>
                <a:gd name="T7" fmla="*/ 0 h 406"/>
                <a:gd name="T8" fmla="*/ 202 w 405"/>
                <a:gd name="T9" fmla="*/ 0 h 406"/>
                <a:gd name="T10" fmla="*/ 405 w 405"/>
                <a:gd name="T11" fmla="*/ 203 h 406"/>
                <a:gd name="T12" fmla="*/ 405 w 405"/>
                <a:gd name="T13" fmla="*/ 203 h 406"/>
                <a:gd name="T14" fmla="*/ 202 w 405"/>
                <a:gd name="T15" fmla="*/ 40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06">
                  <a:moveTo>
                    <a:pt x="202" y="406"/>
                  </a:moveTo>
                  <a:cubicBezTo>
                    <a:pt x="0" y="406"/>
                    <a:pt x="0" y="406"/>
                    <a:pt x="0" y="406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91"/>
                    <a:pt x="91" y="0"/>
                    <a:pt x="202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314" y="0"/>
                    <a:pt x="405" y="91"/>
                    <a:pt x="405" y="203"/>
                  </a:cubicBezTo>
                  <a:cubicBezTo>
                    <a:pt x="405" y="203"/>
                    <a:pt x="405" y="203"/>
                    <a:pt x="405" y="203"/>
                  </a:cubicBezTo>
                  <a:cubicBezTo>
                    <a:pt x="405" y="315"/>
                    <a:pt x="314" y="406"/>
                    <a:pt x="202" y="406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4">
              <a:extLst>
                <a:ext uri="{FF2B5EF4-FFF2-40B4-BE49-F238E27FC236}">
                  <a16:creationId xmlns:a16="http://schemas.microsoft.com/office/drawing/2014/main" id="{227BE3F8-275F-43D9-A706-CDD83A30BC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3500" y="-2012079"/>
              <a:ext cx="1770063" cy="1768475"/>
            </a:xfrm>
            <a:custGeom>
              <a:avLst/>
              <a:gdLst>
                <a:gd name="T0" fmla="*/ 208 w 417"/>
                <a:gd name="T1" fmla="*/ 416 h 416"/>
                <a:gd name="T2" fmla="*/ 0 w 417"/>
                <a:gd name="T3" fmla="*/ 416 h 416"/>
                <a:gd name="T4" fmla="*/ 0 w 417"/>
                <a:gd name="T5" fmla="*/ 208 h 416"/>
                <a:gd name="T6" fmla="*/ 208 w 417"/>
                <a:gd name="T7" fmla="*/ 0 h 416"/>
                <a:gd name="T8" fmla="*/ 417 w 417"/>
                <a:gd name="T9" fmla="*/ 208 h 416"/>
                <a:gd name="T10" fmla="*/ 208 w 417"/>
                <a:gd name="T11" fmla="*/ 416 h 416"/>
                <a:gd name="T12" fmla="*/ 11 w 417"/>
                <a:gd name="T13" fmla="*/ 405 h 416"/>
                <a:gd name="T14" fmla="*/ 208 w 417"/>
                <a:gd name="T15" fmla="*/ 405 h 416"/>
                <a:gd name="T16" fmla="*/ 406 w 417"/>
                <a:gd name="T17" fmla="*/ 208 h 416"/>
                <a:gd name="T18" fmla="*/ 208 w 417"/>
                <a:gd name="T19" fmla="*/ 11 h 416"/>
                <a:gd name="T20" fmla="*/ 11 w 417"/>
                <a:gd name="T21" fmla="*/ 208 h 416"/>
                <a:gd name="T22" fmla="*/ 11 w 417"/>
                <a:gd name="T23" fmla="*/ 405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7" h="416">
                  <a:moveTo>
                    <a:pt x="208" y="416"/>
                  </a:moveTo>
                  <a:cubicBezTo>
                    <a:pt x="0" y="416"/>
                    <a:pt x="0" y="416"/>
                    <a:pt x="0" y="416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93"/>
                    <a:pt x="94" y="0"/>
                    <a:pt x="208" y="0"/>
                  </a:cubicBezTo>
                  <a:cubicBezTo>
                    <a:pt x="323" y="0"/>
                    <a:pt x="417" y="93"/>
                    <a:pt x="417" y="208"/>
                  </a:cubicBezTo>
                  <a:cubicBezTo>
                    <a:pt x="417" y="323"/>
                    <a:pt x="323" y="416"/>
                    <a:pt x="208" y="416"/>
                  </a:cubicBezTo>
                  <a:close/>
                  <a:moveTo>
                    <a:pt x="11" y="405"/>
                  </a:moveTo>
                  <a:cubicBezTo>
                    <a:pt x="208" y="405"/>
                    <a:pt x="208" y="405"/>
                    <a:pt x="208" y="405"/>
                  </a:cubicBezTo>
                  <a:cubicBezTo>
                    <a:pt x="317" y="405"/>
                    <a:pt x="406" y="317"/>
                    <a:pt x="406" y="208"/>
                  </a:cubicBezTo>
                  <a:cubicBezTo>
                    <a:pt x="406" y="99"/>
                    <a:pt x="317" y="11"/>
                    <a:pt x="208" y="11"/>
                  </a:cubicBezTo>
                  <a:cubicBezTo>
                    <a:pt x="100" y="11"/>
                    <a:pt x="11" y="99"/>
                    <a:pt x="11" y="208"/>
                  </a:cubicBezTo>
                  <a:lnTo>
                    <a:pt x="11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00787BF-CF7A-4DF9-AAFE-9BBF33818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213" y="-2166067"/>
              <a:ext cx="752475" cy="75406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835931E9-4C3A-4C6E-BD18-ACA387ED32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11575" y="-2191467"/>
              <a:ext cx="798513" cy="800100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1 h 188"/>
                <a:gd name="T12" fmla="*/ 11 w 188"/>
                <a:gd name="T13" fmla="*/ 94 h 188"/>
                <a:gd name="T14" fmla="*/ 94 w 188"/>
                <a:gd name="T15" fmla="*/ 177 h 188"/>
                <a:gd name="T16" fmla="*/ 176 w 188"/>
                <a:gd name="T17" fmla="*/ 94 h 188"/>
                <a:gd name="T18" fmla="*/ 94 w 188"/>
                <a:gd name="T19" fmla="*/ 1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5" y="0"/>
                    <a:pt x="188" y="42"/>
                    <a:pt x="188" y="94"/>
                  </a:cubicBezTo>
                  <a:cubicBezTo>
                    <a:pt x="188" y="146"/>
                    <a:pt x="145" y="188"/>
                    <a:pt x="94" y="188"/>
                  </a:cubicBezTo>
                  <a:close/>
                  <a:moveTo>
                    <a:pt x="94" y="11"/>
                  </a:moveTo>
                  <a:cubicBezTo>
                    <a:pt x="48" y="11"/>
                    <a:pt x="11" y="49"/>
                    <a:pt x="11" y="94"/>
                  </a:cubicBezTo>
                  <a:cubicBezTo>
                    <a:pt x="11" y="140"/>
                    <a:pt x="48" y="177"/>
                    <a:pt x="94" y="177"/>
                  </a:cubicBezTo>
                  <a:cubicBezTo>
                    <a:pt x="139" y="177"/>
                    <a:pt x="176" y="140"/>
                    <a:pt x="176" y="94"/>
                  </a:cubicBezTo>
                  <a:cubicBezTo>
                    <a:pt x="176" y="49"/>
                    <a:pt x="139" y="11"/>
                    <a:pt x="94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59DF4E49-F6EE-4878-BA21-BDC46676B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738" y="-1953342"/>
              <a:ext cx="228600" cy="336550"/>
            </a:xfrm>
            <a:custGeom>
              <a:avLst/>
              <a:gdLst>
                <a:gd name="T0" fmla="*/ 25 w 54"/>
                <a:gd name="T1" fmla="*/ 51 h 79"/>
                <a:gd name="T2" fmla="*/ 17 w 54"/>
                <a:gd name="T3" fmla="*/ 75 h 79"/>
                <a:gd name="T4" fmla="*/ 20 w 54"/>
                <a:gd name="T5" fmla="*/ 78 h 79"/>
                <a:gd name="T6" fmla="*/ 53 w 54"/>
                <a:gd name="T7" fmla="*/ 31 h 79"/>
                <a:gd name="T8" fmla="*/ 31 w 54"/>
                <a:gd name="T9" fmla="*/ 2 h 79"/>
                <a:gd name="T10" fmla="*/ 3 w 54"/>
                <a:gd name="T11" fmla="*/ 22 h 79"/>
                <a:gd name="T12" fmla="*/ 25 w 54"/>
                <a:gd name="T13" fmla="*/ 5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79">
                  <a:moveTo>
                    <a:pt x="25" y="51"/>
                  </a:moveTo>
                  <a:cubicBezTo>
                    <a:pt x="23" y="62"/>
                    <a:pt x="19" y="70"/>
                    <a:pt x="17" y="75"/>
                  </a:cubicBezTo>
                  <a:cubicBezTo>
                    <a:pt x="16" y="77"/>
                    <a:pt x="18" y="79"/>
                    <a:pt x="20" y="78"/>
                  </a:cubicBezTo>
                  <a:cubicBezTo>
                    <a:pt x="42" y="65"/>
                    <a:pt x="52" y="46"/>
                    <a:pt x="53" y="31"/>
                  </a:cubicBezTo>
                  <a:cubicBezTo>
                    <a:pt x="54" y="18"/>
                    <a:pt x="45" y="5"/>
                    <a:pt x="31" y="2"/>
                  </a:cubicBezTo>
                  <a:cubicBezTo>
                    <a:pt x="18" y="0"/>
                    <a:pt x="5" y="9"/>
                    <a:pt x="3" y="22"/>
                  </a:cubicBezTo>
                  <a:cubicBezTo>
                    <a:pt x="0" y="36"/>
                    <a:pt x="10" y="50"/>
                    <a:pt x="2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22C4789A-0690-4B2A-A919-293CACEC2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2738" y="-1953342"/>
              <a:ext cx="230188" cy="336550"/>
            </a:xfrm>
            <a:custGeom>
              <a:avLst/>
              <a:gdLst>
                <a:gd name="T0" fmla="*/ 25 w 54"/>
                <a:gd name="T1" fmla="*/ 51 h 79"/>
                <a:gd name="T2" fmla="*/ 17 w 54"/>
                <a:gd name="T3" fmla="*/ 75 h 79"/>
                <a:gd name="T4" fmla="*/ 20 w 54"/>
                <a:gd name="T5" fmla="*/ 78 h 79"/>
                <a:gd name="T6" fmla="*/ 53 w 54"/>
                <a:gd name="T7" fmla="*/ 31 h 79"/>
                <a:gd name="T8" fmla="*/ 32 w 54"/>
                <a:gd name="T9" fmla="*/ 2 h 79"/>
                <a:gd name="T10" fmla="*/ 3 w 54"/>
                <a:gd name="T11" fmla="*/ 22 h 79"/>
                <a:gd name="T12" fmla="*/ 25 w 54"/>
                <a:gd name="T13" fmla="*/ 5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79">
                  <a:moveTo>
                    <a:pt x="25" y="51"/>
                  </a:moveTo>
                  <a:cubicBezTo>
                    <a:pt x="23" y="62"/>
                    <a:pt x="20" y="70"/>
                    <a:pt x="17" y="75"/>
                  </a:cubicBezTo>
                  <a:cubicBezTo>
                    <a:pt x="16" y="77"/>
                    <a:pt x="18" y="79"/>
                    <a:pt x="20" y="78"/>
                  </a:cubicBezTo>
                  <a:cubicBezTo>
                    <a:pt x="42" y="65"/>
                    <a:pt x="52" y="46"/>
                    <a:pt x="53" y="31"/>
                  </a:cubicBezTo>
                  <a:cubicBezTo>
                    <a:pt x="54" y="18"/>
                    <a:pt x="45" y="5"/>
                    <a:pt x="32" y="2"/>
                  </a:cubicBezTo>
                  <a:cubicBezTo>
                    <a:pt x="18" y="0"/>
                    <a:pt x="5" y="9"/>
                    <a:pt x="3" y="22"/>
                  </a:cubicBezTo>
                  <a:cubicBezTo>
                    <a:pt x="0" y="36"/>
                    <a:pt x="10" y="50"/>
                    <a:pt x="2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A0B5FBA7-A2BC-48FC-A737-9882ADBA6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588" y="4076193"/>
            <a:ext cx="8113036" cy="3886707"/>
          </a:xfrm>
        </p:spPr>
        <p:txBody>
          <a:bodyPr>
            <a:normAutofit/>
          </a:bodyPr>
          <a:lstStyle/>
          <a:p>
            <a:r>
              <a:rPr lang="en-GB" sz="11800" b="1" dirty="0" err="1">
                <a:solidFill>
                  <a:schemeClr val="bg1"/>
                </a:solidFill>
                <a:latin typeface="LEMON MILK Bold" panose="00000800000000000000" pitchFamily="50" charset="0"/>
              </a:rPr>
              <a:t>Inovasi</a:t>
            </a:r>
            <a:r>
              <a:rPr lang="en-GB" sz="11800" b="1" dirty="0">
                <a:solidFill>
                  <a:schemeClr val="bg1"/>
                </a:solidFill>
                <a:latin typeface="LEMON MILK Bold" panose="00000800000000000000" pitchFamily="50" charset="0"/>
              </a:rPr>
              <a:t> </a:t>
            </a:r>
            <a:br>
              <a:rPr lang="en-GB" sz="6600" b="1" dirty="0">
                <a:solidFill>
                  <a:schemeClr val="bg1"/>
                </a:solidFill>
                <a:latin typeface="LEMON MILK Bold" panose="00000800000000000000" pitchFamily="50" charset="0"/>
              </a:rPr>
            </a:br>
            <a:r>
              <a:rPr lang="en-GB" sz="6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Adalah</a:t>
            </a:r>
            <a:r>
              <a:rPr lang="en-GB" sz="6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Hasil </a:t>
            </a:r>
            <a:r>
              <a:rPr lang="en-GB" sz="6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dari</a:t>
            </a:r>
            <a:r>
              <a:rPr lang="en-GB" sz="6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66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Keberanian</a:t>
            </a:r>
            <a:endParaRPr lang="en-GB" sz="6600" b="1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D0B76D9F-78E7-4A49-B0EC-C4D42FAB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15471"/>
            <a:ext cx="2676376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1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LEMON MILK Bold</vt:lpstr>
      <vt:lpstr>Office Theme</vt:lpstr>
      <vt:lpstr>Inovasi  Adalah Hasil dari Keberanian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Inovasi Adalah Hasil dari Keberanian</dc:title>
  <dc:creator>Muhamad Rizki Sunarya</dc:creator>
  <cp:keywords>Funij.com</cp:keywords>
  <cp:lastModifiedBy>Muhamad Rizki Sunarya</cp:lastModifiedBy>
  <cp:revision>3</cp:revision>
  <dcterms:created xsi:type="dcterms:W3CDTF">2025-03-14T02:27:26Z</dcterms:created>
  <dcterms:modified xsi:type="dcterms:W3CDTF">2025-03-14T02:30:25Z</dcterms:modified>
</cp:coreProperties>
</file>