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DC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72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004" y="5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AE92F-0E6B-4D44-9CAB-D0CD4FCFCE73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0F03-BE77-414A-8139-963F53DCE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810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AE92F-0E6B-4D44-9CAB-D0CD4FCFCE73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0F03-BE77-414A-8139-963F53DCE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998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AE92F-0E6B-4D44-9CAB-D0CD4FCFCE73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0F03-BE77-414A-8139-963F53DCE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231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AE92F-0E6B-4D44-9CAB-D0CD4FCFCE73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0F03-BE77-414A-8139-963F53DCE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98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AE92F-0E6B-4D44-9CAB-D0CD4FCFCE73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0F03-BE77-414A-8139-963F53DCE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617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AE92F-0E6B-4D44-9CAB-D0CD4FCFCE73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0F03-BE77-414A-8139-963F53DCE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31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AE92F-0E6B-4D44-9CAB-D0CD4FCFCE73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0F03-BE77-414A-8139-963F53DCE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27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AE92F-0E6B-4D44-9CAB-D0CD4FCFCE73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0F03-BE77-414A-8139-963F53DCE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71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AE92F-0E6B-4D44-9CAB-D0CD4FCFCE73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0F03-BE77-414A-8139-963F53DCE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818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AE92F-0E6B-4D44-9CAB-D0CD4FCFCE73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0F03-BE77-414A-8139-963F53DCE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904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AE92F-0E6B-4D44-9CAB-D0CD4FCFCE73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0F03-BE77-414A-8139-963F53DCE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54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AE92F-0E6B-4D44-9CAB-D0CD4FCFCE73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C0F03-BE77-414A-8139-963F53DCE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24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9A0ABBB3-D398-48EA-B524-3B3E5FD8BF9C}"/>
              </a:ext>
            </a:extLst>
          </p:cNvPr>
          <p:cNvGrpSpPr/>
          <p:nvPr/>
        </p:nvGrpSpPr>
        <p:grpSpPr>
          <a:xfrm>
            <a:off x="134599" y="226892"/>
            <a:ext cx="8839200" cy="6425451"/>
            <a:chOff x="152400" y="533400"/>
            <a:chExt cx="8839200" cy="584676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18DD03D-6402-49B6-80A6-B72FBA652BD3}"/>
                </a:ext>
              </a:extLst>
            </p:cNvPr>
            <p:cNvSpPr/>
            <p:nvPr/>
          </p:nvSpPr>
          <p:spPr>
            <a:xfrm>
              <a:off x="2715718" y="764848"/>
              <a:ext cx="1911573" cy="2641304"/>
            </a:xfrm>
            <a:prstGeom prst="rect">
              <a:avLst/>
            </a:prstGeom>
            <a:solidFill>
              <a:srgbClr val="31DC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Dosis" panose="02010703020202060003" pitchFamily="2" charset="0"/>
                </a:rPr>
                <a:t>S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92604EC-FB95-428B-B6C0-58459D4354B4}"/>
                </a:ext>
              </a:extLst>
            </p:cNvPr>
            <p:cNvSpPr/>
            <p:nvPr/>
          </p:nvSpPr>
          <p:spPr>
            <a:xfrm>
              <a:off x="4627292" y="3406153"/>
              <a:ext cx="1911573" cy="2641304"/>
            </a:xfrm>
            <a:prstGeom prst="rect">
              <a:avLst/>
            </a:prstGeom>
            <a:solidFill>
              <a:srgbClr val="31DC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latin typeface="Dosis" panose="02010703020202060003" pitchFamily="2" charset="0"/>
                </a:rPr>
                <a:t>o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8E48EFC-A36F-40F9-9BA2-26C27A2D0906}"/>
                </a:ext>
              </a:extLst>
            </p:cNvPr>
            <p:cNvSpPr/>
            <p:nvPr/>
          </p:nvSpPr>
          <p:spPr>
            <a:xfrm>
              <a:off x="4627292" y="1581879"/>
              <a:ext cx="1911573" cy="1824271"/>
            </a:xfrm>
            <a:prstGeom prst="rect">
              <a:avLst/>
            </a:prstGeom>
            <a:solidFill>
              <a:srgbClr val="3330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Dosis" panose="02010703020202060003" pitchFamily="2" charset="0"/>
                </a:rPr>
                <a:t>w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918DDB-B476-4F50-A5FE-E9606CAE049D}"/>
                </a:ext>
              </a:extLst>
            </p:cNvPr>
            <p:cNvSpPr/>
            <p:nvPr/>
          </p:nvSpPr>
          <p:spPr>
            <a:xfrm>
              <a:off x="2715718" y="3406151"/>
              <a:ext cx="1911573" cy="1824271"/>
            </a:xfrm>
            <a:prstGeom prst="rect">
              <a:avLst/>
            </a:prstGeom>
            <a:solidFill>
              <a:srgbClr val="3330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Dosis" panose="02010703020202060003" pitchFamily="2" charset="0"/>
                </a:rPr>
                <a:t>T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9182B6D-56F2-4344-AAD2-9EF2E21A4D4A}"/>
                </a:ext>
              </a:extLst>
            </p:cNvPr>
            <p:cNvSpPr/>
            <p:nvPr/>
          </p:nvSpPr>
          <p:spPr>
            <a:xfrm>
              <a:off x="4764102" y="533400"/>
              <a:ext cx="396198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2000" dirty="0">
                  <a:solidFill>
                    <a:srgbClr val="000000"/>
                  </a:solidFill>
                  <a:latin typeface="LEMON MILK Bold" panose="00000800000000000000" pitchFamily="50" charset="0"/>
                </a:rPr>
                <a:t>SWOT</a:t>
              </a:r>
            </a:p>
            <a:p>
              <a:pPr lvl="0"/>
              <a:r>
                <a:rPr lang="en-US" sz="2000" dirty="0">
                  <a:solidFill>
                    <a:srgbClr val="31DCA8"/>
                  </a:solidFill>
                  <a:latin typeface="LEMON MILK Bold" panose="00000800000000000000" pitchFamily="50" charset="0"/>
                </a:rPr>
                <a:t>Analysis.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F20BD50-6ECF-4056-8931-E6DA82A2C756}"/>
                </a:ext>
              </a:extLst>
            </p:cNvPr>
            <p:cNvSpPr/>
            <p:nvPr/>
          </p:nvSpPr>
          <p:spPr>
            <a:xfrm>
              <a:off x="165245" y="764849"/>
              <a:ext cx="2162150" cy="3640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/>
              <a:r>
                <a:rPr lang="en-US" sz="2000" dirty="0" err="1">
                  <a:solidFill>
                    <a:srgbClr val="333029"/>
                  </a:solidFill>
                  <a:latin typeface="Dosis" panose="02010703020202060003" pitchFamily="2" charset="0"/>
                </a:rPr>
                <a:t>Strenght</a:t>
              </a:r>
              <a:endParaRPr lang="en-US" sz="2000" dirty="0">
                <a:solidFill>
                  <a:srgbClr val="333029"/>
                </a:solidFill>
                <a:latin typeface="Dosis" panose="02010703020202060003" pitchFamily="2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7E335D6-45CD-4691-9572-CC8C0F70F500}"/>
                </a:ext>
              </a:extLst>
            </p:cNvPr>
            <p:cNvSpPr/>
            <p:nvPr/>
          </p:nvSpPr>
          <p:spPr>
            <a:xfrm>
              <a:off x="165244" y="1214194"/>
              <a:ext cx="2252157" cy="10574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1600" dirty="0" err="1">
                  <a:latin typeface="+mj-lt"/>
                </a:rPr>
                <a:t>Pellentesque</a:t>
              </a:r>
              <a:r>
                <a:rPr lang="en-US" sz="1600" dirty="0">
                  <a:latin typeface="+mj-lt"/>
                </a:rPr>
                <a:t> habitant </a:t>
              </a:r>
              <a:r>
                <a:rPr lang="en-US" sz="1600" dirty="0" err="1">
                  <a:latin typeface="+mj-lt"/>
                </a:rPr>
                <a:t>morbi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tristique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senectus</a:t>
              </a:r>
              <a:r>
                <a:rPr lang="en-US" sz="1600" dirty="0">
                  <a:latin typeface="+mj-lt"/>
                </a:rPr>
                <a:t> et </a:t>
              </a:r>
              <a:r>
                <a:rPr lang="en-US" sz="1600" dirty="0" err="1">
                  <a:latin typeface="+mj-lt"/>
                </a:rPr>
                <a:t>netus</a:t>
              </a:r>
              <a:r>
                <a:rPr lang="en-US" sz="1600" dirty="0">
                  <a:latin typeface="+mj-lt"/>
                </a:rPr>
                <a:t> et</a:t>
              </a:r>
              <a:endParaRPr lang="en-US" sz="1600" dirty="0">
                <a:solidFill>
                  <a:srgbClr val="333029"/>
                </a:solidFill>
                <a:latin typeface="+mj-lt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D2B5664-9502-49DD-B1C6-E64C64BC1FA6}"/>
                </a:ext>
              </a:extLst>
            </p:cNvPr>
            <p:cNvSpPr/>
            <p:nvPr/>
          </p:nvSpPr>
          <p:spPr>
            <a:xfrm>
              <a:off x="6700747" y="1581883"/>
              <a:ext cx="2162150" cy="3640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2000" dirty="0">
                  <a:solidFill>
                    <a:srgbClr val="333029"/>
                  </a:solidFill>
                  <a:latin typeface="Dosis" panose="02010703020202060003" pitchFamily="2" charset="0"/>
                </a:rPr>
                <a:t>Weakness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D68CEA2-03A6-4D9F-9A12-0752845ACDBA}"/>
                </a:ext>
              </a:extLst>
            </p:cNvPr>
            <p:cNvSpPr/>
            <p:nvPr/>
          </p:nvSpPr>
          <p:spPr>
            <a:xfrm>
              <a:off x="6700749" y="2031227"/>
              <a:ext cx="2233106" cy="13935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dirty="0" err="1">
                  <a:latin typeface="+mj-lt"/>
                </a:rPr>
                <a:t>Proin</a:t>
              </a:r>
              <a:r>
                <a:rPr lang="en-US" sz="1600" dirty="0">
                  <a:latin typeface="+mj-lt"/>
                </a:rPr>
                <a:t> convallis </a:t>
              </a:r>
              <a:r>
                <a:rPr lang="en-US" sz="1600" dirty="0" err="1">
                  <a:latin typeface="+mj-lt"/>
                </a:rPr>
                <a:t>quam</a:t>
              </a:r>
              <a:r>
                <a:rPr lang="en-US" sz="1600" dirty="0">
                  <a:latin typeface="+mj-lt"/>
                </a:rPr>
                <a:t> id porta semper. </a:t>
              </a:r>
              <a:r>
                <a:rPr lang="en-US" sz="1600" dirty="0" err="1">
                  <a:latin typeface="+mj-lt"/>
                </a:rPr>
                <a:t>Suspendisse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ultrices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lectus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nec</a:t>
              </a:r>
              <a:r>
                <a:rPr lang="en-US" sz="1600" dirty="0">
                  <a:latin typeface="+mj-lt"/>
                </a:rPr>
                <a:t> .</a:t>
              </a:r>
              <a:endParaRPr lang="en-US" sz="1600" dirty="0">
                <a:solidFill>
                  <a:srgbClr val="333029"/>
                </a:solidFill>
                <a:latin typeface="+mj-lt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295AC4F-9751-41D6-B1F5-AAEF5430B8D4}"/>
                </a:ext>
              </a:extLst>
            </p:cNvPr>
            <p:cNvSpPr/>
            <p:nvPr/>
          </p:nvSpPr>
          <p:spPr>
            <a:xfrm>
              <a:off x="6758493" y="4336813"/>
              <a:ext cx="2162150" cy="3640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2000" dirty="0">
                  <a:solidFill>
                    <a:srgbClr val="333029"/>
                  </a:solidFill>
                  <a:latin typeface="Dosis" panose="02010703020202060003" pitchFamily="2" charset="0"/>
                </a:rPr>
                <a:t>Opportunity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875FA7D-E971-4DD5-B0CA-7A6BF8D59BCE}"/>
                </a:ext>
              </a:extLst>
            </p:cNvPr>
            <p:cNvSpPr/>
            <p:nvPr/>
          </p:nvSpPr>
          <p:spPr>
            <a:xfrm>
              <a:off x="6758494" y="4786158"/>
              <a:ext cx="2233106" cy="13935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dirty="0" err="1">
                  <a:latin typeface="+mj-lt"/>
                </a:rPr>
                <a:t>Vivamus</a:t>
              </a:r>
              <a:r>
                <a:rPr lang="en-US" sz="1600" dirty="0">
                  <a:latin typeface="+mj-lt"/>
                </a:rPr>
                <a:t> dictum </a:t>
              </a:r>
              <a:r>
                <a:rPr lang="en-US" sz="1600" dirty="0" err="1">
                  <a:latin typeface="+mj-lt"/>
                </a:rPr>
                <a:t>purus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lacus</a:t>
              </a:r>
              <a:r>
                <a:rPr lang="en-US" sz="1600" dirty="0">
                  <a:latin typeface="+mj-lt"/>
                </a:rPr>
                <a:t>, sit </a:t>
              </a:r>
              <a:r>
                <a:rPr lang="en-US" sz="1600" dirty="0" err="1">
                  <a:latin typeface="+mj-lt"/>
                </a:rPr>
                <a:t>amet</a:t>
              </a:r>
              <a:r>
                <a:rPr lang="en-US" sz="1600" dirty="0">
                  <a:latin typeface="+mj-lt"/>
                </a:rPr>
                <a:t> lacinia </a:t>
              </a:r>
              <a:r>
                <a:rPr lang="en-US" sz="1600" dirty="0" err="1">
                  <a:latin typeface="+mj-lt"/>
                </a:rPr>
                <a:t>quam</a:t>
              </a:r>
              <a:r>
                <a:rPr lang="en-US" sz="1600" dirty="0">
                  <a:latin typeface="+mj-lt"/>
                </a:rPr>
                <a:t> pulvinar sit </a:t>
              </a:r>
              <a:r>
                <a:rPr lang="en-US" sz="1600" dirty="0" err="1">
                  <a:latin typeface="+mj-lt"/>
                </a:rPr>
                <a:t>amet</a:t>
              </a:r>
              <a:r>
                <a:rPr lang="en-US" sz="1600" dirty="0">
                  <a:latin typeface="+mj-lt"/>
                </a:rPr>
                <a:t>. </a:t>
              </a:r>
              <a:r>
                <a:rPr lang="en-US" sz="1600" dirty="0" err="1">
                  <a:latin typeface="+mj-lt"/>
                </a:rPr>
                <a:t>Nulla</a:t>
              </a:r>
              <a:r>
                <a:rPr lang="en-US" sz="1600" dirty="0">
                  <a:latin typeface="+mj-lt"/>
                </a:rPr>
                <a:t>.</a:t>
              </a:r>
              <a:endParaRPr lang="en-US" sz="1600" dirty="0">
                <a:solidFill>
                  <a:srgbClr val="333029"/>
                </a:solidFill>
                <a:latin typeface="+mj-lt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9EF9629-627B-4FCF-A31C-E0DE17889A36}"/>
                </a:ext>
              </a:extLst>
            </p:cNvPr>
            <p:cNvSpPr/>
            <p:nvPr/>
          </p:nvSpPr>
          <p:spPr>
            <a:xfrm>
              <a:off x="152400" y="3369068"/>
              <a:ext cx="2162150" cy="3640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/>
              <a:r>
                <a:rPr lang="en-US" sz="2000" dirty="0">
                  <a:solidFill>
                    <a:srgbClr val="333029"/>
                  </a:solidFill>
                  <a:latin typeface="Dosis" panose="02010703020202060003" pitchFamily="2" charset="0"/>
                </a:rPr>
                <a:t>Threat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5F57431-3710-46AD-BA7C-E4FC78DF2358}"/>
                </a:ext>
              </a:extLst>
            </p:cNvPr>
            <p:cNvSpPr/>
            <p:nvPr/>
          </p:nvSpPr>
          <p:spPr>
            <a:xfrm>
              <a:off x="152400" y="3818414"/>
              <a:ext cx="2252157" cy="13935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1600" dirty="0">
                  <a:latin typeface="+mj-lt"/>
                </a:rPr>
                <a:t>Duis pharetra </a:t>
              </a:r>
              <a:r>
                <a:rPr lang="en-US" sz="1600" dirty="0" err="1">
                  <a:latin typeface="+mj-lt"/>
                </a:rPr>
                <a:t>lobortis</a:t>
              </a:r>
              <a:r>
                <a:rPr lang="en-US" sz="1600" dirty="0">
                  <a:latin typeface="+mj-lt"/>
                </a:rPr>
                <a:t> ligula, in </a:t>
              </a:r>
              <a:r>
                <a:rPr lang="en-US" sz="1600" dirty="0" err="1">
                  <a:latin typeface="+mj-lt"/>
                </a:rPr>
                <a:t>venenatis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neque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pretium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ut.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Donec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bibendum</a:t>
              </a:r>
              <a:r>
                <a:rPr lang="en-US" sz="1600" dirty="0">
                  <a:latin typeface="+mj-lt"/>
                </a:rPr>
                <a:t> est.</a:t>
              </a:r>
              <a:endParaRPr lang="en-US" sz="1600" dirty="0">
                <a:solidFill>
                  <a:srgbClr val="333029"/>
                </a:solidFill>
                <a:latin typeface="+mj-lt"/>
              </a:endParaRPr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1F6BD0DC-6202-4B61-B245-3C5536BA6475}"/>
                </a:ext>
              </a:extLst>
            </p:cNvPr>
            <p:cNvSpPr/>
            <p:nvPr/>
          </p:nvSpPr>
          <p:spPr>
            <a:xfrm rot="5400000">
              <a:off x="8245063" y="5921211"/>
              <a:ext cx="457200" cy="457200"/>
            </a:xfrm>
            <a:prstGeom prst="triangle">
              <a:avLst/>
            </a:prstGeom>
            <a:solidFill>
              <a:srgbClr val="333029"/>
            </a:solidFill>
            <a:ln>
              <a:solidFill>
                <a:srgbClr val="3330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4021089B-2470-42F7-B04A-4AC46FF5580E}"/>
                </a:ext>
              </a:extLst>
            </p:cNvPr>
            <p:cNvSpPr/>
            <p:nvPr/>
          </p:nvSpPr>
          <p:spPr>
            <a:xfrm rot="16200000" flipH="1">
              <a:off x="7665379" y="5922968"/>
              <a:ext cx="457200" cy="457200"/>
            </a:xfrm>
            <a:prstGeom prst="triangle">
              <a:avLst/>
            </a:prstGeom>
            <a:noFill/>
            <a:ln>
              <a:solidFill>
                <a:srgbClr val="3330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</p:grpSp>
      <p:sp>
        <p:nvSpPr>
          <p:cNvPr id="39" name="Title 1">
            <a:extLst>
              <a:ext uri="{FF2B5EF4-FFF2-40B4-BE49-F238E27FC236}">
                <a16:creationId xmlns:a16="http://schemas.microsoft.com/office/drawing/2014/main" id="{290DCD8C-F32E-45FD-8D33-F97912367749}"/>
              </a:ext>
            </a:extLst>
          </p:cNvPr>
          <p:cNvSpPr txBox="1">
            <a:spLocks/>
          </p:cNvSpPr>
          <p:nvPr/>
        </p:nvSpPr>
        <p:spPr>
          <a:xfrm>
            <a:off x="-175817" y="6195118"/>
            <a:ext cx="2545732" cy="6628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600" dirty="0" err="1">
                <a:solidFill>
                  <a:srgbClr val="31DCA8"/>
                </a:solidFill>
                <a:latin typeface="Product Sans Black" panose="020B0A03030502040203" pitchFamily="34" charset="0"/>
              </a:rPr>
              <a:t>Funij.com</a:t>
            </a:r>
            <a:endParaRPr lang="en-US" sz="6600" dirty="0">
              <a:solidFill>
                <a:srgbClr val="31DCA8"/>
              </a:solidFill>
              <a:latin typeface="Product Sans Black" panose="020B0A0303050204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946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EA73EF8-B97B-4294-AE4B-BE070EC7616D}"/>
              </a:ext>
            </a:extLst>
          </p:cNvPr>
          <p:cNvSpPr/>
          <p:nvPr/>
        </p:nvSpPr>
        <p:spPr>
          <a:xfrm>
            <a:off x="118019" y="558279"/>
            <a:ext cx="32505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>
                <a:solidFill>
                  <a:srgbClr val="000000"/>
                </a:solidFill>
                <a:latin typeface="LEMON MILK Bold" panose="00000800000000000000" pitchFamily="50" charset="0"/>
              </a:rPr>
              <a:t>strength</a:t>
            </a:r>
            <a:r>
              <a:rPr lang="en-US" sz="3600" dirty="0">
                <a:solidFill>
                  <a:srgbClr val="31DCA8"/>
                </a:solidFill>
                <a:latin typeface="LEMON MILK Bold" panose="00000800000000000000" pitchFamily="50" charset="0"/>
              </a:rPr>
              <a:t>.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9D574CB-2620-463D-9FE0-214044A24BB2}"/>
              </a:ext>
            </a:extLst>
          </p:cNvPr>
          <p:cNvSpPr/>
          <p:nvPr/>
        </p:nvSpPr>
        <p:spPr>
          <a:xfrm>
            <a:off x="153016" y="1638195"/>
            <a:ext cx="3542684" cy="4503769"/>
          </a:xfrm>
          <a:custGeom>
            <a:avLst/>
            <a:gdLst/>
            <a:ahLst/>
            <a:cxnLst/>
            <a:rect l="l" t="t" r="r" b="b"/>
            <a:pathLst>
              <a:path w="3064590" h="4248527">
                <a:moveTo>
                  <a:pt x="1627124" y="0"/>
                </a:moveTo>
                <a:cubicBezTo>
                  <a:pt x="1946357" y="3896"/>
                  <a:pt x="2218950" y="70396"/>
                  <a:pt x="2444903" y="199501"/>
                </a:cubicBezTo>
                <a:cubicBezTo>
                  <a:pt x="2670855" y="328606"/>
                  <a:pt x="2826180" y="496939"/>
                  <a:pt x="2910877" y="704499"/>
                </a:cubicBezTo>
                <a:lnTo>
                  <a:pt x="2278090" y="1314365"/>
                </a:lnTo>
                <a:cubicBezTo>
                  <a:pt x="2235155" y="1241921"/>
                  <a:pt x="2176411" y="1182623"/>
                  <a:pt x="2101861" y="1136472"/>
                </a:cubicBezTo>
                <a:cubicBezTo>
                  <a:pt x="2027310" y="1090321"/>
                  <a:pt x="1948623" y="1056272"/>
                  <a:pt x="1865801" y="1034327"/>
                </a:cubicBezTo>
                <a:cubicBezTo>
                  <a:pt x="1782978" y="1012381"/>
                  <a:pt x="1707692" y="1001496"/>
                  <a:pt x="1639943" y="1001669"/>
                </a:cubicBezTo>
                <a:cubicBezTo>
                  <a:pt x="1525105" y="1003539"/>
                  <a:pt x="1432381" y="1028636"/>
                  <a:pt x="1361769" y="1076963"/>
                </a:cubicBezTo>
                <a:cubicBezTo>
                  <a:pt x="1291158" y="1125289"/>
                  <a:pt x="1254837" y="1185628"/>
                  <a:pt x="1252808" y="1257980"/>
                </a:cubicBezTo>
                <a:cubicBezTo>
                  <a:pt x="1253662" y="1319634"/>
                  <a:pt x="1284428" y="1371748"/>
                  <a:pt x="1345104" y="1414322"/>
                </a:cubicBezTo>
                <a:cubicBezTo>
                  <a:pt x="1405780" y="1456896"/>
                  <a:pt x="1491238" y="1499327"/>
                  <a:pt x="1601478" y="1541617"/>
                </a:cubicBezTo>
                <a:cubicBezTo>
                  <a:pt x="1711718" y="1583906"/>
                  <a:pt x="1841612" y="1635450"/>
                  <a:pt x="1991159" y="1696250"/>
                </a:cubicBezTo>
                <a:cubicBezTo>
                  <a:pt x="2207654" y="1786240"/>
                  <a:pt x="2396064" y="1891607"/>
                  <a:pt x="2556387" y="2012352"/>
                </a:cubicBezTo>
                <a:cubicBezTo>
                  <a:pt x="2716711" y="2133097"/>
                  <a:pt x="2841168" y="2272637"/>
                  <a:pt x="2929759" y="2430973"/>
                </a:cubicBezTo>
                <a:cubicBezTo>
                  <a:pt x="3018350" y="2589309"/>
                  <a:pt x="3063293" y="2769857"/>
                  <a:pt x="3064590" y="2972617"/>
                </a:cubicBezTo>
                <a:cubicBezTo>
                  <a:pt x="3060655" y="3236004"/>
                  <a:pt x="2987115" y="3462801"/>
                  <a:pt x="2843970" y="3653010"/>
                </a:cubicBezTo>
                <a:cubicBezTo>
                  <a:pt x="2700827" y="3843219"/>
                  <a:pt x="2511692" y="3989728"/>
                  <a:pt x="2276566" y="4092536"/>
                </a:cubicBezTo>
                <a:cubicBezTo>
                  <a:pt x="2041442" y="4195345"/>
                  <a:pt x="1783940" y="4247342"/>
                  <a:pt x="1504061" y="4248527"/>
                </a:cubicBezTo>
                <a:cubicBezTo>
                  <a:pt x="1275550" y="4247641"/>
                  <a:pt x="1060339" y="4216109"/>
                  <a:pt x="858428" y="4153930"/>
                </a:cubicBezTo>
                <a:cubicBezTo>
                  <a:pt x="656517" y="4091750"/>
                  <a:pt x="480802" y="4004237"/>
                  <a:pt x="331283" y="3891391"/>
                </a:cubicBezTo>
                <a:cubicBezTo>
                  <a:pt x="181764" y="3778545"/>
                  <a:pt x="71336" y="3645679"/>
                  <a:pt x="0" y="3492792"/>
                </a:cubicBezTo>
                <a:lnTo>
                  <a:pt x="663577" y="2841905"/>
                </a:lnTo>
                <a:cubicBezTo>
                  <a:pt x="751959" y="2969894"/>
                  <a:pt x="869813" y="3069530"/>
                  <a:pt x="1017141" y="3140813"/>
                </a:cubicBezTo>
                <a:cubicBezTo>
                  <a:pt x="1164468" y="3212096"/>
                  <a:pt x="1325921" y="3248299"/>
                  <a:pt x="1501497" y="3249420"/>
                </a:cubicBezTo>
                <a:cubicBezTo>
                  <a:pt x="1580643" y="3249420"/>
                  <a:pt x="1655088" y="3240022"/>
                  <a:pt x="1724832" y="3221227"/>
                </a:cubicBezTo>
                <a:cubicBezTo>
                  <a:pt x="1794576" y="3202432"/>
                  <a:pt x="1851359" y="3174239"/>
                  <a:pt x="1895181" y="3136648"/>
                </a:cubicBezTo>
                <a:cubicBezTo>
                  <a:pt x="1939002" y="3099058"/>
                  <a:pt x="1961601" y="3052070"/>
                  <a:pt x="1962978" y="2995684"/>
                </a:cubicBezTo>
                <a:cubicBezTo>
                  <a:pt x="1960255" y="2924886"/>
                  <a:pt x="1918698" y="2856602"/>
                  <a:pt x="1838305" y="2790835"/>
                </a:cubicBezTo>
                <a:cubicBezTo>
                  <a:pt x="1757913" y="2725067"/>
                  <a:pt x="1655021" y="2661151"/>
                  <a:pt x="1529630" y="2599086"/>
                </a:cubicBezTo>
                <a:cubicBezTo>
                  <a:pt x="1404239" y="2537020"/>
                  <a:pt x="1272684" y="2476141"/>
                  <a:pt x="1134965" y="2416449"/>
                </a:cubicBezTo>
                <a:cubicBezTo>
                  <a:pt x="958448" y="2342265"/>
                  <a:pt x="797112" y="2251991"/>
                  <a:pt x="650957" y="2145627"/>
                </a:cubicBezTo>
                <a:cubicBezTo>
                  <a:pt x="504803" y="2039263"/>
                  <a:pt x="387684" y="1910829"/>
                  <a:pt x="299599" y="1760325"/>
                </a:cubicBezTo>
                <a:cubicBezTo>
                  <a:pt x="211514" y="1609821"/>
                  <a:pt x="166317" y="1431266"/>
                  <a:pt x="164008" y="1224661"/>
                </a:cubicBezTo>
                <a:cubicBezTo>
                  <a:pt x="167549" y="984493"/>
                  <a:pt x="235901" y="772753"/>
                  <a:pt x="369065" y="589441"/>
                </a:cubicBezTo>
                <a:cubicBezTo>
                  <a:pt x="502228" y="406128"/>
                  <a:pt x="678959" y="262530"/>
                  <a:pt x="899258" y="158647"/>
                </a:cubicBezTo>
                <a:cubicBezTo>
                  <a:pt x="1119556" y="54763"/>
                  <a:pt x="1362178" y="1881"/>
                  <a:pt x="1627124" y="0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 l="-34000" t="-17000" r="-1000" b="-2000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554303-B053-4A2D-BA2B-2B9D3B973C6E}"/>
              </a:ext>
            </a:extLst>
          </p:cNvPr>
          <p:cNvSpPr/>
          <p:nvPr/>
        </p:nvSpPr>
        <p:spPr>
          <a:xfrm>
            <a:off x="4795157" y="2076005"/>
            <a:ext cx="4073821" cy="2270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+mj-lt"/>
              </a:rPr>
              <a:t>Sed </a:t>
            </a:r>
            <a:r>
              <a:rPr lang="en-US" sz="1600" dirty="0" err="1">
                <a:latin typeface="+mj-lt"/>
              </a:rPr>
              <a:t>leo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arcu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aliquam</a:t>
            </a:r>
            <a:r>
              <a:rPr lang="en-US" sz="1600" dirty="0">
                <a:latin typeface="+mj-lt"/>
              </a:rPr>
              <a:t> et </a:t>
            </a:r>
            <a:r>
              <a:rPr lang="en-US" sz="1600" dirty="0" err="1">
                <a:latin typeface="+mj-lt"/>
              </a:rPr>
              <a:t>neque</a:t>
            </a:r>
            <a:r>
              <a:rPr lang="en-US" sz="1600" dirty="0">
                <a:latin typeface="+mj-lt"/>
              </a:rPr>
              <a:t> id, </a:t>
            </a:r>
            <a:r>
              <a:rPr lang="en-US" sz="1600" dirty="0" err="1">
                <a:latin typeface="+mj-lt"/>
              </a:rPr>
              <a:t>accumsan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consectetur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enim</a:t>
            </a:r>
            <a:r>
              <a:rPr lang="en-US" sz="1600" dirty="0">
                <a:latin typeface="+mj-lt"/>
              </a:rPr>
              <a:t>. Duis gravida </a:t>
            </a:r>
            <a:r>
              <a:rPr lang="en-US" sz="1600" dirty="0" err="1">
                <a:latin typeface="+mj-lt"/>
              </a:rPr>
              <a:t>sapien</a:t>
            </a:r>
            <a:r>
              <a:rPr lang="en-US" sz="1600" dirty="0">
                <a:latin typeface="+mj-lt"/>
              </a:rPr>
              <a:t> non </a:t>
            </a:r>
            <a:r>
              <a:rPr lang="en-US" sz="1600" dirty="0" err="1">
                <a:latin typeface="+mj-lt"/>
              </a:rPr>
              <a:t>lacus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eleifend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eget</a:t>
            </a:r>
            <a:r>
              <a:rPr lang="en-US" sz="1600" dirty="0">
                <a:latin typeface="+mj-lt"/>
              </a:rPr>
              <a:t> convallis </a:t>
            </a:r>
            <a:r>
              <a:rPr lang="en-US" sz="1600" dirty="0" err="1">
                <a:latin typeface="+mj-lt"/>
              </a:rPr>
              <a:t>risus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pellentesque</a:t>
            </a:r>
            <a:r>
              <a:rPr lang="en-US" sz="1600" dirty="0">
                <a:latin typeface="+mj-lt"/>
              </a:rPr>
              <a:t>. Ut </a:t>
            </a:r>
            <a:r>
              <a:rPr lang="en-US" sz="1600" dirty="0" err="1">
                <a:latin typeface="+mj-lt"/>
              </a:rPr>
              <a:t>elementum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accumsan</a:t>
            </a:r>
            <a:r>
              <a:rPr lang="en-US" sz="1600" dirty="0">
                <a:latin typeface="+mj-lt"/>
              </a:rPr>
              <a:t> pharetra. </a:t>
            </a:r>
            <a:r>
              <a:rPr lang="en-US" sz="1600" dirty="0" err="1">
                <a:latin typeface="+mj-lt"/>
              </a:rPr>
              <a:t>Aliquam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erat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volutpat</a:t>
            </a:r>
            <a:r>
              <a:rPr lang="en-US" sz="1600" dirty="0">
                <a:latin typeface="+mj-lt"/>
              </a:rPr>
              <a:t>. </a:t>
            </a:r>
            <a:r>
              <a:rPr lang="en-US" sz="1600" dirty="0" err="1">
                <a:latin typeface="+mj-lt"/>
              </a:rPr>
              <a:t>Aenean</a:t>
            </a:r>
            <a:r>
              <a:rPr lang="en-US" sz="1600" dirty="0">
                <a:latin typeface="+mj-lt"/>
              </a:rPr>
              <a:t> ac </a:t>
            </a:r>
            <a:r>
              <a:rPr lang="en-US" sz="1600" dirty="0" err="1">
                <a:latin typeface="+mj-lt"/>
              </a:rPr>
              <a:t>arcu</a:t>
            </a:r>
            <a:r>
              <a:rPr lang="en-US" sz="1600" dirty="0">
                <a:latin typeface="+mj-lt"/>
              </a:rPr>
              <a:t> a libero pharetra </a:t>
            </a:r>
            <a:r>
              <a:rPr lang="en-US" sz="1600" dirty="0" err="1">
                <a:latin typeface="+mj-lt"/>
              </a:rPr>
              <a:t>fringilla</a:t>
            </a:r>
            <a:r>
              <a:rPr lang="en-US" sz="1600" dirty="0">
                <a:latin typeface="+mj-lt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001729-1E20-4C6B-843C-6B2B5F01B991}"/>
              </a:ext>
            </a:extLst>
          </p:cNvPr>
          <p:cNvSpPr/>
          <p:nvPr/>
        </p:nvSpPr>
        <p:spPr>
          <a:xfrm flipH="1">
            <a:off x="8317989" y="236590"/>
            <a:ext cx="377074" cy="415491"/>
          </a:xfrm>
          <a:prstGeom prst="rect">
            <a:avLst/>
          </a:prstGeom>
          <a:noFill/>
          <a:ln w="57150">
            <a:solidFill>
              <a:srgbClr val="7473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4B5AA02-1F40-405A-9530-35AD8D2FDC4C}"/>
              </a:ext>
            </a:extLst>
          </p:cNvPr>
          <p:cNvSpPr/>
          <p:nvPr/>
        </p:nvSpPr>
        <p:spPr>
          <a:xfrm flipH="1">
            <a:off x="7992842" y="477534"/>
            <a:ext cx="560221" cy="621763"/>
          </a:xfrm>
          <a:prstGeom prst="rect">
            <a:avLst/>
          </a:prstGeom>
          <a:solidFill>
            <a:srgbClr val="31D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6C18D09C-6C08-4945-89C2-09EFDF535B4F}"/>
              </a:ext>
            </a:extLst>
          </p:cNvPr>
          <p:cNvSpPr/>
          <p:nvPr/>
        </p:nvSpPr>
        <p:spPr>
          <a:xfrm rot="5400000">
            <a:off x="8418402" y="6107523"/>
            <a:ext cx="484667" cy="468148"/>
          </a:xfrm>
          <a:prstGeom prst="triangle">
            <a:avLst/>
          </a:prstGeom>
          <a:solidFill>
            <a:srgbClr val="333029"/>
          </a:solidFill>
          <a:ln>
            <a:solidFill>
              <a:srgbClr val="3330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5BF6531-8B7B-4D13-B1B9-B757FD9B74AF}"/>
              </a:ext>
            </a:extLst>
          </p:cNvPr>
          <p:cNvSpPr/>
          <p:nvPr/>
        </p:nvSpPr>
        <p:spPr>
          <a:xfrm rot="16200000" flipH="1">
            <a:off x="7824836" y="6109387"/>
            <a:ext cx="484667" cy="468148"/>
          </a:xfrm>
          <a:prstGeom prst="triangle">
            <a:avLst/>
          </a:prstGeom>
          <a:noFill/>
          <a:ln>
            <a:solidFill>
              <a:srgbClr val="3330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05F5F3F-8EF4-48B0-956B-4F31986660BD}"/>
              </a:ext>
            </a:extLst>
          </p:cNvPr>
          <p:cNvSpPr txBox="1">
            <a:spLocks/>
          </p:cNvSpPr>
          <p:nvPr/>
        </p:nvSpPr>
        <p:spPr>
          <a:xfrm>
            <a:off x="-175817" y="6195118"/>
            <a:ext cx="2545732" cy="6628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600" dirty="0" err="1">
                <a:solidFill>
                  <a:srgbClr val="31DCA8"/>
                </a:solidFill>
                <a:latin typeface="Product Sans Black" panose="020B0A03030502040203" pitchFamily="34" charset="0"/>
              </a:rPr>
              <a:t>Funij.com</a:t>
            </a:r>
            <a:endParaRPr lang="en-US" sz="6600" dirty="0">
              <a:solidFill>
                <a:srgbClr val="31DCA8"/>
              </a:solidFill>
              <a:latin typeface="Product Sans Black" panose="020B0A0303050204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150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F17ECC6-8C41-4843-A992-6431FBF3A5C1}"/>
              </a:ext>
            </a:extLst>
          </p:cNvPr>
          <p:cNvSpPr/>
          <p:nvPr/>
        </p:nvSpPr>
        <p:spPr>
          <a:xfrm>
            <a:off x="146771" y="509721"/>
            <a:ext cx="32389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>
                <a:solidFill>
                  <a:srgbClr val="000000"/>
                </a:solidFill>
                <a:latin typeface="LEMON MILK Bold" panose="00000800000000000000" pitchFamily="50" charset="0"/>
              </a:rPr>
              <a:t>weakness</a:t>
            </a:r>
            <a:r>
              <a:rPr lang="en-US" sz="3600" dirty="0">
                <a:solidFill>
                  <a:srgbClr val="31DCA8"/>
                </a:solidFill>
                <a:latin typeface="LEMON MILK Bold" panose="00000800000000000000" pitchFamily="50" charset="0"/>
              </a:rPr>
              <a:t>.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415280C-6A1B-4E44-BE78-6B01855116AB}"/>
              </a:ext>
            </a:extLst>
          </p:cNvPr>
          <p:cNvSpPr/>
          <p:nvPr/>
        </p:nvSpPr>
        <p:spPr>
          <a:xfrm>
            <a:off x="146771" y="1868583"/>
            <a:ext cx="4831629" cy="4479696"/>
          </a:xfrm>
          <a:custGeom>
            <a:avLst/>
            <a:gdLst/>
            <a:ahLst/>
            <a:cxnLst/>
            <a:rect l="l" t="t" r="r" b="b"/>
            <a:pathLst>
              <a:path w="5286393" h="4156273">
                <a:moveTo>
                  <a:pt x="0" y="0"/>
                </a:moveTo>
                <a:lnTo>
                  <a:pt x="1186427" y="0"/>
                </a:lnTo>
                <a:lnTo>
                  <a:pt x="1757860" y="1891076"/>
                </a:lnTo>
                <a:lnTo>
                  <a:pt x="2603477" y="7684"/>
                </a:lnTo>
                <a:lnTo>
                  <a:pt x="2685476" y="7684"/>
                </a:lnTo>
                <a:lnTo>
                  <a:pt x="3531094" y="1885952"/>
                </a:lnTo>
                <a:lnTo>
                  <a:pt x="4099964" y="0"/>
                </a:lnTo>
                <a:lnTo>
                  <a:pt x="5286393" y="0"/>
                </a:lnTo>
                <a:lnTo>
                  <a:pt x="3907779" y="4156273"/>
                </a:lnTo>
                <a:lnTo>
                  <a:pt x="3605406" y="4156273"/>
                </a:lnTo>
                <a:lnTo>
                  <a:pt x="2639352" y="2114008"/>
                </a:lnTo>
                <a:lnTo>
                  <a:pt x="1680985" y="4156273"/>
                </a:lnTo>
                <a:lnTo>
                  <a:pt x="1381175" y="415627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8000" b="-15000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7E2C3B-52CD-43AD-915E-3100D8B810F2}"/>
              </a:ext>
            </a:extLst>
          </p:cNvPr>
          <p:cNvSpPr/>
          <p:nvPr/>
        </p:nvSpPr>
        <p:spPr>
          <a:xfrm>
            <a:off x="5350157" y="1948212"/>
            <a:ext cx="3578990" cy="1900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+mj-lt"/>
              </a:rPr>
              <a:t>In in </a:t>
            </a:r>
            <a:r>
              <a:rPr lang="en-US" sz="1600" dirty="0" err="1">
                <a:latin typeface="+mj-lt"/>
              </a:rPr>
              <a:t>commodo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felis</a:t>
            </a:r>
            <a:r>
              <a:rPr lang="en-US" sz="1600" dirty="0">
                <a:latin typeface="+mj-lt"/>
              </a:rPr>
              <a:t>, in </a:t>
            </a:r>
            <a:r>
              <a:rPr lang="en-US" sz="1600" dirty="0" err="1">
                <a:latin typeface="+mj-lt"/>
              </a:rPr>
              <a:t>ullamcorper</a:t>
            </a:r>
            <a:r>
              <a:rPr lang="en-US" sz="1600" dirty="0">
                <a:latin typeface="+mj-lt"/>
              </a:rPr>
              <a:t> nisi. Duis id </a:t>
            </a:r>
            <a:r>
              <a:rPr lang="en-US" sz="1600" dirty="0" err="1">
                <a:latin typeface="+mj-lt"/>
              </a:rPr>
              <a:t>aliquet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odio</a:t>
            </a:r>
            <a:r>
              <a:rPr lang="en-US" sz="1600" dirty="0">
                <a:latin typeface="+mj-lt"/>
              </a:rPr>
              <a:t>. Sed </a:t>
            </a:r>
            <a:r>
              <a:rPr lang="en-US" sz="1600" dirty="0" err="1">
                <a:latin typeface="+mj-lt"/>
              </a:rPr>
              <a:t>odio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velit</a:t>
            </a:r>
            <a:r>
              <a:rPr lang="en-US" sz="1600" dirty="0">
                <a:latin typeface="+mj-lt"/>
              </a:rPr>
              <a:t>, cursus a </a:t>
            </a:r>
            <a:r>
              <a:rPr lang="en-US" sz="1600" dirty="0" err="1">
                <a:latin typeface="+mj-lt"/>
              </a:rPr>
              <a:t>orci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eu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ultricies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viverra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neque</a:t>
            </a:r>
            <a:r>
              <a:rPr lang="en-US" sz="1600" dirty="0">
                <a:latin typeface="+mj-lt"/>
              </a:rPr>
              <a:t>. </a:t>
            </a:r>
            <a:r>
              <a:rPr lang="en-US" sz="1600" dirty="0" err="1">
                <a:latin typeface="+mj-lt"/>
              </a:rPr>
              <a:t>Nulla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rhoncus</a:t>
            </a:r>
            <a:r>
              <a:rPr lang="en-US" sz="1600" dirty="0">
                <a:latin typeface="+mj-lt"/>
              </a:rPr>
              <a:t> ligula ac nisi </a:t>
            </a:r>
            <a:r>
              <a:rPr lang="en-US" sz="1600" dirty="0" err="1">
                <a:latin typeface="+mj-lt"/>
              </a:rPr>
              <a:t>consectetur</a:t>
            </a:r>
            <a:r>
              <a:rPr lang="en-US" sz="1600" dirty="0">
                <a:latin typeface="+mj-lt"/>
              </a:rPr>
              <a:t>, vitae </a:t>
            </a:r>
            <a:r>
              <a:rPr lang="en-US" sz="1600" dirty="0" err="1">
                <a:latin typeface="+mj-lt"/>
              </a:rPr>
              <a:t>suscipit</a:t>
            </a:r>
            <a:r>
              <a:rPr lang="en-US" sz="1600" dirty="0">
                <a:latin typeface="+mj-lt"/>
              </a:rPr>
              <a:t> diam </a:t>
            </a:r>
            <a:r>
              <a:rPr lang="en-US" sz="1600" dirty="0" err="1">
                <a:latin typeface="+mj-lt"/>
              </a:rPr>
              <a:t>hendrerit</a:t>
            </a:r>
            <a:r>
              <a:rPr lang="en-US" sz="1600" dirty="0">
                <a:latin typeface="+mj-lt"/>
              </a:rPr>
              <a:t>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B26083-8528-47E4-94FC-265E3CA5A8F2}"/>
              </a:ext>
            </a:extLst>
          </p:cNvPr>
          <p:cNvSpPr/>
          <p:nvPr/>
        </p:nvSpPr>
        <p:spPr>
          <a:xfrm flipH="1">
            <a:off x="8317989" y="236590"/>
            <a:ext cx="377074" cy="415491"/>
          </a:xfrm>
          <a:prstGeom prst="rect">
            <a:avLst/>
          </a:prstGeom>
          <a:noFill/>
          <a:ln w="57150">
            <a:solidFill>
              <a:srgbClr val="7473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BDA6EB-9FE4-4694-B7DF-CC7D2C63FD71}"/>
              </a:ext>
            </a:extLst>
          </p:cNvPr>
          <p:cNvSpPr/>
          <p:nvPr/>
        </p:nvSpPr>
        <p:spPr>
          <a:xfrm flipH="1">
            <a:off x="7992842" y="477534"/>
            <a:ext cx="560221" cy="621763"/>
          </a:xfrm>
          <a:prstGeom prst="rect">
            <a:avLst/>
          </a:prstGeom>
          <a:solidFill>
            <a:srgbClr val="31D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264D9156-4754-46BE-9E94-80622AF835E0}"/>
              </a:ext>
            </a:extLst>
          </p:cNvPr>
          <p:cNvSpPr/>
          <p:nvPr/>
        </p:nvSpPr>
        <p:spPr>
          <a:xfrm rot="5400000">
            <a:off x="8418402" y="6107523"/>
            <a:ext cx="484667" cy="468148"/>
          </a:xfrm>
          <a:prstGeom prst="triangle">
            <a:avLst/>
          </a:prstGeom>
          <a:solidFill>
            <a:srgbClr val="333029"/>
          </a:solidFill>
          <a:ln>
            <a:solidFill>
              <a:srgbClr val="3330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1FB06C11-7BAB-462D-8F80-6E2824BA56EB}"/>
              </a:ext>
            </a:extLst>
          </p:cNvPr>
          <p:cNvSpPr/>
          <p:nvPr/>
        </p:nvSpPr>
        <p:spPr>
          <a:xfrm rot="16200000" flipH="1">
            <a:off x="7824836" y="6109387"/>
            <a:ext cx="484667" cy="468148"/>
          </a:xfrm>
          <a:prstGeom prst="triangle">
            <a:avLst/>
          </a:prstGeom>
          <a:noFill/>
          <a:ln>
            <a:solidFill>
              <a:srgbClr val="3330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39C5FBC-2C99-41D5-A8BD-477AB6271FA3}"/>
              </a:ext>
            </a:extLst>
          </p:cNvPr>
          <p:cNvSpPr txBox="1">
            <a:spLocks/>
          </p:cNvSpPr>
          <p:nvPr/>
        </p:nvSpPr>
        <p:spPr>
          <a:xfrm>
            <a:off x="-175817" y="6195118"/>
            <a:ext cx="2545732" cy="6628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600" dirty="0" err="1">
                <a:solidFill>
                  <a:srgbClr val="31DCA8"/>
                </a:solidFill>
                <a:latin typeface="Product Sans Black" panose="020B0A03030502040203" pitchFamily="34" charset="0"/>
              </a:rPr>
              <a:t>Funij.com</a:t>
            </a:r>
            <a:endParaRPr lang="en-US" sz="6600" dirty="0">
              <a:solidFill>
                <a:srgbClr val="31DCA8"/>
              </a:solidFill>
              <a:latin typeface="Product Sans Black" panose="020B0A0303050204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868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C880BA-DAEF-4586-93B1-87FCF0FC4A20}"/>
              </a:ext>
            </a:extLst>
          </p:cNvPr>
          <p:cNvSpPr/>
          <p:nvPr/>
        </p:nvSpPr>
        <p:spPr>
          <a:xfrm>
            <a:off x="129732" y="567237"/>
            <a:ext cx="3305221" cy="646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>
                <a:solidFill>
                  <a:srgbClr val="000000"/>
                </a:solidFill>
                <a:latin typeface="LEMON MILK Bold" panose="00000800000000000000" pitchFamily="50" charset="0"/>
              </a:rPr>
              <a:t>threat</a:t>
            </a:r>
            <a:r>
              <a:rPr lang="en-US" sz="3600" dirty="0">
                <a:solidFill>
                  <a:srgbClr val="31DCA8"/>
                </a:solidFill>
                <a:latin typeface="LEMON MILK Bold" panose="00000800000000000000" pitchFamily="50" charset="0"/>
              </a:rPr>
              <a:t>.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4AD751-5B89-4510-B036-EA878A92C34B}"/>
              </a:ext>
            </a:extLst>
          </p:cNvPr>
          <p:cNvSpPr/>
          <p:nvPr/>
        </p:nvSpPr>
        <p:spPr>
          <a:xfrm>
            <a:off x="127963" y="1743441"/>
            <a:ext cx="3206736" cy="4497696"/>
          </a:xfrm>
          <a:custGeom>
            <a:avLst/>
            <a:gdLst/>
            <a:ahLst/>
            <a:cxnLst/>
            <a:rect l="l" t="t" r="r" b="b"/>
            <a:pathLst>
              <a:path w="3079966" h="4130646">
                <a:moveTo>
                  <a:pt x="0" y="0"/>
                </a:moveTo>
                <a:lnTo>
                  <a:pt x="3079966" y="0"/>
                </a:lnTo>
                <a:lnTo>
                  <a:pt x="3079966" y="1024733"/>
                </a:lnTo>
                <a:lnTo>
                  <a:pt x="2090789" y="1024733"/>
                </a:lnTo>
                <a:lnTo>
                  <a:pt x="2090789" y="4130646"/>
                </a:lnTo>
                <a:lnTo>
                  <a:pt x="991739" y="4130646"/>
                </a:lnTo>
                <a:lnTo>
                  <a:pt x="991739" y="1024733"/>
                </a:lnTo>
                <a:lnTo>
                  <a:pt x="0" y="102473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3000" t="-2000" r="-5000" b="-15000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92BF94-B723-4168-874E-5251251EE92F}"/>
              </a:ext>
            </a:extLst>
          </p:cNvPr>
          <p:cNvSpPr/>
          <p:nvPr/>
        </p:nvSpPr>
        <p:spPr>
          <a:xfrm>
            <a:off x="4893078" y="2099332"/>
            <a:ext cx="4122853" cy="300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err="1">
                <a:latin typeface="+mj-lt"/>
              </a:rPr>
              <a:t>Donec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laoreet</a:t>
            </a:r>
            <a:r>
              <a:rPr lang="en-US" sz="1600" dirty="0">
                <a:latin typeface="+mj-lt"/>
              </a:rPr>
              <a:t> ipsum a </a:t>
            </a:r>
            <a:r>
              <a:rPr lang="en-US" sz="1600" dirty="0" err="1">
                <a:latin typeface="+mj-lt"/>
              </a:rPr>
              <a:t>metus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placerat</a:t>
            </a:r>
            <a:r>
              <a:rPr lang="en-US" sz="1600" dirty="0">
                <a:latin typeface="+mj-lt"/>
              </a:rPr>
              <a:t>, in </a:t>
            </a:r>
            <a:r>
              <a:rPr lang="en-US" sz="1600" dirty="0" err="1">
                <a:latin typeface="+mj-lt"/>
              </a:rPr>
              <a:t>luctus</a:t>
            </a:r>
            <a:r>
              <a:rPr lang="en-US" sz="1600" dirty="0">
                <a:latin typeface="+mj-lt"/>
              </a:rPr>
              <a:t> ligula </a:t>
            </a:r>
            <a:r>
              <a:rPr lang="en-US" sz="1600" dirty="0" err="1">
                <a:latin typeface="+mj-lt"/>
              </a:rPr>
              <a:t>volutpat</a:t>
            </a:r>
            <a:r>
              <a:rPr lang="en-US" sz="1600" dirty="0">
                <a:latin typeface="+mj-lt"/>
              </a:rPr>
              <a:t>. In </a:t>
            </a:r>
            <a:r>
              <a:rPr lang="en-US" sz="1600" dirty="0" err="1">
                <a:latin typeface="+mj-lt"/>
              </a:rPr>
              <a:t>hac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habitasse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platea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dictumst</a:t>
            </a:r>
            <a:r>
              <a:rPr lang="en-US" sz="1600" dirty="0">
                <a:latin typeface="+mj-lt"/>
              </a:rPr>
              <a:t>. Integer </a:t>
            </a:r>
            <a:r>
              <a:rPr lang="en-US" sz="1600" dirty="0" err="1">
                <a:latin typeface="+mj-lt"/>
              </a:rPr>
              <a:t>volutpat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erat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consequat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scelerisque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elementum</a:t>
            </a:r>
            <a:r>
              <a:rPr lang="en-US" sz="1600" dirty="0">
                <a:latin typeface="+mj-lt"/>
              </a:rPr>
              <a:t>. </a:t>
            </a:r>
            <a:r>
              <a:rPr lang="en-US" sz="1600" dirty="0" err="1">
                <a:latin typeface="+mj-lt"/>
              </a:rPr>
              <a:t>Aenean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iaculis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ullamcorper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tortor</a:t>
            </a:r>
            <a:r>
              <a:rPr lang="en-US" sz="1600" dirty="0">
                <a:latin typeface="+mj-lt"/>
              </a:rPr>
              <a:t>. </a:t>
            </a:r>
            <a:r>
              <a:rPr lang="en-US" sz="1600" dirty="0" err="1">
                <a:latin typeface="+mj-lt"/>
              </a:rPr>
              <a:t>Curabitur</a:t>
            </a:r>
            <a:r>
              <a:rPr lang="en-US" sz="1600" dirty="0">
                <a:latin typeface="+mj-lt"/>
              </a:rPr>
              <a:t> dolor </a:t>
            </a:r>
            <a:r>
              <a:rPr lang="en-US" sz="1600" dirty="0" err="1">
                <a:latin typeface="+mj-lt"/>
              </a:rPr>
              <a:t>sapien</a:t>
            </a:r>
            <a:r>
              <a:rPr lang="en-US" sz="1600" dirty="0">
                <a:latin typeface="+mj-lt"/>
              </a:rPr>
              <a:t>, pulvinar a </a:t>
            </a:r>
            <a:r>
              <a:rPr lang="en-US" sz="1600" dirty="0" err="1">
                <a:latin typeface="+mj-lt"/>
              </a:rPr>
              <a:t>pellentesque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eget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interdum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ut</a:t>
            </a:r>
            <a:r>
              <a:rPr lang="en-US" sz="1600" dirty="0">
                <a:latin typeface="+mj-lt"/>
              </a:rPr>
              <a:t> nisi. </a:t>
            </a:r>
            <a:r>
              <a:rPr lang="en-US" sz="1600" dirty="0" err="1">
                <a:latin typeface="+mj-lt"/>
              </a:rPr>
              <a:t>Curabitur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finibus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pretium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erat</a:t>
            </a:r>
            <a:r>
              <a:rPr lang="en-US" sz="1600" dirty="0">
                <a:latin typeface="+mj-lt"/>
              </a:rPr>
              <a:t> ac </a:t>
            </a:r>
            <a:r>
              <a:rPr lang="en-US" sz="1600" dirty="0" err="1">
                <a:latin typeface="+mj-lt"/>
              </a:rPr>
              <a:t>facilisis</a:t>
            </a:r>
            <a:r>
              <a:rPr lang="en-US" sz="1600" dirty="0">
                <a:latin typeface="+mj-lt"/>
              </a:rPr>
              <a:t>. Integer </a:t>
            </a:r>
            <a:r>
              <a:rPr lang="en-US" sz="1600" dirty="0" err="1">
                <a:latin typeface="+mj-lt"/>
              </a:rPr>
              <a:t>suscipit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venenatis</a:t>
            </a:r>
            <a:r>
              <a:rPr lang="en-US" sz="1600" dirty="0">
                <a:latin typeface="+mj-lt"/>
              </a:rPr>
              <a:t> semper.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8CFF36-02CC-42C4-8A2E-347720E17615}"/>
              </a:ext>
            </a:extLst>
          </p:cNvPr>
          <p:cNvSpPr/>
          <p:nvPr/>
        </p:nvSpPr>
        <p:spPr>
          <a:xfrm flipH="1">
            <a:off x="8317989" y="236590"/>
            <a:ext cx="377074" cy="415491"/>
          </a:xfrm>
          <a:prstGeom prst="rect">
            <a:avLst/>
          </a:prstGeom>
          <a:noFill/>
          <a:ln w="57150">
            <a:solidFill>
              <a:srgbClr val="7473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210F04-B4E6-4E4A-874E-2F228C195308}"/>
              </a:ext>
            </a:extLst>
          </p:cNvPr>
          <p:cNvSpPr/>
          <p:nvPr/>
        </p:nvSpPr>
        <p:spPr>
          <a:xfrm flipH="1">
            <a:off x="7992842" y="477534"/>
            <a:ext cx="560221" cy="621763"/>
          </a:xfrm>
          <a:prstGeom prst="rect">
            <a:avLst/>
          </a:prstGeom>
          <a:solidFill>
            <a:srgbClr val="31D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75FD22ED-8D6F-44EF-B145-3041192BF03C}"/>
              </a:ext>
            </a:extLst>
          </p:cNvPr>
          <p:cNvSpPr/>
          <p:nvPr/>
        </p:nvSpPr>
        <p:spPr>
          <a:xfrm rot="5400000">
            <a:off x="8418402" y="6107523"/>
            <a:ext cx="484667" cy="468148"/>
          </a:xfrm>
          <a:prstGeom prst="triangle">
            <a:avLst/>
          </a:prstGeom>
          <a:solidFill>
            <a:srgbClr val="333029"/>
          </a:solidFill>
          <a:ln>
            <a:solidFill>
              <a:srgbClr val="3330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A3082FB5-EF2B-4DBA-973D-537C5C35F663}"/>
              </a:ext>
            </a:extLst>
          </p:cNvPr>
          <p:cNvSpPr/>
          <p:nvPr/>
        </p:nvSpPr>
        <p:spPr>
          <a:xfrm rot="16200000" flipH="1">
            <a:off x="7824836" y="6109387"/>
            <a:ext cx="484667" cy="468148"/>
          </a:xfrm>
          <a:prstGeom prst="triangle">
            <a:avLst/>
          </a:prstGeom>
          <a:noFill/>
          <a:ln>
            <a:solidFill>
              <a:srgbClr val="3330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83316C5-7ED4-4F00-963C-1E09E388CE46}"/>
              </a:ext>
            </a:extLst>
          </p:cNvPr>
          <p:cNvSpPr txBox="1">
            <a:spLocks/>
          </p:cNvSpPr>
          <p:nvPr/>
        </p:nvSpPr>
        <p:spPr>
          <a:xfrm>
            <a:off x="-175817" y="6195118"/>
            <a:ext cx="2545732" cy="6628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600" dirty="0" err="1">
                <a:solidFill>
                  <a:srgbClr val="31DCA8"/>
                </a:solidFill>
                <a:latin typeface="Product Sans Black" panose="020B0A03030502040203" pitchFamily="34" charset="0"/>
              </a:rPr>
              <a:t>Funij.com</a:t>
            </a:r>
            <a:endParaRPr lang="en-US" sz="6600" dirty="0">
              <a:solidFill>
                <a:srgbClr val="31DCA8"/>
              </a:solidFill>
              <a:latin typeface="Product Sans Black" panose="020B0A0303050204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124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157D67-626F-432E-BC27-60378B1F8848}"/>
              </a:ext>
            </a:extLst>
          </p:cNvPr>
          <p:cNvSpPr/>
          <p:nvPr/>
        </p:nvSpPr>
        <p:spPr>
          <a:xfrm flipH="1">
            <a:off x="8317989" y="236590"/>
            <a:ext cx="377074" cy="415491"/>
          </a:xfrm>
          <a:prstGeom prst="rect">
            <a:avLst/>
          </a:prstGeom>
          <a:noFill/>
          <a:ln w="57150">
            <a:solidFill>
              <a:srgbClr val="7473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9B4685-649D-4C4A-A658-662DAF15A924}"/>
              </a:ext>
            </a:extLst>
          </p:cNvPr>
          <p:cNvSpPr/>
          <p:nvPr/>
        </p:nvSpPr>
        <p:spPr>
          <a:xfrm flipH="1">
            <a:off x="7992842" y="477534"/>
            <a:ext cx="560221" cy="621763"/>
          </a:xfrm>
          <a:prstGeom prst="rect">
            <a:avLst/>
          </a:prstGeom>
          <a:solidFill>
            <a:srgbClr val="31D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2E79332F-3179-4F3E-84EB-35F797F9BF0C}"/>
              </a:ext>
            </a:extLst>
          </p:cNvPr>
          <p:cNvSpPr/>
          <p:nvPr/>
        </p:nvSpPr>
        <p:spPr>
          <a:xfrm rot="5400000">
            <a:off x="8418402" y="6107523"/>
            <a:ext cx="484667" cy="468148"/>
          </a:xfrm>
          <a:prstGeom prst="triangle">
            <a:avLst/>
          </a:prstGeom>
          <a:solidFill>
            <a:srgbClr val="333029"/>
          </a:solidFill>
          <a:ln>
            <a:solidFill>
              <a:srgbClr val="3330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DDEE9426-C6D8-495B-91DF-0E026460913E}"/>
              </a:ext>
            </a:extLst>
          </p:cNvPr>
          <p:cNvSpPr/>
          <p:nvPr/>
        </p:nvSpPr>
        <p:spPr>
          <a:xfrm rot="16200000" flipH="1">
            <a:off x="7824836" y="6109387"/>
            <a:ext cx="484667" cy="468148"/>
          </a:xfrm>
          <a:prstGeom prst="triangle">
            <a:avLst/>
          </a:prstGeom>
          <a:noFill/>
          <a:ln>
            <a:solidFill>
              <a:srgbClr val="3330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EEFBBA-EFBD-4450-9211-E524B897E6AC}"/>
              </a:ext>
            </a:extLst>
          </p:cNvPr>
          <p:cNvSpPr/>
          <p:nvPr/>
        </p:nvSpPr>
        <p:spPr>
          <a:xfrm>
            <a:off x="54532" y="532092"/>
            <a:ext cx="41248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>
                <a:solidFill>
                  <a:srgbClr val="000000"/>
                </a:solidFill>
                <a:latin typeface="LEMON MILK Bold" panose="00000800000000000000" pitchFamily="50" charset="0"/>
              </a:rPr>
              <a:t>opportunity</a:t>
            </a:r>
            <a:r>
              <a:rPr lang="en-US" sz="3600" dirty="0">
                <a:solidFill>
                  <a:srgbClr val="31DCA8"/>
                </a:solidFill>
                <a:latin typeface="LEMON MILK Bold" panose="00000800000000000000" pitchFamily="50" charset="0"/>
              </a:rPr>
              <a:t>.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B62B943-8A21-4A66-A4C9-99B3FDE07FEB}"/>
              </a:ext>
            </a:extLst>
          </p:cNvPr>
          <p:cNvSpPr/>
          <p:nvPr/>
        </p:nvSpPr>
        <p:spPr>
          <a:xfrm>
            <a:off x="127233" y="1590152"/>
            <a:ext cx="4706978" cy="4740326"/>
          </a:xfrm>
          <a:custGeom>
            <a:avLst/>
            <a:gdLst/>
            <a:ahLst/>
            <a:cxnLst/>
            <a:rect l="l" t="t" r="r" b="b"/>
            <a:pathLst>
              <a:path w="4535542" h="4345907">
                <a:moveTo>
                  <a:pt x="2267770" y="0"/>
                </a:moveTo>
                <a:cubicBezTo>
                  <a:pt x="2699991" y="3950"/>
                  <a:pt x="3086194" y="100516"/>
                  <a:pt x="3426380" y="289697"/>
                </a:cubicBezTo>
                <a:cubicBezTo>
                  <a:pt x="3766565" y="478879"/>
                  <a:pt x="4035417" y="736974"/>
                  <a:pt x="4232935" y="1063983"/>
                </a:cubicBezTo>
                <a:cubicBezTo>
                  <a:pt x="4430454" y="1390993"/>
                  <a:pt x="4531323" y="1763214"/>
                  <a:pt x="4535542" y="2180648"/>
                </a:cubicBezTo>
                <a:cubicBezTo>
                  <a:pt x="4531339" y="2594659"/>
                  <a:pt x="4430438" y="2964030"/>
                  <a:pt x="4232841" y="3288759"/>
                </a:cubicBezTo>
                <a:cubicBezTo>
                  <a:pt x="4035243" y="3613489"/>
                  <a:pt x="3766169" y="3869875"/>
                  <a:pt x="3425620" y="4057918"/>
                </a:cubicBezTo>
                <a:cubicBezTo>
                  <a:pt x="3085070" y="4245960"/>
                  <a:pt x="2698266" y="4341957"/>
                  <a:pt x="2265207" y="4345907"/>
                </a:cubicBezTo>
                <a:cubicBezTo>
                  <a:pt x="1833018" y="4341956"/>
                  <a:pt x="1447037" y="4245960"/>
                  <a:pt x="1107263" y="4057918"/>
                </a:cubicBezTo>
                <a:cubicBezTo>
                  <a:pt x="767489" y="3869875"/>
                  <a:pt x="499049" y="3613489"/>
                  <a:pt x="301942" y="3288759"/>
                </a:cubicBezTo>
                <a:cubicBezTo>
                  <a:pt x="104835" y="2964030"/>
                  <a:pt x="4187" y="2594659"/>
                  <a:pt x="0" y="2180648"/>
                </a:cubicBezTo>
                <a:cubicBezTo>
                  <a:pt x="4219" y="1763214"/>
                  <a:pt x="105088" y="1390993"/>
                  <a:pt x="302606" y="1063983"/>
                </a:cubicBezTo>
                <a:cubicBezTo>
                  <a:pt x="500124" y="736974"/>
                  <a:pt x="768976" y="478879"/>
                  <a:pt x="1109161" y="289697"/>
                </a:cubicBezTo>
                <a:cubicBezTo>
                  <a:pt x="1449346" y="100516"/>
                  <a:pt x="1835549" y="3950"/>
                  <a:pt x="2267770" y="0"/>
                </a:cubicBezTo>
                <a:close/>
                <a:moveTo>
                  <a:pt x="2267770" y="1042671"/>
                </a:moveTo>
                <a:cubicBezTo>
                  <a:pt x="2046910" y="1044807"/>
                  <a:pt x="1849592" y="1095214"/>
                  <a:pt x="1675815" y="1193890"/>
                </a:cubicBezTo>
                <a:cubicBezTo>
                  <a:pt x="1502038" y="1292567"/>
                  <a:pt x="1364713" y="1426698"/>
                  <a:pt x="1263839" y="1596284"/>
                </a:cubicBezTo>
                <a:cubicBezTo>
                  <a:pt x="1162965" y="1765870"/>
                  <a:pt x="1111452" y="1958095"/>
                  <a:pt x="1109300" y="2172959"/>
                </a:cubicBezTo>
                <a:cubicBezTo>
                  <a:pt x="1111452" y="2386952"/>
                  <a:pt x="1162965" y="2578354"/>
                  <a:pt x="1263839" y="2747163"/>
                </a:cubicBezTo>
                <a:cubicBezTo>
                  <a:pt x="1364713" y="2915972"/>
                  <a:pt x="1502038" y="3049469"/>
                  <a:pt x="1675815" y="3147653"/>
                </a:cubicBezTo>
                <a:cubicBezTo>
                  <a:pt x="1849592" y="3245838"/>
                  <a:pt x="2046910" y="3295990"/>
                  <a:pt x="2267770" y="3298110"/>
                </a:cubicBezTo>
                <a:cubicBezTo>
                  <a:pt x="2488630" y="3295990"/>
                  <a:pt x="2685948" y="3245838"/>
                  <a:pt x="2859725" y="3147653"/>
                </a:cubicBezTo>
                <a:cubicBezTo>
                  <a:pt x="3033502" y="3049469"/>
                  <a:pt x="3170828" y="2915972"/>
                  <a:pt x="3271703" y="2747163"/>
                </a:cubicBezTo>
                <a:cubicBezTo>
                  <a:pt x="3372577" y="2578354"/>
                  <a:pt x="3424090" y="2386952"/>
                  <a:pt x="3426242" y="2172959"/>
                </a:cubicBezTo>
                <a:cubicBezTo>
                  <a:pt x="3424090" y="1958095"/>
                  <a:pt x="3372577" y="1765870"/>
                  <a:pt x="3271703" y="1596284"/>
                </a:cubicBezTo>
                <a:cubicBezTo>
                  <a:pt x="3170828" y="1426698"/>
                  <a:pt x="3033502" y="1292567"/>
                  <a:pt x="2859725" y="1193890"/>
                </a:cubicBezTo>
                <a:cubicBezTo>
                  <a:pt x="2685948" y="1095214"/>
                  <a:pt x="2488630" y="1044807"/>
                  <a:pt x="2267770" y="1042671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 l="-46000" t="1000" b="-8000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6AB8E1-E9A4-4956-AE2B-37ACD88BC24B}"/>
              </a:ext>
            </a:extLst>
          </p:cNvPr>
          <p:cNvSpPr/>
          <p:nvPr/>
        </p:nvSpPr>
        <p:spPr>
          <a:xfrm>
            <a:off x="4869721" y="2066856"/>
            <a:ext cx="4101629" cy="2270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err="1">
                <a:latin typeface="+mj-lt"/>
              </a:rPr>
              <a:t>Phasellus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efficitur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venenatis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lectus</a:t>
            </a:r>
            <a:r>
              <a:rPr lang="en-US" sz="1600" dirty="0">
                <a:latin typeface="+mj-lt"/>
              </a:rPr>
              <a:t>, vel </a:t>
            </a:r>
            <a:r>
              <a:rPr lang="en-US" sz="1600" dirty="0" err="1">
                <a:latin typeface="+mj-lt"/>
              </a:rPr>
              <a:t>sollicitudin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turpis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congue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faucibus</a:t>
            </a:r>
            <a:r>
              <a:rPr lang="en-US" sz="1600" dirty="0">
                <a:latin typeface="+mj-lt"/>
              </a:rPr>
              <a:t>. </a:t>
            </a:r>
            <a:r>
              <a:rPr lang="en-US" sz="1600" dirty="0" err="1">
                <a:latin typeface="+mj-lt"/>
              </a:rPr>
              <a:t>Quisque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odio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neque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volutpat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euismod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sapien</a:t>
            </a:r>
            <a:r>
              <a:rPr lang="en-US" sz="1600" dirty="0">
                <a:latin typeface="+mj-lt"/>
              </a:rPr>
              <a:t> vel, </a:t>
            </a:r>
            <a:r>
              <a:rPr lang="en-US" sz="1600" dirty="0" err="1">
                <a:latin typeface="+mj-lt"/>
              </a:rPr>
              <a:t>mollis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auctor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mauris</a:t>
            </a:r>
            <a:r>
              <a:rPr lang="en-US" sz="1600" dirty="0">
                <a:latin typeface="+mj-lt"/>
              </a:rPr>
              <a:t>. In </a:t>
            </a:r>
            <a:r>
              <a:rPr lang="en-US" sz="1600" dirty="0" err="1">
                <a:latin typeface="+mj-lt"/>
              </a:rPr>
              <a:t>porttitor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erat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eget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elit</a:t>
            </a:r>
            <a:r>
              <a:rPr lang="en-US" sz="1600" dirty="0">
                <a:latin typeface="+mj-lt"/>
              </a:rPr>
              <a:t> maximus </a:t>
            </a:r>
            <a:r>
              <a:rPr lang="en-US" sz="1600" dirty="0" err="1">
                <a:latin typeface="+mj-lt"/>
              </a:rPr>
              <a:t>facilisis</a:t>
            </a:r>
            <a:r>
              <a:rPr lang="en-US" sz="1600" dirty="0">
                <a:latin typeface="+mj-lt"/>
              </a:rPr>
              <a:t>. </a:t>
            </a:r>
            <a:r>
              <a:rPr lang="en-US" sz="1600" dirty="0" err="1">
                <a:latin typeface="+mj-lt"/>
              </a:rPr>
              <a:t>Donec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purus</a:t>
            </a:r>
            <a:r>
              <a:rPr lang="en-US" sz="1600" dirty="0">
                <a:latin typeface="+mj-lt"/>
              </a:rPr>
              <a:t> ligula, </a:t>
            </a:r>
            <a:r>
              <a:rPr lang="en-US" sz="1600" dirty="0" err="1">
                <a:latin typeface="+mj-lt"/>
              </a:rPr>
              <a:t>tempor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tellus</a:t>
            </a:r>
            <a:r>
              <a:rPr lang="en-US" sz="1600" dirty="0">
                <a:latin typeface="+mj-lt"/>
              </a:rPr>
              <a:t> sed.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87F40D1-0EEC-4B88-B707-57A4D7969C1C}"/>
              </a:ext>
            </a:extLst>
          </p:cNvPr>
          <p:cNvSpPr txBox="1">
            <a:spLocks/>
          </p:cNvSpPr>
          <p:nvPr/>
        </p:nvSpPr>
        <p:spPr>
          <a:xfrm>
            <a:off x="-175817" y="6195118"/>
            <a:ext cx="2545732" cy="6628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600" dirty="0" err="1">
                <a:solidFill>
                  <a:srgbClr val="31DCA8"/>
                </a:solidFill>
                <a:latin typeface="Product Sans Black" panose="020B0A03030502040203" pitchFamily="34" charset="0"/>
              </a:rPr>
              <a:t>Funij.com</a:t>
            </a:r>
            <a:endParaRPr lang="en-US" sz="6600" dirty="0">
              <a:solidFill>
                <a:srgbClr val="31DCA8"/>
              </a:solidFill>
              <a:latin typeface="Product Sans Black" panose="020B0A0303050204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1759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</TotalTime>
  <Words>261</Words>
  <Application>Microsoft Office PowerPoint</Application>
  <PresentationFormat>On-screen Show (4:3)</PresentationFormat>
  <Paragraphs>27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Calibri</vt:lpstr>
      <vt:lpstr>Calibri Light</vt:lpstr>
      <vt:lpstr>Dosis</vt:lpstr>
      <vt:lpstr>LEMON MILK Bold</vt:lpstr>
      <vt:lpstr>Product Sans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SWOT</dc:title>
  <dc:creator>Muhamad Rizki Sunarya</dc:creator>
  <cp:keywords>Funij.com</cp:keywords>
  <cp:lastModifiedBy>Core i7</cp:lastModifiedBy>
  <cp:revision>2</cp:revision>
  <dcterms:created xsi:type="dcterms:W3CDTF">2025-02-10T02:33:06Z</dcterms:created>
  <dcterms:modified xsi:type="dcterms:W3CDTF">2025-02-10T02:47:16Z</dcterms:modified>
</cp:coreProperties>
</file>