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E87"/>
    <a:srgbClr val="6C4E31"/>
    <a:srgbClr val="98D2C0"/>
    <a:srgbClr val="F2F2F2"/>
    <a:srgbClr val="4F959D"/>
    <a:srgbClr val="548235"/>
    <a:srgbClr val="FFDBB5"/>
    <a:srgbClr val="D6C0B3"/>
    <a:srgbClr val="CBDCEB"/>
    <a:srgbClr val="F3F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1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396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E77EB-DE14-4CC0-9801-71444559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96065-C58E-4550-95AB-4EBCD6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11126-6C62-4439-AB51-362F3D5D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A732C-DC9D-4FBD-981E-BB0F70EB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96CA-8175-43B4-B716-07157E16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5FE3-81F9-43C2-8DA4-463D31F0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8D1E-36B3-4D8C-AAFB-49AD1FE0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38042-1D19-41C4-8977-7BEC4AF83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331E1F-11A0-4415-83A4-2F6A08C16C59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60AE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A609421-2A79-434F-ABC9-4300702966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1A6E272-7B9A-47FB-9BA6-C449F080377C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A70B4D-F5FB-4052-9226-4473C5839218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20FE332-4CE2-4091-8DBB-81C3447AB227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71F489-4A3A-40A6-986C-EE5778DC2938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9926EE-8277-4ECF-AA27-A3DAB02632FF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F3579C4-2BA4-44E6-A47E-86C760AB4FAE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AD27B7-147E-4C40-9421-A617DB75BD0F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20603A-FA82-41D4-9D78-1CA859CE6C26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DB310B-44B9-4E3A-AEA5-8F6DF70834C3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E86EA1-2126-4AA1-B62C-9988F8FF7B8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5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a.me/message/5VBLH7LG56VXJ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14;p44">
            <a:extLst>
              <a:ext uri="{FF2B5EF4-FFF2-40B4-BE49-F238E27FC236}">
                <a16:creationId xmlns:a16="http://schemas.microsoft.com/office/drawing/2014/main" id="{4DE8754C-98FC-4EF7-BA46-294AD46813FD}"/>
              </a:ext>
            </a:extLst>
          </p:cNvPr>
          <p:cNvSpPr/>
          <p:nvPr/>
        </p:nvSpPr>
        <p:spPr>
          <a:xfrm>
            <a:off x="2338494" y="2451068"/>
            <a:ext cx="7905508" cy="1586134"/>
          </a:xfrm>
          <a:prstGeom prst="roundRect">
            <a:avLst>
              <a:gd name="adj" fmla="val 11448"/>
            </a:avLst>
          </a:prstGeom>
          <a:solidFill>
            <a:srgbClr val="6C4E31"/>
          </a:solidFill>
          <a:ln>
            <a:noFill/>
          </a:ln>
          <a:effectLst>
            <a:outerShdw blurRad="508000" dist="1651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ramatic style - Personal Use" panose="02000600000000000000" pitchFamily="2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3" name="Google Shape;415;p44">
            <a:extLst>
              <a:ext uri="{FF2B5EF4-FFF2-40B4-BE49-F238E27FC236}">
                <a16:creationId xmlns:a16="http://schemas.microsoft.com/office/drawing/2014/main" id="{285CFBEF-B267-4AE2-A8E5-A817BF4A54ED}"/>
              </a:ext>
            </a:extLst>
          </p:cNvPr>
          <p:cNvSpPr txBox="1"/>
          <p:nvPr/>
        </p:nvSpPr>
        <p:spPr>
          <a:xfrm>
            <a:off x="2774745" y="2702259"/>
            <a:ext cx="7097575" cy="70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600" i="1" kern="0">
                <a:solidFill>
                  <a:srgbClr val="FFFFFF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 do eiusmod tempor incididunt ut labore et dolore magna aliqua.”</a:t>
            </a:r>
            <a:endParaRPr sz="1600" kern="0">
              <a:solidFill>
                <a:srgbClr val="000000"/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sp>
        <p:nvSpPr>
          <p:cNvPr id="4" name="Google Shape;416;p44">
            <a:extLst>
              <a:ext uri="{FF2B5EF4-FFF2-40B4-BE49-F238E27FC236}">
                <a16:creationId xmlns:a16="http://schemas.microsoft.com/office/drawing/2014/main" id="{37FA148D-BC29-43CE-A237-FE81CB68EF8B}"/>
              </a:ext>
            </a:extLst>
          </p:cNvPr>
          <p:cNvSpPr/>
          <p:nvPr/>
        </p:nvSpPr>
        <p:spPr>
          <a:xfrm>
            <a:off x="2338494" y="4357465"/>
            <a:ext cx="7905508" cy="1586134"/>
          </a:xfrm>
          <a:prstGeom prst="roundRect">
            <a:avLst>
              <a:gd name="adj" fmla="val 11449"/>
            </a:avLst>
          </a:prstGeom>
          <a:solidFill>
            <a:srgbClr val="FFFFFF"/>
          </a:solidFill>
          <a:ln>
            <a:noFill/>
          </a:ln>
          <a:effectLst>
            <a:outerShdw blurRad="508000" dist="1651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ramatic style - Personal Use" panose="02000600000000000000" pitchFamily="2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" name="Google Shape;417;p44">
            <a:extLst>
              <a:ext uri="{FF2B5EF4-FFF2-40B4-BE49-F238E27FC236}">
                <a16:creationId xmlns:a16="http://schemas.microsoft.com/office/drawing/2014/main" id="{F96EA032-DEA8-4294-A2FD-963D7F9702E5}"/>
              </a:ext>
            </a:extLst>
          </p:cNvPr>
          <p:cNvSpPr txBox="1"/>
          <p:nvPr/>
        </p:nvSpPr>
        <p:spPr>
          <a:xfrm>
            <a:off x="2774745" y="4608654"/>
            <a:ext cx="7097575" cy="70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600" i="1" kern="0">
                <a:solidFill>
                  <a:srgbClr val="7F7F7F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 do eiusmod tempor incididunt ut labore et dolore magna aliqua.”</a:t>
            </a:r>
            <a:endParaRPr sz="1600" kern="0">
              <a:solidFill>
                <a:srgbClr val="000000"/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sp>
        <p:nvSpPr>
          <p:cNvPr id="6" name="Google Shape;418;p44">
            <a:extLst>
              <a:ext uri="{FF2B5EF4-FFF2-40B4-BE49-F238E27FC236}">
                <a16:creationId xmlns:a16="http://schemas.microsoft.com/office/drawing/2014/main" id="{5AFA18A7-76E1-48DA-A5F4-92C63D3D3D0E}"/>
              </a:ext>
            </a:extLst>
          </p:cNvPr>
          <p:cNvSpPr/>
          <p:nvPr/>
        </p:nvSpPr>
        <p:spPr>
          <a:xfrm flipH="1">
            <a:off x="2774745" y="3429076"/>
            <a:ext cx="3099934" cy="42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2800" b="1" kern="0" dirty="0">
                <a:solidFill>
                  <a:srgbClr val="FFFFFF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Rania </a:t>
            </a:r>
            <a:r>
              <a:rPr lang="en-US" sz="2800" b="1" kern="0" dirty="0" err="1">
                <a:solidFill>
                  <a:srgbClr val="FFFFFF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Safira</a:t>
            </a:r>
            <a:endParaRPr sz="2800" b="1" kern="0" dirty="0">
              <a:solidFill>
                <a:srgbClr val="FFFFFF"/>
              </a:solidFill>
              <a:latin typeface="Bell Gothic Std Black" panose="020B0806020202040204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" name="Google Shape;419;p44">
            <a:extLst>
              <a:ext uri="{FF2B5EF4-FFF2-40B4-BE49-F238E27FC236}">
                <a16:creationId xmlns:a16="http://schemas.microsoft.com/office/drawing/2014/main" id="{0DA929CE-82AE-4AB7-8328-9C2323937622}"/>
              </a:ext>
            </a:extLst>
          </p:cNvPr>
          <p:cNvSpPr/>
          <p:nvPr/>
        </p:nvSpPr>
        <p:spPr>
          <a:xfrm flipH="1">
            <a:off x="2774745" y="5335473"/>
            <a:ext cx="3099934" cy="42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2800" b="1" kern="0" dirty="0" err="1">
                <a:solidFill>
                  <a:srgbClr val="133E87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Aryo</a:t>
            </a:r>
            <a:r>
              <a:rPr lang="en-US" sz="2800" b="1" kern="0" dirty="0">
                <a:solidFill>
                  <a:srgbClr val="133E87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 </a:t>
            </a:r>
            <a:r>
              <a:rPr lang="en-US" sz="2800" b="1" kern="0" dirty="0" err="1">
                <a:solidFill>
                  <a:srgbClr val="133E87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Kaelantara</a:t>
            </a:r>
            <a:endParaRPr sz="2800" b="1" kern="0" dirty="0">
              <a:solidFill>
                <a:srgbClr val="133E87"/>
              </a:solidFill>
              <a:latin typeface="Bell Gothic Std Black" panose="020B0806020202040204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" name="Google Shape;420;p44">
            <a:extLst>
              <a:ext uri="{FF2B5EF4-FFF2-40B4-BE49-F238E27FC236}">
                <a16:creationId xmlns:a16="http://schemas.microsoft.com/office/drawing/2014/main" id="{77536A31-D6E7-4D13-8A33-93CFD2DC3B32}"/>
              </a:ext>
            </a:extLst>
          </p:cNvPr>
          <p:cNvSpPr txBox="1"/>
          <p:nvPr/>
        </p:nvSpPr>
        <p:spPr>
          <a:xfrm>
            <a:off x="953675" y="751114"/>
            <a:ext cx="10420324" cy="900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6000" b="1" kern="0" dirty="0">
                <a:solidFill>
                  <a:srgbClr val="3F3F3F"/>
                </a:solidFill>
                <a:latin typeface="dramatic style - Personal Use" panose="02000600000000000000" pitchFamily="2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6000" kern="0" dirty="0">
              <a:solidFill>
                <a:srgbClr val="000000"/>
              </a:solidFill>
              <a:latin typeface="dramatic style - Personal Use" panose="02000600000000000000" pitchFamily="2" charset="0"/>
              <a:cs typeface="Arial"/>
              <a:sym typeface="Arial"/>
            </a:endParaRPr>
          </a:p>
        </p:txBody>
      </p:sp>
      <p:sp>
        <p:nvSpPr>
          <p:cNvPr id="9" name="Google Shape;421;p44">
            <a:extLst>
              <a:ext uri="{FF2B5EF4-FFF2-40B4-BE49-F238E27FC236}">
                <a16:creationId xmlns:a16="http://schemas.microsoft.com/office/drawing/2014/main" id="{E4894CD0-D254-4C5F-9E4E-EA47004B6ACE}"/>
              </a:ext>
            </a:extLst>
          </p:cNvPr>
          <p:cNvSpPr txBox="1"/>
          <p:nvPr/>
        </p:nvSpPr>
        <p:spPr>
          <a:xfrm>
            <a:off x="1523710" y="1778652"/>
            <a:ext cx="9286090" cy="56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1600" kern="0">
                <a:solidFill>
                  <a:srgbClr val="7F7F7F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 magna aliqua. Ut enim ad minim veniam, quis nostrud exercitation ullamco</a:t>
            </a:r>
            <a:endParaRPr sz="1600" kern="0">
              <a:solidFill>
                <a:srgbClr val="7F7F7F"/>
              </a:solidFill>
              <a:latin typeface="Arial Narrow" panose="020B0606020202030204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10" name="Google Shape;422;p44">
            <a:extLst>
              <a:ext uri="{FF2B5EF4-FFF2-40B4-BE49-F238E27FC236}">
                <a16:creationId xmlns:a16="http://schemas.microsoft.com/office/drawing/2014/main" id="{738594F8-5EEB-4B90-AC44-64CFA7F80422}"/>
              </a:ext>
            </a:extLst>
          </p:cNvPr>
          <p:cNvSpPr/>
          <p:nvPr/>
        </p:nvSpPr>
        <p:spPr>
          <a:xfrm>
            <a:off x="7953038" y="5249910"/>
            <a:ext cx="1902388" cy="495270"/>
          </a:xfrm>
          <a:prstGeom prst="roundRect">
            <a:avLst>
              <a:gd name="adj" fmla="val 50000"/>
            </a:avLst>
          </a:prstGeom>
          <a:solidFill>
            <a:srgbClr val="133E87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ramatic style - Personal Use" panose="02000600000000000000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11" name="Google Shape;423;p44">
            <a:extLst>
              <a:ext uri="{FF2B5EF4-FFF2-40B4-BE49-F238E27FC236}">
                <a16:creationId xmlns:a16="http://schemas.microsoft.com/office/drawing/2014/main" id="{12BAF994-430E-4E63-B250-7AC34885BD3D}"/>
              </a:ext>
            </a:extLst>
          </p:cNvPr>
          <p:cNvGrpSpPr/>
          <p:nvPr/>
        </p:nvGrpSpPr>
        <p:grpSpPr>
          <a:xfrm>
            <a:off x="8267481" y="5410329"/>
            <a:ext cx="1277626" cy="197870"/>
            <a:chOff x="3753990" y="4826794"/>
            <a:chExt cx="1414255" cy="216929"/>
          </a:xfrm>
        </p:grpSpPr>
        <p:sp>
          <p:nvSpPr>
            <p:cNvPr id="12" name="Google Shape;424;p44">
              <a:extLst>
                <a:ext uri="{FF2B5EF4-FFF2-40B4-BE49-F238E27FC236}">
                  <a16:creationId xmlns:a16="http://schemas.microsoft.com/office/drawing/2014/main" id="{EB0C0209-6301-48BE-9A98-2809F6F96EA4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3" name="Google Shape;425;p44">
              <a:extLst>
                <a:ext uri="{FF2B5EF4-FFF2-40B4-BE49-F238E27FC236}">
                  <a16:creationId xmlns:a16="http://schemas.microsoft.com/office/drawing/2014/main" id="{2A2033EB-72CB-43EE-A741-3C79671B8323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4" name="Google Shape;426;p44">
              <a:extLst>
                <a:ext uri="{FF2B5EF4-FFF2-40B4-BE49-F238E27FC236}">
                  <a16:creationId xmlns:a16="http://schemas.microsoft.com/office/drawing/2014/main" id="{5DBF16F8-0668-45AD-84A3-AC419034592D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5" name="Google Shape;427;p44">
              <a:extLst>
                <a:ext uri="{FF2B5EF4-FFF2-40B4-BE49-F238E27FC236}">
                  <a16:creationId xmlns:a16="http://schemas.microsoft.com/office/drawing/2014/main" id="{4349C2CA-F160-458A-8D36-8674621C93EA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6" name="Google Shape;428;p44">
              <a:extLst>
                <a:ext uri="{FF2B5EF4-FFF2-40B4-BE49-F238E27FC236}">
                  <a16:creationId xmlns:a16="http://schemas.microsoft.com/office/drawing/2014/main" id="{D28B8DDF-F58B-4A9C-8CD3-246DC7F07B89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7" name="Google Shape;429;p44">
            <a:extLst>
              <a:ext uri="{FF2B5EF4-FFF2-40B4-BE49-F238E27FC236}">
                <a16:creationId xmlns:a16="http://schemas.microsoft.com/office/drawing/2014/main" id="{F0A2B53B-EEF1-4173-AC73-8763539C5523}"/>
              </a:ext>
            </a:extLst>
          </p:cNvPr>
          <p:cNvSpPr/>
          <p:nvPr/>
        </p:nvSpPr>
        <p:spPr>
          <a:xfrm>
            <a:off x="7953038" y="3306124"/>
            <a:ext cx="1902388" cy="49527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ramatic style - Personal Use" panose="02000600000000000000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18" name="Google Shape;430;p44">
            <a:extLst>
              <a:ext uri="{FF2B5EF4-FFF2-40B4-BE49-F238E27FC236}">
                <a16:creationId xmlns:a16="http://schemas.microsoft.com/office/drawing/2014/main" id="{93396B3F-75D4-4AE6-AE2E-F60060587E64}"/>
              </a:ext>
            </a:extLst>
          </p:cNvPr>
          <p:cNvGrpSpPr/>
          <p:nvPr/>
        </p:nvGrpSpPr>
        <p:grpSpPr>
          <a:xfrm>
            <a:off x="8267481" y="3441351"/>
            <a:ext cx="1277626" cy="197870"/>
            <a:chOff x="3753990" y="4826794"/>
            <a:chExt cx="1414255" cy="216929"/>
          </a:xfrm>
          <a:solidFill>
            <a:srgbClr val="6C4E31"/>
          </a:solidFill>
        </p:grpSpPr>
        <p:sp>
          <p:nvSpPr>
            <p:cNvPr id="19" name="Google Shape;431;p44">
              <a:extLst>
                <a:ext uri="{FF2B5EF4-FFF2-40B4-BE49-F238E27FC236}">
                  <a16:creationId xmlns:a16="http://schemas.microsoft.com/office/drawing/2014/main" id="{2D49247C-E817-45C9-8600-81C457391842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6C4E31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0" name="Google Shape;432;p44">
              <a:extLst>
                <a:ext uri="{FF2B5EF4-FFF2-40B4-BE49-F238E27FC236}">
                  <a16:creationId xmlns:a16="http://schemas.microsoft.com/office/drawing/2014/main" id="{DCC4096B-9F57-427C-ADF0-07C3CC320A4E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6C4E31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1" name="Google Shape;433;p44">
              <a:extLst>
                <a:ext uri="{FF2B5EF4-FFF2-40B4-BE49-F238E27FC236}">
                  <a16:creationId xmlns:a16="http://schemas.microsoft.com/office/drawing/2014/main" id="{708E9D0D-0735-4091-8A1A-29A92DD9022A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6C4E31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2" name="Google Shape;434;p44">
              <a:extLst>
                <a:ext uri="{FF2B5EF4-FFF2-40B4-BE49-F238E27FC236}">
                  <a16:creationId xmlns:a16="http://schemas.microsoft.com/office/drawing/2014/main" id="{7A927C89-BD3D-4762-854B-411DEE5181AC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6C4E31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3" name="Google Shape;435;p44">
              <a:extLst>
                <a:ext uri="{FF2B5EF4-FFF2-40B4-BE49-F238E27FC236}">
                  <a16:creationId xmlns:a16="http://schemas.microsoft.com/office/drawing/2014/main" id="{8A1574B7-BA11-4284-A8DD-4B1FB201A6B4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6C4E31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24" name="Google Shape;436;p44">
            <a:extLst>
              <a:ext uri="{FF2B5EF4-FFF2-40B4-BE49-F238E27FC236}">
                <a16:creationId xmlns:a16="http://schemas.microsoft.com/office/drawing/2014/main" id="{39A84A8F-4184-44B8-A5CA-934A64561017}"/>
              </a:ext>
            </a:extLst>
          </p:cNvPr>
          <p:cNvGrpSpPr/>
          <p:nvPr/>
        </p:nvGrpSpPr>
        <p:grpSpPr>
          <a:xfrm>
            <a:off x="542599" y="2545665"/>
            <a:ext cx="1400157" cy="1413721"/>
            <a:chOff x="4951410" y="1419225"/>
            <a:chExt cx="442540" cy="442541"/>
          </a:xfrm>
          <a:solidFill>
            <a:srgbClr val="6C4E31"/>
          </a:solidFill>
        </p:grpSpPr>
        <p:sp>
          <p:nvSpPr>
            <p:cNvPr id="25" name="Google Shape;437;p44">
              <a:extLst>
                <a:ext uri="{FF2B5EF4-FFF2-40B4-BE49-F238E27FC236}">
                  <a16:creationId xmlns:a16="http://schemas.microsoft.com/office/drawing/2014/main" id="{39F714AA-7CF2-467E-9D58-CF92A4C56B84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6" name="Google Shape;438;p44">
              <a:extLst>
                <a:ext uri="{FF2B5EF4-FFF2-40B4-BE49-F238E27FC236}">
                  <a16:creationId xmlns:a16="http://schemas.microsoft.com/office/drawing/2014/main" id="{FFF50D35-7191-4C34-A624-1B92F0530153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27" name="Google Shape;439;p44">
            <a:extLst>
              <a:ext uri="{FF2B5EF4-FFF2-40B4-BE49-F238E27FC236}">
                <a16:creationId xmlns:a16="http://schemas.microsoft.com/office/drawing/2014/main" id="{92274718-7AFE-496E-A458-0993877CF5B5}"/>
              </a:ext>
            </a:extLst>
          </p:cNvPr>
          <p:cNvGrpSpPr/>
          <p:nvPr/>
        </p:nvGrpSpPr>
        <p:grpSpPr>
          <a:xfrm>
            <a:off x="542599" y="4438191"/>
            <a:ext cx="1400157" cy="1413721"/>
            <a:chOff x="4951410" y="1419225"/>
            <a:chExt cx="442540" cy="442541"/>
          </a:xfrm>
          <a:solidFill>
            <a:srgbClr val="133E87"/>
          </a:solidFill>
        </p:grpSpPr>
        <p:sp>
          <p:nvSpPr>
            <p:cNvPr id="28" name="Google Shape;440;p44">
              <a:extLst>
                <a:ext uri="{FF2B5EF4-FFF2-40B4-BE49-F238E27FC236}">
                  <a16:creationId xmlns:a16="http://schemas.microsoft.com/office/drawing/2014/main" id="{A78EFD37-B876-482F-BBCB-949759470194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9" name="Google Shape;441;p44">
              <a:extLst>
                <a:ext uri="{FF2B5EF4-FFF2-40B4-BE49-F238E27FC236}">
                  <a16:creationId xmlns:a16="http://schemas.microsoft.com/office/drawing/2014/main" id="{EB19C43D-57C4-400C-BEBF-500CC547067A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30" name="Google Shape;442;p44" descr="User">
            <a:extLst>
              <a:ext uri="{FF2B5EF4-FFF2-40B4-BE49-F238E27FC236}">
                <a16:creationId xmlns:a16="http://schemas.microsoft.com/office/drawing/2014/main" id="{94099B3B-D24A-4698-AF74-22BA88F2E92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12943" y="2891652"/>
            <a:ext cx="659464" cy="665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443;p44" descr="User">
            <a:extLst>
              <a:ext uri="{FF2B5EF4-FFF2-40B4-BE49-F238E27FC236}">
                <a16:creationId xmlns:a16="http://schemas.microsoft.com/office/drawing/2014/main" id="{F6876CB0-1078-41FB-97CC-A37AB50EE02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12943" y="4840631"/>
            <a:ext cx="659464" cy="665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444;p44">
            <a:extLst>
              <a:ext uri="{FF2B5EF4-FFF2-40B4-BE49-F238E27FC236}">
                <a16:creationId xmlns:a16="http://schemas.microsoft.com/office/drawing/2014/main" id="{9ECC02C9-6E57-4FA5-97B3-5AF9B476E1C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1875" r="21874"/>
          <a:stretch/>
        </p:blipFill>
        <p:spPr>
          <a:xfrm>
            <a:off x="10680254" y="4452060"/>
            <a:ext cx="1316736" cy="1317559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33" name="Google Shape;445;p44">
            <a:extLst>
              <a:ext uri="{FF2B5EF4-FFF2-40B4-BE49-F238E27FC236}">
                <a16:creationId xmlns:a16="http://schemas.microsoft.com/office/drawing/2014/main" id="{F144F716-F906-442E-973A-E741F3A94B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1913" r="21914"/>
          <a:stretch/>
        </p:blipFill>
        <p:spPr>
          <a:xfrm>
            <a:off x="10680252" y="2545665"/>
            <a:ext cx="1316736" cy="1317559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41" name="Group 140">
            <a:extLst>
              <a:ext uri="{FF2B5EF4-FFF2-40B4-BE49-F238E27FC236}">
                <a16:creationId xmlns:a16="http://schemas.microsoft.com/office/drawing/2014/main" id="{C9BFADB8-DA1A-49D5-BCCB-777118DBFE7E}"/>
              </a:ext>
            </a:extLst>
          </p:cNvPr>
          <p:cNvGrpSpPr/>
          <p:nvPr/>
        </p:nvGrpSpPr>
        <p:grpSpPr>
          <a:xfrm>
            <a:off x="10750315" y="4590033"/>
            <a:ext cx="1246673" cy="1862274"/>
            <a:chOff x="2751367" y="-2851900"/>
            <a:chExt cx="1719263" cy="2711450"/>
          </a:xfrm>
        </p:grpSpPr>
        <p:sp>
          <p:nvSpPr>
            <p:cNvPr id="87" name="Freeform 34">
              <a:extLst>
                <a:ext uri="{FF2B5EF4-FFF2-40B4-BE49-F238E27FC236}">
                  <a16:creationId xmlns:a16="http://schemas.microsoft.com/office/drawing/2014/main" id="{4F51C58F-F59C-4F25-AC70-B81C20D16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1367" y="-810375"/>
              <a:ext cx="188913" cy="34925"/>
            </a:xfrm>
            <a:custGeom>
              <a:avLst/>
              <a:gdLst>
                <a:gd name="T0" fmla="*/ 46 w 59"/>
                <a:gd name="T1" fmla="*/ 0 h 11"/>
                <a:gd name="T2" fmla="*/ 4 w 59"/>
                <a:gd name="T3" fmla="*/ 7 h 11"/>
                <a:gd name="T4" fmla="*/ 0 w 59"/>
                <a:gd name="T5" fmla="*/ 7 h 11"/>
                <a:gd name="T6" fmla="*/ 59 w 59"/>
                <a:gd name="T7" fmla="*/ 11 h 11"/>
                <a:gd name="T8" fmla="*/ 47 w 59"/>
                <a:gd name="T9" fmla="*/ 1 h 11"/>
                <a:gd name="T10" fmla="*/ 46 w 59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" h="11">
                  <a:moveTo>
                    <a:pt x="46" y="0"/>
                  </a:moveTo>
                  <a:cubicBezTo>
                    <a:pt x="33" y="5"/>
                    <a:pt x="18" y="4"/>
                    <a:pt x="4" y="7"/>
                  </a:cubicBezTo>
                  <a:cubicBezTo>
                    <a:pt x="2" y="7"/>
                    <a:pt x="1" y="7"/>
                    <a:pt x="0" y="7"/>
                  </a:cubicBezTo>
                  <a:cubicBezTo>
                    <a:pt x="20" y="7"/>
                    <a:pt x="40" y="10"/>
                    <a:pt x="59" y="11"/>
                  </a:cubicBezTo>
                  <a:cubicBezTo>
                    <a:pt x="55" y="8"/>
                    <a:pt x="51" y="4"/>
                    <a:pt x="47" y="1"/>
                  </a:cubicBezTo>
                  <a:cubicBezTo>
                    <a:pt x="47" y="0"/>
                    <a:pt x="46" y="0"/>
                    <a:pt x="46" y="0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35">
              <a:extLst>
                <a:ext uri="{FF2B5EF4-FFF2-40B4-BE49-F238E27FC236}">
                  <a16:creationId xmlns:a16="http://schemas.microsoft.com/office/drawing/2014/main" id="{831C270A-04B6-4766-B28E-0C65D8939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405" y="-1607300"/>
              <a:ext cx="144463" cy="53975"/>
            </a:xfrm>
            <a:custGeom>
              <a:avLst/>
              <a:gdLst>
                <a:gd name="T0" fmla="*/ 21 w 45"/>
                <a:gd name="T1" fmla="*/ 16 h 17"/>
                <a:gd name="T2" fmla="*/ 45 w 45"/>
                <a:gd name="T3" fmla="*/ 0 h 17"/>
                <a:gd name="T4" fmla="*/ 0 w 45"/>
                <a:gd name="T5" fmla="*/ 4 h 17"/>
                <a:gd name="T6" fmla="*/ 21 w 45"/>
                <a:gd name="T7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7">
                  <a:moveTo>
                    <a:pt x="21" y="16"/>
                  </a:moveTo>
                  <a:cubicBezTo>
                    <a:pt x="31" y="16"/>
                    <a:pt x="38" y="6"/>
                    <a:pt x="45" y="0"/>
                  </a:cubicBezTo>
                  <a:cubicBezTo>
                    <a:pt x="32" y="8"/>
                    <a:pt x="15" y="9"/>
                    <a:pt x="0" y="4"/>
                  </a:cubicBezTo>
                  <a:cubicBezTo>
                    <a:pt x="5" y="11"/>
                    <a:pt x="12" y="17"/>
                    <a:pt x="21" y="16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36">
              <a:extLst>
                <a:ext uri="{FF2B5EF4-FFF2-40B4-BE49-F238E27FC236}">
                  <a16:creationId xmlns:a16="http://schemas.microsoft.com/office/drawing/2014/main" id="{DAF177E6-981C-454E-A070-F4B1A4ED5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0817" y="-1500938"/>
              <a:ext cx="439738" cy="220663"/>
            </a:xfrm>
            <a:custGeom>
              <a:avLst/>
              <a:gdLst>
                <a:gd name="T0" fmla="*/ 45 w 137"/>
                <a:gd name="T1" fmla="*/ 51 h 69"/>
                <a:gd name="T2" fmla="*/ 36 w 137"/>
                <a:gd name="T3" fmla="*/ 51 h 69"/>
                <a:gd name="T4" fmla="*/ 12 w 137"/>
                <a:gd name="T5" fmla="*/ 41 h 69"/>
                <a:gd name="T6" fmla="*/ 0 w 137"/>
                <a:gd name="T7" fmla="*/ 39 h 69"/>
                <a:gd name="T8" fmla="*/ 4 w 137"/>
                <a:gd name="T9" fmla="*/ 49 h 69"/>
                <a:gd name="T10" fmla="*/ 52 w 137"/>
                <a:gd name="T11" fmla="*/ 68 h 69"/>
                <a:gd name="T12" fmla="*/ 131 w 137"/>
                <a:gd name="T13" fmla="*/ 41 h 69"/>
                <a:gd name="T14" fmla="*/ 137 w 137"/>
                <a:gd name="T15" fmla="*/ 24 h 69"/>
                <a:gd name="T16" fmla="*/ 137 w 137"/>
                <a:gd name="T17" fmla="*/ 24 h 69"/>
                <a:gd name="T18" fmla="*/ 122 w 137"/>
                <a:gd name="T19" fmla="*/ 28 h 69"/>
                <a:gd name="T20" fmla="*/ 99 w 137"/>
                <a:gd name="T21" fmla="*/ 37 h 69"/>
                <a:gd name="T22" fmla="*/ 98 w 137"/>
                <a:gd name="T23" fmla="*/ 36 h 69"/>
                <a:gd name="T24" fmla="*/ 99 w 137"/>
                <a:gd name="T25" fmla="*/ 35 h 69"/>
                <a:gd name="T26" fmla="*/ 117 w 137"/>
                <a:gd name="T27" fmla="*/ 26 h 69"/>
                <a:gd name="T28" fmla="*/ 122 w 137"/>
                <a:gd name="T29" fmla="*/ 22 h 69"/>
                <a:gd name="T30" fmla="*/ 131 w 137"/>
                <a:gd name="T31" fmla="*/ 20 h 69"/>
                <a:gd name="T32" fmla="*/ 137 w 137"/>
                <a:gd name="T33" fmla="*/ 15 h 69"/>
                <a:gd name="T34" fmla="*/ 120 w 137"/>
                <a:gd name="T35" fmla="*/ 0 h 69"/>
                <a:gd name="T36" fmla="*/ 103 w 137"/>
                <a:gd name="T37" fmla="*/ 4 h 69"/>
                <a:gd name="T38" fmla="*/ 19 w 137"/>
                <a:gd name="T39" fmla="*/ 14 h 69"/>
                <a:gd name="T40" fmla="*/ 0 w 137"/>
                <a:gd name="T41" fmla="*/ 31 h 69"/>
                <a:gd name="T42" fmla="*/ 1 w 137"/>
                <a:gd name="T43" fmla="*/ 31 h 69"/>
                <a:gd name="T44" fmla="*/ 13 w 137"/>
                <a:gd name="T45" fmla="*/ 35 h 69"/>
                <a:gd name="T46" fmla="*/ 17 w 137"/>
                <a:gd name="T47" fmla="*/ 40 h 69"/>
                <a:gd name="T48" fmla="*/ 47 w 137"/>
                <a:gd name="T49" fmla="*/ 46 h 69"/>
                <a:gd name="T50" fmla="*/ 49 w 137"/>
                <a:gd name="T51" fmla="*/ 48 h 69"/>
                <a:gd name="T52" fmla="*/ 45 w 137"/>
                <a:gd name="T53" fmla="*/ 5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7" h="69">
                  <a:moveTo>
                    <a:pt x="45" y="51"/>
                  </a:moveTo>
                  <a:cubicBezTo>
                    <a:pt x="42" y="51"/>
                    <a:pt x="39" y="51"/>
                    <a:pt x="36" y="51"/>
                  </a:cubicBezTo>
                  <a:cubicBezTo>
                    <a:pt x="27" y="51"/>
                    <a:pt x="19" y="47"/>
                    <a:pt x="12" y="41"/>
                  </a:cubicBezTo>
                  <a:cubicBezTo>
                    <a:pt x="10" y="41"/>
                    <a:pt x="4" y="41"/>
                    <a:pt x="0" y="39"/>
                  </a:cubicBezTo>
                  <a:cubicBezTo>
                    <a:pt x="0" y="43"/>
                    <a:pt x="2" y="46"/>
                    <a:pt x="4" y="49"/>
                  </a:cubicBezTo>
                  <a:cubicBezTo>
                    <a:pt x="16" y="63"/>
                    <a:pt x="35" y="66"/>
                    <a:pt x="52" y="68"/>
                  </a:cubicBezTo>
                  <a:cubicBezTo>
                    <a:pt x="81" y="69"/>
                    <a:pt x="109" y="60"/>
                    <a:pt x="131" y="41"/>
                  </a:cubicBezTo>
                  <a:cubicBezTo>
                    <a:pt x="134" y="37"/>
                    <a:pt x="136" y="30"/>
                    <a:pt x="137" y="24"/>
                  </a:cubicBezTo>
                  <a:cubicBezTo>
                    <a:pt x="137" y="24"/>
                    <a:pt x="137" y="24"/>
                    <a:pt x="137" y="24"/>
                  </a:cubicBezTo>
                  <a:cubicBezTo>
                    <a:pt x="132" y="26"/>
                    <a:pt x="127" y="28"/>
                    <a:pt x="122" y="28"/>
                  </a:cubicBezTo>
                  <a:cubicBezTo>
                    <a:pt x="115" y="31"/>
                    <a:pt x="107" y="35"/>
                    <a:pt x="99" y="37"/>
                  </a:cubicBezTo>
                  <a:cubicBezTo>
                    <a:pt x="99" y="37"/>
                    <a:pt x="98" y="37"/>
                    <a:pt x="98" y="36"/>
                  </a:cubicBezTo>
                  <a:cubicBezTo>
                    <a:pt x="98" y="36"/>
                    <a:pt x="98" y="35"/>
                    <a:pt x="99" y="35"/>
                  </a:cubicBezTo>
                  <a:cubicBezTo>
                    <a:pt x="105" y="32"/>
                    <a:pt x="111" y="29"/>
                    <a:pt x="117" y="26"/>
                  </a:cubicBezTo>
                  <a:cubicBezTo>
                    <a:pt x="119" y="25"/>
                    <a:pt x="120" y="23"/>
                    <a:pt x="122" y="22"/>
                  </a:cubicBezTo>
                  <a:cubicBezTo>
                    <a:pt x="126" y="22"/>
                    <a:pt x="128" y="21"/>
                    <a:pt x="131" y="20"/>
                  </a:cubicBezTo>
                  <a:cubicBezTo>
                    <a:pt x="133" y="19"/>
                    <a:pt x="135" y="17"/>
                    <a:pt x="137" y="15"/>
                  </a:cubicBezTo>
                  <a:cubicBezTo>
                    <a:pt x="136" y="7"/>
                    <a:pt x="131" y="0"/>
                    <a:pt x="120" y="0"/>
                  </a:cubicBezTo>
                  <a:cubicBezTo>
                    <a:pt x="114" y="0"/>
                    <a:pt x="108" y="2"/>
                    <a:pt x="103" y="4"/>
                  </a:cubicBezTo>
                  <a:cubicBezTo>
                    <a:pt x="71" y="23"/>
                    <a:pt x="52" y="13"/>
                    <a:pt x="19" y="14"/>
                  </a:cubicBezTo>
                  <a:cubicBezTo>
                    <a:pt x="9" y="15"/>
                    <a:pt x="2" y="23"/>
                    <a:pt x="0" y="31"/>
                  </a:cubicBezTo>
                  <a:cubicBezTo>
                    <a:pt x="0" y="31"/>
                    <a:pt x="0" y="31"/>
                    <a:pt x="1" y="31"/>
                  </a:cubicBezTo>
                  <a:cubicBezTo>
                    <a:pt x="5" y="33"/>
                    <a:pt x="10" y="32"/>
                    <a:pt x="13" y="35"/>
                  </a:cubicBezTo>
                  <a:cubicBezTo>
                    <a:pt x="15" y="37"/>
                    <a:pt x="14" y="38"/>
                    <a:pt x="17" y="40"/>
                  </a:cubicBezTo>
                  <a:cubicBezTo>
                    <a:pt x="26" y="46"/>
                    <a:pt x="37" y="44"/>
                    <a:pt x="47" y="46"/>
                  </a:cubicBezTo>
                  <a:cubicBezTo>
                    <a:pt x="48" y="46"/>
                    <a:pt x="49" y="47"/>
                    <a:pt x="49" y="48"/>
                  </a:cubicBezTo>
                  <a:cubicBezTo>
                    <a:pt x="50" y="51"/>
                    <a:pt x="47" y="51"/>
                    <a:pt x="45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37">
              <a:extLst>
                <a:ext uri="{FF2B5EF4-FFF2-40B4-BE49-F238E27FC236}">
                  <a16:creationId xmlns:a16="http://schemas.microsoft.com/office/drawing/2014/main" id="{410BCE7F-AF2C-4F1B-8710-1340417149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780" y="-1813675"/>
              <a:ext cx="192088" cy="347663"/>
            </a:xfrm>
            <a:custGeom>
              <a:avLst/>
              <a:gdLst>
                <a:gd name="T0" fmla="*/ 31 w 60"/>
                <a:gd name="T1" fmla="*/ 17 h 108"/>
                <a:gd name="T2" fmla="*/ 17 w 60"/>
                <a:gd name="T3" fmla="*/ 34 h 108"/>
                <a:gd name="T4" fmla="*/ 16 w 60"/>
                <a:gd name="T5" fmla="*/ 34 h 108"/>
                <a:gd name="T6" fmla="*/ 10 w 60"/>
                <a:gd name="T7" fmla="*/ 66 h 108"/>
                <a:gd name="T8" fmla="*/ 4 w 60"/>
                <a:gd name="T9" fmla="*/ 91 h 108"/>
                <a:gd name="T10" fmla="*/ 7 w 60"/>
                <a:gd name="T11" fmla="*/ 90 h 108"/>
                <a:gd name="T12" fmla="*/ 22 w 60"/>
                <a:gd name="T13" fmla="*/ 67 h 108"/>
                <a:gd name="T14" fmla="*/ 31 w 60"/>
                <a:gd name="T15" fmla="*/ 35 h 108"/>
                <a:gd name="T16" fmla="*/ 52 w 60"/>
                <a:gd name="T17" fmla="*/ 24 h 108"/>
                <a:gd name="T18" fmla="*/ 49 w 60"/>
                <a:gd name="T19" fmla="*/ 29 h 108"/>
                <a:gd name="T20" fmla="*/ 47 w 60"/>
                <a:gd name="T21" fmla="*/ 30 h 108"/>
                <a:gd name="T22" fmla="*/ 27 w 60"/>
                <a:gd name="T23" fmla="*/ 81 h 108"/>
                <a:gd name="T24" fmla="*/ 22 w 60"/>
                <a:gd name="T25" fmla="*/ 85 h 108"/>
                <a:gd name="T26" fmla="*/ 12 w 60"/>
                <a:gd name="T27" fmla="*/ 95 h 108"/>
                <a:gd name="T28" fmla="*/ 2 w 60"/>
                <a:gd name="T29" fmla="*/ 99 h 108"/>
                <a:gd name="T30" fmla="*/ 0 w 60"/>
                <a:gd name="T31" fmla="*/ 107 h 108"/>
                <a:gd name="T32" fmla="*/ 12 w 60"/>
                <a:gd name="T33" fmla="*/ 106 h 108"/>
                <a:gd name="T34" fmla="*/ 58 w 60"/>
                <a:gd name="T35" fmla="*/ 19 h 108"/>
                <a:gd name="T36" fmla="*/ 31 w 60"/>
                <a:gd name="T37" fmla="*/ 1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0" h="108">
                  <a:moveTo>
                    <a:pt x="31" y="17"/>
                  </a:moveTo>
                  <a:cubicBezTo>
                    <a:pt x="26" y="22"/>
                    <a:pt x="21" y="28"/>
                    <a:pt x="17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4" y="46"/>
                    <a:pt x="10" y="61"/>
                    <a:pt x="10" y="66"/>
                  </a:cubicBezTo>
                  <a:cubicBezTo>
                    <a:pt x="8" y="74"/>
                    <a:pt x="6" y="83"/>
                    <a:pt x="4" y="91"/>
                  </a:cubicBezTo>
                  <a:cubicBezTo>
                    <a:pt x="5" y="91"/>
                    <a:pt x="6" y="90"/>
                    <a:pt x="7" y="90"/>
                  </a:cubicBezTo>
                  <a:cubicBezTo>
                    <a:pt x="14" y="83"/>
                    <a:pt x="20" y="76"/>
                    <a:pt x="22" y="67"/>
                  </a:cubicBezTo>
                  <a:cubicBezTo>
                    <a:pt x="24" y="55"/>
                    <a:pt x="21" y="44"/>
                    <a:pt x="31" y="35"/>
                  </a:cubicBezTo>
                  <a:cubicBezTo>
                    <a:pt x="34" y="31"/>
                    <a:pt x="50" y="14"/>
                    <a:pt x="52" y="24"/>
                  </a:cubicBezTo>
                  <a:cubicBezTo>
                    <a:pt x="52" y="26"/>
                    <a:pt x="50" y="27"/>
                    <a:pt x="49" y="29"/>
                  </a:cubicBezTo>
                  <a:cubicBezTo>
                    <a:pt x="48" y="29"/>
                    <a:pt x="48" y="30"/>
                    <a:pt x="47" y="30"/>
                  </a:cubicBezTo>
                  <a:cubicBezTo>
                    <a:pt x="48" y="49"/>
                    <a:pt x="42" y="69"/>
                    <a:pt x="27" y="81"/>
                  </a:cubicBezTo>
                  <a:cubicBezTo>
                    <a:pt x="26" y="82"/>
                    <a:pt x="24" y="84"/>
                    <a:pt x="22" y="85"/>
                  </a:cubicBezTo>
                  <a:cubicBezTo>
                    <a:pt x="20" y="89"/>
                    <a:pt x="17" y="92"/>
                    <a:pt x="12" y="95"/>
                  </a:cubicBezTo>
                  <a:cubicBezTo>
                    <a:pt x="9" y="96"/>
                    <a:pt x="5" y="100"/>
                    <a:pt x="2" y="99"/>
                  </a:cubicBezTo>
                  <a:cubicBezTo>
                    <a:pt x="1" y="101"/>
                    <a:pt x="1" y="104"/>
                    <a:pt x="0" y="107"/>
                  </a:cubicBezTo>
                  <a:cubicBezTo>
                    <a:pt x="4" y="108"/>
                    <a:pt x="8" y="107"/>
                    <a:pt x="12" y="106"/>
                  </a:cubicBezTo>
                  <a:cubicBezTo>
                    <a:pt x="42" y="94"/>
                    <a:pt x="60" y="49"/>
                    <a:pt x="58" y="19"/>
                  </a:cubicBezTo>
                  <a:cubicBezTo>
                    <a:pt x="56" y="0"/>
                    <a:pt x="40" y="7"/>
                    <a:pt x="31" y="17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38">
              <a:extLst>
                <a:ext uri="{FF2B5EF4-FFF2-40B4-BE49-F238E27FC236}">
                  <a16:creationId xmlns:a16="http://schemas.microsoft.com/office/drawing/2014/main" id="{ECC15AD9-2603-45C1-A430-10CF8B9EC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555" y="-2042275"/>
              <a:ext cx="173038" cy="93663"/>
            </a:xfrm>
            <a:custGeom>
              <a:avLst/>
              <a:gdLst>
                <a:gd name="T0" fmla="*/ 0 w 54"/>
                <a:gd name="T1" fmla="*/ 29 h 29"/>
                <a:gd name="T2" fmla="*/ 54 w 54"/>
                <a:gd name="T3" fmla="*/ 23 h 29"/>
                <a:gd name="T4" fmla="*/ 0 w 54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29">
                  <a:moveTo>
                    <a:pt x="0" y="29"/>
                  </a:moveTo>
                  <a:cubicBezTo>
                    <a:pt x="17" y="20"/>
                    <a:pt x="36" y="19"/>
                    <a:pt x="54" y="23"/>
                  </a:cubicBezTo>
                  <a:cubicBezTo>
                    <a:pt x="44" y="0"/>
                    <a:pt x="11" y="14"/>
                    <a:pt x="0" y="29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39">
              <a:extLst>
                <a:ext uri="{FF2B5EF4-FFF2-40B4-BE49-F238E27FC236}">
                  <a16:creationId xmlns:a16="http://schemas.microsoft.com/office/drawing/2014/main" id="{A02F3433-0F7E-4C5F-866B-8975F4CAE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492" y="-1826375"/>
              <a:ext cx="215900" cy="350838"/>
            </a:xfrm>
            <a:custGeom>
              <a:avLst/>
              <a:gdLst>
                <a:gd name="T0" fmla="*/ 60 w 67"/>
                <a:gd name="T1" fmla="*/ 96 h 109"/>
                <a:gd name="T2" fmla="*/ 47 w 67"/>
                <a:gd name="T3" fmla="*/ 85 h 109"/>
                <a:gd name="T4" fmla="*/ 22 w 67"/>
                <a:gd name="T5" fmla="*/ 35 h 109"/>
                <a:gd name="T6" fmla="*/ 22 w 67"/>
                <a:gd name="T7" fmla="*/ 33 h 109"/>
                <a:gd name="T8" fmla="*/ 18 w 67"/>
                <a:gd name="T9" fmla="*/ 31 h 109"/>
                <a:gd name="T10" fmla="*/ 17 w 67"/>
                <a:gd name="T11" fmla="*/ 27 h 109"/>
                <a:gd name="T12" fmla="*/ 36 w 67"/>
                <a:gd name="T13" fmla="*/ 37 h 109"/>
                <a:gd name="T14" fmla="*/ 47 w 67"/>
                <a:gd name="T15" fmla="*/ 73 h 109"/>
                <a:gd name="T16" fmla="*/ 62 w 67"/>
                <a:gd name="T17" fmla="*/ 90 h 109"/>
                <a:gd name="T18" fmla="*/ 56 w 67"/>
                <a:gd name="T19" fmla="*/ 61 h 109"/>
                <a:gd name="T20" fmla="*/ 52 w 67"/>
                <a:gd name="T21" fmla="*/ 45 h 109"/>
                <a:gd name="T22" fmla="*/ 45 w 67"/>
                <a:gd name="T23" fmla="*/ 34 h 109"/>
                <a:gd name="T24" fmla="*/ 8 w 67"/>
                <a:gd name="T25" fmla="*/ 18 h 109"/>
                <a:gd name="T26" fmla="*/ 40 w 67"/>
                <a:gd name="T27" fmla="*/ 103 h 109"/>
                <a:gd name="T28" fmla="*/ 67 w 67"/>
                <a:gd name="T29" fmla="*/ 107 h 109"/>
                <a:gd name="T30" fmla="*/ 64 w 67"/>
                <a:gd name="T31" fmla="*/ 96 h 109"/>
                <a:gd name="T32" fmla="*/ 60 w 67"/>
                <a:gd name="T33" fmla="*/ 9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" h="109">
                  <a:moveTo>
                    <a:pt x="60" y="96"/>
                  </a:moveTo>
                  <a:cubicBezTo>
                    <a:pt x="55" y="94"/>
                    <a:pt x="50" y="90"/>
                    <a:pt x="47" y="85"/>
                  </a:cubicBezTo>
                  <a:cubicBezTo>
                    <a:pt x="29" y="77"/>
                    <a:pt x="21" y="53"/>
                    <a:pt x="22" y="35"/>
                  </a:cubicBezTo>
                  <a:cubicBezTo>
                    <a:pt x="22" y="34"/>
                    <a:pt x="22" y="34"/>
                    <a:pt x="22" y="33"/>
                  </a:cubicBezTo>
                  <a:cubicBezTo>
                    <a:pt x="21" y="32"/>
                    <a:pt x="20" y="31"/>
                    <a:pt x="18" y="31"/>
                  </a:cubicBezTo>
                  <a:cubicBezTo>
                    <a:pt x="17" y="30"/>
                    <a:pt x="16" y="28"/>
                    <a:pt x="17" y="27"/>
                  </a:cubicBezTo>
                  <a:cubicBezTo>
                    <a:pt x="24" y="26"/>
                    <a:pt x="31" y="33"/>
                    <a:pt x="36" y="37"/>
                  </a:cubicBezTo>
                  <a:cubicBezTo>
                    <a:pt x="52" y="50"/>
                    <a:pt x="38" y="59"/>
                    <a:pt x="47" y="73"/>
                  </a:cubicBezTo>
                  <a:cubicBezTo>
                    <a:pt x="51" y="80"/>
                    <a:pt x="56" y="85"/>
                    <a:pt x="62" y="90"/>
                  </a:cubicBezTo>
                  <a:cubicBezTo>
                    <a:pt x="60" y="81"/>
                    <a:pt x="58" y="71"/>
                    <a:pt x="56" y="61"/>
                  </a:cubicBezTo>
                  <a:cubicBezTo>
                    <a:pt x="55" y="58"/>
                    <a:pt x="54" y="52"/>
                    <a:pt x="52" y="45"/>
                  </a:cubicBezTo>
                  <a:cubicBezTo>
                    <a:pt x="49" y="40"/>
                    <a:pt x="46" y="35"/>
                    <a:pt x="45" y="34"/>
                  </a:cubicBezTo>
                  <a:cubicBezTo>
                    <a:pt x="37" y="25"/>
                    <a:pt x="18" y="0"/>
                    <a:pt x="8" y="18"/>
                  </a:cubicBezTo>
                  <a:cubicBezTo>
                    <a:pt x="0" y="38"/>
                    <a:pt x="22" y="93"/>
                    <a:pt x="40" y="103"/>
                  </a:cubicBezTo>
                  <a:cubicBezTo>
                    <a:pt x="48" y="107"/>
                    <a:pt x="58" y="109"/>
                    <a:pt x="67" y="107"/>
                  </a:cubicBezTo>
                  <a:cubicBezTo>
                    <a:pt x="66" y="103"/>
                    <a:pt x="65" y="99"/>
                    <a:pt x="64" y="96"/>
                  </a:cubicBezTo>
                  <a:cubicBezTo>
                    <a:pt x="63" y="96"/>
                    <a:pt x="62" y="97"/>
                    <a:pt x="60" y="96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0">
              <a:extLst>
                <a:ext uri="{FF2B5EF4-FFF2-40B4-BE49-F238E27FC236}">
                  <a16:creationId xmlns:a16="http://schemas.microsoft.com/office/drawing/2014/main" id="{A93B0CEA-C0FD-41C3-AB0D-D1213A697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455" y="-1710488"/>
              <a:ext cx="57150" cy="144463"/>
            </a:xfrm>
            <a:custGeom>
              <a:avLst/>
              <a:gdLst>
                <a:gd name="T0" fmla="*/ 18 w 18"/>
                <a:gd name="T1" fmla="*/ 45 h 45"/>
                <a:gd name="T2" fmla="*/ 15 w 18"/>
                <a:gd name="T3" fmla="*/ 29 h 45"/>
                <a:gd name="T4" fmla="*/ 0 w 18"/>
                <a:gd name="T5" fmla="*/ 0 h 45"/>
                <a:gd name="T6" fmla="*/ 18 w 18"/>
                <a:gd name="T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45">
                  <a:moveTo>
                    <a:pt x="18" y="45"/>
                  </a:moveTo>
                  <a:cubicBezTo>
                    <a:pt x="16" y="40"/>
                    <a:pt x="14" y="35"/>
                    <a:pt x="15" y="29"/>
                  </a:cubicBezTo>
                  <a:cubicBezTo>
                    <a:pt x="15" y="18"/>
                    <a:pt x="9" y="8"/>
                    <a:pt x="0" y="0"/>
                  </a:cubicBezTo>
                  <a:cubicBezTo>
                    <a:pt x="0" y="16"/>
                    <a:pt x="5" y="36"/>
                    <a:pt x="18" y="45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1">
              <a:extLst>
                <a:ext uri="{FF2B5EF4-FFF2-40B4-BE49-F238E27FC236}">
                  <a16:creationId xmlns:a16="http://schemas.microsoft.com/office/drawing/2014/main" id="{5D8BD811-F557-44FE-B691-A245DBE60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755" y="-2042275"/>
              <a:ext cx="173038" cy="93663"/>
            </a:xfrm>
            <a:custGeom>
              <a:avLst/>
              <a:gdLst>
                <a:gd name="T0" fmla="*/ 54 w 54"/>
                <a:gd name="T1" fmla="*/ 29 h 29"/>
                <a:gd name="T2" fmla="*/ 0 w 54"/>
                <a:gd name="T3" fmla="*/ 23 h 29"/>
                <a:gd name="T4" fmla="*/ 54 w 54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29">
                  <a:moveTo>
                    <a:pt x="54" y="29"/>
                  </a:moveTo>
                  <a:cubicBezTo>
                    <a:pt x="43" y="14"/>
                    <a:pt x="10" y="0"/>
                    <a:pt x="0" y="23"/>
                  </a:cubicBezTo>
                  <a:cubicBezTo>
                    <a:pt x="18" y="19"/>
                    <a:pt x="38" y="20"/>
                    <a:pt x="54" y="29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2">
              <a:extLst>
                <a:ext uri="{FF2B5EF4-FFF2-40B4-BE49-F238E27FC236}">
                  <a16:creationId xmlns:a16="http://schemas.microsoft.com/office/drawing/2014/main" id="{AED40C49-830D-4C2C-BB8D-D68C2712E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917" y="-2826500"/>
              <a:ext cx="1581150" cy="1087438"/>
            </a:xfrm>
            <a:custGeom>
              <a:avLst/>
              <a:gdLst>
                <a:gd name="T0" fmla="*/ 491 w 493"/>
                <a:gd name="T1" fmla="*/ 220 h 338"/>
                <a:gd name="T2" fmla="*/ 482 w 493"/>
                <a:gd name="T3" fmla="*/ 253 h 338"/>
                <a:gd name="T4" fmla="*/ 482 w 493"/>
                <a:gd name="T5" fmla="*/ 251 h 338"/>
                <a:gd name="T6" fmla="*/ 479 w 493"/>
                <a:gd name="T7" fmla="*/ 233 h 338"/>
                <a:gd name="T8" fmla="*/ 475 w 493"/>
                <a:gd name="T9" fmla="*/ 229 h 338"/>
                <a:gd name="T10" fmla="*/ 473 w 493"/>
                <a:gd name="T11" fmla="*/ 232 h 338"/>
                <a:gd name="T12" fmla="*/ 462 w 493"/>
                <a:gd name="T13" fmla="*/ 293 h 338"/>
                <a:gd name="T14" fmla="*/ 454 w 493"/>
                <a:gd name="T15" fmla="*/ 311 h 338"/>
                <a:gd name="T16" fmla="*/ 453 w 493"/>
                <a:gd name="T17" fmla="*/ 312 h 338"/>
                <a:gd name="T18" fmla="*/ 427 w 493"/>
                <a:gd name="T19" fmla="*/ 332 h 338"/>
                <a:gd name="T20" fmla="*/ 425 w 493"/>
                <a:gd name="T21" fmla="*/ 334 h 338"/>
                <a:gd name="T22" fmla="*/ 424 w 493"/>
                <a:gd name="T23" fmla="*/ 333 h 338"/>
                <a:gd name="T24" fmla="*/ 425 w 493"/>
                <a:gd name="T25" fmla="*/ 297 h 338"/>
                <a:gd name="T26" fmla="*/ 422 w 493"/>
                <a:gd name="T27" fmla="*/ 281 h 338"/>
                <a:gd name="T28" fmla="*/ 392 w 493"/>
                <a:gd name="T29" fmla="*/ 233 h 338"/>
                <a:gd name="T30" fmla="*/ 424 w 493"/>
                <a:gd name="T31" fmla="*/ 242 h 338"/>
                <a:gd name="T32" fmla="*/ 431 w 493"/>
                <a:gd name="T33" fmla="*/ 242 h 338"/>
                <a:gd name="T34" fmla="*/ 431 w 493"/>
                <a:gd name="T35" fmla="*/ 235 h 338"/>
                <a:gd name="T36" fmla="*/ 378 w 493"/>
                <a:gd name="T37" fmla="*/ 210 h 338"/>
                <a:gd name="T38" fmla="*/ 361 w 493"/>
                <a:gd name="T39" fmla="*/ 171 h 338"/>
                <a:gd name="T40" fmla="*/ 344 w 493"/>
                <a:gd name="T41" fmla="*/ 137 h 338"/>
                <a:gd name="T42" fmla="*/ 333 w 493"/>
                <a:gd name="T43" fmla="*/ 136 h 338"/>
                <a:gd name="T44" fmla="*/ 330 w 493"/>
                <a:gd name="T45" fmla="*/ 137 h 338"/>
                <a:gd name="T46" fmla="*/ 265 w 493"/>
                <a:gd name="T47" fmla="*/ 123 h 338"/>
                <a:gd name="T48" fmla="*/ 232 w 493"/>
                <a:gd name="T49" fmla="*/ 166 h 338"/>
                <a:gd name="T50" fmla="*/ 160 w 493"/>
                <a:gd name="T51" fmla="*/ 224 h 338"/>
                <a:gd name="T52" fmla="*/ 178 w 493"/>
                <a:gd name="T53" fmla="*/ 199 h 338"/>
                <a:gd name="T54" fmla="*/ 183 w 493"/>
                <a:gd name="T55" fmla="*/ 189 h 338"/>
                <a:gd name="T56" fmla="*/ 194 w 493"/>
                <a:gd name="T57" fmla="*/ 159 h 338"/>
                <a:gd name="T58" fmla="*/ 192 w 493"/>
                <a:gd name="T59" fmla="*/ 159 h 338"/>
                <a:gd name="T60" fmla="*/ 172 w 493"/>
                <a:gd name="T61" fmla="*/ 189 h 338"/>
                <a:gd name="T62" fmla="*/ 126 w 493"/>
                <a:gd name="T63" fmla="*/ 229 h 338"/>
                <a:gd name="T64" fmla="*/ 95 w 493"/>
                <a:gd name="T65" fmla="*/ 245 h 338"/>
                <a:gd name="T66" fmla="*/ 93 w 493"/>
                <a:gd name="T67" fmla="*/ 247 h 338"/>
                <a:gd name="T68" fmla="*/ 97 w 493"/>
                <a:gd name="T69" fmla="*/ 229 h 338"/>
                <a:gd name="T70" fmla="*/ 93 w 493"/>
                <a:gd name="T71" fmla="*/ 214 h 338"/>
                <a:gd name="T72" fmla="*/ 82 w 493"/>
                <a:gd name="T73" fmla="*/ 249 h 338"/>
                <a:gd name="T74" fmla="*/ 58 w 493"/>
                <a:gd name="T75" fmla="*/ 291 h 338"/>
                <a:gd name="T76" fmla="*/ 62 w 493"/>
                <a:gd name="T77" fmla="*/ 337 h 338"/>
                <a:gd name="T78" fmla="*/ 60 w 493"/>
                <a:gd name="T79" fmla="*/ 338 h 338"/>
                <a:gd name="T80" fmla="*/ 43 w 493"/>
                <a:gd name="T81" fmla="*/ 320 h 338"/>
                <a:gd name="T82" fmla="*/ 31 w 493"/>
                <a:gd name="T83" fmla="*/ 314 h 338"/>
                <a:gd name="T84" fmla="*/ 31 w 493"/>
                <a:gd name="T85" fmla="*/ 313 h 338"/>
                <a:gd name="T86" fmla="*/ 22 w 493"/>
                <a:gd name="T87" fmla="*/ 290 h 338"/>
                <a:gd name="T88" fmla="*/ 19 w 493"/>
                <a:gd name="T89" fmla="*/ 230 h 338"/>
                <a:gd name="T90" fmla="*/ 17 w 493"/>
                <a:gd name="T91" fmla="*/ 221 h 338"/>
                <a:gd name="T92" fmla="*/ 8 w 493"/>
                <a:gd name="T93" fmla="*/ 248 h 338"/>
                <a:gd name="T94" fmla="*/ 5 w 493"/>
                <a:gd name="T95" fmla="*/ 238 h 338"/>
                <a:gd name="T96" fmla="*/ 38 w 493"/>
                <a:gd name="T97" fmla="*/ 128 h 338"/>
                <a:gd name="T98" fmla="*/ 275 w 493"/>
                <a:gd name="T99" fmla="*/ 19 h 338"/>
                <a:gd name="T100" fmla="*/ 352 w 493"/>
                <a:gd name="T101" fmla="*/ 60 h 338"/>
                <a:gd name="T102" fmla="*/ 358 w 493"/>
                <a:gd name="T103" fmla="*/ 70 h 338"/>
                <a:gd name="T104" fmla="*/ 359 w 493"/>
                <a:gd name="T105" fmla="*/ 73 h 338"/>
                <a:gd name="T106" fmla="*/ 360 w 493"/>
                <a:gd name="T107" fmla="*/ 78 h 338"/>
                <a:gd name="T108" fmla="*/ 380 w 493"/>
                <a:gd name="T109" fmla="*/ 70 h 338"/>
                <a:gd name="T110" fmla="*/ 413 w 493"/>
                <a:gd name="T111" fmla="*/ 70 h 338"/>
                <a:gd name="T112" fmla="*/ 491 w 493"/>
                <a:gd name="T113" fmla="*/ 22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93" h="338">
                  <a:moveTo>
                    <a:pt x="491" y="220"/>
                  </a:moveTo>
                  <a:cubicBezTo>
                    <a:pt x="491" y="232"/>
                    <a:pt x="488" y="243"/>
                    <a:pt x="482" y="253"/>
                  </a:cubicBezTo>
                  <a:cubicBezTo>
                    <a:pt x="482" y="252"/>
                    <a:pt x="482" y="252"/>
                    <a:pt x="482" y="251"/>
                  </a:cubicBezTo>
                  <a:cubicBezTo>
                    <a:pt x="482" y="245"/>
                    <a:pt x="481" y="239"/>
                    <a:pt x="479" y="233"/>
                  </a:cubicBezTo>
                  <a:cubicBezTo>
                    <a:pt x="478" y="231"/>
                    <a:pt x="477" y="229"/>
                    <a:pt x="475" y="229"/>
                  </a:cubicBezTo>
                  <a:cubicBezTo>
                    <a:pt x="474" y="228"/>
                    <a:pt x="473" y="231"/>
                    <a:pt x="473" y="232"/>
                  </a:cubicBezTo>
                  <a:cubicBezTo>
                    <a:pt x="473" y="253"/>
                    <a:pt x="471" y="274"/>
                    <a:pt x="462" y="293"/>
                  </a:cubicBezTo>
                  <a:cubicBezTo>
                    <a:pt x="460" y="299"/>
                    <a:pt x="457" y="305"/>
                    <a:pt x="454" y="311"/>
                  </a:cubicBezTo>
                  <a:cubicBezTo>
                    <a:pt x="453" y="311"/>
                    <a:pt x="453" y="312"/>
                    <a:pt x="453" y="312"/>
                  </a:cubicBezTo>
                  <a:cubicBezTo>
                    <a:pt x="444" y="314"/>
                    <a:pt x="434" y="323"/>
                    <a:pt x="427" y="332"/>
                  </a:cubicBezTo>
                  <a:cubicBezTo>
                    <a:pt x="426" y="333"/>
                    <a:pt x="426" y="334"/>
                    <a:pt x="425" y="334"/>
                  </a:cubicBezTo>
                  <a:cubicBezTo>
                    <a:pt x="425" y="334"/>
                    <a:pt x="425" y="334"/>
                    <a:pt x="424" y="333"/>
                  </a:cubicBezTo>
                  <a:cubicBezTo>
                    <a:pt x="426" y="320"/>
                    <a:pt x="425" y="302"/>
                    <a:pt x="425" y="297"/>
                  </a:cubicBezTo>
                  <a:cubicBezTo>
                    <a:pt x="425" y="292"/>
                    <a:pt x="427" y="284"/>
                    <a:pt x="422" y="281"/>
                  </a:cubicBezTo>
                  <a:cubicBezTo>
                    <a:pt x="406" y="269"/>
                    <a:pt x="394" y="253"/>
                    <a:pt x="392" y="233"/>
                  </a:cubicBezTo>
                  <a:cubicBezTo>
                    <a:pt x="400" y="238"/>
                    <a:pt x="411" y="241"/>
                    <a:pt x="424" y="242"/>
                  </a:cubicBezTo>
                  <a:cubicBezTo>
                    <a:pt x="426" y="242"/>
                    <a:pt x="429" y="242"/>
                    <a:pt x="431" y="242"/>
                  </a:cubicBezTo>
                  <a:cubicBezTo>
                    <a:pt x="435" y="242"/>
                    <a:pt x="435" y="235"/>
                    <a:pt x="431" y="235"/>
                  </a:cubicBezTo>
                  <a:cubicBezTo>
                    <a:pt x="411" y="232"/>
                    <a:pt x="390" y="226"/>
                    <a:pt x="378" y="210"/>
                  </a:cubicBezTo>
                  <a:cubicBezTo>
                    <a:pt x="369" y="198"/>
                    <a:pt x="365" y="185"/>
                    <a:pt x="361" y="171"/>
                  </a:cubicBezTo>
                  <a:cubicBezTo>
                    <a:pt x="358" y="159"/>
                    <a:pt x="355" y="144"/>
                    <a:pt x="344" y="137"/>
                  </a:cubicBezTo>
                  <a:cubicBezTo>
                    <a:pt x="340" y="135"/>
                    <a:pt x="336" y="135"/>
                    <a:pt x="333" y="136"/>
                  </a:cubicBezTo>
                  <a:cubicBezTo>
                    <a:pt x="332" y="136"/>
                    <a:pt x="331" y="136"/>
                    <a:pt x="330" y="137"/>
                  </a:cubicBezTo>
                  <a:cubicBezTo>
                    <a:pt x="317" y="112"/>
                    <a:pt x="287" y="105"/>
                    <a:pt x="265" y="123"/>
                  </a:cubicBezTo>
                  <a:cubicBezTo>
                    <a:pt x="250" y="133"/>
                    <a:pt x="241" y="150"/>
                    <a:pt x="232" y="166"/>
                  </a:cubicBezTo>
                  <a:cubicBezTo>
                    <a:pt x="216" y="194"/>
                    <a:pt x="192" y="216"/>
                    <a:pt x="160" y="224"/>
                  </a:cubicBezTo>
                  <a:cubicBezTo>
                    <a:pt x="167" y="216"/>
                    <a:pt x="174" y="209"/>
                    <a:pt x="178" y="199"/>
                  </a:cubicBezTo>
                  <a:cubicBezTo>
                    <a:pt x="179" y="196"/>
                    <a:pt x="183" y="192"/>
                    <a:pt x="183" y="189"/>
                  </a:cubicBezTo>
                  <a:cubicBezTo>
                    <a:pt x="189" y="180"/>
                    <a:pt x="194" y="169"/>
                    <a:pt x="194" y="159"/>
                  </a:cubicBezTo>
                  <a:cubicBezTo>
                    <a:pt x="194" y="158"/>
                    <a:pt x="192" y="157"/>
                    <a:pt x="192" y="159"/>
                  </a:cubicBezTo>
                  <a:cubicBezTo>
                    <a:pt x="184" y="168"/>
                    <a:pt x="180" y="180"/>
                    <a:pt x="172" y="189"/>
                  </a:cubicBezTo>
                  <a:cubicBezTo>
                    <a:pt x="159" y="205"/>
                    <a:pt x="143" y="219"/>
                    <a:pt x="126" y="229"/>
                  </a:cubicBezTo>
                  <a:cubicBezTo>
                    <a:pt x="116" y="235"/>
                    <a:pt x="105" y="240"/>
                    <a:pt x="95" y="245"/>
                  </a:cubicBezTo>
                  <a:cubicBezTo>
                    <a:pt x="94" y="246"/>
                    <a:pt x="93" y="246"/>
                    <a:pt x="93" y="247"/>
                  </a:cubicBezTo>
                  <a:cubicBezTo>
                    <a:pt x="95" y="241"/>
                    <a:pt x="96" y="235"/>
                    <a:pt x="97" y="229"/>
                  </a:cubicBezTo>
                  <a:cubicBezTo>
                    <a:pt x="97" y="226"/>
                    <a:pt x="98" y="206"/>
                    <a:pt x="93" y="214"/>
                  </a:cubicBezTo>
                  <a:cubicBezTo>
                    <a:pt x="89" y="225"/>
                    <a:pt x="87" y="238"/>
                    <a:pt x="82" y="249"/>
                  </a:cubicBezTo>
                  <a:cubicBezTo>
                    <a:pt x="76" y="264"/>
                    <a:pt x="66" y="278"/>
                    <a:pt x="58" y="291"/>
                  </a:cubicBezTo>
                  <a:cubicBezTo>
                    <a:pt x="58" y="306"/>
                    <a:pt x="60" y="322"/>
                    <a:pt x="62" y="337"/>
                  </a:cubicBezTo>
                  <a:cubicBezTo>
                    <a:pt x="61" y="337"/>
                    <a:pt x="61" y="338"/>
                    <a:pt x="60" y="338"/>
                  </a:cubicBezTo>
                  <a:cubicBezTo>
                    <a:pt x="56" y="332"/>
                    <a:pt x="49" y="325"/>
                    <a:pt x="43" y="320"/>
                  </a:cubicBezTo>
                  <a:cubicBezTo>
                    <a:pt x="39" y="317"/>
                    <a:pt x="35" y="315"/>
                    <a:pt x="31" y="314"/>
                  </a:cubicBezTo>
                  <a:cubicBezTo>
                    <a:pt x="32" y="314"/>
                    <a:pt x="32" y="313"/>
                    <a:pt x="31" y="313"/>
                  </a:cubicBezTo>
                  <a:cubicBezTo>
                    <a:pt x="28" y="305"/>
                    <a:pt x="24" y="298"/>
                    <a:pt x="22" y="290"/>
                  </a:cubicBezTo>
                  <a:cubicBezTo>
                    <a:pt x="16" y="270"/>
                    <a:pt x="16" y="250"/>
                    <a:pt x="19" y="230"/>
                  </a:cubicBezTo>
                  <a:cubicBezTo>
                    <a:pt x="19" y="228"/>
                    <a:pt x="20" y="217"/>
                    <a:pt x="17" y="221"/>
                  </a:cubicBezTo>
                  <a:cubicBezTo>
                    <a:pt x="12" y="228"/>
                    <a:pt x="9" y="238"/>
                    <a:pt x="8" y="248"/>
                  </a:cubicBezTo>
                  <a:cubicBezTo>
                    <a:pt x="7" y="245"/>
                    <a:pt x="6" y="241"/>
                    <a:pt x="5" y="238"/>
                  </a:cubicBezTo>
                  <a:cubicBezTo>
                    <a:pt x="0" y="199"/>
                    <a:pt x="13" y="158"/>
                    <a:pt x="38" y="128"/>
                  </a:cubicBezTo>
                  <a:cubicBezTo>
                    <a:pt x="97" y="54"/>
                    <a:pt x="178" y="0"/>
                    <a:pt x="275" y="19"/>
                  </a:cubicBezTo>
                  <a:cubicBezTo>
                    <a:pt x="303" y="25"/>
                    <a:pt x="333" y="37"/>
                    <a:pt x="352" y="60"/>
                  </a:cubicBezTo>
                  <a:cubicBezTo>
                    <a:pt x="354" y="63"/>
                    <a:pt x="356" y="66"/>
                    <a:pt x="358" y="70"/>
                  </a:cubicBezTo>
                  <a:cubicBezTo>
                    <a:pt x="358" y="71"/>
                    <a:pt x="358" y="72"/>
                    <a:pt x="359" y="73"/>
                  </a:cubicBezTo>
                  <a:cubicBezTo>
                    <a:pt x="358" y="74"/>
                    <a:pt x="358" y="77"/>
                    <a:pt x="360" y="78"/>
                  </a:cubicBezTo>
                  <a:cubicBezTo>
                    <a:pt x="367" y="76"/>
                    <a:pt x="373" y="72"/>
                    <a:pt x="380" y="70"/>
                  </a:cubicBezTo>
                  <a:cubicBezTo>
                    <a:pt x="390" y="67"/>
                    <a:pt x="402" y="67"/>
                    <a:pt x="413" y="70"/>
                  </a:cubicBezTo>
                  <a:cubicBezTo>
                    <a:pt x="471" y="85"/>
                    <a:pt x="493" y="166"/>
                    <a:pt x="491" y="220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3">
              <a:extLst>
                <a:ext uri="{FF2B5EF4-FFF2-40B4-BE49-F238E27FC236}">
                  <a16:creationId xmlns:a16="http://schemas.microsoft.com/office/drawing/2014/main" id="{472E0C6F-92E7-4AB3-B93E-18BCD1AA2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155" y="-1704138"/>
              <a:ext cx="58738" cy="147638"/>
            </a:xfrm>
            <a:custGeom>
              <a:avLst/>
              <a:gdLst>
                <a:gd name="T0" fmla="*/ 4 w 18"/>
                <a:gd name="T1" fmla="*/ 23 h 46"/>
                <a:gd name="T2" fmla="*/ 0 w 18"/>
                <a:gd name="T3" fmla="*/ 46 h 46"/>
                <a:gd name="T4" fmla="*/ 18 w 18"/>
                <a:gd name="T5" fmla="*/ 0 h 46"/>
                <a:gd name="T6" fmla="*/ 4 w 18"/>
                <a:gd name="T7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46">
                  <a:moveTo>
                    <a:pt x="4" y="23"/>
                  </a:moveTo>
                  <a:cubicBezTo>
                    <a:pt x="3" y="32"/>
                    <a:pt x="3" y="40"/>
                    <a:pt x="0" y="46"/>
                  </a:cubicBezTo>
                  <a:cubicBezTo>
                    <a:pt x="11" y="35"/>
                    <a:pt x="18" y="15"/>
                    <a:pt x="18" y="0"/>
                  </a:cubicBezTo>
                  <a:cubicBezTo>
                    <a:pt x="12" y="7"/>
                    <a:pt x="7" y="14"/>
                    <a:pt x="4" y="23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4">
              <a:extLst>
                <a:ext uri="{FF2B5EF4-FFF2-40B4-BE49-F238E27FC236}">
                  <a16:creationId xmlns:a16="http://schemas.microsoft.com/office/drawing/2014/main" id="{3C1FB9F6-5039-437D-8C59-34D6286D7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855" y="-813550"/>
              <a:ext cx="211138" cy="74613"/>
            </a:xfrm>
            <a:custGeom>
              <a:avLst/>
              <a:gdLst>
                <a:gd name="T0" fmla="*/ 66 w 66"/>
                <a:gd name="T1" fmla="*/ 9 h 23"/>
                <a:gd name="T2" fmla="*/ 52 w 66"/>
                <a:gd name="T3" fmla="*/ 7 h 23"/>
                <a:gd name="T4" fmla="*/ 23 w 66"/>
                <a:gd name="T5" fmla="*/ 0 h 23"/>
                <a:gd name="T6" fmla="*/ 22 w 66"/>
                <a:gd name="T7" fmla="*/ 1 h 23"/>
                <a:gd name="T8" fmla="*/ 0 w 66"/>
                <a:gd name="T9" fmla="*/ 23 h 23"/>
                <a:gd name="T10" fmla="*/ 59 w 66"/>
                <a:gd name="T11" fmla="*/ 10 h 23"/>
                <a:gd name="T12" fmla="*/ 66 w 66"/>
                <a:gd name="T13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23">
                  <a:moveTo>
                    <a:pt x="66" y="9"/>
                  </a:moveTo>
                  <a:cubicBezTo>
                    <a:pt x="61" y="9"/>
                    <a:pt x="56" y="8"/>
                    <a:pt x="52" y="7"/>
                  </a:cubicBezTo>
                  <a:cubicBezTo>
                    <a:pt x="42" y="6"/>
                    <a:pt x="32" y="4"/>
                    <a:pt x="23" y="0"/>
                  </a:cubicBezTo>
                  <a:cubicBezTo>
                    <a:pt x="23" y="0"/>
                    <a:pt x="23" y="1"/>
                    <a:pt x="22" y="1"/>
                  </a:cubicBezTo>
                  <a:cubicBezTo>
                    <a:pt x="14" y="8"/>
                    <a:pt x="7" y="15"/>
                    <a:pt x="0" y="23"/>
                  </a:cubicBezTo>
                  <a:cubicBezTo>
                    <a:pt x="19" y="16"/>
                    <a:pt x="39" y="12"/>
                    <a:pt x="59" y="10"/>
                  </a:cubicBezTo>
                  <a:cubicBezTo>
                    <a:pt x="61" y="10"/>
                    <a:pt x="64" y="10"/>
                    <a:pt x="66" y="9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5">
              <a:extLst>
                <a:ext uri="{FF2B5EF4-FFF2-40B4-BE49-F238E27FC236}">
                  <a16:creationId xmlns:a16="http://schemas.microsoft.com/office/drawing/2014/main" id="{592C873D-203D-4DB1-9407-F58BBC1C8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742" y="-761163"/>
              <a:ext cx="120650" cy="407988"/>
            </a:xfrm>
            <a:custGeom>
              <a:avLst/>
              <a:gdLst>
                <a:gd name="T0" fmla="*/ 33 w 38"/>
                <a:gd name="T1" fmla="*/ 17 h 127"/>
                <a:gd name="T2" fmla="*/ 38 w 38"/>
                <a:gd name="T3" fmla="*/ 8 h 127"/>
                <a:gd name="T4" fmla="*/ 32 w 38"/>
                <a:gd name="T5" fmla="*/ 0 h 127"/>
                <a:gd name="T6" fmla="*/ 29 w 38"/>
                <a:gd name="T7" fmla="*/ 5 h 127"/>
                <a:gd name="T8" fmla="*/ 9 w 38"/>
                <a:gd name="T9" fmla="*/ 59 h 127"/>
                <a:gd name="T10" fmla="*/ 10 w 38"/>
                <a:gd name="T11" fmla="*/ 123 h 127"/>
                <a:gd name="T12" fmla="*/ 14 w 38"/>
                <a:gd name="T13" fmla="*/ 111 h 127"/>
                <a:gd name="T14" fmla="*/ 16 w 38"/>
                <a:gd name="T15" fmla="*/ 75 h 127"/>
                <a:gd name="T16" fmla="*/ 33 w 38"/>
                <a:gd name="T17" fmla="*/ 1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127">
                  <a:moveTo>
                    <a:pt x="33" y="17"/>
                  </a:moveTo>
                  <a:cubicBezTo>
                    <a:pt x="34" y="14"/>
                    <a:pt x="36" y="10"/>
                    <a:pt x="38" y="8"/>
                  </a:cubicBezTo>
                  <a:cubicBezTo>
                    <a:pt x="36" y="5"/>
                    <a:pt x="34" y="3"/>
                    <a:pt x="32" y="0"/>
                  </a:cubicBezTo>
                  <a:cubicBezTo>
                    <a:pt x="31" y="2"/>
                    <a:pt x="29" y="3"/>
                    <a:pt x="29" y="5"/>
                  </a:cubicBezTo>
                  <a:cubicBezTo>
                    <a:pt x="19" y="22"/>
                    <a:pt x="13" y="39"/>
                    <a:pt x="9" y="59"/>
                  </a:cubicBezTo>
                  <a:cubicBezTo>
                    <a:pt x="7" y="73"/>
                    <a:pt x="0" y="112"/>
                    <a:pt x="10" y="123"/>
                  </a:cubicBezTo>
                  <a:cubicBezTo>
                    <a:pt x="16" y="127"/>
                    <a:pt x="13" y="114"/>
                    <a:pt x="14" y="111"/>
                  </a:cubicBezTo>
                  <a:cubicBezTo>
                    <a:pt x="13" y="99"/>
                    <a:pt x="13" y="87"/>
                    <a:pt x="16" y="75"/>
                  </a:cubicBezTo>
                  <a:cubicBezTo>
                    <a:pt x="19" y="55"/>
                    <a:pt x="24" y="35"/>
                    <a:pt x="33" y="17"/>
                  </a:cubicBezTo>
                  <a:close/>
                </a:path>
              </a:pathLst>
            </a:custGeom>
            <a:solidFill>
              <a:srgbClr val="9EAD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6">
              <a:extLst>
                <a:ext uri="{FF2B5EF4-FFF2-40B4-BE49-F238E27FC236}">
                  <a16:creationId xmlns:a16="http://schemas.microsoft.com/office/drawing/2014/main" id="{8687226D-D34F-45B0-A7FB-331B32205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417" y="-2447088"/>
              <a:ext cx="195263" cy="80963"/>
            </a:xfrm>
            <a:custGeom>
              <a:avLst/>
              <a:gdLst>
                <a:gd name="T0" fmla="*/ 7 w 61"/>
                <a:gd name="T1" fmla="*/ 17 h 25"/>
                <a:gd name="T2" fmla="*/ 0 w 61"/>
                <a:gd name="T3" fmla="*/ 25 h 25"/>
                <a:gd name="T4" fmla="*/ 61 w 61"/>
                <a:gd name="T5" fmla="*/ 17 h 25"/>
                <a:gd name="T6" fmla="*/ 7 w 61"/>
                <a:gd name="T7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25">
                  <a:moveTo>
                    <a:pt x="7" y="17"/>
                  </a:moveTo>
                  <a:cubicBezTo>
                    <a:pt x="5" y="19"/>
                    <a:pt x="3" y="22"/>
                    <a:pt x="0" y="25"/>
                  </a:cubicBezTo>
                  <a:cubicBezTo>
                    <a:pt x="18" y="14"/>
                    <a:pt x="42" y="9"/>
                    <a:pt x="61" y="17"/>
                  </a:cubicBezTo>
                  <a:cubicBezTo>
                    <a:pt x="45" y="1"/>
                    <a:pt x="24" y="0"/>
                    <a:pt x="7" y="17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7">
              <a:extLst>
                <a:ext uri="{FF2B5EF4-FFF2-40B4-BE49-F238E27FC236}">
                  <a16:creationId xmlns:a16="http://schemas.microsoft.com/office/drawing/2014/main" id="{A858BBA1-51C1-4E2C-96CF-EC5E01FCD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9942" y="-1289800"/>
              <a:ext cx="1665288" cy="1119188"/>
            </a:xfrm>
            <a:custGeom>
              <a:avLst/>
              <a:gdLst>
                <a:gd name="T0" fmla="*/ 481 w 519"/>
                <a:gd name="T1" fmla="*/ 304 h 348"/>
                <a:gd name="T2" fmla="*/ 101 w 519"/>
                <a:gd name="T3" fmla="*/ 324 h 348"/>
                <a:gd name="T4" fmla="*/ 2 w 519"/>
                <a:gd name="T5" fmla="*/ 278 h 348"/>
                <a:gd name="T6" fmla="*/ 54 w 519"/>
                <a:gd name="T7" fmla="*/ 176 h 348"/>
                <a:gd name="T8" fmla="*/ 138 w 519"/>
                <a:gd name="T9" fmla="*/ 160 h 348"/>
                <a:gd name="T10" fmla="*/ 192 w 519"/>
                <a:gd name="T11" fmla="*/ 176 h 348"/>
                <a:gd name="T12" fmla="*/ 185 w 519"/>
                <a:gd name="T13" fmla="*/ 295 h 348"/>
                <a:gd name="T14" fmla="*/ 203 w 519"/>
                <a:gd name="T15" fmla="*/ 211 h 348"/>
                <a:gd name="T16" fmla="*/ 215 w 519"/>
                <a:gd name="T17" fmla="*/ 176 h 348"/>
                <a:gd name="T18" fmla="*/ 219 w 519"/>
                <a:gd name="T19" fmla="*/ 178 h 348"/>
                <a:gd name="T20" fmla="*/ 203 w 519"/>
                <a:gd name="T21" fmla="*/ 153 h 348"/>
                <a:gd name="T22" fmla="*/ 202 w 519"/>
                <a:gd name="T23" fmla="*/ 160 h 348"/>
                <a:gd name="T24" fmla="*/ 145 w 519"/>
                <a:gd name="T25" fmla="*/ 151 h 348"/>
                <a:gd name="T26" fmla="*/ 91 w 519"/>
                <a:gd name="T27" fmla="*/ 74 h 348"/>
                <a:gd name="T28" fmla="*/ 94 w 519"/>
                <a:gd name="T29" fmla="*/ 50 h 348"/>
                <a:gd name="T30" fmla="*/ 137 w 519"/>
                <a:gd name="T31" fmla="*/ 26 h 348"/>
                <a:gd name="T32" fmla="*/ 171 w 519"/>
                <a:gd name="T33" fmla="*/ 48 h 348"/>
                <a:gd name="T34" fmla="*/ 165 w 519"/>
                <a:gd name="T35" fmla="*/ 61 h 348"/>
                <a:gd name="T36" fmla="*/ 155 w 519"/>
                <a:gd name="T37" fmla="*/ 74 h 348"/>
                <a:gd name="T38" fmla="*/ 239 w 519"/>
                <a:gd name="T39" fmla="*/ 143 h 348"/>
                <a:gd name="T40" fmla="*/ 256 w 519"/>
                <a:gd name="T41" fmla="*/ 173 h 348"/>
                <a:gd name="T42" fmla="*/ 270 w 519"/>
                <a:gd name="T43" fmla="*/ 154 h 348"/>
                <a:gd name="T44" fmla="*/ 279 w 519"/>
                <a:gd name="T45" fmla="*/ 145 h 348"/>
                <a:gd name="T46" fmla="*/ 371 w 519"/>
                <a:gd name="T47" fmla="*/ 88 h 348"/>
                <a:gd name="T48" fmla="*/ 370 w 519"/>
                <a:gd name="T49" fmla="*/ 68 h 348"/>
                <a:gd name="T50" fmla="*/ 359 w 519"/>
                <a:gd name="T51" fmla="*/ 45 h 348"/>
                <a:gd name="T52" fmla="*/ 395 w 519"/>
                <a:gd name="T53" fmla="*/ 17 h 348"/>
                <a:gd name="T54" fmla="*/ 430 w 519"/>
                <a:gd name="T55" fmla="*/ 65 h 348"/>
                <a:gd name="T56" fmla="*/ 452 w 519"/>
                <a:gd name="T57" fmla="*/ 117 h 348"/>
                <a:gd name="T58" fmla="*/ 364 w 519"/>
                <a:gd name="T59" fmla="*/ 152 h 348"/>
                <a:gd name="T60" fmla="*/ 319 w 519"/>
                <a:gd name="T61" fmla="*/ 164 h 348"/>
                <a:gd name="T62" fmla="*/ 321 w 519"/>
                <a:gd name="T63" fmla="*/ 154 h 348"/>
                <a:gd name="T64" fmla="*/ 302 w 519"/>
                <a:gd name="T65" fmla="*/ 167 h 348"/>
                <a:gd name="T66" fmla="*/ 299 w 519"/>
                <a:gd name="T67" fmla="*/ 180 h 348"/>
                <a:gd name="T68" fmla="*/ 303 w 519"/>
                <a:gd name="T69" fmla="*/ 177 h 348"/>
                <a:gd name="T70" fmla="*/ 323 w 519"/>
                <a:gd name="T71" fmla="*/ 250 h 348"/>
                <a:gd name="T72" fmla="*/ 328 w 519"/>
                <a:gd name="T73" fmla="*/ 292 h 348"/>
                <a:gd name="T74" fmla="*/ 340 w 519"/>
                <a:gd name="T75" fmla="*/ 211 h 348"/>
                <a:gd name="T76" fmla="*/ 329 w 519"/>
                <a:gd name="T77" fmla="*/ 176 h 348"/>
                <a:gd name="T78" fmla="*/ 370 w 519"/>
                <a:gd name="T79" fmla="*/ 160 h 348"/>
                <a:gd name="T80" fmla="*/ 519 w 519"/>
                <a:gd name="T81" fmla="*/ 284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9" h="348">
                  <a:moveTo>
                    <a:pt x="519" y="285"/>
                  </a:moveTo>
                  <a:cubicBezTo>
                    <a:pt x="507" y="292"/>
                    <a:pt x="494" y="298"/>
                    <a:pt x="481" y="304"/>
                  </a:cubicBezTo>
                  <a:cubicBezTo>
                    <a:pt x="430" y="327"/>
                    <a:pt x="376" y="340"/>
                    <a:pt x="321" y="343"/>
                  </a:cubicBezTo>
                  <a:cubicBezTo>
                    <a:pt x="247" y="348"/>
                    <a:pt x="173" y="343"/>
                    <a:pt x="101" y="324"/>
                  </a:cubicBezTo>
                  <a:cubicBezTo>
                    <a:pt x="66" y="315"/>
                    <a:pt x="30" y="303"/>
                    <a:pt x="0" y="282"/>
                  </a:cubicBezTo>
                  <a:cubicBezTo>
                    <a:pt x="1" y="280"/>
                    <a:pt x="2" y="279"/>
                    <a:pt x="2" y="278"/>
                  </a:cubicBezTo>
                  <a:cubicBezTo>
                    <a:pt x="4" y="270"/>
                    <a:pt x="6" y="263"/>
                    <a:pt x="9" y="256"/>
                  </a:cubicBezTo>
                  <a:cubicBezTo>
                    <a:pt x="19" y="227"/>
                    <a:pt x="34" y="199"/>
                    <a:pt x="54" y="176"/>
                  </a:cubicBezTo>
                  <a:cubicBezTo>
                    <a:pt x="62" y="173"/>
                    <a:pt x="71" y="170"/>
                    <a:pt x="79" y="168"/>
                  </a:cubicBezTo>
                  <a:cubicBezTo>
                    <a:pt x="98" y="163"/>
                    <a:pt x="118" y="160"/>
                    <a:pt x="138" y="160"/>
                  </a:cubicBezTo>
                  <a:cubicBezTo>
                    <a:pt x="145" y="161"/>
                    <a:pt x="151" y="162"/>
                    <a:pt x="158" y="164"/>
                  </a:cubicBezTo>
                  <a:cubicBezTo>
                    <a:pt x="170" y="167"/>
                    <a:pt x="181" y="171"/>
                    <a:pt x="192" y="176"/>
                  </a:cubicBezTo>
                  <a:cubicBezTo>
                    <a:pt x="189" y="183"/>
                    <a:pt x="186" y="188"/>
                    <a:pt x="185" y="190"/>
                  </a:cubicBezTo>
                  <a:cubicBezTo>
                    <a:pt x="179" y="207"/>
                    <a:pt x="160" y="292"/>
                    <a:pt x="185" y="295"/>
                  </a:cubicBezTo>
                  <a:cubicBezTo>
                    <a:pt x="202" y="294"/>
                    <a:pt x="194" y="274"/>
                    <a:pt x="195" y="263"/>
                  </a:cubicBezTo>
                  <a:cubicBezTo>
                    <a:pt x="195" y="245"/>
                    <a:pt x="198" y="228"/>
                    <a:pt x="203" y="211"/>
                  </a:cubicBezTo>
                  <a:cubicBezTo>
                    <a:pt x="205" y="202"/>
                    <a:pt x="208" y="193"/>
                    <a:pt x="212" y="184"/>
                  </a:cubicBezTo>
                  <a:cubicBezTo>
                    <a:pt x="212" y="183"/>
                    <a:pt x="214" y="179"/>
                    <a:pt x="215" y="176"/>
                  </a:cubicBezTo>
                  <a:cubicBezTo>
                    <a:pt x="216" y="177"/>
                    <a:pt x="216" y="177"/>
                    <a:pt x="216" y="178"/>
                  </a:cubicBezTo>
                  <a:cubicBezTo>
                    <a:pt x="217" y="179"/>
                    <a:pt x="218" y="179"/>
                    <a:pt x="219" y="178"/>
                  </a:cubicBezTo>
                  <a:cubicBezTo>
                    <a:pt x="222" y="176"/>
                    <a:pt x="217" y="171"/>
                    <a:pt x="217" y="169"/>
                  </a:cubicBezTo>
                  <a:cubicBezTo>
                    <a:pt x="214" y="162"/>
                    <a:pt x="209" y="158"/>
                    <a:pt x="203" y="153"/>
                  </a:cubicBezTo>
                  <a:cubicBezTo>
                    <a:pt x="202" y="153"/>
                    <a:pt x="201" y="152"/>
                    <a:pt x="200" y="152"/>
                  </a:cubicBezTo>
                  <a:cubicBezTo>
                    <a:pt x="195" y="154"/>
                    <a:pt x="199" y="158"/>
                    <a:pt x="202" y="160"/>
                  </a:cubicBezTo>
                  <a:cubicBezTo>
                    <a:pt x="200" y="162"/>
                    <a:pt x="198" y="165"/>
                    <a:pt x="196" y="168"/>
                  </a:cubicBezTo>
                  <a:cubicBezTo>
                    <a:pt x="185" y="160"/>
                    <a:pt x="154" y="154"/>
                    <a:pt x="145" y="151"/>
                  </a:cubicBezTo>
                  <a:cubicBezTo>
                    <a:pt x="115" y="144"/>
                    <a:pt x="75" y="150"/>
                    <a:pt x="67" y="112"/>
                  </a:cubicBezTo>
                  <a:cubicBezTo>
                    <a:pt x="63" y="94"/>
                    <a:pt x="79" y="84"/>
                    <a:pt x="91" y="74"/>
                  </a:cubicBezTo>
                  <a:cubicBezTo>
                    <a:pt x="92" y="73"/>
                    <a:pt x="92" y="71"/>
                    <a:pt x="93" y="70"/>
                  </a:cubicBezTo>
                  <a:cubicBezTo>
                    <a:pt x="93" y="63"/>
                    <a:pt x="93" y="56"/>
                    <a:pt x="94" y="50"/>
                  </a:cubicBezTo>
                  <a:cubicBezTo>
                    <a:pt x="96" y="31"/>
                    <a:pt x="104" y="14"/>
                    <a:pt x="116" y="0"/>
                  </a:cubicBezTo>
                  <a:cubicBezTo>
                    <a:pt x="122" y="10"/>
                    <a:pt x="129" y="19"/>
                    <a:pt x="137" y="26"/>
                  </a:cubicBezTo>
                  <a:cubicBezTo>
                    <a:pt x="146" y="34"/>
                    <a:pt x="157" y="41"/>
                    <a:pt x="170" y="46"/>
                  </a:cubicBezTo>
                  <a:cubicBezTo>
                    <a:pt x="170" y="47"/>
                    <a:pt x="171" y="48"/>
                    <a:pt x="171" y="48"/>
                  </a:cubicBezTo>
                  <a:cubicBezTo>
                    <a:pt x="169" y="51"/>
                    <a:pt x="168" y="54"/>
                    <a:pt x="167" y="57"/>
                  </a:cubicBezTo>
                  <a:cubicBezTo>
                    <a:pt x="166" y="58"/>
                    <a:pt x="166" y="60"/>
                    <a:pt x="165" y="61"/>
                  </a:cubicBezTo>
                  <a:cubicBezTo>
                    <a:pt x="164" y="60"/>
                    <a:pt x="163" y="61"/>
                    <a:pt x="162" y="61"/>
                  </a:cubicBezTo>
                  <a:cubicBezTo>
                    <a:pt x="157" y="64"/>
                    <a:pt x="156" y="69"/>
                    <a:pt x="155" y="74"/>
                  </a:cubicBezTo>
                  <a:cubicBezTo>
                    <a:pt x="145" y="120"/>
                    <a:pt x="205" y="119"/>
                    <a:pt x="232" y="137"/>
                  </a:cubicBezTo>
                  <a:cubicBezTo>
                    <a:pt x="235" y="139"/>
                    <a:pt x="237" y="141"/>
                    <a:pt x="239" y="143"/>
                  </a:cubicBezTo>
                  <a:cubicBezTo>
                    <a:pt x="245" y="151"/>
                    <a:pt x="250" y="161"/>
                    <a:pt x="255" y="170"/>
                  </a:cubicBezTo>
                  <a:cubicBezTo>
                    <a:pt x="255" y="171"/>
                    <a:pt x="255" y="172"/>
                    <a:pt x="256" y="173"/>
                  </a:cubicBezTo>
                  <a:cubicBezTo>
                    <a:pt x="260" y="175"/>
                    <a:pt x="261" y="169"/>
                    <a:pt x="262" y="167"/>
                  </a:cubicBezTo>
                  <a:cubicBezTo>
                    <a:pt x="265" y="162"/>
                    <a:pt x="267" y="158"/>
                    <a:pt x="270" y="154"/>
                  </a:cubicBezTo>
                  <a:cubicBezTo>
                    <a:pt x="272" y="150"/>
                    <a:pt x="275" y="147"/>
                    <a:pt x="279" y="145"/>
                  </a:cubicBezTo>
                  <a:cubicBezTo>
                    <a:pt x="279" y="145"/>
                    <a:pt x="279" y="145"/>
                    <a:pt x="279" y="145"/>
                  </a:cubicBezTo>
                  <a:cubicBezTo>
                    <a:pt x="299" y="128"/>
                    <a:pt x="328" y="125"/>
                    <a:pt x="351" y="111"/>
                  </a:cubicBezTo>
                  <a:cubicBezTo>
                    <a:pt x="359" y="105"/>
                    <a:pt x="367" y="97"/>
                    <a:pt x="371" y="88"/>
                  </a:cubicBezTo>
                  <a:cubicBezTo>
                    <a:pt x="373" y="83"/>
                    <a:pt x="381" y="68"/>
                    <a:pt x="375" y="66"/>
                  </a:cubicBezTo>
                  <a:cubicBezTo>
                    <a:pt x="373" y="65"/>
                    <a:pt x="370" y="66"/>
                    <a:pt x="370" y="68"/>
                  </a:cubicBezTo>
                  <a:cubicBezTo>
                    <a:pt x="369" y="69"/>
                    <a:pt x="369" y="71"/>
                    <a:pt x="368" y="72"/>
                  </a:cubicBezTo>
                  <a:cubicBezTo>
                    <a:pt x="368" y="62"/>
                    <a:pt x="364" y="53"/>
                    <a:pt x="359" y="45"/>
                  </a:cubicBezTo>
                  <a:cubicBezTo>
                    <a:pt x="370" y="40"/>
                    <a:pt x="380" y="33"/>
                    <a:pt x="389" y="25"/>
                  </a:cubicBezTo>
                  <a:cubicBezTo>
                    <a:pt x="391" y="22"/>
                    <a:pt x="393" y="20"/>
                    <a:pt x="395" y="17"/>
                  </a:cubicBezTo>
                  <a:cubicBezTo>
                    <a:pt x="398" y="12"/>
                    <a:pt x="402" y="7"/>
                    <a:pt x="405" y="2"/>
                  </a:cubicBezTo>
                  <a:cubicBezTo>
                    <a:pt x="426" y="16"/>
                    <a:pt x="435" y="39"/>
                    <a:pt x="430" y="65"/>
                  </a:cubicBezTo>
                  <a:cubicBezTo>
                    <a:pt x="428" y="71"/>
                    <a:pt x="433" y="74"/>
                    <a:pt x="436" y="78"/>
                  </a:cubicBezTo>
                  <a:cubicBezTo>
                    <a:pt x="445" y="89"/>
                    <a:pt x="457" y="102"/>
                    <a:pt x="452" y="117"/>
                  </a:cubicBezTo>
                  <a:cubicBezTo>
                    <a:pt x="446" y="138"/>
                    <a:pt x="423" y="144"/>
                    <a:pt x="404" y="145"/>
                  </a:cubicBezTo>
                  <a:cubicBezTo>
                    <a:pt x="391" y="146"/>
                    <a:pt x="377" y="148"/>
                    <a:pt x="364" y="152"/>
                  </a:cubicBezTo>
                  <a:cubicBezTo>
                    <a:pt x="359" y="154"/>
                    <a:pt x="331" y="162"/>
                    <a:pt x="323" y="170"/>
                  </a:cubicBezTo>
                  <a:cubicBezTo>
                    <a:pt x="322" y="168"/>
                    <a:pt x="321" y="166"/>
                    <a:pt x="319" y="164"/>
                  </a:cubicBezTo>
                  <a:cubicBezTo>
                    <a:pt x="319" y="162"/>
                    <a:pt x="318" y="161"/>
                    <a:pt x="317" y="160"/>
                  </a:cubicBezTo>
                  <a:cubicBezTo>
                    <a:pt x="319" y="158"/>
                    <a:pt x="320" y="156"/>
                    <a:pt x="321" y="154"/>
                  </a:cubicBezTo>
                  <a:cubicBezTo>
                    <a:pt x="321" y="153"/>
                    <a:pt x="321" y="152"/>
                    <a:pt x="320" y="152"/>
                  </a:cubicBezTo>
                  <a:cubicBezTo>
                    <a:pt x="311" y="151"/>
                    <a:pt x="306" y="161"/>
                    <a:pt x="302" y="167"/>
                  </a:cubicBezTo>
                  <a:cubicBezTo>
                    <a:pt x="301" y="171"/>
                    <a:pt x="299" y="174"/>
                    <a:pt x="298" y="177"/>
                  </a:cubicBezTo>
                  <a:cubicBezTo>
                    <a:pt x="298" y="178"/>
                    <a:pt x="299" y="179"/>
                    <a:pt x="299" y="180"/>
                  </a:cubicBezTo>
                  <a:cubicBezTo>
                    <a:pt x="300" y="180"/>
                    <a:pt x="302" y="180"/>
                    <a:pt x="302" y="179"/>
                  </a:cubicBezTo>
                  <a:cubicBezTo>
                    <a:pt x="303" y="179"/>
                    <a:pt x="303" y="178"/>
                    <a:pt x="303" y="177"/>
                  </a:cubicBezTo>
                  <a:cubicBezTo>
                    <a:pt x="304" y="177"/>
                    <a:pt x="304" y="178"/>
                    <a:pt x="304" y="178"/>
                  </a:cubicBezTo>
                  <a:cubicBezTo>
                    <a:pt x="318" y="199"/>
                    <a:pt x="323" y="225"/>
                    <a:pt x="323" y="250"/>
                  </a:cubicBezTo>
                  <a:cubicBezTo>
                    <a:pt x="323" y="257"/>
                    <a:pt x="323" y="265"/>
                    <a:pt x="323" y="273"/>
                  </a:cubicBezTo>
                  <a:cubicBezTo>
                    <a:pt x="322" y="279"/>
                    <a:pt x="321" y="288"/>
                    <a:pt x="328" y="292"/>
                  </a:cubicBezTo>
                  <a:cubicBezTo>
                    <a:pt x="332" y="295"/>
                    <a:pt x="337" y="293"/>
                    <a:pt x="340" y="290"/>
                  </a:cubicBezTo>
                  <a:cubicBezTo>
                    <a:pt x="356" y="271"/>
                    <a:pt x="345" y="233"/>
                    <a:pt x="340" y="211"/>
                  </a:cubicBezTo>
                  <a:cubicBezTo>
                    <a:pt x="337" y="200"/>
                    <a:pt x="332" y="188"/>
                    <a:pt x="327" y="177"/>
                  </a:cubicBezTo>
                  <a:cubicBezTo>
                    <a:pt x="327" y="177"/>
                    <a:pt x="328" y="176"/>
                    <a:pt x="329" y="176"/>
                  </a:cubicBezTo>
                  <a:cubicBezTo>
                    <a:pt x="332" y="174"/>
                    <a:pt x="336" y="172"/>
                    <a:pt x="340" y="171"/>
                  </a:cubicBezTo>
                  <a:cubicBezTo>
                    <a:pt x="350" y="166"/>
                    <a:pt x="360" y="163"/>
                    <a:pt x="370" y="160"/>
                  </a:cubicBezTo>
                  <a:cubicBezTo>
                    <a:pt x="397" y="158"/>
                    <a:pt x="424" y="161"/>
                    <a:pt x="450" y="164"/>
                  </a:cubicBezTo>
                  <a:cubicBezTo>
                    <a:pt x="483" y="197"/>
                    <a:pt x="503" y="241"/>
                    <a:pt x="519" y="284"/>
                  </a:cubicBezTo>
                  <a:cubicBezTo>
                    <a:pt x="519" y="285"/>
                    <a:pt x="519" y="285"/>
                    <a:pt x="519" y="285"/>
                  </a:cubicBezTo>
                  <a:close/>
                </a:path>
              </a:pathLst>
            </a:custGeom>
            <a:solidFill>
              <a:srgbClr val="E56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8">
              <a:extLst>
                <a:ext uri="{FF2B5EF4-FFF2-40B4-BE49-F238E27FC236}">
                  <a16:creationId xmlns:a16="http://schemas.microsoft.com/office/drawing/2014/main" id="{5C0EAC04-4A5E-42A3-95C2-3D581EA55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4192" y="-754813"/>
              <a:ext cx="128588" cy="395288"/>
            </a:xfrm>
            <a:custGeom>
              <a:avLst/>
              <a:gdLst>
                <a:gd name="T0" fmla="*/ 31 w 40"/>
                <a:gd name="T1" fmla="*/ 114 h 123"/>
                <a:gd name="T2" fmla="*/ 6 w 40"/>
                <a:gd name="T3" fmla="*/ 1 h 123"/>
                <a:gd name="T4" fmla="*/ 5 w 40"/>
                <a:gd name="T5" fmla="*/ 0 h 123"/>
                <a:gd name="T6" fmla="*/ 2 w 40"/>
                <a:gd name="T7" fmla="*/ 4 h 123"/>
                <a:gd name="T8" fmla="*/ 0 w 40"/>
                <a:gd name="T9" fmla="*/ 6 h 123"/>
                <a:gd name="T10" fmla="*/ 8 w 40"/>
                <a:gd name="T11" fmla="*/ 18 h 123"/>
                <a:gd name="T12" fmla="*/ 23 w 40"/>
                <a:gd name="T13" fmla="*/ 83 h 123"/>
                <a:gd name="T14" fmla="*/ 22 w 40"/>
                <a:gd name="T15" fmla="*/ 117 h 123"/>
                <a:gd name="T16" fmla="*/ 31 w 40"/>
                <a:gd name="T17" fmla="*/ 11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23">
                  <a:moveTo>
                    <a:pt x="31" y="114"/>
                  </a:moveTo>
                  <a:cubicBezTo>
                    <a:pt x="40" y="81"/>
                    <a:pt x="22" y="29"/>
                    <a:pt x="6" y="1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4" y="1"/>
                    <a:pt x="3" y="2"/>
                    <a:pt x="2" y="4"/>
                  </a:cubicBezTo>
                  <a:cubicBezTo>
                    <a:pt x="1" y="4"/>
                    <a:pt x="0" y="5"/>
                    <a:pt x="0" y="6"/>
                  </a:cubicBezTo>
                  <a:cubicBezTo>
                    <a:pt x="3" y="8"/>
                    <a:pt x="6" y="15"/>
                    <a:pt x="8" y="18"/>
                  </a:cubicBezTo>
                  <a:cubicBezTo>
                    <a:pt x="18" y="38"/>
                    <a:pt x="22" y="60"/>
                    <a:pt x="23" y="83"/>
                  </a:cubicBezTo>
                  <a:cubicBezTo>
                    <a:pt x="23" y="94"/>
                    <a:pt x="23" y="105"/>
                    <a:pt x="22" y="117"/>
                  </a:cubicBezTo>
                  <a:cubicBezTo>
                    <a:pt x="24" y="123"/>
                    <a:pt x="30" y="118"/>
                    <a:pt x="31" y="114"/>
                  </a:cubicBezTo>
                  <a:close/>
                </a:path>
              </a:pathLst>
            </a:custGeom>
            <a:solidFill>
              <a:srgbClr val="9EAD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9">
              <a:extLst>
                <a:ext uri="{FF2B5EF4-FFF2-40B4-BE49-F238E27FC236}">
                  <a16:creationId xmlns:a16="http://schemas.microsoft.com/office/drawing/2014/main" id="{33BE1C6C-8BF5-4317-9985-0444952415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40292" y="-2396288"/>
              <a:ext cx="1147763" cy="1284288"/>
            </a:xfrm>
            <a:custGeom>
              <a:avLst/>
              <a:gdLst>
                <a:gd name="T0" fmla="*/ 181 w 358"/>
                <a:gd name="T1" fmla="*/ 399 h 399"/>
                <a:gd name="T2" fmla="*/ 227 w 358"/>
                <a:gd name="T3" fmla="*/ 393 h 399"/>
                <a:gd name="T4" fmla="*/ 346 w 358"/>
                <a:gd name="T5" fmla="*/ 243 h 399"/>
                <a:gd name="T6" fmla="*/ 354 w 358"/>
                <a:gd name="T7" fmla="*/ 171 h 399"/>
                <a:gd name="T8" fmla="*/ 318 w 358"/>
                <a:gd name="T9" fmla="*/ 96 h 399"/>
                <a:gd name="T10" fmla="*/ 266 w 358"/>
                <a:gd name="T11" fmla="*/ 10 h 399"/>
                <a:gd name="T12" fmla="*/ 187 w 358"/>
                <a:gd name="T13" fmla="*/ 17 h 399"/>
                <a:gd name="T14" fmla="*/ 99 w 358"/>
                <a:gd name="T15" fmla="*/ 98 h 399"/>
                <a:gd name="T16" fmla="*/ 89 w 358"/>
                <a:gd name="T17" fmla="*/ 95 h 399"/>
                <a:gd name="T18" fmla="*/ 89 w 358"/>
                <a:gd name="T19" fmla="*/ 94 h 399"/>
                <a:gd name="T20" fmla="*/ 92 w 358"/>
                <a:gd name="T21" fmla="*/ 84 h 399"/>
                <a:gd name="T22" fmla="*/ 24 w 358"/>
                <a:gd name="T23" fmla="*/ 123 h 399"/>
                <a:gd name="T24" fmla="*/ 4 w 358"/>
                <a:gd name="T25" fmla="*/ 191 h 399"/>
                <a:gd name="T26" fmla="*/ 18 w 358"/>
                <a:gd name="T27" fmla="*/ 271 h 399"/>
                <a:gd name="T28" fmla="*/ 86 w 358"/>
                <a:gd name="T29" fmla="*/ 216 h 399"/>
                <a:gd name="T30" fmla="*/ 105 w 358"/>
                <a:gd name="T31" fmla="*/ 197 h 399"/>
                <a:gd name="T32" fmla="*/ 272 w 358"/>
                <a:gd name="T33" fmla="*/ 216 h 399"/>
                <a:gd name="T34" fmla="*/ 263 w 358"/>
                <a:gd name="T35" fmla="*/ 184 h 399"/>
                <a:gd name="T36" fmla="*/ 236 w 358"/>
                <a:gd name="T37" fmla="*/ 131 h 399"/>
                <a:gd name="T38" fmla="*/ 302 w 358"/>
                <a:gd name="T39" fmla="*/ 137 h 399"/>
                <a:gd name="T40" fmla="*/ 263 w 358"/>
                <a:gd name="T41" fmla="*/ 137 h 399"/>
                <a:gd name="T42" fmla="*/ 236 w 358"/>
                <a:gd name="T43" fmla="*/ 131 h 399"/>
                <a:gd name="T44" fmla="*/ 158 w 358"/>
                <a:gd name="T45" fmla="*/ 232 h 399"/>
                <a:gd name="T46" fmla="*/ 213 w 358"/>
                <a:gd name="T47" fmla="*/ 236 h 399"/>
                <a:gd name="T48" fmla="*/ 209 w 358"/>
                <a:gd name="T49" fmla="*/ 250 h 399"/>
                <a:gd name="T50" fmla="*/ 154 w 358"/>
                <a:gd name="T51" fmla="*/ 244 h 399"/>
                <a:gd name="T52" fmla="*/ 146 w 358"/>
                <a:gd name="T53" fmla="*/ 284 h 399"/>
                <a:gd name="T54" fmla="*/ 202 w 358"/>
                <a:gd name="T55" fmla="*/ 284 h 399"/>
                <a:gd name="T56" fmla="*/ 256 w 358"/>
                <a:gd name="T57" fmla="*/ 326 h 399"/>
                <a:gd name="T58" fmla="*/ 116 w 358"/>
                <a:gd name="T59" fmla="*/ 300 h 399"/>
                <a:gd name="T60" fmla="*/ 56 w 358"/>
                <a:gd name="T61" fmla="*/ 137 h 399"/>
                <a:gd name="T62" fmla="*/ 122 w 358"/>
                <a:gd name="T63" fmla="*/ 131 h 399"/>
                <a:gd name="T64" fmla="*/ 95 w 358"/>
                <a:gd name="T65" fmla="*/ 137 h 399"/>
                <a:gd name="T66" fmla="*/ 56 w 358"/>
                <a:gd name="T67" fmla="*/ 13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8" h="399">
                  <a:moveTo>
                    <a:pt x="170" y="398"/>
                  </a:moveTo>
                  <a:cubicBezTo>
                    <a:pt x="173" y="399"/>
                    <a:pt x="178" y="398"/>
                    <a:pt x="181" y="399"/>
                  </a:cubicBezTo>
                  <a:cubicBezTo>
                    <a:pt x="183" y="398"/>
                    <a:pt x="186" y="398"/>
                    <a:pt x="188" y="398"/>
                  </a:cubicBezTo>
                  <a:cubicBezTo>
                    <a:pt x="201" y="398"/>
                    <a:pt x="214" y="395"/>
                    <a:pt x="227" y="393"/>
                  </a:cubicBezTo>
                  <a:cubicBezTo>
                    <a:pt x="253" y="388"/>
                    <a:pt x="281" y="381"/>
                    <a:pt x="301" y="362"/>
                  </a:cubicBezTo>
                  <a:cubicBezTo>
                    <a:pt x="329" y="328"/>
                    <a:pt x="336" y="284"/>
                    <a:pt x="346" y="243"/>
                  </a:cubicBezTo>
                  <a:cubicBezTo>
                    <a:pt x="347" y="239"/>
                    <a:pt x="349" y="222"/>
                    <a:pt x="352" y="211"/>
                  </a:cubicBezTo>
                  <a:cubicBezTo>
                    <a:pt x="350" y="201"/>
                    <a:pt x="354" y="176"/>
                    <a:pt x="354" y="171"/>
                  </a:cubicBezTo>
                  <a:cubicBezTo>
                    <a:pt x="354" y="166"/>
                    <a:pt x="358" y="157"/>
                    <a:pt x="353" y="154"/>
                  </a:cubicBezTo>
                  <a:cubicBezTo>
                    <a:pt x="334" y="141"/>
                    <a:pt x="319" y="120"/>
                    <a:pt x="318" y="96"/>
                  </a:cubicBezTo>
                  <a:cubicBezTo>
                    <a:pt x="318" y="95"/>
                    <a:pt x="318" y="94"/>
                    <a:pt x="318" y="93"/>
                  </a:cubicBezTo>
                  <a:cubicBezTo>
                    <a:pt x="281" y="64"/>
                    <a:pt x="294" y="7"/>
                    <a:pt x="266" y="10"/>
                  </a:cubicBezTo>
                  <a:cubicBezTo>
                    <a:pt x="264" y="11"/>
                    <a:pt x="261" y="10"/>
                    <a:pt x="259" y="6"/>
                  </a:cubicBezTo>
                  <a:cubicBezTo>
                    <a:pt x="235" y="0"/>
                    <a:pt x="208" y="3"/>
                    <a:pt x="187" y="17"/>
                  </a:cubicBezTo>
                  <a:cubicBezTo>
                    <a:pt x="180" y="28"/>
                    <a:pt x="174" y="40"/>
                    <a:pt x="167" y="51"/>
                  </a:cubicBezTo>
                  <a:cubicBezTo>
                    <a:pt x="151" y="75"/>
                    <a:pt x="127" y="91"/>
                    <a:pt x="99" y="98"/>
                  </a:cubicBezTo>
                  <a:cubicBezTo>
                    <a:pt x="96" y="98"/>
                    <a:pt x="93" y="100"/>
                    <a:pt x="91" y="98"/>
                  </a:cubicBezTo>
                  <a:cubicBezTo>
                    <a:pt x="90" y="97"/>
                    <a:pt x="89" y="96"/>
                    <a:pt x="89" y="95"/>
                  </a:cubicBezTo>
                  <a:cubicBezTo>
                    <a:pt x="89" y="95"/>
                    <a:pt x="89" y="95"/>
                    <a:pt x="89" y="94"/>
                  </a:cubicBezTo>
                  <a:cubicBezTo>
                    <a:pt x="89" y="94"/>
                    <a:pt x="89" y="94"/>
                    <a:pt x="89" y="94"/>
                  </a:cubicBezTo>
                  <a:cubicBezTo>
                    <a:pt x="93" y="89"/>
                    <a:pt x="96" y="84"/>
                    <a:pt x="99" y="78"/>
                  </a:cubicBezTo>
                  <a:cubicBezTo>
                    <a:pt x="97" y="80"/>
                    <a:pt x="95" y="82"/>
                    <a:pt x="92" y="84"/>
                  </a:cubicBezTo>
                  <a:cubicBezTo>
                    <a:pt x="77" y="98"/>
                    <a:pt x="60" y="107"/>
                    <a:pt x="42" y="116"/>
                  </a:cubicBezTo>
                  <a:cubicBezTo>
                    <a:pt x="36" y="118"/>
                    <a:pt x="30" y="121"/>
                    <a:pt x="24" y="123"/>
                  </a:cubicBezTo>
                  <a:cubicBezTo>
                    <a:pt x="18" y="137"/>
                    <a:pt x="9" y="149"/>
                    <a:pt x="1" y="162"/>
                  </a:cubicBezTo>
                  <a:cubicBezTo>
                    <a:pt x="0" y="171"/>
                    <a:pt x="3" y="181"/>
                    <a:pt x="4" y="191"/>
                  </a:cubicBezTo>
                  <a:cubicBezTo>
                    <a:pt x="5" y="199"/>
                    <a:pt x="5" y="206"/>
                    <a:pt x="5" y="214"/>
                  </a:cubicBezTo>
                  <a:cubicBezTo>
                    <a:pt x="10" y="233"/>
                    <a:pt x="13" y="253"/>
                    <a:pt x="18" y="271"/>
                  </a:cubicBezTo>
                  <a:cubicBezTo>
                    <a:pt x="41" y="367"/>
                    <a:pt x="76" y="388"/>
                    <a:pt x="170" y="398"/>
                  </a:cubicBezTo>
                  <a:close/>
                  <a:moveTo>
                    <a:pt x="86" y="216"/>
                  </a:moveTo>
                  <a:cubicBezTo>
                    <a:pt x="67" y="211"/>
                    <a:pt x="78" y="182"/>
                    <a:pt x="96" y="184"/>
                  </a:cubicBezTo>
                  <a:cubicBezTo>
                    <a:pt x="102" y="185"/>
                    <a:pt x="105" y="191"/>
                    <a:pt x="105" y="197"/>
                  </a:cubicBezTo>
                  <a:cubicBezTo>
                    <a:pt x="107" y="207"/>
                    <a:pt x="97" y="219"/>
                    <a:pt x="86" y="216"/>
                  </a:cubicBezTo>
                  <a:close/>
                  <a:moveTo>
                    <a:pt x="272" y="216"/>
                  </a:moveTo>
                  <a:cubicBezTo>
                    <a:pt x="261" y="219"/>
                    <a:pt x="251" y="207"/>
                    <a:pt x="253" y="197"/>
                  </a:cubicBezTo>
                  <a:cubicBezTo>
                    <a:pt x="254" y="191"/>
                    <a:pt x="256" y="185"/>
                    <a:pt x="263" y="184"/>
                  </a:cubicBezTo>
                  <a:cubicBezTo>
                    <a:pt x="280" y="182"/>
                    <a:pt x="292" y="211"/>
                    <a:pt x="272" y="216"/>
                  </a:cubicBezTo>
                  <a:close/>
                  <a:moveTo>
                    <a:pt x="236" y="131"/>
                  </a:moveTo>
                  <a:cubicBezTo>
                    <a:pt x="239" y="119"/>
                    <a:pt x="252" y="113"/>
                    <a:pt x="264" y="113"/>
                  </a:cubicBezTo>
                  <a:cubicBezTo>
                    <a:pt x="279" y="114"/>
                    <a:pt x="294" y="124"/>
                    <a:pt x="302" y="137"/>
                  </a:cubicBezTo>
                  <a:cubicBezTo>
                    <a:pt x="303" y="140"/>
                    <a:pt x="308" y="146"/>
                    <a:pt x="303" y="148"/>
                  </a:cubicBezTo>
                  <a:cubicBezTo>
                    <a:pt x="290" y="142"/>
                    <a:pt x="278" y="137"/>
                    <a:pt x="263" y="137"/>
                  </a:cubicBezTo>
                  <a:cubicBezTo>
                    <a:pt x="256" y="137"/>
                    <a:pt x="247" y="140"/>
                    <a:pt x="239" y="140"/>
                  </a:cubicBezTo>
                  <a:cubicBezTo>
                    <a:pt x="236" y="139"/>
                    <a:pt x="236" y="134"/>
                    <a:pt x="236" y="131"/>
                  </a:cubicBezTo>
                  <a:close/>
                  <a:moveTo>
                    <a:pt x="151" y="231"/>
                  </a:moveTo>
                  <a:cubicBezTo>
                    <a:pt x="153" y="227"/>
                    <a:pt x="157" y="229"/>
                    <a:pt x="158" y="232"/>
                  </a:cubicBezTo>
                  <a:cubicBezTo>
                    <a:pt x="158" y="246"/>
                    <a:pt x="174" y="249"/>
                    <a:pt x="185" y="247"/>
                  </a:cubicBezTo>
                  <a:cubicBezTo>
                    <a:pt x="196" y="246"/>
                    <a:pt x="204" y="240"/>
                    <a:pt x="213" y="236"/>
                  </a:cubicBezTo>
                  <a:cubicBezTo>
                    <a:pt x="216" y="236"/>
                    <a:pt x="217" y="239"/>
                    <a:pt x="215" y="240"/>
                  </a:cubicBezTo>
                  <a:cubicBezTo>
                    <a:pt x="213" y="243"/>
                    <a:pt x="211" y="247"/>
                    <a:pt x="209" y="250"/>
                  </a:cubicBezTo>
                  <a:cubicBezTo>
                    <a:pt x="203" y="259"/>
                    <a:pt x="192" y="267"/>
                    <a:pt x="180" y="265"/>
                  </a:cubicBezTo>
                  <a:cubicBezTo>
                    <a:pt x="169" y="263"/>
                    <a:pt x="158" y="255"/>
                    <a:pt x="154" y="244"/>
                  </a:cubicBezTo>
                  <a:cubicBezTo>
                    <a:pt x="151" y="241"/>
                    <a:pt x="149" y="235"/>
                    <a:pt x="151" y="231"/>
                  </a:cubicBezTo>
                  <a:close/>
                  <a:moveTo>
                    <a:pt x="146" y="284"/>
                  </a:moveTo>
                  <a:cubicBezTo>
                    <a:pt x="154" y="284"/>
                    <a:pt x="161" y="287"/>
                    <a:pt x="168" y="288"/>
                  </a:cubicBezTo>
                  <a:cubicBezTo>
                    <a:pt x="180" y="290"/>
                    <a:pt x="191" y="288"/>
                    <a:pt x="202" y="284"/>
                  </a:cubicBezTo>
                  <a:cubicBezTo>
                    <a:pt x="215" y="280"/>
                    <a:pt x="225" y="271"/>
                    <a:pt x="238" y="269"/>
                  </a:cubicBezTo>
                  <a:cubicBezTo>
                    <a:pt x="270" y="266"/>
                    <a:pt x="276" y="308"/>
                    <a:pt x="256" y="326"/>
                  </a:cubicBezTo>
                  <a:cubicBezTo>
                    <a:pt x="235" y="346"/>
                    <a:pt x="205" y="354"/>
                    <a:pt x="176" y="354"/>
                  </a:cubicBezTo>
                  <a:cubicBezTo>
                    <a:pt x="148" y="355"/>
                    <a:pt x="98" y="336"/>
                    <a:pt x="116" y="300"/>
                  </a:cubicBezTo>
                  <a:cubicBezTo>
                    <a:pt x="122" y="289"/>
                    <a:pt x="134" y="282"/>
                    <a:pt x="146" y="284"/>
                  </a:cubicBezTo>
                  <a:close/>
                  <a:moveTo>
                    <a:pt x="56" y="137"/>
                  </a:moveTo>
                  <a:cubicBezTo>
                    <a:pt x="65" y="124"/>
                    <a:pt x="79" y="114"/>
                    <a:pt x="95" y="113"/>
                  </a:cubicBezTo>
                  <a:cubicBezTo>
                    <a:pt x="106" y="113"/>
                    <a:pt x="120" y="119"/>
                    <a:pt x="122" y="131"/>
                  </a:cubicBezTo>
                  <a:cubicBezTo>
                    <a:pt x="123" y="134"/>
                    <a:pt x="122" y="139"/>
                    <a:pt x="119" y="140"/>
                  </a:cubicBezTo>
                  <a:cubicBezTo>
                    <a:pt x="111" y="140"/>
                    <a:pt x="103" y="137"/>
                    <a:pt x="95" y="137"/>
                  </a:cubicBezTo>
                  <a:cubicBezTo>
                    <a:pt x="81" y="137"/>
                    <a:pt x="68" y="142"/>
                    <a:pt x="56" y="148"/>
                  </a:cubicBezTo>
                  <a:cubicBezTo>
                    <a:pt x="51" y="146"/>
                    <a:pt x="55" y="140"/>
                    <a:pt x="56" y="137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50">
              <a:extLst>
                <a:ext uri="{FF2B5EF4-FFF2-40B4-BE49-F238E27FC236}">
                  <a16:creationId xmlns:a16="http://schemas.microsoft.com/office/drawing/2014/main" id="{F58557A2-54C5-4A13-9906-EA2096FEF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4617" y="-1096125"/>
              <a:ext cx="515938" cy="311150"/>
            </a:xfrm>
            <a:custGeom>
              <a:avLst/>
              <a:gdLst>
                <a:gd name="T0" fmla="*/ 0 w 161"/>
                <a:gd name="T1" fmla="*/ 45 h 97"/>
                <a:gd name="T2" fmla="*/ 69 w 161"/>
                <a:gd name="T3" fmla="*/ 80 h 97"/>
                <a:gd name="T4" fmla="*/ 78 w 161"/>
                <a:gd name="T5" fmla="*/ 97 h 97"/>
                <a:gd name="T6" fmla="*/ 100 w 161"/>
                <a:gd name="T7" fmla="*/ 73 h 97"/>
                <a:gd name="T8" fmla="*/ 161 w 161"/>
                <a:gd name="T9" fmla="*/ 46 h 97"/>
                <a:gd name="T10" fmla="*/ 159 w 161"/>
                <a:gd name="T11" fmla="*/ 44 h 97"/>
                <a:gd name="T12" fmla="*/ 156 w 161"/>
                <a:gd name="T13" fmla="*/ 0 h 97"/>
                <a:gd name="T14" fmla="*/ 72 w 161"/>
                <a:gd name="T15" fmla="*/ 43 h 97"/>
                <a:gd name="T16" fmla="*/ 17 w 161"/>
                <a:gd name="T17" fmla="*/ 20 h 97"/>
                <a:gd name="T18" fmla="*/ 5 w 161"/>
                <a:gd name="T19" fmla="*/ 8 h 97"/>
                <a:gd name="T20" fmla="*/ 2 w 161"/>
                <a:gd name="T21" fmla="*/ 36 h 97"/>
                <a:gd name="T22" fmla="*/ 0 w 161"/>
                <a:gd name="T23" fmla="*/ 4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1" h="97">
                  <a:moveTo>
                    <a:pt x="0" y="45"/>
                  </a:moveTo>
                  <a:cubicBezTo>
                    <a:pt x="22" y="58"/>
                    <a:pt x="54" y="57"/>
                    <a:pt x="69" y="80"/>
                  </a:cubicBezTo>
                  <a:cubicBezTo>
                    <a:pt x="73" y="85"/>
                    <a:pt x="77" y="91"/>
                    <a:pt x="78" y="97"/>
                  </a:cubicBezTo>
                  <a:cubicBezTo>
                    <a:pt x="83" y="87"/>
                    <a:pt x="91" y="79"/>
                    <a:pt x="100" y="73"/>
                  </a:cubicBezTo>
                  <a:cubicBezTo>
                    <a:pt x="118" y="59"/>
                    <a:pt x="141" y="56"/>
                    <a:pt x="161" y="46"/>
                  </a:cubicBezTo>
                  <a:cubicBezTo>
                    <a:pt x="160" y="46"/>
                    <a:pt x="160" y="45"/>
                    <a:pt x="159" y="44"/>
                  </a:cubicBezTo>
                  <a:cubicBezTo>
                    <a:pt x="157" y="34"/>
                    <a:pt x="154" y="14"/>
                    <a:pt x="156" y="0"/>
                  </a:cubicBezTo>
                  <a:cubicBezTo>
                    <a:pt x="133" y="22"/>
                    <a:pt x="105" y="44"/>
                    <a:pt x="72" y="43"/>
                  </a:cubicBezTo>
                  <a:cubicBezTo>
                    <a:pt x="52" y="42"/>
                    <a:pt x="32" y="34"/>
                    <a:pt x="17" y="20"/>
                  </a:cubicBezTo>
                  <a:cubicBezTo>
                    <a:pt x="14" y="16"/>
                    <a:pt x="9" y="12"/>
                    <a:pt x="5" y="8"/>
                  </a:cubicBezTo>
                  <a:cubicBezTo>
                    <a:pt x="5" y="17"/>
                    <a:pt x="3" y="27"/>
                    <a:pt x="2" y="36"/>
                  </a:cubicBezTo>
                  <a:cubicBezTo>
                    <a:pt x="1" y="38"/>
                    <a:pt x="1" y="42"/>
                    <a:pt x="0" y="45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51">
              <a:extLst>
                <a:ext uri="{FF2B5EF4-FFF2-40B4-BE49-F238E27FC236}">
                  <a16:creationId xmlns:a16="http://schemas.microsoft.com/office/drawing/2014/main" id="{AD808914-68F0-42B1-85FE-F9AFD23356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6905" y="-1142163"/>
              <a:ext cx="76200" cy="184150"/>
            </a:xfrm>
            <a:custGeom>
              <a:avLst/>
              <a:gdLst>
                <a:gd name="T0" fmla="*/ 2 w 24"/>
                <a:gd name="T1" fmla="*/ 47 h 57"/>
                <a:gd name="T2" fmla="*/ 4 w 24"/>
                <a:gd name="T3" fmla="*/ 57 h 57"/>
                <a:gd name="T4" fmla="*/ 7 w 24"/>
                <a:gd name="T5" fmla="*/ 55 h 57"/>
                <a:gd name="T6" fmla="*/ 22 w 24"/>
                <a:gd name="T7" fmla="*/ 37 h 57"/>
                <a:gd name="T8" fmla="*/ 23 w 24"/>
                <a:gd name="T9" fmla="*/ 32 h 57"/>
                <a:gd name="T10" fmla="*/ 13 w 24"/>
                <a:gd name="T11" fmla="*/ 0 h 57"/>
                <a:gd name="T12" fmla="*/ 5 w 24"/>
                <a:gd name="T13" fmla="*/ 3 h 57"/>
                <a:gd name="T14" fmla="*/ 5 w 24"/>
                <a:gd name="T15" fmla="*/ 4 h 57"/>
                <a:gd name="T16" fmla="*/ 2 w 24"/>
                <a:gd name="T17" fmla="*/ 4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57">
                  <a:moveTo>
                    <a:pt x="2" y="47"/>
                  </a:moveTo>
                  <a:cubicBezTo>
                    <a:pt x="2" y="50"/>
                    <a:pt x="4" y="54"/>
                    <a:pt x="4" y="57"/>
                  </a:cubicBezTo>
                  <a:cubicBezTo>
                    <a:pt x="5" y="56"/>
                    <a:pt x="6" y="55"/>
                    <a:pt x="7" y="55"/>
                  </a:cubicBezTo>
                  <a:cubicBezTo>
                    <a:pt x="13" y="50"/>
                    <a:pt x="18" y="44"/>
                    <a:pt x="22" y="37"/>
                  </a:cubicBezTo>
                  <a:cubicBezTo>
                    <a:pt x="22" y="35"/>
                    <a:pt x="22" y="33"/>
                    <a:pt x="23" y="32"/>
                  </a:cubicBezTo>
                  <a:cubicBezTo>
                    <a:pt x="24" y="20"/>
                    <a:pt x="19" y="9"/>
                    <a:pt x="13" y="0"/>
                  </a:cubicBezTo>
                  <a:cubicBezTo>
                    <a:pt x="11" y="1"/>
                    <a:pt x="8" y="2"/>
                    <a:pt x="5" y="3"/>
                  </a:cubicBezTo>
                  <a:cubicBezTo>
                    <a:pt x="5" y="3"/>
                    <a:pt x="5" y="4"/>
                    <a:pt x="5" y="4"/>
                  </a:cubicBezTo>
                  <a:cubicBezTo>
                    <a:pt x="0" y="18"/>
                    <a:pt x="0" y="33"/>
                    <a:pt x="2" y="47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52">
              <a:extLst>
                <a:ext uri="{FF2B5EF4-FFF2-40B4-BE49-F238E27FC236}">
                  <a16:creationId xmlns:a16="http://schemas.microsoft.com/office/drawing/2014/main" id="{9DAD5585-EC51-422A-BFD7-187F0A733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5880" y="-1118350"/>
              <a:ext cx="49213" cy="150813"/>
            </a:xfrm>
            <a:custGeom>
              <a:avLst/>
              <a:gdLst>
                <a:gd name="T0" fmla="*/ 9 w 15"/>
                <a:gd name="T1" fmla="*/ 6 h 47"/>
                <a:gd name="T2" fmla="*/ 6 w 15"/>
                <a:gd name="T3" fmla="*/ 12 h 47"/>
                <a:gd name="T4" fmla="*/ 5 w 15"/>
                <a:gd name="T5" fmla="*/ 41 h 47"/>
                <a:gd name="T6" fmla="*/ 11 w 15"/>
                <a:gd name="T7" fmla="*/ 47 h 47"/>
                <a:gd name="T8" fmla="*/ 12 w 15"/>
                <a:gd name="T9" fmla="*/ 41 h 47"/>
                <a:gd name="T10" fmla="*/ 12 w 15"/>
                <a:gd name="T11" fmla="*/ 1 h 47"/>
                <a:gd name="T12" fmla="*/ 11 w 15"/>
                <a:gd name="T13" fmla="*/ 0 h 47"/>
                <a:gd name="T14" fmla="*/ 9 w 15"/>
                <a:gd name="T15" fmla="*/ 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47">
                  <a:moveTo>
                    <a:pt x="9" y="6"/>
                  </a:moveTo>
                  <a:cubicBezTo>
                    <a:pt x="8" y="8"/>
                    <a:pt x="7" y="10"/>
                    <a:pt x="6" y="12"/>
                  </a:cubicBezTo>
                  <a:cubicBezTo>
                    <a:pt x="3" y="21"/>
                    <a:pt x="0" y="32"/>
                    <a:pt x="5" y="41"/>
                  </a:cubicBezTo>
                  <a:cubicBezTo>
                    <a:pt x="7" y="43"/>
                    <a:pt x="9" y="45"/>
                    <a:pt x="11" y="47"/>
                  </a:cubicBezTo>
                  <a:cubicBezTo>
                    <a:pt x="11" y="45"/>
                    <a:pt x="11" y="43"/>
                    <a:pt x="12" y="41"/>
                  </a:cubicBezTo>
                  <a:cubicBezTo>
                    <a:pt x="13" y="28"/>
                    <a:pt x="15" y="14"/>
                    <a:pt x="12" y="1"/>
                  </a:cubicBezTo>
                  <a:cubicBezTo>
                    <a:pt x="12" y="1"/>
                    <a:pt x="12" y="1"/>
                    <a:pt x="11" y="0"/>
                  </a:cubicBezTo>
                  <a:cubicBezTo>
                    <a:pt x="10" y="2"/>
                    <a:pt x="10" y="4"/>
                    <a:pt x="9" y="6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53">
              <a:extLst>
                <a:ext uri="{FF2B5EF4-FFF2-40B4-BE49-F238E27FC236}">
                  <a16:creationId xmlns:a16="http://schemas.microsoft.com/office/drawing/2014/main" id="{167718AF-5430-4596-A2A1-A30E07EA11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967" y="-1124700"/>
              <a:ext cx="484188" cy="188913"/>
            </a:xfrm>
            <a:custGeom>
              <a:avLst/>
              <a:gdLst>
                <a:gd name="T0" fmla="*/ 33 w 151"/>
                <a:gd name="T1" fmla="*/ 38 h 59"/>
                <a:gd name="T2" fmla="*/ 142 w 151"/>
                <a:gd name="T3" fmla="*/ 11 h 59"/>
                <a:gd name="T4" fmla="*/ 151 w 151"/>
                <a:gd name="T5" fmla="*/ 2 h 59"/>
                <a:gd name="T6" fmla="*/ 112 w 151"/>
                <a:gd name="T7" fmla="*/ 10 h 59"/>
                <a:gd name="T8" fmla="*/ 84 w 151"/>
                <a:gd name="T9" fmla="*/ 13 h 59"/>
                <a:gd name="T10" fmla="*/ 81 w 151"/>
                <a:gd name="T11" fmla="*/ 13 h 59"/>
                <a:gd name="T12" fmla="*/ 0 w 151"/>
                <a:gd name="T13" fmla="*/ 0 h 59"/>
                <a:gd name="T14" fmla="*/ 1 w 151"/>
                <a:gd name="T15" fmla="*/ 2 h 59"/>
                <a:gd name="T16" fmla="*/ 11 w 151"/>
                <a:gd name="T17" fmla="*/ 19 h 59"/>
                <a:gd name="T18" fmla="*/ 33 w 151"/>
                <a:gd name="T19" fmla="*/ 3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1" h="59">
                  <a:moveTo>
                    <a:pt x="33" y="38"/>
                  </a:moveTo>
                  <a:cubicBezTo>
                    <a:pt x="70" y="59"/>
                    <a:pt x="113" y="37"/>
                    <a:pt x="142" y="11"/>
                  </a:cubicBezTo>
                  <a:cubicBezTo>
                    <a:pt x="145" y="8"/>
                    <a:pt x="148" y="5"/>
                    <a:pt x="151" y="2"/>
                  </a:cubicBezTo>
                  <a:cubicBezTo>
                    <a:pt x="138" y="5"/>
                    <a:pt x="125" y="8"/>
                    <a:pt x="112" y="10"/>
                  </a:cubicBezTo>
                  <a:cubicBezTo>
                    <a:pt x="103" y="11"/>
                    <a:pt x="93" y="14"/>
                    <a:pt x="84" y="13"/>
                  </a:cubicBezTo>
                  <a:cubicBezTo>
                    <a:pt x="83" y="13"/>
                    <a:pt x="82" y="13"/>
                    <a:pt x="81" y="13"/>
                  </a:cubicBezTo>
                  <a:cubicBezTo>
                    <a:pt x="48" y="11"/>
                    <a:pt x="21" y="7"/>
                    <a:pt x="0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4" y="7"/>
                    <a:pt x="7" y="13"/>
                    <a:pt x="11" y="19"/>
                  </a:cubicBezTo>
                  <a:cubicBezTo>
                    <a:pt x="17" y="26"/>
                    <a:pt x="25" y="32"/>
                    <a:pt x="33" y="38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4">
              <a:extLst>
                <a:ext uri="{FF2B5EF4-FFF2-40B4-BE49-F238E27FC236}">
                  <a16:creationId xmlns:a16="http://schemas.microsoft.com/office/drawing/2014/main" id="{E0E61E01-109C-4EAB-9E8B-A6DC70786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5217" y="-14501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55">
              <a:extLst>
                <a:ext uri="{FF2B5EF4-FFF2-40B4-BE49-F238E27FC236}">
                  <a16:creationId xmlns:a16="http://schemas.microsoft.com/office/drawing/2014/main" id="{2CF844D5-A032-47AD-A154-5FEC3219F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5217" y="-14501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  <a:gd name="T3" fmla="*/ 1 w 1"/>
                <a:gd name="T4" fmla="*/ 1 w 1"/>
                <a:gd name="T5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56">
              <a:extLst>
                <a:ext uri="{FF2B5EF4-FFF2-40B4-BE49-F238E27FC236}">
                  <a16:creationId xmlns:a16="http://schemas.microsoft.com/office/drawing/2014/main" id="{786C70EC-8198-479F-9181-252933B90B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03805" y="-2042275"/>
              <a:ext cx="230188" cy="122238"/>
            </a:xfrm>
            <a:custGeom>
              <a:avLst/>
              <a:gdLst>
                <a:gd name="T0" fmla="*/ 68 w 72"/>
                <a:gd name="T1" fmla="*/ 30 h 38"/>
                <a:gd name="T2" fmla="*/ 71 w 72"/>
                <a:gd name="T3" fmla="*/ 21 h 38"/>
                <a:gd name="T4" fmla="*/ 44 w 72"/>
                <a:gd name="T5" fmla="*/ 3 h 38"/>
                <a:gd name="T6" fmla="*/ 5 w 72"/>
                <a:gd name="T7" fmla="*/ 27 h 38"/>
                <a:gd name="T8" fmla="*/ 5 w 72"/>
                <a:gd name="T9" fmla="*/ 38 h 38"/>
                <a:gd name="T10" fmla="*/ 44 w 72"/>
                <a:gd name="T11" fmla="*/ 27 h 38"/>
                <a:gd name="T12" fmla="*/ 68 w 72"/>
                <a:gd name="T13" fmla="*/ 30 h 38"/>
                <a:gd name="T14" fmla="*/ 10 w 72"/>
                <a:gd name="T15" fmla="*/ 29 h 38"/>
                <a:gd name="T16" fmla="*/ 64 w 72"/>
                <a:gd name="T17" fmla="*/ 23 h 38"/>
                <a:gd name="T18" fmla="*/ 10 w 72"/>
                <a:gd name="T19" fmla="*/ 2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38">
                  <a:moveTo>
                    <a:pt x="68" y="30"/>
                  </a:moveTo>
                  <a:cubicBezTo>
                    <a:pt x="71" y="29"/>
                    <a:pt x="72" y="24"/>
                    <a:pt x="71" y="21"/>
                  </a:cubicBezTo>
                  <a:cubicBezTo>
                    <a:pt x="69" y="9"/>
                    <a:pt x="55" y="3"/>
                    <a:pt x="44" y="3"/>
                  </a:cubicBezTo>
                  <a:cubicBezTo>
                    <a:pt x="28" y="4"/>
                    <a:pt x="14" y="14"/>
                    <a:pt x="5" y="27"/>
                  </a:cubicBezTo>
                  <a:cubicBezTo>
                    <a:pt x="4" y="30"/>
                    <a:pt x="0" y="36"/>
                    <a:pt x="5" y="38"/>
                  </a:cubicBezTo>
                  <a:cubicBezTo>
                    <a:pt x="17" y="32"/>
                    <a:pt x="30" y="27"/>
                    <a:pt x="44" y="27"/>
                  </a:cubicBezTo>
                  <a:cubicBezTo>
                    <a:pt x="52" y="27"/>
                    <a:pt x="60" y="30"/>
                    <a:pt x="68" y="30"/>
                  </a:cubicBezTo>
                  <a:close/>
                  <a:moveTo>
                    <a:pt x="10" y="29"/>
                  </a:moveTo>
                  <a:cubicBezTo>
                    <a:pt x="21" y="14"/>
                    <a:pt x="54" y="0"/>
                    <a:pt x="64" y="23"/>
                  </a:cubicBezTo>
                  <a:cubicBezTo>
                    <a:pt x="46" y="19"/>
                    <a:pt x="27" y="20"/>
                    <a:pt x="10" y="29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57">
              <a:extLst>
                <a:ext uri="{FF2B5EF4-FFF2-40B4-BE49-F238E27FC236}">
                  <a16:creationId xmlns:a16="http://schemas.microsoft.com/office/drawing/2014/main" id="{63A70819-F316-484B-A9DE-F0B428CFB1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605" y="-1810500"/>
              <a:ext cx="128588" cy="119063"/>
            </a:xfrm>
            <a:custGeom>
              <a:avLst/>
              <a:gdLst>
                <a:gd name="T0" fmla="*/ 29 w 40"/>
                <a:gd name="T1" fmla="*/ 2 h 37"/>
                <a:gd name="T2" fmla="*/ 19 w 40"/>
                <a:gd name="T3" fmla="*/ 34 h 37"/>
                <a:gd name="T4" fmla="*/ 38 w 40"/>
                <a:gd name="T5" fmla="*/ 15 h 37"/>
                <a:gd name="T6" fmla="*/ 29 w 40"/>
                <a:gd name="T7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7">
                  <a:moveTo>
                    <a:pt x="29" y="2"/>
                  </a:moveTo>
                  <a:cubicBezTo>
                    <a:pt x="11" y="0"/>
                    <a:pt x="0" y="29"/>
                    <a:pt x="19" y="34"/>
                  </a:cubicBezTo>
                  <a:cubicBezTo>
                    <a:pt x="30" y="37"/>
                    <a:pt x="40" y="25"/>
                    <a:pt x="38" y="15"/>
                  </a:cubicBezTo>
                  <a:cubicBezTo>
                    <a:pt x="38" y="9"/>
                    <a:pt x="35" y="3"/>
                    <a:pt x="29" y="2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58">
              <a:extLst>
                <a:ext uri="{FF2B5EF4-FFF2-40B4-BE49-F238E27FC236}">
                  <a16:creationId xmlns:a16="http://schemas.microsoft.com/office/drawing/2014/main" id="{EB28952D-CD4E-4137-A2E3-49DC35D09E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95942" y="-2042275"/>
              <a:ext cx="231775" cy="122238"/>
            </a:xfrm>
            <a:custGeom>
              <a:avLst/>
              <a:gdLst>
                <a:gd name="T0" fmla="*/ 3 w 72"/>
                <a:gd name="T1" fmla="*/ 30 h 38"/>
                <a:gd name="T2" fmla="*/ 27 w 72"/>
                <a:gd name="T3" fmla="*/ 27 h 38"/>
                <a:gd name="T4" fmla="*/ 67 w 72"/>
                <a:gd name="T5" fmla="*/ 38 h 38"/>
                <a:gd name="T6" fmla="*/ 66 w 72"/>
                <a:gd name="T7" fmla="*/ 27 h 38"/>
                <a:gd name="T8" fmla="*/ 28 w 72"/>
                <a:gd name="T9" fmla="*/ 3 h 38"/>
                <a:gd name="T10" fmla="*/ 0 w 72"/>
                <a:gd name="T11" fmla="*/ 21 h 38"/>
                <a:gd name="T12" fmla="*/ 3 w 72"/>
                <a:gd name="T13" fmla="*/ 30 h 38"/>
                <a:gd name="T14" fmla="*/ 61 w 72"/>
                <a:gd name="T15" fmla="*/ 29 h 38"/>
                <a:gd name="T16" fmla="*/ 7 w 72"/>
                <a:gd name="T17" fmla="*/ 23 h 38"/>
                <a:gd name="T18" fmla="*/ 61 w 72"/>
                <a:gd name="T19" fmla="*/ 2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38">
                  <a:moveTo>
                    <a:pt x="3" y="30"/>
                  </a:moveTo>
                  <a:cubicBezTo>
                    <a:pt x="11" y="30"/>
                    <a:pt x="20" y="27"/>
                    <a:pt x="27" y="27"/>
                  </a:cubicBezTo>
                  <a:cubicBezTo>
                    <a:pt x="42" y="27"/>
                    <a:pt x="54" y="32"/>
                    <a:pt x="67" y="38"/>
                  </a:cubicBezTo>
                  <a:cubicBezTo>
                    <a:pt x="72" y="36"/>
                    <a:pt x="67" y="30"/>
                    <a:pt x="66" y="27"/>
                  </a:cubicBezTo>
                  <a:cubicBezTo>
                    <a:pt x="58" y="14"/>
                    <a:pt x="43" y="4"/>
                    <a:pt x="28" y="3"/>
                  </a:cubicBezTo>
                  <a:cubicBezTo>
                    <a:pt x="16" y="3"/>
                    <a:pt x="3" y="9"/>
                    <a:pt x="0" y="21"/>
                  </a:cubicBezTo>
                  <a:cubicBezTo>
                    <a:pt x="0" y="24"/>
                    <a:pt x="0" y="29"/>
                    <a:pt x="3" y="30"/>
                  </a:cubicBezTo>
                  <a:close/>
                  <a:moveTo>
                    <a:pt x="61" y="29"/>
                  </a:moveTo>
                  <a:cubicBezTo>
                    <a:pt x="45" y="20"/>
                    <a:pt x="25" y="19"/>
                    <a:pt x="7" y="23"/>
                  </a:cubicBezTo>
                  <a:cubicBezTo>
                    <a:pt x="17" y="0"/>
                    <a:pt x="50" y="14"/>
                    <a:pt x="61" y="29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59">
              <a:extLst>
                <a:ext uri="{FF2B5EF4-FFF2-40B4-BE49-F238E27FC236}">
                  <a16:creationId xmlns:a16="http://schemas.microsoft.com/office/drawing/2014/main" id="{0A4319B6-3787-4708-81F4-3C4321E5C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155" y="-1810500"/>
              <a:ext cx="131763" cy="119063"/>
            </a:xfrm>
            <a:custGeom>
              <a:avLst/>
              <a:gdLst>
                <a:gd name="T0" fmla="*/ 12 w 41"/>
                <a:gd name="T1" fmla="*/ 2 h 37"/>
                <a:gd name="T2" fmla="*/ 2 w 41"/>
                <a:gd name="T3" fmla="*/ 15 h 37"/>
                <a:gd name="T4" fmla="*/ 21 w 41"/>
                <a:gd name="T5" fmla="*/ 34 h 37"/>
                <a:gd name="T6" fmla="*/ 12 w 41"/>
                <a:gd name="T7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7">
                  <a:moveTo>
                    <a:pt x="12" y="2"/>
                  </a:moveTo>
                  <a:cubicBezTo>
                    <a:pt x="5" y="3"/>
                    <a:pt x="3" y="9"/>
                    <a:pt x="2" y="15"/>
                  </a:cubicBezTo>
                  <a:cubicBezTo>
                    <a:pt x="0" y="25"/>
                    <a:pt x="10" y="37"/>
                    <a:pt x="21" y="34"/>
                  </a:cubicBezTo>
                  <a:cubicBezTo>
                    <a:pt x="41" y="29"/>
                    <a:pt x="29" y="0"/>
                    <a:pt x="12" y="2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60">
              <a:extLst>
                <a:ext uri="{FF2B5EF4-FFF2-40B4-BE49-F238E27FC236}">
                  <a16:creationId xmlns:a16="http://schemas.microsoft.com/office/drawing/2014/main" id="{DCA49713-75BD-4E2A-ACE8-84089A7919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8130" y="-1666038"/>
              <a:ext cx="217488" cy="128588"/>
            </a:xfrm>
            <a:custGeom>
              <a:avLst/>
              <a:gdLst>
                <a:gd name="T0" fmla="*/ 31 w 68"/>
                <a:gd name="T1" fmla="*/ 38 h 40"/>
                <a:gd name="T2" fmla="*/ 60 w 68"/>
                <a:gd name="T3" fmla="*/ 23 h 40"/>
                <a:gd name="T4" fmla="*/ 66 w 68"/>
                <a:gd name="T5" fmla="*/ 13 h 40"/>
                <a:gd name="T6" fmla="*/ 64 w 68"/>
                <a:gd name="T7" fmla="*/ 9 h 40"/>
                <a:gd name="T8" fmla="*/ 36 w 68"/>
                <a:gd name="T9" fmla="*/ 20 h 40"/>
                <a:gd name="T10" fmla="*/ 9 w 68"/>
                <a:gd name="T11" fmla="*/ 5 h 40"/>
                <a:gd name="T12" fmla="*/ 2 w 68"/>
                <a:gd name="T13" fmla="*/ 4 h 40"/>
                <a:gd name="T14" fmla="*/ 5 w 68"/>
                <a:gd name="T15" fmla="*/ 17 h 40"/>
                <a:gd name="T16" fmla="*/ 31 w 68"/>
                <a:gd name="T17" fmla="*/ 38 h 40"/>
                <a:gd name="T18" fmla="*/ 58 w 68"/>
                <a:gd name="T19" fmla="*/ 18 h 40"/>
                <a:gd name="T20" fmla="*/ 34 w 68"/>
                <a:gd name="T21" fmla="*/ 34 h 40"/>
                <a:gd name="T22" fmla="*/ 13 w 68"/>
                <a:gd name="T23" fmla="*/ 22 h 40"/>
                <a:gd name="T24" fmla="*/ 58 w 68"/>
                <a:gd name="T25" fmla="*/ 1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8" h="40">
                  <a:moveTo>
                    <a:pt x="31" y="38"/>
                  </a:moveTo>
                  <a:cubicBezTo>
                    <a:pt x="43" y="40"/>
                    <a:pt x="54" y="32"/>
                    <a:pt x="60" y="23"/>
                  </a:cubicBezTo>
                  <a:cubicBezTo>
                    <a:pt x="62" y="20"/>
                    <a:pt x="64" y="16"/>
                    <a:pt x="66" y="13"/>
                  </a:cubicBezTo>
                  <a:cubicBezTo>
                    <a:pt x="68" y="12"/>
                    <a:pt x="67" y="9"/>
                    <a:pt x="64" y="9"/>
                  </a:cubicBezTo>
                  <a:cubicBezTo>
                    <a:pt x="55" y="13"/>
                    <a:pt x="47" y="19"/>
                    <a:pt x="36" y="20"/>
                  </a:cubicBezTo>
                  <a:cubicBezTo>
                    <a:pt x="25" y="22"/>
                    <a:pt x="9" y="19"/>
                    <a:pt x="9" y="5"/>
                  </a:cubicBezTo>
                  <a:cubicBezTo>
                    <a:pt x="8" y="2"/>
                    <a:pt x="4" y="0"/>
                    <a:pt x="2" y="4"/>
                  </a:cubicBezTo>
                  <a:cubicBezTo>
                    <a:pt x="0" y="8"/>
                    <a:pt x="2" y="14"/>
                    <a:pt x="5" y="17"/>
                  </a:cubicBezTo>
                  <a:cubicBezTo>
                    <a:pt x="9" y="28"/>
                    <a:pt x="20" y="36"/>
                    <a:pt x="31" y="38"/>
                  </a:cubicBezTo>
                  <a:close/>
                  <a:moveTo>
                    <a:pt x="58" y="18"/>
                  </a:moveTo>
                  <a:cubicBezTo>
                    <a:pt x="51" y="24"/>
                    <a:pt x="44" y="34"/>
                    <a:pt x="34" y="34"/>
                  </a:cubicBezTo>
                  <a:cubicBezTo>
                    <a:pt x="25" y="35"/>
                    <a:pt x="18" y="29"/>
                    <a:pt x="13" y="22"/>
                  </a:cubicBezTo>
                  <a:cubicBezTo>
                    <a:pt x="28" y="27"/>
                    <a:pt x="45" y="26"/>
                    <a:pt x="58" y="18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61">
              <a:extLst>
                <a:ext uri="{FF2B5EF4-FFF2-40B4-BE49-F238E27FC236}">
                  <a16:creationId xmlns:a16="http://schemas.microsoft.com/office/drawing/2014/main" id="{D20350A9-C3E6-45CD-B9D4-C612519563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54617" y="-1540625"/>
              <a:ext cx="569913" cy="287338"/>
            </a:xfrm>
            <a:custGeom>
              <a:avLst/>
              <a:gdLst>
                <a:gd name="T0" fmla="*/ 18 w 178"/>
                <a:gd name="T1" fmla="*/ 34 h 89"/>
                <a:gd name="T2" fmla="*/ 78 w 178"/>
                <a:gd name="T3" fmla="*/ 88 h 89"/>
                <a:gd name="T4" fmla="*/ 158 w 178"/>
                <a:gd name="T5" fmla="*/ 60 h 89"/>
                <a:gd name="T6" fmla="*/ 140 w 178"/>
                <a:gd name="T7" fmla="*/ 3 h 89"/>
                <a:gd name="T8" fmla="*/ 104 w 178"/>
                <a:gd name="T9" fmla="*/ 18 h 89"/>
                <a:gd name="T10" fmla="*/ 70 w 178"/>
                <a:gd name="T11" fmla="*/ 22 h 89"/>
                <a:gd name="T12" fmla="*/ 48 w 178"/>
                <a:gd name="T13" fmla="*/ 18 h 89"/>
                <a:gd name="T14" fmla="*/ 18 w 178"/>
                <a:gd name="T15" fmla="*/ 34 h 89"/>
                <a:gd name="T16" fmla="*/ 71 w 178"/>
                <a:gd name="T17" fmla="*/ 58 h 89"/>
                <a:gd name="T18" fmla="*/ 41 w 178"/>
                <a:gd name="T19" fmla="*/ 52 h 89"/>
                <a:gd name="T20" fmla="*/ 37 w 178"/>
                <a:gd name="T21" fmla="*/ 47 h 89"/>
                <a:gd name="T22" fmla="*/ 25 w 178"/>
                <a:gd name="T23" fmla="*/ 43 h 89"/>
                <a:gd name="T24" fmla="*/ 24 w 178"/>
                <a:gd name="T25" fmla="*/ 43 h 89"/>
                <a:gd name="T26" fmla="*/ 43 w 178"/>
                <a:gd name="T27" fmla="*/ 26 h 89"/>
                <a:gd name="T28" fmla="*/ 127 w 178"/>
                <a:gd name="T29" fmla="*/ 16 h 89"/>
                <a:gd name="T30" fmla="*/ 144 w 178"/>
                <a:gd name="T31" fmla="*/ 12 h 89"/>
                <a:gd name="T32" fmla="*/ 161 w 178"/>
                <a:gd name="T33" fmla="*/ 27 h 89"/>
                <a:gd name="T34" fmla="*/ 155 w 178"/>
                <a:gd name="T35" fmla="*/ 32 h 89"/>
                <a:gd name="T36" fmla="*/ 146 w 178"/>
                <a:gd name="T37" fmla="*/ 34 h 89"/>
                <a:gd name="T38" fmla="*/ 141 w 178"/>
                <a:gd name="T39" fmla="*/ 38 h 89"/>
                <a:gd name="T40" fmla="*/ 123 w 178"/>
                <a:gd name="T41" fmla="*/ 47 h 89"/>
                <a:gd name="T42" fmla="*/ 122 w 178"/>
                <a:gd name="T43" fmla="*/ 48 h 89"/>
                <a:gd name="T44" fmla="*/ 123 w 178"/>
                <a:gd name="T45" fmla="*/ 49 h 89"/>
                <a:gd name="T46" fmla="*/ 146 w 178"/>
                <a:gd name="T47" fmla="*/ 40 h 89"/>
                <a:gd name="T48" fmla="*/ 161 w 178"/>
                <a:gd name="T49" fmla="*/ 36 h 89"/>
                <a:gd name="T50" fmla="*/ 161 w 178"/>
                <a:gd name="T51" fmla="*/ 36 h 89"/>
                <a:gd name="T52" fmla="*/ 155 w 178"/>
                <a:gd name="T53" fmla="*/ 53 h 89"/>
                <a:gd name="T54" fmla="*/ 76 w 178"/>
                <a:gd name="T55" fmla="*/ 80 h 89"/>
                <a:gd name="T56" fmla="*/ 28 w 178"/>
                <a:gd name="T57" fmla="*/ 61 h 89"/>
                <a:gd name="T58" fmla="*/ 24 w 178"/>
                <a:gd name="T59" fmla="*/ 51 h 89"/>
                <a:gd name="T60" fmla="*/ 36 w 178"/>
                <a:gd name="T61" fmla="*/ 53 h 89"/>
                <a:gd name="T62" fmla="*/ 60 w 178"/>
                <a:gd name="T63" fmla="*/ 63 h 89"/>
                <a:gd name="T64" fmla="*/ 69 w 178"/>
                <a:gd name="T65" fmla="*/ 63 h 89"/>
                <a:gd name="T66" fmla="*/ 73 w 178"/>
                <a:gd name="T67" fmla="*/ 60 h 89"/>
                <a:gd name="T68" fmla="*/ 71 w 178"/>
                <a:gd name="T69" fmla="*/ 5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8" h="89">
                  <a:moveTo>
                    <a:pt x="18" y="34"/>
                  </a:moveTo>
                  <a:cubicBezTo>
                    <a:pt x="0" y="70"/>
                    <a:pt x="50" y="89"/>
                    <a:pt x="78" y="88"/>
                  </a:cubicBezTo>
                  <a:cubicBezTo>
                    <a:pt x="107" y="88"/>
                    <a:pt x="137" y="80"/>
                    <a:pt x="158" y="60"/>
                  </a:cubicBezTo>
                  <a:cubicBezTo>
                    <a:pt x="178" y="42"/>
                    <a:pt x="172" y="0"/>
                    <a:pt x="140" y="3"/>
                  </a:cubicBezTo>
                  <a:cubicBezTo>
                    <a:pt x="127" y="5"/>
                    <a:pt x="117" y="14"/>
                    <a:pt x="104" y="18"/>
                  </a:cubicBezTo>
                  <a:cubicBezTo>
                    <a:pt x="93" y="22"/>
                    <a:pt x="82" y="24"/>
                    <a:pt x="70" y="22"/>
                  </a:cubicBezTo>
                  <a:cubicBezTo>
                    <a:pt x="63" y="21"/>
                    <a:pt x="56" y="18"/>
                    <a:pt x="48" y="18"/>
                  </a:cubicBezTo>
                  <a:cubicBezTo>
                    <a:pt x="36" y="16"/>
                    <a:pt x="24" y="23"/>
                    <a:pt x="18" y="34"/>
                  </a:cubicBezTo>
                  <a:close/>
                  <a:moveTo>
                    <a:pt x="71" y="58"/>
                  </a:moveTo>
                  <a:cubicBezTo>
                    <a:pt x="61" y="56"/>
                    <a:pt x="50" y="58"/>
                    <a:pt x="41" y="52"/>
                  </a:cubicBezTo>
                  <a:cubicBezTo>
                    <a:pt x="38" y="50"/>
                    <a:pt x="39" y="49"/>
                    <a:pt x="37" y="47"/>
                  </a:cubicBezTo>
                  <a:cubicBezTo>
                    <a:pt x="34" y="44"/>
                    <a:pt x="29" y="45"/>
                    <a:pt x="25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6" y="35"/>
                    <a:pt x="33" y="27"/>
                    <a:pt x="43" y="26"/>
                  </a:cubicBezTo>
                  <a:cubicBezTo>
                    <a:pt x="76" y="25"/>
                    <a:pt x="95" y="35"/>
                    <a:pt x="127" y="16"/>
                  </a:cubicBezTo>
                  <a:cubicBezTo>
                    <a:pt x="132" y="14"/>
                    <a:pt x="138" y="12"/>
                    <a:pt x="144" y="12"/>
                  </a:cubicBezTo>
                  <a:cubicBezTo>
                    <a:pt x="155" y="12"/>
                    <a:pt x="160" y="19"/>
                    <a:pt x="161" y="27"/>
                  </a:cubicBezTo>
                  <a:cubicBezTo>
                    <a:pt x="159" y="29"/>
                    <a:pt x="157" y="31"/>
                    <a:pt x="155" y="32"/>
                  </a:cubicBezTo>
                  <a:cubicBezTo>
                    <a:pt x="152" y="33"/>
                    <a:pt x="150" y="34"/>
                    <a:pt x="146" y="34"/>
                  </a:cubicBezTo>
                  <a:cubicBezTo>
                    <a:pt x="144" y="35"/>
                    <a:pt x="143" y="37"/>
                    <a:pt x="141" y="38"/>
                  </a:cubicBezTo>
                  <a:cubicBezTo>
                    <a:pt x="135" y="41"/>
                    <a:pt x="129" y="44"/>
                    <a:pt x="123" y="47"/>
                  </a:cubicBezTo>
                  <a:cubicBezTo>
                    <a:pt x="122" y="47"/>
                    <a:pt x="122" y="48"/>
                    <a:pt x="122" y="48"/>
                  </a:cubicBezTo>
                  <a:cubicBezTo>
                    <a:pt x="122" y="49"/>
                    <a:pt x="123" y="49"/>
                    <a:pt x="123" y="49"/>
                  </a:cubicBezTo>
                  <a:cubicBezTo>
                    <a:pt x="131" y="47"/>
                    <a:pt x="139" y="43"/>
                    <a:pt x="146" y="40"/>
                  </a:cubicBezTo>
                  <a:cubicBezTo>
                    <a:pt x="151" y="40"/>
                    <a:pt x="156" y="38"/>
                    <a:pt x="161" y="36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160" y="42"/>
                    <a:pt x="158" y="49"/>
                    <a:pt x="155" y="53"/>
                  </a:cubicBezTo>
                  <a:cubicBezTo>
                    <a:pt x="133" y="72"/>
                    <a:pt x="105" y="81"/>
                    <a:pt x="76" y="80"/>
                  </a:cubicBezTo>
                  <a:cubicBezTo>
                    <a:pt x="59" y="78"/>
                    <a:pt x="40" y="75"/>
                    <a:pt x="28" y="61"/>
                  </a:cubicBezTo>
                  <a:cubicBezTo>
                    <a:pt x="26" y="58"/>
                    <a:pt x="24" y="55"/>
                    <a:pt x="24" y="51"/>
                  </a:cubicBezTo>
                  <a:cubicBezTo>
                    <a:pt x="28" y="53"/>
                    <a:pt x="34" y="53"/>
                    <a:pt x="36" y="53"/>
                  </a:cubicBezTo>
                  <a:cubicBezTo>
                    <a:pt x="43" y="59"/>
                    <a:pt x="51" y="63"/>
                    <a:pt x="60" y="63"/>
                  </a:cubicBezTo>
                  <a:cubicBezTo>
                    <a:pt x="63" y="63"/>
                    <a:pt x="66" y="63"/>
                    <a:pt x="69" y="63"/>
                  </a:cubicBezTo>
                  <a:cubicBezTo>
                    <a:pt x="71" y="63"/>
                    <a:pt x="74" y="63"/>
                    <a:pt x="73" y="60"/>
                  </a:cubicBezTo>
                  <a:cubicBezTo>
                    <a:pt x="73" y="59"/>
                    <a:pt x="72" y="58"/>
                    <a:pt x="71" y="58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62">
              <a:extLst>
                <a:ext uri="{FF2B5EF4-FFF2-40B4-BE49-F238E27FC236}">
                  <a16:creationId xmlns:a16="http://schemas.microsoft.com/office/drawing/2014/main" id="{96CDF56C-90CF-4619-9382-0BD9254D9A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1367" y="-2851900"/>
              <a:ext cx="1719263" cy="2711450"/>
            </a:xfrm>
            <a:custGeom>
              <a:avLst/>
              <a:gdLst>
                <a:gd name="T0" fmla="*/ 471 w 536"/>
                <a:gd name="T1" fmla="*/ 591 h 843"/>
                <a:gd name="T2" fmla="*/ 496 w 536"/>
                <a:gd name="T3" fmla="*/ 326 h 843"/>
                <a:gd name="T4" fmla="*/ 423 w 536"/>
                <a:gd name="T5" fmla="*/ 66 h 843"/>
                <a:gd name="T6" fmla="*/ 23 w 536"/>
                <a:gd name="T7" fmla="*/ 240 h 843"/>
                <a:gd name="T8" fmla="*/ 102 w 536"/>
                <a:gd name="T9" fmla="*/ 436 h 843"/>
                <a:gd name="T10" fmla="*/ 95 w 536"/>
                <a:gd name="T11" fmla="*/ 552 h 843"/>
                <a:gd name="T12" fmla="*/ 0 w 536"/>
                <a:gd name="T13" fmla="*/ 767 h 843"/>
                <a:gd name="T14" fmla="*/ 455 w 536"/>
                <a:gd name="T15" fmla="*/ 646 h 843"/>
                <a:gd name="T16" fmla="*/ 493 w 536"/>
                <a:gd name="T17" fmla="*/ 342 h 843"/>
                <a:gd name="T18" fmla="*/ 462 w 536"/>
                <a:gd name="T19" fmla="*/ 404 h 843"/>
                <a:gd name="T20" fmla="*/ 442 w 536"/>
                <a:gd name="T21" fmla="*/ 413 h 843"/>
                <a:gd name="T22" fmla="*/ 493 w 536"/>
                <a:gd name="T23" fmla="*/ 342 h 843"/>
                <a:gd name="T24" fmla="*/ 45 w 536"/>
                <a:gd name="T25" fmla="*/ 238 h 843"/>
                <a:gd name="T26" fmla="*/ 378 w 536"/>
                <a:gd name="T27" fmla="*/ 68 h 843"/>
                <a:gd name="T28" fmla="*/ 517 w 536"/>
                <a:gd name="T29" fmla="*/ 228 h 843"/>
                <a:gd name="T30" fmla="*/ 488 w 536"/>
                <a:gd name="T31" fmla="*/ 301 h 843"/>
                <a:gd name="T32" fmla="*/ 448 w 536"/>
                <a:gd name="T33" fmla="*/ 289 h 843"/>
                <a:gd name="T34" fmla="*/ 387 w 536"/>
                <a:gd name="T35" fmla="*/ 179 h 843"/>
                <a:gd name="T36" fmla="*/ 186 w 536"/>
                <a:gd name="T37" fmla="*/ 232 h 843"/>
                <a:gd name="T38" fmla="*/ 152 w 536"/>
                <a:gd name="T39" fmla="*/ 237 h 843"/>
                <a:gd name="T40" fmla="*/ 84 w 536"/>
                <a:gd name="T41" fmla="*/ 299 h 843"/>
                <a:gd name="T42" fmla="*/ 344 w 536"/>
                <a:gd name="T43" fmla="*/ 143 h 843"/>
                <a:gd name="T44" fmla="*/ 80 w 536"/>
                <a:gd name="T45" fmla="*/ 353 h 843"/>
                <a:gd name="T46" fmla="*/ 52 w 536"/>
                <a:gd name="T47" fmla="*/ 346 h 843"/>
                <a:gd name="T48" fmla="*/ 99 w 536"/>
                <a:gd name="T49" fmla="*/ 415 h 843"/>
                <a:gd name="T50" fmla="*/ 78 w 536"/>
                <a:gd name="T51" fmla="*/ 400 h 843"/>
                <a:gd name="T52" fmla="*/ 132 w 536"/>
                <a:gd name="T53" fmla="*/ 258 h 843"/>
                <a:gd name="T54" fmla="*/ 181 w 536"/>
                <a:gd name="T55" fmla="*/ 240 h 843"/>
                <a:gd name="T56" fmla="*/ 408 w 536"/>
                <a:gd name="T57" fmla="*/ 235 h 843"/>
                <a:gd name="T58" fmla="*/ 391 w 536"/>
                <a:gd name="T59" fmla="*/ 504 h 843"/>
                <a:gd name="T60" fmla="*/ 364 w 536"/>
                <a:gd name="T61" fmla="*/ 532 h 843"/>
                <a:gd name="T62" fmla="*/ 356 w 536"/>
                <a:gd name="T63" fmla="*/ 536 h 843"/>
                <a:gd name="T64" fmla="*/ 344 w 536"/>
                <a:gd name="T65" fmla="*/ 546 h 843"/>
                <a:gd name="T66" fmla="*/ 188 w 536"/>
                <a:gd name="T67" fmla="*/ 591 h 843"/>
                <a:gd name="T68" fmla="*/ 302 w 536"/>
                <a:gd name="T69" fmla="*/ 547 h 843"/>
                <a:gd name="T70" fmla="*/ 190 w 536"/>
                <a:gd name="T71" fmla="*/ 537 h 843"/>
                <a:gd name="T72" fmla="*/ 181 w 536"/>
                <a:gd name="T73" fmla="*/ 539 h 843"/>
                <a:gd name="T74" fmla="*/ 134 w 536"/>
                <a:gd name="T75" fmla="*/ 643 h 843"/>
                <a:gd name="T76" fmla="*/ 110 w 536"/>
                <a:gd name="T77" fmla="*/ 810 h 843"/>
                <a:gd name="T78" fmla="*/ 147 w 536"/>
                <a:gd name="T79" fmla="*/ 646 h 843"/>
                <a:gd name="T80" fmla="*/ 204 w 536"/>
                <a:gd name="T81" fmla="*/ 749 h 843"/>
                <a:gd name="T82" fmla="*/ 226 w 536"/>
                <a:gd name="T83" fmla="*/ 655 h 843"/>
                <a:gd name="T84" fmla="*/ 76 w 536"/>
                <a:gd name="T85" fmla="*/ 598 h 843"/>
                <a:gd name="T86" fmla="*/ 180 w 536"/>
                <a:gd name="T87" fmla="*/ 534 h 843"/>
                <a:gd name="T88" fmla="*/ 264 w 536"/>
                <a:gd name="T89" fmla="*/ 656 h 843"/>
                <a:gd name="T90" fmla="*/ 384 w 536"/>
                <a:gd name="T91" fmla="*/ 552 h 843"/>
                <a:gd name="T92" fmla="*/ 439 w 536"/>
                <a:gd name="T93" fmla="*/ 551 h 843"/>
                <a:gd name="T94" fmla="*/ 328 w 536"/>
                <a:gd name="T95" fmla="*/ 650 h 843"/>
                <a:gd name="T96" fmla="*/ 309 w 536"/>
                <a:gd name="T97" fmla="*/ 666 h 843"/>
                <a:gd name="T98" fmla="*/ 337 w 536"/>
                <a:gd name="T99" fmla="*/ 778 h 843"/>
                <a:gd name="T100" fmla="*/ 379 w 536"/>
                <a:gd name="T101" fmla="*/ 646 h 843"/>
                <a:gd name="T102" fmla="*/ 193 w 536"/>
                <a:gd name="T103" fmla="*/ 773 h 843"/>
                <a:gd name="T104" fmla="*/ 199 w 536"/>
                <a:gd name="T105" fmla="*/ 725 h 843"/>
                <a:gd name="T106" fmla="*/ 321 w 536"/>
                <a:gd name="T107" fmla="*/ 652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36" h="843">
                  <a:moveTo>
                    <a:pt x="536" y="769"/>
                  </a:moveTo>
                  <a:cubicBezTo>
                    <a:pt x="535" y="759"/>
                    <a:pt x="529" y="750"/>
                    <a:pt x="525" y="740"/>
                  </a:cubicBezTo>
                  <a:cubicBezTo>
                    <a:pt x="520" y="725"/>
                    <a:pt x="513" y="711"/>
                    <a:pt x="505" y="696"/>
                  </a:cubicBezTo>
                  <a:cubicBezTo>
                    <a:pt x="497" y="682"/>
                    <a:pt x="488" y="669"/>
                    <a:pt x="478" y="657"/>
                  </a:cubicBezTo>
                  <a:cubicBezTo>
                    <a:pt x="470" y="648"/>
                    <a:pt x="461" y="637"/>
                    <a:pt x="450" y="631"/>
                  </a:cubicBezTo>
                  <a:cubicBezTo>
                    <a:pt x="464" y="623"/>
                    <a:pt x="474" y="607"/>
                    <a:pt x="471" y="591"/>
                  </a:cubicBezTo>
                  <a:cubicBezTo>
                    <a:pt x="468" y="575"/>
                    <a:pt x="457" y="562"/>
                    <a:pt x="446" y="551"/>
                  </a:cubicBezTo>
                  <a:cubicBezTo>
                    <a:pt x="449" y="525"/>
                    <a:pt x="447" y="502"/>
                    <a:pt x="425" y="486"/>
                  </a:cubicBezTo>
                  <a:cubicBezTo>
                    <a:pt x="423" y="484"/>
                    <a:pt x="421" y="482"/>
                    <a:pt x="418" y="480"/>
                  </a:cubicBezTo>
                  <a:cubicBezTo>
                    <a:pt x="424" y="467"/>
                    <a:pt x="429" y="453"/>
                    <a:pt x="433" y="438"/>
                  </a:cubicBezTo>
                  <a:cubicBezTo>
                    <a:pt x="459" y="443"/>
                    <a:pt x="479" y="419"/>
                    <a:pt x="489" y="398"/>
                  </a:cubicBezTo>
                  <a:cubicBezTo>
                    <a:pt x="499" y="377"/>
                    <a:pt x="510" y="347"/>
                    <a:pt x="496" y="326"/>
                  </a:cubicBezTo>
                  <a:cubicBezTo>
                    <a:pt x="494" y="323"/>
                    <a:pt x="491" y="322"/>
                    <a:pt x="488" y="321"/>
                  </a:cubicBezTo>
                  <a:cubicBezTo>
                    <a:pt x="491" y="315"/>
                    <a:pt x="494" y="310"/>
                    <a:pt x="497" y="304"/>
                  </a:cubicBezTo>
                  <a:cubicBezTo>
                    <a:pt x="502" y="293"/>
                    <a:pt x="505" y="282"/>
                    <a:pt x="507" y="270"/>
                  </a:cubicBezTo>
                  <a:cubicBezTo>
                    <a:pt x="511" y="265"/>
                    <a:pt x="515" y="260"/>
                    <a:pt x="518" y="255"/>
                  </a:cubicBezTo>
                  <a:cubicBezTo>
                    <a:pt x="533" y="226"/>
                    <a:pt x="526" y="191"/>
                    <a:pt x="519" y="161"/>
                  </a:cubicBezTo>
                  <a:cubicBezTo>
                    <a:pt x="506" y="116"/>
                    <a:pt x="474" y="66"/>
                    <a:pt x="423" y="66"/>
                  </a:cubicBezTo>
                  <a:cubicBezTo>
                    <a:pt x="412" y="67"/>
                    <a:pt x="401" y="69"/>
                    <a:pt x="392" y="75"/>
                  </a:cubicBezTo>
                  <a:cubicBezTo>
                    <a:pt x="391" y="72"/>
                    <a:pt x="390" y="70"/>
                    <a:pt x="389" y="68"/>
                  </a:cubicBezTo>
                  <a:cubicBezTo>
                    <a:pt x="376" y="46"/>
                    <a:pt x="351" y="33"/>
                    <a:pt x="327" y="24"/>
                  </a:cubicBezTo>
                  <a:cubicBezTo>
                    <a:pt x="255" y="0"/>
                    <a:pt x="173" y="20"/>
                    <a:pt x="116" y="69"/>
                  </a:cubicBezTo>
                  <a:cubicBezTo>
                    <a:pt x="74" y="106"/>
                    <a:pt x="28" y="150"/>
                    <a:pt x="22" y="209"/>
                  </a:cubicBezTo>
                  <a:cubicBezTo>
                    <a:pt x="21" y="219"/>
                    <a:pt x="21" y="230"/>
                    <a:pt x="23" y="240"/>
                  </a:cubicBezTo>
                  <a:cubicBezTo>
                    <a:pt x="25" y="251"/>
                    <a:pt x="29" y="262"/>
                    <a:pt x="35" y="270"/>
                  </a:cubicBezTo>
                  <a:cubicBezTo>
                    <a:pt x="36" y="289"/>
                    <a:pt x="43" y="307"/>
                    <a:pt x="51" y="321"/>
                  </a:cubicBezTo>
                  <a:cubicBezTo>
                    <a:pt x="50" y="321"/>
                    <a:pt x="50" y="321"/>
                    <a:pt x="49" y="321"/>
                  </a:cubicBezTo>
                  <a:cubicBezTo>
                    <a:pt x="12" y="331"/>
                    <a:pt x="43" y="395"/>
                    <a:pt x="56" y="415"/>
                  </a:cubicBezTo>
                  <a:cubicBezTo>
                    <a:pt x="64" y="428"/>
                    <a:pt x="79" y="436"/>
                    <a:pt x="94" y="437"/>
                  </a:cubicBezTo>
                  <a:cubicBezTo>
                    <a:pt x="97" y="437"/>
                    <a:pt x="99" y="436"/>
                    <a:pt x="102" y="436"/>
                  </a:cubicBezTo>
                  <a:cubicBezTo>
                    <a:pt x="102" y="436"/>
                    <a:pt x="102" y="436"/>
                    <a:pt x="102" y="436"/>
                  </a:cubicBezTo>
                  <a:cubicBezTo>
                    <a:pt x="102" y="436"/>
                    <a:pt x="102" y="436"/>
                    <a:pt x="102" y="436"/>
                  </a:cubicBezTo>
                  <a:cubicBezTo>
                    <a:pt x="102" y="435"/>
                    <a:pt x="103" y="435"/>
                    <a:pt x="104" y="435"/>
                  </a:cubicBezTo>
                  <a:cubicBezTo>
                    <a:pt x="109" y="451"/>
                    <a:pt x="114" y="466"/>
                    <a:pt x="121" y="478"/>
                  </a:cubicBezTo>
                  <a:cubicBezTo>
                    <a:pt x="114" y="483"/>
                    <a:pt x="106" y="498"/>
                    <a:pt x="104" y="503"/>
                  </a:cubicBezTo>
                  <a:cubicBezTo>
                    <a:pt x="96" y="518"/>
                    <a:pt x="97" y="536"/>
                    <a:pt x="95" y="552"/>
                  </a:cubicBezTo>
                  <a:cubicBezTo>
                    <a:pt x="85" y="559"/>
                    <a:pt x="75" y="567"/>
                    <a:pt x="70" y="578"/>
                  </a:cubicBezTo>
                  <a:cubicBezTo>
                    <a:pt x="62" y="595"/>
                    <a:pt x="69" y="616"/>
                    <a:pt x="83" y="628"/>
                  </a:cubicBezTo>
                  <a:cubicBezTo>
                    <a:pt x="46" y="660"/>
                    <a:pt x="20" y="704"/>
                    <a:pt x="5" y="750"/>
                  </a:cubicBezTo>
                  <a:cubicBezTo>
                    <a:pt x="4" y="754"/>
                    <a:pt x="3" y="758"/>
                    <a:pt x="2" y="762"/>
                  </a:cubicBezTo>
                  <a:cubicBezTo>
                    <a:pt x="1" y="763"/>
                    <a:pt x="1" y="764"/>
                    <a:pt x="1" y="765"/>
                  </a:cubicBezTo>
                  <a:cubicBezTo>
                    <a:pt x="1" y="766"/>
                    <a:pt x="0" y="766"/>
                    <a:pt x="0" y="767"/>
                  </a:cubicBezTo>
                  <a:cubicBezTo>
                    <a:pt x="0" y="773"/>
                    <a:pt x="6" y="776"/>
                    <a:pt x="10" y="779"/>
                  </a:cubicBezTo>
                  <a:cubicBezTo>
                    <a:pt x="68" y="819"/>
                    <a:pt x="179" y="837"/>
                    <a:pt x="249" y="839"/>
                  </a:cubicBezTo>
                  <a:cubicBezTo>
                    <a:pt x="347" y="843"/>
                    <a:pt x="448" y="830"/>
                    <a:pt x="533" y="778"/>
                  </a:cubicBezTo>
                  <a:cubicBezTo>
                    <a:pt x="536" y="777"/>
                    <a:pt x="536" y="774"/>
                    <a:pt x="534" y="772"/>
                  </a:cubicBezTo>
                  <a:cubicBezTo>
                    <a:pt x="535" y="772"/>
                    <a:pt x="536" y="771"/>
                    <a:pt x="536" y="769"/>
                  </a:cubicBezTo>
                  <a:close/>
                  <a:moveTo>
                    <a:pt x="455" y="646"/>
                  </a:moveTo>
                  <a:cubicBezTo>
                    <a:pt x="436" y="645"/>
                    <a:pt x="416" y="642"/>
                    <a:pt x="396" y="642"/>
                  </a:cubicBezTo>
                  <a:cubicBezTo>
                    <a:pt x="397" y="642"/>
                    <a:pt x="398" y="642"/>
                    <a:pt x="400" y="642"/>
                  </a:cubicBezTo>
                  <a:cubicBezTo>
                    <a:pt x="414" y="639"/>
                    <a:pt x="429" y="640"/>
                    <a:pt x="442" y="635"/>
                  </a:cubicBezTo>
                  <a:cubicBezTo>
                    <a:pt x="442" y="635"/>
                    <a:pt x="443" y="635"/>
                    <a:pt x="443" y="636"/>
                  </a:cubicBezTo>
                  <a:cubicBezTo>
                    <a:pt x="447" y="639"/>
                    <a:pt x="451" y="643"/>
                    <a:pt x="455" y="646"/>
                  </a:cubicBezTo>
                  <a:close/>
                  <a:moveTo>
                    <a:pt x="493" y="342"/>
                  </a:moveTo>
                  <a:cubicBezTo>
                    <a:pt x="495" y="372"/>
                    <a:pt x="477" y="417"/>
                    <a:pt x="447" y="429"/>
                  </a:cubicBezTo>
                  <a:cubicBezTo>
                    <a:pt x="443" y="430"/>
                    <a:pt x="439" y="431"/>
                    <a:pt x="435" y="430"/>
                  </a:cubicBezTo>
                  <a:cubicBezTo>
                    <a:pt x="436" y="427"/>
                    <a:pt x="436" y="424"/>
                    <a:pt x="437" y="422"/>
                  </a:cubicBezTo>
                  <a:cubicBezTo>
                    <a:pt x="440" y="423"/>
                    <a:pt x="444" y="419"/>
                    <a:pt x="447" y="418"/>
                  </a:cubicBezTo>
                  <a:cubicBezTo>
                    <a:pt x="452" y="415"/>
                    <a:pt x="455" y="412"/>
                    <a:pt x="457" y="408"/>
                  </a:cubicBezTo>
                  <a:cubicBezTo>
                    <a:pt x="459" y="407"/>
                    <a:pt x="461" y="405"/>
                    <a:pt x="462" y="404"/>
                  </a:cubicBezTo>
                  <a:cubicBezTo>
                    <a:pt x="477" y="392"/>
                    <a:pt x="483" y="372"/>
                    <a:pt x="482" y="353"/>
                  </a:cubicBezTo>
                  <a:cubicBezTo>
                    <a:pt x="483" y="353"/>
                    <a:pt x="483" y="352"/>
                    <a:pt x="484" y="352"/>
                  </a:cubicBezTo>
                  <a:cubicBezTo>
                    <a:pt x="485" y="350"/>
                    <a:pt x="487" y="349"/>
                    <a:pt x="487" y="347"/>
                  </a:cubicBezTo>
                  <a:cubicBezTo>
                    <a:pt x="485" y="337"/>
                    <a:pt x="469" y="354"/>
                    <a:pt x="466" y="358"/>
                  </a:cubicBezTo>
                  <a:cubicBezTo>
                    <a:pt x="456" y="367"/>
                    <a:pt x="459" y="378"/>
                    <a:pt x="457" y="390"/>
                  </a:cubicBezTo>
                  <a:cubicBezTo>
                    <a:pt x="455" y="399"/>
                    <a:pt x="449" y="406"/>
                    <a:pt x="442" y="413"/>
                  </a:cubicBezTo>
                  <a:cubicBezTo>
                    <a:pt x="441" y="413"/>
                    <a:pt x="440" y="414"/>
                    <a:pt x="439" y="414"/>
                  </a:cubicBezTo>
                  <a:cubicBezTo>
                    <a:pt x="441" y="406"/>
                    <a:pt x="443" y="397"/>
                    <a:pt x="445" y="389"/>
                  </a:cubicBezTo>
                  <a:cubicBezTo>
                    <a:pt x="445" y="384"/>
                    <a:pt x="449" y="369"/>
                    <a:pt x="451" y="357"/>
                  </a:cubicBezTo>
                  <a:cubicBezTo>
                    <a:pt x="451" y="357"/>
                    <a:pt x="451" y="357"/>
                    <a:pt x="452" y="357"/>
                  </a:cubicBezTo>
                  <a:cubicBezTo>
                    <a:pt x="456" y="351"/>
                    <a:pt x="461" y="345"/>
                    <a:pt x="466" y="340"/>
                  </a:cubicBezTo>
                  <a:cubicBezTo>
                    <a:pt x="475" y="330"/>
                    <a:pt x="491" y="323"/>
                    <a:pt x="493" y="342"/>
                  </a:cubicBezTo>
                  <a:close/>
                  <a:moveTo>
                    <a:pt x="460" y="403"/>
                  </a:moveTo>
                  <a:cubicBezTo>
                    <a:pt x="463" y="397"/>
                    <a:pt x="463" y="389"/>
                    <a:pt x="464" y="380"/>
                  </a:cubicBezTo>
                  <a:cubicBezTo>
                    <a:pt x="467" y="371"/>
                    <a:pt x="472" y="364"/>
                    <a:pt x="478" y="357"/>
                  </a:cubicBezTo>
                  <a:cubicBezTo>
                    <a:pt x="478" y="372"/>
                    <a:pt x="471" y="392"/>
                    <a:pt x="460" y="403"/>
                  </a:cubicBezTo>
                  <a:close/>
                  <a:moveTo>
                    <a:pt x="48" y="298"/>
                  </a:moveTo>
                  <a:cubicBezTo>
                    <a:pt x="42" y="278"/>
                    <a:pt x="42" y="258"/>
                    <a:pt x="45" y="238"/>
                  </a:cubicBezTo>
                  <a:cubicBezTo>
                    <a:pt x="45" y="236"/>
                    <a:pt x="46" y="225"/>
                    <a:pt x="43" y="229"/>
                  </a:cubicBezTo>
                  <a:cubicBezTo>
                    <a:pt x="38" y="236"/>
                    <a:pt x="35" y="246"/>
                    <a:pt x="34" y="256"/>
                  </a:cubicBezTo>
                  <a:cubicBezTo>
                    <a:pt x="33" y="253"/>
                    <a:pt x="32" y="249"/>
                    <a:pt x="31" y="246"/>
                  </a:cubicBezTo>
                  <a:cubicBezTo>
                    <a:pt x="26" y="207"/>
                    <a:pt x="39" y="166"/>
                    <a:pt x="64" y="136"/>
                  </a:cubicBezTo>
                  <a:cubicBezTo>
                    <a:pt x="123" y="62"/>
                    <a:pt x="204" y="8"/>
                    <a:pt x="301" y="27"/>
                  </a:cubicBezTo>
                  <a:cubicBezTo>
                    <a:pt x="329" y="33"/>
                    <a:pt x="359" y="45"/>
                    <a:pt x="378" y="68"/>
                  </a:cubicBezTo>
                  <a:cubicBezTo>
                    <a:pt x="380" y="71"/>
                    <a:pt x="382" y="74"/>
                    <a:pt x="384" y="78"/>
                  </a:cubicBezTo>
                  <a:cubicBezTo>
                    <a:pt x="384" y="79"/>
                    <a:pt x="384" y="80"/>
                    <a:pt x="385" y="81"/>
                  </a:cubicBezTo>
                  <a:cubicBezTo>
                    <a:pt x="384" y="82"/>
                    <a:pt x="384" y="85"/>
                    <a:pt x="386" y="86"/>
                  </a:cubicBezTo>
                  <a:cubicBezTo>
                    <a:pt x="393" y="84"/>
                    <a:pt x="399" y="80"/>
                    <a:pt x="406" y="78"/>
                  </a:cubicBezTo>
                  <a:cubicBezTo>
                    <a:pt x="416" y="75"/>
                    <a:pt x="428" y="75"/>
                    <a:pt x="439" y="78"/>
                  </a:cubicBezTo>
                  <a:cubicBezTo>
                    <a:pt x="497" y="93"/>
                    <a:pt x="519" y="174"/>
                    <a:pt x="517" y="228"/>
                  </a:cubicBezTo>
                  <a:cubicBezTo>
                    <a:pt x="517" y="240"/>
                    <a:pt x="514" y="251"/>
                    <a:pt x="508" y="261"/>
                  </a:cubicBezTo>
                  <a:cubicBezTo>
                    <a:pt x="508" y="260"/>
                    <a:pt x="508" y="260"/>
                    <a:pt x="508" y="259"/>
                  </a:cubicBezTo>
                  <a:cubicBezTo>
                    <a:pt x="508" y="253"/>
                    <a:pt x="507" y="247"/>
                    <a:pt x="505" y="241"/>
                  </a:cubicBezTo>
                  <a:cubicBezTo>
                    <a:pt x="504" y="239"/>
                    <a:pt x="503" y="237"/>
                    <a:pt x="501" y="237"/>
                  </a:cubicBezTo>
                  <a:cubicBezTo>
                    <a:pt x="500" y="236"/>
                    <a:pt x="499" y="239"/>
                    <a:pt x="499" y="240"/>
                  </a:cubicBezTo>
                  <a:cubicBezTo>
                    <a:pt x="499" y="261"/>
                    <a:pt x="497" y="282"/>
                    <a:pt x="488" y="301"/>
                  </a:cubicBezTo>
                  <a:cubicBezTo>
                    <a:pt x="486" y="307"/>
                    <a:pt x="483" y="313"/>
                    <a:pt x="480" y="319"/>
                  </a:cubicBezTo>
                  <a:cubicBezTo>
                    <a:pt x="479" y="319"/>
                    <a:pt x="479" y="320"/>
                    <a:pt x="479" y="320"/>
                  </a:cubicBezTo>
                  <a:cubicBezTo>
                    <a:pt x="469" y="323"/>
                    <a:pt x="458" y="332"/>
                    <a:pt x="451" y="342"/>
                  </a:cubicBezTo>
                  <a:cubicBezTo>
                    <a:pt x="451" y="342"/>
                    <a:pt x="451" y="342"/>
                    <a:pt x="450" y="341"/>
                  </a:cubicBezTo>
                  <a:cubicBezTo>
                    <a:pt x="452" y="328"/>
                    <a:pt x="451" y="310"/>
                    <a:pt x="451" y="305"/>
                  </a:cubicBezTo>
                  <a:cubicBezTo>
                    <a:pt x="451" y="300"/>
                    <a:pt x="453" y="292"/>
                    <a:pt x="448" y="289"/>
                  </a:cubicBezTo>
                  <a:cubicBezTo>
                    <a:pt x="432" y="277"/>
                    <a:pt x="420" y="261"/>
                    <a:pt x="418" y="241"/>
                  </a:cubicBezTo>
                  <a:cubicBezTo>
                    <a:pt x="426" y="246"/>
                    <a:pt x="437" y="249"/>
                    <a:pt x="450" y="250"/>
                  </a:cubicBezTo>
                  <a:cubicBezTo>
                    <a:pt x="452" y="250"/>
                    <a:pt x="455" y="250"/>
                    <a:pt x="457" y="250"/>
                  </a:cubicBezTo>
                  <a:cubicBezTo>
                    <a:pt x="461" y="250"/>
                    <a:pt x="461" y="243"/>
                    <a:pt x="457" y="243"/>
                  </a:cubicBezTo>
                  <a:cubicBezTo>
                    <a:pt x="437" y="240"/>
                    <a:pt x="416" y="234"/>
                    <a:pt x="404" y="218"/>
                  </a:cubicBezTo>
                  <a:cubicBezTo>
                    <a:pt x="395" y="206"/>
                    <a:pt x="391" y="193"/>
                    <a:pt x="387" y="179"/>
                  </a:cubicBezTo>
                  <a:cubicBezTo>
                    <a:pt x="384" y="167"/>
                    <a:pt x="381" y="152"/>
                    <a:pt x="370" y="145"/>
                  </a:cubicBezTo>
                  <a:cubicBezTo>
                    <a:pt x="366" y="143"/>
                    <a:pt x="362" y="143"/>
                    <a:pt x="359" y="144"/>
                  </a:cubicBezTo>
                  <a:cubicBezTo>
                    <a:pt x="358" y="144"/>
                    <a:pt x="357" y="144"/>
                    <a:pt x="356" y="145"/>
                  </a:cubicBezTo>
                  <a:cubicBezTo>
                    <a:pt x="343" y="120"/>
                    <a:pt x="313" y="113"/>
                    <a:pt x="291" y="131"/>
                  </a:cubicBezTo>
                  <a:cubicBezTo>
                    <a:pt x="276" y="141"/>
                    <a:pt x="267" y="158"/>
                    <a:pt x="258" y="174"/>
                  </a:cubicBezTo>
                  <a:cubicBezTo>
                    <a:pt x="242" y="202"/>
                    <a:pt x="218" y="224"/>
                    <a:pt x="186" y="232"/>
                  </a:cubicBezTo>
                  <a:cubicBezTo>
                    <a:pt x="193" y="224"/>
                    <a:pt x="200" y="217"/>
                    <a:pt x="204" y="207"/>
                  </a:cubicBezTo>
                  <a:cubicBezTo>
                    <a:pt x="205" y="204"/>
                    <a:pt x="209" y="200"/>
                    <a:pt x="209" y="197"/>
                  </a:cubicBezTo>
                  <a:cubicBezTo>
                    <a:pt x="215" y="188"/>
                    <a:pt x="220" y="177"/>
                    <a:pt x="220" y="167"/>
                  </a:cubicBezTo>
                  <a:cubicBezTo>
                    <a:pt x="220" y="166"/>
                    <a:pt x="218" y="165"/>
                    <a:pt x="218" y="167"/>
                  </a:cubicBezTo>
                  <a:cubicBezTo>
                    <a:pt x="210" y="176"/>
                    <a:pt x="206" y="188"/>
                    <a:pt x="198" y="197"/>
                  </a:cubicBezTo>
                  <a:cubicBezTo>
                    <a:pt x="185" y="213"/>
                    <a:pt x="169" y="227"/>
                    <a:pt x="152" y="237"/>
                  </a:cubicBezTo>
                  <a:cubicBezTo>
                    <a:pt x="142" y="243"/>
                    <a:pt x="131" y="248"/>
                    <a:pt x="121" y="253"/>
                  </a:cubicBezTo>
                  <a:cubicBezTo>
                    <a:pt x="120" y="254"/>
                    <a:pt x="119" y="254"/>
                    <a:pt x="119" y="255"/>
                  </a:cubicBezTo>
                  <a:cubicBezTo>
                    <a:pt x="121" y="249"/>
                    <a:pt x="122" y="243"/>
                    <a:pt x="123" y="237"/>
                  </a:cubicBezTo>
                  <a:cubicBezTo>
                    <a:pt x="123" y="234"/>
                    <a:pt x="124" y="214"/>
                    <a:pt x="119" y="222"/>
                  </a:cubicBezTo>
                  <a:cubicBezTo>
                    <a:pt x="115" y="233"/>
                    <a:pt x="113" y="246"/>
                    <a:pt x="108" y="257"/>
                  </a:cubicBezTo>
                  <a:cubicBezTo>
                    <a:pt x="102" y="272"/>
                    <a:pt x="92" y="286"/>
                    <a:pt x="84" y="299"/>
                  </a:cubicBezTo>
                  <a:cubicBezTo>
                    <a:pt x="84" y="314"/>
                    <a:pt x="86" y="330"/>
                    <a:pt x="88" y="345"/>
                  </a:cubicBezTo>
                  <a:cubicBezTo>
                    <a:pt x="87" y="345"/>
                    <a:pt x="87" y="346"/>
                    <a:pt x="86" y="346"/>
                  </a:cubicBezTo>
                  <a:cubicBezTo>
                    <a:pt x="79" y="335"/>
                    <a:pt x="67" y="325"/>
                    <a:pt x="57" y="322"/>
                  </a:cubicBezTo>
                  <a:cubicBezTo>
                    <a:pt x="58" y="322"/>
                    <a:pt x="57" y="321"/>
                    <a:pt x="57" y="320"/>
                  </a:cubicBezTo>
                  <a:cubicBezTo>
                    <a:pt x="54" y="313"/>
                    <a:pt x="50" y="306"/>
                    <a:pt x="48" y="298"/>
                  </a:cubicBezTo>
                  <a:close/>
                  <a:moveTo>
                    <a:pt x="344" y="143"/>
                  </a:moveTo>
                  <a:cubicBezTo>
                    <a:pt x="325" y="135"/>
                    <a:pt x="301" y="140"/>
                    <a:pt x="283" y="151"/>
                  </a:cubicBezTo>
                  <a:cubicBezTo>
                    <a:pt x="286" y="148"/>
                    <a:pt x="288" y="145"/>
                    <a:pt x="290" y="143"/>
                  </a:cubicBezTo>
                  <a:cubicBezTo>
                    <a:pt x="307" y="126"/>
                    <a:pt x="328" y="127"/>
                    <a:pt x="344" y="143"/>
                  </a:cubicBezTo>
                  <a:close/>
                  <a:moveTo>
                    <a:pt x="75" y="422"/>
                  </a:moveTo>
                  <a:cubicBezTo>
                    <a:pt x="57" y="412"/>
                    <a:pt x="35" y="357"/>
                    <a:pt x="43" y="337"/>
                  </a:cubicBezTo>
                  <a:cubicBezTo>
                    <a:pt x="53" y="319"/>
                    <a:pt x="72" y="344"/>
                    <a:pt x="80" y="353"/>
                  </a:cubicBezTo>
                  <a:cubicBezTo>
                    <a:pt x="81" y="354"/>
                    <a:pt x="84" y="359"/>
                    <a:pt x="87" y="364"/>
                  </a:cubicBezTo>
                  <a:cubicBezTo>
                    <a:pt x="89" y="371"/>
                    <a:pt x="90" y="377"/>
                    <a:pt x="91" y="380"/>
                  </a:cubicBezTo>
                  <a:cubicBezTo>
                    <a:pt x="93" y="390"/>
                    <a:pt x="95" y="400"/>
                    <a:pt x="97" y="409"/>
                  </a:cubicBezTo>
                  <a:cubicBezTo>
                    <a:pt x="91" y="404"/>
                    <a:pt x="86" y="399"/>
                    <a:pt x="82" y="392"/>
                  </a:cubicBezTo>
                  <a:cubicBezTo>
                    <a:pt x="73" y="378"/>
                    <a:pt x="87" y="369"/>
                    <a:pt x="71" y="356"/>
                  </a:cubicBezTo>
                  <a:cubicBezTo>
                    <a:pt x="66" y="352"/>
                    <a:pt x="59" y="345"/>
                    <a:pt x="52" y="346"/>
                  </a:cubicBezTo>
                  <a:cubicBezTo>
                    <a:pt x="51" y="347"/>
                    <a:pt x="52" y="349"/>
                    <a:pt x="53" y="350"/>
                  </a:cubicBezTo>
                  <a:cubicBezTo>
                    <a:pt x="55" y="350"/>
                    <a:pt x="56" y="351"/>
                    <a:pt x="57" y="352"/>
                  </a:cubicBezTo>
                  <a:cubicBezTo>
                    <a:pt x="57" y="353"/>
                    <a:pt x="57" y="353"/>
                    <a:pt x="57" y="354"/>
                  </a:cubicBezTo>
                  <a:cubicBezTo>
                    <a:pt x="56" y="372"/>
                    <a:pt x="64" y="396"/>
                    <a:pt x="82" y="404"/>
                  </a:cubicBezTo>
                  <a:cubicBezTo>
                    <a:pt x="85" y="409"/>
                    <a:pt x="90" y="413"/>
                    <a:pt x="95" y="415"/>
                  </a:cubicBezTo>
                  <a:cubicBezTo>
                    <a:pt x="97" y="416"/>
                    <a:pt x="98" y="415"/>
                    <a:pt x="99" y="415"/>
                  </a:cubicBezTo>
                  <a:cubicBezTo>
                    <a:pt x="100" y="418"/>
                    <a:pt x="101" y="422"/>
                    <a:pt x="102" y="426"/>
                  </a:cubicBezTo>
                  <a:cubicBezTo>
                    <a:pt x="93" y="428"/>
                    <a:pt x="83" y="426"/>
                    <a:pt x="75" y="422"/>
                  </a:cubicBezTo>
                  <a:close/>
                  <a:moveTo>
                    <a:pt x="78" y="400"/>
                  </a:moveTo>
                  <a:cubicBezTo>
                    <a:pt x="65" y="391"/>
                    <a:pt x="60" y="371"/>
                    <a:pt x="60" y="355"/>
                  </a:cubicBezTo>
                  <a:cubicBezTo>
                    <a:pt x="69" y="363"/>
                    <a:pt x="75" y="373"/>
                    <a:pt x="75" y="384"/>
                  </a:cubicBezTo>
                  <a:cubicBezTo>
                    <a:pt x="74" y="390"/>
                    <a:pt x="76" y="395"/>
                    <a:pt x="78" y="400"/>
                  </a:cubicBezTo>
                  <a:close/>
                  <a:moveTo>
                    <a:pt x="108" y="413"/>
                  </a:moveTo>
                  <a:cubicBezTo>
                    <a:pt x="103" y="395"/>
                    <a:pt x="100" y="375"/>
                    <a:pt x="95" y="356"/>
                  </a:cubicBezTo>
                  <a:cubicBezTo>
                    <a:pt x="95" y="348"/>
                    <a:pt x="95" y="341"/>
                    <a:pt x="94" y="333"/>
                  </a:cubicBezTo>
                  <a:cubicBezTo>
                    <a:pt x="93" y="323"/>
                    <a:pt x="90" y="313"/>
                    <a:pt x="91" y="304"/>
                  </a:cubicBezTo>
                  <a:cubicBezTo>
                    <a:pt x="99" y="291"/>
                    <a:pt x="108" y="279"/>
                    <a:pt x="114" y="265"/>
                  </a:cubicBezTo>
                  <a:cubicBezTo>
                    <a:pt x="120" y="263"/>
                    <a:pt x="126" y="260"/>
                    <a:pt x="132" y="258"/>
                  </a:cubicBezTo>
                  <a:cubicBezTo>
                    <a:pt x="150" y="249"/>
                    <a:pt x="167" y="240"/>
                    <a:pt x="182" y="226"/>
                  </a:cubicBezTo>
                  <a:cubicBezTo>
                    <a:pt x="185" y="224"/>
                    <a:pt x="187" y="222"/>
                    <a:pt x="189" y="220"/>
                  </a:cubicBezTo>
                  <a:cubicBezTo>
                    <a:pt x="186" y="226"/>
                    <a:pt x="183" y="231"/>
                    <a:pt x="179" y="236"/>
                  </a:cubicBezTo>
                  <a:cubicBezTo>
                    <a:pt x="179" y="236"/>
                    <a:pt x="179" y="236"/>
                    <a:pt x="179" y="236"/>
                  </a:cubicBezTo>
                  <a:cubicBezTo>
                    <a:pt x="179" y="237"/>
                    <a:pt x="179" y="237"/>
                    <a:pt x="179" y="237"/>
                  </a:cubicBezTo>
                  <a:cubicBezTo>
                    <a:pt x="179" y="238"/>
                    <a:pt x="180" y="239"/>
                    <a:pt x="181" y="240"/>
                  </a:cubicBezTo>
                  <a:cubicBezTo>
                    <a:pt x="183" y="242"/>
                    <a:pt x="186" y="240"/>
                    <a:pt x="189" y="240"/>
                  </a:cubicBezTo>
                  <a:cubicBezTo>
                    <a:pt x="217" y="233"/>
                    <a:pt x="241" y="217"/>
                    <a:pt x="257" y="193"/>
                  </a:cubicBezTo>
                  <a:cubicBezTo>
                    <a:pt x="264" y="182"/>
                    <a:pt x="270" y="170"/>
                    <a:pt x="277" y="159"/>
                  </a:cubicBezTo>
                  <a:cubicBezTo>
                    <a:pt x="298" y="145"/>
                    <a:pt x="325" y="142"/>
                    <a:pt x="349" y="148"/>
                  </a:cubicBezTo>
                  <a:cubicBezTo>
                    <a:pt x="351" y="152"/>
                    <a:pt x="354" y="153"/>
                    <a:pt x="356" y="152"/>
                  </a:cubicBezTo>
                  <a:cubicBezTo>
                    <a:pt x="384" y="149"/>
                    <a:pt x="371" y="206"/>
                    <a:pt x="408" y="235"/>
                  </a:cubicBezTo>
                  <a:cubicBezTo>
                    <a:pt x="408" y="236"/>
                    <a:pt x="408" y="237"/>
                    <a:pt x="408" y="238"/>
                  </a:cubicBezTo>
                  <a:cubicBezTo>
                    <a:pt x="409" y="262"/>
                    <a:pt x="424" y="283"/>
                    <a:pt x="443" y="296"/>
                  </a:cubicBezTo>
                  <a:cubicBezTo>
                    <a:pt x="448" y="299"/>
                    <a:pt x="444" y="308"/>
                    <a:pt x="444" y="313"/>
                  </a:cubicBezTo>
                  <a:cubicBezTo>
                    <a:pt x="444" y="318"/>
                    <a:pt x="440" y="343"/>
                    <a:pt x="442" y="353"/>
                  </a:cubicBezTo>
                  <a:cubicBezTo>
                    <a:pt x="439" y="364"/>
                    <a:pt x="437" y="381"/>
                    <a:pt x="436" y="385"/>
                  </a:cubicBezTo>
                  <a:cubicBezTo>
                    <a:pt x="426" y="426"/>
                    <a:pt x="419" y="470"/>
                    <a:pt x="391" y="504"/>
                  </a:cubicBezTo>
                  <a:cubicBezTo>
                    <a:pt x="371" y="523"/>
                    <a:pt x="343" y="530"/>
                    <a:pt x="317" y="535"/>
                  </a:cubicBezTo>
                  <a:cubicBezTo>
                    <a:pt x="304" y="537"/>
                    <a:pt x="291" y="540"/>
                    <a:pt x="278" y="540"/>
                  </a:cubicBezTo>
                  <a:cubicBezTo>
                    <a:pt x="276" y="540"/>
                    <a:pt x="273" y="540"/>
                    <a:pt x="271" y="541"/>
                  </a:cubicBezTo>
                  <a:cubicBezTo>
                    <a:pt x="268" y="540"/>
                    <a:pt x="263" y="541"/>
                    <a:pt x="260" y="540"/>
                  </a:cubicBezTo>
                  <a:cubicBezTo>
                    <a:pt x="166" y="530"/>
                    <a:pt x="131" y="509"/>
                    <a:pt x="108" y="413"/>
                  </a:cubicBezTo>
                  <a:close/>
                  <a:moveTo>
                    <a:pt x="364" y="532"/>
                  </a:moveTo>
                  <a:cubicBezTo>
                    <a:pt x="370" y="541"/>
                    <a:pt x="375" y="552"/>
                    <a:pt x="374" y="564"/>
                  </a:cubicBezTo>
                  <a:cubicBezTo>
                    <a:pt x="373" y="565"/>
                    <a:pt x="373" y="567"/>
                    <a:pt x="373" y="569"/>
                  </a:cubicBezTo>
                  <a:cubicBezTo>
                    <a:pt x="369" y="576"/>
                    <a:pt x="364" y="582"/>
                    <a:pt x="358" y="587"/>
                  </a:cubicBezTo>
                  <a:cubicBezTo>
                    <a:pt x="357" y="587"/>
                    <a:pt x="356" y="588"/>
                    <a:pt x="355" y="589"/>
                  </a:cubicBezTo>
                  <a:cubicBezTo>
                    <a:pt x="355" y="586"/>
                    <a:pt x="353" y="582"/>
                    <a:pt x="353" y="579"/>
                  </a:cubicBezTo>
                  <a:cubicBezTo>
                    <a:pt x="351" y="565"/>
                    <a:pt x="351" y="550"/>
                    <a:pt x="356" y="536"/>
                  </a:cubicBezTo>
                  <a:cubicBezTo>
                    <a:pt x="356" y="536"/>
                    <a:pt x="356" y="535"/>
                    <a:pt x="356" y="535"/>
                  </a:cubicBezTo>
                  <a:cubicBezTo>
                    <a:pt x="359" y="534"/>
                    <a:pt x="362" y="533"/>
                    <a:pt x="364" y="532"/>
                  </a:cubicBezTo>
                  <a:close/>
                  <a:moveTo>
                    <a:pt x="193" y="554"/>
                  </a:moveTo>
                  <a:cubicBezTo>
                    <a:pt x="197" y="558"/>
                    <a:pt x="202" y="562"/>
                    <a:pt x="205" y="566"/>
                  </a:cubicBezTo>
                  <a:cubicBezTo>
                    <a:pt x="220" y="580"/>
                    <a:pt x="240" y="588"/>
                    <a:pt x="260" y="589"/>
                  </a:cubicBezTo>
                  <a:cubicBezTo>
                    <a:pt x="293" y="590"/>
                    <a:pt x="321" y="568"/>
                    <a:pt x="344" y="546"/>
                  </a:cubicBezTo>
                  <a:cubicBezTo>
                    <a:pt x="342" y="560"/>
                    <a:pt x="345" y="580"/>
                    <a:pt x="347" y="590"/>
                  </a:cubicBezTo>
                  <a:cubicBezTo>
                    <a:pt x="348" y="591"/>
                    <a:pt x="348" y="592"/>
                    <a:pt x="349" y="592"/>
                  </a:cubicBezTo>
                  <a:cubicBezTo>
                    <a:pt x="329" y="602"/>
                    <a:pt x="306" y="605"/>
                    <a:pt x="288" y="619"/>
                  </a:cubicBezTo>
                  <a:cubicBezTo>
                    <a:pt x="279" y="625"/>
                    <a:pt x="271" y="633"/>
                    <a:pt x="266" y="643"/>
                  </a:cubicBezTo>
                  <a:cubicBezTo>
                    <a:pt x="265" y="637"/>
                    <a:pt x="261" y="631"/>
                    <a:pt x="257" y="626"/>
                  </a:cubicBezTo>
                  <a:cubicBezTo>
                    <a:pt x="242" y="603"/>
                    <a:pt x="210" y="604"/>
                    <a:pt x="188" y="591"/>
                  </a:cubicBezTo>
                  <a:cubicBezTo>
                    <a:pt x="189" y="588"/>
                    <a:pt x="189" y="584"/>
                    <a:pt x="190" y="582"/>
                  </a:cubicBezTo>
                  <a:cubicBezTo>
                    <a:pt x="191" y="573"/>
                    <a:pt x="193" y="563"/>
                    <a:pt x="193" y="554"/>
                  </a:cubicBezTo>
                  <a:close/>
                  <a:moveTo>
                    <a:pt x="190" y="537"/>
                  </a:moveTo>
                  <a:cubicBezTo>
                    <a:pt x="211" y="544"/>
                    <a:pt x="238" y="548"/>
                    <a:pt x="271" y="550"/>
                  </a:cubicBezTo>
                  <a:cubicBezTo>
                    <a:pt x="272" y="550"/>
                    <a:pt x="273" y="550"/>
                    <a:pt x="274" y="550"/>
                  </a:cubicBezTo>
                  <a:cubicBezTo>
                    <a:pt x="283" y="551"/>
                    <a:pt x="293" y="548"/>
                    <a:pt x="302" y="547"/>
                  </a:cubicBezTo>
                  <a:cubicBezTo>
                    <a:pt x="315" y="545"/>
                    <a:pt x="328" y="542"/>
                    <a:pt x="341" y="539"/>
                  </a:cubicBezTo>
                  <a:cubicBezTo>
                    <a:pt x="338" y="542"/>
                    <a:pt x="335" y="545"/>
                    <a:pt x="332" y="548"/>
                  </a:cubicBezTo>
                  <a:cubicBezTo>
                    <a:pt x="303" y="574"/>
                    <a:pt x="260" y="596"/>
                    <a:pt x="223" y="575"/>
                  </a:cubicBezTo>
                  <a:cubicBezTo>
                    <a:pt x="215" y="569"/>
                    <a:pt x="207" y="563"/>
                    <a:pt x="201" y="556"/>
                  </a:cubicBezTo>
                  <a:cubicBezTo>
                    <a:pt x="197" y="550"/>
                    <a:pt x="194" y="544"/>
                    <a:pt x="191" y="539"/>
                  </a:cubicBezTo>
                  <a:cubicBezTo>
                    <a:pt x="191" y="538"/>
                    <a:pt x="190" y="537"/>
                    <a:pt x="190" y="537"/>
                  </a:cubicBezTo>
                  <a:close/>
                  <a:moveTo>
                    <a:pt x="182" y="580"/>
                  </a:moveTo>
                  <a:cubicBezTo>
                    <a:pt x="181" y="582"/>
                    <a:pt x="181" y="584"/>
                    <a:pt x="181" y="586"/>
                  </a:cubicBezTo>
                  <a:cubicBezTo>
                    <a:pt x="179" y="584"/>
                    <a:pt x="177" y="582"/>
                    <a:pt x="175" y="580"/>
                  </a:cubicBezTo>
                  <a:cubicBezTo>
                    <a:pt x="170" y="571"/>
                    <a:pt x="173" y="560"/>
                    <a:pt x="176" y="551"/>
                  </a:cubicBezTo>
                  <a:cubicBezTo>
                    <a:pt x="177" y="549"/>
                    <a:pt x="178" y="547"/>
                    <a:pt x="179" y="545"/>
                  </a:cubicBezTo>
                  <a:cubicBezTo>
                    <a:pt x="180" y="543"/>
                    <a:pt x="180" y="541"/>
                    <a:pt x="181" y="539"/>
                  </a:cubicBezTo>
                  <a:cubicBezTo>
                    <a:pt x="182" y="540"/>
                    <a:pt x="182" y="540"/>
                    <a:pt x="182" y="540"/>
                  </a:cubicBezTo>
                  <a:cubicBezTo>
                    <a:pt x="185" y="553"/>
                    <a:pt x="183" y="567"/>
                    <a:pt x="182" y="580"/>
                  </a:cubicBezTo>
                  <a:close/>
                  <a:moveTo>
                    <a:pt x="90" y="635"/>
                  </a:moveTo>
                  <a:cubicBezTo>
                    <a:pt x="91" y="635"/>
                    <a:pt x="91" y="634"/>
                    <a:pt x="91" y="634"/>
                  </a:cubicBezTo>
                  <a:cubicBezTo>
                    <a:pt x="100" y="638"/>
                    <a:pt x="110" y="640"/>
                    <a:pt x="120" y="641"/>
                  </a:cubicBezTo>
                  <a:cubicBezTo>
                    <a:pt x="124" y="642"/>
                    <a:pt x="129" y="643"/>
                    <a:pt x="134" y="643"/>
                  </a:cubicBezTo>
                  <a:cubicBezTo>
                    <a:pt x="132" y="644"/>
                    <a:pt x="129" y="644"/>
                    <a:pt x="127" y="644"/>
                  </a:cubicBezTo>
                  <a:cubicBezTo>
                    <a:pt x="107" y="646"/>
                    <a:pt x="87" y="650"/>
                    <a:pt x="68" y="657"/>
                  </a:cubicBezTo>
                  <a:cubicBezTo>
                    <a:pt x="75" y="649"/>
                    <a:pt x="82" y="642"/>
                    <a:pt x="90" y="635"/>
                  </a:cubicBezTo>
                  <a:close/>
                  <a:moveTo>
                    <a:pt x="490" y="790"/>
                  </a:moveTo>
                  <a:cubicBezTo>
                    <a:pt x="439" y="813"/>
                    <a:pt x="385" y="826"/>
                    <a:pt x="330" y="829"/>
                  </a:cubicBezTo>
                  <a:cubicBezTo>
                    <a:pt x="256" y="834"/>
                    <a:pt x="182" y="829"/>
                    <a:pt x="110" y="810"/>
                  </a:cubicBezTo>
                  <a:cubicBezTo>
                    <a:pt x="75" y="801"/>
                    <a:pt x="39" y="789"/>
                    <a:pt x="9" y="768"/>
                  </a:cubicBezTo>
                  <a:cubicBezTo>
                    <a:pt x="10" y="766"/>
                    <a:pt x="11" y="765"/>
                    <a:pt x="11" y="764"/>
                  </a:cubicBezTo>
                  <a:cubicBezTo>
                    <a:pt x="13" y="756"/>
                    <a:pt x="15" y="749"/>
                    <a:pt x="18" y="742"/>
                  </a:cubicBezTo>
                  <a:cubicBezTo>
                    <a:pt x="28" y="713"/>
                    <a:pt x="43" y="685"/>
                    <a:pt x="63" y="662"/>
                  </a:cubicBezTo>
                  <a:cubicBezTo>
                    <a:pt x="71" y="659"/>
                    <a:pt x="80" y="656"/>
                    <a:pt x="88" y="654"/>
                  </a:cubicBezTo>
                  <a:cubicBezTo>
                    <a:pt x="107" y="649"/>
                    <a:pt x="127" y="646"/>
                    <a:pt x="147" y="646"/>
                  </a:cubicBezTo>
                  <a:cubicBezTo>
                    <a:pt x="154" y="647"/>
                    <a:pt x="160" y="648"/>
                    <a:pt x="167" y="650"/>
                  </a:cubicBezTo>
                  <a:cubicBezTo>
                    <a:pt x="167" y="650"/>
                    <a:pt x="167" y="650"/>
                    <a:pt x="167" y="650"/>
                  </a:cubicBezTo>
                  <a:cubicBezTo>
                    <a:pt x="179" y="653"/>
                    <a:pt x="190" y="657"/>
                    <a:pt x="201" y="662"/>
                  </a:cubicBezTo>
                  <a:cubicBezTo>
                    <a:pt x="198" y="669"/>
                    <a:pt x="195" y="674"/>
                    <a:pt x="194" y="676"/>
                  </a:cubicBezTo>
                  <a:cubicBezTo>
                    <a:pt x="188" y="693"/>
                    <a:pt x="169" y="778"/>
                    <a:pt x="194" y="781"/>
                  </a:cubicBezTo>
                  <a:cubicBezTo>
                    <a:pt x="211" y="780"/>
                    <a:pt x="203" y="760"/>
                    <a:pt x="204" y="749"/>
                  </a:cubicBezTo>
                  <a:cubicBezTo>
                    <a:pt x="204" y="731"/>
                    <a:pt x="207" y="714"/>
                    <a:pt x="212" y="697"/>
                  </a:cubicBezTo>
                  <a:cubicBezTo>
                    <a:pt x="214" y="688"/>
                    <a:pt x="217" y="679"/>
                    <a:pt x="221" y="670"/>
                  </a:cubicBezTo>
                  <a:cubicBezTo>
                    <a:pt x="221" y="669"/>
                    <a:pt x="223" y="665"/>
                    <a:pt x="224" y="662"/>
                  </a:cubicBezTo>
                  <a:cubicBezTo>
                    <a:pt x="225" y="663"/>
                    <a:pt x="225" y="663"/>
                    <a:pt x="225" y="664"/>
                  </a:cubicBezTo>
                  <a:cubicBezTo>
                    <a:pt x="226" y="665"/>
                    <a:pt x="227" y="665"/>
                    <a:pt x="228" y="664"/>
                  </a:cubicBezTo>
                  <a:cubicBezTo>
                    <a:pt x="231" y="662"/>
                    <a:pt x="226" y="657"/>
                    <a:pt x="226" y="655"/>
                  </a:cubicBezTo>
                  <a:cubicBezTo>
                    <a:pt x="223" y="649"/>
                    <a:pt x="218" y="644"/>
                    <a:pt x="212" y="639"/>
                  </a:cubicBezTo>
                  <a:cubicBezTo>
                    <a:pt x="211" y="639"/>
                    <a:pt x="210" y="638"/>
                    <a:pt x="209" y="638"/>
                  </a:cubicBezTo>
                  <a:cubicBezTo>
                    <a:pt x="204" y="640"/>
                    <a:pt x="208" y="644"/>
                    <a:pt x="211" y="646"/>
                  </a:cubicBezTo>
                  <a:cubicBezTo>
                    <a:pt x="209" y="648"/>
                    <a:pt x="207" y="651"/>
                    <a:pt x="205" y="654"/>
                  </a:cubicBezTo>
                  <a:cubicBezTo>
                    <a:pt x="194" y="646"/>
                    <a:pt x="163" y="640"/>
                    <a:pt x="154" y="637"/>
                  </a:cubicBezTo>
                  <a:cubicBezTo>
                    <a:pt x="124" y="630"/>
                    <a:pt x="84" y="636"/>
                    <a:pt x="76" y="598"/>
                  </a:cubicBezTo>
                  <a:cubicBezTo>
                    <a:pt x="72" y="580"/>
                    <a:pt x="88" y="570"/>
                    <a:pt x="100" y="560"/>
                  </a:cubicBezTo>
                  <a:cubicBezTo>
                    <a:pt x="101" y="559"/>
                    <a:pt x="102" y="557"/>
                    <a:pt x="102" y="556"/>
                  </a:cubicBezTo>
                  <a:cubicBezTo>
                    <a:pt x="102" y="549"/>
                    <a:pt x="102" y="542"/>
                    <a:pt x="103" y="536"/>
                  </a:cubicBezTo>
                  <a:cubicBezTo>
                    <a:pt x="105" y="517"/>
                    <a:pt x="113" y="500"/>
                    <a:pt x="125" y="486"/>
                  </a:cubicBezTo>
                  <a:cubicBezTo>
                    <a:pt x="138" y="508"/>
                    <a:pt x="155" y="522"/>
                    <a:pt x="179" y="532"/>
                  </a:cubicBezTo>
                  <a:cubicBezTo>
                    <a:pt x="179" y="533"/>
                    <a:pt x="180" y="534"/>
                    <a:pt x="180" y="534"/>
                  </a:cubicBezTo>
                  <a:cubicBezTo>
                    <a:pt x="178" y="537"/>
                    <a:pt x="177" y="540"/>
                    <a:pt x="176" y="543"/>
                  </a:cubicBezTo>
                  <a:cubicBezTo>
                    <a:pt x="175" y="544"/>
                    <a:pt x="175" y="546"/>
                    <a:pt x="174" y="547"/>
                  </a:cubicBezTo>
                  <a:cubicBezTo>
                    <a:pt x="173" y="546"/>
                    <a:pt x="172" y="547"/>
                    <a:pt x="171" y="547"/>
                  </a:cubicBezTo>
                  <a:cubicBezTo>
                    <a:pt x="166" y="550"/>
                    <a:pt x="165" y="555"/>
                    <a:pt x="164" y="560"/>
                  </a:cubicBezTo>
                  <a:cubicBezTo>
                    <a:pt x="154" y="606"/>
                    <a:pt x="214" y="605"/>
                    <a:pt x="241" y="623"/>
                  </a:cubicBezTo>
                  <a:cubicBezTo>
                    <a:pt x="252" y="631"/>
                    <a:pt x="257" y="644"/>
                    <a:pt x="264" y="656"/>
                  </a:cubicBezTo>
                  <a:cubicBezTo>
                    <a:pt x="264" y="657"/>
                    <a:pt x="264" y="658"/>
                    <a:pt x="265" y="659"/>
                  </a:cubicBezTo>
                  <a:cubicBezTo>
                    <a:pt x="269" y="661"/>
                    <a:pt x="270" y="655"/>
                    <a:pt x="271" y="653"/>
                  </a:cubicBezTo>
                  <a:cubicBezTo>
                    <a:pt x="274" y="648"/>
                    <a:pt x="275" y="644"/>
                    <a:pt x="279" y="640"/>
                  </a:cubicBezTo>
                  <a:cubicBezTo>
                    <a:pt x="299" y="614"/>
                    <a:pt x="334" y="613"/>
                    <a:pt x="360" y="597"/>
                  </a:cubicBezTo>
                  <a:cubicBezTo>
                    <a:pt x="368" y="591"/>
                    <a:pt x="376" y="583"/>
                    <a:pt x="380" y="574"/>
                  </a:cubicBezTo>
                  <a:cubicBezTo>
                    <a:pt x="382" y="569"/>
                    <a:pt x="390" y="554"/>
                    <a:pt x="384" y="552"/>
                  </a:cubicBezTo>
                  <a:cubicBezTo>
                    <a:pt x="382" y="551"/>
                    <a:pt x="379" y="552"/>
                    <a:pt x="379" y="554"/>
                  </a:cubicBezTo>
                  <a:cubicBezTo>
                    <a:pt x="378" y="555"/>
                    <a:pt x="378" y="557"/>
                    <a:pt x="377" y="558"/>
                  </a:cubicBezTo>
                  <a:cubicBezTo>
                    <a:pt x="377" y="548"/>
                    <a:pt x="373" y="539"/>
                    <a:pt x="368" y="531"/>
                  </a:cubicBezTo>
                  <a:cubicBezTo>
                    <a:pt x="379" y="526"/>
                    <a:pt x="389" y="519"/>
                    <a:pt x="398" y="511"/>
                  </a:cubicBezTo>
                  <a:cubicBezTo>
                    <a:pt x="404" y="504"/>
                    <a:pt x="409" y="496"/>
                    <a:pt x="414" y="488"/>
                  </a:cubicBezTo>
                  <a:cubicBezTo>
                    <a:pt x="435" y="502"/>
                    <a:pt x="444" y="525"/>
                    <a:pt x="439" y="551"/>
                  </a:cubicBezTo>
                  <a:cubicBezTo>
                    <a:pt x="437" y="557"/>
                    <a:pt x="442" y="560"/>
                    <a:pt x="445" y="564"/>
                  </a:cubicBezTo>
                  <a:cubicBezTo>
                    <a:pt x="454" y="575"/>
                    <a:pt x="466" y="588"/>
                    <a:pt x="461" y="603"/>
                  </a:cubicBezTo>
                  <a:cubicBezTo>
                    <a:pt x="455" y="624"/>
                    <a:pt x="432" y="630"/>
                    <a:pt x="413" y="631"/>
                  </a:cubicBezTo>
                  <a:cubicBezTo>
                    <a:pt x="400" y="632"/>
                    <a:pt x="386" y="634"/>
                    <a:pt x="373" y="638"/>
                  </a:cubicBezTo>
                  <a:cubicBezTo>
                    <a:pt x="368" y="640"/>
                    <a:pt x="340" y="648"/>
                    <a:pt x="332" y="656"/>
                  </a:cubicBezTo>
                  <a:cubicBezTo>
                    <a:pt x="331" y="654"/>
                    <a:pt x="330" y="652"/>
                    <a:pt x="328" y="650"/>
                  </a:cubicBezTo>
                  <a:cubicBezTo>
                    <a:pt x="328" y="648"/>
                    <a:pt x="327" y="647"/>
                    <a:pt x="326" y="646"/>
                  </a:cubicBezTo>
                  <a:cubicBezTo>
                    <a:pt x="328" y="644"/>
                    <a:pt x="329" y="642"/>
                    <a:pt x="330" y="640"/>
                  </a:cubicBezTo>
                  <a:cubicBezTo>
                    <a:pt x="330" y="639"/>
                    <a:pt x="330" y="638"/>
                    <a:pt x="329" y="638"/>
                  </a:cubicBezTo>
                  <a:cubicBezTo>
                    <a:pt x="320" y="637"/>
                    <a:pt x="315" y="647"/>
                    <a:pt x="311" y="653"/>
                  </a:cubicBezTo>
                  <a:cubicBezTo>
                    <a:pt x="310" y="657"/>
                    <a:pt x="308" y="660"/>
                    <a:pt x="307" y="663"/>
                  </a:cubicBezTo>
                  <a:cubicBezTo>
                    <a:pt x="307" y="664"/>
                    <a:pt x="308" y="665"/>
                    <a:pt x="309" y="666"/>
                  </a:cubicBezTo>
                  <a:cubicBezTo>
                    <a:pt x="309" y="666"/>
                    <a:pt x="311" y="666"/>
                    <a:pt x="311" y="665"/>
                  </a:cubicBezTo>
                  <a:cubicBezTo>
                    <a:pt x="312" y="664"/>
                    <a:pt x="312" y="664"/>
                    <a:pt x="312" y="663"/>
                  </a:cubicBezTo>
                  <a:cubicBezTo>
                    <a:pt x="313" y="663"/>
                    <a:pt x="313" y="664"/>
                    <a:pt x="313" y="664"/>
                  </a:cubicBezTo>
                  <a:cubicBezTo>
                    <a:pt x="327" y="685"/>
                    <a:pt x="332" y="711"/>
                    <a:pt x="332" y="737"/>
                  </a:cubicBezTo>
                  <a:cubicBezTo>
                    <a:pt x="332" y="743"/>
                    <a:pt x="332" y="751"/>
                    <a:pt x="332" y="759"/>
                  </a:cubicBezTo>
                  <a:cubicBezTo>
                    <a:pt x="331" y="765"/>
                    <a:pt x="330" y="774"/>
                    <a:pt x="337" y="778"/>
                  </a:cubicBezTo>
                  <a:cubicBezTo>
                    <a:pt x="341" y="781"/>
                    <a:pt x="346" y="779"/>
                    <a:pt x="349" y="776"/>
                  </a:cubicBezTo>
                  <a:cubicBezTo>
                    <a:pt x="365" y="757"/>
                    <a:pt x="354" y="719"/>
                    <a:pt x="349" y="697"/>
                  </a:cubicBezTo>
                  <a:cubicBezTo>
                    <a:pt x="346" y="686"/>
                    <a:pt x="341" y="674"/>
                    <a:pt x="336" y="663"/>
                  </a:cubicBezTo>
                  <a:cubicBezTo>
                    <a:pt x="336" y="663"/>
                    <a:pt x="337" y="662"/>
                    <a:pt x="338" y="662"/>
                  </a:cubicBezTo>
                  <a:cubicBezTo>
                    <a:pt x="341" y="660"/>
                    <a:pt x="345" y="658"/>
                    <a:pt x="349" y="657"/>
                  </a:cubicBezTo>
                  <a:cubicBezTo>
                    <a:pt x="359" y="652"/>
                    <a:pt x="369" y="649"/>
                    <a:pt x="379" y="646"/>
                  </a:cubicBezTo>
                  <a:cubicBezTo>
                    <a:pt x="406" y="644"/>
                    <a:pt x="433" y="647"/>
                    <a:pt x="459" y="650"/>
                  </a:cubicBezTo>
                  <a:cubicBezTo>
                    <a:pt x="492" y="683"/>
                    <a:pt x="512" y="727"/>
                    <a:pt x="528" y="770"/>
                  </a:cubicBezTo>
                  <a:cubicBezTo>
                    <a:pt x="528" y="771"/>
                    <a:pt x="528" y="771"/>
                    <a:pt x="528" y="771"/>
                  </a:cubicBezTo>
                  <a:cubicBezTo>
                    <a:pt x="516" y="778"/>
                    <a:pt x="503" y="784"/>
                    <a:pt x="490" y="790"/>
                  </a:cubicBezTo>
                  <a:close/>
                  <a:moveTo>
                    <a:pt x="197" y="761"/>
                  </a:moveTo>
                  <a:cubicBezTo>
                    <a:pt x="196" y="764"/>
                    <a:pt x="199" y="777"/>
                    <a:pt x="193" y="773"/>
                  </a:cubicBezTo>
                  <a:cubicBezTo>
                    <a:pt x="183" y="762"/>
                    <a:pt x="190" y="723"/>
                    <a:pt x="192" y="709"/>
                  </a:cubicBezTo>
                  <a:cubicBezTo>
                    <a:pt x="196" y="689"/>
                    <a:pt x="202" y="672"/>
                    <a:pt x="212" y="655"/>
                  </a:cubicBezTo>
                  <a:cubicBezTo>
                    <a:pt x="212" y="653"/>
                    <a:pt x="214" y="652"/>
                    <a:pt x="215" y="650"/>
                  </a:cubicBezTo>
                  <a:cubicBezTo>
                    <a:pt x="217" y="653"/>
                    <a:pt x="219" y="655"/>
                    <a:pt x="221" y="658"/>
                  </a:cubicBezTo>
                  <a:cubicBezTo>
                    <a:pt x="219" y="660"/>
                    <a:pt x="217" y="664"/>
                    <a:pt x="216" y="667"/>
                  </a:cubicBezTo>
                  <a:cubicBezTo>
                    <a:pt x="207" y="685"/>
                    <a:pt x="202" y="705"/>
                    <a:pt x="199" y="725"/>
                  </a:cubicBezTo>
                  <a:cubicBezTo>
                    <a:pt x="196" y="737"/>
                    <a:pt x="196" y="749"/>
                    <a:pt x="197" y="761"/>
                  </a:cubicBezTo>
                  <a:close/>
                  <a:moveTo>
                    <a:pt x="339" y="735"/>
                  </a:moveTo>
                  <a:cubicBezTo>
                    <a:pt x="338" y="712"/>
                    <a:pt x="334" y="690"/>
                    <a:pt x="324" y="670"/>
                  </a:cubicBezTo>
                  <a:cubicBezTo>
                    <a:pt x="322" y="667"/>
                    <a:pt x="319" y="660"/>
                    <a:pt x="316" y="658"/>
                  </a:cubicBezTo>
                  <a:cubicBezTo>
                    <a:pt x="316" y="657"/>
                    <a:pt x="317" y="656"/>
                    <a:pt x="318" y="656"/>
                  </a:cubicBezTo>
                  <a:cubicBezTo>
                    <a:pt x="319" y="654"/>
                    <a:pt x="320" y="653"/>
                    <a:pt x="321" y="652"/>
                  </a:cubicBezTo>
                  <a:cubicBezTo>
                    <a:pt x="321" y="652"/>
                    <a:pt x="322" y="652"/>
                    <a:pt x="322" y="653"/>
                  </a:cubicBezTo>
                  <a:cubicBezTo>
                    <a:pt x="338" y="681"/>
                    <a:pt x="356" y="733"/>
                    <a:pt x="347" y="766"/>
                  </a:cubicBezTo>
                  <a:cubicBezTo>
                    <a:pt x="346" y="770"/>
                    <a:pt x="340" y="775"/>
                    <a:pt x="338" y="769"/>
                  </a:cubicBezTo>
                  <a:cubicBezTo>
                    <a:pt x="339" y="757"/>
                    <a:pt x="339" y="746"/>
                    <a:pt x="339" y="73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Oval 63">
              <a:extLst>
                <a:ext uri="{FF2B5EF4-FFF2-40B4-BE49-F238E27FC236}">
                  <a16:creationId xmlns:a16="http://schemas.microsoft.com/office/drawing/2014/main" id="{923CD9E6-15FC-4699-887F-AD820AB7B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8392" y="-1450138"/>
              <a:ext cx="1588" cy="1588"/>
            </a:xfrm>
            <a:prstGeom prst="ellipse">
              <a:avLst/>
            </a:pr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64">
              <a:extLst>
                <a:ext uri="{FF2B5EF4-FFF2-40B4-BE49-F238E27FC236}">
                  <a16:creationId xmlns:a16="http://schemas.microsoft.com/office/drawing/2014/main" id="{E5AA3E27-C64F-4CAB-AF99-B3916BA12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805" y="-2720138"/>
              <a:ext cx="1395413" cy="981075"/>
            </a:xfrm>
            <a:custGeom>
              <a:avLst/>
              <a:gdLst>
                <a:gd name="T0" fmla="*/ 431 w 435"/>
                <a:gd name="T1" fmla="*/ 180 h 305"/>
                <a:gd name="T2" fmla="*/ 410 w 435"/>
                <a:gd name="T3" fmla="*/ 160 h 305"/>
                <a:gd name="T4" fmla="*/ 414 w 435"/>
                <a:gd name="T5" fmla="*/ 226 h 305"/>
                <a:gd name="T6" fmla="*/ 403 w 435"/>
                <a:gd name="T7" fmla="*/ 275 h 305"/>
                <a:gd name="T8" fmla="*/ 391 w 435"/>
                <a:gd name="T9" fmla="*/ 299 h 305"/>
                <a:gd name="T10" fmla="*/ 389 w 435"/>
                <a:gd name="T11" fmla="*/ 301 h 305"/>
                <a:gd name="T12" fmla="*/ 388 w 435"/>
                <a:gd name="T13" fmla="*/ 300 h 305"/>
                <a:gd name="T14" fmla="*/ 389 w 435"/>
                <a:gd name="T15" fmla="*/ 264 h 305"/>
                <a:gd name="T16" fmla="*/ 386 w 435"/>
                <a:gd name="T17" fmla="*/ 248 h 305"/>
                <a:gd name="T18" fmla="*/ 356 w 435"/>
                <a:gd name="T19" fmla="*/ 200 h 305"/>
                <a:gd name="T20" fmla="*/ 388 w 435"/>
                <a:gd name="T21" fmla="*/ 209 h 305"/>
                <a:gd name="T22" fmla="*/ 395 w 435"/>
                <a:gd name="T23" fmla="*/ 209 h 305"/>
                <a:gd name="T24" fmla="*/ 395 w 435"/>
                <a:gd name="T25" fmla="*/ 202 h 305"/>
                <a:gd name="T26" fmla="*/ 342 w 435"/>
                <a:gd name="T27" fmla="*/ 177 h 305"/>
                <a:gd name="T28" fmla="*/ 325 w 435"/>
                <a:gd name="T29" fmla="*/ 138 h 305"/>
                <a:gd name="T30" fmla="*/ 308 w 435"/>
                <a:gd name="T31" fmla="*/ 104 h 305"/>
                <a:gd name="T32" fmla="*/ 297 w 435"/>
                <a:gd name="T33" fmla="*/ 103 h 305"/>
                <a:gd name="T34" fmla="*/ 294 w 435"/>
                <a:gd name="T35" fmla="*/ 104 h 305"/>
                <a:gd name="T36" fmla="*/ 229 w 435"/>
                <a:gd name="T37" fmla="*/ 90 h 305"/>
                <a:gd name="T38" fmla="*/ 196 w 435"/>
                <a:gd name="T39" fmla="*/ 133 h 305"/>
                <a:gd name="T40" fmla="*/ 124 w 435"/>
                <a:gd name="T41" fmla="*/ 191 h 305"/>
                <a:gd name="T42" fmla="*/ 142 w 435"/>
                <a:gd name="T43" fmla="*/ 166 h 305"/>
                <a:gd name="T44" fmla="*/ 147 w 435"/>
                <a:gd name="T45" fmla="*/ 156 h 305"/>
                <a:gd name="T46" fmla="*/ 158 w 435"/>
                <a:gd name="T47" fmla="*/ 126 h 305"/>
                <a:gd name="T48" fmla="*/ 156 w 435"/>
                <a:gd name="T49" fmla="*/ 126 h 305"/>
                <a:gd name="T50" fmla="*/ 136 w 435"/>
                <a:gd name="T51" fmla="*/ 156 h 305"/>
                <a:gd name="T52" fmla="*/ 90 w 435"/>
                <a:gd name="T53" fmla="*/ 196 h 305"/>
                <a:gd name="T54" fmla="*/ 59 w 435"/>
                <a:gd name="T55" fmla="*/ 212 h 305"/>
                <a:gd name="T56" fmla="*/ 57 w 435"/>
                <a:gd name="T57" fmla="*/ 214 h 305"/>
                <a:gd name="T58" fmla="*/ 61 w 435"/>
                <a:gd name="T59" fmla="*/ 196 h 305"/>
                <a:gd name="T60" fmla="*/ 57 w 435"/>
                <a:gd name="T61" fmla="*/ 181 h 305"/>
                <a:gd name="T62" fmla="*/ 46 w 435"/>
                <a:gd name="T63" fmla="*/ 216 h 305"/>
                <a:gd name="T64" fmla="*/ 22 w 435"/>
                <a:gd name="T65" fmla="*/ 258 h 305"/>
                <a:gd name="T66" fmla="*/ 26 w 435"/>
                <a:gd name="T67" fmla="*/ 304 h 305"/>
                <a:gd name="T68" fmla="*/ 24 w 435"/>
                <a:gd name="T69" fmla="*/ 305 h 305"/>
                <a:gd name="T70" fmla="*/ 7 w 435"/>
                <a:gd name="T71" fmla="*/ 287 h 305"/>
                <a:gd name="T72" fmla="*/ 4 w 435"/>
                <a:gd name="T73" fmla="*/ 225 h 305"/>
                <a:gd name="T74" fmla="*/ 32 w 435"/>
                <a:gd name="T75" fmla="*/ 150 h 305"/>
                <a:gd name="T76" fmla="*/ 0 w 435"/>
                <a:gd name="T77" fmla="*/ 179 h 305"/>
                <a:gd name="T78" fmla="*/ 20 w 435"/>
                <a:gd name="T79" fmla="*/ 130 h 305"/>
                <a:gd name="T80" fmla="*/ 126 w 435"/>
                <a:gd name="T81" fmla="*/ 29 h 305"/>
                <a:gd name="T82" fmla="*/ 270 w 435"/>
                <a:gd name="T83" fmla="*/ 16 h 305"/>
                <a:gd name="T84" fmla="*/ 292 w 435"/>
                <a:gd name="T85" fmla="*/ 27 h 305"/>
                <a:gd name="T86" fmla="*/ 317 w 435"/>
                <a:gd name="T87" fmla="*/ 57 h 305"/>
                <a:gd name="T88" fmla="*/ 371 w 435"/>
                <a:gd name="T89" fmla="*/ 66 h 305"/>
                <a:gd name="T90" fmla="*/ 431 w 435"/>
                <a:gd name="T91" fmla="*/ 18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35" h="305">
                  <a:moveTo>
                    <a:pt x="431" y="180"/>
                  </a:moveTo>
                  <a:cubicBezTo>
                    <a:pt x="424" y="173"/>
                    <a:pt x="417" y="167"/>
                    <a:pt x="410" y="160"/>
                  </a:cubicBezTo>
                  <a:cubicBezTo>
                    <a:pt x="419" y="180"/>
                    <a:pt x="417" y="204"/>
                    <a:pt x="414" y="226"/>
                  </a:cubicBezTo>
                  <a:cubicBezTo>
                    <a:pt x="412" y="242"/>
                    <a:pt x="409" y="259"/>
                    <a:pt x="403" y="275"/>
                  </a:cubicBezTo>
                  <a:cubicBezTo>
                    <a:pt x="399" y="283"/>
                    <a:pt x="395" y="291"/>
                    <a:pt x="391" y="299"/>
                  </a:cubicBezTo>
                  <a:cubicBezTo>
                    <a:pt x="390" y="300"/>
                    <a:pt x="390" y="301"/>
                    <a:pt x="389" y="301"/>
                  </a:cubicBezTo>
                  <a:cubicBezTo>
                    <a:pt x="389" y="301"/>
                    <a:pt x="389" y="301"/>
                    <a:pt x="388" y="300"/>
                  </a:cubicBezTo>
                  <a:cubicBezTo>
                    <a:pt x="390" y="287"/>
                    <a:pt x="389" y="269"/>
                    <a:pt x="389" y="264"/>
                  </a:cubicBezTo>
                  <a:cubicBezTo>
                    <a:pt x="389" y="259"/>
                    <a:pt x="391" y="251"/>
                    <a:pt x="386" y="248"/>
                  </a:cubicBezTo>
                  <a:cubicBezTo>
                    <a:pt x="370" y="236"/>
                    <a:pt x="358" y="220"/>
                    <a:pt x="356" y="200"/>
                  </a:cubicBezTo>
                  <a:cubicBezTo>
                    <a:pt x="364" y="205"/>
                    <a:pt x="375" y="208"/>
                    <a:pt x="388" y="209"/>
                  </a:cubicBezTo>
                  <a:cubicBezTo>
                    <a:pt x="390" y="209"/>
                    <a:pt x="393" y="209"/>
                    <a:pt x="395" y="209"/>
                  </a:cubicBezTo>
                  <a:cubicBezTo>
                    <a:pt x="399" y="209"/>
                    <a:pt x="399" y="202"/>
                    <a:pt x="395" y="202"/>
                  </a:cubicBezTo>
                  <a:cubicBezTo>
                    <a:pt x="375" y="199"/>
                    <a:pt x="354" y="193"/>
                    <a:pt x="342" y="177"/>
                  </a:cubicBezTo>
                  <a:cubicBezTo>
                    <a:pt x="333" y="165"/>
                    <a:pt x="329" y="152"/>
                    <a:pt x="325" y="138"/>
                  </a:cubicBezTo>
                  <a:cubicBezTo>
                    <a:pt x="322" y="126"/>
                    <a:pt x="319" y="111"/>
                    <a:pt x="308" y="104"/>
                  </a:cubicBezTo>
                  <a:cubicBezTo>
                    <a:pt x="304" y="102"/>
                    <a:pt x="300" y="102"/>
                    <a:pt x="297" y="103"/>
                  </a:cubicBezTo>
                  <a:cubicBezTo>
                    <a:pt x="296" y="103"/>
                    <a:pt x="295" y="103"/>
                    <a:pt x="294" y="104"/>
                  </a:cubicBezTo>
                  <a:cubicBezTo>
                    <a:pt x="281" y="79"/>
                    <a:pt x="251" y="72"/>
                    <a:pt x="229" y="90"/>
                  </a:cubicBezTo>
                  <a:cubicBezTo>
                    <a:pt x="214" y="100"/>
                    <a:pt x="205" y="117"/>
                    <a:pt x="196" y="133"/>
                  </a:cubicBezTo>
                  <a:cubicBezTo>
                    <a:pt x="180" y="161"/>
                    <a:pt x="156" y="183"/>
                    <a:pt x="124" y="191"/>
                  </a:cubicBezTo>
                  <a:cubicBezTo>
                    <a:pt x="131" y="183"/>
                    <a:pt x="138" y="176"/>
                    <a:pt x="142" y="166"/>
                  </a:cubicBezTo>
                  <a:cubicBezTo>
                    <a:pt x="143" y="163"/>
                    <a:pt x="147" y="159"/>
                    <a:pt x="147" y="156"/>
                  </a:cubicBezTo>
                  <a:cubicBezTo>
                    <a:pt x="153" y="147"/>
                    <a:pt x="158" y="136"/>
                    <a:pt x="158" y="126"/>
                  </a:cubicBezTo>
                  <a:cubicBezTo>
                    <a:pt x="158" y="125"/>
                    <a:pt x="156" y="124"/>
                    <a:pt x="156" y="126"/>
                  </a:cubicBezTo>
                  <a:cubicBezTo>
                    <a:pt x="148" y="135"/>
                    <a:pt x="144" y="147"/>
                    <a:pt x="136" y="156"/>
                  </a:cubicBezTo>
                  <a:cubicBezTo>
                    <a:pt x="123" y="172"/>
                    <a:pt x="107" y="186"/>
                    <a:pt x="90" y="196"/>
                  </a:cubicBezTo>
                  <a:cubicBezTo>
                    <a:pt x="80" y="202"/>
                    <a:pt x="69" y="207"/>
                    <a:pt x="59" y="212"/>
                  </a:cubicBezTo>
                  <a:cubicBezTo>
                    <a:pt x="58" y="213"/>
                    <a:pt x="57" y="213"/>
                    <a:pt x="57" y="214"/>
                  </a:cubicBezTo>
                  <a:cubicBezTo>
                    <a:pt x="59" y="208"/>
                    <a:pt x="60" y="202"/>
                    <a:pt x="61" y="196"/>
                  </a:cubicBezTo>
                  <a:cubicBezTo>
                    <a:pt x="61" y="193"/>
                    <a:pt x="62" y="173"/>
                    <a:pt x="57" y="181"/>
                  </a:cubicBezTo>
                  <a:cubicBezTo>
                    <a:pt x="53" y="192"/>
                    <a:pt x="51" y="205"/>
                    <a:pt x="46" y="216"/>
                  </a:cubicBezTo>
                  <a:cubicBezTo>
                    <a:pt x="40" y="231"/>
                    <a:pt x="30" y="245"/>
                    <a:pt x="22" y="258"/>
                  </a:cubicBezTo>
                  <a:cubicBezTo>
                    <a:pt x="22" y="273"/>
                    <a:pt x="24" y="289"/>
                    <a:pt x="26" y="304"/>
                  </a:cubicBezTo>
                  <a:cubicBezTo>
                    <a:pt x="25" y="304"/>
                    <a:pt x="25" y="305"/>
                    <a:pt x="24" y="305"/>
                  </a:cubicBezTo>
                  <a:cubicBezTo>
                    <a:pt x="20" y="299"/>
                    <a:pt x="13" y="292"/>
                    <a:pt x="7" y="287"/>
                  </a:cubicBezTo>
                  <a:cubicBezTo>
                    <a:pt x="4" y="267"/>
                    <a:pt x="2" y="246"/>
                    <a:pt x="4" y="225"/>
                  </a:cubicBezTo>
                  <a:cubicBezTo>
                    <a:pt x="7" y="198"/>
                    <a:pt x="16" y="172"/>
                    <a:pt x="32" y="150"/>
                  </a:cubicBezTo>
                  <a:cubicBezTo>
                    <a:pt x="21" y="160"/>
                    <a:pt x="11" y="169"/>
                    <a:pt x="0" y="179"/>
                  </a:cubicBezTo>
                  <a:cubicBezTo>
                    <a:pt x="3" y="161"/>
                    <a:pt x="11" y="145"/>
                    <a:pt x="20" y="130"/>
                  </a:cubicBezTo>
                  <a:cubicBezTo>
                    <a:pt x="46" y="88"/>
                    <a:pt x="82" y="51"/>
                    <a:pt x="126" y="29"/>
                  </a:cubicBezTo>
                  <a:cubicBezTo>
                    <a:pt x="171" y="7"/>
                    <a:pt x="223" y="0"/>
                    <a:pt x="270" y="16"/>
                  </a:cubicBezTo>
                  <a:cubicBezTo>
                    <a:pt x="278" y="19"/>
                    <a:pt x="285" y="22"/>
                    <a:pt x="292" y="27"/>
                  </a:cubicBezTo>
                  <a:cubicBezTo>
                    <a:pt x="303" y="34"/>
                    <a:pt x="310" y="46"/>
                    <a:pt x="317" y="57"/>
                  </a:cubicBezTo>
                  <a:cubicBezTo>
                    <a:pt x="335" y="49"/>
                    <a:pt x="354" y="56"/>
                    <a:pt x="371" y="66"/>
                  </a:cubicBezTo>
                  <a:cubicBezTo>
                    <a:pt x="410" y="88"/>
                    <a:pt x="435" y="135"/>
                    <a:pt x="431" y="180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65">
              <a:extLst>
                <a:ext uri="{FF2B5EF4-FFF2-40B4-BE49-F238E27FC236}">
                  <a16:creationId xmlns:a16="http://schemas.microsoft.com/office/drawing/2014/main" id="{68036FA3-B54F-403C-A070-88305E76F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0467" y="-1205663"/>
              <a:ext cx="376238" cy="376238"/>
            </a:xfrm>
            <a:custGeom>
              <a:avLst/>
              <a:gdLst>
                <a:gd name="T0" fmla="*/ 117 w 117"/>
                <a:gd name="T1" fmla="*/ 117 h 117"/>
                <a:gd name="T2" fmla="*/ 44 w 117"/>
                <a:gd name="T3" fmla="*/ 98 h 117"/>
                <a:gd name="T4" fmla="*/ 16 w 117"/>
                <a:gd name="T5" fmla="*/ 83 h 117"/>
                <a:gd name="T6" fmla="*/ 3 w 117"/>
                <a:gd name="T7" fmla="*/ 55 h 117"/>
                <a:gd name="T8" fmla="*/ 15 w 117"/>
                <a:gd name="T9" fmla="*/ 0 h 117"/>
                <a:gd name="T10" fmla="*/ 48 w 117"/>
                <a:gd name="T11" fmla="*/ 20 h 117"/>
                <a:gd name="T12" fmla="*/ 49 w 117"/>
                <a:gd name="T13" fmla="*/ 22 h 117"/>
                <a:gd name="T14" fmla="*/ 45 w 117"/>
                <a:gd name="T15" fmla="*/ 31 h 117"/>
                <a:gd name="T16" fmla="*/ 43 w 117"/>
                <a:gd name="T17" fmla="*/ 35 h 117"/>
                <a:gd name="T18" fmla="*/ 40 w 117"/>
                <a:gd name="T19" fmla="*/ 35 h 117"/>
                <a:gd name="T20" fmla="*/ 33 w 117"/>
                <a:gd name="T21" fmla="*/ 48 h 117"/>
                <a:gd name="T22" fmla="*/ 110 w 117"/>
                <a:gd name="T23" fmla="*/ 111 h 117"/>
                <a:gd name="T24" fmla="*/ 117 w 117"/>
                <a:gd name="T25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7" h="117">
                  <a:moveTo>
                    <a:pt x="117" y="117"/>
                  </a:moveTo>
                  <a:cubicBezTo>
                    <a:pt x="92" y="113"/>
                    <a:pt x="67" y="106"/>
                    <a:pt x="44" y="98"/>
                  </a:cubicBezTo>
                  <a:cubicBezTo>
                    <a:pt x="34" y="94"/>
                    <a:pt x="24" y="90"/>
                    <a:pt x="16" y="83"/>
                  </a:cubicBezTo>
                  <a:cubicBezTo>
                    <a:pt x="9" y="76"/>
                    <a:pt x="5" y="65"/>
                    <a:pt x="3" y="55"/>
                  </a:cubicBezTo>
                  <a:cubicBezTo>
                    <a:pt x="0" y="36"/>
                    <a:pt x="4" y="16"/>
                    <a:pt x="15" y="0"/>
                  </a:cubicBezTo>
                  <a:cubicBezTo>
                    <a:pt x="24" y="8"/>
                    <a:pt x="35" y="15"/>
                    <a:pt x="48" y="20"/>
                  </a:cubicBezTo>
                  <a:cubicBezTo>
                    <a:pt x="48" y="21"/>
                    <a:pt x="49" y="22"/>
                    <a:pt x="49" y="22"/>
                  </a:cubicBezTo>
                  <a:cubicBezTo>
                    <a:pt x="47" y="25"/>
                    <a:pt x="46" y="28"/>
                    <a:pt x="45" y="31"/>
                  </a:cubicBezTo>
                  <a:cubicBezTo>
                    <a:pt x="44" y="32"/>
                    <a:pt x="44" y="34"/>
                    <a:pt x="43" y="35"/>
                  </a:cubicBezTo>
                  <a:cubicBezTo>
                    <a:pt x="42" y="34"/>
                    <a:pt x="41" y="35"/>
                    <a:pt x="40" y="35"/>
                  </a:cubicBezTo>
                  <a:cubicBezTo>
                    <a:pt x="35" y="38"/>
                    <a:pt x="34" y="43"/>
                    <a:pt x="33" y="48"/>
                  </a:cubicBezTo>
                  <a:cubicBezTo>
                    <a:pt x="23" y="94"/>
                    <a:pt x="83" y="93"/>
                    <a:pt x="110" y="111"/>
                  </a:cubicBezTo>
                  <a:cubicBezTo>
                    <a:pt x="113" y="113"/>
                    <a:pt x="115" y="115"/>
                    <a:pt x="117" y="117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66">
              <a:extLst>
                <a:ext uri="{FF2B5EF4-FFF2-40B4-BE49-F238E27FC236}">
                  <a16:creationId xmlns:a16="http://schemas.microsoft.com/office/drawing/2014/main" id="{79F00677-D51B-431D-9397-4CC084497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292" y="-1234238"/>
              <a:ext cx="425450" cy="411163"/>
            </a:xfrm>
            <a:custGeom>
              <a:avLst/>
              <a:gdLst>
                <a:gd name="T0" fmla="*/ 131 w 133"/>
                <a:gd name="T1" fmla="*/ 48 h 128"/>
                <a:gd name="T2" fmla="*/ 95 w 133"/>
                <a:gd name="T3" fmla="*/ 97 h 128"/>
                <a:gd name="T4" fmla="*/ 35 w 133"/>
                <a:gd name="T5" fmla="*/ 117 h 128"/>
                <a:gd name="T6" fmla="*/ 0 w 133"/>
                <a:gd name="T7" fmla="*/ 128 h 128"/>
                <a:gd name="T8" fmla="*/ 72 w 133"/>
                <a:gd name="T9" fmla="*/ 94 h 128"/>
                <a:gd name="T10" fmla="*/ 92 w 133"/>
                <a:gd name="T11" fmla="*/ 71 h 128"/>
                <a:gd name="T12" fmla="*/ 96 w 133"/>
                <a:gd name="T13" fmla="*/ 49 h 128"/>
                <a:gd name="T14" fmla="*/ 91 w 133"/>
                <a:gd name="T15" fmla="*/ 51 h 128"/>
                <a:gd name="T16" fmla="*/ 89 w 133"/>
                <a:gd name="T17" fmla="*/ 55 h 128"/>
                <a:gd name="T18" fmla="*/ 80 w 133"/>
                <a:gd name="T19" fmla="*/ 28 h 128"/>
                <a:gd name="T20" fmla="*/ 110 w 133"/>
                <a:gd name="T21" fmla="*/ 8 h 128"/>
                <a:gd name="T22" fmla="*/ 116 w 133"/>
                <a:gd name="T23" fmla="*/ 0 h 128"/>
                <a:gd name="T24" fmla="*/ 131 w 133"/>
                <a:gd name="T25" fmla="*/ 4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28">
                  <a:moveTo>
                    <a:pt x="131" y="48"/>
                  </a:moveTo>
                  <a:cubicBezTo>
                    <a:pt x="129" y="69"/>
                    <a:pt x="114" y="87"/>
                    <a:pt x="95" y="97"/>
                  </a:cubicBezTo>
                  <a:cubicBezTo>
                    <a:pt x="77" y="108"/>
                    <a:pt x="56" y="113"/>
                    <a:pt x="35" y="117"/>
                  </a:cubicBezTo>
                  <a:cubicBezTo>
                    <a:pt x="23" y="120"/>
                    <a:pt x="11" y="125"/>
                    <a:pt x="0" y="128"/>
                  </a:cubicBezTo>
                  <a:cubicBezTo>
                    <a:pt x="20" y="111"/>
                    <a:pt x="49" y="108"/>
                    <a:pt x="72" y="94"/>
                  </a:cubicBezTo>
                  <a:cubicBezTo>
                    <a:pt x="80" y="88"/>
                    <a:pt x="88" y="80"/>
                    <a:pt x="92" y="71"/>
                  </a:cubicBezTo>
                  <a:cubicBezTo>
                    <a:pt x="94" y="66"/>
                    <a:pt x="102" y="51"/>
                    <a:pt x="96" y="49"/>
                  </a:cubicBezTo>
                  <a:cubicBezTo>
                    <a:pt x="94" y="48"/>
                    <a:pt x="91" y="49"/>
                    <a:pt x="91" y="51"/>
                  </a:cubicBezTo>
                  <a:cubicBezTo>
                    <a:pt x="90" y="52"/>
                    <a:pt x="90" y="54"/>
                    <a:pt x="89" y="55"/>
                  </a:cubicBezTo>
                  <a:cubicBezTo>
                    <a:pt x="89" y="45"/>
                    <a:pt x="85" y="36"/>
                    <a:pt x="80" y="28"/>
                  </a:cubicBezTo>
                  <a:cubicBezTo>
                    <a:pt x="91" y="23"/>
                    <a:pt x="101" y="16"/>
                    <a:pt x="110" y="8"/>
                  </a:cubicBezTo>
                  <a:cubicBezTo>
                    <a:pt x="112" y="5"/>
                    <a:pt x="114" y="3"/>
                    <a:pt x="116" y="0"/>
                  </a:cubicBezTo>
                  <a:cubicBezTo>
                    <a:pt x="126" y="14"/>
                    <a:pt x="133" y="31"/>
                    <a:pt x="131" y="48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449567A5-3A33-4887-A726-8DD9E1D23724}"/>
              </a:ext>
            </a:extLst>
          </p:cNvPr>
          <p:cNvGrpSpPr/>
          <p:nvPr/>
        </p:nvGrpSpPr>
        <p:grpSpPr>
          <a:xfrm>
            <a:off x="10485749" y="2492509"/>
            <a:ext cx="1316736" cy="1900117"/>
            <a:chOff x="5605692" y="-2732838"/>
            <a:chExt cx="1571625" cy="2592388"/>
          </a:xfrm>
        </p:grpSpPr>
        <p:sp>
          <p:nvSpPr>
            <p:cNvPr id="120" name="Freeform 95">
              <a:extLst>
                <a:ext uri="{FF2B5EF4-FFF2-40B4-BE49-F238E27FC236}">
                  <a16:creationId xmlns:a16="http://schemas.microsoft.com/office/drawing/2014/main" id="{0AF9D9E6-D331-4BE5-B1D4-E3760723C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405" y="-1569200"/>
              <a:ext cx="119063" cy="34925"/>
            </a:xfrm>
            <a:custGeom>
              <a:avLst/>
              <a:gdLst>
                <a:gd name="T0" fmla="*/ 17 w 37"/>
                <a:gd name="T1" fmla="*/ 11 h 11"/>
                <a:gd name="T2" fmla="*/ 37 w 37"/>
                <a:gd name="T3" fmla="*/ 0 h 11"/>
                <a:gd name="T4" fmla="*/ 0 w 37"/>
                <a:gd name="T5" fmla="*/ 2 h 11"/>
                <a:gd name="T6" fmla="*/ 17 w 37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1">
                  <a:moveTo>
                    <a:pt x="17" y="11"/>
                  </a:moveTo>
                  <a:cubicBezTo>
                    <a:pt x="25" y="11"/>
                    <a:pt x="32" y="6"/>
                    <a:pt x="37" y="0"/>
                  </a:cubicBezTo>
                  <a:cubicBezTo>
                    <a:pt x="25" y="4"/>
                    <a:pt x="12" y="6"/>
                    <a:pt x="0" y="2"/>
                  </a:cubicBezTo>
                  <a:cubicBezTo>
                    <a:pt x="4" y="8"/>
                    <a:pt x="10" y="11"/>
                    <a:pt x="17" y="11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96">
              <a:extLst>
                <a:ext uri="{FF2B5EF4-FFF2-40B4-BE49-F238E27FC236}">
                  <a16:creationId xmlns:a16="http://schemas.microsoft.com/office/drawing/2014/main" id="{CF0FEBDB-1CDE-4E78-8073-2936B67603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655" y="-1321550"/>
              <a:ext cx="144463" cy="87313"/>
            </a:xfrm>
            <a:custGeom>
              <a:avLst/>
              <a:gdLst>
                <a:gd name="T0" fmla="*/ 10 w 45"/>
                <a:gd name="T1" fmla="*/ 4 h 27"/>
                <a:gd name="T2" fmla="*/ 0 w 45"/>
                <a:gd name="T3" fmla="*/ 9 h 27"/>
                <a:gd name="T4" fmla="*/ 24 w 45"/>
                <a:gd name="T5" fmla="*/ 27 h 27"/>
                <a:gd name="T6" fmla="*/ 45 w 45"/>
                <a:gd name="T7" fmla="*/ 11 h 27"/>
                <a:gd name="T8" fmla="*/ 31 w 45"/>
                <a:gd name="T9" fmla="*/ 3 h 27"/>
                <a:gd name="T10" fmla="*/ 10 w 45"/>
                <a:gd name="T11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27">
                  <a:moveTo>
                    <a:pt x="10" y="4"/>
                  </a:moveTo>
                  <a:cubicBezTo>
                    <a:pt x="7" y="5"/>
                    <a:pt x="3" y="7"/>
                    <a:pt x="0" y="9"/>
                  </a:cubicBezTo>
                  <a:cubicBezTo>
                    <a:pt x="6" y="19"/>
                    <a:pt x="14" y="27"/>
                    <a:pt x="24" y="27"/>
                  </a:cubicBezTo>
                  <a:cubicBezTo>
                    <a:pt x="35" y="27"/>
                    <a:pt x="41" y="19"/>
                    <a:pt x="45" y="11"/>
                  </a:cubicBezTo>
                  <a:cubicBezTo>
                    <a:pt x="41" y="8"/>
                    <a:pt x="36" y="5"/>
                    <a:pt x="31" y="3"/>
                  </a:cubicBezTo>
                  <a:cubicBezTo>
                    <a:pt x="24" y="0"/>
                    <a:pt x="16" y="1"/>
                    <a:pt x="10" y="4"/>
                  </a:cubicBezTo>
                  <a:close/>
                </a:path>
              </a:pathLst>
            </a:custGeom>
            <a:solidFill>
              <a:srgbClr val="F97D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7">
              <a:extLst>
                <a:ext uri="{FF2B5EF4-FFF2-40B4-BE49-F238E27FC236}">
                  <a16:creationId xmlns:a16="http://schemas.microsoft.com/office/drawing/2014/main" id="{DB3F10BF-19D2-4086-AC52-E0AEA1C1809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7655" y="-2032750"/>
              <a:ext cx="112713" cy="77788"/>
            </a:xfrm>
            <a:custGeom>
              <a:avLst/>
              <a:gdLst>
                <a:gd name="T0" fmla="*/ 31 w 35"/>
                <a:gd name="T1" fmla="*/ 2 h 24"/>
                <a:gd name="T2" fmla="*/ 0 w 35"/>
                <a:gd name="T3" fmla="*/ 24 h 24"/>
                <a:gd name="T4" fmla="*/ 31 w 35"/>
                <a:gd name="T5" fmla="*/ 9 h 24"/>
                <a:gd name="T6" fmla="*/ 31 w 35"/>
                <a:gd name="T7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4">
                  <a:moveTo>
                    <a:pt x="31" y="2"/>
                  </a:moveTo>
                  <a:cubicBezTo>
                    <a:pt x="20" y="0"/>
                    <a:pt x="6" y="16"/>
                    <a:pt x="0" y="24"/>
                  </a:cubicBezTo>
                  <a:cubicBezTo>
                    <a:pt x="10" y="19"/>
                    <a:pt x="22" y="16"/>
                    <a:pt x="31" y="9"/>
                  </a:cubicBezTo>
                  <a:cubicBezTo>
                    <a:pt x="34" y="7"/>
                    <a:pt x="35" y="3"/>
                    <a:pt x="31" y="2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98">
              <a:extLst>
                <a:ext uri="{FF2B5EF4-FFF2-40B4-BE49-F238E27FC236}">
                  <a16:creationId xmlns:a16="http://schemas.microsoft.com/office/drawing/2014/main" id="{11620EA0-874B-4094-8A97-9E72A0EF9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6967" y="-2675688"/>
              <a:ext cx="1504950" cy="1749425"/>
            </a:xfrm>
            <a:custGeom>
              <a:avLst/>
              <a:gdLst>
                <a:gd name="T0" fmla="*/ 454 w 469"/>
                <a:gd name="T1" fmla="*/ 445 h 544"/>
                <a:gd name="T2" fmla="*/ 447 w 469"/>
                <a:gd name="T3" fmla="*/ 430 h 544"/>
                <a:gd name="T4" fmla="*/ 407 w 469"/>
                <a:gd name="T5" fmla="*/ 507 h 544"/>
                <a:gd name="T6" fmla="*/ 410 w 469"/>
                <a:gd name="T7" fmla="*/ 472 h 544"/>
                <a:gd name="T8" fmla="*/ 370 w 469"/>
                <a:gd name="T9" fmla="*/ 539 h 544"/>
                <a:gd name="T10" fmla="*/ 362 w 469"/>
                <a:gd name="T11" fmla="*/ 544 h 544"/>
                <a:gd name="T12" fmla="*/ 332 w 469"/>
                <a:gd name="T13" fmla="*/ 527 h 544"/>
                <a:gd name="T14" fmla="*/ 300 w 469"/>
                <a:gd name="T15" fmla="*/ 503 h 544"/>
                <a:gd name="T16" fmla="*/ 397 w 469"/>
                <a:gd name="T17" fmla="*/ 319 h 544"/>
                <a:gd name="T18" fmla="*/ 398 w 469"/>
                <a:gd name="T19" fmla="*/ 261 h 544"/>
                <a:gd name="T20" fmla="*/ 370 w 469"/>
                <a:gd name="T21" fmla="*/ 171 h 544"/>
                <a:gd name="T22" fmla="*/ 362 w 469"/>
                <a:gd name="T23" fmla="*/ 184 h 544"/>
                <a:gd name="T24" fmla="*/ 287 w 469"/>
                <a:gd name="T25" fmla="*/ 180 h 544"/>
                <a:gd name="T26" fmla="*/ 214 w 469"/>
                <a:gd name="T27" fmla="*/ 151 h 544"/>
                <a:gd name="T28" fmla="*/ 258 w 469"/>
                <a:gd name="T29" fmla="*/ 180 h 544"/>
                <a:gd name="T30" fmla="*/ 138 w 469"/>
                <a:gd name="T31" fmla="*/ 120 h 544"/>
                <a:gd name="T32" fmla="*/ 127 w 469"/>
                <a:gd name="T33" fmla="*/ 114 h 544"/>
                <a:gd name="T34" fmla="*/ 109 w 469"/>
                <a:gd name="T35" fmla="*/ 145 h 544"/>
                <a:gd name="T36" fmla="*/ 106 w 469"/>
                <a:gd name="T37" fmla="*/ 147 h 544"/>
                <a:gd name="T38" fmla="*/ 80 w 469"/>
                <a:gd name="T39" fmla="*/ 244 h 544"/>
                <a:gd name="T40" fmla="*/ 60 w 469"/>
                <a:gd name="T41" fmla="*/ 282 h 544"/>
                <a:gd name="T42" fmla="*/ 64 w 469"/>
                <a:gd name="T43" fmla="*/ 294 h 544"/>
                <a:gd name="T44" fmla="*/ 109 w 469"/>
                <a:gd name="T45" fmla="*/ 427 h 544"/>
                <a:gd name="T46" fmla="*/ 165 w 469"/>
                <a:gd name="T47" fmla="*/ 480 h 544"/>
                <a:gd name="T48" fmla="*/ 134 w 469"/>
                <a:gd name="T49" fmla="*/ 529 h 544"/>
                <a:gd name="T50" fmla="*/ 106 w 469"/>
                <a:gd name="T51" fmla="*/ 543 h 544"/>
                <a:gd name="T52" fmla="*/ 73 w 469"/>
                <a:gd name="T53" fmla="*/ 511 h 544"/>
                <a:gd name="T54" fmla="*/ 55 w 469"/>
                <a:gd name="T55" fmla="*/ 501 h 544"/>
                <a:gd name="T56" fmla="*/ 49 w 469"/>
                <a:gd name="T57" fmla="*/ 516 h 544"/>
                <a:gd name="T58" fmla="*/ 22 w 469"/>
                <a:gd name="T59" fmla="*/ 463 h 544"/>
                <a:gd name="T60" fmla="*/ 18 w 469"/>
                <a:gd name="T61" fmla="*/ 426 h 544"/>
                <a:gd name="T62" fmla="*/ 12 w 469"/>
                <a:gd name="T63" fmla="*/ 472 h 544"/>
                <a:gd name="T64" fmla="*/ 28 w 469"/>
                <a:gd name="T65" fmla="*/ 339 h 544"/>
                <a:gd name="T66" fmla="*/ 95 w 469"/>
                <a:gd name="T67" fmla="*/ 64 h 544"/>
                <a:gd name="T68" fmla="*/ 114 w 469"/>
                <a:gd name="T69" fmla="*/ 55 h 544"/>
                <a:gd name="T70" fmla="*/ 214 w 469"/>
                <a:gd name="T71" fmla="*/ 6 h 544"/>
                <a:gd name="T72" fmla="*/ 444 w 469"/>
                <a:gd name="T73" fmla="*/ 253 h 544"/>
                <a:gd name="T74" fmla="*/ 465 w 469"/>
                <a:gd name="T75" fmla="*/ 46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69" h="544">
                  <a:moveTo>
                    <a:pt x="465" y="462"/>
                  </a:moveTo>
                  <a:cubicBezTo>
                    <a:pt x="461" y="457"/>
                    <a:pt x="458" y="450"/>
                    <a:pt x="454" y="445"/>
                  </a:cubicBezTo>
                  <a:cubicBezTo>
                    <a:pt x="455" y="438"/>
                    <a:pt x="455" y="432"/>
                    <a:pt x="452" y="427"/>
                  </a:cubicBezTo>
                  <a:cubicBezTo>
                    <a:pt x="450" y="425"/>
                    <a:pt x="448" y="427"/>
                    <a:pt x="447" y="430"/>
                  </a:cubicBezTo>
                  <a:cubicBezTo>
                    <a:pt x="443" y="456"/>
                    <a:pt x="434" y="483"/>
                    <a:pt x="413" y="501"/>
                  </a:cubicBezTo>
                  <a:cubicBezTo>
                    <a:pt x="411" y="503"/>
                    <a:pt x="409" y="505"/>
                    <a:pt x="407" y="507"/>
                  </a:cubicBezTo>
                  <a:cubicBezTo>
                    <a:pt x="407" y="507"/>
                    <a:pt x="407" y="507"/>
                    <a:pt x="407" y="507"/>
                  </a:cubicBezTo>
                  <a:cubicBezTo>
                    <a:pt x="411" y="496"/>
                    <a:pt x="415" y="483"/>
                    <a:pt x="410" y="472"/>
                  </a:cubicBezTo>
                  <a:cubicBezTo>
                    <a:pt x="407" y="471"/>
                    <a:pt x="407" y="476"/>
                    <a:pt x="406" y="478"/>
                  </a:cubicBezTo>
                  <a:cubicBezTo>
                    <a:pt x="403" y="502"/>
                    <a:pt x="391" y="525"/>
                    <a:pt x="370" y="539"/>
                  </a:cubicBezTo>
                  <a:cubicBezTo>
                    <a:pt x="368" y="540"/>
                    <a:pt x="365" y="542"/>
                    <a:pt x="362" y="544"/>
                  </a:cubicBezTo>
                  <a:cubicBezTo>
                    <a:pt x="362" y="544"/>
                    <a:pt x="362" y="544"/>
                    <a:pt x="362" y="544"/>
                  </a:cubicBezTo>
                  <a:cubicBezTo>
                    <a:pt x="356" y="540"/>
                    <a:pt x="349" y="536"/>
                    <a:pt x="342" y="532"/>
                  </a:cubicBezTo>
                  <a:cubicBezTo>
                    <a:pt x="339" y="531"/>
                    <a:pt x="335" y="529"/>
                    <a:pt x="332" y="527"/>
                  </a:cubicBezTo>
                  <a:cubicBezTo>
                    <a:pt x="325" y="519"/>
                    <a:pt x="319" y="509"/>
                    <a:pt x="310" y="505"/>
                  </a:cubicBezTo>
                  <a:cubicBezTo>
                    <a:pt x="307" y="504"/>
                    <a:pt x="303" y="503"/>
                    <a:pt x="300" y="503"/>
                  </a:cubicBezTo>
                  <a:cubicBezTo>
                    <a:pt x="300" y="495"/>
                    <a:pt x="302" y="486"/>
                    <a:pt x="304" y="478"/>
                  </a:cubicBezTo>
                  <a:cubicBezTo>
                    <a:pt x="362" y="449"/>
                    <a:pt x="381" y="391"/>
                    <a:pt x="397" y="319"/>
                  </a:cubicBezTo>
                  <a:cubicBezTo>
                    <a:pt x="398" y="312"/>
                    <a:pt x="413" y="247"/>
                    <a:pt x="402" y="252"/>
                  </a:cubicBezTo>
                  <a:cubicBezTo>
                    <a:pt x="399" y="254"/>
                    <a:pt x="399" y="257"/>
                    <a:pt x="398" y="261"/>
                  </a:cubicBezTo>
                  <a:cubicBezTo>
                    <a:pt x="393" y="253"/>
                    <a:pt x="387" y="245"/>
                    <a:pt x="383" y="236"/>
                  </a:cubicBezTo>
                  <a:cubicBezTo>
                    <a:pt x="374" y="216"/>
                    <a:pt x="371" y="193"/>
                    <a:pt x="370" y="171"/>
                  </a:cubicBezTo>
                  <a:cubicBezTo>
                    <a:pt x="369" y="169"/>
                    <a:pt x="369" y="161"/>
                    <a:pt x="365" y="164"/>
                  </a:cubicBezTo>
                  <a:cubicBezTo>
                    <a:pt x="362" y="170"/>
                    <a:pt x="361" y="177"/>
                    <a:pt x="362" y="184"/>
                  </a:cubicBezTo>
                  <a:cubicBezTo>
                    <a:pt x="361" y="184"/>
                    <a:pt x="360" y="184"/>
                    <a:pt x="360" y="184"/>
                  </a:cubicBezTo>
                  <a:cubicBezTo>
                    <a:pt x="335" y="186"/>
                    <a:pt x="311" y="186"/>
                    <a:pt x="287" y="180"/>
                  </a:cubicBezTo>
                  <a:cubicBezTo>
                    <a:pt x="263" y="174"/>
                    <a:pt x="242" y="163"/>
                    <a:pt x="220" y="152"/>
                  </a:cubicBezTo>
                  <a:cubicBezTo>
                    <a:pt x="219" y="151"/>
                    <a:pt x="216" y="149"/>
                    <a:pt x="214" y="151"/>
                  </a:cubicBezTo>
                  <a:cubicBezTo>
                    <a:pt x="212" y="159"/>
                    <a:pt x="233" y="167"/>
                    <a:pt x="239" y="171"/>
                  </a:cubicBezTo>
                  <a:cubicBezTo>
                    <a:pt x="245" y="174"/>
                    <a:pt x="251" y="177"/>
                    <a:pt x="258" y="180"/>
                  </a:cubicBezTo>
                  <a:cubicBezTo>
                    <a:pt x="247" y="183"/>
                    <a:pt x="236" y="185"/>
                    <a:pt x="225" y="183"/>
                  </a:cubicBezTo>
                  <a:cubicBezTo>
                    <a:pt x="186" y="179"/>
                    <a:pt x="153" y="157"/>
                    <a:pt x="138" y="120"/>
                  </a:cubicBezTo>
                  <a:cubicBezTo>
                    <a:pt x="135" y="115"/>
                    <a:pt x="133" y="109"/>
                    <a:pt x="129" y="105"/>
                  </a:cubicBezTo>
                  <a:cubicBezTo>
                    <a:pt x="125" y="105"/>
                    <a:pt x="125" y="109"/>
                    <a:pt x="127" y="114"/>
                  </a:cubicBezTo>
                  <a:cubicBezTo>
                    <a:pt x="130" y="146"/>
                    <a:pt x="128" y="175"/>
                    <a:pt x="107" y="200"/>
                  </a:cubicBezTo>
                  <a:cubicBezTo>
                    <a:pt x="111" y="182"/>
                    <a:pt x="111" y="163"/>
                    <a:pt x="109" y="145"/>
                  </a:cubicBezTo>
                  <a:cubicBezTo>
                    <a:pt x="109" y="144"/>
                    <a:pt x="107" y="143"/>
                    <a:pt x="107" y="144"/>
                  </a:cubicBezTo>
                  <a:cubicBezTo>
                    <a:pt x="107" y="145"/>
                    <a:pt x="106" y="146"/>
                    <a:pt x="106" y="147"/>
                  </a:cubicBezTo>
                  <a:cubicBezTo>
                    <a:pt x="103" y="162"/>
                    <a:pt x="103" y="177"/>
                    <a:pt x="100" y="192"/>
                  </a:cubicBezTo>
                  <a:cubicBezTo>
                    <a:pt x="97" y="210"/>
                    <a:pt x="90" y="228"/>
                    <a:pt x="80" y="244"/>
                  </a:cubicBezTo>
                  <a:cubicBezTo>
                    <a:pt x="74" y="253"/>
                    <a:pt x="67" y="262"/>
                    <a:pt x="61" y="271"/>
                  </a:cubicBezTo>
                  <a:cubicBezTo>
                    <a:pt x="58" y="274"/>
                    <a:pt x="53" y="280"/>
                    <a:pt x="60" y="282"/>
                  </a:cubicBezTo>
                  <a:cubicBezTo>
                    <a:pt x="60" y="282"/>
                    <a:pt x="61" y="282"/>
                    <a:pt x="62" y="282"/>
                  </a:cubicBezTo>
                  <a:cubicBezTo>
                    <a:pt x="63" y="287"/>
                    <a:pt x="64" y="292"/>
                    <a:pt x="64" y="294"/>
                  </a:cubicBezTo>
                  <a:cubicBezTo>
                    <a:pt x="67" y="305"/>
                    <a:pt x="69" y="317"/>
                    <a:pt x="72" y="328"/>
                  </a:cubicBezTo>
                  <a:cubicBezTo>
                    <a:pt x="82" y="362"/>
                    <a:pt x="92" y="396"/>
                    <a:pt x="109" y="427"/>
                  </a:cubicBezTo>
                  <a:cubicBezTo>
                    <a:pt x="122" y="450"/>
                    <a:pt x="142" y="468"/>
                    <a:pt x="165" y="479"/>
                  </a:cubicBezTo>
                  <a:cubicBezTo>
                    <a:pt x="165" y="479"/>
                    <a:pt x="165" y="479"/>
                    <a:pt x="165" y="480"/>
                  </a:cubicBezTo>
                  <a:cubicBezTo>
                    <a:pt x="168" y="486"/>
                    <a:pt x="169" y="493"/>
                    <a:pt x="170" y="501"/>
                  </a:cubicBezTo>
                  <a:cubicBezTo>
                    <a:pt x="154" y="502"/>
                    <a:pt x="143" y="517"/>
                    <a:pt x="134" y="529"/>
                  </a:cubicBezTo>
                  <a:cubicBezTo>
                    <a:pt x="128" y="531"/>
                    <a:pt x="122" y="534"/>
                    <a:pt x="117" y="536"/>
                  </a:cubicBezTo>
                  <a:cubicBezTo>
                    <a:pt x="113" y="538"/>
                    <a:pt x="109" y="540"/>
                    <a:pt x="106" y="543"/>
                  </a:cubicBezTo>
                  <a:cubicBezTo>
                    <a:pt x="105" y="542"/>
                    <a:pt x="104" y="541"/>
                    <a:pt x="103" y="541"/>
                  </a:cubicBezTo>
                  <a:cubicBezTo>
                    <a:pt x="92" y="533"/>
                    <a:pt x="81" y="523"/>
                    <a:pt x="73" y="511"/>
                  </a:cubicBezTo>
                  <a:cubicBezTo>
                    <a:pt x="69" y="507"/>
                    <a:pt x="66" y="498"/>
                    <a:pt x="60" y="495"/>
                  </a:cubicBezTo>
                  <a:cubicBezTo>
                    <a:pt x="57" y="494"/>
                    <a:pt x="54" y="497"/>
                    <a:pt x="55" y="501"/>
                  </a:cubicBezTo>
                  <a:cubicBezTo>
                    <a:pt x="55" y="506"/>
                    <a:pt x="54" y="512"/>
                    <a:pt x="51" y="517"/>
                  </a:cubicBezTo>
                  <a:cubicBezTo>
                    <a:pt x="51" y="517"/>
                    <a:pt x="50" y="517"/>
                    <a:pt x="49" y="516"/>
                  </a:cubicBezTo>
                  <a:cubicBezTo>
                    <a:pt x="45" y="513"/>
                    <a:pt x="42" y="509"/>
                    <a:pt x="39" y="505"/>
                  </a:cubicBezTo>
                  <a:cubicBezTo>
                    <a:pt x="30" y="493"/>
                    <a:pt x="24" y="479"/>
                    <a:pt x="22" y="463"/>
                  </a:cubicBezTo>
                  <a:cubicBezTo>
                    <a:pt x="22" y="454"/>
                    <a:pt x="22" y="443"/>
                    <a:pt x="22" y="433"/>
                  </a:cubicBezTo>
                  <a:cubicBezTo>
                    <a:pt x="22" y="430"/>
                    <a:pt x="22" y="419"/>
                    <a:pt x="18" y="426"/>
                  </a:cubicBezTo>
                  <a:cubicBezTo>
                    <a:pt x="13" y="442"/>
                    <a:pt x="13" y="459"/>
                    <a:pt x="15" y="475"/>
                  </a:cubicBezTo>
                  <a:cubicBezTo>
                    <a:pt x="14" y="474"/>
                    <a:pt x="13" y="473"/>
                    <a:pt x="12" y="472"/>
                  </a:cubicBezTo>
                  <a:cubicBezTo>
                    <a:pt x="0" y="459"/>
                    <a:pt x="3" y="440"/>
                    <a:pt x="7" y="424"/>
                  </a:cubicBezTo>
                  <a:cubicBezTo>
                    <a:pt x="18" y="397"/>
                    <a:pt x="31" y="370"/>
                    <a:pt x="28" y="339"/>
                  </a:cubicBezTo>
                  <a:cubicBezTo>
                    <a:pt x="23" y="271"/>
                    <a:pt x="15" y="199"/>
                    <a:pt x="41" y="134"/>
                  </a:cubicBezTo>
                  <a:cubicBezTo>
                    <a:pt x="52" y="107"/>
                    <a:pt x="68" y="79"/>
                    <a:pt x="95" y="64"/>
                  </a:cubicBezTo>
                  <a:cubicBezTo>
                    <a:pt x="100" y="61"/>
                    <a:pt x="107" y="60"/>
                    <a:pt x="112" y="56"/>
                  </a:cubicBezTo>
                  <a:cubicBezTo>
                    <a:pt x="113" y="56"/>
                    <a:pt x="114" y="55"/>
                    <a:pt x="114" y="55"/>
                  </a:cubicBezTo>
                  <a:cubicBezTo>
                    <a:pt x="117" y="52"/>
                    <a:pt x="119" y="48"/>
                    <a:pt x="121" y="47"/>
                  </a:cubicBezTo>
                  <a:cubicBezTo>
                    <a:pt x="147" y="24"/>
                    <a:pt x="180" y="10"/>
                    <a:pt x="214" y="6"/>
                  </a:cubicBezTo>
                  <a:cubicBezTo>
                    <a:pt x="283" y="0"/>
                    <a:pt x="352" y="32"/>
                    <a:pt x="396" y="85"/>
                  </a:cubicBezTo>
                  <a:cubicBezTo>
                    <a:pt x="434" y="131"/>
                    <a:pt x="444" y="194"/>
                    <a:pt x="444" y="253"/>
                  </a:cubicBezTo>
                  <a:cubicBezTo>
                    <a:pt x="445" y="292"/>
                    <a:pt x="435" y="332"/>
                    <a:pt x="446" y="371"/>
                  </a:cubicBezTo>
                  <a:cubicBezTo>
                    <a:pt x="453" y="401"/>
                    <a:pt x="469" y="429"/>
                    <a:pt x="465" y="462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99">
              <a:extLst>
                <a:ext uri="{FF2B5EF4-FFF2-40B4-BE49-F238E27FC236}">
                  <a16:creationId xmlns:a16="http://schemas.microsoft.com/office/drawing/2014/main" id="{8E031079-A71B-4726-8F5B-BC376D623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6242" y="-1099300"/>
              <a:ext cx="411163" cy="446088"/>
            </a:xfrm>
            <a:custGeom>
              <a:avLst/>
              <a:gdLst>
                <a:gd name="T0" fmla="*/ 25 w 128"/>
                <a:gd name="T1" fmla="*/ 105 h 139"/>
                <a:gd name="T2" fmla="*/ 66 w 128"/>
                <a:gd name="T3" fmla="*/ 139 h 139"/>
                <a:gd name="T4" fmla="*/ 128 w 128"/>
                <a:gd name="T5" fmla="*/ 52 h 139"/>
                <a:gd name="T6" fmla="*/ 127 w 128"/>
                <a:gd name="T7" fmla="*/ 51 h 139"/>
                <a:gd name="T8" fmla="*/ 121 w 128"/>
                <a:gd name="T9" fmla="*/ 14 h 139"/>
                <a:gd name="T10" fmla="*/ 122 w 128"/>
                <a:gd name="T11" fmla="*/ 0 h 139"/>
                <a:gd name="T12" fmla="*/ 50 w 128"/>
                <a:gd name="T13" fmla="*/ 28 h 139"/>
                <a:gd name="T14" fmla="*/ 7 w 128"/>
                <a:gd name="T15" fmla="*/ 4 h 139"/>
                <a:gd name="T16" fmla="*/ 7 w 128"/>
                <a:gd name="T17" fmla="*/ 8 h 139"/>
                <a:gd name="T18" fmla="*/ 0 w 128"/>
                <a:gd name="T19" fmla="*/ 52 h 139"/>
                <a:gd name="T20" fmla="*/ 25 w 128"/>
                <a:gd name="T21" fmla="*/ 10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" h="139">
                  <a:moveTo>
                    <a:pt x="25" y="105"/>
                  </a:moveTo>
                  <a:cubicBezTo>
                    <a:pt x="35" y="116"/>
                    <a:pt x="50" y="138"/>
                    <a:pt x="66" y="139"/>
                  </a:cubicBezTo>
                  <a:cubicBezTo>
                    <a:pt x="93" y="132"/>
                    <a:pt x="114" y="79"/>
                    <a:pt x="128" y="52"/>
                  </a:cubicBezTo>
                  <a:cubicBezTo>
                    <a:pt x="127" y="52"/>
                    <a:pt x="127" y="51"/>
                    <a:pt x="127" y="51"/>
                  </a:cubicBezTo>
                  <a:cubicBezTo>
                    <a:pt x="124" y="38"/>
                    <a:pt x="121" y="26"/>
                    <a:pt x="121" y="14"/>
                  </a:cubicBezTo>
                  <a:cubicBezTo>
                    <a:pt x="121" y="12"/>
                    <a:pt x="121" y="6"/>
                    <a:pt x="122" y="0"/>
                  </a:cubicBezTo>
                  <a:cubicBezTo>
                    <a:pt x="103" y="20"/>
                    <a:pt x="78" y="34"/>
                    <a:pt x="50" y="28"/>
                  </a:cubicBezTo>
                  <a:cubicBezTo>
                    <a:pt x="34" y="24"/>
                    <a:pt x="18" y="16"/>
                    <a:pt x="7" y="4"/>
                  </a:cubicBezTo>
                  <a:cubicBezTo>
                    <a:pt x="7" y="6"/>
                    <a:pt x="7" y="7"/>
                    <a:pt x="7" y="8"/>
                  </a:cubicBezTo>
                  <a:cubicBezTo>
                    <a:pt x="9" y="23"/>
                    <a:pt x="5" y="38"/>
                    <a:pt x="0" y="52"/>
                  </a:cubicBezTo>
                  <a:cubicBezTo>
                    <a:pt x="2" y="71"/>
                    <a:pt x="12" y="90"/>
                    <a:pt x="25" y="105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00">
              <a:extLst>
                <a:ext uri="{FF2B5EF4-FFF2-40B4-BE49-F238E27FC236}">
                  <a16:creationId xmlns:a16="http://schemas.microsoft.com/office/drawing/2014/main" id="{7D51F579-EE24-430A-AE6D-9CC532D3B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1642" y="-1121525"/>
              <a:ext cx="358775" cy="119063"/>
            </a:xfrm>
            <a:custGeom>
              <a:avLst/>
              <a:gdLst>
                <a:gd name="T0" fmla="*/ 70 w 112"/>
                <a:gd name="T1" fmla="*/ 11 h 37"/>
                <a:gd name="T2" fmla="*/ 67 w 112"/>
                <a:gd name="T3" fmla="*/ 10 h 37"/>
                <a:gd name="T4" fmla="*/ 61 w 112"/>
                <a:gd name="T5" fmla="*/ 11 h 37"/>
                <a:gd name="T6" fmla="*/ 56 w 112"/>
                <a:gd name="T7" fmla="*/ 12 h 37"/>
                <a:gd name="T8" fmla="*/ 0 w 112"/>
                <a:gd name="T9" fmla="*/ 2 h 37"/>
                <a:gd name="T10" fmla="*/ 21 w 112"/>
                <a:gd name="T11" fmla="*/ 22 h 37"/>
                <a:gd name="T12" fmla="*/ 85 w 112"/>
                <a:gd name="T13" fmla="*/ 22 h 37"/>
                <a:gd name="T14" fmla="*/ 85 w 112"/>
                <a:gd name="T15" fmla="*/ 22 h 37"/>
                <a:gd name="T16" fmla="*/ 112 w 112"/>
                <a:gd name="T17" fmla="*/ 0 h 37"/>
                <a:gd name="T18" fmla="*/ 70 w 112"/>
                <a:gd name="T19" fmla="*/ 1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" h="37">
                  <a:moveTo>
                    <a:pt x="70" y="11"/>
                  </a:moveTo>
                  <a:cubicBezTo>
                    <a:pt x="69" y="11"/>
                    <a:pt x="68" y="11"/>
                    <a:pt x="67" y="10"/>
                  </a:cubicBezTo>
                  <a:cubicBezTo>
                    <a:pt x="65" y="11"/>
                    <a:pt x="63" y="11"/>
                    <a:pt x="61" y="11"/>
                  </a:cubicBezTo>
                  <a:cubicBezTo>
                    <a:pt x="60" y="11"/>
                    <a:pt x="58" y="12"/>
                    <a:pt x="56" y="12"/>
                  </a:cubicBezTo>
                  <a:cubicBezTo>
                    <a:pt x="37" y="12"/>
                    <a:pt x="17" y="8"/>
                    <a:pt x="0" y="2"/>
                  </a:cubicBezTo>
                  <a:cubicBezTo>
                    <a:pt x="7" y="8"/>
                    <a:pt x="13" y="16"/>
                    <a:pt x="21" y="22"/>
                  </a:cubicBezTo>
                  <a:cubicBezTo>
                    <a:pt x="40" y="37"/>
                    <a:pt x="66" y="36"/>
                    <a:pt x="85" y="22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95" y="16"/>
                    <a:pt x="103" y="8"/>
                    <a:pt x="112" y="0"/>
                  </a:cubicBezTo>
                  <a:cubicBezTo>
                    <a:pt x="99" y="5"/>
                    <a:pt x="85" y="8"/>
                    <a:pt x="70" y="11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01">
              <a:extLst>
                <a:ext uri="{FF2B5EF4-FFF2-40B4-BE49-F238E27FC236}">
                  <a16:creationId xmlns:a16="http://schemas.microsoft.com/office/drawing/2014/main" id="{F9BD9F1F-D837-4F13-9582-8976FF96D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4230" y="-2032750"/>
              <a:ext cx="139700" cy="84138"/>
            </a:xfrm>
            <a:custGeom>
              <a:avLst/>
              <a:gdLst>
                <a:gd name="T0" fmla="*/ 23 w 44"/>
                <a:gd name="T1" fmla="*/ 16 h 26"/>
                <a:gd name="T2" fmla="*/ 44 w 44"/>
                <a:gd name="T3" fmla="*/ 26 h 26"/>
                <a:gd name="T4" fmla="*/ 20 w 44"/>
                <a:gd name="T5" fmla="*/ 3 h 26"/>
                <a:gd name="T6" fmla="*/ 10 w 44"/>
                <a:gd name="T7" fmla="*/ 11 h 26"/>
                <a:gd name="T8" fmla="*/ 23 w 44"/>
                <a:gd name="T9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26">
                  <a:moveTo>
                    <a:pt x="23" y="16"/>
                  </a:moveTo>
                  <a:cubicBezTo>
                    <a:pt x="30" y="19"/>
                    <a:pt x="37" y="23"/>
                    <a:pt x="44" y="26"/>
                  </a:cubicBezTo>
                  <a:cubicBezTo>
                    <a:pt x="38" y="17"/>
                    <a:pt x="31" y="7"/>
                    <a:pt x="20" y="3"/>
                  </a:cubicBezTo>
                  <a:cubicBezTo>
                    <a:pt x="13" y="0"/>
                    <a:pt x="0" y="1"/>
                    <a:pt x="10" y="11"/>
                  </a:cubicBezTo>
                  <a:cubicBezTo>
                    <a:pt x="14" y="13"/>
                    <a:pt x="18" y="14"/>
                    <a:pt x="23" y="16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02">
              <a:extLst>
                <a:ext uri="{FF2B5EF4-FFF2-40B4-BE49-F238E27FC236}">
                  <a16:creationId xmlns:a16="http://schemas.microsoft.com/office/drawing/2014/main" id="{1F2BD687-0E75-4993-A57A-A38B5A3010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66042" y="-2237538"/>
              <a:ext cx="1052513" cy="1122363"/>
            </a:xfrm>
            <a:custGeom>
              <a:avLst/>
              <a:gdLst>
                <a:gd name="T0" fmla="*/ 328 w 328"/>
                <a:gd name="T1" fmla="*/ 136 h 349"/>
                <a:gd name="T2" fmla="*/ 294 w 328"/>
                <a:gd name="T3" fmla="*/ 56 h 349"/>
                <a:gd name="T4" fmla="*/ 251 w 328"/>
                <a:gd name="T5" fmla="*/ 58 h 349"/>
                <a:gd name="T6" fmla="*/ 194 w 328"/>
                <a:gd name="T7" fmla="*/ 52 h 349"/>
                <a:gd name="T8" fmla="*/ 68 w 328"/>
                <a:gd name="T9" fmla="*/ 0 h 349"/>
                <a:gd name="T10" fmla="*/ 35 w 328"/>
                <a:gd name="T11" fmla="*/ 79 h 349"/>
                <a:gd name="T12" fmla="*/ 0 w 328"/>
                <a:gd name="T13" fmla="*/ 139 h 349"/>
                <a:gd name="T14" fmla="*/ 17 w 328"/>
                <a:gd name="T15" fmla="*/ 202 h 349"/>
                <a:gd name="T16" fmla="*/ 164 w 328"/>
                <a:gd name="T17" fmla="*/ 349 h 349"/>
                <a:gd name="T18" fmla="*/ 167 w 328"/>
                <a:gd name="T19" fmla="*/ 349 h 349"/>
                <a:gd name="T20" fmla="*/ 189 w 328"/>
                <a:gd name="T21" fmla="*/ 347 h 349"/>
                <a:gd name="T22" fmla="*/ 322 w 328"/>
                <a:gd name="T23" fmla="*/ 172 h 349"/>
                <a:gd name="T24" fmla="*/ 278 w 328"/>
                <a:gd name="T25" fmla="*/ 86 h 349"/>
                <a:gd name="T26" fmla="*/ 281 w 328"/>
                <a:gd name="T27" fmla="*/ 94 h 349"/>
                <a:gd name="T28" fmla="*/ 275 w 328"/>
                <a:gd name="T29" fmla="*/ 97 h 349"/>
                <a:gd name="T30" fmla="*/ 233 w 328"/>
                <a:gd name="T31" fmla="*/ 59 h 349"/>
                <a:gd name="T32" fmla="*/ 166 w 328"/>
                <a:gd name="T33" fmla="*/ 205 h 349"/>
                <a:gd name="T34" fmla="*/ 196 w 328"/>
                <a:gd name="T35" fmla="*/ 203 h 349"/>
                <a:gd name="T36" fmla="*/ 185 w 328"/>
                <a:gd name="T37" fmla="*/ 218 h 349"/>
                <a:gd name="T38" fmla="*/ 146 w 328"/>
                <a:gd name="T39" fmla="*/ 211 h 349"/>
                <a:gd name="T40" fmla="*/ 145 w 328"/>
                <a:gd name="T41" fmla="*/ 199 h 349"/>
                <a:gd name="T42" fmla="*/ 60 w 328"/>
                <a:gd name="T43" fmla="*/ 77 h 349"/>
                <a:gd name="T44" fmla="*/ 77 w 328"/>
                <a:gd name="T45" fmla="*/ 90 h 349"/>
                <a:gd name="T46" fmla="*/ 50 w 328"/>
                <a:gd name="T47" fmla="*/ 97 h 349"/>
                <a:gd name="T48" fmla="*/ 110 w 328"/>
                <a:gd name="T49" fmla="*/ 163 h 349"/>
                <a:gd name="T50" fmla="*/ 58 w 328"/>
                <a:gd name="T51" fmla="*/ 161 h 349"/>
                <a:gd name="T52" fmla="*/ 90 w 328"/>
                <a:gd name="T53" fmla="*/ 149 h 349"/>
                <a:gd name="T54" fmla="*/ 207 w 328"/>
                <a:gd name="T55" fmla="*/ 269 h 349"/>
                <a:gd name="T56" fmla="*/ 127 w 328"/>
                <a:gd name="T57" fmla="*/ 277 h 349"/>
                <a:gd name="T58" fmla="*/ 120 w 328"/>
                <a:gd name="T59" fmla="*/ 253 h 349"/>
                <a:gd name="T60" fmla="*/ 125 w 328"/>
                <a:gd name="T61" fmla="*/ 249 h 349"/>
                <a:gd name="T62" fmla="*/ 194 w 328"/>
                <a:gd name="T63" fmla="*/ 244 h 349"/>
                <a:gd name="T64" fmla="*/ 221 w 328"/>
                <a:gd name="T65" fmla="*/ 165 h 349"/>
                <a:gd name="T66" fmla="*/ 256 w 328"/>
                <a:gd name="T67" fmla="*/ 144 h 349"/>
                <a:gd name="T68" fmla="*/ 274 w 328"/>
                <a:gd name="T69" fmla="*/ 160 h 349"/>
                <a:gd name="T70" fmla="*/ 233 w 328"/>
                <a:gd name="T71" fmla="*/ 162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8" h="349">
                  <a:moveTo>
                    <a:pt x="322" y="172"/>
                  </a:moveTo>
                  <a:cubicBezTo>
                    <a:pt x="324" y="160"/>
                    <a:pt x="326" y="148"/>
                    <a:pt x="328" y="136"/>
                  </a:cubicBezTo>
                  <a:cubicBezTo>
                    <a:pt x="310" y="116"/>
                    <a:pt x="299" y="90"/>
                    <a:pt x="295" y="64"/>
                  </a:cubicBezTo>
                  <a:cubicBezTo>
                    <a:pt x="295" y="61"/>
                    <a:pt x="295" y="59"/>
                    <a:pt x="294" y="56"/>
                  </a:cubicBezTo>
                  <a:cubicBezTo>
                    <a:pt x="293" y="56"/>
                    <a:pt x="293" y="56"/>
                    <a:pt x="292" y="56"/>
                  </a:cubicBezTo>
                  <a:cubicBezTo>
                    <a:pt x="278" y="58"/>
                    <a:pt x="264" y="59"/>
                    <a:pt x="251" y="58"/>
                  </a:cubicBezTo>
                  <a:cubicBezTo>
                    <a:pt x="235" y="58"/>
                    <a:pt x="219" y="54"/>
                    <a:pt x="205" y="50"/>
                  </a:cubicBezTo>
                  <a:cubicBezTo>
                    <a:pt x="201" y="51"/>
                    <a:pt x="197" y="51"/>
                    <a:pt x="194" y="52"/>
                  </a:cubicBezTo>
                  <a:cubicBezTo>
                    <a:pt x="182" y="55"/>
                    <a:pt x="170" y="58"/>
                    <a:pt x="158" y="56"/>
                  </a:cubicBezTo>
                  <a:cubicBezTo>
                    <a:pt x="120" y="53"/>
                    <a:pt x="86" y="33"/>
                    <a:pt x="68" y="0"/>
                  </a:cubicBezTo>
                  <a:cubicBezTo>
                    <a:pt x="69" y="26"/>
                    <a:pt x="62" y="53"/>
                    <a:pt x="43" y="72"/>
                  </a:cubicBezTo>
                  <a:cubicBezTo>
                    <a:pt x="41" y="73"/>
                    <a:pt x="38" y="77"/>
                    <a:pt x="35" y="79"/>
                  </a:cubicBezTo>
                  <a:cubicBezTo>
                    <a:pt x="31" y="94"/>
                    <a:pt x="24" y="108"/>
                    <a:pt x="15" y="120"/>
                  </a:cubicBezTo>
                  <a:cubicBezTo>
                    <a:pt x="10" y="127"/>
                    <a:pt x="5" y="133"/>
                    <a:pt x="0" y="139"/>
                  </a:cubicBezTo>
                  <a:cubicBezTo>
                    <a:pt x="1" y="140"/>
                    <a:pt x="1" y="140"/>
                    <a:pt x="1" y="141"/>
                  </a:cubicBezTo>
                  <a:cubicBezTo>
                    <a:pt x="6" y="161"/>
                    <a:pt x="11" y="182"/>
                    <a:pt x="17" y="202"/>
                  </a:cubicBezTo>
                  <a:cubicBezTo>
                    <a:pt x="26" y="232"/>
                    <a:pt x="35" y="262"/>
                    <a:pt x="50" y="289"/>
                  </a:cubicBezTo>
                  <a:cubicBezTo>
                    <a:pt x="74" y="328"/>
                    <a:pt x="119" y="348"/>
                    <a:pt x="164" y="349"/>
                  </a:cubicBezTo>
                  <a:cubicBezTo>
                    <a:pt x="164" y="349"/>
                    <a:pt x="164" y="349"/>
                    <a:pt x="165" y="349"/>
                  </a:cubicBezTo>
                  <a:cubicBezTo>
                    <a:pt x="166" y="349"/>
                    <a:pt x="166" y="349"/>
                    <a:pt x="167" y="349"/>
                  </a:cubicBezTo>
                  <a:cubicBezTo>
                    <a:pt x="168" y="349"/>
                    <a:pt x="168" y="349"/>
                    <a:pt x="169" y="349"/>
                  </a:cubicBezTo>
                  <a:cubicBezTo>
                    <a:pt x="176" y="349"/>
                    <a:pt x="182" y="348"/>
                    <a:pt x="189" y="347"/>
                  </a:cubicBezTo>
                  <a:cubicBezTo>
                    <a:pt x="212" y="341"/>
                    <a:pt x="236" y="334"/>
                    <a:pt x="255" y="319"/>
                  </a:cubicBezTo>
                  <a:cubicBezTo>
                    <a:pt x="298" y="283"/>
                    <a:pt x="309" y="224"/>
                    <a:pt x="322" y="172"/>
                  </a:cubicBezTo>
                  <a:close/>
                  <a:moveTo>
                    <a:pt x="233" y="59"/>
                  </a:moveTo>
                  <a:cubicBezTo>
                    <a:pt x="250" y="52"/>
                    <a:pt x="271" y="71"/>
                    <a:pt x="278" y="86"/>
                  </a:cubicBezTo>
                  <a:cubicBezTo>
                    <a:pt x="278" y="86"/>
                    <a:pt x="278" y="86"/>
                    <a:pt x="278" y="86"/>
                  </a:cubicBezTo>
                  <a:cubicBezTo>
                    <a:pt x="279" y="89"/>
                    <a:pt x="281" y="91"/>
                    <a:pt x="281" y="94"/>
                  </a:cubicBezTo>
                  <a:cubicBezTo>
                    <a:pt x="281" y="96"/>
                    <a:pt x="280" y="98"/>
                    <a:pt x="278" y="98"/>
                  </a:cubicBezTo>
                  <a:cubicBezTo>
                    <a:pt x="277" y="98"/>
                    <a:pt x="276" y="98"/>
                    <a:pt x="275" y="97"/>
                  </a:cubicBezTo>
                  <a:cubicBezTo>
                    <a:pt x="263" y="91"/>
                    <a:pt x="250" y="87"/>
                    <a:pt x="238" y="82"/>
                  </a:cubicBezTo>
                  <a:cubicBezTo>
                    <a:pt x="230" y="78"/>
                    <a:pt x="224" y="65"/>
                    <a:pt x="233" y="59"/>
                  </a:cubicBezTo>
                  <a:close/>
                  <a:moveTo>
                    <a:pt x="145" y="199"/>
                  </a:moveTo>
                  <a:cubicBezTo>
                    <a:pt x="152" y="200"/>
                    <a:pt x="158" y="205"/>
                    <a:pt x="166" y="205"/>
                  </a:cubicBezTo>
                  <a:cubicBezTo>
                    <a:pt x="172" y="205"/>
                    <a:pt x="178" y="204"/>
                    <a:pt x="184" y="202"/>
                  </a:cubicBezTo>
                  <a:cubicBezTo>
                    <a:pt x="188" y="201"/>
                    <a:pt x="194" y="198"/>
                    <a:pt x="196" y="203"/>
                  </a:cubicBezTo>
                  <a:cubicBezTo>
                    <a:pt x="196" y="204"/>
                    <a:pt x="195" y="205"/>
                    <a:pt x="195" y="206"/>
                  </a:cubicBezTo>
                  <a:cubicBezTo>
                    <a:pt x="191" y="210"/>
                    <a:pt x="189" y="215"/>
                    <a:pt x="185" y="218"/>
                  </a:cubicBezTo>
                  <a:cubicBezTo>
                    <a:pt x="178" y="223"/>
                    <a:pt x="169" y="224"/>
                    <a:pt x="161" y="222"/>
                  </a:cubicBezTo>
                  <a:cubicBezTo>
                    <a:pt x="155" y="220"/>
                    <a:pt x="150" y="216"/>
                    <a:pt x="146" y="211"/>
                  </a:cubicBezTo>
                  <a:cubicBezTo>
                    <a:pt x="145" y="209"/>
                    <a:pt x="144" y="208"/>
                    <a:pt x="144" y="206"/>
                  </a:cubicBezTo>
                  <a:cubicBezTo>
                    <a:pt x="142" y="204"/>
                    <a:pt x="142" y="199"/>
                    <a:pt x="145" y="199"/>
                  </a:cubicBezTo>
                  <a:close/>
                  <a:moveTo>
                    <a:pt x="51" y="92"/>
                  </a:moveTo>
                  <a:cubicBezTo>
                    <a:pt x="53" y="87"/>
                    <a:pt x="57" y="82"/>
                    <a:pt x="60" y="77"/>
                  </a:cubicBezTo>
                  <a:cubicBezTo>
                    <a:pt x="70" y="66"/>
                    <a:pt x="86" y="51"/>
                    <a:pt x="100" y="63"/>
                  </a:cubicBezTo>
                  <a:cubicBezTo>
                    <a:pt x="115" y="77"/>
                    <a:pt x="87" y="86"/>
                    <a:pt x="77" y="90"/>
                  </a:cubicBezTo>
                  <a:cubicBezTo>
                    <a:pt x="69" y="93"/>
                    <a:pt x="62" y="96"/>
                    <a:pt x="54" y="98"/>
                  </a:cubicBezTo>
                  <a:cubicBezTo>
                    <a:pt x="53" y="99"/>
                    <a:pt x="51" y="99"/>
                    <a:pt x="50" y="97"/>
                  </a:cubicBezTo>
                  <a:cubicBezTo>
                    <a:pt x="50" y="96"/>
                    <a:pt x="51" y="94"/>
                    <a:pt x="51" y="92"/>
                  </a:cubicBezTo>
                  <a:close/>
                  <a:moveTo>
                    <a:pt x="110" y="163"/>
                  </a:moveTo>
                  <a:cubicBezTo>
                    <a:pt x="109" y="164"/>
                    <a:pt x="108" y="165"/>
                    <a:pt x="106" y="165"/>
                  </a:cubicBezTo>
                  <a:cubicBezTo>
                    <a:pt x="89" y="154"/>
                    <a:pt x="76" y="147"/>
                    <a:pt x="58" y="161"/>
                  </a:cubicBezTo>
                  <a:cubicBezTo>
                    <a:pt x="52" y="164"/>
                    <a:pt x="49" y="157"/>
                    <a:pt x="53" y="153"/>
                  </a:cubicBezTo>
                  <a:cubicBezTo>
                    <a:pt x="63" y="143"/>
                    <a:pt x="78" y="144"/>
                    <a:pt x="90" y="149"/>
                  </a:cubicBezTo>
                  <a:cubicBezTo>
                    <a:pt x="95" y="151"/>
                    <a:pt x="114" y="156"/>
                    <a:pt x="110" y="163"/>
                  </a:cubicBezTo>
                  <a:close/>
                  <a:moveTo>
                    <a:pt x="207" y="269"/>
                  </a:moveTo>
                  <a:cubicBezTo>
                    <a:pt x="201" y="290"/>
                    <a:pt x="191" y="324"/>
                    <a:pt x="164" y="321"/>
                  </a:cubicBezTo>
                  <a:cubicBezTo>
                    <a:pt x="142" y="318"/>
                    <a:pt x="133" y="295"/>
                    <a:pt x="127" y="277"/>
                  </a:cubicBezTo>
                  <a:cubicBezTo>
                    <a:pt x="124" y="271"/>
                    <a:pt x="123" y="265"/>
                    <a:pt x="121" y="259"/>
                  </a:cubicBezTo>
                  <a:cubicBezTo>
                    <a:pt x="121" y="257"/>
                    <a:pt x="121" y="255"/>
                    <a:pt x="120" y="253"/>
                  </a:cubicBezTo>
                  <a:cubicBezTo>
                    <a:pt x="120" y="251"/>
                    <a:pt x="121" y="249"/>
                    <a:pt x="123" y="249"/>
                  </a:cubicBezTo>
                  <a:cubicBezTo>
                    <a:pt x="124" y="249"/>
                    <a:pt x="124" y="249"/>
                    <a:pt x="125" y="249"/>
                  </a:cubicBezTo>
                  <a:cubicBezTo>
                    <a:pt x="126" y="249"/>
                    <a:pt x="128" y="249"/>
                    <a:pt x="129" y="250"/>
                  </a:cubicBezTo>
                  <a:cubicBezTo>
                    <a:pt x="151" y="255"/>
                    <a:pt x="173" y="251"/>
                    <a:pt x="194" y="244"/>
                  </a:cubicBezTo>
                  <a:cubicBezTo>
                    <a:pt x="208" y="240"/>
                    <a:pt x="210" y="259"/>
                    <a:pt x="207" y="269"/>
                  </a:cubicBezTo>
                  <a:close/>
                  <a:moveTo>
                    <a:pt x="221" y="165"/>
                  </a:moveTo>
                  <a:cubicBezTo>
                    <a:pt x="217" y="159"/>
                    <a:pt x="226" y="156"/>
                    <a:pt x="229" y="154"/>
                  </a:cubicBezTo>
                  <a:cubicBezTo>
                    <a:pt x="238" y="149"/>
                    <a:pt x="246" y="144"/>
                    <a:pt x="256" y="144"/>
                  </a:cubicBezTo>
                  <a:cubicBezTo>
                    <a:pt x="263" y="142"/>
                    <a:pt x="290" y="152"/>
                    <a:pt x="282" y="161"/>
                  </a:cubicBezTo>
                  <a:cubicBezTo>
                    <a:pt x="279" y="163"/>
                    <a:pt x="276" y="161"/>
                    <a:pt x="274" y="160"/>
                  </a:cubicBezTo>
                  <a:cubicBezTo>
                    <a:pt x="270" y="157"/>
                    <a:pt x="266" y="154"/>
                    <a:pt x="262" y="154"/>
                  </a:cubicBezTo>
                  <a:cubicBezTo>
                    <a:pt x="251" y="151"/>
                    <a:pt x="241" y="157"/>
                    <a:pt x="233" y="162"/>
                  </a:cubicBezTo>
                  <a:cubicBezTo>
                    <a:pt x="229" y="164"/>
                    <a:pt x="225" y="169"/>
                    <a:pt x="221" y="165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03">
              <a:extLst>
                <a:ext uri="{FF2B5EF4-FFF2-40B4-BE49-F238E27FC236}">
                  <a16:creationId xmlns:a16="http://schemas.microsoft.com/office/drawing/2014/main" id="{FF497EDB-8629-4243-ACF6-4CBE7A878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3792" y="-1042150"/>
              <a:ext cx="1492250" cy="881063"/>
            </a:xfrm>
            <a:custGeom>
              <a:avLst/>
              <a:gdLst>
                <a:gd name="T0" fmla="*/ 465 w 465"/>
                <a:gd name="T1" fmla="*/ 224 h 274"/>
                <a:gd name="T2" fmla="*/ 465 w 465"/>
                <a:gd name="T3" fmla="*/ 228 h 274"/>
                <a:gd name="T4" fmla="*/ 465 w 465"/>
                <a:gd name="T5" fmla="*/ 228 h 274"/>
                <a:gd name="T6" fmla="*/ 413 w 465"/>
                <a:gd name="T7" fmla="*/ 245 h 274"/>
                <a:gd name="T8" fmla="*/ 381 w 465"/>
                <a:gd name="T9" fmla="*/ 252 h 274"/>
                <a:gd name="T10" fmla="*/ 372 w 465"/>
                <a:gd name="T11" fmla="*/ 254 h 274"/>
                <a:gd name="T12" fmla="*/ 95 w 465"/>
                <a:gd name="T13" fmla="*/ 255 h 274"/>
                <a:gd name="T14" fmla="*/ 88 w 465"/>
                <a:gd name="T15" fmla="*/ 254 h 274"/>
                <a:gd name="T16" fmla="*/ 79 w 465"/>
                <a:gd name="T17" fmla="*/ 201 h 274"/>
                <a:gd name="T18" fmla="*/ 76 w 465"/>
                <a:gd name="T19" fmla="*/ 191 h 274"/>
                <a:gd name="T20" fmla="*/ 76 w 465"/>
                <a:gd name="T21" fmla="*/ 191 h 274"/>
                <a:gd name="T22" fmla="*/ 49 w 465"/>
                <a:gd name="T23" fmla="*/ 134 h 274"/>
                <a:gd name="T24" fmla="*/ 49 w 465"/>
                <a:gd name="T25" fmla="*/ 133 h 274"/>
                <a:gd name="T26" fmla="*/ 48 w 465"/>
                <a:gd name="T27" fmla="*/ 135 h 274"/>
                <a:gd name="T28" fmla="*/ 49 w 465"/>
                <a:gd name="T29" fmla="*/ 138 h 274"/>
                <a:gd name="T30" fmla="*/ 65 w 465"/>
                <a:gd name="T31" fmla="*/ 179 h 274"/>
                <a:gd name="T32" fmla="*/ 82 w 465"/>
                <a:gd name="T33" fmla="*/ 252 h 274"/>
                <a:gd name="T34" fmla="*/ 53 w 465"/>
                <a:gd name="T35" fmla="*/ 245 h 274"/>
                <a:gd name="T36" fmla="*/ 36 w 465"/>
                <a:gd name="T37" fmla="*/ 239 h 274"/>
                <a:gd name="T38" fmla="*/ 0 w 465"/>
                <a:gd name="T39" fmla="*/ 223 h 274"/>
                <a:gd name="T40" fmla="*/ 0 w 465"/>
                <a:gd name="T41" fmla="*/ 221 h 274"/>
                <a:gd name="T42" fmla="*/ 27 w 465"/>
                <a:gd name="T43" fmla="*/ 147 h 274"/>
                <a:gd name="T44" fmla="*/ 94 w 465"/>
                <a:gd name="T45" fmla="*/ 54 h 274"/>
                <a:gd name="T46" fmla="*/ 140 w 465"/>
                <a:gd name="T47" fmla="*/ 27 h 274"/>
                <a:gd name="T48" fmla="*/ 154 w 465"/>
                <a:gd name="T49" fmla="*/ 11 h 274"/>
                <a:gd name="T50" fmla="*/ 171 w 465"/>
                <a:gd name="T51" fmla="*/ 0 h 274"/>
                <a:gd name="T52" fmla="*/ 170 w 465"/>
                <a:gd name="T53" fmla="*/ 6 h 274"/>
                <a:gd name="T54" fmla="*/ 169 w 465"/>
                <a:gd name="T55" fmla="*/ 13 h 274"/>
                <a:gd name="T56" fmla="*/ 162 w 465"/>
                <a:gd name="T57" fmla="*/ 25 h 274"/>
                <a:gd name="T58" fmla="*/ 196 w 465"/>
                <a:gd name="T59" fmla="*/ 101 h 274"/>
                <a:gd name="T60" fmla="*/ 234 w 465"/>
                <a:gd name="T61" fmla="*/ 130 h 274"/>
                <a:gd name="T62" fmla="*/ 293 w 465"/>
                <a:gd name="T63" fmla="*/ 69 h 274"/>
                <a:gd name="T64" fmla="*/ 309 w 465"/>
                <a:gd name="T65" fmla="*/ 14 h 274"/>
                <a:gd name="T66" fmla="*/ 306 w 465"/>
                <a:gd name="T67" fmla="*/ 12 h 274"/>
                <a:gd name="T68" fmla="*/ 304 w 465"/>
                <a:gd name="T69" fmla="*/ 15 h 274"/>
                <a:gd name="T70" fmla="*/ 304 w 465"/>
                <a:gd name="T71" fmla="*/ 15 h 274"/>
                <a:gd name="T72" fmla="*/ 302 w 465"/>
                <a:gd name="T73" fmla="*/ 4 h 274"/>
                <a:gd name="T74" fmla="*/ 301 w 465"/>
                <a:gd name="T75" fmla="*/ 3 h 274"/>
                <a:gd name="T76" fmla="*/ 310 w 465"/>
                <a:gd name="T77" fmla="*/ 6 h 274"/>
                <a:gd name="T78" fmla="*/ 327 w 465"/>
                <a:gd name="T79" fmla="*/ 25 h 274"/>
                <a:gd name="T80" fmla="*/ 373 w 465"/>
                <a:gd name="T81" fmla="*/ 56 h 274"/>
                <a:gd name="T82" fmla="*/ 426 w 465"/>
                <a:gd name="T83" fmla="*/ 123 h 274"/>
                <a:gd name="T84" fmla="*/ 421 w 465"/>
                <a:gd name="T85" fmla="*/ 133 h 274"/>
                <a:gd name="T86" fmla="*/ 421 w 465"/>
                <a:gd name="T87" fmla="*/ 133 h 274"/>
                <a:gd name="T88" fmla="*/ 421 w 465"/>
                <a:gd name="T89" fmla="*/ 133 h 274"/>
                <a:gd name="T90" fmla="*/ 410 w 465"/>
                <a:gd name="T91" fmla="*/ 161 h 274"/>
                <a:gd name="T92" fmla="*/ 390 w 465"/>
                <a:gd name="T93" fmla="*/ 226 h 274"/>
                <a:gd name="T94" fmla="*/ 388 w 465"/>
                <a:gd name="T95" fmla="*/ 236 h 274"/>
                <a:gd name="T96" fmla="*/ 389 w 465"/>
                <a:gd name="T97" fmla="*/ 237 h 274"/>
                <a:gd name="T98" fmla="*/ 390 w 465"/>
                <a:gd name="T99" fmla="*/ 236 h 274"/>
                <a:gd name="T100" fmla="*/ 394 w 465"/>
                <a:gd name="T101" fmla="*/ 217 h 274"/>
                <a:gd name="T102" fmla="*/ 409 w 465"/>
                <a:gd name="T103" fmla="*/ 170 h 274"/>
                <a:gd name="T104" fmla="*/ 426 w 465"/>
                <a:gd name="T105" fmla="*/ 136 h 274"/>
                <a:gd name="T106" fmla="*/ 426 w 465"/>
                <a:gd name="T107" fmla="*/ 136 h 274"/>
                <a:gd name="T108" fmla="*/ 426 w 465"/>
                <a:gd name="T109" fmla="*/ 135 h 274"/>
                <a:gd name="T110" fmla="*/ 430 w 465"/>
                <a:gd name="T111" fmla="*/ 130 h 274"/>
                <a:gd name="T112" fmla="*/ 457 w 465"/>
                <a:gd name="T113" fmla="*/ 190 h 274"/>
                <a:gd name="T114" fmla="*/ 465 w 465"/>
                <a:gd name="T115" fmla="*/ 223 h 274"/>
                <a:gd name="T116" fmla="*/ 465 w 465"/>
                <a:gd name="T117" fmla="*/ 22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65" h="274">
                  <a:moveTo>
                    <a:pt x="465" y="224"/>
                  </a:moveTo>
                  <a:cubicBezTo>
                    <a:pt x="465" y="225"/>
                    <a:pt x="465" y="227"/>
                    <a:pt x="465" y="228"/>
                  </a:cubicBezTo>
                  <a:cubicBezTo>
                    <a:pt x="465" y="228"/>
                    <a:pt x="465" y="228"/>
                    <a:pt x="465" y="228"/>
                  </a:cubicBezTo>
                  <a:cubicBezTo>
                    <a:pt x="448" y="234"/>
                    <a:pt x="431" y="240"/>
                    <a:pt x="413" y="245"/>
                  </a:cubicBezTo>
                  <a:cubicBezTo>
                    <a:pt x="403" y="247"/>
                    <a:pt x="392" y="250"/>
                    <a:pt x="381" y="252"/>
                  </a:cubicBezTo>
                  <a:cubicBezTo>
                    <a:pt x="378" y="252"/>
                    <a:pt x="375" y="253"/>
                    <a:pt x="372" y="254"/>
                  </a:cubicBezTo>
                  <a:cubicBezTo>
                    <a:pt x="281" y="270"/>
                    <a:pt x="186" y="274"/>
                    <a:pt x="95" y="255"/>
                  </a:cubicBezTo>
                  <a:cubicBezTo>
                    <a:pt x="93" y="255"/>
                    <a:pt x="91" y="254"/>
                    <a:pt x="88" y="254"/>
                  </a:cubicBezTo>
                  <a:cubicBezTo>
                    <a:pt x="89" y="241"/>
                    <a:pt x="80" y="204"/>
                    <a:pt x="79" y="201"/>
                  </a:cubicBezTo>
                  <a:cubicBezTo>
                    <a:pt x="78" y="198"/>
                    <a:pt x="77" y="194"/>
                    <a:pt x="76" y="191"/>
                  </a:cubicBezTo>
                  <a:cubicBezTo>
                    <a:pt x="76" y="191"/>
                    <a:pt x="76" y="191"/>
                    <a:pt x="76" y="191"/>
                  </a:cubicBezTo>
                  <a:cubicBezTo>
                    <a:pt x="70" y="171"/>
                    <a:pt x="63" y="150"/>
                    <a:pt x="49" y="134"/>
                  </a:cubicBezTo>
                  <a:cubicBezTo>
                    <a:pt x="49" y="134"/>
                    <a:pt x="49" y="134"/>
                    <a:pt x="49" y="133"/>
                  </a:cubicBezTo>
                  <a:cubicBezTo>
                    <a:pt x="48" y="132"/>
                    <a:pt x="46" y="134"/>
                    <a:pt x="48" y="135"/>
                  </a:cubicBezTo>
                  <a:cubicBezTo>
                    <a:pt x="48" y="136"/>
                    <a:pt x="48" y="137"/>
                    <a:pt x="49" y="138"/>
                  </a:cubicBezTo>
                  <a:cubicBezTo>
                    <a:pt x="54" y="152"/>
                    <a:pt x="61" y="165"/>
                    <a:pt x="65" y="179"/>
                  </a:cubicBezTo>
                  <a:cubicBezTo>
                    <a:pt x="73" y="203"/>
                    <a:pt x="76" y="228"/>
                    <a:pt x="82" y="252"/>
                  </a:cubicBezTo>
                  <a:cubicBezTo>
                    <a:pt x="72" y="250"/>
                    <a:pt x="62" y="248"/>
                    <a:pt x="53" y="245"/>
                  </a:cubicBezTo>
                  <a:cubicBezTo>
                    <a:pt x="47" y="243"/>
                    <a:pt x="41" y="241"/>
                    <a:pt x="36" y="239"/>
                  </a:cubicBezTo>
                  <a:cubicBezTo>
                    <a:pt x="23" y="235"/>
                    <a:pt x="11" y="230"/>
                    <a:pt x="0" y="223"/>
                  </a:cubicBezTo>
                  <a:cubicBezTo>
                    <a:pt x="0" y="222"/>
                    <a:pt x="0" y="221"/>
                    <a:pt x="0" y="221"/>
                  </a:cubicBezTo>
                  <a:cubicBezTo>
                    <a:pt x="8" y="196"/>
                    <a:pt x="16" y="171"/>
                    <a:pt x="27" y="147"/>
                  </a:cubicBezTo>
                  <a:cubicBezTo>
                    <a:pt x="44" y="112"/>
                    <a:pt x="67" y="81"/>
                    <a:pt x="94" y="54"/>
                  </a:cubicBezTo>
                  <a:cubicBezTo>
                    <a:pt x="108" y="42"/>
                    <a:pt x="123" y="32"/>
                    <a:pt x="140" y="27"/>
                  </a:cubicBezTo>
                  <a:cubicBezTo>
                    <a:pt x="146" y="23"/>
                    <a:pt x="149" y="15"/>
                    <a:pt x="154" y="11"/>
                  </a:cubicBezTo>
                  <a:cubicBezTo>
                    <a:pt x="159" y="6"/>
                    <a:pt x="165" y="3"/>
                    <a:pt x="171" y="0"/>
                  </a:cubicBezTo>
                  <a:cubicBezTo>
                    <a:pt x="171" y="2"/>
                    <a:pt x="170" y="4"/>
                    <a:pt x="170" y="6"/>
                  </a:cubicBezTo>
                  <a:cubicBezTo>
                    <a:pt x="170" y="9"/>
                    <a:pt x="170" y="11"/>
                    <a:pt x="169" y="13"/>
                  </a:cubicBezTo>
                  <a:cubicBezTo>
                    <a:pt x="164" y="9"/>
                    <a:pt x="161" y="21"/>
                    <a:pt x="162" y="25"/>
                  </a:cubicBezTo>
                  <a:cubicBezTo>
                    <a:pt x="161" y="54"/>
                    <a:pt x="178" y="80"/>
                    <a:pt x="196" y="101"/>
                  </a:cubicBezTo>
                  <a:cubicBezTo>
                    <a:pt x="207" y="113"/>
                    <a:pt x="218" y="127"/>
                    <a:pt x="234" y="130"/>
                  </a:cubicBezTo>
                  <a:cubicBezTo>
                    <a:pt x="261" y="131"/>
                    <a:pt x="281" y="90"/>
                    <a:pt x="293" y="69"/>
                  </a:cubicBezTo>
                  <a:cubicBezTo>
                    <a:pt x="301" y="52"/>
                    <a:pt x="314" y="34"/>
                    <a:pt x="309" y="14"/>
                  </a:cubicBezTo>
                  <a:cubicBezTo>
                    <a:pt x="309" y="13"/>
                    <a:pt x="308" y="12"/>
                    <a:pt x="306" y="12"/>
                  </a:cubicBezTo>
                  <a:cubicBezTo>
                    <a:pt x="305" y="12"/>
                    <a:pt x="304" y="14"/>
                    <a:pt x="304" y="15"/>
                  </a:cubicBezTo>
                  <a:cubicBezTo>
                    <a:pt x="304" y="15"/>
                    <a:pt x="304" y="15"/>
                    <a:pt x="304" y="15"/>
                  </a:cubicBezTo>
                  <a:cubicBezTo>
                    <a:pt x="303" y="10"/>
                    <a:pt x="302" y="6"/>
                    <a:pt x="302" y="4"/>
                  </a:cubicBezTo>
                  <a:cubicBezTo>
                    <a:pt x="301" y="4"/>
                    <a:pt x="301" y="3"/>
                    <a:pt x="301" y="3"/>
                  </a:cubicBezTo>
                  <a:cubicBezTo>
                    <a:pt x="304" y="4"/>
                    <a:pt x="307" y="4"/>
                    <a:pt x="310" y="6"/>
                  </a:cubicBezTo>
                  <a:cubicBezTo>
                    <a:pt x="317" y="11"/>
                    <a:pt x="320" y="20"/>
                    <a:pt x="327" y="25"/>
                  </a:cubicBezTo>
                  <a:cubicBezTo>
                    <a:pt x="343" y="34"/>
                    <a:pt x="359" y="43"/>
                    <a:pt x="373" y="56"/>
                  </a:cubicBezTo>
                  <a:cubicBezTo>
                    <a:pt x="394" y="76"/>
                    <a:pt x="411" y="98"/>
                    <a:pt x="426" y="123"/>
                  </a:cubicBezTo>
                  <a:cubicBezTo>
                    <a:pt x="424" y="126"/>
                    <a:pt x="423" y="129"/>
                    <a:pt x="421" y="133"/>
                  </a:cubicBezTo>
                  <a:cubicBezTo>
                    <a:pt x="421" y="133"/>
                    <a:pt x="421" y="133"/>
                    <a:pt x="421" y="133"/>
                  </a:cubicBezTo>
                  <a:cubicBezTo>
                    <a:pt x="421" y="133"/>
                    <a:pt x="421" y="133"/>
                    <a:pt x="421" y="133"/>
                  </a:cubicBezTo>
                  <a:cubicBezTo>
                    <a:pt x="417" y="142"/>
                    <a:pt x="414" y="151"/>
                    <a:pt x="410" y="161"/>
                  </a:cubicBezTo>
                  <a:cubicBezTo>
                    <a:pt x="402" y="182"/>
                    <a:pt x="395" y="204"/>
                    <a:pt x="390" y="226"/>
                  </a:cubicBezTo>
                  <a:cubicBezTo>
                    <a:pt x="390" y="229"/>
                    <a:pt x="389" y="233"/>
                    <a:pt x="388" y="236"/>
                  </a:cubicBezTo>
                  <a:cubicBezTo>
                    <a:pt x="388" y="236"/>
                    <a:pt x="388" y="237"/>
                    <a:pt x="389" y="237"/>
                  </a:cubicBezTo>
                  <a:cubicBezTo>
                    <a:pt x="389" y="237"/>
                    <a:pt x="390" y="237"/>
                    <a:pt x="390" y="236"/>
                  </a:cubicBezTo>
                  <a:cubicBezTo>
                    <a:pt x="391" y="230"/>
                    <a:pt x="393" y="223"/>
                    <a:pt x="394" y="217"/>
                  </a:cubicBezTo>
                  <a:cubicBezTo>
                    <a:pt x="398" y="201"/>
                    <a:pt x="403" y="185"/>
                    <a:pt x="409" y="170"/>
                  </a:cubicBezTo>
                  <a:cubicBezTo>
                    <a:pt x="414" y="158"/>
                    <a:pt x="419" y="147"/>
                    <a:pt x="426" y="136"/>
                  </a:cubicBezTo>
                  <a:cubicBezTo>
                    <a:pt x="426" y="136"/>
                    <a:pt x="426" y="136"/>
                    <a:pt x="426" y="136"/>
                  </a:cubicBezTo>
                  <a:cubicBezTo>
                    <a:pt x="426" y="136"/>
                    <a:pt x="426" y="136"/>
                    <a:pt x="426" y="135"/>
                  </a:cubicBezTo>
                  <a:cubicBezTo>
                    <a:pt x="427" y="133"/>
                    <a:pt x="429" y="132"/>
                    <a:pt x="430" y="130"/>
                  </a:cubicBezTo>
                  <a:cubicBezTo>
                    <a:pt x="441" y="149"/>
                    <a:pt x="450" y="169"/>
                    <a:pt x="457" y="190"/>
                  </a:cubicBezTo>
                  <a:cubicBezTo>
                    <a:pt x="460" y="201"/>
                    <a:pt x="464" y="212"/>
                    <a:pt x="465" y="223"/>
                  </a:cubicBezTo>
                  <a:cubicBezTo>
                    <a:pt x="465" y="224"/>
                    <a:pt x="465" y="224"/>
                    <a:pt x="465" y="224"/>
                  </a:cubicBezTo>
                  <a:close/>
                </a:path>
              </a:pathLst>
            </a:custGeom>
            <a:solidFill>
              <a:srgbClr val="FF8D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04">
              <a:extLst>
                <a:ext uri="{FF2B5EF4-FFF2-40B4-BE49-F238E27FC236}">
                  <a16:creationId xmlns:a16="http://schemas.microsoft.com/office/drawing/2014/main" id="{2386854B-1FB7-4AA2-81A6-FBD74B5A7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8792" y="-1427913"/>
              <a:ext cx="228600" cy="122238"/>
            </a:xfrm>
            <a:custGeom>
              <a:avLst/>
              <a:gdLst>
                <a:gd name="T0" fmla="*/ 68 w 71"/>
                <a:gd name="T1" fmla="*/ 0 h 38"/>
                <a:gd name="T2" fmla="*/ 49 w 71"/>
                <a:gd name="T3" fmla="*/ 6 h 38"/>
                <a:gd name="T4" fmla="*/ 0 w 71"/>
                <a:gd name="T5" fmla="*/ 4 h 38"/>
                <a:gd name="T6" fmla="*/ 10 w 71"/>
                <a:gd name="T7" fmla="*/ 36 h 38"/>
                <a:gd name="T8" fmla="*/ 18 w 71"/>
                <a:gd name="T9" fmla="*/ 30 h 38"/>
                <a:gd name="T10" fmla="*/ 54 w 71"/>
                <a:gd name="T11" fmla="*/ 33 h 38"/>
                <a:gd name="T12" fmla="*/ 61 w 71"/>
                <a:gd name="T13" fmla="*/ 38 h 38"/>
                <a:gd name="T14" fmla="*/ 64 w 71"/>
                <a:gd name="T15" fmla="*/ 33 h 38"/>
                <a:gd name="T16" fmla="*/ 71 w 71"/>
                <a:gd name="T17" fmla="*/ 6 h 38"/>
                <a:gd name="T18" fmla="*/ 68 w 71"/>
                <a:gd name="T1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38">
                  <a:moveTo>
                    <a:pt x="68" y="0"/>
                  </a:moveTo>
                  <a:cubicBezTo>
                    <a:pt x="62" y="1"/>
                    <a:pt x="56" y="4"/>
                    <a:pt x="49" y="6"/>
                  </a:cubicBezTo>
                  <a:cubicBezTo>
                    <a:pt x="33" y="9"/>
                    <a:pt x="16" y="9"/>
                    <a:pt x="0" y="4"/>
                  </a:cubicBezTo>
                  <a:cubicBezTo>
                    <a:pt x="3" y="13"/>
                    <a:pt x="6" y="25"/>
                    <a:pt x="10" y="36"/>
                  </a:cubicBezTo>
                  <a:cubicBezTo>
                    <a:pt x="12" y="33"/>
                    <a:pt x="16" y="32"/>
                    <a:pt x="18" y="30"/>
                  </a:cubicBezTo>
                  <a:cubicBezTo>
                    <a:pt x="30" y="25"/>
                    <a:pt x="43" y="29"/>
                    <a:pt x="54" y="33"/>
                  </a:cubicBezTo>
                  <a:cubicBezTo>
                    <a:pt x="56" y="34"/>
                    <a:pt x="59" y="36"/>
                    <a:pt x="61" y="38"/>
                  </a:cubicBezTo>
                  <a:cubicBezTo>
                    <a:pt x="62" y="36"/>
                    <a:pt x="63" y="35"/>
                    <a:pt x="64" y="33"/>
                  </a:cubicBezTo>
                  <a:cubicBezTo>
                    <a:pt x="67" y="24"/>
                    <a:pt x="71" y="15"/>
                    <a:pt x="71" y="6"/>
                  </a:cubicBezTo>
                  <a:cubicBezTo>
                    <a:pt x="71" y="4"/>
                    <a:pt x="71" y="1"/>
                    <a:pt x="68" y="0"/>
                  </a:cubicBezTo>
                  <a:close/>
                </a:path>
              </a:pathLst>
            </a:custGeom>
            <a:solidFill>
              <a:srgbClr val="DD50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05">
              <a:extLst>
                <a:ext uri="{FF2B5EF4-FFF2-40B4-BE49-F238E27FC236}">
                  <a16:creationId xmlns:a16="http://schemas.microsoft.com/office/drawing/2014/main" id="{D6D13C81-96B9-48DE-A475-222292A6D6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05692" y="-2732838"/>
              <a:ext cx="1571625" cy="2592388"/>
            </a:xfrm>
            <a:custGeom>
              <a:avLst/>
              <a:gdLst>
                <a:gd name="T0" fmla="*/ 418 w 490"/>
                <a:gd name="T1" fmla="*/ 532 h 806"/>
                <a:gd name="T2" fmla="*/ 478 w 490"/>
                <a:gd name="T3" fmla="*/ 486 h 806"/>
                <a:gd name="T4" fmla="*/ 424 w 490"/>
                <a:gd name="T5" fmla="*/ 106 h 806"/>
                <a:gd name="T6" fmla="*/ 116 w 490"/>
                <a:gd name="T7" fmla="*/ 69 h 806"/>
                <a:gd name="T8" fmla="*/ 7 w 490"/>
                <a:gd name="T9" fmla="*/ 458 h 806"/>
                <a:gd name="T10" fmla="*/ 74 w 490"/>
                <a:gd name="T11" fmla="*/ 602 h 806"/>
                <a:gd name="T12" fmla="*/ 42 w 490"/>
                <a:gd name="T13" fmla="*/ 773 h 806"/>
                <a:gd name="T14" fmla="*/ 482 w 490"/>
                <a:gd name="T15" fmla="*/ 759 h 806"/>
                <a:gd name="T16" fmla="*/ 86 w 490"/>
                <a:gd name="T17" fmla="*/ 529 h 806"/>
                <a:gd name="T18" fmla="*/ 62 w 490"/>
                <a:gd name="T19" fmla="*/ 534 h 806"/>
                <a:gd name="T20" fmla="*/ 31 w 490"/>
                <a:gd name="T21" fmla="*/ 444 h 806"/>
                <a:gd name="T22" fmla="*/ 41 w 490"/>
                <a:gd name="T23" fmla="*/ 357 h 806"/>
                <a:gd name="T24" fmla="*/ 127 w 490"/>
                <a:gd name="T25" fmla="*/ 73 h 806"/>
                <a:gd name="T26" fmla="*/ 457 w 490"/>
                <a:gd name="T27" fmla="*/ 271 h 806"/>
                <a:gd name="T28" fmla="*/ 465 w 490"/>
                <a:gd name="T29" fmla="*/ 445 h 806"/>
                <a:gd name="T30" fmla="*/ 420 w 490"/>
                <a:gd name="T31" fmla="*/ 525 h 806"/>
                <a:gd name="T32" fmla="*/ 375 w 490"/>
                <a:gd name="T33" fmla="*/ 562 h 806"/>
                <a:gd name="T34" fmla="*/ 313 w 490"/>
                <a:gd name="T35" fmla="*/ 521 h 806"/>
                <a:gd name="T36" fmla="*/ 411 w 490"/>
                <a:gd name="T37" fmla="*/ 279 h 806"/>
                <a:gd name="T38" fmla="*/ 375 w 490"/>
                <a:gd name="T39" fmla="*/ 202 h 806"/>
                <a:gd name="T40" fmla="*/ 227 w 490"/>
                <a:gd name="T41" fmla="*/ 169 h 806"/>
                <a:gd name="T42" fmla="*/ 151 w 490"/>
                <a:gd name="T43" fmla="*/ 138 h 806"/>
                <a:gd name="T44" fmla="*/ 122 w 490"/>
                <a:gd name="T45" fmla="*/ 163 h 806"/>
                <a:gd name="T46" fmla="*/ 93 w 490"/>
                <a:gd name="T47" fmla="*/ 262 h 806"/>
                <a:gd name="T48" fmla="*/ 77 w 490"/>
                <a:gd name="T49" fmla="*/ 312 h 806"/>
                <a:gd name="T50" fmla="*/ 178 w 490"/>
                <a:gd name="T51" fmla="*/ 498 h 806"/>
                <a:gd name="T52" fmla="*/ 116 w 490"/>
                <a:gd name="T53" fmla="*/ 559 h 806"/>
                <a:gd name="T54" fmla="*/ 234 w 490"/>
                <a:gd name="T55" fmla="*/ 536 h 806"/>
                <a:gd name="T56" fmla="*/ 312 w 490"/>
                <a:gd name="T57" fmla="*/ 560 h 806"/>
                <a:gd name="T58" fmla="*/ 191 w 490"/>
                <a:gd name="T59" fmla="*/ 516 h 806"/>
                <a:gd name="T60" fmla="*/ 248 w 490"/>
                <a:gd name="T61" fmla="*/ 513 h 806"/>
                <a:gd name="T62" fmla="*/ 304 w 490"/>
                <a:gd name="T63" fmla="*/ 501 h 806"/>
                <a:gd name="T64" fmla="*/ 250 w 490"/>
                <a:gd name="T65" fmla="*/ 503 h 806"/>
                <a:gd name="T66" fmla="*/ 131 w 490"/>
                <a:gd name="T67" fmla="*/ 443 h 806"/>
                <a:gd name="T68" fmla="*/ 96 w 490"/>
                <a:gd name="T69" fmla="*/ 274 h 806"/>
                <a:gd name="T70" fmla="*/ 239 w 490"/>
                <a:gd name="T71" fmla="*/ 210 h 806"/>
                <a:gd name="T72" fmla="*/ 373 w 490"/>
                <a:gd name="T73" fmla="*/ 210 h 806"/>
                <a:gd name="T74" fmla="*/ 403 w 490"/>
                <a:gd name="T75" fmla="*/ 326 h 806"/>
                <a:gd name="T76" fmla="*/ 477 w 490"/>
                <a:gd name="T77" fmla="*/ 754 h 806"/>
                <a:gd name="T78" fmla="*/ 61 w 490"/>
                <a:gd name="T79" fmla="*/ 660 h 806"/>
                <a:gd name="T80" fmla="*/ 94 w 490"/>
                <a:gd name="T81" fmla="*/ 778 h 806"/>
                <a:gd name="T82" fmla="*/ 39 w 490"/>
                <a:gd name="T83" fmla="*/ 673 h 806"/>
                <a:gd name="T84" fmla="*/ 183 w 490"/>
                <a:gd name="T85" fmla="*/ 526 h 806"/>
                <a:gd name="T86" fmla="*/ 208 w 490"/>
                <a:gd name="T87" fmla="*/ 627 h 806"/>
                <a:gd name="T88" fmla="*/ 318 w 490"/>
                <a:gd name="T89" fmla="*/ 538 h 806"/>
                <a:gd name="T90" fmla="*/ 313 w 490"/>
                <a:gd name="T91" fmla="*/ 529 h 806"/>
                <a:gd name="T92" fmla="*/ 438 w 490"/>
                <a:gd name="T93" fmla="*/ 649 h 806"/>
                <a:gd name="T94" fmla="*/ 400 w 490"/>
                <a:gd name="T95" fmla="*/ 762 h 806"/>
                <a:gd name="T96" fmla="*/ 421 w 490"/>
                <a:gd name="T97" fmla="*/ 696 h 806"/>
                <a:gd name="T98" fmla="*/ 477 w 490"/>
                <a:gd name="T99" fmla="*/ 749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90" h="806">
                  <a:moveTo>
                    <a:pt x="440" y="635"/>
                  </a:moveTo>
                  <a:cubicBezTo>
                    <a:pt x="424" y="610"/>
                    <a:pt x="405" y="586"/>
                    <a:pt x="382" y="567"/>
                  </a:cubicBezTo>
                  <a:cubicBezTo>
                    <a:pt x="396" y="559"/>
                    <a:pt x="410" y="548"/>
                    <a:pt x="417" y="532"/>
                  </a:cubicBezTo>
                  <a:cubicBezTo>
                    <a:pt x="418" y="532"/>
                    <a:pt x="418" y="532"/>
                    <a:pt x="418" y="532"/>
                  </a:cubicBezTo>
                  <a:cubicBezTo>
                    <a:pt x="431" y="525"/>
                    <a:pt x="443" y="516"/>
                    <a:pt x="450" y="504"/>
                  </a:cubicBezTo>
                  <a:cubicBezTo>
                    <a:pt x="455" y="497"/>
                    <a:pt x="461" y="484"/>
                    <a:pt x="465" y="471"/>
                  </a:cubicBezTo>
                  <a:cubicBezTo>
                    <a:pt x="466" y="472"/>
                    <a:pt x="466" y="473"/>
                    <a:pt x="467" y="474"/>
                  </a:cubicBezTo>
                  <a:cubicBezTo>
                    <a:pt x="470" y="478"/>
                    <a:pt x="473" y="484"/>
                    <a:pt x="478" y="486"/>
                  </a:cubicBezTo>
                  <a:cubicBezTo>
                    <a:pt x="489" y="488"/>
                    <a:pt x="485" y="466"/>
                    <a:pt x="486" y="458"/>
                  </a:cubicBezTo>
                  <a:cubicBezTo>
                    <a:pt x="486" y="443"/>
                    <a:pt x="481" y="429"/>
                    <a:pt x="476" y="416"/>
                  </a:cubicBezTo>
                  <a:cubicBezTo>
                    <a:pt x="465" y="386"/>
                    <a:pt x="461" y="355"/>
                    <a:pt x="465" y="324"/>
                  </a:cubicBezTo>
                  <a:cubicBezTo>
                    <a:pt x="469" y="250"/>
                    <a:pt x="468" y="169"/>
                    <a:pt x="424" y="106"/>
                  </a:cubicBezTo>
                  <a:cubicBezTo>
                    <a:pt x="375" y="40"/>
                    <a:pt x="286" y="0"/>
                    <a:pt x="204" y="19"/>
                  </a:cubicBezTo>
                  <a:cubicBezTo>
                    <a:pt x="179" y="24"/>
                    <a:pt x="157" y="36"/>
                    <a:pt x="137" y="51"/>
                  </a:cubicBezTo>
                  <a:cubicBezTo>
                    <a:pt x="132" y="55"/>
                    <a:pt x="124" y="61"/>
                    <a:pt x="121" y="68"/>
                  </a:cubicBezTo>
                  <a:cubicBezTo>
                    <a:pt x="119" y="68"/>
                    <a:pt x="117" y="69"/>
                    <a:pt x="116" y="69"/>
                  </a:cubicBezTo>
                  <a:cubicBezTo>
                    <a:pt x="84" y="79"/>
                    <a:pt x="64" y="109"/>
                    <a:pt x="50" y="138"/>
                  </a:cubicBezTo>
                  <a:cubicBezTo>
                    <a:pt x="24" y="194"/>
                    <a:pt x="24" y="258"/>
                    <a:pt x="29" y="318"/>
                  </a:cubicBezTo>
                  <a:cubicBezTo>
                    <a:pt x="30" y="341"/>
                    <a:pt x="33" y="362"/>
                    <a:pt x="30" y="384"/>
                  </a:cubicBezTo>
                  <a:cubicBezTo>
                    <a:pt x="26" y="410"/>
                    <a:pt x="10" y="432"/>
                    <a:pt x="7" y="458"/>
                  </a:cubicBezTo>
                  <a:cubicBezTo>
                    <a:pt x="5" y="475"/>
                    <a:pt x="11" y="498"/>
                    <a:pt x="31" y="502"/>
                  </a:cubicBezTo>
                  <a:cubicBezTo>
                    <a:pt x="38" y="523"/>
                    <a:pt x="67" y="565"/>
                    <a:pt x="73" y="527"/>
                  </a:cubicBezTo>
                  <a:cubicBezTo>
                    <a:pt x="83" y="542"/>
                    <a:pt x="96" y="557"/>
                    <a:pt x="112" y="565"/>
                  </a:cubicBezTo>
                  <a:cubicBezTo>
                    <a:pt x="98" y="575"/>
                    <a:pt x="85" y="588"/>
                    <a:pt x="74" y="602"/>
                  </a:cubicBezTo>
                  <a:cubicBezTo>
                    <a:pt x="48" y="633"/>
                    <a:pt x="28" y="669"/>
                    <a:pt x="16" y="708"/>
                  </a:cubicBezTo>
                  <a:cubicBezTo>
                    <a:pt x="12" y="718"/>
                    <a:pt x="9" y="728"/>
                    <a:pt x="6" y="738"/>
                  </a:cubicBezTo>
                  <a:cubicBezTo>
                    <a:pt x="6" y="743"/>
                    <a:pt x="0" y="751"/>
                    <a:pt x="6" y="754"/>
                  </a:cubicBezTo>
                  <a:cubicBezTo>
                    <a:pt x="12" y="762"/>
                    <a:pt x="34" y="770"/>
                    <a:pt x="42" y="773"/>
                  </a:cubicBezTo>
                  <a:cubicBezTo>
                    <a:pt x="89" y="789"/>
                    <a:pt x="139" y="799"/>
                    <a:pt x="189" y="802"/>
                  </a:cubicBezTo>
                  <a:cubicBezTo>
                    <a:pt x="277" y="806"/>
                    <a:pt x="367" y="798"/>
                    <a:pt x="453" y="773"/>
                  </a:cubicBezTo>
                  <a:cubicBezTo>
                    <a:pt x="462" y="769"/>
                    <a:pt x="472" y="767"/>
                    <a:pt x="481" y="762"/>
                  </a:cubicBezTo>
                  <a:cubicBezTo>
                    <a:pt x="482" y="762"/>
                    <a:pt x="482" y="760"/>
                    <a:pt x="482" y="759"/>
                  </a:cubicBezTo>
                  <a:cubicBezTo>
                    <a:pt x="484" y="758"/>
                    <a:pt x="485" y="756"/>
                    <a:pt x="486" y="753"/>
                  </a:cubicBezTo>
                  <a:cubicBezTo>
                    <a:pt x="490" y="742"/>
                    <a:pt x="475" y="705"/>
                    <a:pt x="473" y="698"/>
                  </a:cubicBezTo>
                  <a:cubicBezTo>
                    <a:pt x="464" y="675"/>
                    <a:pt x="453" y="654"/>
                    <a:pt x="440" y="635"/>
                  </a:cubicBezTo>
                  <a:close/>
                  <a:moveTo>
                    <a:pt x="86" y="529"/>
                  </a:moveTo>
                  <a:cubicBezTo>
                    <a:pt x="82" y="525"/>
                    <a:pt x="79" y="516"/>
                    <a:pt x="73" y="513"/>
                  </a:cubicBezTo>
                  <a:cubicBezTo>
                    <a:pt x="70" y="512"/>
                    <a:pt x="67" y="515"/>
                    <a:pt x="68" y="519"/>
                  </a:cubicBezTo>
                  <a:cubicBezTo>
                    <a:pt x="68" y="524"/>
                    <a:pt x="67" y="530"/>
                    <a:pt x="64" y="535"/>
                  </a:cubicBezTo>
                  <a:cubicBezTo>
                    <a:pt x="64" y="535"/>
                    <a:pt x="63" y="535"/>
                    <a:pt x="62" y="534"/>
                  </a:cubicBezTo>
                  <a:cubicBezTo>
                    <a:pt x="58" y="531"/>
                    <a:pt x="55" y="527"/>
                    <a:pt x="52" y="523"/>
                  </a:cubicBezTo>
                  <a:cubicBezTo>
                    <a:pt x="43" y="511"/>
                    <a:pt x="37" y="497"/>
                    <a:pt x="35" y="481"/>
                  </a:cubicBezTo>
                  <a:cubicBezTo>
                    <a:pt x="35" y="472"/>
                    <a:pt x="35" y="461"/>
                    <a:pt x="35" y="451"/>
                  </a:cubicBezTo>
                  <a:cubicBezTo>
                    <a:pt x="35" y="448"/>
                    <a:pt x="35" y="437"/>
                    <a:pt x="31" y="444"/>
                  </a:cubicBezTo>
                  <a:cubicBezTo>
                    <a:pt x="26" y="460"/>
                    <a:pt x="26" y="477"/>
                    <a:pt x="28" y="493"/>
                  </a:cubicBezTo>
                  <a:cubicBezTo>
                    <a:pt x="27" y="492"/>
                    <a:pt x="26" y="491"/>
                    <a:pt x="25" y="490"/>
                  </a:cubicBezTo>
                  <a:cubicBezTo>
                    <a:pt x="13" y="477"/>
                    <a:pt x="16" y="458"/>
                    <a:pt x="20" y="442"/>
                  </a:cubicBezTo>
                  <a:cubicBezTo>
                    <a:pt x="31" y="415"/>
                    <a:pt x="44" y="388"/>
                    <a:pt x="41" y="357"/>
                  </a:cubicBezTo>
                  <a:cubicBezTo>
                    <a:pt x="36" y="289"/>
                    <a:pt x="28" y="217"/>
                    <a:pt x="54" y="152"/>
                  </a:cubicBezTo>
                  <a:cubicBezTo>
                    <a:pt x="65" y="125"/>
                    <a:pt x="81" y="97"/>
                    <a:pt x="108" y="82"/>
                  </a:cubicBezTo>
                  <a:cubicBezTo>
                    <a:pt x="113" y="79"/>
                    <a:pt x="120" y="78"/>
                    <a:pt x="125" y="74"/>
                  </a:cubicBezTo>
                  <a:cubicBezTo>
                    <a:pt x="126" y="74"/>
                    <a:pt x="127" y="73"/>
                    <a:pt x="127" y="73"/>
                  </a:cubicBezTo>
                  <a:cubicBezTo>
                    <a:pt x="130" y="70"/>
                    <a:pt x="132" y="66"/>
                    <a:pt x="134" y="65"/>
                  </a:cubicBezTo>
                  <a:cubicBezTo>
                    <a:pt x="160" y="42"/>
                    <a:pt x="193" y="28"/>
                    <a:pt x="227" y="24"/>
                  </a:cubicBezTo>
                  <a:cubicBezTo>
                    <a:pt x="296" y="18"/>
                    <a:pt x="365" y="50"/>
                    <a:pt x="409" y="103"/>
                  </a:cubicBezTo>
                  <a:cubicBezTo>
                    <a:pt x="447" y="149"/>
                    <a:pt x="457" y="212"/>
                    <a:pt x="457" y="271"/>
                  </a:cubicBezTo>
                  <a:cubicBezTo>
                    <a:pt x="458" y="310"/>
                    <a:pt x="448" y="350"/>
                    <a:pt x="459" y="388"/>
                  </a:cubicBezTo>
                  <a:cubicBezTo>
                    <a:pt x="466" y="419"/>
                    <a:pt x="482" y="447"/>
                    <a:pt x="478" y="480"/>
                  </a:cubicBezTo>
                  <a:cubicBezTo>
                    <a:pt x="474" y="475"/>
                    <a:pt x="471" y="468"/>
                    <a:pt x="467" y="463"/>
                  </a:cubicBezTo>
                  <a:cubicBezTo>
                    <a:pt x="468" y="456"/>
                    <a:pt x="468" y="450"/>
                    <a:pt x="465" y="445"/>
                  </a:cubicBezTo>
                  <a:cubicBezTo>
                    <a:pt x="463" y="443"/>
                    <a:pt x="461" y="445"/>
                    <a:pt x="460" y="448"/>
                  </a:cubicBezTo>
                  <a:cubicBezTo>
                    <a:pt x="456" y="474"/>
                    <a:pt x="447" y="501"/>
                    <a:pt x="426" y="520"/>
                  </a:cubicBezTo>
                  <a:cubicBezTo>
                    <a:pt x="424" y="521"/>
                    <a:pt x="422" y="523"/>
                    <a:pt x="420" y="525"/>
                  </a:cubicBezTo>
                  <a:cubicBezTo>
                    <a:pt x="420" y="525"/>
                    <a:pt x="420" y="525"/>
                    <a:pt x="420" y="525"/>
                  </a:cubicBezTo>
                  <a:cubicBezTo>
                    <a:pt x="424" y="514"/>
                    <a:pt x="428" y="501"/>
                    <a:pt x="423" y="490"/>
                  </a:cubicBezTo>
                  <a:cubicBezTo>
                    <a:pt x="420" y="489"/>
                    <a:pt x="420" y="494"/>
                    <a:pt x="419" y="496"/>
                  </a:cubicBezTo>
                  <a:cubicBezTo>
                    <a:pt x="416" y="520"/>
                    <a:pt x="404" y="543"/>
                    <a:pt x="383" y="557"/>
                  </a:cubicBezTo>
                  <a:cubicBezTo>
                    <a:pt x="381" y="558"/>
                    <a:pt x="378" y="560"/>
                    <a:pt x="375" y="562"/>
                  </a:cubicBezTo>
                  <a:cubicBezTo>
                    <a:pt x="375" y="562"/>
                    <a:pt x="375" y="562"/>
                    <a:pt x="375" y="562"/>
                  </a:cubicBezTo>
                  <a:cubicBezTo>
                    <a:pt x="366" y="555"/>
                    <a:pt x="355" y="551"/>
                    <a:pt x="345" y="545"/>
                  </a:cubicBezTo>
                  <a:cubicBezTo>
                    <a:pt x="338" y="537"/>
                    <a:pt x="332" y="527"/>
                    <a:pt x="323" y="523"/>
                  </a:cubicBezTo>
                  <a:cubicBezTo>
                    <a:pt x="320" y="522"/>
                    <a:pt x="316" y="521"/>
                    <a:pt x="313" y="521"/>
                  </a:cubicBezTo>
                  <a:cubicBezTo>
                    <a:pt x="313" y="513"/>
                    <a:pt x="315" y="504"/>
                    <a:pt x="317" y="496"/>
                  </a:cubicBezTo>
                  <a:cubicBezTo>
                    <a:pt x="375" y="467"/>
                    <a:pt x="394" y="409"/>
                    <a:pt x="410" y="337"/>
                  </a:cubicBezTo>
                  <a:cubicBezTo>
                    <a:pt x="411" y="330"/>
                    <a:pt x="426" y="265"/>
                    <a:pt x="415" y="270"/>
                  </a:cubicBezTo>
                  <a:cubicBezTo>
                    <a:pt x="412" y="272"/>
                    <a:pt x="412" y="275"/>
                    <a:pt x="411" y="279"/>
                  </a:cubicBezTo>
                  <a:cubicBezTo>
                    <a:pt x="406" y="271"/>
                    <a:pt x="400" y="263"/>
                    <a:pt x="396" y="254"/>
                  </a:cubicBezTo>
                  <a:cubicBezTo>
                    <a:pt x="387" y="234"/>
                    <a:pt x="384" y="211"/>
                    <a:pt x="383" y="189"/>
                  </a:cubicBezTo>
                  <a:cubicBezTo>
                    <a:pt x="382" y="187"/>
                    <a:pt x="382" y="179"/>
                    <a:pt x="378" y="182"/>
                  </a:cubicBezTo>
                  <a:cubicBezTo>
                    <a:pt x="375" y="188"/>
                    <a:pt x="374" y="195"/>
                    <a:pt x="375" y="202"/>
                  </a:cubicBezTo>
                  <a:cubicBezTo>
                    <a:pt x="374" y="202"/>
                    <a:pt x="373" y="202"/>
                    <a:pt x="373" y="202"/>
                  </a:cubicBezTo>
                  <a:cubicBezTo>
                    <a:pt x="348" y="204"/>
                    <a:pt x="324" y="204"/>
                    <a:pt x="300" y="198"/>
                  </a:cubicBezTo>
                  <a:cubicBezTo>
                    <a:pt x="276" y="192"/>
                    <a:pt x="255" y="181"/>
                    <a:pt x="233" y="170"/>
                  </a:cubicBezTo>
                  <a:cubicBezTo>
                    <a:pt x="232" y="169"/>
                    <a:pt x="229" y="167"/>
                    <a:pt x="227" y="169"/>
                  </a:cubicBezTo>
                  <a:cubicBezTo>
                    <a:pt x="225" y="177"/>
                    <a:pt x="246" y="185"/>
                    <a:pt x="252" y="189"/>
                  </a:cubicBezTo>
                  <a:cubicBezTo>
                    <a:pt x="258" y="192"/>
                    <a:pt x="264" y="195"/>
                    <a:pt x="271" y="198"/>
                  </a:cubicBezTo>
                  <a:cubicBezTo>
                    <a:pt x="260" y="201"/>
                    <a:pt x="249" y="203"/>
                    <a:pt x="238" y="201"/>
                  </a:cubicBezTo>
                  <a:cubicBezTo>
                    <a:pt x="199" y="197"/>
                    <a:pt x="166" y="175"/>
                    <a:pt x="151" y="138"/>
                  </a:cubicBezTo>
                  <a:cubicBezTo>
                    <a:pt x="148" y="133"/>
                    <a:pt x="147" y="127"/>
                    <a:pt x="142" y="123"/>
                  </a:cubicBezTo>
                  <a:cubicBezTo>
                    <a:pt x="138" y="123"/>
                    <a:pt x="138" y="127"/>
                    <a:pt x="140" y="132"/>
                  </a:cubicBezTo>
                  <a:cubicBezTo>
                    <a:pt x="143" y="164"/>
                    <a:pt x="141" y="193"/>
                    <a:pt x="120" y="218"/>
                  </a:cubicBezTo>
                  <a:cubicBezTo>
                    <a:pt x="124" y="200"/>
                    <a:pt x="124" y="181"/>
                    <a:pt x="122" y="163"/>
                  </a:cubicBezTo>
                  <a:cubicBezTo>
                    <a:pt x="122" y="162"/>
                    <a:pt x="120" y="161"/>
                    <a:pt x="120" y="162"/>
                  </a:cubicBezTo>
                  <a:cubicBezTo>
                    <a:pt x="120" y="163"/>
                    <a:pt x="119" y="164"/>
                    <a:pt x="119" y="165"/>
                  </a:cubicBezTo>
                  <a:cubicBezTo>
                    <a:pt x="116" y="180"/>
                    <a:pt x="116" y="195"/>
                    <a:pt x="113" y="210"/>
                  </a:cubicBezTo>
                  <a:cubicBezTo>
                    <a:pt x="110" y="228"/>
                    <a:pt x="103" y="246"/>
                    <a:pt x="93" y="262"/>
                  </a:cubicBezTo>
                  <a:cubicBezTo>
                    <a:pt x="87" y="271"/>
                    <a:pt x="80" y="280"/>
                    <a:pt x="74" y="289"/>
                  </a:cubicBezTo>
                  <a:cubicBezTo>
                    <a:pt x="71" y="292"/>
                    <a:pt x="66" y="298"/>
                    <a:pt x="73" y="300"/>
                  </a:cubicBezTo>
                  <a:cubicBezTo>
                    <a:pt x="73" y="300"/>
                    <a:pt x="74" y="300"/>
                    <a:pt x="75" y="300"/>
                  </a:cubicBezTo>
                  <a:cubicBezTo>
                    <a:pt x="76" y="305"/>
                    <a:pt x="77" y="310"/>
                    <a:pt x="77" y="312"/>
                  </a:cubicBezTo>
                  <a:cubicBezTo>
                    <a:pt x="80" y="323"/>
                    <a:pt x="82" y="335"/>
                    <a:pt x="85" y="346"/>
                  </a:cubicBezTo>
                  <a:cubicBezTo>
                    <a:pt x="95" y="380"/>
                    <a:pt x="105" y="414"/>
                    <a:pt x="122" y="445"/>
                  </a:cubicBezTo>
                  <a:cubicBezTo>
                    <a:pt x="135" y="468"/>
                    <a:pt x="155" y="486"/>
                    <a:pt x="178" y="497"/>
                  </a:cubicBezTo>
                  <a:cubicBezTo>
                    <a:pt x="178" y="497"/>
                    <a:pt x="178" y="497"/>
                    <a:pt x="178" y="498"/>
                  </a:cubicBezTo>
                  <a:cubicBezTo>
                    <a:pt x="181" y="504"/>
                    <a:pt x="182" y="511"/>
                    <a:pt x="182" y="519"/>
                  </a:cubicBezTo>
                  <a:cubicBezTo>
                    <a:pt x="167" y="520"/>
                    <a:pt x="156" y="535"/>
                    <a:pt x="147" y="547"/>
                  </a:cubicBezTo>
                  <a:cubicBezTo>
                    <a:pt x="137" y="550"/>
                    <a:pt x="128" y="555"/>
                    <a:pt x="119" y="561"/>
                  </a:cubicBezTo>
                  <a:cubicBezTo>
                    <a:pt x="118" y="560"/>
                    <a:pt x="117" y="559"/>
                    <a:pt x="116" y="559"/>
                  </a:cubicBezTo>
                  <a:cubicBezTo>
                    <a:pt x="105" y="551"/>
                    <a:pt x="94" y="541"/>
                    <a:pt x="86" y="529"/>
                  </a:cubicBezTo>
                  <a:close/>
                  <a:moveTo>
                    <a:pt x="191" y="516"/>
                  </a:moveTo>
                  <a:cubicBezTo>
                    <a:pt x="191" y="515"/>
                    <a:pt x="191" y="514"/>
                    <a:pt x="191" y="512"/>
                  </a:cubicBezTo>
                  <a:cubicBezTo>
                    <a:pt x="202" y="524"/>
                    <a:pt x="218" y="532"/>
                    <a:pt x="234" y="536"/>
                  </a:cubicBezTo>
                  <a:cubicBezTo>
                    <a:pt x="262" y="542"/>
                    <a:pt x="287" y="528"/>
                    <a:pt x="306" y="508"/>
                  </a:cubicBezTo>
                  <a:cubicBezTo>
                    <a:pt x="305" y="514"/>
                    <a:pt x="305" y="520"/>
                    <a:pt x="305" y="522"/>
                  </a:cubicBezTo>
                  <a:cubicBezTo>
                    <a:pt x="305" y="534"/>
                    <a:pt x="308" y="546"/>
                    <a:pt x="311" y="559"/>
                  </a:cubicBezTo>
                  <a:cubicBezTo>
                    <a:pt x="311" y="559"/>
                    <a:pt x="311" y="560"/>
                    <a:pt x="312" y="560"/>
                  </a:cubicBezTo>
                  <a:cubicBezTo>
                    <a:pt x="298" y="587"/>
                    <a:pt x="277" y="640"/>
                    <a:pt x="250" y="647"/>
                  </a:cubicBezTo>
                  <a:cubicBezTo>
                    <a:pt x="234" y="646"/>
                    <a:pt x="219" y="624"/>
                    <a:pt x="209" y="613"/>
                  </a:cubicBezTo>
                  <a:cubicBezTo>
                    <a:pt x="196" y="598"/>
                    <a:pt x="186" y="579"/>
                    <a:pt x="184" y="560"/>
                  </a:cubicBezTo>
                  <a:cubicBezTo>
                    <a:pt x="189" y="546"/>
                    <a:pt x="193" y="531"/>
                    <a:pt x="191" y="516"/>
                  </a:cubicBezTo>
                  <a:close/>
                  <a:moveTo>
                    <a:pt x="277" y="523"/>
                  </a:moveTo>
                  <a:cubicBezTo>
                    <a:pt x="258" y="537"/>
                    <a:pt x="232" y="538"/>
                    <a:pt x="213" y="523"/>
                  </a:cubicBezTo>
                  <a:cubicBezTo>
                    <a:pt x="205" y="517"/>
                    <a:pt x="199" y="509"/>
                    <a:pt x="192" y="503"/>
                  </a:cubicBezTo>
                  <a:cubicBezTo>
                    <a:pt x="209" y="509"/>
                    <a:pt x="229" y="513"/>
                    <a:pt x="248" y="513"/>
                  </a:cubicBezTo>
                  <a:cubicBezTo>
                    <a:pt x="250" y="513"/>
                    <a:pt x="252" y="512"/>
                    <a:pt x="253" y="512"/>
                  </a:cubicBezTo>
                  <a:cubicBezTo>
                    <a:pt x="255" y="512"/>
                    <a:pt x="257" y="512"/>
                    <a:pt x="259" y="511"/>
                  </a:cubicBezTo>
                  <a:cubicBezTo>
                    <a:pt x="260" y="512"/>
                    <a:pt x="261" y="512"/>
                    <a:pt x="262" y="512"/>
                  </a:cubicBezTo>
                  <a:cubicBezTo>
                    <a:pt x="277" y="509"/>
                    <a:pt x="291" y="506"/>
                    <a:pt x="304" y="501"/>
                  </a:cubicBezTo>
                  <a:cubicBezTo>
                    <a:pt x="295" y="509"/>
                    <a:pt x="287" y="517"/>
                    <a:pt x="277" y="523"/>
                  </a:cubicBezTo>
                  <a:cubicBezTo>
                    <a:pt x="277" y="523"/>
                    <a:pt x="277" y="523"/>
                    <a:pt x="277" y="523"/>
                  </a:cubicBezTo>
                  <a:close/>
                  <a:moveTo>
                    <a:pt x="270" y="501"/>
                  </a:moveTo>
                  <a:cubicBezTo>
                    <a:pt x="263" y="502"/>
                    <a:pt x="257" y="503"/>
                    <a:pt x="250" y="503"/>
                  </a:cubicBezTo>
                  <a:cubicBezTo>
                    <a:pt x="249" y="503"/>
                    <a:pt x="249" y="503"/>
                    <a:pt x="248" y="503"/>
                  </a:cubicBezTo>
                  <a:cubicBezTo>
                    <a:pt x="247" y="503"/>
                    <a:pt x="247" y="503"/>
                    <a:pt x="246" y="503"/>
                  </a:cubicBezTo>
                  <a:cubicBezTo>
                    <a:pt x="245" y="503"/>
                    <a:pt x="245" y="503"/>
                    <a:pt x="245" y="503"/>
                  </a:cubicBezTo>
                  <a:cubicBezTo>
                    <a:pt x="200" y="502"/>
                    <a:pt x="155" y="482"/>
                    <a:pt x="131" y="443"/>
                  </a:cubicBezTo>
                  <a:cubicBezTo>
                    <a:pt x="116" y="416"/>
                    <a:pt x="107" y="386"/>
                    <a:pt x="98" y="356"/>
                  </a:cubicBezTo>
                  <a:cubicBezTo>
                    <a:pt x="92" y="336"/>
                    <a:pt x="87" y="315"/>
                    <a:pt x="82" y="295"/>
                  </a:cubicBezTo>
                  <a:cubicBezTo>
                    <a:pt x="82" y="294"/>
                    <a:pt x="82" y="294"/>
                    <a:pt x="81" y="293"/>
                  </a:cubicBezTo>
                  <a:cubicBezTo>
                    <a:pt x="86" y="287"/>
                    <a:pt x="91" y="281"/>
                    <a:pt x="96" y="274"/>
                  </a:cubicBezTo>
                  <a:cubicBezTo>
                    <a:pt x="105" y="262"/>
                    <a:pt x="112" y="248"/>
                    <a:pt x="116" y="233"/>
                  </a:cubicBezTo>
                  <a:cubicBezTo>
                    <a:pt x="119" y="231"/>
                    <a:pt x="122" y="227"/>
                    <a:pt x="124" y="226"/>
                  </a:cubicBezTo>
                  <a:cubicBezTo>
                    <a:pt x="143" y="207"/>
                    <a:pt x="150" y="180"/>
                    <a:pt x="149" y="154"/>
                  </a:cubicBezTo>
                  <a:cubicBezTo>
                    <a:pt x="167" y="187"/>
                    <a:pt x="201" y="207"/>
                    <a:pt x="239" y="210"/>
                  </a:cubicBezTo>
                  <a:cubicBezTo>
                    <a:pt x="251" y="212"/>
                    <a:pt x="263" y="209"/>
                    <a:pt x="275" y="206"/>
                  </a:cubicBezTo>
                  <a:cubicBezTo>
                    <a:pt x="278" y="205"/>
                    <a:pt x="282" y="205"/>
                    <a:pt x="286" y="204"/>
                  </a:cubicBezTo>
                  <a:cubicBezTo>
                    <a:pt x="300" y="208"/>
                    <a:pt x="316" y="212"/>
                    <a:pt x="332" y="212"/>
                  </a:cubicBezTo>
                  <a:cubicBezTo>
                    <a:pt x="345" y="213"/>
                    <a:pt x="359" y="212"/>
                    <a:pt x="373" y="210"/>
                  </a:cubicBezTo>
                  <a:cubicBezTo>
                    <a:pt x="374" y="210"/>
                    <a:pt x="374" y="210"/>
                    <a:pt x="375" y="210"/>
                  </a:cubicBezTo>
                  <a:cubicBezTo>
                    <a:pt x="376" y="213"/>
                    <a:pt x="376" y="215"/>
                    <a:pt x="376" y="218"/>
                  </a:cubicBezTo>
                  <a:cubicBezTo>
                    <a:pt x="380" y="244"/>
                    <a:pt x="391" y="270"/>
                    <a:pt x="409" y="290"/>
                  </a:cubicBezTo>
                  <a:cubicBezTo>
                    <a:pt x="407" y="302"/>
                    <a:pt x="405" y="314"/>
                    <a:pt x="403" y="326"/>
                  </a:cubicBezTo>
                  <a:cubicBezTo>
                    <a:pt x="390" y="378"/>
                    <a:pt x="379" y="437"/>
                    <a:pt x="336" y="473"/>
                  </a:cubicBezTo>
                  <a:cubicBezTo>
                    <a:pt x="317" y="488"/>
                    <a:pt x="293" y="495"/>
                    <a:pt x="270" y="501"/>
                  </a:cubicBezTo>
                  <a:close/>
                  <a:moveTo>
                    <a:pt x="477" y="754"/>
                  </a:moveTo>
                  <a:cubicBezTo>
                    <a:pt x="477" y="754"/>
                    <a:pt x="477" y="754"/>
                    <a:pt x="477" y="754"/>
                  </a:cubicBezTo>
                  <a:cubicBezTo>
                    <a:pt x="450" y="764"/>
                    <a:pt x="422" y="772"/>
                    <a:pt x="393" y="778"/>
                  </a:cubicBezTo>
                  <a:cubicBezTo>
                    <a:pt x="298" y="796"/>
                    <a:pt x="196" y="801"/>
                    <a:pt x="100" y="780"/>
                  </a:cubicBezTo>
                  <a:cubicBezTo>
                    <a:pt x="101" y="767"/>
                    <a:pt x="92" y="730"/>
                    <a:pt x="91" y="727"/>
                  </a:cubicBezTo>
                  <a:cubicBezTo>
                    <a:pt x="84" y="704"/>
                    <a:pt x="77" y="679"/>
                    <a:pt x="61" y="660"/>
                  </a:cubicBezTo>
                  <a:cubicBezTo>
                    <a:pt x="61" y="660"/>
                    <a:pt x="61" y="660"/>
                    <a:pt x="61" y="659"/>
                  </a:cubicBezTo>
                  <a:cubicBezTo>
                    <a:pt x="60" y="658"/>
                    <a:pt x="58" y="660"/>
                    <a:pt x="60" y="661"/>
                  </a:cubicBezTo>
                  <a:cubicBezTo>
                    <a:pt x="65" y="676"/>
                    <a:pt x="73" y="689"/>
                    <a:pt x="77" y="705"/>
                  </a:cubicBezTo>
                  <a:cubicBezTo>
                    <a:pt x="85" y="729"/>
                    <a:pt x="88" y="754"/>
                    <a:pt x="94" y="778"/>
                  </a:cubicBezTo>
                  <a:cubicBezTo>
                    <a:pt x="79" y="775"/>
                    <a:pt x="63" y="770"/>
                    <a:pt x="48" y="765"/>
                  </a:cubicBezTo>
                  <a:cubicBezTo>
                    <a:pt x="35" y="761"/>
                    <a:pt x="23" y="756"/>
                    <a:pt x="12" y="749"/>
                  </a:cubicBezTo>
                  <a:cubicBezTo>
                    <a:pt x="12" y="748"/>
                    <a:pt x="12" y="747"/>
                    <a:pt x="12" y="747"/>
                  </a:cubicBezTo>
                  <a:cubicBezTo>
                    <a:pt x="20" y="722"/>
                    <a:pt x="28" y="697"/>
                    <a:pt x="39" y="673"/>
                  </a:cubicBezTo>
                  <a:cubicBezTo>
                    <a:pt x="56" y="638"/>
                    <a:pt x="79" y="607"/>
                    <a:pt x="106" y="580"/>
                  </a:cubicBezTo>
                  <a:cubicBezTo>
                    <a:pt x="120" y="568"/>
                    <a:pt x="135" y="558"/>
                    <a:pt x="152" y="553"/>
                  </a:cubicBezTo>
                  <a:cubicBezTo>
                    <a:pt x="158" y="549"/>
                    <a:pt x="161" y="541"/>
                    <a:pt x="166" y="537"/>
                  </a:cubicBezTo>
                  <a:cubicBezTo>
                    <a:pt x="171" y="532"/>
                    <a:pt x="177" y="529"/>
                    <a:pt x="183" y="526"/>
                  </a:cubicBezTo>
                  <a:cubicBezTo>
                    <a:pt x="183" y="528"/>
                    <a:pt x="182" y="530"/>
                    <a:pt x="182" y="532"/>
                  </a:cubicBezTo>
                  <a:cubicBezTo>
                    <a:pt x="182" y="535"/>
                    <a:pt x="182" y="537"/>
                    <a:pt x="181" y="539"/>
                  </a:cubicBezTo>
                  <a:cubicBezTo>
                    <a:pt x="176" y="535"/>
                    <a:pt x="173" y="547"/>
                    <a:pt x="174" y="551"/>
                  </a:cubicBezTo>
                  <a:cubicBezTo>
                    <a:pt x="173" y="580"/>
                    <a:pt x="190" y="606"/>
                    <a:pt x="208" y="627"/>
                  </a:cubicBezTo>
                  <a:cubicBezTo>
                    <a:pt x="219" y="639"/>
                    <a:pt x="230" y="653"/>
                    <a:pt x="246" y="656"/>
                  </a:cubicBezTo>
                  <a:cubicBezTo>
                    <a:pt x="273" y="657"/>
                    <a:pt x="293" y="616"/>
                    <a:pt x="305" y="595"/>
                  </a:cubicBezTo>
                  <a:cubicBezTo>
                    <a:pt x="313" y="578"/>
                    <a:pt x="326" y="560"/>
                    <a:pt x="321" y="540"/>
                  </a:cubicBezTo>
                  <a:cubicBezTo>
                    <a:pt x="321" y="539"/>
                    <a:pt x="320" y="538"/>
                    <a:pt x="318" y="538"/>
                  </a:cubicBezTo>
                  <a:cubicBezTo>
                    <a:pt x="317" y="538"/>
                    <a:pt x="316" y="540"/>
                    <a:pt x="316" y="541"/>
                  </a:cubicBezTo>
                  <a:cubicBezTo>
                    <a:pt x="316" y="541"/>
                    <a:pt x="316" y="541"/>
                    <a:pt x="316" y="541"/>
                  </a:cubicBezTo>
                  <a:cubicBezTo>
                    <a:pt x="315" y="536"/>
                    <a:pt x="314" y="532"/>
                    <a:pt x="314" y="530"/>
                  </a:cubicBezTo>
                  <a:cubicBezTo>
                    <a:pt x="313" y="530"/>
                    <a:pt x="313" y="529"/>
                    <a:pt x="313" y="529"/>
                  </a:cubicBezTo>
                  <a:cubicBezTo>
                    <a:pt x="316" y="530"/>
                    <a:pt x="319" y="530"/>
                    <a:pt x="322" y="532"/>
                  </a:cubicBezTo>
                  <a:cubicBezTo>
                    <a:pt x="329" y="537"/>
                    <a:pt x="332" y="546"/>
                    <a:pt x="339" y="551"/>
                  </a:cubicBezTo>
                  <a:cubicBezTo>
                    <a:pt x="355" y="560"/>
                    <a:pt x="371" y="569"/>
                    <a:pt x="385" y="582"/>
                  </a:cubicBezTo>
                  <a:cubicBezTo>
                    <a:pt x="406" y="602"/>
                    <a:pt x="423" y="624"/>
                    <a:pt x="438" y="649"/>
                  </a:cubicBezTo>
                  <a:cubicBezTo>
                    <a:pt x="436" y="652"/>
                    <a:pt x="435" y="655"/>
                    <a:pt x="433" y="659"/>
                  </a:cubicBezTo>
                  <a:cubicBezTo>
                    <a:pt x="429" y="668"/>
                    <a:pt x="426" y="677"/>
                    <a:pt x="422" y="687"/>
                  </a:cubicBezTo>
                  <a:cubicBezTo>
                    <a:pt x="414" y="708"/>
                    <a:pt x="407" y="730"/>
                    <a:pt x="402" y="752"/>
                  </a:cubicBezTo>
                  <a:cubicBezTo>
                    <a:pt x="402" y="755"/>
                    <a:pt x="401" y="759"/>
                    <a:pt x="400" y="762"/>
                  </a:cubicBezTo>
                  <a:cubicBezTo>
                    <a:pt x="400" y="762"/>
                    <a:pt x="400" y="763"/>
                    <a:pt x="401" y="763"/>
                  </a:cubicBezTo>
                  <a:cubicBezTo>
                    <a:pt x="401" y="763"/>
                    <a:pt x="402" y="763"/>
                    <a:pt x="402" y="762"/>
                  </a:cubicBezTo>
                  <a:cubicBezTo>
                    <a:pt x="403" y="756"/>
                    <a:pt x="405" y="749"/>
                    <a:pt x="406" y="743"/>
                  </a:cubicBezTo>
                  <a:cubicBezTo>
                    <a:pt x="410" y="727"/>
                    <a:pt x="415" y="711"/>
                    <a:pt x="421" y="696"/>
                  </a:cubicBezTo>
                  <a:cubicBezTo>
                    <a:pt x="426" y="684"/>
                    <a:pt x="431" y="672"/>
                    <a:pt x="438" y="661"/>
                  </a:cubicBezTo>
                  <a:cubicBezTo>
                    <a:pt x="439" y="659"/>
                    <a:pt x="441" y="658"/>
                    <a:pt x="442" y="656"/>
                  </a:cubicBezTo>
                  <a:cubicBezTo>
                    <a:pt x="453" y="675"/>
                    <a:pt x="462" y="695"/>
                    <a:pt x="469" y="716"/>
                  </a:cubicBezTo>
                  <a:cubicBezTo>
                    <a:pt x="472" y="727"/>
                    <a:pt x="476" y="738"/>
                    <a:pt x="477" y="749"/>
                  </a:cubicBezTo>
                  <a:cubicBezTo>
                    <a:pt x="477" y="750"/>
                    <a:pt x="477" y="750"/>
                    <a:pt x="477" y="750"/>
                  </a:cubicBezTo>
                  <a:cubicBezTo>
                    <a:pt x="477" y="751"/>
                    <a:pt x="477" y="753"/>
                    <a:pt x="477" y="754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06">
              <a:extLst>
                <a:ext uri="{FF2B5EF4-FFF2-40B4-BE49-F238E27FC236}">
                  <a16:creationId xmlns:a16="http://schemas.microsoft.com/office/drawing/2014/main" id="{F25C57D2-1A87-4477-90BF-CB7DD3B64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3205" y="-1778750"/>
              <a:ext cx="207963" cy="71438"/>
            </a:xfrm>
            <a:custGeom>
              <a:avLst/>
              <a:gdLst>
                <a:gd name="T0" fmla="*/ 41 w 65"/>
                <a:gd name="T1" fmla="*/ 6 h 22"/>
                <a:gd name="T2" fmla="*/ 4 w 65"/>
                <a:gd name="T3" fmla="*/ 10 h 22"/>
                <a:gd name="T4" fmla="*/ 9 w 65"/>
                <a:gd name="T5" fmla="*/ 18 h 22"/>
                <a:gd name="T6" fmla="*/ 57 w 65"/>
                <a:gd name="T7" fmla="*/ 22 h 22"/>
                <a:gd name="T8" fmla="*/ 61 w 65"/>
                <a:gd name="T9" fmla="*/ 20 h 22"/>
                <a:gd name="T10" fmla="*/ 41 w 65"/>
                <a:gd name="T11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22">
                  <a:moveTo>
                    <a:pt x="41" y="6"/>
                  </a:moveTo>
                  <a:cubicBezTo>
                    <a:pt x="29" y="1"/>
                    <a:pt x="14" y="0"/>
                    <a:pt x="4" y="10"/>
                  </a:cubicBezTo>
                  <a:cubicBezTo>
                    <a:pt x="0" y="14"/>
                    <a:pt x="3" y="21"/>
                    <a:pt x="9" y="18"/>
                  </a:cubicBezTo>
                  <a:cubicBezTo>
                    <a:pt x="27" y="4"/>
                    <a:pt x="40" y="11"/>
                    <a:pt x="57" y="22"/>
                  </a:cubicBezTo>
                  <a:cubicBezTo>
                    <a:pt x="59" y="22"/>
                    <a:pt x="60" y="21"/>
                    <a:pt x="61" y="20"/>
                  </a:cubicBezTo>
                  <a:cubicBezTo>
                    <a:pt x="65" y="13"/>
                    <a:pt x="46" y="8"/>
                    <a:pt x="41" y="6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07">
              <a:extLst>
                <a:ext uri="{FF2B5EF4-FFF2-40B4-BE49-F238E27FC236}">
                  <a16:creationId xmlns:a16="http://schemas.microsoft.com/office/drawing/2014/main" id="{B9F15CA2-626C-40DB-9366-4DB0FE9E6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1367" y="-1781925"/>
              <a:ext cx="234950" cy="87313"/>
            </a:xfrm>
            <a:custGeom>
              <a:avLst/>
              <a:gdLst>
                <a:gd name="T0" fmla="*/ 45 w 73"/>
                <a:gd name="T1" fmla="*/ 12 h 27"/>
                <a:gd name="T2" fmla="*/ 57 w 73"/>
                <a:gd name="T3" fmla="*/ 18 h 27"/>
                <a:gd name="T4" fmla="*/ 65 w 73"/>
                <a:gd name="T5" fmla="*/ 19 h 27"/>
                <a:gd name="T6" fmla="*/ 39 w 73"/>
                <a:gd name="T7" fmla="*/ 2 h 27"/>
                <a:gd name="T8" fmla="*/ 12 w 73"/>
                <a:gd name="T9" fmla="*/ 12 h 27"/>
                <a:gd name="T10" fmla="*/ 4 w 73"/>
                <a:gd name="T11" fmla="*/ 23 h 27"/>
                <a:gd name="T12" fmla="*/ 16 w 73"/>
                <a:gd name="T13" fmla="*/ 20 h 27"/>
                <a:gd name="T14" fmla="*/ 45 w 73"/>
                <a:gd name="T1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27">
                  <a:moveTo>
                    <a:pt x="45" y="12"/>
                  </a:moveTo>
                  <a:cubicBezTo>
                    <a:pt x="49" y="12"/>
                    <a:pt x="53" y="15"/>
                    <a:pt x="57" y="18"/>
                  </a:cubicBezTo>
                  <a:cubicBezTo>
                    <a:pt x="59" y="19"/>
                    <a:pt x="62" y="21"/>
                    <a:pt x="65" y="19"/>
                  </a:cubicBezTo>
                  <a:cubicBezTo>
                    <a:pt x="73" y="10"/>
                    <a:pt x="46" y="0"/>
                    <a:pt x="39" y="2"/>
                  </a:cubicBezTo>
                  <a:cubicBezTo>
                    <a:pt x="29" y="2"/>
                    <a:pt x="21" y="7"/>
                    <a:pt x="12" y="12"/>
                  </a:cubicBezTo>
                  <a:cubicBezTo>
                    <a:pt x="9" y="14"/>
                    <a:pt x="0" y="17"/>
                    <a:pt x="4" y="23"/>
                  </a:cubicBezTo>
                  <a:cubicBezTo>
                    <a:pt x="8" y="27"/>
                    <a:pt x="12" y="22"/>
                    <a:pt x="16" y="20"/>
                  </a:cubicBezTo>
                  <a:cubicBezTo>
                    <a:pt x="24" y="15"/>
                    <a:pt x="34" y="9"/>
                    <a:pt x="45" y="12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08">
              <a:extLst>
                <a:ext uri="{FF2B5EF4-FFF2-40B4-BE49-F238E27FC236}">
                  <a16:creationId xmlns:a16="http://schemas.microsoft.com/office/drawing/2014/main" id="{1CD9614F-9FB4-4953-9CBC-2FD863E36D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6380" y="-2074025"/>
              <a:ext cx="207963" cy="153988"/>
            </a:xfrm>
            <a:custGeom>
              <a:avLst/>
              <a:gdLst>
                <a:gd name="T0" fmla="*/ 4 w 65"/>
                <a:gd name="T1" fmla="*/ 47 h 48"/>
                <a:gd name="T2" fmla="*/ 27 w 65"/>
                <a:gd name="T3" fmla="*/ 39 h 48"/>
                <a:gd name="T4" fmla="*/ 50 w 65"/>
                <a:gd name="T5" fmla="*/ 12 h 48"/>
                <a:gd name="T6" fmla="*/ 10 w 65"/>
                <a:gd name="T7" fmla="*/ 26 h 48"/>
                <a:gd name="T8" fmla="*/ 1 w 65"/>
                <a:gd name="T9" fmla="*/ 41 h 48"/>
                <a:gd name="T10" fmla="*/ 0 w 65"/>
                <a:gd name="T11" fmla="*/ 46 h 48"/>
                <a:gd name="T12" fmla="*/ 4 w 65"/>
                <a:gd name="T13" fmla="*/ 47 h 48"/>
                <a:gd name="T14" fmla="*/ 44 w 65"/>
                <a:gd name="T15" fmla="*/ 15 h 48"/>
                <a:gd name="T16" fmla="*/ 44 w 65"/>
                <a:gd name="T17" fmla="*/ 22 h 48"/>
                <a:gd name="T18" fmla="*/ 13 w 65"/>
                <a:gd name="T19" fmla="*/ 37 h 48"/>
                <a:gd name="T20" fmla="*/ 44 w 65"/>
                <a:gd name="T21" fmla="*/ 1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48">
                  <a:moveTo>
                    <a:pt x="4" y="47"/>
                  </a:moveTo>
                  <a:cubicBezTo>
                    <a:pt x="12" y="45"/>
                    <a:pt x="19" y="42"/>
                    <a:pt x="27" y="39"/>
                  </a:cubicBezTo>
                  <a:cubicBezTo>
                    <a:pt x="37" y="35"/>
                    <a:pt x="65" y="26"/>
                    <a:pt x="50" y="12"/>
                  </a:cubicBezTo>
                  <a:cubicBezTo>
                    <a:pt x="36" y="0"/>
                    <a:pt x="20" y="15"/>
                    <a:pt x="10" y="26"/>
                  </a:cubicBezTo>
                  <a:cubicBezTo>
                    <a:pt x="7" y="31"/>
                    <a:pt x="3" y="36"/>
                    <a:pt x="1" y="41"/>
                  </a:cubicBezTo>
                  <a:cubicBezTo>
                    <a:pt x="1" y="43"/>
                    <a:pt x="0" y="45"/>
                    <a:pt x="0" y="46"/>
                  </a:cubicBezTo>
                  <a:cubicBezTo>
                    <a:pt x="1" y="48"/>
                    <a:pt x="3" y="48"/>
                    <a:pt x="4" y="47"/>
                  </a:cubicBezTo>
                  <a:close/>
                  <a:moveTo>
                    <a:pt x="44" y="15"/>
                  </a:moveTo>
                  <a:cubicBezTo>
                    <a:pt x="48" y="16"/>
                    <a:pt x="47" y="20"/>
                    <a:pt x="44" y="22"/>
                  </a:cubicBezTo>
                  <a:cubicBezTo>
                    <a:pt x="35" y="29"/>
                    <a:pt x="23" y="32"/>
                    <a:pt x="13" y="37"/>
                  </a:cubicBezTo>
                  <a:cubicBezTo>
                    <a:pt x="19" y="29"/>
                    <a:pt x="33" y="13"/>
                    <a:pt x="44" y="1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09">
              <a:extLst>
                <a:ext uri="{FF2B5EF4-FFF2-40B4-BE49-F238E27FC236}">
                  <a16:creationId xmlns:a16="http://schemas.microsoft.com/office/drawing/2014/main" id="{DCE87268-5263-4C94-96C9-BCA96511FA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83592" y="-2070850"/>
              <a:ext cx="184150" cy="147638"/>
            </a:xfrm>
            <a:custGeom>
              <a:avLst/>
              <a:gdLst>
                <a:gd name="T0" fmla="*/ 14 w 57"/>
                <a:gd name="T1" fmla="*/ 30 h 46"/>
                <a:gd name="T2" fmla="*/ 51 w 57"/>
                <a:gd name="T3" fmla="*/ 45 h 46"/>
                <a:gd name="T4" fmla="*/ 54 w 57"/>
                <a:gd name="T5" fmla="*/ 46 h 46"/>
                <a:gd name="T6" fmla="*/ 57 w 57"/>
                <a:gd name="T7" fmla="*/ 42 h 46"/>
                <a:gd name="T8" fmla="*/ 54 w 57"/>
                <a:gd name="T9" fmla="*/ 34 h 46"/>
                <a:gd name="T10" fmla="*/ 54 w 57"/>
                <a:gd name="T11" fmla="*/ 34 h 46"/>
                <a:gd name="T12" fmla="*/ 9 w 57"/>
                <a:gd name="T13" fmla="*/ 7 h 46"/>
                <a:gd name="T14" fmla="*/ 14 w 57"/>
                <a:gd name="T15" fmla="*/ 30 h 46"/>
                <a:gd name="T16" fmla="*/ 26 w 57"/>
                <a:gd name="T17" fmla="*/ 15 h 46"/>
                <a:gd name="T18" fmla="*/ 50 w 57"/>
                <a:gd name="T19" fmla="*/ 38 h 46"/>
                <a:gd name="T20" fmla="*/ 29 w 57"/>
                <a:gd name="T21" fmla="*/ 28 h 46"/>
                <a:gd name="T22" fmla="*/ 16 w 57"/>
                <a:gd name="T23" fmla="*/ 23 h 46"/>
                <a:gd name="T24" fmla="*/ 26 w 57"/>
                <a:gd name="T25" fmla="*/ 1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46">
                  <a:moveTo>
                    <a:pt x="14" y="30"/>
                  </a:moveTo>
                  <a:cubicBezTo>
                    <a:pt x="26" y="35"/>
                    <a:pt x="39" y="39"/>
                    <a:pt x="51" y="45"/>
                  </a:cubicBezTo>
                  <a:cubicBezTo>
                    <a:pt x="52" y="46"/>
                    <a:pt x="53" y="46"/>
                    <a:pt x="54" y="46"/>
                  </a:cubicBezTo>
                  <a:cubicBezTo>
                    <a:pt x="56" y="46"/>
                    <a:pt x="57" y="44"/>
                    <a:pt x="57" y="42"/>
                  </a:cubicBezTo>
                  <a:cubicBezTo>
                    <a:pt x="57" y="39"/>
                    <a:pt x="55" y="37"/>
                    <a:pt x="54" y="34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47" y="19"/>
                    <a:pt x="26" y="0"/>
                    <a:pt x="9" y="7"/>
                  </a:cubicBezTo>
                  <a:cubicBezTo>
                    <a:pt x="0" y="13"/>
                    <a:pt x="6" y="26"/>
                    <a:pt x="14" y="30"/>
                  </a:cubicBezTo>
                  <a:close/>
                  <a:moveTo>
                    <a:pt x="26" y="15"/>
                  </a:moveTo>
                  <a:cubicBezTo>
                    <a:pt x="37" y="19"/>
                    <a:pt x="44" y="29"/>
                    <a:pt x="50" y="38"/>
                  </a:cubicBezTo>
                  <a:cubicBezTo>
                    <a:pt x="43" y="35"/>
                    <a:pt x="36" y="31"/>
                    <a:pt x="29" y="28"/>
                  </a:cubicBezTo>
                  <a:cubicBezTo>
                    <a:pt x="24" y="26"/>
                    <a:pt x="20" y="25"/>
                    <a:pt x="16" y="23"/>
                  </a:cubicBezTo>
                  <a:cubicBezTo>
                    <a:pt x="6" y="13"/>
                    <a:pt x="19" y="12"/>
                    <a:pt x="26" y="1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10">
              <a:extLst>
                <a:ext uri="{FF2B5EF4-FFF2-40B4-BE49-F238E27FC236}">
                  <a16:creationId xmlns:a16="http://schemas.microsoft.com/office/drawing/2014/main" id="{B14C5E1F-1EDB-4473-AC9F-75669596C8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1655" y="-1600950"/>
              <a:ext cx="173038" cy="82550"/>
            </a:xfrm>
            <a:custGeom>
              <a:avLst/>
              <a:gdLst>
                <a:gd name="T0" fmla="*/ 4 w 54"/>
                <a:gd name="T1" fmla="*/ 13 h 26"/>
                <a:gd name="T2" fmla="*/ 19 w 54"/>
                <a:gd name="T3" fmla="*/ 24 h 26"/>
                <a:gd name="T4" fmla="*/ 43 w 54"/>
                <a:gd name="T5" fmla="*/ 20 h 26"/>
                <a:gd name="T6" fmla="*/ 53 w 54"/>
                <a:gd name="T7" fmla="*/ 8 h 26"/>
                <a:gd name="T8" fmla="*/ 54 w 54"/>
                <a:gd name="T9" fmla="*/ 5 h 26"/>
                <a:gd name="T10" fmla="*/ 42 w 54"/>
                <a:gd name="T11" fmla="*/ 4 h 26"/>
                <a:gd name="T12" fmla="*/ 24 w 54"/>
                <a:gd name="T13" fmla="*/ 7 h 26"/>
                <a:gd name="T14" fmla="*/ 3 w 54"/>
                <a:gd name="T15" fmla="*/ 1 h 26"/>
                <a:gd name="T16" fmla="*/ 2 w 54"/>
                <a:gd name="T17" fmla="*/ 8 h 26"/>
                <a:gd name="T18" fmla="*/ 4 w 54"/>
                <a:gd name="T19" fmla="*/ 13 h 26"/>
                <a:gd name="T20" fmla="*/ 47 w 54"/>
                <a:gd name="T21" fmla="*/ 10 h 26"/>
                <a:gd name="T22" fmla="*/ 27 w 54"/>
                <a:gd name="T23" fmla="*/ 21 h 26"/>
                <a:gd name="T24" fmla="*/ 27 w 54"/>
                <a:gd name="T25" fmla="*/ 21 h 26"/>
                <a:gd name="T26" fmla="*/ 27 w 54"/>
                <a:gd name="T27" fmla="*/ 21 h 26"/>
                <a:gd name="T28" fmla="*/ 27 w 54"/>
                <a:gd name="T29" fmla="*/ 21 h 26"/>
                <a:gd name="T30" fmla="*/ 10 w 54"/>
                <a:gd name="T31" fmla="*/ 12 h 26"/>
                <a:gd name="T32" fmla="*/ 47 w 54"/>
                <a:gd name="T3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26">
                  <a:moveTo>
                    <a:pt x="4" y="13"/>
                  </a:moveTo>
                  <a:cubicBezTo>
                    <a:pt x="8" y="18"/>
                    <a:pt x="13" y="22"/>
                    <a:pt x="19" y="24"/>
                  </a:cubicBezTo>
                  <a:cubicBezTo>
                    <a:pt x="27" y="26"/>
                    <a:pt x="36" y="25"/>
                    <a:pt x="43" y="20"/>
                  </a:cubicBezTo>
                  <a:cubicBezTo>
                    <a:pt x="47" y="17"/>
                    <a:pt x="49" y="12"/>
                    <a:pt x="53" y="8"/>
                  </a:cubicBezTo>
                  <a:cubicBezTo>
                    <a:pt x="53" y="7"/>
                    <a:pt x="54" y="6"/>
                    <a:pt x="54" y="5"/>
                  </a:cubicBezTo>
                  <a:cubicBezTo>
                    <a:pt x="52" y="0"/>
                    <a:pt x="46" y="3"/>
                    <a:pt x="42" y="4"/>
                  </a:cubicBezTo>
                  <a:cubicBezTo>
                    <a:pt x="36" y="6"/>
                    <a:pt x="30" y="7"/>
                    <a:pt x="24" y="7"/>
                  </a:cubicBezTo>
                  <a:cubicBezTo>
                    <a:pt x="16" y="7"/>
                    <a:pt x="10" y="2"/>
                    <a:pt x="3" y="1"/>
                  </a:cubicBezTo>
                  <a:cubicBezTo>
                    <a:pt x="0" y="1"/>
                    <a:pt x="0" y="6"/>
                    <a:pt x="2" y="8"/>
                  </a:cubicBezTo>
                  <a:cubicBezTo>
                    <a:pt x="2" y="10"/>
                    <a:pt x="3" y="11"/>
                    <a:pt x="4" y="13"/>
                  </a:cubicBezTo>
                  <a:close/>
                  <a:moveTo>
                    <a:pt x="47" y="10"/>
                  </a:moveTo>
                  <a:cubicBezTo>
                    <a:pt x="42" y="16"/>
                    <a:pt x="35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0" y="21"/>
                    <a:pt x="14" y="18"/>
                    <a:pt x="10" y="12"/>
                  </a:cubicBezTo>
                  <a:cubicBezTo>
                    <a:pt x="22" y="16"/>
                    <a:pt x="35" y="14"/>
                    <a:pt x="47" y="1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11">
              <a:extLst>
                <a:ext uri="{FF2B5EF4-FFF2-40B4-BE49-F238E27FC236}">
                  <a16:creationId xmlns:a16="http://schemas.microsoft.com/office/drawing/2014/main" id="{4C2EE419-CC84-4554-B34E-49AFCABF5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380" y="-15342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12">
              <a:extLst>
                <a:ext uri="{FF2B5EF4-FFF2-40B4-BE49-F238E27FC236}">
                  <a16:creationId xmlns:a16="http://schemas.microsoft.com/office/drawing/2014/main" id="{F0198B45-72FB-4FFB-9611-DE41AB9DC9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0217" y="-1466013"/>
              <a:ext cx="288925" cy="269875"/>
            </a:xfrm>
            <a:custGeom>
              <a:avLst/>
              <a:gdLst>
                <a:gd name="T0" fmla="*/ 74 w 90"/>
                <a:gd name="T1" fmla="*/ 4 h 84"/>
                <a:gd name="T2" fmla="*/ 9 w 90"/>
                <a:gd name="T3" fmla="*/ 10 h 84"/>
                <a:gd name="T4" fmla="*/ 5 w 90"/>
                <a:gd name="T5" fmla="*/ 9 h 84"/>
                <a:gd name="T6" fmla="*/ 3 w 90"/>
                <a:gd name="T7" fmla="*/ 9 h 84"/>
                <a:gd name="T8" fmla="*/ 0 w 90"/>
                <a:gd name="T9" fmla="*/ 13 h 84"/>
                <a:gd name="T10" fmla="*/ 1 w 90"/>
                <a:gd name="T11" fmla="*/ 19 h 84"/>
                <a:gd name="T12" fmla="*/ 7 w 90"/>
                <a:gd name="T13" fmla="*/ 37 h 84"/>
                <a:gd name="T14" fmla="*/ 44 w 90"/>
                <a:gd name="T15" fmla="*/ 81 h 84"/>
                <a:gd name="T16" fmla="*/ 87 w 90"/>
                <a:gd name="T17" fmla="*/ 29 h 84"/>
                <a:gd name="T18" fmla="*/ 74 w 90"/>
                <a:gd name="T19" fmla="*/ 4 h 84"/>
                <a:gd name="T20" fmla="*/ 46 w 90"/>
                <a:gd name="T21" fmla="*/ 72 h 84"/>
                <a:gd name="T22" fmla="*/ 22 w 90"/>
                <a:gd name="T23" fmla="*/ 54 h 84"/>
                <a:gd name="T24" fmla="*/ 32 w 90"/>
                <a:gd name="T25" fmla="*/ 49 h 84"/>
                <a:gd name="T26" fmla="*/ 53 w 90"/>
                <a:gd name="T27" fmla="*/ 48 h 84"/>
                <a:gd name="T28" fmla="*/ 67 w 90"/>
                <a:gd name="T29" fmla="*/ 56 h 84"/>
                <a:gd name="T30" fmla="*/ 46 w 90"/>
                <a:gd name="T31" fmla="*/ 72 h 84"/>
                <a:gd name="T32" fmla="*/ 73 w 90"/>
                <a:gd name="T33" fmla="*/ 45 h 84"/>
                <a:gd name="T34" fmla="*/ 70 w 90"/>
                <a:gd name="T35" fmla="*/ 50 h 84"/>
                <a:gd name="T36" fmla="*/ 63 w 90"/>
                <a:gd name="T37" fmla="*/ 45 h 84"/>
                <a:gd name="T38" fmla="*/ 27 w 90"/>
                <a:gd name="T39" fmla="*/ 42 h 84"/>
                <a:gd name="T40" fmla="*/ 19 w 90"/>
                <a:gd name="T41" fmla="*/ 48 h 84"/>
                <a:gd name="T42" fmla="*/ 9 w 90"/>
                <a:gd name="T43" fmla="*/ 16 h 84"/>
                <a:gd name="T44" fmla="*/ 58 w 90"/>
                <a:gd name="T45" fmla="*/ 18 h 84"/>
                <a:gd name="T46" fmla="*/ 77 w 90"/>
                <a:gd name="T47" fmla="*/ 12 h 84"/>
                <a:gd name="T48" fmla="*/ 80 w 90"/>
                <a:gd name="T49" fmla="*/ 18 h 84"/>
                <a:gd name="T50" fmla="*/ 73 w 90"/>
                <a:gd name="T51" fmla="*/ 4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0" h="84">
                  <a:moveTo>
                    <a:pt x="74" y="4"/>
                  </a:moveTo>
                  <a:cubicBezTo>
                    <a:pt x="53" y="11"/>
                    <a:pt x="31" y="15"/>
                    <a:pt x="9" y="10"/>
                  </a:cubicBezTo>
                  <a:cubicBezTo>
                    <a:pt x="8" y="9"/>
                    <a:pt x="6" y="9"/>
                    <a:pt x="5" y="9"/>
                  </a:cubicBezTo>
                  <a:cubicBezTo>
                    <a:pt x="4" y="9"/>
                    <a:pt x="4" y="9"/>
                    <a:pt x="3" y="9"/>
                  </a:cubicBezTo>
                  <a:cubicBezTo>
                    <a:pt x="1" y="9"/>
                    <a:pt x="0" y="11"/>
                    <a:pt x="0" y="13"/>
                  </a:cubicBezTo>
                  <a:cubicBezTo>
                    <a:pt x="1" y="15"/>
                    <a:pt x="1" y="17"/>
                    <a:pt x="1" y="19"/>
                  </a:cubicBezTo>
                  <a:cubicBezTo>
                    <a:pt x="3" y="25"/>
                    <a:pt x="4" y="31"/>
                    <a:pt x="7" y="37"/>
                  </a:cubicBezTo>
                  <a:cubicBezTo>
                    <a:pt x="13" y="55"/>
                    <a:pt x="22" y="78"/>
                    <a:pt x="44" y="81"/>
                  </a:cubicBezTo>
                  <a:cubicBezTo>
                    <a:pt x="71" y="84"/>
                    <a:pt x="81" y="50"/>
                    <a:pt x="87" y="29"/>
                  </a:cubicBezTo>
                  <a:cubicBezTo>
                    <a:pt x="90" y="19"/>
                    <a:pt x="88" y="0"/>
                    <a:pt x="74" y="4"/>
                  </a:cubicBezTo>
                  <a:close/>
                  <a:moveTo>
                    <a:pt x="46" y="72"/>
                  </a:moveTo>
                  <a:cubicBezTo>
                    <a:pt x="36" y="72"/>
                    <a:pt x="28" y="64"/>
                    <a:pt x="22" y="54"/>
                  </a:cubicBezTo>
                  <a:cubicBezTo>
                    <a:pt x="25" y="52"/>
                    <a:pt x="29" y="50"/>
                    <a:pt x="32" y="49"/>
                  </a:cubicBezTo>
                  <a:cubicBezTo>
                    <a:pt x="38" y="46"/>
                    <a:pt x="46" y="45"/>
                    <a:pt x="53" y="48"/>
                  </a:cubicBezTo>
                  <a:cubicBezTo>
                    <a:pt x="58" y="50"/>
                    <a:pt x="63" y="53"/>
                    <a:pt x="67" y="56"/>
                  </a:cubicBezTo>
                  <a:cubicBezTo>
                    <a:pt x="63" y="64"/>
                    <a:pt x="57" y="72"/>
                    <a:pt x="46" y="72"/>
                  </a:cubicBezTo>
                  <a:close/>
                  <a:moveTo>
                    <a:pt x="73" y="45"/>
                  </a:moveTo>
                  <a:cubicBezTo>
                    <a:pt x="72" y="47"/>
                    <a:pt x="71" y="48"/>
                    <a:pt x="70" y="50"/>
                  </a:cubicBezTo>
                  <a:cubicBezTo>
                    <a:pt x="68" y="48"/>
                    <a:pt x="65" y="46"/>
                    <a:pt x="63" y="45"/>
                  </a:cubicBezTo>
                  <a:cubicBezTo>
                    <a:pt x="52" y="41"/>
                    <a:pt x="39" y="37"/>
                    <a:pt x="27" y="42"/>
                  </a:cubicBezTo>
                  <a:cubicBezTo>
                    <a:pt x="25" y="44"/>
                    <a:pt x="21" y="45"/>
                    <a:pt x="19" y="48"/>
                  </a:cubicBezTo>
                  <a:cubicBezTo>
                    <a:pt x="15" y="37"/>
                    <a:pt x="12" y="25"/>
                    <a:pt x="9" y="16"/>
                  </a:cubicBezTo>
                  <a:cubicBezTo>
                    <a:pt x="25" y="21"/>
                    <a:pt x="42" y="21"/>
                    <a:pt x="58" y="18"/>
                  </a:cubicBezTo>
                  <a:cubicBezTo>
                    <a:pt x="65" y="16"/>
                    <a:pt x="71" y="13"/>
                    <a:pt x="77" y="12"/>
                  </a:cubicBezTo>
                  <a:cubicBezTo>
                    <a:pt x="80" y="13"/>
                    <a:pt x="80" y="16"/>
                    <a:pt x="80" y="18"/>
                  </a:cubicBezTo>
                  <a:cubicBezTo>
                    <a:pt x="80" y="27"/>
                    <a:pt x="76" y="36"/>
                    <a:pt x="73" y="4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13">
              <a:extLst>
                <a:ext uri="{FF2B5EF4-FFF2-40B4-BE49-F238E27FC236}">
                  <a16:creationId xmlns:a16="http://schemas.microsoft.com/office/drawing/2014/main" id="{B3B4A3B8-ECBD-498D-9945-8D166DE0A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0155" y="-2591550"/>
              <a:ext cx="1301750" cy="1639888"/>
            </a:xfrm>
            <a:custGeom>
              <a:avLst/>
              <a:gdLst>
                <a:gd name="T0" fmla="*/ 370 w 406"/>
                <a:gd name="T1" fmla="*/ 401 h 510"/>
                <a:gd name="T2" fmla="*/ 310 w 406"/>
                <a:gd name="T3" fmla="*/ 506 h 510"/>
                <a:gd name="T4" fmla="*/ 278 w 406"/>
                <a:gd name="T5" fmla="*/ 479 h 510"/>
                <a:gd name="T6" fmla="*/ 272 w 406"/>
                <a:gd name="T7" fmla="*/ 452 h 510"/>
                <a:gd name="T8" fmla="*/ 370 w 406"/>
                <a:gd name="T9" fmla="*/ 226 h 510"/>
                <a:gd name="T10" fmla="*/ 351 w 406"/>
                <a:gd name="T11" fmla="*/ 210 h 510"/>
                <a:gd name="T12" fmla="*/ 333 w 406"/>
                <a:gd name="T13" fmla="*/ 138 h 510"/>
                <a:gd name="T14" fmla="*/ 328 w 406"/>
                <a:gd name="T15" fmla="*/ 158 h 510"/>
                <a:gd name="T16" fmla="*/ 188 w 406"/>
                <a:gd name="T17" fmla="*/ 126 h 510"/>
                <a:gd name="T18" fmla="*/ 207 w 406"/>
                <a:gd name="T19" fmla="*/ 145 h 510"/>
                <a:gd name="T20" fmla="*/ 193 w 406"/>
                <a:gd name="T21" fmla="*/ 157 h 510"/>
                <a:gd name="T22" fmla="*/ 97 w 406"/>
                <a:gd name="T23" fmla="*/ 79 h 510"/>
                <a:gd name="T24" fmla="*/ 75 w 406"/>
                <a:gd name="T25" fmla="*/ 174 h 510"/>
                <a:gd name="T26" fmla="*/ 75 w 406"/>
                <a:gd name="T27" fmla="*/ 118 h 510"/>
                <a:gd name="T28" fmla="*/ 68 w 406"/>
                <a:gd name="T29" fmla="*/ 166 h 510"/>
                <a:gd name="T30" fmla="*/ 29 w 406"/>
                <a:gd name="T31" fmla="*/ 245 h 510"/>
                <a:gd name="T32" fmla="*/ 30 w 406"/>
                <a:gd name="T33" fmla="*/ 256 h 510"/>
                <a:gd name="T34" fmla="*/ 40 w 406"/>
                <a:gd name="T35" fmla="*/ 302 h 510"/>
                <a:gd name="T36" fmla="*/ 133 w 406"/>
                <a:gd name="T37" fmla="*/ 453 h 510"/>
                <a:gd name="T38" fmla="*/ 138 w 406"/>
                <a:gd name="T39" fmla="*/ 475 h 510"/>
                <a:gd name="T40" fmla="*/ 85 w 406"/>
                <a:gd name="T41" fmla="*/ 510 h 510"/>
                <a:gd name="T42" fmla="*/ 13 w 406"/>
                <a:gd name="T43" fmla="*/ 459 h 510"/>
                <a:gd name="T44" fmla="*/ 10 w 406"/>
                <a:gd name="T45" fmla="*/ 363 h 510"/>
                <a:gd name="T46" fmla="*/ 11 w 406"/>
                <a:gd name="T47" fmla="*/ 168 h 510"/>
                <a:gd name="T48" fmla="*/ 61 w 406"/>
                <a:gd name="T49" fmla="*/ 62 h 510"/>
                <a:gd name="T50" fmla="*/ 67 w 406"/>
                <a:gd name="T51" fmla="*/ 112 h 510"/>
                <a:gd name="T52" fmla="*/ 76 w 406"/>
                <a:gd name="T53" fmla="*/ 59 h 510"/>
                <a:gd name="T54" fmla="*/ 161 w 406"/>
                <a:gd name="T55" fmla="*/ 89 h 510"/>
                <a:gd name="T56" fmla="*/ 89 w 406"/>
                <a:gd name="T57" fmla="*/ 45 h 510"/>
                <a:gd name="T58" fmla="*/ 151 w 406"/>
                <a:gd name="T59" fmla="*/ 31 h 510"/>
                <a:gd name="T60" fmla="*/ 138 w 406"/>
                <a:gd name="T61" fmla="*/ 12 h 510"/>
                <a:gd name="T62" fmla="*/ 258 w 406"/>
                <a:gd name="T63" fmla="*/ 10 h 510"/>
                <a:gd name="T64" fmla="*/ 387 w 406"/>
                <a:gd name="T65" fmla="*/ 168 h 510"/>
                <a:gd name="T66" fmla="*/ 400 w 406"/>
                <a:gd name="T67" fmla="*/ 348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6" h="510">
                  <a:moveTo>
                    <a:pt x="385" y="439"/>
                  </a:moveTo>
                  <a:cubicBezTo>
                    <a:pt x="381" y="426"/>
                    <a:pt x="376" y="413"/>
                    <a:pt x="370" y="401"/>
                  </a:cubicBezTo>
                  <a:cubicBezTo>
                    <a:pt x="370" y="442"/>
                    <a:pt x="348" y="484"/>
                    <a:pt x="313" y="505"/>
                  </a:cubicBezTo>
                  <a:cubicBezTo>
                    <a:pt x="312" y="505"/>
                    <a:pt x="311" y="506"/>
                    <a:pt x="310" y="506"/>
                  </a:cubicBezTo>
                  <a:cubicBezTo>
                    <a:pt x="307" y="505"/>
                    <a:pt x="303" y="503"/>
                    <a:pt x="300" y="501"/>
                  </a:cubicBezTo>
                  <a:cubicBezTo>
                    <a:pt x="293" y="493"/>
                    <a:pt x="287" y="483"/>
                    <a:pt x="278" y="479"/>
                  </a:cubicBezTo>
                  <a:cubicBezTo>
                    <a:pt x="275" y="478"/>
                    <a:pt x="271" y="477"/>
                    <a:pt x="268" y="477"/>
                  </a:cubicBezTo>
                  <a:cubicBezTo>
                    <a:pt x="268" y="469"/>
                    <a:pt x="270" y="460"/>
                    <a:pt x="272" y="452"/>
                  </a:cubicBezTo>
                  <a:cubicBezTo>
                    <a:pt x="330" y="423"/>
                    <a:pt x="349" y="365"/>
                    <a:pt x="365" y="293"/>
                  </a:cubicBezTo>
                  <a:cubicBezTo>
                    <a:pt x="366" y="286"/>
                    <a:pt x="381" y="221"/>
                    <a:pt x="370" y="226"/>
                  </a:cubicBezTo>
                  <a:cubicBezTo>
                    <a:pt x="367" y="228"/>
                    <a:pt x="367" y="231"/>
                    <a:pt x="366" y="235"/>
                  </a:cubicBezTo>
                  <a:cubicBezTo>
                    <a:pt x="361" y="227"/>
                    <a:pt x="355" y="219"/>
                    <a:pt x="351" y="210"/>
                  </a:cubicBezTo>
                  <a:cubicBezTo>
                    <a:pt x="342" y="190"/>
                    <a:pt x="339" y="167"/>
                    <a:pt x="338" y="145"/>
                  </a:cubicBezTo>
                  <a:cubicBezTo>
                    <a:pt x="337" y="143"/>
                    <a:pt x="337" y="135"/>
                    <a:pt x="333" y="138"/>
                  </a:cubicBezTo>
                  <a:cubicBezTo>
                    <a:pt x="330" y="144"/>
                    <a:pt x="329" y="151"/>
                    <a:pt x="330" y="158"/>
                  </a:cubicBezTo>
                  <a:cubicBezTo>
                    <a:pt x="329" y="158"/>
                    <a:pt x="328" y="158"/>
                    <a:pt x="328" y="158"/>
                  </a:cubicBezTo>
                  <a:cubicBezTo>
                    <a:pt x="303" y="160"/>
                    <a:pt x="279" y="160"/>
                    <a:pt x="255" y="154"/>
                  </a:cubicBezTo>
                  <a:cubicBezTo>
                    <a:pt x="231" y="148"/>
                    <a:pt x="210" y="137"/>
                    <a:pt x="188" y="126"/>
                  </a:cubicBezTo>
                  <a:cubicBezTo>
                    <a:pt x="187" y="125"/>
                    <a:pt x="184" y="123"/>
                    <a:pt x="182" y="125"/>
                  </a:cubicBezTo>
                  <a:cubicBezTo>
                    <a:pt x="180" y="133"/>
                    <a:pt x="201" y="141"/>
                    <a:pt x="207" y="145"/>
                  </a:cubicBezTo>
                  <a:cubicBezTo>
                    <a:pt x="213" y="148"/>
                    <a:pt x="219" y="151"/>
                    <a:pt x="226" y="154"/>
                  </a:cubicBezTo>
                  <a:cubicBezTo>
                    <a:pt x="215" y="157"/>
                    <a:pt x="204" y="159"/>
                    <a:pt x="193" y="157"/>
                  </a:cubicBezTo>
                  <a:cubicBezTo>
                    <a:pt x="154" y="153"/>
                    <a:pt x="121" y="131"/>
                    <a:pt x="106" y="94"/>
                  </a:cubicBezTo>
                  <a:cubicBezTo>
                    <a:pt x="103" y="89"/>
                    <a:pt x="101" y="83"/>
                    <a:pt x="97" y="79"/>
                  </a:cubicBezTo>
                  <a:cubicBezTo>
                    <a:pt x="93" y="79"/>
                    <a:pt x="93" y="83"/>
                    <a:pt x="95" y="88"/>
                  </a:cubicBezTo>
                  <a:cubicBezTo>
                    <a:pt x="98" y="120"/>
                    <a:pt x="96" y="149"/>
                    <a:pt x="75" y="174"/>
                  </a:cubicBezTo>
                  <a:cubicBezTo>
                    <a:pt x="79" y="156"/>
                    <a:pt x="79" y="137"/>
                    <a:pt x="77" y="119"/>
                  </a:cubicBezTo>
                  <a:cubicBezTo>
                    <a:pt x="77" y="118"/>
                    <a:pt x="75" y="117"/>
                    <a:pt x="75" y="118"/>
                  </a:cubicBezTo>
                  <a:cubicBezTo>
                    <a:pt x="75" y="119"/>
                    <a:pt x="74" y="120"/>
                    <a:pt x="74" y="121"/>
                  </a:cubicBezTo>
                  <a:cubicBezTo>
                    <a:pt x="71" y="136"/>
                    <a:pt x="71" y="151"/>
                    <a:pt x="68" y="166"/>
                  </a:cubicBezTo>
                  <a:cubicBezTo>
                    <a:pt x="65" y="184"/>
                    <a:pt x="58" y="202"/>
                    <a:pt x="48" y="218"/>
                  </a:cubicBezTo>
                  <a:cubicBezTo>
                    <a:pt x="42" y="227"/>
                    <a:pt x="35" y="236"/>
                    <a:pt x="29" y="245"/>
                  </a:cubicBezTo>
                  <a:cubicBezTo>
                    <a:pt x="26" y="248"/>
                    <a:pt x="21" y="254"/>
                    <a:pt x="28" y="256"/>
                  </a:cubicBezTo>
                  <a:cubicBezTo>
                    <a:pt x="28" y="256"/>
                    <a:pt x="29" y="256"/>
                    <a:pt x="30" y="256"/>
                  </a:cubicBezTo>
                  <a:cubicBezTo>
                    <a:pt x="31" y="261"/>
                    <a:pt x="32" y="266"/>
                    <a:pt x="32" y="268"/>
                  </a:cubicBezTo>
                  <a:cubicBezTo>
                    <a:pt x="35" y="279"/>
                    <a:pt x="37" y="291"/>
                    <a:pt x="40" y="302"/>
                  </a:cubicBezTo>
                  <a:cubicBezTo>
                    <a:pt x="50" y="336"/>
                    <a:pt x="60" y="370"/>
                    <a:pt x="77" y="401"/>
                  </a:cubicBezTo>
                  <a:cubicBezTo>
                    <a:pt x="90" y="424"/>
                    <a:pt x="110" y="442"/>
                    <a:pt x="133" y="453"/>
                  </a:cubicBezTo>
                  <a:cubicBezTo>
                    <a:pt x="133" y="453"/>
                    <a:pt x="133" y="453"/>
                    <a:pt x="133" y="454"/>
                  </a:cubicBezTo>
                  <a:cubicBezTo>
                    <a:pt x="136" y="460"/>
                    <a:pt x="137" y="467"/>
                    <a:pt x="138" y="475"/>
                  </a:cubicBezTo>
                  <a:cubicBezTo>
                    <a:pt x="122" y="476"/>
                    <a:pt x="111" y="491"/>
                    <a:pt x="102" y="503"/>
                  </a:cubicBezTo>
                  <a:cubicBezTo>
                    <a:pt x="96" y="505"/>
                    <a:pt x="90" y="508"/>
                    <a:pt x="85" y="510"/>
                  </a:cubicBezTo>
                  <a:cubicBezTo>
                    <a:pt x="60" y="484"/>
                    <a:pt x="42" y="451"/>
                    <a:pt x="34" y="416"/>
                  </a:cubicBezTo>
                  <a:cubicBezTo>
                    <a:pt x="27" y="431"/>
                    <a:pt x="20" y="444"/>
                    <a:pt x="13" y="459"/>
                  </a:cubicBezTo>
                  <a:cubicBezTo>
                    <a:pt x="4" y="442"/>
                    <a:pt x="0" y="422"/>
                    <a:pt x="2" y="403"/>
                  </a:cubicBezTo>
                  <a:cubicBezTo>
                    <a:pt x="3" y="389"/>
                    <a:pt x="7" y="376"/>
                    <a:pt x="10" y="363"/>
                  </a:cubicBezTo>
                  <a:cubicBezTo>
                    <a:pt x="16" y="335"/>
                    <a:pt x="15" y="305"/>
                    <a:pt x="8" y="277"/>
                  </a:cubicBezTo>
                  <a:cubicBezTo>
                    <a:pt x="0" y="242"/>
                    <a:pt x="4" y="203"/>
                    <a:pt x="11" y="168"/>
                  </a:cubicBezTo>
                  <a:cubicBezTo>
                    <a:pt x="18" y="132"/>
                    <a:pt x="32" y="97"/>
                    <a:pt x="54" y="68"/>
                  </a:cubicBezTo>
                  <a:cubicBezTo>
                    <a:pt x="56" y="66"/>
                    <a:pt x="58" y="63"/>
                    <a:pt x="61" y="62"/>
                  </a:cubicBezTo>
                  <a:cubicBezTo>
                    <a:pt x="64" y="61"/>
                    <a:pt x="68" y="63"/>
                    <a:pt x="69" y="66"/>
                  </a:cubicBezTo>
                  <a:cubicBezTo>
                    <a:pt x="70" y="81"/>
                    <a:pt x="69" y="97"/>
                    <a:pt x="67" y="112"/>
                  </a:cubicBezTo>
                  <a:cubicBezTo>
                    <a:pt x="74" y="96"/>
                    <a:pt x="77" y="78"/>
                    <a:pt x="76" y="60"/>
                  </a:cubicBezTo>
                  <a:cubicBezTo>
                    <a:pt x="76" y="60"/>
                    <a:pt x="76" y="59"/>
                    <a:pt x="76" y="59"/>
                  </a:cubicBezTo>
                  <a:cubicBezTo>
                    <a:pt x="77" y="59"/>
                    <a:pt x="77" y="60"/>
                    <a:pt x="77" y="60"/>
                  </a:cubicBezTo>
                  <a:cubicBezTo>
                    <a:pt x="108" y="63"/>
                    <a:pt x="136" y="70"/>
                    <a:pt x="161" y="89"/>
                  </a:cubicBezTo>
                  <a:cubicBezTo>
                    <a:pt x="142" y="71"/>
                    <a:pt x="119" y="58"/>
                    <a:pt x="94" y="50"/>
                  </a:cubicBezTo>
                  <a:cubicBezTo>
                    <a:pt x="92" y="49"/>
                    <a:pt x="89" y="48"/>
                    <a:pt x="89" y="45"/>
                  </a:cubicBezTo>
                  <a:cubicBezTo>
                    <a:pt x="89" y="43"/>
                    <a:pt x="91" y="42"/>
                    <a:pt x="92" y="42"/>
                  </a:cubicBezTo>
                  <a:cubicBezTo>
                    <a:pt x="110" y="32"/>
                    <a:pt x="131" y="28"/>
                    <a:pt x="151" y="31"/>
                  </a:cubicBezTo>
                  <a:cubicBezTo>
                    <a:pt x="136" y="28"/>
                    <a:pt x="122" y="27"/>
                    <a:pt x="107" y="28"/>
                  </a:cubicBezTo>
                  <a:cubicBezTo>
                    <a:pt x="116" y="20"/>
                    <a:pt x="127" y="15"/>
                    <a:pt x="138" y="12"/>
                  </a:cubicBezTo>
                  <a:cubicBezTo>
                    <a:pt x="163" y="4"/>
                    <a:pt x="189" y="0"/>
                    <a:pt x="215" y="2"/>
                  </a:cubicBezTo>
                  <a:cubicBezTo>
                    <a:pt x="229" y="3"/>
                    <a:pt x="244" y="5"/>
                    <a:pt x="258" y="10"/>
                  </a:cubicBezTo>
                  <a:cubicBezTo>
                    <a:pt x="293" y="21"/>
                    <a:pt x="322" y="46"/>
                    <a:pt x="350" y="70"/>
                  </a:cubicBezTo>
                  <a:cubicBezTo>
                    <a:pt x="377" y="94"/>
                    <a:pt x="383" y="133"/>
                    <a:pt x="387" y="168"/>
                  </a:cubicBezTo>
                  <a:cubicBezTo>
                    <a:pt x="392" y="204"/>
                    <a:pt x="390" y="240"/>
                    <a:pt x="388" y="276"/>
                  </a:cubicBezTo>
                  <a:cubicBezTo>
                    <a:pt x="387" y="301"/>
                    <a:pt x="396" y="323"/>
                    <a:pt x="400" y="348"/>
                  </a:cubicBezTo>
                  <a:cubicBezTo>
                    <a:pt x="406" y="379"/>
                    <a:pt x="400" y="412"/>
                    <a:pt x="385" y="439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14">
              <a:extLst>
                <a:ext uri="{FF2B5EF4-FFF2-40B4-BE49-F238E27FC236}">
                  <a16:creationId xmlns:a16="http://schemas.microsoft.com/office/drawing/2014/main" id="{82BD611D-DBB0-4CC2-B6AF-721F3A616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7780" y="-597650"/>
              <a:ext cx="109538" cy="366713"/>
            </a:xfrm>
            <a:custGeom>
              <a:avLst/>
              <a:gdLst>
                <a:gd name="T0" fmla="*/ 17 w 34"/>
                <a:gd name="T1" fmla="*/ 41 h 114"/>
                <a:gd name="T2" fmla="*/ 34 w 34"/>
                <a:gd name="T3" fmla="*/ 114 h 114"/>
                <a:gd name="T4" fmla="*/ 5 w 34"/>
                <a:gd name="T5" fmla="*/ 107 h 114"/>
                <a:gd name="T6" fmla="*/ 5 w 34"/>
                <a:gd name="T7" fmla="*/ 96 h 114"/>
                <a:gd name="T8" fmla="*/ 0 w 34"/>
                <a:gd name="T9" fmla="*/ 0 h 114"/>
                <a:gd name="T10" fmla="*/ 1 w 34"/>
                <a:gd name="T11" fmla="*/ 0 h 114"/>
                <a:gd name="T12" fmla="*/ 17 w 34"/>
                <a:gd name="T13" fmla="*/ 4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14">
                  <a:moveTo>
                    <a:pt x="17" y="41"/>
                  </a:moveTo>
                  <a:cubicBezTo>
                    <a:pt x="25" y="65"/>
                    <a:pt x="28" y="90"/>
                    <a:pt x="34" y="114"/>
                  </a:cubicBezTo>
                  <a:cubicBezTo>
                    <a:pt x="24" y="112"/>
                    <a:pt x="14" y="110"/>
                    <a:pt x="5" y="107"/>
                  </a:cubicBezTo>
                  <a:cubicBezTo>
                    <a:pt x="5" y="103"/>
                    <a:pt x="5" y="100"/>
                    <a:pt x="5" y="96"/>
                  </a:cubicBezTo>
                  <a:cubicBezTo>
                    <a:pt x="5" y="88"/>
                    <a:pt x="2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6" y="14"/>
                    <a:pt x="13" y="27"/>
                    <a:pt x="17" y="41"/>
                  </a:cubicBezTo>
                  <a:close/>
                </a:path>
              </a:pathLst>
            </a:custGeom>
            <a:solidFill>
              <a:srgbClr val="EA5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15">
              <a:extLst>
                <a:ext uri="{FF2B5EF4-FFF2-40B4-BE49-F238E27FC236}">
                  <a16:creationId xmlns:a16="http://schemas.microsoft.com/office/drawing/2014/main" id="{DE916F89-A1EC-4EB3-9CBA-420FA5D33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7592" y="-613525"/>
              <a:ext cx="173038" cy="388938"/>
            </a:xfrm>
            <a:custGeom>
              <a:avLst/>
              <a:gdLst>
                <a:gd name="T0" fmla="*/ 54 w 54"/>
                <a:gd name="T1" fmla="*/ 3 h 121"/>
                <a:gd name="T2" fmla="*/ 41 w 54"/>
                <a:gd name="T3" fmla="*/ 112 h 121"/>
                <a:gd name="T4" fmla="*/ 9 w 54"/>
                <a:gd name="T5" fmla="*/ 119 h 121"/>
                <a:gd name="T6" fmla="*/ 0 w 54"/>
                <a:gd name="T7" fmla="*/ 121 h 121"/>
                <a:gd name="T8" fmla="*/ 16 w 54"/>
                <a:gd name="T9" fmla="*/ 57 h 121"/>
                <a:gd name="T10" fmla="*/ 49 w 54"/>
                <a:gd name="T11" fmla="*/ 0 h 121"/>
                <a:gd name="T12" fmla="*/ 38 w 54"/>
                <a:gd name="T13" fmla="*/ 28 h 121"/>
                <a:gd name="T14" fmla="*/ 18 w 54"/>
                <a:gd name="T15" fmla="*/ 93 h 121"/>
                <a:gd name="T16" fmla="*/ 16 w 54"/>
                <a:gd name="T17" fmla="*/ 103 h 121"/>
                <a:gd name="T18" fmla="*/ 17 w 54"/>
                <a:gd name="T19" fmla="*/ 104 h 121"/>
                <a:gd name="T20" fmla="*/ 18 w 54"/>
                <a:gd name="T21" fmla="*/ 103 h 121"/>
                <a:gd name="T22" fmla="*/ 22 w 54"/>
                <a:gd name="T23" fmla="*/ 84 h 121"/>
                <a:gd name="T24" fmla="*/ 37 w 54"/>
                <a:gd name="T25" fmla="*/ 37 h 121"/>
                <a:gd name="T26" fmla="*/ 54 w 54"/>
                <a:gd name="T27" fmla="*/ 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" h="121">
                  <a:moveTo>
                    <a:pt x="54" y="3"/>
                  </a:moveTo>
                  <a:cubicBezTo>
                    <a:pt x="46" y="39"/>
                    <a:pt x="42" y="75"/>
                    <a:pt x="41" y="112"/>
                  </a:cubicBezTo>
                  <a:cubicBezTo>
                    <a:pt x="31" y="114"/>
                    <a:pt x="20" y="117"/>
                    <a:pt x="9" y="119"/>
                  </a:cubicBezTo>
                  <a:cubicBezTo>
                    <a:pt x="6" y="119"/>
                    <a:pt x="3" y="120"/>
                    <a:pt x="0" y="121"/>
                  </a:cubicBezTo>
                  <a:cubicBezTo>
                    <a:pt x="3" y="99"/>
                    <a:pt x="9" y="78"/>
                    <a:pt x="16" y="57"/>
                  </a:cubicBezTo>
                  <a:cubicBezTo>
                    <a:pt x="23" y="36"/>
                    <a:pt x="32" y="14"/>
                    <a:pt x="49" y="0"/>
                  </a:cubicBezTo>
                  <a:cubicBezTo>
                    <a:pt x="45" y="9"/>
                    <a:pt x="42" y="18"/>
                    <a:pt x="38" y="28"/>
                  </a:cubicBezTo>
                  <a:cubicBezTo>
                    <a:pt x="30" y="49"/>
                    <a:pt x="23" y="71"/>
                    <a:pt x="18" y="93"/>
                  </a:cubicBezTo>
                  <a:cubicBezTo>
                    <a:pt x="18" y="96"/>
                    <a:pt x="17" y="100"/>
                    <a:pt x="16" y="103"/>
                  </a:cubicBezTo>
                  <a:cubicBezTo>
                    <a:pt x="16" y="103"/>
                    <a:pt x="16" y="104"/>
                    <a:pt x="17" y="104"/>
                  </a:cubicBezTo>
                  <a:cubicBezTo>
                    <a:pt x="17" y="104"/>
                    <a:pt x="18" y="104"/>
                    <a:pt x="18" y="103"/>
                  </a:cubicBezTo>
                  <a:cubicBezTo>
                    <a:pt x="19" y="97"/>
                    <a:pt x="21" y="90"/>
                    <a:pt x="22" y="84"/>
                  </a:cubicBezTo>
                  <a:cubicBezTo>
                    <a:pt x="26" y="68"/>
                    <a:pt x="31" y="52"/>
                    <a:pt x="37" y="37"/>
                  </a:cubicBezTo>
                  <a:cubicBezTo>
                    <a:pt x="42" y="25"/>
                    <a:pt x="47" y="14"/>
                    <a:pt x="54" y="3"/>
                  </a:cubicBezTo>
                  <a:close/>
                </a:path>
              </a:pathLst>
            </a:custGeom>
            <a:solidFill>
              <a:srgbClr val="EA5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367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14;p44">
            <a:extLst>
              <a:ext uri="{FF2B5EF4-FFF2-40B4-BE49-F238E27FC236}">
                <a16:creationId xmlns:a16="http://schemas.microsoft.com/office/drawing/2014/main" id="{4DE8754C-98FC-4EF7-BA46-294AD46813FD}"/>
              </a:ext>
            </a:extLst>
          </p:cNvPr>
          <p:cNvSpPr/>
          <p:nvPr/>
        </p:nvSpPr>
        <p:spPr>
          <a:xfrm>
            <a:off x="2338494" y="2451068"/>
            <a:ext cx="7905508" cy="3378232"/>
          </a:xfrm>
          <a:prstGeom prst="roundRect">
            <a:avLst>
              <a:gd name="adj" fmla="val 11448"/>
            </a:avLst>
          </a:prstGeom>
          <a:solidFill>
            <a:srgbClr val="6C4E31"/>
          </a:solidFill>
          <a:ln>
            <a:noFill/>
          </a:ln>
          <a:effectLst>
            <a:outerShdw blurRad="508000" dist="1651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ramatic style - Personal Use" panose="02000600000000000000" pitchFamily="2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3" name="Google Shape;415;p44">
            <a:extLst>
              <a:ext uri="{FF2B5EF4-FFF2-40B4-BE49-F238E27FC236}">
                <a16:creationId xmlns:a16="http://schemas.microsoft.com/office/drawing/2014/main" id="{285CFBEF-B267-4AE2-A8E5-A817BF4A54ED}"/>
              </a:ext>
            </a:extLst>
          </p:cNvPr>
          <p:cNvSpPr txBox="1"/>
          <p:nvPr/>
        </p:nvSpPr>
        <p:spPr>
          <a:xfrm>
            <a:off x="2774745" y="2702259"/>
            <a:ext cx="7097575" cy="1829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200" i="1" kern="0" dirty="0">
                <a:solidFill>
                  <a:schemeClr val="bg1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 do eiusmod tempor incididunt ut labore et dolore magna aliqua.</a:t>
            </a:r>
            <a:r>
              <a:rPr lang="en-US" sz="2200" i="1" kern="0" dirty="0">
                <a:solidFill>
                  <a:schemeClr val="bg1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 </a:t>
            </a:r>
            <a:r>
              <a:rPr lang="id" sz="2200" kern="0" dirty="0">
                <a:solidFill>
                  <a:schemeClr val="bg1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do eiusmod tempor incididunt ut labore et dolore magna aliqua. Ut enim ad minim veniam, quis nostrud exercitation ullamco</a:t>
            </a:r>
            <a:r>
              <a:rPr lang="id" sz="2200" i="1" kern="0" dirty="0">
                <a:solidFill>
                  <a:schemeClr val="bg1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”</a:t>
            </a:r>
            <a:endParaRPr sz="2200" kern="0" dirty="0">
              <a:solidFill>
                <a:schemeClr val="bg1"/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sp>
        <p:nvSpPr>
          <p:cNvPr id="6" name="Google Shape;418;p44">
            <a:extLst>
              <a:ext uri="{FF2B5EF4-FFF2-40B4-BE49-F238E27FC236}">
                <a16:creationId xmlns:a16="http://schemas.microsoft.com/office/drawing/2014/main" id="{5AFA18A7-76E1-48DA-A5F4-92C63D3D3D0E}"/>
              </a:ext>
            </a:extLst>
          </p:cNvPr>
          <p:cNvSpPr/>
          <p:nvPr/>
        </p:nvSpPr>
        <p:spPr>
          <a:xfrm flipH="1">
            <a:off x="2774744" y="4878401"/>
            <a:ext cx="3568905" cy="590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>
                <a:solidFill>
                  <a:srgbClr val="FFFFFF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Rania </a:t>
            </a:r>
            <a:r>
              <a:rPr lang="en-US" sz="4000" b="1" kern="0" dirty="0" err="1">
                <a:solidFill>
                  <a:srgbClr val="FFFFFF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Safira</a:t>
            </a:r>
            <a:endParaRPr sz="4000" b="1" kern="0" dirty="0">
              <a:solidFill>
                <a:srgbClr val="FFFFFF"/>
              </a:solidFill>
              <a:latin typeface="Bell Gothic Std Black" panose="020B0806020202040204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" name="Google Shape;420;p44">
            <a:extLst>
              <a:ext uri="{FF2B5EF4-FFF2-40B4-BE49-F238E27FC236}">
                <a16:creationId xmlns:a16="http://schemas.microsoft.com/office/drawing/2014/main" id="{77536A31-D6E7-4D13-8A33-93CFD2DC3B32}"/>
              </a:ext>
            </a:extLst>
          </p:cNvPr>
          <p:cNvSpPr txBox="1"/>
          <p:nvPr/>
        </p:nvSpPr>
        <p:spPr>
          <a:xfrm>
            <a:off x="953675" y="751114"/>
            <a:ext cx="10420324" cy="900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6000" b="1" kern="0" dirty="0">
                <a:solidFill>
                  <a:srgbClr val="3F3F3F"/>
                </a:solidFill>
                <a:latin typeface="dramatic style - Personal Use" panose="02000600000000000000" pitchFamily="2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6000" kern="0" dirty="0">
              <a:solidFill>
                <a:srgbClr val="000000"/>
              </a:solidFill>
              <a:latin typeface="dramatic style - Personal Use" panose="02000600000000000000" pitchFamily="2" charset="0"/>
              <a:cs typeface="Arial"/>
              <a:sym typeface="Arial"/>
            </a:endParaRPr>
          </a:p>
        </p:txBody>
      </p:sp>
      <p:sp>
        <p:nvSpPr>
          <p:cNvPr id="9" name="Google Shape;421;p44">
            <a:extLst>
              <a:ext uri="{FF2B5EF4-FFF2-40B4-BE49-F238E27FC236}">
                <a16:creationId xmlns:a16="http://schemas.microsoft.com/office/drawing/2014/main" id="{E4894CD0-D254-4C5F-9E4E-EA47004B6ACE}"/>
              </a:ext>
            </a:extLst>
          </p:cNvPr>
          <p:cNvSpPr txBox="1"/>
          <p:nvPr/>
        </p:nvSpPr>
        <p:spPr>
          <a:xfrm>
            <a:off x="1523710" y="1778652"/>
            <a:ext cx="9286090" cy="56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1600" kern="0" dirty="0">
                <a:solidFill>
                  <a:srgbClr val="7F7F7F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 magna aliqua. Ut enim ad minim veniam, quis nostrud exercitation ullamco</a:t>
            </a:r>
            <a:endParaRPr sz="1600" kern="0" dirty="0">
              <a:solidFill>
                <a:srgbClr val="7F7F7F"/>
              </a:solidFill>
              <a:latin typeface="Arial Narrow" panose="020B0606020202030204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17" name="Google Shape;429;p44">
            <a:extLst>
              <a:ext uri="{FF2B5EF4-FFF2-40B4-BE49-F238E27FC236}">
                <a16:creationId xmlns:a16="http://schemas.microsoft.com/office/drawing/2014/main" id="{F0A2B53B-EEF1-4173-AC73-8763539C5523}"/>
              </a:ext>
            </a:extLst>
          </p:cNvPr>
          <p:cNvSpPr/>
          <p:nvPr/>
        </p:nvSpPr>
        <p:spPr>
          <a:xfrm>
            <a:off x="7953038" y="4925374"/>
            <a:ext cx="1902388" cy="49527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ramatic style - Personal Use" panose="02000600000000000000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18" name="Google Shape;430;p44">
            <a:extLst>
              <a:ext uri="{FF2B5EF4-FFF2-40B4-BE49-F238E27FC236}">
                <a16:creationId xmlns:a16="http://schemas.microsoft.com/office/drawing/2014/main" id="{93396B3F-75D4-4AE6-AE2E-F60060587E64}"/>
              </a:ext>
            </a:extLst>
          </p:cNvPr>
          <p:cNvGrpSpPr/>
          <p:nvPr/>
        </p:nvGrpSpPr>
        <p:grpSpPr>
          <a:xfrm>
            <a:off x="8267481" y="5060601"/>
            <a:ext cx="1277626" cy="197870"/>
            <a:chOff x="3753990" y="4826794"/>
            <a:chExt cx="1414255" cy="216929"/>
          </a:xfrm>
          <a:solidFill>
            <a:srgbClr val="6C4E31"/>
          </a:solidFill>
        </p:grpSpPr>
        <p:sp>
          <p:nvSpPr>
            <p:cNvPr id="19" name="Google Shape;431;p44">
              <a:extLst>
                <a:ext uri="{FF2B5EF4-FFF2-40B4-BE49-F238E27FC236}">
                  <a16:creationId xmlns:a16="http://schemas.microsoft.com/office/drawing/2014/main" id="{2D49247C-E817-45C9-8600-81C457391842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6C4E31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0" name="Google Shape;432;p44">
              <a:extLst>
                <a:ext uri="{FF2B5EF4-FFF2-40B4-BE49-F238E27FC236}">
                  <a16:creationId xmlns:a16="http://schemas.microsoft.com/office/drawing/2014/main" id="{DCC4096B-9F57-427C-ADF0-07C3CC320A4E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6C4E31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1" name="Google Shape;433;p44">
              <a:extLst>
                <a:ext uri="{FF2B5EF4-FFF2-40B4-BE49-F238E27FC236}">
                  <a16:creationId xmlns:a16="http://schemas.microsoft.com/office/drawing/2014/main" id="{708E9D0D-0735-4091-8A1A-29A92DD9022A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6C4E31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2" name="Google Shape;434;p44">
              <a:extLst>
                <a:ext uri="{FF2B5EF4-FFF2-40B4-BE49-F238E27FC236}">
                  <a16:creationId xmlns:a16="http://schemas.microsoft.com/office/drawing/2014/main" id="{7A927C89-BD3D-4762-854B-411DEE5181AC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6C4E31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3" name="Google Shape;435;p44">
              <a:extLst>
                <a:ext uri="{FF2B5EF4-FFF2-40B4-BE49-F238E27FC236}">
                  <a16:creationId xmlns:a16="http://schemas.microsoft.com/office/drawing/2014/main" id="{8A1574B7-BA11-4284-A8DD-4B1FB201A6B4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6C4E31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24" name="Google Shape;436;p44">
            <a:extLst>
              <a:ext uri="{FF2B5EF4-FFF2-40B4-BE49-F238E27FC236}">
                <a16:creationId xmlns:a16="http://schemas.microsoft.com/office/drawing/2014/main" id="{39A84A8F-4184-44B8-A5CA-934A64561017}"/>
              </a:ext>
            </a:extLst>
          </p:cNvPr>
          <p:cNvGrpSpPr/>
          <p:nvPr/>
        </p:nvGrpSpPr>
        <p:grpSpPr>
          <a:xfrm>
            <a:off x="542599" y="2545665"/>
            <a:ext cx="1400157" cy="1413721"/>
            <a:chOff x="4951410" y="1419225"/>
            <a:chExt cx="442540" cy="442541"/>
          </a:xfrm>
          <a:solidFill>
            <a:srgbClr val="6C4E31"/>
          </a:solidFill>
        </p:grpSpPr>
        <p:sp>
          <p:nvSpPr>
            <p:cNvPr id="25" name="Google Shape;437;p44">
              <a:extLst>
                <a:ext uri="{FF2B5EF4-FFF2-40B4-BE49-F238E27FC236}">
                  <a16:creationId xmlns:a16="http://schemas.microsoft.com/office/drawing/2014/main" id="{39F714AA-7CF2-467E-9D58-CF92A4C56B84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6" name="Google Shape;438;p44">
              <a:extLst>
                <a:ext uri="{FF2B5EF4-FFF2-40B4-BE49-F238E27FC236}">
                  <a16:creationId xmlns:a16="http://schemas.microsoft.com/office/drawing/2014/main" id="{FFF50D35-7191-4C34-A624-1B92F0530153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449567A5-3A33-4887-A726-8DD9E1D23724}"/>
              </a:ext>
            </a:extLst>
          </p:cNvPr>
          <p:cNvGrpSpPr/>
          <p:nvPr/>
        </p:nvGrpSpPr>
        <p:grpSpPr>
          <a:xfrm>
            <a:off x="581516" y="2913165"/>
            <a:ext cx="1316736" cy="1900117"/>
            <a:chOff x="5605692" y="-2732838"/>
            <a:chExt cx="1571625" cy="2592388"/>
          </a:xfrm>
        </p:grpSpPr>
        <p:sp>
          <p:nvSpPr>
            <p:cNvPr id="120" name="Freeform 95">
              <a:extLst>
                <a:ext uri="{FF2B5EF4-FFF2-40B4-BE49-F238E27FC236}">
                  <a16:creationId xmlns:a16="http://schemas.microsoft.com/office/drawing/2014/main" id="{0AF9D9E6-D331-4BE5-B1D4-E3760723C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405" y="-1569200"/>
              <a:ext cx="119063" cy="34925"/>
            </a:xfrm>
            <a:custGeom>
              <a:avLst/>
              <a:gdLst>
                <a:gd name="T0" fmla="*/ 17 w 37"/>
                <a:gd name="T1" fmla="*/ 11 h 11"/>
                <a:gd name="T2" fmla="*/ 37 w 37"/>
                <a:gd name="T3" fmla="*/ 0 h 11"/>
                <a:gd name="T4" fmla="*/ 0 w 37"/>
                <a:gd name="T5" fmla="*/ 2 h 11"/>
                <a:gd name="T6" fmla="*/ 17 w 37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1">
                  <a:moveTo>
                    <a:pt x="17" y="11"/>
                  </a:moveTo>
                  <a:cubicBezTo>
                    <a:pt x="25" y="11"/>
                    <a:pt x="32" y="6"/>
                    <a:pt x="37" y="0"/>
                  </a:cubicBezTo>
                  <a:cubicBezTo>
                    <a:pt x="25" y="4"/>
                    <a:pt x="12" y="6"/>
                    <a:pt x="0" y="2"/>
                  </a:cubicBezTo>
                  <a:cubicBezTo>
                    <a:pt x="4" y="8"/>
                    <a:pt x="10" y="11"/>
                    <a:pt x="17" y="11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96">
              <a:extLst>
                <a:ext uri="{FF2B5EF4-FFF2-40B4-BE49-F238E27FC236}">
                  <a16:creationId xmlns:a16="http://schemas.microsoft.com/office/drawing/2014/main" id="{CF0FEBDB-1CDE-4E78-8073-2936B67603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655" y="-1321550"/>
              <a:ext cx="144463" cy="87313"/>
            </a:xfrm>
            <a:custGeom>
              <a:avLst/>
              <a:gdLst>
                <a:gd name="T0" fmla="*/ 10 w 45"/>
                <a:gd name="T1" fmla="*/ 4 h 27"/>
                <a:gd name="T2" fmla="*/ 0 w 45"/>
                <a:gd name="T3" fmla="*/ 9 h 27"/>
                <a:gd name="T4" fmla="*/ 24 w 45"/>
                <a:gd name="T5" fmla="*/ 27 h 27"/>
                <a:gd name="T6" fmla="*/ 45 w 45"/>
                <a:gd name="T7" fmla="*/ 11 h 27"/>
                <a:gd name="T8" fmla="*/ 31 w 45"/>
                <a:gd name="T9" fmla="*/ 3 h 27"/>
                <a:gd name="T10" fmla="*/ 10 w 45"/>
                <a:gd name="T11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27">
                  <a:moveTo>
                    <a:pt x="10" y="4"/>
                  </a:moveTo>
                  <a:cubicBezTo>
                    <a:pt x="7" y="5"/>
                    <a:pt x="3" y="7"/>
                    <a:pt x="0" y="9"/>
                  </a:cubicBezTo>
                  <a:cubicBezTo>
                    <a:pt x="6" y="19"/>
                    <a:pt x="14" y="27"/>
                    <a:pt x="24" y="27"/>
                  </a:cubicBezTo>
                  <a:cubicBezTo>
                    <a:pt x="35" y="27"/>
                    <a:pt x="41" y="19"/>
                    <a:pt x="45" y="11"/>
                  </a:cubicBezTo>
                  <a:cubicBezTo>
                    <a:pt x="41" y="8"/>
                    <a:pt x="36" y="5"/>
                    <a:pt x="31" y="3"/>
                  </a:cubicBezTo>
                  <a:cubicBezTo>
                    <a:pt x="24" y="0"/>
                    <a:pt x="16" y="1"/>
                    <a:pt x="10" y="4"/>
                  </a:cubicBezTo>
                  <a:close/>
                </a:path>
              </a:pathLst>
            </a:custGeom>
            <a:solidFill>
              <a:srgbClr val="F97D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7">
              <a:extLst>
                <a:ext uri="{FF2B5EF4-FFF2-40B4-BE49-F238E27FC236}">
                  <a16:creationId xmlns:a16="http://schemas.microsoft.com/office/drawing/2014/main" id="{DB3F10BF-19D2-4086-AC52-E0AEA1C1809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7655" y="-2032750"/>
              <a:ext cx="112713" cy="77788"/>
            </a:xfrm>
            <a:custGeom>
              <a:avLst/>
              <a:gdLst>
                <a:gd name="T0" fmla="*/ 31 w 35"/>
                <a:gd name="T1" fmla="*/ 2 h 24"/>
                <a:gd name="T2" fmla="*/ 0 w 35"/>
                <a:gd name="T3" fmla="*/ 24 h 24"/>
                <a:gd name="T4" fmla="*/ 31 w 35"/>
                <a:gd name="T5" fmla="*/ 9 h 24"/>
                <a:gd name="T6" fmla="*/ 31 w 35"/>
                <a:gd name="T7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4">
                  <a:moveTo>
                    <a:pt x="31" y="2"/>
                  </a:moveTo>
                  <a:cubicBezTo>
                    <a:pt x="20" y="0"/>
                    <a:pt x="6" y="16"/>
                    <a:pt x="0" y="24"/>
                  </a:cubicBezTo>
                  <a:cubicBezTo>
                    <a:pt x="10" y="19"/>
                    <a:pt x="22" y="16"/>
                    <a:pt x="31" y="9"/>
                  </a:cubicBezTo>
                  <a:cubicBezTo>
                    <a:pt x="34" y="7"/>
                    <a:pt x="35" y="3"/>
                    <a:pt x="31" y="2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98">
              <a:extLst>
                <a:ext uri="{FF2B5EF4-FFF2-40B4-BE49-F238E27FC236}">
                  <a16:creationId xmlns:a16="http://schemas.microsoft.com/office/drawing/2014/main" id="{11620EA0-874B-4094-8A97-9E72A0EF9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6967" y="-2675688"/>
              <a:ext cx="1504950" cy="1749425"/>
            </a:xfrm>
            <a:custGeom>
              <a:avLst/>
              <a:gdLst>
                <a:gd name="T0" fmla="*/ 454 w 469"/>
                <a:gd name="T1" fmla="*/ 445 h 544"/>
                <a:gd name="T2" fmla="*/ 447 w 469"/>
                <a:gd name="T3" fmla="*/ 430 h 544"/>
                <a:gd name="T4" fmla="*/ 407 w 469"/>
                <a:gd name="T5" fmla="*/ 507 h 544"/>
                <a:gd name="T6" fmla="*/ 410 w 469"/>
                <a:gd name="T7" fmla="*/ 472 h 544"/>
                <a:gd name="T8" fmla="*/ 370 w 469"/>
                <a:gd name="T9" fmla="*/ 539 h 544"/>
                <a:gd name="T10" fmla="*/ 362 w 469"/>
                <a:gd name="T11" fmla="*/ 544 h 544"/>
                <a:gd name="T12" fmla="*/ 332 w 469"/>
                <a:gd name="T13" fmla="*/ 527 h 544"/>
                <a:gd name="T14" fmla="*/ 300 w 469"/>
                <a:gd name="T15" fmla="*/ 503 h 544"/>
                <a:gd name="T16" fmla="*/ 397 w 469"/>
                <a:gd name="T17" fmla="*/ 319 h 544"/>
                <a:gd name="T18" fmla="*/ 398 w 469"/>
                <a:gd name="T19" fmla="*/ 261 h 544"/>
                <a:gd name="T20" fmla="*/ 370 w 469"/>
                <a:gd name="T21" fmla="*/ 171 h 544"/>
                <a:gd name="T22" fmla="*/ 362 w 469"/>
                <a:gd name="T23" fmla="*/ 184 h 544"/>
                <a:gd name="T24" fmla="*/ 287 w 469"/>
                <a:gd name="T25" fmla="*/ 180 h 544"/>
                <a:gd name="T26" fmla="*/ 214 w 469"/>
                <a:gd name="T27" fmla="*/ 151 h 544"/>
                <a:gd name="T28" fmla="*/ 258 w 469"/>
                <a:gd name="T29" fmla="*/ 180 h 544"/>
                <a:gd name="T30" fmla="*/ 138 w 469"/>
                <a:gd name="T31" fmla="*/ 120 h 544"/>
                <a:gd name="T32" fmla="*/ 127 w 469"/>
                <a:gd name="T33" fmla="*/ 114 h 544"/>
                <a:gd name="T34" fmla="*/ 109 w 469"/>
                <a:gd name="T35" fmla="*/ 145 h 544"/>
                <a:gd name="T36" fmla="*/ 106 w 469"/>
                <a:gd name="T37" fmla="*/ 147 h 544"/>
                <a:gd name="T38" fmla="*/ 80 w 469"/>
                <a:gd name="T39" fmla="*/ 244 h 544"/>
                <a:gd name="T40" fmla="*/ 60 w 469"/>
                <a:gd name="T41" fmla="*/ 282 h 544"/>
                <a:gd name="T42" fmla="*/ 64 w 469"/>
                <a:gd name="T43" fmla="*/ 294 h 544"/>
                <a:gd name="T44" fmla="*/ 109 w 469"/>
                <a:gd name="T45" fmla="*/ 427 h 544"/>
                <a:gd name="T46" fmla="*/ 165 w 469"/>
                <a:gd name="T47" fmla="*/ 480 h 544"/>
                <a:gd name="T48" fmla="*/ 134 w 469"/>
                <a:gd name="T49" fmla="*/ 529 h 544"/>
                <a:gd name="T50" fmla="*/ 106 w 469"/>
                <a:gd name="T51" fmla="*/ 543 h 544"/>
                <a:gd name="T52" fmla="*/ 73 w 469"/>
                <a:gd name="T53" fmla="*/ 511 h 544"/>
                <a:gd name="T54" fmla="*/ 55 w 469"/>
                <a:gd name="T55" fmla="*/ 501 h 544"/>
                <a:gd name="T56" fmla="*/ 49 w 469"/>
                <a:gd name="T57" fmla="*/ 516 h 544"/>
                <a:gd name="T58" fmla="*/ 22 w 469"/>
                <a:gd name="T59" fmla="*/ 463 h 544"/>
                <a:gd name="T60" fmla="*/ 18 w 469"/>
                <a:gd name="T61" fmla="*/ 426 h 544"/>
                <a:gd name="T62" fmla="*/ 12 w 469"/>
                <a:gd name="T63" fmla="*/ 472 h 544"/>
                <a:gd name="T64" fmla="*/ 28 w 469"/>
                <a:gd name="T65" fmla="*/ 339 h 544"/>
                <a:gd name="T66" fmla="*/ 95 w 469"/>
                <a:gd name="T67" fmla="*/ 64 h 544"/>
                <a:gd name="T68" fmla="*/ 114 w 469"/>
                <a:gd name="T69" fmla="*/ 55 h 544"/>
                <a:gd name="T70" fmla="*/ 214 w 469"/>
                <a:gd name="T71" fmla="*/ 6 h 544"/>
                <a:gd name="T72" fmla="*/ 444 w 469"/>
                <a:gd name="T73" fmla="*/ 253 h 544"/>
                <a:gd name="T74" fmla="*/ 465 w 469"/>
                <a:gd name="T75" fmla="*/ 46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69" h="544">
                  <a:moveTo>
                    <a:pt x="465" y="462"/>
                  </a:moveTo>
                  <a:cubicBezTo>
                    <a:pt x="461" y="457"/>
                    <a:pt x="458" y="450"/>
                    <a:pt x="454" y="445"/>
                  </a:cubicBezTo>
                  <a:cubicBezTo>
                    <a:pt x="455" y="438"/>
                    <a:pt x="455" y="432"/>
                    <a:pt x="452" y="427"/>
                  </a:cubicBezTo>
                  <a:cubicBezTo>
                    <a:pt x="450" y="425"/>
                    <a:pt x="448" y="427"/>
                    <a:pt x="447" y="430"/>
                  </a:cubicBezTo>
                  <a:cubicBezTo>
                    <a:pt x="443" y="456"/>
                    <a:pt x="434" y="483"/>
                    <a:pt x="413" y="501"/>
                  </a:cubicBezTo>
                  <a:cubicBezTo>
                    <a:pt x="411" y="503"/>
                    <a:pt x="409" y="505"/>
                    <a:pt x="407" y="507"/>
                  </a:cubicBezTo>
                  <a:cubicBezTo>
                    <a:pt x="407" y="507"/>
                    <a:pt x="407" y="507"/>
                    <a:pt x="407" y="507"/>
                  </a:cubicBezTo>
                  <a:cubicBezTo>
                    <a:pt x="411" y="496"/>
                    <a:pt x="415" y="483"/>
                    <a:pt x="410" y="472"/>
                  </a:cubicBezTo>
                  <a:cubicBezTo>
                    <a:pt x="407" y="471"/>
                    <a:pt x="407" y="476"/>
                    <a:pt x="406" y="478"/>
                  </a:cubicBezTo>
                  <a:cubicBezTo>
                    <a:pt x="403" y="502"/>
                    <a:pt x="391" y="525"/>
                    <a:pt x="370" y="539"/>
                  </a:cubicBezTo>
                  <a:cubicBezTo>
                    <a:pt x="368" y="540"/>
                    <a:pt x="365" y="542"/>
                    <a:pt x="362" y="544"/>
                  </a:cubicBezTo>
                  <a:cubicBezTo>
                    <a:pt x="362" y="544"/>
                    <a:pt x="362" y="544"/>
                    <a:pt x="362" y="544"/>
                  </a:cubicBezTo>
                  <a:cubicBezTo>
                    <a:pt x="356" y="540"/>
                    <a:pt x="349" y="536"/>
                    <a:pt x="342" y="532"/>
                  </a:cubicBezTo>
                  <a:cubicBezTo>
                    <a:pt x="339" y="531"/>
                    <a:pt x="335" y="529"/>
                    <a:pt x="332" y="527"/>
                  </a:cubicBezTo>
                  <a:cubicBezTo>
                    <a:pt x="325" y="519"/>
                    <a:pt x="319" y="509"/>
                    <a:pt x="310" y="505"/>
                  </a:cubicBezTo>
                  <a:cubicBezTo>
                    <a:pt x="307" y="504"/>
                    <a:pt x="303" y="503"/>
                    <a:pt x="300" y="503"/>
                  </a:cubicBezTo>
                  <a:cubicBezTo>
                    <a:pt x="300" y="495"/>
                    <a:pt x="302" y="486"/>
                    <a:pt x="304" y="478"/>
                  </a:cubicBezTo>
                  <a:cubicBezTo>
                    <a:pt x="362" y="449"/>
                    <a:pt x="381" y="391"/>
                    <a:pt x="397" y="319"/>
                  </a:cubicBezTo>
                  <a:cubicBezTo>
                    <a:pt x="398" y="312"/>
                    <a:pt x="413" y="247"/>
                    <a:pt x="402" y="252"/>
                  </a:cubicBezTo>
                  <a:cubicBezTo>
                    <a:pt x="399" y="254"/>
                    <a:pt x="399" y="257"/>
                    <a:pt x="398" y="261"/>
                  </a:cubicBezTo>
                  <a:cubicBezTo>
                    <a:pt x="393" y="253"/>
                    <a:pt x="387" y="245"/>
                    <a:pt x="383" y="236"/>
                  </a:cubicBezTo>
                  <a:cubicBezTo>
                    <a:pt x="374" y="216"/>
                    <a:pt x="371" y="193"/>
                    <a:pt x="370" y="171"/>
                  </a:cubicBezTo>
                  <a:cubicBezTo>
                    <a:pt x="369" y="169"/>
                    <a:pt x="369" y="161"/>
                    <a:pt x="365" y="164"/>
                  </a:cubicBezTo>
                  <a:cubicBezTo>
                    <a:pt x="362" y="170"/>
                    <a:pt x="361" y="177"/>
                    <a:pt x="362" y="184"/>
                  </a:cubicBezTo>
                  <a:cubicBezTo>
                    <a:pt x="361" y="184"/>
                    <a:pt x="360" y="184"/>
                    <a:pt x="360" y="184"/>
                  </a:cubicBezTo>
                  <a:cubicBezTo>
                    <a:pt x="335" y="186"/>
                    <a:pt x="311" y="186"/>
                    <a:pt x="287" y="180"/>
                  </a:cubicBezTo>
                  <a:cubicBezTo>
                    <a:pt x="263" y="174"/>
                    <a:pt x="242" y="163"/>
                    <a:pt x="220" y="152"/>
                  </a:cubicBezTo>
                  <a:cubicBezTo>
                    <a:pt x="219" y="151"/>
                    <a:pt x="216" y="149"/>
                    <a:pt x="214" y="151"/>
                  </a:cubicBezTo>
                  <a:cubicBezTo>
                    <a:pt x="212" y="159"/>
                    <a:pt x="233" y="167"/>
                    <a:pt x="239" y="171"/>
                  </a:cubicBezTo>
                  <a:cubicBezTo>
                    <a:pt x="245" y="174"/>
                    <a:pt x="251" y="177"/>
                    <a:pt x="258" y="180"/>
                  </a:cubicBezTo>
                  <a:cubicBezTo>
                    <a:pt x="247" y="183"/>
                    <a:pt x="236" y="185"/>
                    <a:pt x="225" y="183"/>
                  </a:cubicBezTo>
                  <a:cubicBezTo>
                    <a:pt x="186" y="179"/>
                    <a:pt x="153" y="157"/>
                    <a:pt x="138" y="120"/>
                  </a:cubicBezTo>
                  <a:cubicBezTo>
                    <a:pt x="135" y="115"/>
                    <a:pt x="133" y="109"/>
                    <a:pt x="129" y="105"/>
                  </a:cubicBezTo>
                  <a:cubicBezTo>
                    <a:pt x="125" y="105"/>
                    <a:pt x="125" y="109"/>
                    <a:pt x="127" y="114"/>
                  </a:cubicBezTo>
                  <a:cubicBezTo>
                    <a:pt x="130" y="146"/>
                    <a:pt x="128" y="175"/>
                    <a:pt x="107" y="200"/>
                  </a:cubicBezTo>
                  <a:cubicBezTo>
                    <a:pt x="111" y="182"/>
                    <a:pt x="111" y="163"/>
                    <a:pt x="109" y="145"/>
                  </a:cubicBezTo>
                  <a:cubicBezTo>
                    <a:pt x="109" y="144"/>
                    <a:pt x="107" y="143"/>
                    <a:pt x="107" y="144"/>
                  </a:cubicBezTo>
                  <a:cubicBezTo>
                    <a:pt x="107" y="145"/>
                    <a:pt x="106" y="146"/>
                    <a:pt x="106" y="147"/>
                  </a:cubicBezTo>
                  <a:cubicBezTo>
                    <a:pt x="103" y="162"/>
                    <a:pt x="103" y="177"/>
                    <a:pt x="100" y="192"/>
                  </a:cubicBezTo>
                  <a:cubicBezTo>
                    <a:pt x="97" y="210"/>
                    <a:pt x="90" y="228"/>
                    <a:pt x="80" y="244"/>
                  </a:cubicBezTo>
                  <a:cubicBezTo>
                    <a:pt x="74" y="253"/>
                    <a:pt x="67" y="262"/>
                    <a:pt x="61" y="271"/>
                  </a:cubicBezTo>
                  <a:cubicBezTo>
                    <a:pt x="58" y="274"/>
                    <a:pt x="53" y="280"/>
                    <a:pt x="60" y="282"/>
                  </a:cubicBezTo>
                  <a:cubicBezTo>
                    <a:pt x="60" y="282"/>
                    <a:pt x="61" y="282"/>
                    <a:pt x="62" y="282"/>
                  </a:cubicBezTo>
                  <a:cubicBezTo>
                    <a:pt x="63" y="287"/>
                    <a:pt x="64" y="292"/>
                    <a:pt x="64" y="294"/>
                  </a:cubicBezTo>
                  <a:cubicBezTo>
                    <a:pt x="67" y="305"/>
                    <a:pt x="69" y="317"/>
                    <a:pt x="72" y="328"/>
                  </a:cubicBezTo>
                  <a:cubicBezTo>
                    <a:pt x="82" y="362"/>
                    <a:pt x="92" y="396"/>
                    <a:pt x="109" y="427"/>
                  </a:cubicBezTo>
                  <a:cubicBezTo>
                    <a:pt x="122" y="450"/>
                    <a:pt x="142" y="468"/>
                    <a:pt x="165" y="479"/>
                  </a:cubicBezTo>
                  <a:cubicBezTo>
                    <a:pt x="165" y="479"/>
                    <a:pt x="165" y="479"/>
                    <a:pt x="165" y="480"/>
                  </a:cubicBezTo>
                  <a:cubicBezTo>
                    <a:pt x="168" y="486"/>
                    <a:pt x="169" y="493"/>
                    <a:pt x="170" y="501"/>
                  </a:cubicBezTo>
                  <a:cubicBezTo>
                    <a:pt x="154" y="502"/>
                    <a:pt x="143" y="517"/>
                    <a:pt x="134" y="529"/>
                  </a:cubicBezTo>
                  <a:cubicBezTo>
                    <a:pt x="128" y="531"/>
                    <a:pt x="122" y="534"/>
                    <a:pt x="117" y="536"/>
                  </a:cubicBezTo>
                  <a:cubicBezTo>
                    <a:pt x="113" y="538"/>
                    <a:pt x="109" y="540"/>
                    <a:pt x="106" y="543"/>
                  </a:cubicBezTo>
                  <a:cubicBezTo>
                    <a:pt x="105" y="542"/>
                    <a:pt x="104" y="541"/>
                    <a:pt x="103" y="541"/>
                  </a:cubicBezTo>
                  <a:cubicBezTo>
                    <a:pt x="92" y="533"/>
                    <a:pt x="81" y="523"/>
                    <a:pt x="73" y="511"/>
                  </a:cubicBezTo>
                  <a:cubicBezTo>
                    <a:pt x="69" y="507"/>
                    <a:pt x="66" y="498"/>
                    <a:pt x="60" y="495"/>
                  </a:cubicBezTo>
                  <a:cubicBezTo>
                    <a:pt x="57" y="494"/>
                    <a:pt x="54" y="497"/>
                    <a:pt x="55" y="501"/>
                  </a:cubicBezTo>
                  <a:cubicBezTo>
                    <a:pt x="55" y="506"/>
                    <a:pt x="54" y="512"/>
                    <a:pt x="51" y="517"/>
                  </a:cubicBezTo>
                  <a:cubicBezTo>
                    <a:pt x="51" y="517"/>
                    <a:pt x="50" y="517"/>
                    <a:pt x="49" y="516"/>
                  </a:cubicBezTo>
                  <a:cubicBezTo>
                    <a:pt x="45" y="513"/>
                    <a:pt x="42" y="509"/>
                    <a:pt x="39" y="505"/>
                  </a:cubicBezTo>
                  <a:cubicBezTo>
                    <a:pt x="30" y="493"/>
                    <a:pt x="24" y="479"/>
                    <a:pt x="22" y="463"/>
                  </a:cubicBezTo>
                  <a:cubicBezTo>
                    <a:pt x="22" y="454"/>
                    <a:pt x="22" y="443"/>
                    <a:pt x="22" y="433"/>
                  </a:cubicBezTo>
                  <a:cubicBezTo>
                    <a:pt x="22" y="430"/>
                    <a:pt x="22" y="419"/>
                    <a:pt x="18" y="426"/>
                  </a:cubicBezTo>
                  <a:cubicBezTo>
                    <a:pt x="13" y="442"/>
                    <a:pt x="13" y="459"/>
                    <a:pt x="15" y="475"/>
                  </a:cubicBezTo>
                  <a:cubicBezTo>
                    <a:pt x="14" y="474"/>
                    <a:pt x="13" y="473"/>
                    <a:pt x="12" y="472"/>
                  </a:cubicBezTo>
                  <a:cubicBezTo>
                    <a:pt x="0" y="459"/>
                    <a:pt x="3" y="440"/>
                    <a:pt x="7" y="424"/>
                  </a:cubicBezTo>
                  <a:cubicBezTo>
                    <a:pt x="18" y="397"/>
                    <a:pt x="31" y="370"/>
                    <a:pt x="28" y="339"/>
                  </a:cubicBezTo>
                  <a:cubicBezTo>
                    <a:pt x="23" y="271"/>
                    <a:pt x="15" y="199"/>
                    <a:pt x="41" y="134"/>
                  </a:cubicBezTo>
                  <a:cubicBezTo>
                    <a:pt x="52" y="107"/>
                    <a:pt x="68" y="79"/>
                    <a:pt x="95" y="64"/>
                  </a:cubicBezTo>
                  <a:cubicBezTo>
                    <a:pt x="100" y="61"/>
                    <a:pt x="107" y="60"/>
                    <a:pt x="112" y="56"/>
                  </a:cubicBezTo>
                  <a:cubicBezTo>
                    <a:pt x="113" y="56"/>
                    <a:pt x="114" y="55"/>
                    <a:pt x="114" y="55"/>
                  </a:cubicBezTo>
                  <a:cubicBezTo>
                    <a:pt x="117" y="52"/>
                    <a:pt x="119" y="48"/>
                    <a:pt x="121" y="47"/>
                  </a:cubicBezTo>
                  <a:cubicBezTo>
                    <a:pt x="147" y="24"/>
                    <a:pt x="180" y="10"/>
                    <a:pt x="214" y="6"/>
                  </a:cubicBezTo>
                  <a:cubicBezTo>
                    <a:pt x="283" y="0"/>
                    <a:pt x="352" y="32"/>
                    <a:pt x="396" y="85"/>
                  </a:cubicBezTo>
                  <a:cubicBezTo>
                    <a:pt x="434" y="131"/>
                    <a:pt x="444" y="194"/>
                    <a:pt x="444" y="253"/>
                  </a:cubicBezTo>
                  <a:cubicBezTo>
                    <a:pt x="445" y="292"/>
                    <a:pt x="435" y="332"/>
                    <a:pt x="446" y="371"/>
                  </a:cubicBezTo>
                  <a:cubicBezTo>
                    <a:pt x="453" y="401"/>
                    <a:pt x="469" y="429"/>
                    <a:pt x="465" y="462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99">
              <a:extLst>
                <a:ext uri="{FF2B5EF4-FFF2-40B4-BE49-F238E27FC236}">
                  <a16:creationId xmlns:a16="http://schemas.microsoft.com/office/drawing/2014/main" id="{8E031079-A71B-4726-8F5B-BC376D623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6242" y="-1099300"/>
              <a:ext cx="411163" cy="446088"/>
            </a:xfrm>
            <a:custGeom>
              <a:avLst/>
              <a:gdLst>
                <a:gd name="T0" fmla="*/ 25 w 128"/>
                <a:gd name="T1" fmla="*/ 105 h 139"/>
                <a:gd name="T2" fmla="*/ 66 w 128"/>
                <a:gd name="T3" fmla="*/ 139 h 139"/>
                <a:gd name="T4" fmla="*/ 128 w 128"/>
                <a:gd name="T5" fmla="*/ 52 h 139"/>
                <a:gd name="T6" fmla="*/ 127 w 128"/>
                <a:gd name="T7" fmla="*/ 51 h 139"/>
                <a:gd name="T8" fmla="*/ 121 w 128"/>
                <a:gd name="T9" fmla="*/ 14 h 139"/>
                <a:gd name="T10" fmla="*/ 122 w 128"/>
                <a:gd name="T11" fmla="*/ 0 h 139"/>
                <a:gd name="T12" fmla="*/ 50 w 128"/>
                <a:gd name="T13" fmla="*/ 28 h 139"/>
                <a:gd name="T14" fmla="*/ 7 w 128"/>
                <a:gd name="T15" fmla="*/ 4 h 139"/>
                <a:gd name="T16" fmla="*/ 7 w 128"/>
                <a:gd name="T17" fmla="*/ 8 h 139"/>
                <a:gd name="T18" fmla="*/ 0 w 128"/>
                <a:gd name="T19" fmla="*/ 52 h 139"/>
                <a:gd name="T20" fmla="*/ 25 w 128"/>
                <a:gd name="T21" fmla="*/ 10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" h="139">
                  <a:moveTo>
                    <a:pt x="25" y="105"/>
                  </a:moveTo>
                  <a:cubicBezTo>
                    <a:pt x="35" y="116"/>
                    <a:pt x="50" y="138"/>
                    <a:pt x="66" y="139"/>
                  </a:cubicBezTo>
                  <a:cubicBezTo>
                    <a:pt x="93" y="132"/>
                    <a:pt x="114" y="79"/>
                    <a:pt x="128" y="52"/>
                  </a:cubicBezTo>
                  <a:cubicBezTo>
                    <a:pt x="127" y="52"/>
                    <a:pt x="127" y="51"/>
                    <a:pt x="127" y="51"/>
                  </a:cubicBezTo>
                  <a:cubicBezTo>
                    <a:pt x="124" y="38"/>
                    <a:pt x="121" y="26"/>
                    <a:pt x="121" y="14"/>
                  </a:cubicBezTo>
                  <a:cubicBezTo>
                    <a:pt x="121" y="12"/>
                    <a:pt x="121" y="6"/>
                    <a:pt x="122" y="0"/>
                  </a:cubicBezTo>
                  <a:cubicBezTo>
                    <a:pt x="103" y="20"/>
                    <a:pt x="78" y="34"/>
                    <a:pt x="50" y="28"/>
                  </a:cubicBezTo>
                  <a:cubicBezTo>
                    <a:pt x="34" y="24"/>
                    <a:pt x="18" y="16"/>
                    <a:pt x="7" y="4"/>
                  </a:cubicBezTo>
                  <a:cubicBezTo>
                    <a:pt x="7" y="6"/>
                    <a:pt x="7" y="7"/>
                    <a:pt x="7" y="8"/>
                  </a:cubicBezTo>
                  <a:cubicBezTo>
                    <a:pt x="9" y="23"/>
                    <a:pt x="5" y="38"/>
                    <a:pt x="0" y="52"/>
                  </a:cubicBezTo>
                  <a:cubicBezTo>
                    <a:pt x="2" y="71"/>
                    <a:pt x="12" y="90"/>
                    <a:pt x="25" y="105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00">
              <a:extLst>
                <a:ext uri="{FF2B5EF4-FFF2-40B4-BE49-F238E27FC236}">
                  <a16:creationId xmlns:a16="http://schemas.microsoft.com/office/drawing/2014/main" id="{7D51F579-EE24-430A-AE6D-9CC532D3B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1642" y="-1121525"/>
              <a:ext cx="358775" cy="119063"/>
            </a:xfrm>
            <a:custGeom>
              <a:avLst/>
              <a:gdLst>
                <a:gd name="T0" fmla="*/ 70 w 112"/>
                <a:gd name="T1" fmla="*/ 11 h 37"/>
                <a:gd name="T2" fmla="*/ 67 w 112"/>
                <a:gd name="T3" fmla="*/ 10 h 37"/>
                <a:gd name="T4" fmla="*/ 61 w 112"/>
                <a:gd name="T5" fmla="*/ 11 h 37"/>
                <a:gd name="T6" fmla="*/ 56 w 112"/>
                <a:gd name="T7" fmla="*/ 12 h 37"/>
                <a:gd name="T8" fmla="*/ 0 w 112"/>
                <a:gd name="T9" fmla="*/ 2 h 37"/>
                <a:gd name="T10" fmla="*/ 21 w 112"/>
                <a:gd name="T11" fmla="*/ 22 h 37"/>
                <a:gd name="T12" fmla="*/ 85 w 112"/>
                <a:gd name="T13" fmla="*/ 22 h 37"/>
                <a:gd name="T14" fmla="*/ 85 w 112"/>
                <a:gd name="T15" fmla="*/ 22 h 37"/>
                <a:gd name="T16" fmla="*/ 112 w 112"/>
                <a:gd name="T17" fmla="*/ 0 h 37"/>
                <a:gd name="T18" fmla="*/ 70 w 112"/>
                <a:gd name="T19" fmla="*/ 1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" h="37">
                  <a:moveTo>
                    <a:pt x="70" y="11"/>
                  </a:moveTo>
                  <a:cubicBezTo>
                    <a:pt x="69" y="11"/>
                    <a:pt x="68" y="11"/>
                    <a:pt x="67" y="10"/>
                  </a:cubicBezTo>
                  <a:cubicBezTo>
                    <a:pt x="65" y="11"/>
                    <a:pt x="63" y="11"/>
                    <a:pt x="61" y="11"/>
                  </a:cubicBezTo>
                  <a:cubicBezTo>
                    <a:pt x="60" y="11"/>
                    <a:pt x="58" y="12"/>
                    <a:pt x="56" y="12"/>
                  </a:cubicBezTo>
                  <a:cubicBezTo>
                    <a:pt x="37" y="12"/>
                    <a:pt x="17" y="8"/>
                    <a:pt x="0" y="2"/>
                  </a:cubicBezTo>
                  <a:cubicBezTo>
                    <a:pt x="7" y="8"/>
                    <a:pt x="13" y="16"/>
                    <a:pt x="21" y="22"/>
                  </a:cubicBezTo>
                  <a:cubicBezTo>
                    <a:pt x="40" y="37"/>
                    <a:pt x="66" y="36"/>
                    <a:pt x="85" y="22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95" y="16"/>
                    <a:pt x="103" y="8"/>
                    <a:pt x="112" y="0"/>
                  </a:cubicBezTo>
                  <a:cubicBezTo>
                    <a:pt x="99" y="5"/>
                    <a:pt x="85" y="8"/>
                    <a:pt x="70" y="11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01">
              <a:extLst>
                <a:ext uri="{FF2B5EF4-FFF2-40B4-BE49-F238E27FC236}">
                  <a16:creationId xmlns:a16="http://schemas.microsoft.com/office/drawing/2014/main" id="{F9BD9F1F-D837-4F13-9582-8976FF96D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4230" y="-2032750"/>
              <a:ext cx="139700" cy="84138"/>
            </a:xfrm>
            <a:custGeom>
              <a:avLst/>
              <a:gdLst>
                <a:gd name="T0" fmla="*/ 23 w 44"/>
                <a:gd name="T1" fmla="*/ 16 h 26"/>
                <a:gd name="T2" fmla="*/ 44 w 44"/>
                <a:gd name="T3" fmla="*/ 26 h 26"/>
                <a:gd name="T4" fmla="*/ 20 w 44"/>
                <a:gd name="T5" fmla="*/ 3 h 26"/>
                <a:gd name="T6" fmla="*/ 10 w 44"/>
                <a:gd name="T7" fmla="*/ 11 h 26"/>
                <a:gd name="T8" fmla="*/ 23 w 44"/>
                <a:gd name="T9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26">
                  <a:moveTo>
                    <a:pt x="23" y="16"/>
                  </a:moveTo>
                  <a:cubicBezTo>
                    <a:pt x="30" y="19"/>
                    <a:pt x="37" y="23"/>
                    <a:pt x="44" y="26"/>
                  </a:cubicBezTo>
                  <a:cubicBezTo>
                    <a:pt x="38" y="17"/>
                    <a:pt x="31" y="7"/>
                    <a:pt x="20" y="3"/>
                  </a:cubicBezTo>
                  <a:cubicBezTo>
                    <a:pt x="13" y="0"/>
                    <a:pt x="0" y="1"/>
                    <a:pt x="10" y="11"/>
                  </a:cubicBezTo>
                  <a:cubicBezTo>
                    <a:pt x="14" y="13"/>
                    <a:pt x="18" y="14"/>
                    <a:pt x="23" y="16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02">
              <a:extLst>
                <a:ext uri="{FF2B5EF4-FFF2-40B4-BE49-F238E27FC236}">
                  <a16:creationId xmlns:a16="http://schemas.microsoft.com/office/drawing/2014/main" id="{1F2BD687-0E75-4993-A57A-A38B5A3010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66042" y="-2237538"/>
              <a:ext cx="1052513" cy="1122363"/>
            </a:xfrm>
            <a:custGeom>
              <a:avLst/>
              <a:gdLst>
                <a:gd name="T0" fmla="*/ 328 w 328"/>
                <a:gd name="T1" fmla="*/ 136 h 349"/>
                <a:gd name="T2" fmla="*/ 294 w 328"/>
                <a:gd name="T3" fmla="*/ 56 h 349"/>
                <a:gd name="T4" fmla="*/ 251 w 328"/>
                <a:gd name="T5" fmla="*/ 58 h 349"/>
                <a:gd name="T6" fmla="*/ 194 w 328"/>
                <a:gd name="T7" fmla="*/ 52 h 349"/>
                <a:gd name="T8" fmla="*/ 68 w 328"/>
                <a:gd name="T9" fmla="*/ 0 h 349"/>
                <a:gd name="T10" fmla="*/ 35 w 328"/>
                <a:gd name="T11" fmla="*/ 79 h 349"/>
                <a:gd name="T12" fmla="*/ 0 w 328"/>
                <a:gd name="T13" fmla="*/ 139 h 349"/>
                <a:gd name="T14" fmla="*/ 17 w 328"/>
                <a:gd name="T15" fmla="*/ 202 h 349"/>
                <a:gd name="T16" fmla="*/ 164 w 328"/>
                <a:gd name="T17" fmla="*/ 349 h 349"/>
                <a:gd name="T18" fmla="*/ 167 w 328"/>
                <a:gd name="T19" fmla="*/ 349 h 349"/>
                <a:gd name="T20" fmla="*/ 189 w 328"/>
                <a:gd name="T21" fmla="*/ 347 h 349"/>
                <a:gd name="T22" fmla="*/ 322 w 328"/>
                <a:gd name="T23" fmla="*/ 172 h 349"/>
                <a:gd name="T24" fmla="*/ 278 w 328"/>
                <a:gd name="T25" fmla="*/ 86 h 349"/>
                <a:gd name="T26" fmla="*/ 281 w 328"/>
                <a:gd name="T27" fmla="*/ 94 h 349"/>
                <a:gd name="T28" fmla="*/ 275 w 328"/>
                <a:gd name="T29" fmla="*/ 97 h 349"/>
                <a:gd name="T30" fmla="*/ 233 w 328"/>
                <a:gd name="T31" fmla="*/ 59 h 349"/>
                <a:gd name="T32" fmla="*/ 166 w 328"/>
                <a:gd name="T33" fmla="*/ 205 h 349"/>
                <a:gd name="T34" fmla="*/ 196 w 328"/>
                <a:gd name="T35" fmla="*/ 203 h 349"/>
                <a:gd name="T36" fmla="*/ 185 w 328"/>
                <a:gd name="T37" fmla="*/ 218 h 349"/>
                <a:gd name="T38" fmla="*/ 146 w 328"/>
                <a:gd name="T39" fmla="*/ 211 h 349"/>
                <a:gd name="T40" fmla="*/ 145 w 328"/>
                <a:gd name="T41" fmla="*/ 199 h 349"/>
                <a:gd name="T42" fmla="*/ 60 w 328"/>
                <a:gd name="T43" fmla="*/ 77 h 349"/>
                <a:gd name="T44" fmla="*/ 77 w 328"/>
                <a:gd name="T45" fmla="*/ 90 h 349"/>
                <a:gd name="T46" fmla="*/ 50 w 328"/>
                <a:gd name="T47" fmla="*/ 97 h 349"/>
                <a:gd name="T48" fmla="*/ 110 w 328"/>
                <a:gd name="T49" fmla="*/ 163 h 349"/>
                <a:gd name="T50" fmla="*/ 58 w 328"/>
                <a:gd name="T51" fmla="*/ 161 h 349"/>
                <a:gd name="T52" fmla="*/ 90 w 328"/>
                <a:gd name="T53" fmla="*/ 149 h 349"/>
                <a:gd name="T54" fmla="*/ 207 w 328"/>
                <a:gd name="T55" fmla="*/ 269 h 349"/>
                <a:gd name="T56" fmla="*/ 127 w 328"/>
                <a:gd name="T57" fmla="*/ 277 h 349"/>
                <a:gd name="T58" fmla="*/ 120 w 328"/>
                <a:gd name="T59" fmla="*/ 253 h 349"/>
                <a:gd name="T60" fmla="*/ 125 w 328"/>
                <a:gd name="T61" fmla="*/ 249 h 349"/>
                <a:gd name="T62" fmla="*/ 194 w 328"/>
                <a:gd name="T63" fmla="*/ 244 h 349"/>
                <a:gd name="T64" fmla="*/ 221 w 328"/>
                <a:gd name="T65" fmla="*/ 165 h 349"/>
                <a:gd name="T66" fmla="*/ 256 w 328"/>
                <a:gd name="T67" fmla="*/ 144 h 349"/>
                <a:gd name="T68" fmla="*/ 274 w 328"/>
                <a:gd name="T69" fmla="*/ 160 h 349"/>
                <a:gd name="T70" fmla="*/ 233 w 328"/>
                <a:gd name="T71" fmla="*/ 162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8" h="349">
                  <a:moveTo>
                    <a:pt x="322" y="172"/>
                  </a:moveTo>
                  <a:cubicBezTo>
                    <a:pt x="324" y="160"/>
                    <a:pt x="326" y="148"/>
                    <a:pt x="328" y="136"/>
                  </a:cubicBezTo>
                  <a:cubicBezTo>
                    <a:pt x="310" y="116"/>
                    <a:pt x="299" y="90"/>
                    <a:pt x="295" y="64"/>
                  </a:cubicBezTo>
                  <a:cubicBezTo>
                    <a:pt x="295" y="61"/>
                    <a:pt x="295" y="59"/>
                    <a:pt x="294" y="56"/>
                  </a:cubicBezTo>
                  <a:cubicBezTo>
                    <a:pt x="293" y="56"/>
                    <a:pt x="293" y="56"/>
                    <a:pt x="292" y="56"/>
                  </a:cubicBezTo>
                  <a:cubicBezTo>
                    <a:pt x="278" y="58"/>
                    <a:pt x="264" y="59"/>
                    <a:pt x="251" y="58"/>
                  </a:cubicBezTo>
                  <a:cubicBezTo>
                    <a:pt x="235" y="58"/>
                    <a:pt x="219" y="54"/>
                    <a:pt x="205" y="50"/>
                  </a:cubicBezTo>
                  <a:cubicBezTo>
                    <a:pt x="201" y="51"/>
                    <a:pt x="197" y="51"/>
                    <a:pt x="194" y="52"/>
                  </a:cubicBezTo>
                  <a:cubicBezTo>
                    <a:pt x="182" y="55"/>
                    <a:pt x="170" y="58"/>
                    <a:pt x="158" y="56"/>
                  </a:cubicBezTo>
                  <a:cubicBezTo>
                    <a:pt x="120" y="53"/>
                    <a:pt x="86" y="33"/>
                    <a:pt x="68" y="0"/>
                  </a:cubicBezTo>
                  <a:cubicBezTo>
                    <a:pt x="69" y="26"/>
                    <a:pt x="62" y="53"/>
                    <a:pt x="43" y="72"/>
                  </a:cubicBezTo>
                  <a:cubicBezTo>
                    <a:pt x="41" y="73"/>
                    <a:pt x="38" y="77"/>
                    <a:pt x="35" y="79"/>
                  </a:cubicBezTo>
                  <a:cubicBezTo>
                    <a:pt x="31" y="94"/>
                    <a:pt x="24" y="108"/>
                    <a:pt x="15" y="120"/>
                  </a:cubicBezTo>
                  <a:cubicBezTo>
                    <a:pt x="10" y="127"/>
                    <a:pt x="5" y="133"/>
                    <a:pt x="0" y="139"/>
                  </a:cubicBezTo>
                  <a:cubicBezTo>
                    <a:pt x="1" y="140"/>
                    <a:pt x="1" y="140"/>
                    <a:pt x="1" y="141"/>
                  </a:cubicBezTo>
                  <a:cubicBezTo>
                    <a:pt x="6" y="161"/>
                    <a:pt x="11" y="182"/>
                    <a:pt x="17" y="202"/>
                  </a:cubicBezTo>
                  <a:cubicBezTo>
                    <a:pt x="26" y="232"/>
                    <a:pt x="35" y="262"/>
                    <a:pt x="50" y="289"/>
                  </a:cubicBezTo>
                  <a:cubicBezTo>
                    <a:pt x="74" y="328"/>
                    <a:pt x="119" y="348"/>
                    <a:pt x="164" y="349"/>
                  </a:cubicBezTo>
                  <a:cubicBezTo>
                    <a:pt x="164" y="349"/>
                    <a:pt x="164" y="349"/>
                    <a:pt x="165" y="349"/>
                  </a:cubicBezTo>
                  <a:cubicBezTo>
                    <a:pt x="166" y="349"/>
                    <a:pt x="166" y="349"/>
                    <a:pt x="167" y="349"/>
                  </a:cubicBezTo>
                  <a:cubicBezTo>
                    <a:pt x="168" y="349"/>
                    <a:pt x="168" y="349"/>
                    <a:pt x="169" y="349"/>
                  </a:cubicBezTo>
                  <a:cubicBezTo>
                    <a:pt x="176" y="349"/>
                    <a:pt x="182" y="348"/>
                    <a:pt x="189" y="347"/>
                  </a:cubicBezTo>
                  <a:cubicBezTo>
                    <a:pt x="212" y="341"/>
                    <a:pt x="236" y="334"/>
                    <a:pt x="255" y="319"/>
                  </a:cubicBezTo>
                  <a:cubicBezTo>
                    <a:pt x="298" y="283"/>
                    <a:pt x="309" y="224"/>
                    <a:pt x="322" y="172"/>
                  </a:cubicBezTo>
                  <a:close/>
                  <a:moveTo>
                    <a:pt x="233" y="59"/>
                  </a:moveTo>
                  <a:cubicBezTo>
                    <a:pt x="250" y="52"/>
                    <a:pt x="271" y="71"/>
                    <a:pt x="278" y="86"/>
                  </a:cubicBezTo>
                  <a:cubicBezTo>
                    <a:pt x="278" y="86"/>
                    <a:pt x="278" y="86"/>
                    <a:pt x="278" y="86"/>
                  </a:cubicBezTo>
                  <a:cubicBezTo>
                    <a:pt x="279" y="89"/>
                    <a:pt x="281" y="91"/>
                    <a:pt x="281" y="94"/>
                  </a:cubicBezTo>
                  <a:cubicBezTo>
                    <a:pt x="281" y="96"/>
                    <a:pt x="280" y="98"/>
                    <a:pt x="278" y="98"/>
                  </a:cubicBezTo>
                  <a:cubicBezTo>
                    <a:pt x="277" y="98"/>
                    <a:pt x="276" y="98"/>
                    <a:pt x="275" y="97"/>
                  </a:cubicBezTo>
                  <a:cubicBezTo>
                    <a:pt x="263" y="91"/>
                    <a:pt x="250" y="87"/>
                    <a:pt x="238" y="82"/>
                  </a:cubicBezTo>
                  <a:cubicBezTo>
                    <a:pt x="230" y="78"/>
                    <a:pt x="224" y="65"/>
                    <a:pt x="233" y="59"/>
                  </a:cubicBezTo>
                  <a:close/>
                  <a:moveTo>
                    <a:pt x="145" y="199"/>
                  </a:moveTo>
                  <a:cubicBezTo>
                    <a:pt x="152" y="200"/>
                    <a:pt x="158" y="205"/>
                    <a:pt x="166" y="205"/>
                  </a:cubicBezTo>
                  <a:cubicBezTo>
                    <a:pt x="172" y="205"/>
                    <a:pt x="178" y="204"/>
                    <a:pt x="184" y="202"/>
                  </a:cubicBezTo>
                  <a:cubicBezTo>
                    <a:pt x="188" y="201"/>
                    <a:pt x="194" y="198"/>
                    <a:pt x="196" y="203"/>
                  </a:cubicBezTo>
                  <a:cubicBezTo>
                    <a:pt x="196" y="204"/>
                    <a:pt x="195" y="205"/>
                    <a:pt x="195" y="206"/>
                  </a:cubicBezTo>
                  <a:cubicBezTo>
                    <a:pt x="191" y="210"/>
                    <a:pt x="189" y="215"/>
                    <a:pt x="185" y="218"/>
                  </a:cubicBezTo>
                  <a:cubicBezTo>
                    <a:pt x="178" y="223"/>
                    <a:pt x="169" y="224"/>
                    <a:pt x="161" y="222"/>
                  </a:cubicBezTo>
                  <a:cubicBezTo>
                    <a:pt x="155" y="220"/>
                    <a:pt x="150" y="216"/>
                    <a:pt x="146" y="211"/>
                  </a:cubicBezTo>
                  <a:cubicBezTo>
                    <a:pt x="145" y="209"/>
                    <a:pt x="144" y="208"/>
                    <a:pt x="144" y="206"/>
                  </a:cubicBezTo>
                  <a:cubicBezTo>
                    <a:pt x="142" y="204"/>
                    <a:pt x="142" y="199"/>
                    <a:pt x="145" y="199"/>
                  </a:cubicBezTo>
                  <a:close/>
                  <a:moveTo>
                    <a:pt x="51" y="92"/>
                  </a:moveTo>
                  <a:cubicBezTo>
                    <a:pt x="53" y="87"/>
                    <a:pt x="57" y="82"/>
                    <a:pt x="60" y="77"/>
                  </a:cubicBezTo>
                  <a:cubicBezTo>
                    <a:pt x="70" y="66"/>
                    <a:pt x="86" y="51"/>
                    <a:pt x="100" y="63"/>
                  </a:cubicBezTo>
                  <a:cubicBezTo>
                    <a:pt x="115" y="77"/>
                    <a:pt x="87" y="86"/>
                    <a:pt x="77" y="90"/>
                  </a:cubicBezTo>
                  <a:cubicBezTo>
                    <a:pt x="69" y="93"/>
                    <a:pt x="62" y="96"/>
                    <a:pt x="54" y="98"/>
                  </a:cubicBezTo>
                  <a:cubicBezTo>
                    <a:pt x="53" y="99"/>
                    <a:pt x="51" y="99"/>
                    <a:pt x="50" y="97"/>
                  </a:cubicBezTo>
                  <a:cubicBezTo>
                    <a:pt x="50" y="96"/>
                    <a:pt x="51" y="94"/>
                    <a:pt x="51" y="92"/>
                  </a:cubicBezTo>
                  <a:close/>
                  <a:moveTo>
                    <a:pt x="110" y="163"/>
                  </a:moveTo>
                  <a:cubicBezTo>
                    <a:pt x="109" y="164"/>
                    <a:pt x="108" y="165"/>
                    <a:pt x="106" y="165"/>
                  </a:cubicBezTo>
                  <a:cubicBezTo>
                    <a:pt x="89" y="154"/>
                    <a:pt x="76" y="147"/>
                    <a:pt x="58" y="161"/>
                  </a:cubicBezTo>
                  <a:cubicBezTo>
                    <a:pt x="52" y="164"/>
                    <a:pt x="49" y="157"/>
                    <a:pt x="53" y="153"/>
                  </a:cubicBezTo>
                  <a:cubicBezTo>
                    <a:pt x="63" y="143"/>
                    <a:pt x="78" y="144"/>
                    <a:pt x="90" y="149"/>
                  </a:cubicBezTo>
                  <a:cubicBezTo>
                    <a:pt x="95" y="151"/>
                    <a:pt x="114" y="156"/>
                    <a:pt x="110" y="163"/>
                  </a:cubicBezTo>
                  <a:close/>
                  <a:moveTo>
                    <a:pt x="207" y="269"/>
                  </a:moveTo>
                  <a:cubicBezTo>
                    <a:pt x="201" y="290"/>
                    <a:pt x="191" y="324"/>
                    <a:pt x="164" y="321"/>
                  </a:cubicBezTo>
                  <a:cubicBezTo>
                    <a:pt x="142" y="318"/>
                    <a:pt x="133" y="295"/>
                    <a:pt x="127" y="277"/>
                  </a:cubicBezTo>
                  <a:cubicBezTo>
                    <a:pt x="124" y="271"/>
                    <a:pt x="123" y="265"/>
                    <a:pt x="121" y="259"/>
                  </a:cubicBezTo>
                  <a:cubicBezTo>
                    <a:pt x="121" y="257"/>
                    <a:pt x="121" y="255"/>
                    <a:pt x="120" y="253"/>
                  </a:cubicBezTo>
                  <a:cubicBezTo>
                    <a:pt x="120" y="251"/>
                    <a:pt x="121" y="249"/>
                    <a:pt x="123" y="249"/>
                  </a:cubicBezTo>
                  <a:cubicBezTo>
                    <a:pt x="124" y="249"/>
                    <a:pt x="124" y="249"/>
                    <a:pt x="125" y="249"/>
                  </a:cubicBezTo>
                  <a:cubicBezTo>
                    <a:pt x="126" y="249"/>
                    <a:pt x="128" y="249"/>
                    <a:pt x="129" y="250"/>
                  </a:cubicBezTo>
                  <a:cubicBezTo>
                    <a:pt x="151" y="255"/>
                    <a:pt x="173" y="251"/>
                    <a:pt x="194" y="244"/>
                  </a:cubicBezTo>
                  <a:cubicBezTo>
                    <a:pt x="208" y="240"/>
                    <a:pt x="210" y="259"/>
                    <a:pt x="207" y="269"/>
                  </a:cubicBezTo>
                  <a:close/>
                  <a:moveTo>
                    <a:pt x="221" y="165"/>
                  </a:moveTo>
                  <a:cubicBezTo>
                    <a:pt x="217" y="159"/>
                    <a:pt x="226" y="156"/>
                    <a:pt x="229" y="154"/>
                  </a:cubicBezTo>
                  <a:cubicBezTo>
                    <a:pt x="238" y="149"/>
                    <a:pt x="246" y="144"/>
                    <a:pt x="256" y="144"/>
                  </a:cubicBezTo>
                  <a:cubicBezTo>
                    <a:pt x="263" y="142"/>
                    <a:pt x="290" y="152"/>
                    <a:pt x="282" y="161"/>
                  </a:cubicBezTo>
                  <a:cubicBezTo>
                    <a:pt x="279" y="163"/>
                    <a:pt x="276" y="161"/>
                    <a:pt x="274" y="160"/>
                  </a:cubicBezTo>
                  <a:cubicBezTo>
                    <a:pt x="270" y="157"/>
                    <a:pt x="266" y="154"/>
                    <a:pt x="262" y="154"/>
                  </a:cubicBezTo>
                  <a:cubicBezTo>
                    <a:pt x="251" y="151"/>
                    <a:pt x="241" y="157"/>
                    <a:pt x="233" y="162"/>
                  </a:cubicBezTo>
                  <a:cubicBezTo>
                    <a:pt x="229" y="164"/>
                    <a:pt x="225" y="169"/>
                    <a:pt x="221" y="165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03">
              <a:extLst>
                <a:ext uri="{FF2B5EF4-FFF2-40B4-BE49-F238E27FC236}">
                  <a16:creationId xmlns:a16="http://schemas.microsoft.com/office/drawing/2014/main" id="{FF497EDB-8629-4243-ACF6-4CBE7A878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3792" y="-1042150"/>
              <a:ext cx="1492250" cy="881063"/>
            </a:xfrm>
            <a:custGeom>
              <a:avLst/>
              <a:gdLst>
                <a:gd name="T0" fmla="*/ 465 w 465"/>
                <a:gd name="T1" fmla="*/ 224 h 274"/>
                <a:gd name="T2" fmla="*/ 465 w 465"/>
                <a:gd name="T3" fmla="*/ 228 h 274"/>
                <a:gd name="T4" fmla="*/ 465 w 465"/>
                <a:gd name="T5" fmla="*/ 228 h 274"/>
                <a:gd name="T6" fmla="*/ 413 w 465"/>
                <a:gd name="T7" fmla="*/ 245 h 274"/>
                <a:gd name="T8" fmla="*/ 381 w 465"/>
                <a:gd name="T9" fmla="*/ 252 h 274"/>
                <a:gd name="T10" fmla="*/ 372 w 465"/>
                <a:gd name="T11" fmla="*/ 254 h 274"/>
                <a:gd name="T12" fmla="*/ 95 w 465"/>
                <a:gd name="T13" fmla="*/ 255 h 274"/>
                <a:gd name="T14" fmla="*/ 88 w 465"/>
                <a:gd name="T15" fmla="*/ 254 h 274"/>
                <a:gd name="T16" fmla="*/ 79 w 465"/>
                <a:gd name="T17" fmla="*/ 201 h 274"/>
                <a:gd name="T18" fmla="*/ 76 w 465"/>
                <a:gd name="T19" fmla="*/ 191 h 274"/>
                <a:gd name="T20" fmla="*/ 76 w 465"/>
                <a:gd name="T21" fmla="*/ 191 h 274"/>
                <a:gd name="T22" fmla="*/ 49 w 465"/>
                <a:gd name="T23" fmla="*/ 134 h 274"/>
                <a:gd name="T24" fmla="*/ 49 w 465"/>
                <a:gd name="T25" fmla="*/ 133 h 274"/>
                <a:gd name="T26" fmla="*/ 48 w 465"/>
                <a:gd name="T27" fmla="*/ 135 h 274"/>
                <a:gd name="T28" fmla="*/ 49 w 465"/>
                <a:gd name="T29" fmla="*/ 138 h 274"/>
                <a:gd name="T30" fmla="*/ 65 w 465"/>
                <a:gd name="T31" fmla="*/ 179 h 274"/>
                <a:gd name="T32" fmla="*/ 82 w 465"/>
                <a:gd name="T33" fmla="*/ 252 h 274"/>
                <a:gd name="T34" fmla="*/ 53 w 465"/>
                <a:gd name="T35" fmla="*/ 245 h 274"/>
                <a:gd name="T36" fmla="*/ 36 w 465"/>
                <a:gd name="T37" fmla="*/ 239 h 274"/>
                <a:gd name="T38" fmla="*/ 0 w 465"/>
                <a:gd name="T39" fmla="*/ 223 h 274"/>
                <a:gd name="T40" fmla="*/ 0 w 465"/>
                <a:gd name="T41" fmla="*/ 221 h 274"/>
                <a:gd name="T42" fmla="*/ 27 w 465"/>
                <a:gd name="T43" fmla="*/ 147 h 274"/>
                <a:gd name="T44" fmla="*/ 94 w 465"/>
                <a:gd name="T45" fmla="*/ 54 h 274"/>
                <a:gd name="T46" fmla="*/ 140 w 465"/>
                <a:gd name="T47" fmla="*/ 27 h 274"/>
                <a:gd name="T48" fmla="*/ 154 w 465"/>
                <a:gd name="T49" fmla="*/ 11 h 274"/>
                <a:gd name="T50" fmla="*/ 171 w 465"/>
                <a:gd name="T51" fmla="*/ 0 h 274"/>
                <a:gd name="T52" fmla="*/ 170 w 465"/>
                <a:gd name="T53" fmla="*/ 6 h 274"/>
                <a:gd name="T54" fmla="*/ 169 w 465"/>
                <a:gd name="T55" fmla="*/ 13 h 274"/>
                <a:gd name="T56" fmla="*/ 162 w 465"/>
                <a:gd name="T57" fmla="*/ 25 h 274"/>
                <a:gd name="T58" fmla="*/ 196 w 465"/>
                <a:gd name="T59" fmla="*/ 101 h 274"/>
                <a:gd name="T60" fmla="*/ 234 w 465"/>
                <a:gd name="T61" fmla="*/ 130 h 274"/>
                <a:gd name="T62" fmla="*/ 293 w 465"/>
                <a:gd name="T63" fmla="*/ 69 h 274"/>
                <a:gd name="T64" fmla="*/ 309 w 465"/>
                <a:gd name="T65" fmla="*/ 14 h 274"/>
                <a:gd name="T66" fmla="*/ 306 w 465"/>
                <a:gd name="T67" fmla="*/ 12 h 274"/>
                <a:gd name="T68" fmla="*/ 304 w 465"/>
                <a:gd name="T69" fmla="*/ 15 h 274"/>
                <a:gd name="T70" fmla="*/ 304 w 465"/>
                <a:gd name="T71" fmla="*/ 15 h 274"/>
                <a:gd name="T72" fmla="*/ 302 w 465"/>
                <a:gd name="T73" fmla="*/ 4 h 274"/>
                <a:gd name="T74" fmla="*/ 301 w 465"/>
                <a:gd name="T75" fmla="*/ 3 h 274"/>
                <a:gd name="T76" fmla="*/ 310 w 465"/>
                <a:gd name="T77" fmla="*/ 6 h 274"/>
                <a:gd name="T78" fmla="*/ 327 w 465"/>
                <a:gd name="T79" fmla="*/ 25 h 274"/>
                <a:gd name="T80" fmla="*/ 373 w 465"/>
                <a:gd name="T81" fmla="*/ 56 h 274"/>
                <a:gd name="T82" fmla="*/ 426 w 465"/>
                <a:gd name="T83" fmla="*/ 123 h 274"/>
                <a:gd name="T84" fmla="*/ 421 w 465"/>
                <a:gd name="T85" fmla="*/ 133 h 274"/>
                <a:gd name="T86" fmla="*/ 421 w 465"/>
                <a:gd name="T87" fmla="*/ 133 h 274"/>
                <a:gd name="T88" fmla="*/ 421 w 465"/>
                <a:gd name="T89" fmla="*/ 133 h 274"/>
                <a:gd name="T90" fmla="*/ 410 w 465"/>
                <a:gd name="T91" fmla="*/ 161 h 274"/>
                <a:gd name="T92" fmla="*/ 390 w 465"/>
                <a:gd name="T93" fmla="*/ 226 h 274"/>
                <a:gd name="T94" fmla="*/ 388 w 465"/>
                <a:gd name="T95" fmla="*/ 236 h 274"/>
                <a:gd name="T96" fmla="*/ 389 w 465"/>
                <a:gd name="T97" fmla="*/ 237 h 274"/>
                <a:gd name="T98" fmla="*/ 390 w 465"/>
                <a:gd name="T99" fmla="*/ 236 h 274"/>
                <a:gd name="T100" fmla="*/ 394 w 465"/>
                <a:gd name="T101" fmla="*/ 217 h 274"/>
                <a:gd name="T102" fmla="*/ 409 w 465"/>
                <a:gd name="T103" fmla="*/ 170 h 274"/>
                <a:gd name="T104" fmla="*/ 426 w 465"/>
                <a:gd name="T105" fmla="*/ 136 h 274"/>
                <a:gd name="T106" fmla="*/ 426 w 465"/>
                <a:gd name="T107" fmla="*/ 136 h 274"/>
                <a:gd name="T108" fmla="*/ 426 w 465"/>
                <a:gd name="T109" fmla="*/ 135 h 274"/>
                <a:gd name="T110" fmla="*/ 430 w 465"/>
                <a:gd name="T111" fmla="*/ 130 h 274"/>
                <a:gd name="T112" fmla="*/ 457 w 465"/>
                <a:gd name="T113" fmla="*/ 190 h 274"/>
                <a:gd name="T114" fmla="*/ 465 w 465"/>
                <a:gd name="T115" fmla="*/ 223 h 274"/>
                <a:gd name="T116" fmla="*/ 465 w 465"/>
                <a:gd name="T117" fmla="*/ 22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65" h="274">
                  <a:moveTo>
                    <a:pt x="465" y="224"/>
                  </a:moveTo>
                  <a:cubicBezTo>
                    <a:pt x="465" y="225"/>
                    <a:pt x="465" y="227"/>
                    <a:pt x="465" y="228"/>
                  </a:cubicBezTo>
                  <a:cubicBezTo>
                    <a:pt x="465" y="228"/>
                    <a:pt x="465" y="228"/>
                    <a:pt x="465" y="228"/>
                  </a:cubicBezTo>
                  <a:cubicBezTo>
                    <a:pt x="448" y="234"/>
                    <a:pt x="431" y="240"/>
                    <a:pt x="413" y="245"/>
                  </a:cubicBezTo>
                  <a:cubicBezTo>
                    <a:pt x="403" y="247"/>
                    <a:pt x="392" y="250"/>
                    <a:pt x="381" y="252"/>
                  </a:cubicBezTo>
                  <a:cubicBezTo>
                    <a:pt x="378" y="252"/>
                    <a:pt x="375" y="253"/>
                    <a:pt x="372" y="254"/>
                  </a:cubicBezTo>
                  <a:cubicBezTo>
                    <a:pt x="281" y="270"/>
                    <a:pt x="186" y="274"/>
                    <a:pt x="95" y="255"/>
                  </a:cubicBezTo>
                  <a:cubicBezTo>
                    <a:pt x="93" y="255"/>
                    <a:pt x="91" y="254"/>
                    <a:pt x="88" y="254"/>
                  </a:cubicBezTo>
                  <a:cubicBezTo>
                    <a:pt x="89" y="241"/>
                    <a:pt x="80" y="204"/>
                    <a:pt x="79" y="201"/>
                  </a:cubicBezTo>
                  <a:cubicBezTo>
                    <a:pt x="78" y="198"/>
                    <a:pt x="77" y="194"/>
                    <a:pt x="76" y="191"/>
                  </a:cubicBezTo>
                  <a:cubicBezTo>
                    <a:pt x="76" y="191"/>
                    <a:pt x="76" y="191"/>
                    <a:pt x="76" y="191"/>
                  </a:cubicBezTo>
                  <a:cubicBezTo>
                    <a:pt x="70" y="171"/>
                    <a:pt x="63" y="150"/>
                    <a:pt x="49" y="134"/>
                  </a:cubicBezTo>
                  <a:cubicBezTo>
                    <a:pt x="49" y="134"/>
                    <a:pt x="49" y="134"/>
                    <a:pt x="49" y="133"/>
                  </a:cubicBezTo>
                  <a:cubicBezTo>
                    <a:pt x="48" y="132"/>
                    <a:pt x="46" y="134"/>
                    <a:pt x="48" y="135"/>
                  </a:cubicBezTo>
                  <a:cubicBezTo>
                    <a:pt x="48" y="136"/>
                    <a:pt x="48" y="137"/>
                    <a:pt x="49" y="138"/>
                  </a:cubicBezTo>
                  <a:cubicBezTo>
                    <a:pt x="54" y="152"/>
                    <a:pt x="61" y="165"/>
                    <a:pt x="65" y="179"/>
                  </a:cubicBezTo>
                  <a:cubicBezTo>
                    <a:pt x="73" y="203"/>
                    <a:pt x="76" y="228"/>
                    <a:pt x="82" y="252"/>
                  </a:cubicBezTo>
                  <a:cubicBezTo>
                    <a:pt x="72" y="250"/>
                    <a:pt x="62" y="248"/>
                    <a:pt x="53" y="245"/>
                  </a:cubicBezTo>
                  <a:cubicBezTo>
                    <a:pt x="47" y="243"/>
                    <a:pt x="41" y="241"/>
                    <a:pt x="36" y="239"/>
                  </a:cubicBezTo>
                  <a:cubicBezTo>
                    <a:pt x="23" y="235"/>
                    <a:pt x="11" y="230"/>
                    <a:pt x="0" y="223"/>
                  </a:cubicBezTo>
                  <a:cubicBezTo>
                    <a:pt x="0" y="222"/>
                    <a:pt x="0" y="221"/>
                    <a:pt x="0" y="221"/>
                  </a:cubicBezTo>
                  <a:cubicBezTo>
                    <a:pt x="8" y="196"/>
                    <a:pt x="16" y="171"/>
                    <a:pt x="27" y="147"/>
                  </a:cubicBezTo>
                  <a:cubicBezTo>
                    <a:pt x="44" y="112"/>
                    <a:pt x="67" y="81"/>
                    <a:pt x="94" y="54"/>
                  </a:cubicBezTo>
                  <a:cubicBezTo>
                    <a:pt x="108" y="42"/>
                    <a:pt x="123" y="32"/>
                    <a:pt x="140" y="27"/>
                  </a:cubicBezTo>
                  <a:cubicBezTo>
                    <a:pt x="146" y="23"/>
                    <a:pt x="149" y="15"/>
                    <a:pt x="154" y="11"/>
                  </a:cubicBezTo>
                  <a:cubicBezTo>
                    <a:pt x="159" y="6"/>
                    <a:pt x="165" y="3"/>
                    <a:pt x="171" y="0"/>
                  </a:cubicBezTo>
                  <a:cubicBezTo>
                    <a:pt x="171" y="2"/>
                    <a:pt x="170" y="4"/>
                    <a:pt x="170" y="6"/>
                  </a:cubicBezTo>
                  <a:cubicBezTo>
                    <a:pt x="170" y="9"/>
                    <a:pt x="170" y="11"/>
                    <a:pt x="169" y="13"/>
                  </a:cubicBezTo>
                  <a:cubicBezTo>
                    <a:pt x="164" y="9"/>
                    <a:pt x="161" y="21"/>
                    <a:pt x="162" y="25"/>
                  </a:cubicBezTo>
                  <a:cubicBezTo>
                    <a:pt x="161" y="54"/>
                    <a:pt x="178" y="80"/>
                    <a:pt x="196" y="101"/>
                  </a:cubicBezTo>
                  <a:cubicBezTo>
                    <a:pt x="207" y="113"/>
                    <a:pt x="218" y="127"/>
                    <a:pt x="234" y="130"/>
                  </a:cubicBezTo>
                  <a:cubicBezTo>
                    <a:pt x="261" y="131"/>
                    <a:pt x="281" y="90"/>
                    <a:pt x="293" y="69"/>
                  </a:cubicBezTo>
                  <a:cubicBezTo>
                    <a:pt x="301" y="52"/>
                    <a:pt x="314" y="34"/>
                    <a:pt x="309" y="14"/>
                  </a:cubicBezTo>
                  <a:cubicBezTo>
                    <a:pt x="309" y="13"/>
                    <a:pt x="308" y="12"/>
                    <a:pt x="306" y="12"/>
                  </a:cubicBezTo>
                  <a:cubicBezTo>
                    <a:pt x="305" y="12"/>
                    <a:pt x="304" y="14"/>
                    <a:pt x="304" y="15"/>
                  </a:cubicBezTo>
                  <a:cubicBezTo>
                    <a:pt x="304" y="15"/>
                    <a:pt x="304" y="15"/>
                    <a:pt x="304" y="15"/>
                  </a:cubicBezTo>
                  <a:cubicBezTo>
                    <a:pt x="303" y="10"/>
                    <a:pt x="302" y="6"/>
                    <a:pt x="302" y="4"/>
                  </a:cubicBezTo>
                  <a:cubicBezTo>
                    <a:pt x="301" y="4"/>
                    <a:pt x="301" y="3"/>
                    <a:pt x="301" y="3"/>
                  </a:cubicBezTo>
                  <a:cubicBezTo>
                    <a:pt x="304" y="4"/>
                    <a:pt x="307" y="4"/>
                    <a:pt x="310" y="6"/>
                  </a:cubicBezTo>
                  <a:cubicBezTo>
                    <a:pt x="317" y="11"/>
                    <a:pt x="320" y="20"/>
                    <a:pt x="327" y="25"/>
                  </a:cubicBezTo>
                  <a:cubicBezTo>
                    <a:pt x="343" y="34"/>
                    <a:pt x="359" y="43"/>
                    <a:pt x="373" y="56"/>
                  </a:cubicBezTo>
                  <a:cubicBezTo>
                    <a:pt x="394" y="76"/>
                    <a:pt x="411" y="98"/>
                    <a:pt x="426" y="123"/>
                  </a:cubicBezTo>
                  <a:cubicBezTo>
                    <a:pt x="424" y="126"/>
                    <a:pt x="423" y="129"/>
                    <a:pt x="421" y="133"/>
                  </a:cubicBezTo>
                  <a:cubicBezTo>
                    <a:pt x="421" y="133"/>
                    <a:pt x="421" y="133"/>
                    <a:pt x="421" y="133"/>
                  </a:cubicBezTo>
                  <a:cubicBezTo>
                    <a:pt x="421" y="133"/>
                    <a:pt x="421" y="133"/>
                    <a:pt x="421" y="133"/>
                  </a:cubicBezTo>
                  <a:cubicBezTo>
                    <a:pt x="417" y="142"/>
                    <a:pt x="414" y="151"/>
                    <a:pt x="410" y="161"/>
                  </a:cubicBezTo>
                  <a:cubicBezTo>
                    <a:pt x="402" y="182"/>
                    <a:pt x="395" y="204"/>
                    <a:pt x="390" y="226"/>
                  </a:cubicBezTo>
                  <a:cubicBezTo>
                    <a:pt x="390" y="229"/>
                    <a:pt x="389" y="233"/>
                    <a:pt x="388" y="236"/>
                  </a:cubicBezTo>
                  <a:cubicBezTo>
                    <a:pt x="388" y="236"/>
                    <a:pt x="388" y="237"/>
                    <a:pt x="389" y="237"/>
                  </a:cubicBezTo>
                  <a:cubicBezTo>
                    <a:pt x="389" y="237"/>
                    <a:pt x="390" y="237"/>
                    <a:pt x="390" y="236"/>
                  </a:cubicBezTo>
                  <a:cubicBezTo>
                    <a:pt x="391" y="230"/>
                    <a:pt x="393" y="223"/>
                    <a:pt x="394" y="217"/>
                  </a:cubicBezTo>
                  <a:cubicBezTo>
                    <a:pt x="398" y="201"/>
                    <a:pt x="403" y="185"/>
                    <a:pt x="409" y="170"/>
                  </a:cubicBezTo>
                  <a:cubicBezTo>
                    <a:pt x="414" y="158"/>
                    <a:pt x="419" y="147"/>
                    <a:pt x="426" y="136"/>
                  </a:cubicBezTo>
                  <a:cubicBezTo>
                    <a:pt x="426" y="136"/>
                    <a:pt x="426" y="136"/>
                    <a:pt x="426" y="136"/>
                  </a:cubicBezTo>
                  <a:cubicBezTo>
                    <a:pt x="426" y="136"/>
                    <a:pt x="426" y="136"/>
                    <a:pt x="426" y="135"/>
                  </a:cubicBezTo>
                  <a:cubicBezTo>
                    <a:pt x="427" y="133"/>
                    <a:pt x="429" y="132"/>
                    <a:pt x="430" y="130"/>
                  </a:cubicBezTo>
                  <a:cubicBezTo>
                    <a:pt x="441" y="149"/>
                    <a:pt x="450" y="169"/>
                    <a:pt x="457" y="190"/>
                  </a:cubicBezTo>
                  <a:cubicBezTo>
                    <a:pt x="460" y="201"/>
                    <a:pt x="464" y="212"/>
                    <a:pt x="465" y="223"/>
                  </a:cubicBezTo>
                  <a:cubicBezTo>
                    <a:pt x="465" y="224"/>
                    <a:pt x="465" y="224"/>
                    <a:pt x="465" y="224"/>
                  </a:cubicBezTo>
                  <a:close/>
                </a:path>
              </a:pathLst>
            </a:custGeom>
            <a:solidFill>
              <a:srgbClr val="FF8D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04">
              <a:extLst>
                <a:ext uri="{FF2B5EF4-FFF2-40B4-BE49-F238E27FC236}">
                  <a16:creationId xmlns:a16="http://schemas.microsoft.com/office/drawing/2014/main" id="{2386854B-1FB7-4AA2-81A6-FBD74B5A7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8792" y="-1427913"/>
              <a:ext cx="228600" cy="122238"/>
            </a:xfrm>
            <a:custGeom>
              <a:avLst/>
              <a:gdLst>
                <a:gd name="T0" fmla="*/ 68 w 71"/>
                <a:gd name="T1" fmla="*/ 0 h 38"/>
                <a:gd name="T2" fmla="*/ 49 w 71"/>
                <a:gd name="T3" fmla="*/ 6 h 38"/>
                <a:gd name="T4" fmla="*/ 0 w 71"/>
                <a:gd name="T5" fmla="*/ 4 h 38"/>
                <a:gd name="T6" fmla="*/ 10 w 71"/>
                <a:gd name="T7" fmla="*/ 36 h 38"/>
                <a:gd name="T8" fmla="*/ 18 w 71"/>
                <a:gd name="T9" fmla="*/ 30 h 38"/>
                <a:gd name="T10" fmla="*/ 54 w 71"/>
                <a:gd name="T11" fmla="*/ 33 h 38"/>
                <a:gd name="T12" fmla="*/ 61 w 71"/>
                <a:gd name="T13" fmla="*/ 38 h 38"/>
                <a:gd name="T14" fmla="*/ 64 w 71"/>
                <a:gd name="T15" fmla="*/ 33 h 38"/>
                <a:gd name="T16" fmla="*/ 71 w 71"/>
                <a:gd name="T17" fmla="*/ 6 h 38"/>
                <a:gd name="T18" fmla="*/ 68 w 71"/>
                <a:gd name="T1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38">
                  <a:moveTo>
                    <a:pt x="68" y="0"/>
                  </a:moveTo>
                  <a:cubicBezTo>
                    <a:pt x="62" y="1"/>
                    <a:pt x="56" y="4"/>
                    <a:pt x="49" y="6"/>
                  </a:cubicBezTo>
                  <a:cubicBezTo>
                    <a:pt x="33" y="9"/>
                    <a:pt x="16" y="9"/>
                    <a:pt x="0" y="4"/>
                  </a:cubicBezTo>
                  <a:cubicBezTo>
                    <a:pt x="3" y="13"/>
                    <a:pt x="6" y="25"/>
                    <a:pt x="10" y="36"/>
                  </a:cubicBezTo>
                  <a:cubicBezTo>
                    <a:pt x="12" y="33"/>
                    <a:pt x="16" y="32"/>
                    <a:pt x="18" y="30"/>
                  </a:cubicBezTo>
                  <a:cubicBezTo>
                    <a:pt x="30" y="25"/>
                    <a:pt x="43" y="29"/>
                    <a:pt x="54" y="33"/>
                  </a:cubicBezTo>
                  <a:cubicBezTo>
                    <a:pt x="56" y="34"/>
                    <a:pt x="59" y="36"/>
                    <a:pt x="61" y="38"/>
                  </a:cubicBezTo>
                  <a:cubicBezTo>
                    <a:pt x="62" y="36"/>
                    <a:pt x="63" y="35"/>
                    <a:pt x="64" y="33"/>
                  </a:cubicBezTo>
                  <a:cubicBezTo>
                    <a:pt x="67" y="24"/>
                    <a:pt x="71" y="15"/>
                    <a:pt x="71" y="6"/>
                  </a:cubicBezTo>
                  <a:cubicBezTo>
                    <a:pt x="71" y="4"/>
                    <a:pt x="71" y="1"/>
                    <a:pt x="68" y="0"/>
                  </a:cubicBezTo>
                  <a:close/>
                </a:path>
              </a:pathLst>
            </a:custGeom>
            <a:solidFill>
              <a:srgbClr val="DD50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05">
              <a:extLst>
                <a:ext uri="{FF2B5EF4-FFF2-40B4-BE49-F238E27FC236}">
                  <a16:creationId xmlns:a16="http://schemas.microsoft.com/office/drawing/2014/main" id="{D6D13C81-96B9-48DE-A475-222292A6D6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05692" y="-2732838"/>
              <a:ext cx="1571625" cy="2592388"/>
            </a:xfrm>
            <a:custGeom>
              <a:avLst/>
              <a:gdLst>
                <a:gd name="T0" fmla="*/ 418 w 490"/>
                <a:gd name="T1" fmla="*/ 532 h 806"/>
                <a:gd name="T2" fmla="*/ 478 w 490"/>
                <a:gd name="T3" fmla="*/ 486 h 806"/>
                <a:gd name="T4" fmla="*/ 424 w 490"/>
                <a:gd name="T5" fmla="*/ 106 h 806"/>
                <a:gd name="T6" fmla="*/ 116 w 490"/>
                <a:gd name="T7" fmla="*/ 69 h 806"/>
                <a:gd name="T8" fmla="*/ 7 w 490"/>
                <a:gd name="T9" fmla="*/ 458 h 806"/>
                <a:gd name="T10" fmla="*/ 74 w 490"/>
                <a:gd name="T11" fmla="*/ 602 h 806"/>
                <a:gd name="T12" fmla="*/ 42 w 490"/>
                <a:gd name="T13" fmla="*/ 773 h 806"/>
                <a:gd name="T14" fmla="*/ 482 w 490"/>
                <a:gd name="T15" fmla="*/ 759 h 806"/>
                <a:gd name="T16" fmla="*/ 86 w 490"/>
                <a:gd name="T17" fmla="*/ 529 h 806"/>
                <a:gd name="T18" fmla="*/ 62 w 490"/>
                <a:gd name="T19" fmla="*/ 534 h 806"/>
                <a:gd name="T20" fmla="*/ 31 w 490"/>
                <a:gd name="T21" fmla="*/ 444 h 806"/>
                <a:gd name="T22" fmla="*/ 41 w 490"/>
                <a:gd name="T23" fmla="*/ 357 h 806"/>
                <a:gd name="T24" fmla="*/ 127 w 490"/>
                <a:gd name="T25" fmla="*/ 73 h 806"/>
                <a:gd name="T26" fmla="*/ 457 w 490"/>
                <a:gd name="T27" fmla="*/ 271 h 806"/>
                <a:gd name="T28" fmla="*/ 465 w 490"/>
                <a:gd name="T29" fmla="*/ 445 h 806"/>
                <a:gd name="T30" fmla="*/ 420 w 490"/>
                <a:gd name="T31" fmla="*/ 525 h 806"/>
                <a:gd name="T32" fmla="*/ 375 w 490"/>
                <a:gd name="T33" fmla="*/ 562 h 806"/>
                <a:gd name="T34" fmla="*/ 313 w 490"/>
                <a:gd name="T35" fmla="*/ 521 h 806"/>
                <a:gd name="T36" fmla="*/ 411 w 490"/>
                <a:gd name="T37" fmla="*/ 279 h 806"/>
                <a:gd name="T38" fmla="*/ 375 w 490"/>
                <a:gd name="T39" fmla="*/ 202 h 806"/>
                <a:gd name="T40" fmla="*/ 227 w 490"/>
                <a:gd name="T41" fmla="*/ 169 h 806"/>
                <a:gd name="T42" fmla="*/ 151 w 490"/>
                <a:gd name="T43" fmla="*/ 138 h 806"/>
                <a:gd name="T44" fmla="*/ 122 w 490"/>
                <a:gd name="T45" fmla="*/ 163 h 806"/>
                <a:gd name="T46" fmla="*/ 93 w 490"/>
                <a:gd name="T47" fmla="*/ 262 h 806"/>
                <a:gd name="T48" fmla="*/ 77 w 490"/>
                <a:gd name="T49" fmla="*/ 312 h 806"/>
                <a:gd name="T50" fmla="*/ 178 w 490"/>
                <a:gd name="T51" fmla="*/ 498 h 806"/>
                <a:gd name="T52" fmla="*/ 116 w 490"/>
                <a:gd name="T53" fmla="*/ 559 h 806"/>
                <a:gd name="T54" fmla="*/ 234 w 490"/>
                <a:gd name="T55" fmla="*/ 536 h 806"/>
                <a:gd name="T56" fmla="*/ 312 w 490"/>
                <a:gd name="T57" fmla="*/ 560 h 806"/>
                <a:gd name="T58" fmla="*/ 191 w 490"/>
                <a:gd name="T59" fmla="*/ 516 h 806"/>
                <a:gd name="T60" fmla="*/ 248 w 490"/>
                <a:gd name="T61" fmla="*/ 513 h 806"/>
                <a:gd name="T62" fmla="*/ 304 w 490"/>
                <a:gd name="T63" fmla="*/ 501 h 806"/>
                <a:gd name="T64" fmla="*/ 250 w 490"/>
                <a:gd name="T65" fmla="*/ 503 h 806"/>
                <a:gd name="T66" fmla="*/ 131 w 490"/>
                <a:gd name="T67" fmla="*/ 443 h 806"/>
                <a:gd name="T68" fmla="*/ 96 w 490"/>
                <a:gd name="T69" fmla="*/ 274 h 806"/>
                <a:gd name="T70" fmla="*/ 239 w 490"/>
                <a:gd name="T71" fmla="*/ 210 h 806"/>
                <a:gd name="T72" fmla="*/ 373 w 490"/>
                <a:gd name="T73" fmla="*/ 210 h 806"/>
                <a:gd name="T74" fmla="*/ 403 w 490"/>
                <a:gd name="T75" fmla="*/ 326 h 806"/>
                <a:gd name="T76" fmla="*/ 477 w 490"/>
                <a:gd name="T77" fmla="*/ 754 h 806"/>
                <a:gd name="T78" fmla="*/ 61 w 490"/>
                <a:gd name="T79" fmla="*/ 660 h 806"/>
                <a:gd name="T80" fmla="*/ 94 w 490"/>
                <a:gd name="T81" fmla="*/ 778 h 806"/>
                <a:gd name="T82" fmla="*/ 39 w 490"/>
                <a:gd name="T83" fmla="*/ 673 h 806"/>
                <a:gd name="T84" fmla="*/ 183 w 490"/>
                <a:gd name="T85" fmla="*/ 526 h 806"/>
                <a:gd name="T86" fmla="*/ 208 w 490"/>
                <a:gd name="T87" fmla="*/ 627 h 806"/>
                <a:gd name="T88" fmla="*/ 318 w 490"/>
                <a:gd name="T89" fmla="*/ 538 h 806"/>
                <a:gd name="T90" fmla="*/ 313 w 490"/>
                <a:gd name="T91" fmla="*/ 529 h 806"/>
                <a:gd name="T92" fmla="*/ 438 w 490"/>
                <a:gd name="T93" fmla="*/ 649 h 806"/>
                <a:gd name="T94" fmla="*/ 400 w 490"/>
                <a:gd name="T95" fmla="*/ 762 h 806"/>
                <a:gd name="T96" fmla="*/ 421 w 490"/>
                <a:gd name="T97" fmla="*/ 696 h 806"/>
                <a:gd name="T98" fmla="*/ 477 w 490"/>
                <a:gd name="T99" fmla="*/ 749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90" h="806">
                  <a:moveTo>
                    <a:pt x="440" y="635"/>
                  </a:moveTo>
                  <a:cubicBezTo>
                    <a:pt x="424" y="610"/>
                    <a:pt x="405" y="586"/>
                    <a:pt x="382" y="567"/>
                  </a:cubicBezTo>
                  <a:cubicBezTo>
                    <a:pt x="396" y="559"/>
                    <a:pt x="410" y="548"/>
                    <a:pt x="417" y="532"/>
                  </a:cubicBezTo>
                  <a:cubicBezTo>
                    <a:pt x="418" y="532"/>
                    <a:pt x="418" y="532"/>
                    <a:pt x="418" y="532"/>
                  </a:cubicBezTo>
                  <a:cubicBezTo>
                    <a:pt x="431" y="525"/>
                    <a:pt x="443" y="516"/>
                    <a:pt x="450" y="504"/>
                  </a:cubicBezTo>
                  <a:cubicBezTo>
                    <a:pt x="455" y="497"/>
                    <a:pt x="461" y="484"/>
                    <a:pt x="465" y="471"/>
                  </a:cubicBezTo>
                  <a:cubicBezTo>
                    <a:pt x="466" y="472"/>
                    <a:pt x="466" y="473"/>
                    <a:pt x="467" y="474"/>
                  </a:cubicBezTo>
                  <a:cubicBezTo>
                    <a:pt x="470" y="478"/>
                    <a:pt x="473" y="484"/>
                    <a:pt x="478" y="486"/>
                  </a:cubicBezTo>
                  <a:cubicBezTo>
                    <a:pt x="489" y="488"/>
                    <a:pt x="485" y="466"/>
                    <a:pt x="486" y="458"/>
                  </a:cubicBezTo>
                  <a:cubicBezTo>
                    <a:pt x="486" y="443"/>
                    <a:pt x="481" y="429"/>
                    <a:pt x="476" y="416"/>
                  </a:cubicBezTo>
                  <a:cubicBezTo>
                    <a:pt x="465" y="386"/>
                    <a:pt x="461" y="355"/>
                    <a:pt x="465" y="324"/>
                  </a:cubicBezTo>
                  <a:cubicBezTo>
                    <a:pt x="469" y="250"/>
                    <a:pt x="468" y="169"/>
                    <a:pt x="424" y="106"/>
                  </a:cubicBezTo>
                  <a:cubicBezTo>
                    <a:pt x="375" y="40"/>
                    <a:pt x="286" y="0"/>
                    <a:pt x="204" y="19"/>
                  </a:cubicBezTo>
                  <a:cubicBezTo>
                    <a:pt x="179" y="24"/>
                    <a:pt x="157" y="36"/>
                    <a:pt x="137" y="51"/>
                  </a:cubicBezTo>
                  <a:cubicBezTo>
                    <a:pt x="132" y="55"/>
                    <a:pt x="124" y="61"/>
                    <a:pt x="121" y="68"/>
                  </a:cubicBezTo>
                  <a:cubicBezTo>
                    <a:pt x="119" y="68"/>
                    <a:pt x="117" y="69"/>
                    <a:pt x="116" y="69"/>
                  </a:cubicBezTo>
                  <a:cubicBezTo>
                    <a:pt x="84" y="79"/>
                    <a:pt x="64" y="109"/>
                    <a:pt x="50" y="138"/>
                  </a:cubicBezTo>
                  <a:cubicBezTo>
                    <a:pt x="24" y="194"/>
                    <a:pt x="24" y="258"/>
                    <a:pt x="29" y="318"/>
                  </a:cubicBezTo>
                  <a:cubicBezTo>
                    <a:pt x="30" y="341"/>
                    <a:pt x="33" y="362"/>
                    <a:pt x="30" y="384"/>
                  </a:cubicBezTo>
                  <a:cubicBezTo>
                    <a:pt x="26" y="410"/>
                    <a:pt x="10" y="432"/>
                    <a:pt x="7" y="458"/>
                  </a:cubicBezTo>
                  <a:cubicBezTo>
                    <a:pt x="5" y="475"/>
                    <a:pt x="11" y="498"/>
                    <a:pt x="31" y="502"/>
                  </a:cubicBezTo>
                  <a:cubicBezTo>
                    <a:pt x="38" y="523"/>
                    <a:pt x="67" y="565"/>
                    <a:pt x="73" y="527"/>
                  </a:cubicBezTo>
                  <a:cubicBezTo>
                    <a:pt x="83" y="542"/>
                    <a:pt x="96" y="557"/>
                    <a:pt x="112" y="565"/>
                  </a:cubicBezTo>
                  <a:cubicBezTo>
                    <a:pt x="98" y="575"/>
                    <a:pt x="85" y="588"/>
                    <a:pt x="74" y="602"/>
                  </a:cubicBezTo>
                  <a:cubicBezTo>
                    <a:pt x="48" y="633"/>
                    <a:pt x="28" y="669"/>
                    <a:pt x="16" y="708"/>
                  </a:cubicBezTo>
                  <a:cubicBezTo>
                    <a:pt x="12" y="718"/>
                    <a:pt x="9" y="728"/>
                    <a:pt x="6" y="738"/>
                  </a:cubicBezTo>
                  <a:cubicBezTo>
                    <a:pt x="6" y="743"/>
                    <a:pt x="0" y="751"/>
                    <a:pt x="6" y="754"/>
                  </a:cubicBezTo>
                  <a:cubicBezTo>
                    <a:pt x="12" y="762"/>
                    <a:pt x="34" y="770"/>
                    <a:pt x="42" y="773"/>
                  </a:cubicBezTo>
                  <a:cubicBezTo>
                    <a:pt x="89" y="789"/>
                    <a:pt x="139" y="799"/>
                    <a:pt x="189" y="802"/>
                  </a:cubicBezTo>
                  <a:cubicBezTo>
                    <a:pt x="277" y="806"/>
                    <a:pt x="367" y="798"/>
                    <a:pt x="453" y="773"/>
                  </a:cubicBezTo>
                  <a:cubicBezTo>
                    <a:pt x="462" y="769"/>
                    <a:pt x="472" y="767"/>
                    <a:pt x="481" y="762"/>
                  </a:cubicBezTo>
                  <a:cubicBezTo>
                    <a:pt x="482" y="762"/>
                    <a:pt x="482" y="760"/>
                    <a:pt x="482" y="759"/>
                  </a:cubicBezTo>
                  <a:cubicBezTo>
                    <a:pt x="484" y="758"/>
                    <a:pt x="485" y="756"/>
                    <a:pt x="486" y="753"/>
                  </a:cubicBezTo>
                  <a:cubicBezTo>
                    <a:pt x="490" y="742"/>
                    <a:pt x="475" y="705"/>
                    <a:pt x="473" y="698"/>
                  </a:cubicBezTo>
                  <a:cubicBezTo>
                    <a:pt x="464" y="675"/>
                    <a:pt x="453" y="654"/>
                    <a:pt x="440" y="635"/>
                  </a:cubicBezTo>
                  <a:close/>
                  <a:moveTo>
                    <a:pt x="86" y="529"/>
                  </a:moveTo>
                  <a:cubicBezTo>
                    <a:pt x="82" y="525"/>
                    <a:pt x="79" y="516"/>
                    <a:pt x="73" y="513"/>
                  </a:cubicBezTo>
                  <a:cubicBezTo>
                    <a:pt x="70" y="512"/>
                    <a:pt x="67" y="515"/>
                    <a:pt x="68" y="519"/>
                  </a:cubicBezTo>
                  <a:cubicBezTo>
                    <a:pt x="68" y="524"/>
                    <a:pt x="67" y="530"/>
                    <a:pt x="64" y="535"/>
                  </a:cubicBezTo>
                  <a:cubicBezTo>
                    <a:pt x="64" y="535"/>
                    <a:pt x="63" y="535"/>
                    <a:pt x="62" y="534"/>
                  </a:cubicBezTo>
                  <a:cubicBezTo>
                    <a:pt x="58" y="531"/>
                    <a:pt x="55" y="527"/>
                    <a:pt x="52" y="523"/>
                  </a:cubicBezTo>
                  <a:cubicBezTo>
                    <a:pt x="43" y="511"/>
                    <a:pt x="37" y="497"/>
                    <a:pt x="35" y="481"/>
                  </a:cubicBezTo>
                  <a:cubicBezTo>
                    <a:pt x="35" y="472"/>
                    <a:pt x="35" y="461"/>
                    <a:pt x="35" y="451"/>
                  </a:cubicBezTo>
                  <a:cubicBezTo>
                    <a:pt x="35" y="448"/>
                    <a:pt x="35" y="437"/>
                    <a:pt x="31" y="444"/>
                  </a:cubicBezTo>
                  <a:cubicBezTo>
                    <a:pt x="26" y="460"/>
                    <a:pt x="26" y="477"/>
                    <a:pt x="28" y="493"/>
                  </a:cubicBezTo>
                  <a:cubicBezTo>
                    <a:pt x="27" y="492"/>
                    <a:pt x="26" y="491"/>
                    <a:pt x="25" y="490"/>
                  </a:cubicBezTo>
                  <a:cubicBezTo>
                    <a:pt x="13" y="477"/>
                    <a:pt x="16" y="458"/>
                    <a:pt x="20" y="442"/>
                  </a:cubicBezTo>
                  <a:cubicBezTo>
                    <a:pt x="31" y="415"/>
                    <a:pt x="44" y="388"/>
                    <a:pt x="41" y="357"/>
                  </a:cubicBezTo>
                  <a:cubicBezTo>
                    <a:pt x="36" y="289"/>
                    <a:pt x="28" y="217"/>
                    <a:pt x="54" y="152"/>
                  </a:cubicBezTo>
                  <a:cubicBezTo>
                    <a:pt x="65" y="125"/>
                    <a:pt x="81" y="97"/>
                    <a:pt x="108" y="82"/>
                  </a:cubicBezTo>
                  <a:cubicBezTo>
                    <a:pt x="113" y="79"/>
                    <a:pt x="120" y="78"/>
                    <a:pt x="125" y="74"/>
                  </a:cubicBezTo>
                  <a:cubicBezTo>
                    <a:pt x="126" y="74"/>
                    <a:pt x="127" y="73"/>
                    <a:pt x="127" y="73"/>
                  </a:cubicBezTo>
                  <a:cubicBezTo>
                    <a:pt x="130" y="70"/>
                    <a:pt x="132" y="66"/>
                    <a:pt x="134" y="65"/>
                  </a:cubicBezTo>
                  <a:cubicBezTo>
                    <a:pt x="160" y="42"/>
                    <a:pt x="193" y="28"/>
                    <a:pt x="227" y="24"/>
                  </a:cubicBezTo>
                  <a:cubicBezTo>
                    <a:pt x="296" y="18"/>
                    <a:pt x="365" y="50"/>
                    <a:pt x="409" y="103"/>
                  </a:cubicBezTo>
                  <a:cubicBezTo>
                    <a:pt x="447" y="149"/>
                    <a:pt x="457" y="212"/>
                    <a:pt x="457" y="271"/>
                  </a:cubicBezTo>
                  <a:cubicBezTo>
                    <a:pt x="458" y="310"/>
                    <a:pt x="448" y="350"/>
                    <a:pt x="459" y="388"/>
                  </a:cubicBezTo>
                  <a:cubicBezTo>
                    <a:pt x="466" y="419"/>
                    <a:pt x="482" y="447"/>
                    <a:pt x="478" y="480"/>
                  </a:cubicBezTo>
                  <a:cubicBezTo>
                    <a:pt x="474" y="475"/>
                    <a:pt x="471" y="468"/>
                    <a:pt x="467" y="463"/>
                  </a:cubicBezTo>
                  <a:cubicBezTo>
                    <a:pt x="468" y="456"/>
                    <a:pt x="468" y="450"/>
                    <a:pt x="465" y="445"/>
                  </a:cubicBezTo>
                  <a:cubicBezTo>
                    <a:pt x="463" y="443"/>
                    <a:pt x="461" y="445"/>
                    <a:pt x="460" y="448"/>
                  </a:cubicBezTo>
                  <a:cubicBezTo>
                    <a:pt x="456" y="474"/>
                    <a:pt x="447" y="501"/>
                    <a:pt x="426" y="520"/>
                  </a:cubicBezTo>
                  <a:cubicBezTo>
                    <a:pt x="424" y="521"/>
                    <a:pt x="422" y="523"/>
                    <a:pt x="420" y="525"/>
                  </a:cubicBezTo>
                  <a:cubicBezTo>
                    <a:pt x="420" y="525"/>
                    <a:pt x="420" y="525"/>
                    <a:pt x="420" y="525"/>
                  </a:cubicBezTo>
                  <a:cubicBezTo>
                    <a:pt x="424" y="514"/>
                    <a:pt x="428" y="501"/>
                    <a:pt x="423" y="490"/>
                  </a:cubicBezTo>
                  <a:cubicBezTo>
                    <a:pt x="420" y="489"/>
                    <a:pt x="420" y="494"/>
                    <a:pt x="419" y="496"/>
                  </a:cubicBezTo>
                  <a:cubicBezTo>
                    <a:pt x="416" y="520"/>
                    <a:pt x="404" y="543"/>
                    <a:pt x="383" y="557"/>
                  </a:cubicBezTo>
                  <a:cubicBezTo>
                    <a:pt x="381" y="558"/>
                    <a:pt x="378" y="560"/>
                    <a:pt x="375" y="562"/>
                  </a:cubicBezTo>
                  <a:cubicBezTo>
                    <a:pt x="375" y="562"/>
                    <a:pt x="375" y="562"/>
                    <a:pt x="375" y="562"/>
                  </a:cubicBezTo>
                  <a:cubicBezTo>
                    <a:pt x="366" y="555"/>
                    <a:pt x="355" y="551"/>
                    <a:pt x="345" y="545"/>
                  </a:cubicBezTo>
                  <a:cubicBezTo>
                    <a:pt x="338" y="537"/>
                    <a:pt x="332" y="527"/>
                    <a:pt x="323" y="523"/>
                  </a:cubicBezTo>
                  <a:cubicBezTo>
                    <a:pt x="320" y="522"/>
                    <a:pt x="316" y="521"/>
                    <a:pt x="313" y="521"/>
                  </a:cubicBezTo>
                  <a:cubicBezTo>
                    <a:pt x="313" y="513"/>
                    <a:pt x="315" y="504"/>
                    <a:pt x="317" y="496"/>
                  </a:cubicBezTo>
                  <a:cubicBezTo>
                    <a:pt x="375" y="467"/>
                    <a:pt x="394" y="409"/>
                    <a:pt x="410" y="337"/>
                  </a:cubicBezTo>
                  <a:cubicBezTo>
                    <a:pt x="411" y="330"/>
                    <a:pt x="426" y="265"/>
                    <a:pt x="415" y="270"/>
                  </a:cubicBezTo>
                  <a:cubicBezTo>
                    <a:pt x="412" y="272"/>
                    <a:pt x="412" y="275"/>
                    <a:pt x="411" y="279"/>
                  </a:cubicBezTo>
                  <a:cubicBezTo>
                    <a:pt x="406" y="271"/>
                    <a:pt x="400" y="263"/>
                    <a:pt x="396" y="254"/>
                  </a:cubicBezTo>
                  <a:cubicBezTo>
                    <a:pt x="387" y="234"/>
                    <a:pt x="384" y="211"/>
                    <a:pt x="383" y="189"/>
                  </a:cubicBezTo>
                  <a:cubicBezTo>
                    <a:pt x="382" y="187"/>
                    <a:pt x="382" y="179"/>
                    <a:pt x="378" y="182"/>
                  </a:cubicBezTo>
                  <a:cubicBezTo>
                    <a:pt x="375" y="188"/>
                    <a:pt x="374" y="195"/>
                    <a:pt x="375" y="202"/>
                  </a:cubicBezTo>
                  <a:cubicBezTo>
                    <a:pt x="374" y="202"/>
                    <a:pt x="373" y="202"/>
                    <a:pt x="373" y="202"/>
                  </a:cubicBezTo>
                  <a:cubicBezTo>
                    <a:pt x="348" y="204"/>
                    <a:pt x="324" y="204"/>
                    <a:pt x="300" y="198"/>
                  </a:cubicBezTo>
                  <a:cubicBezTo>
                    <a:pt x="276" y="192"/>
                    <a:pt x="255" y="181"/>
                    <a:pt x="233" y="170"/>
                  </a:cubicBezTo>
                  <a:cubicBezTo>
                    <a:pt x="232" y="169"/>
                    <a:pt x="229" y="167"/>
                    <a:pt x="227" y="169"/>
                  </a:cubicBezTo>
                  <a:cubicBezTo>
                    <a:pt x="225" y="177"/>
                    <a:pt x="246" y="185"/>
                    <a:pt x="252" y="189"/>
                  </a:cubicBezTo>
                  <a:cubicBezTo>
                    <a:pt x="258" y="192"/>
                    <a:pt x="264" y="195"/>
                    <a:pt x="271" y="198"/>
                  </a:cubicBezTo>
                  <a:cubicBezTo>
                    <a:pt x="260" y="201"/>
                    <a:pt x="249" y="203"/>
                    <a:pt x="238" y="201"/>
                  </a:cubicBezTo>
                  <a:cubicBezTo>
                    <a:pt x="199" y="197"/>
                    <a:pt x="166" y="175"/>
                    <a:pt x="151" y="138"/>
                  </a:cubicBezTo>
                  <a:cubicBezTo>
                    <a:pt x="148" y="133"/>
                    <a:pt x="147" y="127"/>
                    <a:pt x="142" y="123"/>
                  </a:cubicBezTo>
                  <a:cubicBezTo>
                    <a:pt x="138" y="123"/>
                    <a:pt x="138" y="127"/>
                    <a:pt x="140" y="132"/>
                  </a:cubicBezTo>
                  <a:cubicBezTo>
                    <a:pt x="143" y="164"/>
                    <a:pt x="141" y="193"/>
                    <a:pt x="120" y="218"/>
                  </a:cubicBezTo>
                  <a:cubicBezTo>
                    <a:pt x="124" y="200"/>
                    <a:pt x="124" y="181"/>
                    <a:pt x="122" y="163"/>
                  </a:cubicBezTo>
                  <a:cubicBezTo>
                    <a:pt x="122" y="162"/>
                    <a:pt x="120" y="161"/>
                    <a:pt x="120" y="162"/>
                  </a:cubicBezTo>
                  <a:cubicBezTo>
                    <a:pt x="120" y="163"/>
                    <a:pt x="119" y="164"/>
                    <a:pt x="119" y="165"/>
                  </a:cubicBezTo>
                  <a:cubicBezTo>
                    <a:pt x="116" y="180"/>
                    <a:pt x="116" y="195"/>
                    <a:pt x="113" y="210"/>
                  </a:cubicBezTo>
                  <a:cubicBezTo>
                    <a:pt x="110" y="228"/>
                    <a:pt x="103" y="246"/>
                    <a:pt x="93" y="262"/>
                  </a:cubicBezTo>
                  <a:cubicBezTo>
                    <a:pt x="87" y="271"/>
                    <a:pt x="80" y="280"/>
                    <a:pt x="74" y="289"/>
                  </a:cubicBezTo>
                  <a:cubicBezTo>
                    <a:pt x="71" y="292"/>
                    <a:pt x="66" y="298"/>
                    <a:pt x="73" y="300"/>
                  </a:cubicBezTo>
                  <a:cubicBezTo>
                    <a:pt x="73" y="300"/>
                    <a:pt x="74" y="300"/>
                    <a:pt x="75" y="300"/>
                  </a:cubicBezTo>
                  <a:cubicBezTo>
                    <a:pt x="76" y="305"/>
                    <a:pt x="77" y="310"/>
                    <a:pt x="77" y="312"/>
                  </a:cubicBezTo>
                  <a:cubicBezTo>
                    <a:pt x="80" y="323"/>
                    <a:pt x="82" y="335"/>
                    <a:pt x="85" y="346"/>
                  </a:cubicBezTo>
                  <a:cubicBezTo>
                    <a:pt x="95" y="380"/>
                    <a:pt x="105" y="414"/>
                    <a:pt x="122" y="445"/>
                  </a:cubicBezTo>
                  <a:cubicBezTo>
                    <a:pt x="135" y="468"/>
                    <a:pt x="155" y="486"/>
                    <a:pt x="178" y="497"/>
                  </a:cubicBezTo>
                  <a:cubicBezTo>
                    <a:pt x="178" y="497"/>
                    <a:pt x="178" y="497"/>
                    <a:pt x="178" y="498"/>
                  </a:cubicBezTo>
                  <a:cubicBezTo>
                    <a:pt x="181" y="504"/>
                    <a:pt x="182" y="511"/>
                    <a:pt x="182" y="519"/>
                  </a:cubicBezTo>
                  <a:cubicBezTo>
                    <a:pt x="167" y="520"/>
                    <a:pt x="156" y="535"/>
                    <a:pt x="147" y="547"/>
                  </a:cubicBezTo>
                  <a:cubicBezTo>
                    <a:pt x="137" y="550"/>
                    <a:pt x="128" y="555"/>
                    <a:pt x="119" y="561"/>
                  </a:cubicBezTo>
                  <a:cubicBezTo>
                    <a:pt x="118" y="560"/>
                    <a:pt x="117" y="559"/>
                    <a:pt x="116" y="559"/>
                  </a:cubicBezTo>
                  <a:cubicBezTo>
                    <a:pt x="105" y="551"/>
                    <a:pt x="94" y="541"/>
                    <a:pt x="86" y="529"/>
                  </a:cubicBezTo>
                  <a:close/>
                  <a:moveTo>
                    <a:pt x="191" y="516"/>
                  </a:moveTo>
                  <a:cubicBezTo>
                    <a:pt x="191" y="515"/>
                    <a:pt x="191" y="514"/>
                    <a:pt x="191" y="512"/>
                  </a:cubicBezTo>
                  <a:cubicBezTo>
                    <a:pt x="202" y="524"/>
                    <a:pt x="218" y="532"/>
                    <a:pt x="234" y="536"/>
                  </a:cubicBezTo>
                  <a:cubicBezTo>
                    <a:pt x="262" y="542"/>
                    <a:pt x="287" y="528"/>
                    <a:pt x="306" y="508"/>
                  </a:cubicBezTo>
                  <a:cubicBezTo>
                    <a:pt x="305" y="514"/>
                    <a:pt x="305" y="520"/>
                    <a:pt x="305" y="522"/>
                  </a:cubicBezTo>
                  <a:cubicBezTo>
                    <a:pt x="305" y="534"/>
                    <a:pt x="308" y="546"/>
                    <a:pt x="311" y="559"/>
                  </a:cubicBezTo>
                  <a:cubicBezTo>
                    <a:pt x="311" y="559"/>
                    <a:pt x="311" y="560"/>
                    <a:pt x="312" y="560"/>
                  </a:cubicBezTo>
                  <a:cubicBezTo>
                    <a:pt x="298" y="587"/>
                    <a:pt x="277" y="640"/>
                    <a:pt x="250" y="647"/>
                  </a:cubicBezTo>
                  <a:cubicBezTo>
                    <a:pt x="234" y="646"/>
                    <a:pt x="219" y="624"/>
                    <a:pt x="209" y="613"/>
                  </a:cubicBezTo>
                  <a:cubicBezTo>
                    <a:pt x="196" y="598"/>
                    <a:pt x="186" y="579"/>
                    <a:pt x="184" y="560"/>
                  </a:cubicBezTo>
                  <a:cubicBezTo>
                    <a:pt x="189" y="546"/>
                    <a:pt x="193" y="531"/>
                    <a:pt x="191" y="516"/>
                  </a:cubicBezTo>
                  <a:close/>
                  <a:moveTo>
                    <a:pt x="277" y="523"/>
                  </a:moveTo>
                  <a:cubicBezTo>
                    <a:pt x="258" y="537"/>
                    <a:pt x="232" y="538"/>
                    <a:pt x="213" y="523"/>
                  </a:cubicBezTo>
                  <a:cubicBezTo>
                    <a:pt x="205" y="517"/>
                    <a:pt x="199" y="509"/>
                    <a:pt x="192" y="503"/>
                  </a:cubicBezTo>
                  <a:cubicBezTo>
                    <a:pt x="209" y="509"/>
                    <a:pt x="229" y="513"/>
                    <a:pt x="248" y="513"/>
                  </a:cubicBezTo>
                  <a:cubicBezTo>
                    <a:pt x="250" y="513"/>
                    <a:pt x="252" y="512"/>
                    <a:pt x="253" y="512"/>
                  </a:cubicBezTo>
                  <a:cubicBezTo>
                    <a:pt x="255" y="512"/>
                    <a:pt x="257" y="512"/>
                    <a:pt x="259" y="511"/>
                  </a:cubicBezTo>
                  <a:cubicBezTo>
                    <a:pt x="260" y="512"/>
                    <a:pt x="261" y="512"/>
                    <a:pt x="262" y="512"/>
                  </a:cubicBezTo>
                  <a:cubicBezTo>
                    <a:pt x="277" y="509"/>
                    <a:pt x="291" y="506"/>
                    <a:pt x="304" y="501"/>
                  </a:cubicBezTo>
                  <a:cubicBezTo>
                    <a:pt x="295" y="509"/>
                    <a:pt x="287" y="517"/>
                    <a:pt x="277" y="523"/>
                  </a:cubicBezTo>
                  <a:cubicBezTo>
                    <a:pt x="277" y="523"/>
                    <a:pt x="277" y="523"/>
                    <a:pt x="277" y="523"/>
                  </a:cubicBezTo>
                  <a:close/>
                  <a:moveTo>
                    <a:pt x="270" y="501"/>
                  </a:moveTo>
                  <a:cubicBezTo>
                    <a:pt x="263" y="502"/>
                    <a:pt x="257" y="503"/>
                    <a:pt x="250" y="503"/>
                  </a:cubicBezTo>
                  <a:cubicBezTo>
                    <a:pt x="249" y="503"/>
                    <a:pt x="249" y="503"/>
                    <a:pt x="248" y="503"/>
                  </a:cubicBezTo>
                  <a:cubicBezTo>
                    <a:pt x="247" y="503"/>
                    <a:pt x="247" y="503"/>
                    <a:pt x="246" y="503"/>
                  </a:cubicBezTo>
                  <a:cubicBezTo>
                    <a:pt x="245" y="503"/>
                    <a:pt x="245" y="503"/>
                    <a:pt x="245" y="503"/>
                  </a:cubicBezTo>
                  <a:cubicBezTo>
                    <a:pt x="200" y="502"/>
                    <a:pt x="155" y="482"/>
                    <a:pt x="131" y="443"/>
                  </a:cubicBezTo>
                  <a:cubicBezTo>
                    <a:pt x="116" y="416"/>
                    <a:pt x="107" y="386"/>
                    <a:pt x="98" y="356"/>
                  </a:cubicBezTo>
                  <a:cubicBezTo>
                    <a:pt x="92" y="336"/>
                    <a:pt x="87" y="315"/>
                    <a:pt x="82" y="295"/>
                  </a:cubicBezTo>
                  <a:cubicBezTo>
                    <a:pt x="82" y="294"/>
                    <a:pt x="82" y="294"/>
                    <a:pt x="81" y="293"/>
                  </a:cubicBezTo>
                  <a:cubicBezTo>
                    <a:pt x="86" y="287"/>
                    <a:pt x="91" y="281"/>
                    <a:pt x="96" y="274"/>
                  </a:cubicBezTo>
                  <a:cubicBezTo>
                    <a:pt x="105" y="262"/>
                    <a:pt x="112" y="248"/>
                    <a:pt x="116" y="233"/>
                  </a:cubicBezTo>
                  <a:cubicBezTo>
                    <a:pt x="119" y="231"/>
                    <a:pt x="122" y="227"/>
                    <a:pt x="124" y="226"/>
                  </a:cubicBezTo>
                  <a:cubicBezTo>
                    <a:pt x="143" y="207"/>
                    <a:pt x="150" y="180"/>
                    <a:pt x="149" y="154"/>
                  </a:cubicBezTo>
                  <a:cubicBezTo>
                    <a:pt x="167" y="187"/>
                    <a:pt x="201" y="207"/>
                    <a:pt x="239" y="210"/>
                  </a:cubicBezTo>
                  <a:cubicBezTo>
                    <a:pt x="251" y="212"/>
                    <a:pt x="263" y="209"/>
                    <a:pt x="275" y="206"/>
                  </a:cubicBezTo>
                  <a:cubicBezTo>
                    <a:pt x="278" y="205"/>
                    <a:pt x="282" y="205"/>
                    <a:pt x="286" y="204"/>
                  </a:cubicBezTo>
                  <a:cubicBezTo>
                    <a:pt x="300" y="208"/>
                    <a:pt x="316" y="212"/>
                    <a:pt x="332" y="212"/>
                  </a:cubicBezTo>
                  <a:cubicBezTo>
                    <a:pt x="345" y="213"/>
                    <a:pt x="359" y="212"/>
                    <a:pt x="373" y="210"/>
                  </a:cubicBezTo>
                  <a:cubicBezTo>
                    <a:pt x="374" y="210"/>
                    <a:pt x="374" y="210"/>
                    <a:pt x="375" y="210"/>
                  </a:cubicBezTo>
                  <a:cubicBezTo>
                    <a:pt x="376" y="213"/>
                    <a:pt x="376" y="215"/>
                    <a:pt x="376" y="218"/>
                  </a:cubicBezTo>
                  <a:cubicBezTo>
                    <a:pt x="380" y="244"/>
                    <a:pt x="391" y="270"/>
                    <a:pt x="409" y="290"/>
                  </a:cubicBezTo>
                  <a:cubicBezTo>
                    <a:pt x="407" y="302"/>
                    <a:pt x="405" y="314"/>
                    <a:pt x="403" y="326"/>
                  </a:cubicBezTo>
                  <a:cubicBezTo>
                    <a:pt x="390" y="378"/>
                    <a:pt x="379" y="437"/>
                    <a:pt x="336" y="473"/>
                  </a:cubicBezTo>
                  <a:cubicBezTo>
                    <a:pt x="317" y="488"/>
                    <a:pt x="293" y="495"/>
                    <a:pt x="270" y="501"/>
                  </a:cubicBezTo>
                  <a:close/>
                  <a:moveTo>
                    <a:pt x="477" y="754"/>
                  </a:moveTo>
                  <a:cubicBezTo>
                    <a:pt x="477" y="754"/>
                    <a:pt x="477" y="754"/>
                    <a:pt x="477" y="754"/>
                  </a:cubicBezTo>
                  <a:cubicBezTo>
                    <a:pt x="450" y="764"/>
                    <a:pt x="422" y="772"/>
                    <a:pt x="393" y="778"/>
                  </a:cubicBezTo>
                  <a:cubicBezTo>
                    <a:pt x="298" y="796"/>
                    <a:pt x="196" y="801"/>
                    <a:pt x="100" y="780"/>
                  </a:cubicBezTo>
                  <a:cubicBezTo>
                    <a:pt x="101" y="767"/>
                    <a:pt x="92" y="730"/>
                    <a:pt x="91" y="727"/>
                  </a:cubicBezTo>
                  <a:cubicBezTo>
                    <a:pt x="84" y="704"/>
                    <a:pt x="77" y="679"/>
                    <a:pt x="61" y="660"/>
                  </a:cubicBezTo>
                  <a:cubicBezTo>
                    <a:pt x="61" y="660"/>
                    <a:pt x="61" y="660"/>
                    <a:pt x="61" y="659"/>
                  </a:cubicBezTo>
                  <a:cubicBezTo>
                    <a:pt x="60" y="658"/>
                    <a:pt x="58" y="660"/>
                    <a:pt x="60" y="661"/>
                  </a:cubicBezTo>
                  <a:cubicBezTo>
                    <a:pt x="65" y="676"/>
                    <a:pt x="73" y="689"/>
                    <a:pt x="77" y="705"/>
                  </a:cubicBezTo>
                  <a:cubicBezTo>
                    <a:pt x="85" y="729"/>
                    <a:pt x="88" y="754"/>
                    <a:pt x="94" y="778"/>
                  </a:cubicBezTo>
                  <a:cubicBezTo>
                    <a:pt x="79" y="775"/>
                    <a:pt x="63" y="770"/>
                    <a:pt x="48" y="765"/>
                  </a:cubicBezTo>
                  <a:cubicBezTo>
                    <a:pt x="35" y="761"/>
                    <a:pt x="23" y="756"/>
                    <a:pt x="12" y="749"/>
                  </a:cubicBezTo>
                  <a:cubicBezTo>
                    <a:pt x="12" y="748"/>
                    <a:pt x="12" y="747"/>
                    <a:pt x="12" y="747"/>
                  </a:cubicBezTo>
                  <a:cubicBezTo>
                    <a:pt x="20" y="722"/>
                    <a:pt x="28" y="697"/>
                    <a:pt x="39" y="673"/>
                  </a:cubicBezTo>
                  <a:cubicBezTo>
                    <a:pt x="56" y="638"/>
                    <a:pt x="79" y="607"/>
                    <a:pt x="106" y="580"/>
                  </a:cubicBezTo>
                  <a:cubicBezTo>
                    <a:pt x="120" y="568"/>
                    <a:pt x="135" y="558"/>
                    <a:pt x="152" y="553"/>
                  </a:cubicBezTo>
                  <a:cubicBezTo>
                    <a:pt x="158" y="549"/>
                    <a:pt x="161" y="541"/>
                    <a:pt x="166" y="537"/>
                  </a:cubicBezTo>
                  <a:cubicBezTo>
                    <a:pt x="171" y="532"/>
                    <a:pt x="177" y="529"/>
                    <a:pt x="183" y="526"/>
                  </a:cubicBezTo>
                  <a:cubicBezTo>
                    <a:pt x="183" y="528"/>
                    <a:pt x="182" y="530"/>
                    <a:pt x="182" y="532"/>
                  </a:cubicBezTo>
                  <a:cubicBezTo>
                    <a:pt x="182" y="535"/>
                    <a:pt x="182" y="537"/>
                    <a:pt x="181" y="539"/>
                  </a:cubicBezTo>
                  <a:cubicBezTo>
                    <a:pt x="176" y="535"/>
                    <a:pt x="173" y="547"/>
                    <a:pt x="174" y="551"/>
                  </a:cubicBezTo>
                  <a:cubicBezTo>
                    <a:pt x="173" y="580"/>
                    <a:pt x="190" y="606"/>
                    <a:pt x="208" y="627"/>
                  </a:cubicBezTo>
                  <a:cubicBezTo>
                    <a:pt x="219" y="639"/>
                    <a:pt x="230" y="653"/>
                    <a:pt x="246" y="656"/>
                  </a:cubicBezTo>
                  <a:cubicBezTo>
                    <a:pt x="273" y="657"/>
                    <a:pt x="293" y="616"/>
                    <a:pt x="305" y="595"/>
                  </a:cubicBezTo>
                  <a:cubicBezTo>
                    <a:pt x="313" y="578"/>
                    <a:pt x="326" y="560"/>
                    <a:pt x="321" y="540"/>
                  </a:cubicBezTo>
                  <a:cubicBezTo>
                    <a:pt x="321" y="539"/>
                    <a:pt x="320" y="538"/>
                    <a:pt x="318" y="538"/>
                  </a:cubicBezTo>
                  <a:cubicBezTo>
                    <a:pt x="317" y="538"/>
                    <a:pt x="316" y="540"/>
                    <a:pt x="316" y="541"/>
                  </a:cubicBezTo>
                  <a:cubicBezTo>
                    <a:pt x="316" y="541"/>
                    <a:pt x="316" y="541"/>
                    <a:pt x="316" y="541"/>
                  </a:cubicBezTo>
                  <a:cubicBezTo>
                    <a:pt x="315" y="536"/>
                    <a:pt x="314" y="532"/>
                    <a:pt x="314" y="530"/>
                  </a:cubicBezTo>
                  <a:cubicBezTo>
                    <a:pt x="313" y="530"/>
                    <a:pt x="313" y="529"/>
                    <a:pt x="313" y="529"/>
                  </a:cubicBezTo>
                  <a:cubicBezTo>
                    <a:pt x="316" y="530"/>
                    <a:pt x="319" y="530"/>
                    <a:pt x="322" y="532"/>
                  </a:cubicBezTo>
                  <a:cubicBezTo>
                    <a:pt x="329" y="537"/>
                    <a:pt x="332" y="546"/>
                    <a:pt x="339" y="551"/>
                  </a:cubicBezTo>
                  <a:cubicBezTo>
                    <a:pt x="355" y="560"/>
                    <a:pt x="371" y="569"/>
                    <a:pt x="385" y="582"/>
                  </a:cubicBezTo>
                  <a:cubicBezTo>
                    <a:pt x="406" y="602"/>
                    <a:pt x="423" y="624"/>
                    <a:pt x="438" y="649"/>
                  </a:cubicBezTo>
                  <a:cubicBezTo>
                    <a:pt x="436" y="652"/>
                    <a:pt x="435" y="655"/>
                    <a:pt x="433" y="659"/>
                  </a:cubicBezTo>
                  <a:cubicBezTo>
                    <a:pt x="429" y="668"/>
                    <a:pt x="426" y="677"/>
                    <a:pt x="422" y="687"/>
                  </a:cubicBezTo>
                  <a:cubicBezTo>
                    <a:pt x="414" y="708"/>
                    <a:pt x="407" y="730"/>
                    <a:pt x="402" y="752"/>
                  </a:cubicBezTo>
                  <a:cubicBezTo>
                    <a:pt x="402" y="755"/>
                    <a:pt x="401" y="759"/>
                    <a:pt x="400" y="762"/>
                  </a:cubicBezTo>
                  <a:cubicBezTo>
                    <a:pt x="400" y="762"/>
                    <a:pt x="400" y="763"/>
                    <a:pt x="401" y="763"/>
                  </a:cubicBezTo>
                  <a:cubicBezTo>
                    <a:pt x="401" y="763"/>
                    <a:pt x="402" y="763"/>
                    <a:pt x="402" y="762"/>
                  </a:cubicBezTo>
                  <a:cubicBezTo>
                    <a:pt x="403" y="756"/>
                    <a:pt x="405" y="749"/>
                    <a:pt x="406" y="743"/>
                  </a:cubicBezTo>
                  <a:cubicBezTo>
                    <a:pt x="410" y="727"/>
                    <a:pt x="415" y="711"/>
                    <a:pt x="421" y="696"/>
                  </a:cubicBezTo>
                  <a:cubicBezTo>
                    <a:pt x="426" y="684"/>
                    <a:pt x="431" y="672"/>
                    <a:pt x="438" y="661"/>
                  </a:cubicBezTo>
                  <a:cubicBezTo>
                    <a:pt x="439" y="659"/>
                    <a:pt x="441" y="658"/>
                    <a:pt x="442" y="656"/>
                  </a:cubicBezTo>
                  <a:cubicBezTo>
                    <a:pt x="453" y="675"/>
                    <a:pt x="462" y="695"/>
                    <a:pt x="469" y="716"/>
                  </a:cubicBezTo>
                  <a:cubicBezTo>
                    <a:pt x="472" y="727"/>
                    <a:pt x="476" y="738"/>
                    <a:pt x="477" y="749"/>
                  </a:cubicBezTo>
                  <a:cubicBezTo>
                    <a:pt x="477" y="750"/>
                    <a:pt x="477" y="750"/>
                    <a:pt x="477" y="750"/>
                  </a:cubicBezTo>
                  <a:cubicBezTo>
                    <a:pt x="477" y="751"/>
                    <a:pt x="477" y="753"/>
                    <a:pt x="477" y="754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06">
              <a:extLst>
                <a:ext uri="{FF2B5EF4-FFF2-40B4-BE49-F238E27FC236}">
                  <a16:creationId xmlns:a16="http://schemas.microsoft.com/office/drawing/2014/main" id="{F25C57D2-1A87-4477-90BF-CB7DD3B64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3205" y="-1778750"/>
              <a:ext cx="207963" cy="71438"/>
            </a:xfrm>
            <a:custGeom>
              <a:avLst/>
              <a:gdLst>
                <a:gd name="T0" fmla="*/ 41 w 65"/>
                <a:gd name="T1" fmla="*/ 6 h 22"/>
                <a:gd name="T2" fmla="*/ 4 w 65"/>
                <a:gd name="T3" fmla="*/ 10 h 22"/>
                <a:gd name="T4" fmla="*/ 9 w 65"/>
                <a:gd name="T5" fmla="*/ 18 h 22"/>
                <a:gd name="T6" fmla="*/ 57 w 65"/>
                <a:gd name="T7" fmla="*/ 22 h 22"/>
                <a:gd name="T8" fmla="*/ 61 w 65"/>
                <a:gd name="T9" fmla="*/ 20 h 22"/>
                <a:gd name="T10" fmla="*/ 41 w 65"/>
                <a:gd name="T11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22">
                  <a:moveTo>
                    <a:pt x="41" y="6"/>
                  </a:moveTo>
                  <a:cubicBezTo>
                    <a:pt x="29" y="1"/>
                    <a:pt x="14" y="0"/>
                    <a:pt x="4" y="10"/>
                  </a:cubicBezTo>
                  <a:cubicBezTo>
                    <a:pt x="0" y="14"/>
                    <a:pt x="3" y="21"/>
                    <a:pt x="9" y="18"/>
                  </a:cubicBezTo>
                  <a:cubicBezTo>
                    <a:pt x="27" y="4"/>
                    <a:pt x="40" y="11"/>
                    <a:pt x="57" y="22"/>
                  </a:cubicBezTo>
                  <a:cubicBezTo>
                    <a:pt x="59" y="22"/>
                    <a:pt x="60" y="21"/>
                    <a:pt x="61" y="20"/>
                  </a:cubicBezTo>
                  <a:cubicBezTo>
                    <a:pt x="65" y="13"/>
                    <a:pt x="46" y="8"/>
                    <a:pt x="41" y="6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07">
              <a:extLst>
                <a:ext uri="{FF2B5EF4-FFF2-40B4-BE49-F238E27FC236}">
                  <a16:creationId xmlns:a16="http://schemas.microsoft.com/office/drawing/2014/main" id="{B9F15CA2-626C-40DB-9366-4DB0FE9E6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1367" y="-1781925"/>
              <a:ext cx="234950" cy="87313"/>
            </a:xfrm>
            <a:custGeom>
              <a:avLst/>
              <a:gdLst>
                <a:gd name="T0" fmla="*/ 45 w 73"/>
                <a:gd name="T1" fmla="*/ 12 h 27"/>
                <a:gd name="T2" fmla="*/ 57 w 73"/>
                <a:gd name="T3" fmla="*/ 18 h 27"/>
                <a:gd name="T4" fmla="*/ 65 w 73"/>
                <a:gd name="T5" fmla="*/ 19 h 27"/>
                <a:gd name="T6" fmla="*/ 39 w 73"/>
                <a:gd name="T7" fmla="*/ 2 h 27"/>
                <a:gd name="T8" fmla="*/ 12 w 73"/>
                <a:gd name="T9" fmla="*/ 12 h 27"/>
                <a:gd name="T10" fmla="*/ 4 w 73"/>
                <a:gd name="T11" fmla="*/ 23 h 27"/>
                <a:gd name="T12" fmla="*/ 16 w 73"/>
                <a:gd name="T13" fmla="*/ 20 h 27"/>
                <a:gd name="T14" fmla="*/ 45 w 73"/>
                <a:gd name="T1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27">
                  <a:moveTo>
                    <a:pt x="45" y="12"/>
                  </a:moveTo>
                  <a:cubicBezTo>
                    <a:pt x="49" y="12"/>
                    <a:pt x="53" y="15"/>
                    <a:pt x="57" y="18"/>
                  </a:cubicBezTo>
                  <a:cubicBezTo>
                    <a:pt x="59" y="19"/>
                    <a:pt x="62" y="21"/>
                    <a:pt x="65" y="19"/>
                  </a:cubicBezTo>
                  <a:cubicBezTo>
                    <a:pt x="73" y="10"/>
                    <a:pt x="46" y="0"/>
                    <a:pt x="39" y="2"/>
                  </a:cubicBezTo>
                  <a:cubicBezTo>
                    <a:pt x="29" y="2"/>
                    <a:pt x="21" y="7"/>
                    <a:pt x="12" y="12"/>
                  </a:cubicBezTo>
                  <a:cubicBezTo>
                    <a:pt x="9" y="14"/>
                    <a:pt x="0" y="17"/>
                    <a:pt x="4" y="23"/>
                  </a:cubicBezTo>
                  <a:cubicBezTo>
                    <a:pt x="8" y="27"/>
                    <a:pt x="12" y="22"/>
                    <a:pt x="16" y="20"/>
                  </a:cubicBezTo>
                  <a:cubicBezTo>
                    <a:pt x="24" y="15"/>
                    <a:pt x="34" y="9"/>
                    <a:pt x="45" y="12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08">
              <a:extLst>
                <a:ext uri="{FF2B5EF4-FFF2-40B4-BE49-F238E27FC236}">
                  <a16:creationId xmlns:a16="http://schemas.microsoft.com/office/drawing/2014/main" id="{1CD9614F-9FB4-4953-9CBC-2FD863E36D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6380" y="-2074025"/>
              <a:ext cx="207963" cy="153988"/>
            </a:xfrm>
            <a:custGeom>
              <a:avLst/>
              <a:gdLst>
                <a:gd name="T0" fmla="*/ 4 w 65"/>
                <a:gd name="T1" fmla="*/ 47 h 48"/>
                <a:gd name="T2" fmla="*/ 27 w 65"/>
                <a:gd name="T3" fmla="*/ 39 h 48"/>
                <a:gd name="T4" fmla="*/ 50 w 65"/>
                <a:gd name="T5" fmla="*/ 12 h 48"/>
                <a:gd name="T6" fmla="*/ 10 w 65"/>
                <a:gd name="T7" fmla="*/ 26 h 48"/>
                <a:gd name="T8" fmla="*/ 1 w 65"/>
                <a:gd name="T9" fmla="*/ 41 h 48"/>
                <a:gd name="T10" fmla="*/ 0 w 65"/>
                <a:gd name="T11" fmla="*/ 46 h 48"/>
                <a:gd name="T12" fmla="*/ 4 w 65"/>
                <a:gd name="T13" fmla="*/ 47 h 48"/>
                <a:gd name="T14" fmla="*/ 44 w 65"/>
                <a:gd name="T15" fmla="*/ 15 h 48"/>
                <a:gd name="T16" fmla="*/ 44 w 65"/>
                <a:gd name="T17" fmla="*/ 22 h 48"/>
                <a:gd name="T18" fmla="*/ 13 w 65"/>
                <a:gd name="T19" fmla="*/ 37 h 48"/>
                <a:gd name="T20" fmla="*/ 44 w 65"/>
                <a:gd name="T21" fmla="*/ 1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48">
                  <a:moveTo>
                    <a:pt x="4" y="47"/>
                  </a:moveTo>
                  <a:cubicBezTo>
                    <a:pt x="12" y="45"/>
                    <a:pt x="19" y="42"/>
                    <a:pt x="27" y="39"/>
                  </a:cubicBezTo>
                  <a:cubicBezTo>
                    <a:pt x="37" y="35"/>
                    <a:pt x="65" y="26"/>
                    <a:pt x="50" y="12"/>
                  </a:cubicBezTo>
                  <a:cubicBezTo>
                    <a:pt x="36" y="0"/>
                    <a:pt x="20" y="15"/>
                    <a:pt x="10" y="26"/>
                  </a:cubicBezTo>
                  <a:cubicBezTo>
                    <a:pt x="7" y="31"/>
                    <a:pt x="3" y="36"/>
                    <a:pt x="1" y="41"/>
                  </a:cubicBezTo>
                  <a:cubicBezTo>
                    <a:pt x="1" y="43"/>
                    <a:pt x="0" y="45"/>
                    <a:pt x="0" y="46"/>
                  </a:cubicBezTo>
                  <a:cubicBezTo>
                    <a:pt x="1" y="48"/>
                    <a:pt x="3" y="48"/>
                    <a:pt x="4" y="47"/>
                  </a:cubicBezTo>
                  <a:close/>
                  <a:moveTo>
                    <a:pt x="44" y="15"/>
                  </a:moveTo>
                  <a:cubicBezTo>
                    <a:pt x="48" y="16"/>
                    <a:pt x="47" y="20"/>
                    <a:pt x="44" y="22"/>
                  </a:cubicBezTo>
                  <a:cubicBezTo>
                    <a:pt x="35" y="29"/>
                    <a:pt x="23" y="32"/>
                    <a:pt x="13" y="37"/>
                  </a:cubicBezTo>
                  <a:cubicBezTo>
                    <a:pt x="19" y="29"/>
                    <a:pt x="33" y="13"/>
                    <a:pt x="44" y="1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09">
              <a:extLst>
                <a:ext uri="{FF2B5EF4-FFF2-40B4-BE49-F238E27FC236}">
                  <a16:creationId xmlns:a16="http://schemas.microsoft.com/office/drawing/2014/main" id="{DCE87268-5263-4C94-96C9-BCA96511FA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83592" y="-2070850"/>
              <a:ext cx="184150" cy="147638"/>
            </a:xfrm>
            <a:custGeom>
              <a:avLst/>
              <a:gdLst>
                <a:gd name="T0" fmla="*/ 14 w 57"/>
                <a:gd name="T1" fmla="*/ 30 h 46"/>
                <a:gd name="T2" fmla="*/ 51 w 57"/>
                <a:gd name="T3" fmla="*/ 45 h 46"/>
                <a:gd name="T4" fmla="*/ 54 w 57"/>
                <a:gd name="T5" fmla="*/ 46 h 46"/>
                <a:gd name="T6" fmla="*/ 57 w 57"/>
                <a:gd name="T7" fmla="*/ 42 h 46"/>
                <a:gd name="T8" fmla="*/ 54 w 57"/>
                <a:gd name="T9" fmla="*/ 34 h 46"/>
                <a:gd name="T10" fmla="*/ 54 w 57"/>
                <a:gd name="T11" fmla="*/ 34 h 46"/>
                <a:gd name="T12" fmla="*/ 9 w 57"/>
                <a:gd name="T13" fmla="*/ 7 h 46"/>
                <a:gd name="T14" fmla="*/ 14 w 57"/>
                <a:gd name="T15" fmla="*/ 30 h 46"/>
                <a:gd name="T16" fmla="*/ 26 w 57"/>
                <a:gd name="T17" fmla="*/ 15 h 46"/>
                <a:gd name="T18" fmla="*/ 50 w 57"/>
                <a:gd name="T19" fmla="*/ 38 h 46"/>
                <a:gd name="T20" fmla="*/ 29 w 57"/>
                <a:gd name="T21" fmla="*/ 28 h 46"/>
                <a:gd name="T22" fmla="*/ 16 w 57"/>
                <a:gd name="T23" fmla="*/ 23 h 46"/>
                <a:gd name="T24" fmla="*/ 26 w 57"/>
                <a:gd name="T25" fmla="*/ 1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46">
                  <a:moveTo>
                    <a:pt x="14" y="30"/>
                  </a:moveTo>
                  <a:cubicBezTo>
                    <a:pt x="26" y="35"/>
                    <a:pt x="39" y="39"/>
                    <a:pt x="51" y="45"/>
                  </a:cubicBezTo>
                  <a:cubicBezTo>
                    <a:pt x="52" y="46"/>
                    <a:pt x="53" y="46"/>
                    <a:pt x="54" y="46"/>
                  </a:cubicBezTo>
                  <a:cubicBezTo>
                    <a:pt x="56" y="46"/>
                    <a:pt x="57" y="44"/>
                    <a:pt x="57" y="42"/>
                  </a:cubicBezTo>
                  <a:cubicBezTo>
                    <a:pt x="57" y="39"/>
                    <a:pt x="55" y="37"/>
                    <a:pt x="54" y="34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47" y="19"/>
                    <a:pt x="26" y="0"/>
                    <a:pt x="9" y="7"/>
                  </a:cubicBezTo>
                  <a:cubicBezTo>
                    <a:pt x="0" y="13"/>
                    <a:pt x="6" y="26"/>
                    <a:pt x="14" y="30"/>
                  </a:cubicBezTo>
                  <a:close/>
                  <a:moveTo>
                    <a:pt x="26" y="15"/>
                  </a:moveTo>
                  <a:cubicBezTo>
                    <a:pt x="37" y="19"/>
                    <a:pt x="44" y="29"/>
                    <a:pt x="50" y="38"/>
                  </a:cubicBezTo>
                  <a:cubicBezTo>
                    <a:pt x="43" y="35"/>
                    <a:pt x="36" y="31"/>
                    <a:pt x="29" y="28"/>
                  </a:cubicBezTo>
                  <a:cubicBezTo>
                    <a:pt x="24" y="26"/>
                    <a:pt x="20" y="25"/>
                    <a:pt x="16" y="23"/>
                  </a:cubicBezTo>
                  <a:cubicBezTo>
                    <a:pt x="6" y="13"/>
                    <a:pt x="19" y="12"/>
                    <a:pt x="26" y="1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10">
              <a:extLst>
                <a:ext uri="{FF2B5EF4-FFF2-40B4-BE49-F238E27FC236}">
                  <a16:creationId xmlns:a16="http://schemas.microsoft.com/office/drawing/2014/main" id="{B14C5E1F-1EDB-4473-AC9F-75669596C8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1655" y="-1600950"/>
              <a:ext cx="173038" cy="82550"/>
            </a:xfrm>
            <a:custGeom>
              <a:avLst/>
              <a:gdLst>
                <a:gd name="T0" fmla="*/ 4 w 54"/>
                <a:gd name="T1" fmla="*/ 13 h 26"/>
                <a:gd name="T2" fmla="*/ 19 w 54"/>
                <a:gd name="T3" fmla="*/ 24 h 26"/>
                <a:gd name="T4" fmla="*/ 43 w 54"/>
                <a:gd name="T5" fmla="*/ 20 h 26"/>
                <a:gd name="T6" fmla="*/ 53 w 54"/>
                <a:gd name="T7" fmla="*/ 8 h 26"/>
                <a:gd name="T8" fmla="*/ 54 w 54"/>
                <a:gd name="T9" fmla="*/ 5 h 26"/>
                <a:gd name="T10" fmla="*/ 42 w 54"/>
                <a:gd name="T11" fmla="*/ 4 h 26"/>
                <a:gd name="T12" fmla="*/ 24 w 54"/>
                <a:gd name="T13" fmla="*/ 7 h 26"/>
                <a:gd name="T14" fmla="*/ 3 w 54"/>
                <a:gd name="T15" fmla="*/ 1 h 26"/>
                <a:gd name="T16" fmla="*/ 2 w 54"/>
                <a:gd name="T17" fmla="*/ 8 h 26"/>
                <a:gd name="T18" fmla="*/ 4 w 54"/>
                <a:gd name="T19" fmla="*/ 13 h 26"/>
                <a:gd name="T20" fmla="*/ 47 w 54"/>
                <a:gd name="T21" fmla="*/ 10 h 26"/>
                <a:gd name="T22" fmla="*/ 27 w 54"/>
                <a:gd name="T23" fmla="*/ 21 h 26"/>
                <a:gd name="T24" fmla="*/ 27 w 54"/>
                <a:gd name="T25" fmla="*/ 21 h 26"/>
                <a:gd name="T26" fmla="*/ 27 w 54"/>
                <a:gd name="T27" fmla="*/ 21 h 26"/>
                <a:gd name="T28" fmla="*/ 27 w 54"/>
                <a:gd name="T29" fmla="*/ 21 h 26"/>
                <a:gd name="T30" fmla="*/ 10 w 54"/>
                <a:gd name="T31" fmla="*/ 12 h 26"/>
                <a:gd name="T32" fmla="*/ 47 w 54"/>
                <a:gd name="T3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26">
                  <a:moveTo>
                    <a:pt x="4" y="13"/>
                  </a:moveTo>
                  <a:cubicBezTo>
                    <a:pt x="8" y="18"/>
                    <a:pt x="13" y="22"/>
                    <a:pt x="19" y="24"/>
                  </a:cubicBezTo>
                  <a:cubicBezTo>
                    <a:pt x="27" y="26"/>
                    <a:pt x="36" y="25"/>
                    <a:pt x="43" y="20"/>
                  </a:cubicBezTo>
                  <a:cubicBezTo>
                    <a:pt x="47" y="17"/>
                    <a:pt x="49" y="12"/>
                    <a:pt x="53" y="8"/>
                  </a:cubicBezTo>
                  <a:cubicBezTo>
                    <a:pt x="53" y="7"/>
                    <a:pt x="54" y="6"/>
                    <a:pt x="54" y="5"/>
                  </a:cubicBezTo>
                  <a:cubicBezTo>
                    <a:pt x="52" y="0"/>
                    <a:pt x="46" y="3"/>
                    <a:pt x="42" y="4"/>
                  </a:cubicBezTo>
                  <a:cubicBezTo>
                    <a:pt x="36" y="6"/>
                    <a:pt x="30" y="7"/>
                    <a:pt x="24" y="7"/>
                  </a:cubicBezTo>
                  <a:cubicBezTo>
                    <a:pt x="16" y="7"/>
                    <a:pt x="10" y="2"/>
                    <a:pt x="3" y="1"/>
                  </a:cubicBezTo>
                  <a:cubicBezTo>
                    <a:pt x="0" y="1"/>
                    <a:pt x="0" y="6"/>
                    <a:pt x="2" y="8"/>
                  </a:cubicBezTo>
                  <a:cubicBezTo>
                    <a:pt x="2" y="10"/>
                    <a:pt x="3" y="11"/>
                    <a:pt x="4" y="13"/>
                  </a:cubicBezTo>
                  <a:close/>
                  <a:moveTo>
                    <a:pt x="47" y="10"/>
                  </a:moveTo>
                  <a:cubicBezTo>
                    <a:pt x="42" y="16"/>
                    <a:pt x="35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0" y="21"/>
                    <a:pt x="14" y="18"/>
                    <a:pt x="10" y="12"/>
                  </a:cubicBezTo>
                  <a:cubicBezTo>
                    <a:pt x="22" y="16"/>
                    <a:pt x="35" y="14"/>
                    <a:pt x="47" y="1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11">
              <a:extLst>
                <a:ext uri="{FF2B5EF4-FFF2-40B4-BE49-F238E27FC236}">
                  <a16:creationId xmlns:a16="http://schemas.microsoft.com/office/drawing/2014/main" id="{4C2EE419-CC84-4554-B34E-49AFCABF5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380" y="-15342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12">
              <a:extLst>
                <a:ext uri="{FF2B5EF4-FFF2-40B4-BE49-F238E27FC236}">
                  <a16:creationId xmlns:a16="http://schemas.microsoft.com/office/drawing/2014/main" id="{F0198B45-72FB-4FFB-9611-DE41AB9DC9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0217" y="-1466013"/>
              <a:ext cx="288925" cy="269875"/>
            </a:xfrm>
            <a:custGeom>
              <a:avLst/>
              <a:gdLst>
                <a:gd name="T0" fmla="*/ 74 w 90"/>
                <a:gd name="T1" fmla="*/ 4 h 84"/>
                <a:gd name="T2" fmla="*/ 9 w 90"/>
                <a:gd name="T3" fmla="*/ 10 h 84"/>
                <a:gd name="T4" fmla="*/ 5 w 90"/>
                <a:gd name="T5" fmla="*/ 9 h 84"/>
                <a:gd name="T6" fmla="*/ 3 w 90"/>
                <a:gd name="T7" fmla="*/ 9 h 84"/>
                <a:gd name="T8" fmla="*/ 0 w 90"/>
                <a:gd name="T9" fmla="*/ 13 h 84"/>
                <a:gd name="T10" fmla="*/ 1 w 90"/>
                <a:gd name="T11" fmla="*/ 19 h 84"/>
                <a:gd name="T12" fmla="*/ 7 w 90"/>
                <a:gd name="T13" fmla="*/ 37 h 84"/>
                <a:gd name="T14" fmla="*/ 44 w 90"/>
                <a:gd name="T15" fmla="*/ 81 h 84"/>
                <a:gd name="T16" fmla="*/ 87 w 90"/>
                <a:gd name="T17" fmla="*/ 29 h 84"/>
                <a:gd name="T18" fmla="*/ 74 w 90"/>
                <a:gd name="T19" fmla="*/ 4 h 84"/>
                <a:gd name="T20" fmla="*/ 46 w 90"/>
                <a:gd name="T21" fmla="*/ 72 h 84"/>
                <a:gd name="T22" fmla="*/ 22 w 90"/>
                <a:gd name="T23" fmla="*/ 54 h 84"/>
                <a:gd name="T24" fmla="*/ 32 w 90"/>
                <a:gd name="T25" fmla="*/ 49 h 84"/>
                <a:gd name="T26" fmla="*/ 53 w 90"/>
                <a:gd name="T27" fmla="*/ 48 h 84"/>
                <a:gd name="T28" fmla="*/ 67 w 90"/>
                <a:gd name="T29" fmla="*/ 56 h 84"/>
                <a:gd name="T30" fmla="*/ 46 w 90"/>
                <a:gd name="T31" fmla="*/ 72 h 84"/>
                <a:gd name="T32" fmla="*/ 73 w 90"/>
                <a:gd name="T33" fmla="*/ 45 h 84"/>
                <a:gd name="T34" fmla="*/ 70 w 90"/>
                <a:gd name="T35" fmla="*/ 50 h 84"/>
                <a:gd name="T36" fmla="*/ 63 w 90"/>
                <a:gd name="T37" fmla="*/ 45 h 84"/>
                <a:gd name="T38" fmla="*/ 27 w 90"/>
                <a:gd name="T39" fmla="*/ 42 h 84"/>
                <a:gd name="T40" fmla="*/ 19 w 90"/>
                <a:gd name="T41" fmla="*/ 48 h 84"/>
                <a:gd name="T42" fmla="*/ 9 w 90"/>
                <a:gd name="T43" fmla="*/ 16 h 84"/>
                <a:gd name="T44" fmla="*/ 58 w 90"/>
                <a:gd name="T45" fmla="*/ 18 h 84"/>
                <a:gd name="T46" fmla="*/ 77 w 90"/>
                <a:gd name="T47" fmla="*/ 12 h 84"/>
                <a:gd name="T48" fmla="*/ 80 w 90"/>
                <a:gd name="T49" fmla="*/ 18 h 84"/>
                <a:gd name="T50" fmla="*/ 73 w 90"/>
                <a:gd name="T51" fmla="*/ 4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0" h="84">
                  <a:moveTo>
                    <a:pt x="74" y="4"/>
                  </a:moveTo>
                  <a:cubicBezTo>
                    <a:pt x="53" y="11"/>
                    <a:pt x="31" y="15"/>
                    <a:pt x="9" y="10"/>
                  </a:cubicBezTo>
                  <a:cubicBezTo>
                    <a:pt x="8" y="9"/>
                    <a:pt x="6" y="9"/>
                    <a:pt x="5" y="9"/>
                  </a:cubicBezTo>
                  <a:cubicBezTo>
                    <a:pt x="4" y="9"/>
                    <a:pt x="4" y="9"/>
                    <a:pt x="3" y="9"/>
                  </a:cubicBezTo>
                  <a:cubicBezTo>
                    <a:pt x="1" y="9"/>
                    <a:pt x="0" y="11"/>
                    <a:pt x="0" y="13"/>
                  </a:cubicBezTo>
                  <a:cubicBezTo>
                    <a:pt x="1" y="15"/>
                    <a:pt x="1" y="17"/>
                    <a:pt x="1" y="19"/>
                  </a:cubicBezTo>
                  <a:cubicBezTo>
                    <a:pt x="3" y="25"/>
                    <a:pt x="4" y="31"/>
                    <a:pt x="7" y="37"/>
                  </a:cubicBezTo>
                  <a:cubicBezTo>
                    <a:pt x="13" y="55"/>
                    <a:pt x="22" y="78"/>
                    <a:pt x="44" y="81"/>
                  </a:cubicBezTo>
                  <a:cubicBezTo>
                    <a:pt x="71" y="84"/>
                    <a:pt x="81" y="50"/>
                    <a:pt x="87" y="29"/>
                  </a:cubicBezTo>
                  <a:cubicBezTo>
                    <a:pt x="90" y="19"/>
                    <a:pt x="88" y="0"/>
                    <a:pt x="74" y="4"/>
                  </a:cubicBezTo>
                  <a:close/>
                  <a:moveTo>
                    <a:pt x="46" y="72"/>
                  </a:moveTo>
                  <a:cubicBezTo>
                    <a:pt x="36" y="72"/>
                    <a:pt x="28" y="64"/>
                    <a:pt x="22" y="54"/>
                  </a:cubicBezTo>
                  <a:cubicBezTo>
                    <a:pt x="25" y="52"/>
                    <a:pt x="29" y="50"/>
                    <a:pt x="32" y="49"/>
                  </a:cubicBezTo>
                  <a:cubicBezTo>
                    <a:pt x="38" y="46"/>
                    <a:pt x="46" y="45"/>
                    <a:pt x="53" y="48"/>
                  </a:cubicBezTo>
                  <a:cubicBezTo>
                    <a:pt x="58" y="50"/>
                    <a:pt x="63" y="53"/>
                    <a:pt x="67" y="56"/>
                  </a:cubicBezTo>
                  <a:cubicBezTo>
                    <a:pt x="63" y="64"/>
                    <a:pt x="57" y="72"/>
                    <a:pt x="46" y="72"/>
                  </a:cubicBezTo>
                  <a:close/>
                  <a:moveTo>
                    <a:pt x="73" y="45"/>
                  </a:moveTo>
                  <a:cubicBezTo>
                    <a:pt x="72" y="47"/>
                    <a:pt x="71" y="48"/>
                    <a:pt x="70" y="50"/>
                  </a:cubicBezTo>
                  <a:cubicBezTo>
                    <a:pt x="68" y="48"/>
                    <a:pt x="65" y="46"/>
                    <a:pt x="63" y="45"/>
                  </a:cubicBezTo>
                  <a:cubicBezTo>
                    <a:pt x="52" y="41"/>
                    <a:pt x="39" y="37"/>
                    <a:pt x="27" y="42"/>
                  </a:cubicBezTo>
                  <a:cubicBezTo>
                    <a:pt x="25" y="44"/>
                    <a:pt x="21" y="45"/>
                    <a:pt x="19" y="48"/>
                  </a:cubicBezTo>
                  <a:cubicBezTo>
                    <a:pt x="15" y="37"/>
                    <a:pt x="12" y="25"/>
                    <a:pt x="9" y="16"/>
                  </a:cubicBezTo>
                  <a:cubicBezTo>
                    <a:pt x="25" y="21"/>
                    <a:pt x="42" y="21"/>
                    <a:pt x="58" y="18"/>
                  </a:cubicBezTo>
                  <a:cubicBezTo>
                    <a:pt x="65" y="16"/>
                    <a:pt x="71" y="13"/>
                    <a:pt x="77" y="12"/>
                  </a:cubicBezTo>
                  <a:cubicBezTo>
                    <a:pt x="80" y="13"/>
                    <a:pt x="80" y="16"/>
                    <a:pt x="80" y="18"/>
                  </a:cubicBezTo>
                  <a:cubicBezTo>
                    <a:pt x="80" y="27"/>
                    <a:pt x="76" y="36"/>
                    <a:pt x="73" y="4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13">
              <a:extLst>
                <a:ext uri="{FF2B5EF4-FFF2-40B4-BE49-F238E27FC236}">
                  <a16:creationId xmlns:a16="http://schemas.microsoft.com/office/drawing/2014/main" id="{B3B4A3B8-ECBD-498D-9945-8D166DE0A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0155" y="-2591550"/>
              <a:ext cx="1301750" cy="1639888"/>
            </a:xfrm>
            <a:custGeom>
              <a:avLst/>
              <a:gdLst>
                <a:gd name="T0" fmla="*/ 370 w 406"/>
                <a:gd name="T1" fmla="*/ 401 h 510"/>
                <a:gd name="T2" fmla="*/ 310 w 406"/>
                <a:gd name="T3" fmla="*/ 506 h 510"/>
                <a:gd name="T4" fmla="*/ 278 w 406"/>
                <a:gd name="T5" fmla="*/ 479 h 510"/>
                <a:gd name="T6" fmla="*/ 272 w 406"/>
                <a:gd name="T7" fmla="*/ 452 h 510"/>
                <a:gd name="T8" fmla="*/ 370 w 406"/>
                <a:gd name="T9" fmla="*/ 226 h 510"/>
                <a:gd name="T10" fmla="*/ 351 w 406"/>
                <a:gd name="T11" fmla="*/ 210 h 510"/>
                <a:gd name="T12" fmla="*/ 333 w 406"/>
                <a:gd name="T13" fmla="*/ 138 h 510"/>
                <a:gd name="T14" fmla="*/ 328 w 406"/>
                <a:gd name="T15" fmla="*/ 158 h 510"/>
                <a:gd name="T16" fmla="*/ 188 w 406"/>
                <a:gd name="T17" fmla="*/ 126 h 510"/>
                <a:gd name="T18" fmla="*/ 207 w 406"/>
                <a:gd name="T19" fmla="*/ 145 h 510"/>
                <a:gd name="T20" fmla="*/ 193 w 406"/>
                <a:gd name="T21" fmla="*/ 157 h 510"/>
                <a:gd name="T22" fmla="*/ 97 w 406"/>
                <a:gd name="T23" fmla="*/ 79 h 510"/>
                <a:gd name="T24" fmla="*/ 75 w 406"/>
                <a:gd name="T25" fmla="*/ 174 h 510"/>
                <a:gd name="T26" fmla="*/ 75 w 406"/>
                <a:gd name="T27" fmla="*/ 118 h 510"/>
                <a:gd name="T28" fmla="*/ 68 w 406"/>
                <a:gd name="T29" fmla="*/ 166 h 510"/>
                <a:gd name="T30" fmla="*/ 29 w 406"/>
                <a:gd name="T31" fmla="*/ 245 h 510"/>
                <a:gd name="T32" fmla="*/ 30 w 406"/>
                <a:gd name="T33" fmla="*/ 256 h 510"/>
                <a:gd name="T34" fmla="*/ 40 w 406"/>
                <a:gd name="T35" fmla="*/ 302 h 510"/>
                <a:gd name="T36" fmla="*/ 133 w 406"/>
                <a:gd name="T37" fmla="*/ 453 h 510"/>
                <a:gd name="T38" fmla="*/ 138 w 406"/>
                <a:gd name="T39" fmla="*/ 475 h 510"/>
                <a:gd name="T40" fmla="*/ 85 w 406"/>
                <a:gd name="T41" fmla="*/ 510 h 510"/>
                <a:gd name="T42" fmla="*/ 13 w 406"/>
                <a:gd name="T43" fmla="*/ 459 h 510"/>
                <a:gd name="T44" fmla="*/ 10 w 406"/>
                <a:gd name="T45" fmla="*/ 363 h 510"/>
                <a:gd name="T46" fmla="*/ 11 w 406"/>
                <a:gd name="T47" fmla="*/ 168 h 510"/>
                <a:gd name="T48" fmla="*/ 61 w 406"/>
                <a:gd name="T49" fmla="*/ 62 h 510"/>
                <a:gd name="T50" fmla="*/ 67 w 406"/>
                <a:gd name="T51" fmla="*/ 112 h 510"/>
                <a:gd name="T52" fmla="*/ 76 w 406"/>
                <a:gd name="T53" fmla="*/ 59 h 510"/>
                <a:gd name="T54" fmla="*/ 161 w 406"/>
                <a:gd name="T55" fmla="*/ 89 h 510"/>
                <a:gd name="T56" fmla="*/ 89 w 406"/>
                <a:gd name="T57" fmla="*/ 45 h 510"/>
                <a:gd name="T58" fmla="*/ 151 w 406"/>
                <a:gd name="T59" fmla="*/ 31 h 510"/>
                <a:gd name="T60" fmla="*/ 138 w 406"/>
                <a:gd name="T61" fmla="*/ 12 h 510"/>
                <a:gd name="T62" fmla="*/ 258 w 406"/>
                <a:gd name="T63" fmla="*/ 10 h 510"/>
                <a:gd name="T64" fmla="*/ 387 w 406"/>
                <a:gd name="T65" fmla="*/ 168 h 510"/>
                <a:gd name="T66" fmla="*/ 400 w 406"/>
                <a:gd name="T67" fmla="*/ 348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6" h="510">
                  <a:moveTo>
                    <a:pt x="385" y="439"/>
                  </a:moveTo>
                  <a:cubicBezTo>
                    <a:pt x="381" y="426"/>
                    <a:pt x="376" y="413"/>
                    <a:pt x="370" y="401"/>
                  </a:cubicBezTo>
                  <a:cubicBezTo>
                    <a:pt x="370" y="442"/>
                    <a:pt x="348" y="484"/>
                    <a:pt x="313" y="505"/>
                  </a:cubicBezTo>
                  <a:cubicBezTo>
                    <a:pt x="312" y="505"/>
                    <a:pt x="311" y="506"/>
                    <a:pt x="310" y="506"/>
                  </a:cubicBezTo>
                  <a:cubicBezTo>
                    <a:pt x="307" y="505"/>
                    <a:pt x="303" y="503"/>
                    <a:pt x="300" y="501"/>
                  </a:cubicBezTo>
                  <a:cubicBezTo>
                    <a:pt x="293" y="493"/>
                    <a:pt x="287" y="483"/>
                    <a:pt x="278" y="479"/>
                  </a:cubicBezTo>
                  <a:cubicBezTo>
                    <a:pt x="275" y="478"/>
                    <a:pt x="271" y="477"/>
                    <a:pt x="268" y="477"/>
                  </a:cubicBezTo>
                  <a:cubicBezTo>
                    <a:pt x="268" y="469"/>
                    <a:pt x="270" y="460"/>
                    <a:pt x="272" y="452"/>
                  </a:cubicBezTo>
                  <a:cubicBezTo>
                    <a:pt x="330" y="423"/>
                    <a:pt x="349" y="365"/>
                    <a:pt x="365" y="293"/>
                  </a:cubicBezTo>
                  <a:cubicBezTo>
                    <a:pt x="366" y="286"/>
                    <a:pt x="381" y="221"/>
                    <a:pt x="370" y="226"/>
                  </a:cubicBezTo>
                  <a:cubicBezTo>
                    <a:pt x="367" y="228"/>
                    <a:pt x="367" y="231"/>
                    <a:pt x="366" y="235"/>
                  </a:cubicBezTo>
                  <a:cubicBezTo>
                    <a:pt x="361" y="227"/>
                    <a:pt x="355" y="219"/>
                    <a:pt x="351" y="210"/>
                  </a:cubicBezTo>
                  <a:cubicBezTo>
                    <a:pt x="342" y="190"/>
                    <a:pt x="339" y="167"/>
                    <a:pt x="338" y="145"/>
                  </a:cubicBezTo>
                  <a:cubicBezTo>
                    <a:pt x="337" y="143"/>
                    <a:pt x="337" y="135"/>
                    <a:pt x="333" y="138"/>
                  </a:cubicBezTo>
                  <a:cubicBezTo>
                    <a:pt x="330" y="144"/>
                    <a:pt x="329" y="151"/>
                    <a:pt x="330" y="158"/>
                  </a:cubicBezTo>
                  <a:cubicBezTo>
                    <a:pt x="329" y="158"/>
                    <a:pt x="328" y="158"/>
                    <a:pt x="328" y="158"/>
                  </a:cubicBezTo>
                  <a:cubicBezTo>
                    <a:pt x="303" y="160"/>
                    <a:pt x="279" y="160"/>
                    <a:pt x="255" y="154"/>
                  </a:cubicBezTo>
                  <a:cubicBezTo>
                    <a:pt x="231" y="148"/>
                    <a:pt x="210" y="137"/>
                    <a:pt x="188" y="126"/>
                  </a:cubicBezTo>
                  <a:cubicBezTo>
                    <a:pt x="187" y="125"/>
                    <a:pt x="184" y="123"/>
                    <a:pt x="182" y="125"/>
                  </a:cubicBezTo>
                  <a:cubicBezTo>
                    <a:pt x="180" y="133"/>
                    <a:pt x="201" y="141"/>
                    <a:pt x="207" y="145"/>
                  </a:cubicBezTo>
                  <a:cubicBezTo>
                    <a:pt x="213" y="148"/>
                    <a:pt x="219" y="151"/>
                    <a:pt x="226" y="154"/>
                  </a:cubicBezTo>
                  <a:cubicBezTo>
                    <a:pt x="215" y="157"/>
                    <a:pt x="204" y="159"/>
                    <a:pt x="193" y="157"/>
                  </a:cubicBezTo>
                  <a:cubicBezTo>
                    <a:pt x="154" y="153"/>
                    <a:pt x="121" y="131"/>
                    <a:pt x="106" y="94"/>
                  </a:cubicBezTo>
                  <a:cubicBezTo>
                    <a:pt x="103" y="89"/>
                    <a:pt x="101" y="83"/>
                    <a:pt x="97" y="79"/>
                  </a:cubicBezTo>
                  <a:cubicBezTo>
                    <a:pt x="93" y="79"/>
                    <a:pt x="93" y="83"/>
                    <a:pt x="95" y="88"/>
                  </a:cubicBezTo>
                  <a:cubicBezTo>
                    <a:pt x="98" y="120"/>
                    <a:pt x="96" y="149"/>
                    <a:pt x="75" y="174"/>
                  </a:cubicBezTo>
                  <a:cubicBezTo>
                    <a:pt x="79" y="156"/>
                    <a:pt x="79" y="137"/>
                    <a:pt x="77" y="119"/>
                  </a:cubicBezTo>
                  <a:cubicBezTo>
                    <a:pt x="77" y="118"/>
                    <a:pt x="75" y="117"/>
                    <a:pt x="75" y="118"/>
                  </a:cubicBezTo>
                  <a:cubicBezTo>
                    <a:pt x="75" y="119"/>
                    <a:pt x="74" y="120"/>
                    <a:pt x="74" y="121"/>
                  </a:cubicBezTo>
                  <a:cubicBezTo>
                    <a:pt x="71" y="136"/>
                    <a:pt x="71" y="151"/>
                    <a:pt x="68" y="166"/>
                  </a:cubicBezTo>
                  <a:cubicBezTo>
                    <a:pt x="65" y="184"/>
                    <a:pt x="58" y="202"/>
                    <a:pt x="48" y="218"/>
                  </a:cubicBezTo>
                  <a:cubicBezTo>
                    <a:pt x="42" y="227"/>
                    <a:pt x="35" y="236"/>
                    <a:pt x="29" y="245"/>
                  </a:cubicBezTo>
                  <a:cubicBezTo>
                    <a:pt x="26" y="248"/>
                    <a:pt x="21" y="254"/>
                    <a:pt x="28" y="256"/>
                  </a:cubicBezTo>
                  <a:cubicBezTo>
                    <a:pt x="28" y="256"/>
                    <a:pt x="29" y="256"/>
                    <a:pt x="30" y="256"/>
                  </a:cubicBezTo>
                  <a:cubicBezTo>
                    <a:pt x="31" y="261"/>
                    <a:pt x="32" y="266"/>
                    <a:pt x="32" y="268"/>
                  </a:cubicBezTo>
                  <a:cubicBezTo>
                    <a:pt x="35" y="279"/>
                    <a:pt x="37" y="291"/>
                    <a:pt x="40" y="302"/>
                  </a:cubicBezTo>
                  <a:cubicBezTo>
                    <a:pt x="50" y="336"/>
                    <a:pt x="60" y="370"/>
                    <a:pt x="77" y="401"/>
                  </a:cubicBezTo>
                  <a:cubicBezTo>
                    <a:pt x="90" y="424"/>
                    <a:pt x="110" y="442"/>
                    <a:pt x="133" y="453"/>
                  </a:cubicBezTo>
                  <a:cubicBezTo>
                    <a:pt x="133" y="453"/>
                    <a:pt x="133" y="453"/>
                    <a:pt x="133" y="454"/>
                  </a:cubicBezTo>
                  <a:cubicBezTo>
                    <a:pt x="136" y="460"/>
                    <a:pt x="137" y="467"/>
                    <a:pt x="138" y="475"/>
                  </a:cubicBezTo>
                  <a:cubicBezTo>
                    <a:pt x="122" y="476"/>
                    <a:pt x="111" y="491"/>
                    <a:pt x="102" y="503"/>
                  </a:cubicBezTo>
                  <a:cubicBezTo>
                    <a:pt x="96" y="505"/>
                    <a:pt x="90" y="508"/>
                    <a:pt x="85" y="510"/>
                  </a:cubicBezTo>
                  <a:cubicBezTo>
                    <a:pt x="60" y="484"/>
                    <a:pt x="42" y="451"/>
                    <a:pt x="34" y="416"/>
                  </a:cubicBezTo>
                  <a:cubicBezTo>
                    <a:pt x="27" y="431"/>
                    <a:pt x="20" y="444"/>
                    <a:pt x="13" y="459"/>
                  </a:cubicBezTo>
                  <a:cubicBezTo>
                    <a:pt x="4" y="442"/>
                    <a:pt x="0" y="422"/>
                    <a:pt x="2" y="403"/>
                  </a:cubicBezTo>
                  <a:cubicBezTo>
                    <a:pt x="3" y="389"/>
                    <a:pt x="7" y="376"/>
                    <a:pt x="10" y="363"/>
                  </a:cubicBezTo>
                  <a:cubicBezTo>
                    <a:pt x="16" y="335"/>
                    <a:pt x="15" y="305"/>
                    <a:pt x="8" y="277"/>
                  </a:cubicBezTo>
                  <a:cubicBezTo>
                    <a:pt x="0" y="242"/>
                    <a:pt x="4" y="203"/>
                    <a:pt x="11" y="168"/>
                  </a:cubicBezTo>
                  <a:cubicBezTo>
                    <a:pt x="18" y="132"/>
                    <a:pt x="32" y="97"/>
                    <a:pt x="54" y="68"/>
                  </a:cubicBezTo>
                  <a:cubicBezTo>
                    <a:pt x="56" y="66"/>
                    <a:pt x="58" y="63"/>
                    <a:pt x="61" y="62"/>
                  </a:cubicBezTo>
                  <a:cubicBezTo>
                    <a:pt x="64" y="61"/>
                    <a:pt x="68" y="63"/>
                    <a:pt x="69" y="66"/>
                  </a:cubicBezTo>
                  <a:cubicBezTo>
                    <a:pt x="70" y="81"/>
                    <a:pt x="69" y="97"/>
                    <a:pt x="67" y="112"/>
                  </a:cubicBezTo>
                  <a:cubicBezTo>
                    <a:pt x="74" y="96"/>
                    <a:pt x="77" y="78"/>
                    <a:pt x="76" y="60"/>
                  </a:cubicBezTo>
                  <a:cubicBezTo>
                    <a:pt x="76" y="60"/>
                    <a:pt x="76" y="59"/>
                    <a:pt x="76" y="59"/>
                  </a:cubicBezTo>
                  <a:cubicBezTo>
                    <a:pt x="77" y="59"/>
                    <a:pt x="77" y="60"/>
                    <a:pt x="77" y="60"/>
                  </a:cubicBezTo>
                  <a:cubicBezTo>
                    <a:pt x="108" y="63"/>
                    <a:pt x="136" y="70"/>
                    <a:pt x="161" y="89"/>
                  </a:cubicBezTo>
                  <a:cubicBezTo>
                    <a:pt x="142" y="71"/>
                    <a:pt x="119" y="58"/>
                    <a:pt x="94" y="50"/>
                  </a:cubicBezTo>
                  <a:cubicBezTo>
                    <a:pt x="92" y="49"/>
                    <a:pt x="89" y="48"/>
                    <a:pt x="89" y="45"/>
                  </a:cubicBezTo>
                  <a:cubicBezTo>
                    <a:pt x="89" y="43"/>
                    <a:pt x="91" y="42"/>
                    <a:pt x="92" y="42"/>
                  </a:cubicBezTo>
                  <a:cubicBezTo>
                    <a:pt x="110" y="32"/>
                    <a:pt x="131" y="28"/>
                    <a:pt x="151" y="31"/>
                  </a:cubicBezTo>
                  <a:cubicBezTo>
                    <a:pt x="136" y="28"/>
                    <a:pt x="122" y="27"/>
                    <a:pt x="107" y="28"/>
                  </a:cubicBezTo>
                  <a:cubicBezTo>
                    <a:pt x="116" y="20"/>
                    <a:pt x="127" y="15"/>
                    <a:pt x="138" y="12"/>
                  </a:cubicBezTo>
                  <a:cubicBezTo>
                    <a:pt x="163" y="4"/>
                    <a:pt x="189" y="0"/>
                    <a:pt x="215" y="2"/>
                  </a:cubicBezTo>
                  <a:cubicBezTo>
                    <a:pt x="229" y="3"/>
                    <a:pt x="244" y="5"/>
                    <a:pt x="258" y="10"/>
                  </a:cubicBezTo>
                  <a:cubicBezTo>
                    <a:pt x="293" y="21"/>
                    <a:pt x="322" y="46"/>
                    <a:pt x="350" y="70"/>
                  </a:cubicBezTo>
                  <a:cubicBezTo>
                    <a:pt x="377" y="94"/>
                    <a:pt x="383" y="133"/>
                    <a:pt x="387" y="168"/>
                  </a:cubicBezTo>
                  <a:cubicBezTo>
                    <a:pt x="392" y="204"/>
                    <a:pt x="390" y="240"/>
                    <a:pt x="388" y="276"/>
                  </a:cubicBezTo>
                  <a:cubicBezTo>
                    <a:pt x="387" y="301"/>
                    <a:pt x="396" y="323"/>
                    <a:pt x="400" y="348"/>
                  </a:cubicBezTo>
                  <a:cubicBezTo>
                    <a:pt x="406" y="379"/>
                    <a:pt x="400" y="412"/>
                    <a:pt x="385" y="439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14">
              <a:extLst>
                <a:ext uri="{FF2B5EF4-FFF2-40B4-BE49-F238E27FC236}">
                  <a16:creationId xmlns:a16="http://schemas.microsoft.com/office/drawing/2014/main" id="{82BD611D-DBB0-4CC2-B6AF-721F3A616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7780" y="-597650"/>
              <a:ext cx="109538" cy="366713"/>
            </a:xfrm>
            <a:custGeom>
              <a:avLst/>
              <a:gdLst>
                <a:gd name="T0" fmla="*/ 17 w 34"/>
                <a:gd name="T1" fmla="*/ 41 h 114"/>
                <a:gd name="T2" fmla="*/ 34 w 34"/>
                <a:gd name="T3" fmla="*/ 114 h 114"/>
                <a:gd name="T4" fmla="*/ 5 w 34"/>
                <a:gd name="T5" fmla="*/ 107 h 114"/>
                <a:gd name="T6" fmla="*/ 5 w 34"/>
                <a:gd name="T7" fmla="*/ 96 h 114"/>
                <a:gd name="T8" fmla="*/ 0 w 34"/>
                <a:gd name="T9" fmla="*/ 0 h 114"/>
                <a:gd name="T10" fmla="*/ 1 w 34"/>
                <a:gd name="T11" fmla="*/ 0 h 114"/>
                <a:gd name="T12" fmla="*/ 17 w 34"/>
                <a:gd name="T13" fmla="*/ 4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14">
                  <a:moveTo>
                    <a:pt x="17" y="41"/>
                  </a:moveTo>
                  <a:cubicBezTo>
                    <a:pt x="25" y="65"/>
                    <a:pt x="28" y="90"/>
                    <a:pt x="34" y="114"/>
                  </a:cubicBezTo>
                  <a:cubicBezTo>
                    <a:pt x="24" y="112"/>
                    <a:pt x="14" y="110"/>
                    <a:pt x="5" y="107"/>
                  </a:cubicBezTo>
                  <a:cubicBezTo>
                    <a:pt x="5" y="103"/>
                    <a:pt x="5" y="100"/>
                    <a:pt x="5" y="96"/>
                  </a:cubicBezTo>
                  <a:cubicBezTo>
                    <a:pt x="5" y="88"/>
                    <a:pt x="2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6" y="14"/>
                    <a:pt x="13" y="27"/>
                    <a:pt x="17" y="41"/>
                  </a:cubicBezTo>
                  <a:close/>
                </a:path>
              </a:pathLst>
            </a:custGeom>
            <a:solidFill>
              <a:srgbClr val="EA5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15">
              <a:extLst>
                <a:ext uri="{FF2B5EF4-FFF2-40B4-BE49-F238E27FC236}">
                  <a16:creationId xmlns:a16="http://schemas.microsoft.com/office/drawing/2014/main" id="{DE916F89-A1EC-4EB3-9CBA-420FA5D33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7592" y="-613525"/>
              <a:ext cx="173038" cy="388938"/>
            </a:xfrm>
            <a:custGeom>
              <a:avLst/>
              <a:gdLst>
                <a:gd name="T0" fmla="*/ 54 w 54"/>
                <a:gd name="T1" fmla="*/ 3 h 121"/>
                <a:gd name="T2" fmla="*/ 41 w 54"/>
                <a:gd name="T3" fmla="*/ 112 h 121"/>
                <a:gd name="T4" fmla="*/ 9 w 54"/>
                <a:gd name="T5" fmla="*/ 119 h 121"/>
                <a:gd name="T6" fmla="*/ 0 w 54"/>
                <a:gd name="T7" fmla="*/ 121 h 121"/>
                <a:gd name="T8" fmla="*/ 16 w 54"/>
                <a:gd name="T9" fmla="*/ 57 h 121"/>
                <a:gd name="T10" fmla="*/ 49 w 54"/>
                <a:gd name="T11" fmla="*/ 0 h 121"/>
                <a:gd name="T12" fmla="*/ 38 w 54"/>
                <a:gd name="T13" fmla="*/ 28 h 121"/>
                <a:gd name="T14" fmla="*/ 18 w 54"/>
                <a:gd name="T15" fmla="*/ 93 h 121"/>
                <a:gd name="T16" fmla="*/ 16 w 54"/>
                <a:gd name="T17" fmla="*/ 103 h 121"/>
                <a:gd name="T18" fmla="*/ 17 w 54"/>
                <a:gd name="T19" fmla="*/ 104 h 121"/>
                <a:gd name="T20" fmla="*/ 18 w 54"/>
                <a:gd name="T21" fmla="*/ 103 h 121"/>
                <a:gd name="T22" fmla="*/ 22 w 54"/>
                <a:gd name="T23" fmla="*/ 84 h 121"/>
                <a:gd name="T24" fmla="*/ 37 w 54"/>
                <a:gd name="T25" fmla="*/ 37 h 121"/>
                <a:gd name="T26" fmla="*/ 54 w 54"/>
                <a:gd name="T27" fmla="*/ 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" h="121">
                  <a:moveTo>
                    <a:pt x="54" y="3"/>
                  </a:moveTo>
                  <a:cubicBezTo>
                    <a:pt x="46" y="39"/>
                    <a:pt x="42" y="75"/>
                    <a:pt x="41" y="112"/>
                  </a:cubicBezTo>
                  <a:cubicBezTo>
                    <a:pt x="31" y="114"/>
                    <a:pt x="20" y="117"/>
                    <a:pt x="9" y="119"/>
                  </a:cubicBezTo>
                  <a:cubicBezTo>
                    <a:pt x="6" y="119"/>
                    <a:pt x="3" y="120"/>
                    <a:pt x="0" y="121"/>
                  </a:cubicBezTo>
                  <a:cubicBezTo>
                    <a:pt x="3" y="99"/>
                    <a:pt x="9" y="78"/>
                    <a:pt x="16" y="57"/>
                  </a:cubicBezTo>
                  <a:cubicBezTo>
                    <a:pt x="23" y="36"/>
                    <a:pt x="32" y="14"/>
                    <a:pt x="49" y="0"/>
                  </a:cubicBezTo>
                  <a:cubicBezTo>
                    <a:pt x="45" y="9"/>
                    <a:pt x="42" y="18"/>
                    <a:pt x="38" y="28"/>
                  </a:cubicBezTo>
                  <a:cubicBezTo>
                    <a:pt x="30" y="49"/>
                    <a:pt x="23" y="71"/>
                    <a:pt x="18" y="93"/>
                  </a:cubicBezTo>
                  <a:cubicBezTo>
                    <a:pt x="18" y="96"/>
                    <a:pt x="17" y="100"/>
                    <a:pt x="16" y="103"/>
                  </a:cubicBezTo>
                  <a:cubicBezTo>
                    <a:pt x="16" y="103"/>
                    <a:pt x="16" y="104"/>
                    <a:pt x="17" y="104"/>
                  </a:cubicBezTo>
                  <a:cubicBezTo>
                    <a:pt x="17" y="104"/>
                    <a:pt x="18" y="104"/>
                    <a:pt x="18" y="103"/>
                  </a:cubicBezTo>
                  <a:cubicBezTo>
                    <a:pt x="19" y="97"/>
                    <a:pt x="21" y="90"/>
                    <a:pt x="22" y="84"/>
                  </a:cubicBezTo>
                  <a:cubicBezTo>
                    <a:pt x="26" y="68"/>
                    <a:pt x="31" y="52"/>
                    <a:pt x="37" y="37"/>
                  </a:cubicBezTo>
                  <a:cubicBezTo>
                    <a:pt x="42" y="25"/>
                    <a:pt x="47" y="14"/>
                    <a:pt x="54" y="3"/>
                  </a:cubicBezTo>
                  <a:close/>
                </a:path>
              </a:pathLst>
            </a:custGeom>
            <a:solidFill>
              <a:srgbClr val="EA5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0900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14;p44">
            <a:extLst>
              <a:ext uri="{FF2B5EF4-FFF2-40B4-BE49-F238E27FC236}">
                <a16:creationId xmlns:a16="http://schemas.microsoft.com/office/drawing/2014/main" id="{4DE8754C-98FC-4EF7-BA46-294AD46813FD}"/>
              </a:ext>
            </a:extLst>
          </p:cNvPr>
          <p:cNvSpPr/>
          <p:nvPr/>
        </p:nvSpPr>
        <p:spPr>
          <a:xfrm>
            <a:off x="2338494" y="2451068"/>
            <a:ext cx="7905508" cy="3378232"/>
          </a:xfrm>
          <a:prstGeom prst="roundRect">
            <a:avLst>
              <a:gd name="adj" fmla="val 11448"/>
            </a:avLst>
          </a:prstGeom>
          <a:noFill/>
          <a:ln>
            <a:noFill/>
          </a:ln>
          <a:effectLst>
            <a:outerShdw blurRad="508000" dist="1651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ramatic style - Personal Use" panose="02000600000000000000" pitchFamily="2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3" name="Google Shape;415;p44">
            <a:extLst>
              <a:ext uri="{FF2B5EF4-FFF2-40B4-BE49-F238E27FC236}">
                <a16:creationId xmlns:a16="http://schemas.microsoft.com/office/drawing/2014/main" id="{285CFBEF-B267-4AE2-A8E5-A817BF4A54ED}"/>
              </a:ext>
            </a:extLst>
          </p:cNvPr>
          <p:cNvSpPr txBox="1"/>
          <p:nvPr/>
        </p:nvSpPr>
        <p:spPr>
          <a:xfrm>
            <a:off x="2774745" y="2702259"/>
            <a:ext cx="7097575" cy="1829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200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“Lorem ipsum dolor sit amet, consectetur adipiscing elit, sed do eiusmod tempor incididunt ut labore et dolore magna aliqua.</a:t>
            </a:r>
            <a:r>
              <a:rPr lang="en-US" sz="2200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 </a:t>
            </a:r>
            <a:r>
              <a:rPr lang="id" sz="22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do eiusmod tempor incididunt ut labore et dolore magna aliqua. Ut enim ad minim veniam, quis nostrud exercitation ullamco</a:t>
            </a:r>
            <a:r>
              <a:rPr lang="id" sz="2200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”</a:t>
            </a:r>
            <a:endParaRPr sz="2200" kern="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Arial"/>
              <a:sym typeface="Arial"/>
            </a:endParaRPr>
          </a:p>
        </p:txBody>
      </p:sp>
      <p:sp>
        <p:nvSpPr>
          <p:cNvPr id="6" name="Google Shape;418;p44">
            <a:extLst>
              <a:ext uri="{FF2B5EF4-FFF2-40B4-BE49-F238E27FC236}">
                <a16:creationId xmlns:a16="http://schemas.microsoft.com/office/drawing/2014/main" id="{5AFA18A7-76E1-48DA-A5F4-92C63D3D3D0E}"/>
              </a:ext>
            </a:extLst>
          </p:cNvPr>
          <p:cNvSpPr/>
          <p:nvPr/>
        </p:nvSpPr>
        <p:spPr>
          <a:xfrm flipH="1">
            <a:off x="2774743" y="4878401"/>
            <a:ext cx="4540456" cy="590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000" b="1" kern="0" dirty="0" err="1">
                <a:solidFill>
                  <a:srgbClr val="133E87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Aryo</a:t>
            </a:r>
            <a:r>
              <a:rPr lang="en-US" sz="4000" b="1" kern="0" dirty="0">
                <a:solidFill>
                  <a:srgbClr val="133E87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 </a:t>
            </a:r>
            <a:r>
              <a:rPr lang="en-US" sz="4000" b="1" kern="0" dirty="0" err="1">
                <a:solidFill>
                  <a:srgbClr val="133E87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Kaelantara</a:t>
            </a:r>
            <a:endParaRPr lang="en-US" sz="4000" b="1" kern="0" dirty="0">
              <a:solidFill>
                <a:srgbClr val="133E87"/>
              </a:solidFill>
              <a:latin typeface="Bell Gothic Std Black" panose="020B0806020202040204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" name="Google Shape;420;p44">
            <a:extLst>
              <a:ext uri="{FF2B5EF4-FFF2-40B4-BE49-F238E27FC236}">
                <a16:creationId xmlns:a16="http://schemas.microsoft.com/office/drawing/2014/main" id="{77536A31-D6E7-4D13-8A33-93CFD2DC3B32}"/>
              </a:ext>
            </a:extLst>
          </p:cNvPr>
          <p:cNvSpPr txBox="1"/>
          <p:nvPr/>
        </p:nvSpPr>
        <p:spPr>
          <a:xfrm>
            <a:off x="953675" y="751114"/>
            <a:ext cx="10420324" cy="900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6000" b="1" kern="0" dirty="0">
                <a:solidFill>
                  <a:srgbClr val="3F3F3F"/>
                </a:solidFill>
                <a:latin typeface="dramatic style - Personal Use" panose="02000600000000000000" pitchFamily="2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6000" kern="0" dirty="0">
              <a:solidFill>
                <a:srgbClr val="000000"/>
              </a:solidFill>
              <a:latin typeface="dramatic style - Personal Use" panose="02000600000000000000" pitchFamily="2" charset="0"/>
              <a:cs typeface="Arial"/>
              <a:sym typeface="Arial"/>
            </a:endParaRPr>
          </a:p>
        </p:txBody>
      </p:sp>
      <p:sp>
        <p:nvSpPr>
          <p:cNvPr id="9" name="Google Shape;421;p44">
            <a:extLst>
              <a:ext uri="{FF2B5EF4-FFF2-40B4-BE49-F238E27FC236}">
                <a16:creationId xmlns:a16="http://schemas.microsoft.com/office/drawing/2014/main" id="{E4894CD0-D254-4C5F-9E4E-EA47004B6ACE}"/>
              </a:ext>
            </a:extLst>
          </p:cNvPr>
          <p:cNvSpPr txBox="1"/>
          <p:nvPr/>
        </p:nvSpPr>
        <p:spPr>
          <a:xfrm>
            <a:off x="1523710" y="1778652"/>
            <a:ext cx="9286090" cy="56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1600" kern="0" dirty="0">
                <a:solidFill>
                  <a:srgbClr val="7F7F7F"/>
                </a:solidFill>
                <a:latin typeface="Arial Narrow" panose="020B0606020202030204" pitchFamily="34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 magna aliqua. Ut enim ad minim veniam, quis nostrud exercitation ullamco</a:t>
            </a:r>
            <a:endParaRPr sz="1600" kern="0" dirty="0">
              <a:solidFill>
                <a:srgbClr val="7F7F7F"/>
              </a:solidFill>
              <a:latin typeface="Arial Narrow" panose="020B0606020202030204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17" name="Google Shape;429;p44">
            <a:extLst>
              <a:ext uri="{FF2B5EF4-FFF2-40B4-BE49-F238E27FC236}">
                <a16:creationId xmlns:a16="http://schemas.microsoft.com/office/drawing/2014/main" id="{F0A2B53B-EEF1-4173-AC73-8763539C5523}"/>
              </a:ext>
            </a:extLst>
          </p:cNvPr>
          <p:cNvSpPr/>
          <p:nvPr/>
        </p:nvSpPr>
        <p:spPr>
          <a:xfrm>
            <a:off x="7953038" y="4925374"/>
            <a:ext cx="1902388" cy="495270"/>
          </a:xfrm>
          <a:prstGeom prst="roundRect">
            <a:avLst>
              <a:gd name="adj" fmla="val 50000"/>
            </a:avLst>
          </a:prstGeom>
          <a:solidFill>
            <a:srgbClr val="133E87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ramatic style - Personal Use" panose="02000600000000000000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18" name="Google Shape;430;p44">
            <a:extLst>
              <a:ext uri="{FF2B5EF4-FFF2-40B4-BE49-F238E27FC236}">
                <a16:creationId xmlns:a16="http://schemas.microsoft.com/office/drawing/2014/main" id="{93396B3F-75D4-4AE6-AE2E-F60060587E64}"/>
              </a:ext>
            </a:extLst>
          </p:cNvPr>
          <p:cNvGrpSpPr/>
          <p:nvPr/>
        </p:nvGrpSpPr>
        <p:grpSpPr>
          <a:xfrm>
            <a:off x="8267481" y="5060601"/>
            <a:ext cx="1277626" cy="197870"/>
            <a:chOff x="3753990" y="4826794"/>
            <a:chExt cx="1414255" cy="216929"/>
          </a:xfrm>
          <a:solidFill>
            <a:schemeClr val="bg1"/>
          </a:solidFill>
        </p:grpSpPr>
        <p:sp>
          <p:nvSpPr>
            <p:cNvPr id="19" name="Google Shape;431;p44">
              <a:extLst>
                <a:ext uri="{FF2B5EF4-FFF2-40B4-BE49-F238E27FC236}">
                  <a16:creationId xmlns:a16="http://schemas.microsoft.com/office/drawing/2014/main" id="{2D49247C-E817-45C9-8600-81C457391842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133E87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0" name="Google Shape;432;p44">
              <a:extLst>
                <a:ext uri="{FF2B5EF4-FFF2-40B4-BE49-F238E27FC236}">
                  <a16:creationId xmlns:a16="http://schemas.microsoft.com/office/drawing/2014/main" id="{DCC4096B-9F57-427C-ADF0-07C3CC320A4E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133E87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1" name="Google Shape;433;p44">
              <a:extLst>
                <a:ext uri="{FF2B5EF4-FFF2-40B4-BE49-F238E27FC236}">
                  <a16:creationId xmlns:a16="http://schemas.microsoft.com/office/drawing/2014/main" id="{708E9D0D-0735-4091-8A1A-29A92DD9022A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133E87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2" name="Google Shape;434;p44">
              <a:extLst>
                <a:ext uri="{FF2B5EF4-FFF2-40B4-BE49-F238E27FC236}">
                  <a16:creationId xmlns:a16="http://schemas.microsoft.com/office/drawing/2014/main" id="{7A927C89-BD3D-4762-854B-411DEE5181AC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grpFill/>
            <a:ln>
              <a:solidFill>
                <a:srgbClr val="133E87"/>
              </a:solidFill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3" name="Google Shape;435;p44">
              <a:extLst>
                <a:ext uri="{FF2B5EF4-FFF2-40B4-BE49-F238E27FC236}">
                  <a16:creationId xmlns:a16="http://schemas.microsoft.com/office/drawing/2014/main" id="{8A1574B7-BA11-4284-A8DD-4B1FB201A6B4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133E87"/>
            </a:solidFill>
            <a:ln w="12700" cap="flat" cmpd="sng">
              <a:solidFill>
                <a:schemeClr val="bg1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24" name="Google Shape;436;p44">
            <a:extLst>
              <a:ext uri="{FF2B5EF4-FFF2-40B4-BE49-F238E27FC236}">
                <a16:creationId xmlns:a16="http://schemas.microsoft.com/office/drawing/2014/main" id="{39A84A8F-4184-44B8-A5CA-934A64561017}"/>
              </a:ext>
            </a:extLst>
          </p:cNvPr>
          <p:cNvGrpSpPr/>
          <p:nvPr/>
        </p:nvGrpSpPr>
        <p:grpSpPr>
          <a:xfrm>
            <a:off x="542599" y="2545665"/>
            <a:ext cx="1400157" cy="1413721"/>
            <a:chOff x="4951410" y="1419225"/>
            <a:chExt cx="442540" cy="442541"/>
          </a:xfrm>
          <a:solidFill>
            <a:srgbClr val="6C4E31"/>
          </a:solidFill>
        </p:grpSpPr>
        <p:sp>
          <p:nvSpPr>
            <p:cNvPr id="25" name="Google Shape;437;p44">
              <a:extLst>
                <a:ext uri="{FF2B5EF4-FFF2-40B4-BE49-F238E27FC236}">
                  <a16:creationId xmlns:a16="http://schemas.microsoft.com/office/drawing/2014/main" id="{39F714AA-7CF2-467E-9D58-CF92A4C56B84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6" name="Google Shape;438;p44">
              <a:extLst>
                <a:ext uri="{FF2B5EF4-FFF2-40B4-BE49-F238E27FC236}">
                  <a16:creationId xmlns:a16="http://schemas.microsoft.com/office/drawing/2014/main" id="{FFF50D35-7191-4C34-A624-1B92F0530153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ramatic style - Personal Use" panose="02000600000000000000" pitchFamily="2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E489CB0-B2D7-4EF9-958B-775986938B93}"/>
              </a:ext>
            </a:extLst>
          </p:cNvPr>
          <p:cNvGrpSpPr/>
          <p:nvPr/>
        </p:nvGrpSpPr>
        <p:grpSpPr>
          <a:xfrm>
            <a:off x="542596" y="2991441"/>
            <a:ext cx="1246673" cy="1862274"/>
            <a:chOff x="2751367" y="-2851900"/>
            <a:chExt cx="1719263" cy="2711450"/>
          </a:xfrm>
        </p:grpSpPr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F2196441-8607-41A0-944F-ABABC5E0C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1367" y="-810375"/>
              <a:ext cx="188913" cy="34925"/>
            </a:xfrm>
            <a:custGeom>
              <a:avLst/>
              <a:gdLst>
                <a:gd name="T0" fmla="*/ 46 w 59"/>
                <a:gd name="T1" fmla="*/ 0 h 11"/>
                <a:gd name="T2" fmla="*/ 4 w 59"/>
                <a:gd name="T3" fmla="*/ 7 h 11"/>
                <a:gd name="T4" fmla="*/ 0 w 59"/>
                <a:gd name="T5" fmla="*/ 7 h 11"/>
                <a:gd name="T6" fmla="*/ 59 w 59"/>
                <a:gd name="T7" fmla="*/ 11 h 11"/>
                <a:gd name="T8" fmla="*/ 47 w 59"/>
                <a:gd name="T9" fmla="*/ 1 h 11"/>
                <a:gd name="T10" fmla="*/ 46 w 59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" h="11">
                  <a:moveTo>
                    <a:pt x="46" y="0"/>
                  </a:moveTo>
                  <a:cubicBezTo>
                    <a:pt x="33" y="5"/>
                    <a:pt x="18" y="4"/>
                    <a:pt x="4" y="7"/>
                  </a:cubicBezTo>
                  <a:cubicBezTo>
                    <a:pt x="2" y="7"/>
                    <a:pt x="1" y="7"/>
                    <a:pt x="0" y="7"/>
                  </a:cubicBezTo>
                  <a:cubicBezTo>
                    <a:pt x="20" y="7"/>
                    <a:pt x="40" y="10"/>
                    <a:pt x="59" y="11"/>
                  </a:cubicBezTo>
                  <a:cubicBezTo>
                    <a:pt x="55" y="8"/>
                    <a:pt x="51" y="4"/>
                    <a:pt x="47" y="1"/>
                  </a:cubicBezTo>
                  <a:cubicBezTo>
                    <a:pt x="47" y="0"/>
                    <a:pt x="46" y="0"/>
                    <a:pt x="46" y="0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8BF5ED58-3D23-416F-812F-85FA460799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405" y="-1607300"/>
              <a:ext cx="144463" cy="53975"/>
            </a:xfrm>
            <a:custGeom>
              <a:avLst/>
              <a:gdLst>
                <a:gd name="T0" fmla="*/ 21 w 45"/>
                <a:gd name="T1" fmla="*/ 16 h 17"/>
                <a:gd name="T2" fmla="*/ 45 w 45"/>
                <a:gd name="T3" fmla="*/ 0 h 17"/>
                <a:gd name="T4" fmla="*/ 0 w 45"/>
                <a:gd name="T5" fmla="*/ 4 h 17"/>
                <a:gd name="T6" fmla="*/ 21 w 45"/>
                <a:gd name="T7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7">
                  <a:moveTo>
                    <a:pt x="21" y="16"/>
                  </a:moveTo>
                  <a:cubicBezTo>
                    <a:pt x="31" y="16"/>
                    <a:pt x="38" y="6"/>
                    <a:pt x="45" y="0"/>
                  </a:cubicBezTo>
                  <a:cubicBezTo>
                    <a:pt x="32" y="8"/>
                    <a:pt x="15" y="9"/>
                    <a:pt x="0" y="4"/>
                  </a:cubicBezTo>
                  <a:cubicBezTo>
                    <a:pt x="5" y="11"/>
                    <a:pt x="12" y="17"/>
                    <a:pt x="21" y="16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033EE886-9D2B-489E-A631-C3443C802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0817" y="-1500938"/>
              <a:ext cx="439738" cy="220663"/>
            </a:xfrm>
            <a:custGeom>
              <a:avLst/>
              <a:gdLst>
                <a:gd name="T0" fmla="*/ 45 w 137"/>
                <a:gd name="T1" fmla="*/ 51 h 69"/>
                <a:gd name="T2" fmla="*/ 36 w 137"/>
                <a:gd name="T3" fmla="*/ 51 h 69"/>
                <a:gd name="T4" fmla="*/ 12 w 137"/>
                <a:gd name="T5" fmla="*/ 41 h 69"/>
                <a:gd name="T6" fmla="*/ 0 w 137"/>
                <a:gd name="T7" fmla="*/ 39 h 69"/>
                <a:gd name="T8" fmla="*/ 4 w 137"/>
                <a:gd name="T9" fmla="*/ 49 h 69"/>
                <a:gd name="T10" fmla="*/ 52 w 137"/>
                <a:gd name="T11" fmla="*/ 68 h 69"/>
                <a:gd name="T12" fmla="*/ 131 w 137"/>
                <a:gd name="T13" fmla="*/ 41 h 69"/>
                <a:gd name="T14" fmla="*/ 137 w 137"/>
                <a:gd name="T15" fmla="*/ 24 h 69"/>
                <a:gd name="T16" fmla="*/ 137 w 137"/>
                <a:gd name="T17" fmla="*/ 24 h 69"/>
                <a:gd name="T18" fmla="*/ 122 w 137"/>
                <a:gd name="T19" fmla="*/ 28 h 69"/>
                <a:gd name="T20" fmla="*/ 99 w 137"/>
                <a:gd name="T21" fmla="*/ 37 h 69"/>
                <a:gd name="T22" fmla="*/ 98 w 137"/>
                <a:gd name="T23" fmla="*/ 36 h 69"/>
                <a:gd name="T24" fmla="*/ 99 w 137"/>
                <a:gd name="T25" fmla="*/ 35 h 69"/>
                <a:gd name="T26" fmla="*/ 117 w 137"/>
                <a:gd name="T27" fmla="*/ 26 h 69"/>
                <a:gd name="T28" fmla="*/ 122 w 137"/>
                <a:gd name="T29" fmla="*/ 22 h 69"/>
                <a:gd name="T30" fmla="*/ 131 w 137"/>
                <a:gd name="T31" fmla="*/ 20 h 69"/>
                <a:gd name="T32" fmla="*/ 137 w 137"/>
                <a:gd name="T33" fmla="*/ 15 h 69"/>
                <a:gd name="T34" fmla="*/ 120 w 137"/>
                <a:gd name="T35" fmla="*/ 0 h 69"/>
                <a:gd name="T36" fmla="*/ 103 w 137"/>
                <a:gd name="T37" fmla="*/ 4 h 69"/>
                <a:gd name="T38" fmla="*/ 19 w 137"/>
                <a:gd name="T39" fmla="*/ 14 h 69"/>
                <a:gd name="T40" fmla="*/ 0 w 137"/>
                <a:gd name="T41" fmla="*/ 31 h 69"/>
                <a:gd name="T42" fmla="*/ 1 w 137"/>
                <a:gd name="T43" fmla="*/ 31 h 69"/>
                <a:gd name="T44" fmla="*/ 13 w 137"/>
                <a:gd name="T45" fmla="*/ 35 h 69"/>
                <a:gd name="T46" fmla="*/ 17 w 137"/>
                <a:gd name="T47" fmla="*/ 40 h 69"/>
                <a:gd name="T48" fmla="*/ 47 w 137"/>
                <a:gd name="T49" fmla="*/ 46 h 69"/>
                <a:gd name="T50" fmla="*/ 49 w 137"/>
                <a:gd name="T51" fmla="*/ 48 h 69"/>
                <a:gd name="T52" fmla="*/ 45 w 137"/>
                <a:gd name="T53" fmla="*/ 5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7" h="69">
                  <a:moveTo>
                    <a:pt x="45" y="51"/>
                  </a:moveTo>
                  <a:cubicBezTo>
                    <a:pt x="42" y="51"/>
                    <a:pt x="39" y="51"/>
                    <a:pt x="36" y="51"/>
                  </a:cubicBezTo>
                  <a:cubicBezTo>
                    <a:pt x="27" y="51"/>
                    <a:pt x="19" y="47"/>
                    <a:pt x="12" y="41"/>
                  </a:cubicBezTo>
                  <a:cubicBezTo>
                    <a:pt x="10" y="41"/>
                    <a:pt x="4" y="41"/>
                    <a:pt x="0" y="39"/>
                  </a:cubicBezTo>
                  <a:cubicBezTo>
                    <a:pt x="0" y="43"/>
                    <a:pt x="2" y="46"/>
                    <a:pt x="4" y="49"/>
                  </a:cubicBezTo>
                  <a:cubicBezTo>
                    <a:pt x="16" y="63"/>
                    <a:pt x="35" y="66"/>
                    <a:pt x="52" y="68"/>
                  </a:cubicBezTo>
                  <a:cubicBezTo>
                    <a:pt x="81" y="69"/>
                    <a:pt x="109" y="60"/>
                    <a:pt x="131" y="41"/>
                  </a:cubicBezTo>
                  <a:cubicBezTo>
                    <a:pt x="134" y="37"/>
                    <a:pt x="136" y="30"/>
                    <a:pt x="137" y="24"/>
                  </a:cubicBezTo>
                  <a:cubicBezTo>
                    <a:pt x="137" y="24"/>
                    <a:pt x="137" y="24"/>
                    <a:pt x="137" y="24"/>
                  </a:cubicBezTo>
                  <a:cubicBezTo>
                    <a:pt x="132" y="26"/>
                    <a:pt x="127" y="28"/>
                    <a:pt x="122" y="28"/>
                  </a:cubicBezTo>
                  <a:cubicBezTo>
                    <a:pt x="115" y="31"/>
                    <a:pt x="107" y="35"/>
                    <a:pt x="99" y="37"/>
                  </a:cubicBezTo>
                  <a:cubicBezTo>
                    <a:pt x="99" y="37"/>
                    <a:pt x="98" y="37"/>
                    <a:pt x="98" y="36"/>
                  </a:cubicBezTo>
                  <a:cubicBezTo>
                    <a:pt x="98" y="36"/>
                    <a:pt x="98" y="35"/>
                    <a:pt x="99" y="35"/>
                  </a:cubicBezTo>
                  <a:cubicBezTo>
                    <a:pt x="105" y="32"/>
                    <a:pt x="111" y="29"/>
                    <a:pt x="117" y="26"/>
                  </a:cubicBezTo>
                  <a:cubicBezTo>
                    <a:pt x="119" y="25"/>
                    <a:pt x="120" y="23"/>
                    <a:pt x="122" y="22"/>
                  </a:cubicBezTo>
                  <a:cubicBezTo>
                    <a:pt x="126" y="22"/>
                    <a:pt x="128" y="21"/>
                    <a:pt x="131" y="20"/>
                  </a:cubicBezTo>
                  <a:cubicBezTo>
                    <a:pt x="133" y="19"/>
                    <a:pt x="135" y="17"/>
                    <a:pt x="137" y="15"/>
                  </a:cubicBezTo>
                  <a:cubicBezTo>
                    <a:pt x="136" y="7"/>
                    <a:pt x="131" y="0"/>
                    <a:pt x="120" y="0"/>
                  </a:cubicBezTo>
                  <a:cubicBezTo>
                    <a:pt x="114" y="0"/>
                    <a:pt x="108" y="2"/>
                    <a:pt x="103" y="4"/>
                  </a:cubicBezTo>
                  <a:cubicBezTo>
                    <a:pt x="71" y="23"/>
                    <a:pt x="52" y="13"/>
                    <a:pt x="19" y="14"/>
                  </a:cubicBezTo>
                  <a:cubicBezTo>
                    <a:pt x="9" y="15"/>
                    <a:pt x="2" y="23"/>
                    <a:pt x="0" y="31"/>
                  </a:cubicBezTo>
                  <a:cubicBezTo>
                    <a:pt x="0" y="31"/>
                    <a:pt x="0" y="31"/>
                    <a:pt x="1" y="31"/>
                  </a:cubicBezTo>
                  <a:cubicBezTo>
                    <a:pt x="5" y="33"/>
                    <a:pt x="10" y="32"/>
                    <a:pt x="13" y="35"/>
                  </a:cubicBezTo>
                  <a:cubicBezTo>
                    <a:pt x="15" y="37"/>
                    <a:pt x="14" y="38"/>
                    <a:pt x="17" y="40"/>
                  </a:cubicBezTo>
                  <a:cubicBezTo>
                    <a:pt x="26" y="46"/>
                    <a:pt x="37" y="44"/>
                    <a:pt x="47" y="46"/>
                  </a:cubicBezTo>
                  <a:cubicBezTo>
                    <a:pt x="48" y="46"/>
                    <a:pt x="49" y="47"/>
                    <a:pt x="49" y="48"/>
                  </a:cubicBezTo>
                  <a:cubicBezTo>
                    <a:pt x="50" y="51"/>
                    <a:pt x="47" y="51"/>
                    <a:pt x="45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44B149AB-8615-4EBA-B2B7-9A89AC64D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6780" y="-1813675"/>
              <a:ext cx="192088" cy="347663"/>
            </a:xfrm>
            <a:custGeom>
              <a:avLst/>
              <a:gdLst>
                <a:gd name="T0" fmla="*/ 31 w 60"/>
                <a:gd name="T1" fmla="*/ 17 h 108"/>
                <a:gd name="T2" fmla="*/ 17 w 60"/>
                <a:gd name="T3" fmla="*/ 34 h 108"/>
                <a:gd name="T4" fmla="*/ 16 w 60"/>
                <a:gd name="T5" fmla="*/ 34 h 108"/>
                <a:gd name="T6" fmla="*/ 10 w 60"/>
                <a:gd name="T7" fmla="*/ 66 h 108"/>
                <a:gd name="T8" fmla="*/ 4 w 60"/>
                <a:gd name="T9" fmla="*/ 91 h 108"/>
                <a:gd name="T10" fmla="*/ 7 w 60"/>
                <a:gd name="T11" fmla="*/ 90 h 108"/>
                <a:gd name="T12" fmla="*/ 22 w 60"/>
                <a:gd name="T13" fmla="*/ 67 h 108"/>
                <a:gd name="T14" fmla="*/ 31 w 60"/>
                <a:gd name="T15" fmla="*/ 35 h 108"/>
                <a:gd name="T16" fmla="*/ 52 w 60"/>
                <a:gd name="T17" fmla="*/ 24 h 108"/>
                <a:gd name="T18" fmla="*/ 49 w 60"/>
                <a:gd name="T19" fmla="*/ 29 h 108"/>
                <a:gd name="T20" fmla="*/ 47 w 60"/>
                <a:gd name="T21" fmla="*/ 30 h 108"/>
                <a:gd name="T22" fmla="*/ 27 w 60"/>
                <a:gd name="T23" fmla="*/ 81 h 108"/>
                <a:gd name="T24" fmla="*/ 22 w 60"/>
                <a:gd name="T25" fmla="*/ 85 h 108"/>
                <a:gd name="T26" fmla="*/ 12 w 60"/>
                <a:gd name="T27" fmla="*/ 95 h 108"/>
                <a:gd name="T28" fmla="*/ 2 w 60"/>
                <a:gd name="T29" fmla="*/ 99 h 108"/>
                <a:gd name="T30" fmla="*/ 0 w 60"/>
                <a:gd name="T31" fmla="*/ 107 h 108"/>
                <a:gd name="T32" fmla="*/ 12 w 60"/>
                <a:gd name="T33" fmla="*/ 106 h 108"/>
                <a:gd name="T34" fmla="*/ 58 w 60"/>
                <a:gd name="T35" fmla="*/ 19 h 108"/>
                <a:gd name="T36" fmla="*/ 31 w 60"/>
                <a:gd name="T37" fmla="*/ 1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0" h="108">
                  <a:moveTo>
                    <a:pt x="31" y="17"/>
                  </a:moveTo>
                  <a:cubicBezTo>
                    <a:pt x="26" y="22"/>
                    <a:pt x="21" y="28"/>
                    <a:pt x="17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4" y="46"/>
                    <a:pt x="10" y="61"/>
                    <a:pt x="10" y="66"/>
                  </a:cubicBezTo>
                  <a:cubicBezTo>
                    <a:pt x="8" y="74"/>
                    <a:pt x="6" y="83"/>
                    <a:pt x="4" y="91"/>
                  </a:cubicBezTo>
                  <a:cubicBezTo>
                    <a:pt x="5" y="91"/>
                    <a:pt x="6" y="90"/>
                    <a:pt x="7" y="90"/>
                  </a:cubicBezTo>
                  <a:cubicBezTo>
                    <a:pt x="14" y="83"/>
                    <a:pt x="20" y="76"/>
                    <a:pt x="22" y="67"/>
                  </a:cubicBezTo>
                  <a:cubicBezTo>
                    <a:pt x="24" y="55"/>
                    <a:pt x="21" y="44"/>
                    <a:pt x="31" y="35"/>
                  </a:cubicBezTo>
                  <a:cubicBezTo>
                    <a:pt x="34" y="31"/>
                    <a:pt x="50" y="14"/>
                    <a:pt x="52" y="24"/>
                  </a:cubicBezTo>
                  <a:cubicBezTo>
                    <a:pt x="52" y="26"/>
                    <a:pt x="50" y="27"/>
                    <a:pt x="49" y="29"/>
                  </a:cubicBezTo>
                  <a:cubicBezTo>
                    <a:pt x="48" y="29"/>
                    <a:pt x="48" y="30"/>
                    <a:pt x="47" y="30"/>
                  </a:cubicBezTo>
                  <a:cubicBezTo>
                    <a:pt x="48" y="49"/>
                    <a:pt x="42" y="69"/>
                    <a:pt x="27" y="81"/>
                  </a:cubicBezTo>
                  <a:cubicBezTo>
                    <a:pt x="26" y="82"/>
                    <a:pt x="24" y="84"/>
                    <a:pt x="22" y="85"/>
                  </a:cubicBezTo>
                  <a:cubicBezTo>
                    <a:pt x="20" y="89"/>
                    <a:pt x="17" y="92"/>
                    <a:pt x="12" y="95"/>
                  </a:cubicBezTo>
                  <a:cubicBezTo>
                    <a:pt x="9" y="96"/>
                    <a:pt x="5" y="100"/>
                    <a:pt x="2" y="99"/>
                  </a:cubicBezTo>
                  <a:cubicBezTo>
                    <a:pt x="1" y="101"/>
                    <a:pt x="1" y="104"/>
                    <a:pt x="0" y="107"/>
                  </a:cubicBezTo>
                  <a:cubicBezTo>
                    <a:pt x="4" y="108"/>
                    <a:pt x="8" y="107"/>
                    <a:pt x="12" y="106"/>
                  </a:cubicBezTo>
                  <a:cubicBezTo>
                    <a:pt x="42" y="94"/>
                    <a:pt x="60" y="49"/>
                    <a:pt x="58" y="19"/>
                  </a:cubicBezTo>
                  <a:cubicBezTo>
                    <a:pt x="56" y="0"/>
                    <a:pt x="40" y="7"/>
                    <a:pt x="31" y="17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346380CF-11DA-4C3F-BF55-7FE92900E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555" y="-2042275"/>
              <a:ext cx="173038" cy="93663"/>
            </a:xfrm>
            <a:custGeom>
              <a:avLst/>
              <a:gdLst>
                <a:gd name="T0" fmla="*/ 0 w 54"/>
                <a:gd name="T1" fmla="*/ 29 h 29"/>
                <a:gd name="T2" fmla="*/ 54 w 54"/>
                <a:gd name="T3" fmla="*/ 23 h 29"/>
                <a:gd name="T4" fmla="*/ 0 w 54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29">
                  <a:moveTo>
                    <a:pt x="0" y="29"/>
                  </a:moveTo>
                  <a:cubicBezTo>
                    <a:pt x="17" y="20"/>
                    <a:pt x="36" y="19"/>
                    <a:pt x="54" y="23"/>
                  </a:cubicBezTo>
                  <a:cubicBezTo>
                    <a:pt x="44" y="0"/>
                    <a:pt x="11" y="14"/>
                    <a:pt x="0" y="29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9">
              <a:extLst>
                <a:ext uri="{FF2B5EF4-FFF2-40B4-BE49-F238E27FC236}">
                  <a16:creationId xmlns:a16="http://schemas.microsoft.com/office/drawing/2014/main" id="{A997F61B-56CB-4521-9962-E9E71C7753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492" y="-1826375"/>
              <a:ext cx="215900" cy="350838"/>
            </a:xfrm>
            <a:custGeom>
              <a:avLst/>
              <a:gdLst>
                <a:gd name="T0" fmla="*/ 60 w 67"/>
                <a:gd name="T1" fmla="*/ 96 h 109"/>
                <a:gd name="T2" fmla="*/ 47 w 67"/>
                <a:gd name="T3" fmla="*/ 85 h 109"/>
                <a:gd name="T4" fmla="*/ 22 w 67"/>
                <a:gd name="T5" fmla="*/ 35 h 109"/>
                <a:gd name="T6" fmla="*/ 22 w 67"/>
                <a:gd name="T7" fmla="*/ 33 h 109"/>
                <a:gd name="T8" fmla="*/ 18 w 67"/>
                <a:gd name="T9" fmla="*/ 31 h 109"/>
                <a:gd name="T10" fmla="*/ 17 w 67"/>
                <a:gd name="T11" fmla="*/ 27 h 109"/>
                <a:gd name="T12" fmla="*/ 36 w 67"/>
                <a:gd name="T13" fmla="*/ 37 h 109"/>
                <a:gd name="T14" fmla="*/ 47 w 67"/>
                <a:gd name="T15" fmla="*/ 73 h 109"/>
                <a:gd name="T16" fmla="*/ 62 w 67"/>
                <a:gd name="T17" fmla="*/ 90 h 109"/>
                <a:gd name="T18" fmla="*/ 56 w 67"/>
                <a:gd name="T19" fmla="*/ 61 h 109"/>
                <a:gd name="T20" fmla="*/ 52 w 67"/>
                <a:gd name="T21" fmla="*/ 45 h 109"/>
                <a:gd name="T22" fmla="*/ 45 w 67"/>
                <a:gd name="T23" fmla="*/ 34 h 109"/>
                <a:gd name="T24" fmla="*/ 8 w 67"/>
                <a:gd name="T25" fmla="*/ 18 h 109"/>
                <a:gd name="T26" fmla="*/ 40 w 67"/>
                <a:gd name="T27" fmla="*/ 103 h 109"/>
                <a:gd name="T28" fmla="*/ 67 w 67"/>
                <a:gd name="T29" fmla="*/ 107 h 109"/>
                <a:gd name="T30" fmla="*/ 64 w 67"/>
                <a:gd name="T31" fmla="*/ 96 h 109"/>
                <a:gd name="T32" fmla="*/ 60 w 67"/>
                <a:gd name="T33" fmla="*/ 9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" h="109">
                  <a:moveTo>
                    <a:pt x="60" y="96"/>
                  </a:moveTo>
                  <a:cubicBezTo>
                    <a:pt x="55" y="94"/>
                    <a:pt x="50" y="90"/>
                    <a:pt x="47" y="85"/>
                  </a:cubicBezTo>
                  <a:cubicBezTo>
                    <a:pt x="29" y="77"/>
                    <a:pt x="21" y="53"/>
                    <a:pt x="22" y="35"/>
                  </a:cubicBezTo>
                  <a:cubicBezTo>
                    <a:pt x="22" y="34"/>
                    <a:pt x="22" y="34"/>
                    <a:pt x="22" y="33"/>
                  </a:cubicBezTo>
                  <a:cubicBezTo>
                    <a:pt x="21" y="32"/>
                    <a:pt x="20" y="31"/>
                    <a:pt x="18" y="31"/>
                  </a:cubicBezTo>
                  <a:cubicBezTo>
                    <a:pt x="17" y="30"/>
                    <a:pt x="16" y="28"/>
                    <a:pt x="17" y="27"/>
                  </a:cubicBezTo>
                  <a:cubicBezTo>
                    <a:pt x="24" y="26"/>
                    <a:pt x="31" y="33"/>
                    <a:pt x="36" y="37"/>
                  </a:cubicBezTo>
                  <a:cubicBezTo>
                    <a:pt x="52" y="50"/>
                    <a:pt x="38" y="59"/>
                    <a:pt x="47" y="73"/>
                  </a:cubicBezTo>
                  <a:cubicBezTo>
                    <a:pt x="51" y="80"/>
                    <a:pt x="56" y="85"/>
                    <a:pt x="62" y="90"/>
                  </a:cubicBezTo>
                  <a:cubicBezTo>
                    <a:pt x="60" y="81"/>
                    <a:pt x="58" y="71"/>
                    <a:pt x="56" y="61"/>
                  </a:cubicBezTo>
                  <a:cubicBezTo>
                    <a:pt x="55" y="58"/>
                    <a:pt x="54" y="52"/>
                    <a:pt x="52" y="45"/>
                  </a:cubicBezTo>
                  <a:cubicBezTo>
                    <a:pt x="49" y="40"/>
                    <a:pt x="46" y="35"/>
                    <a:pt x="45" y="34"/>
                  </a:cubicBezTo>
                  <a:cubicBezTo>
                    <a:pt x="37" y="25"/>
                    <a:pt x="18" y="0"/>
                    <a:pt x="8" y="18"/>
                  </a:cubicBezTo>
                  <a:cubicBezTo>
                    <a:pt x="0" y="38"/>
                    <a:pt x="22" y="93"/>
                    <a:pt x="40" y="103"/>
                  </a:cubicBezTo>
                  <a:cubicBezTo>
                    <a:pt x="48" y="107"/>
                    <a:pt x="58" y="109"/>
                    <a:pt x="67" y="107"/>
                  </a:cubicBezTo>
                  <a:cubicBezTo>
                    <a:pt x="66" y="103"/>
                    <a:pt x="65" y="99"/>
                    <a:pt x="64" y="96"/>
                  </a:cubicBezTo>
                  <a:cubicBezTo>
                    <a:pt x="63" y="96"/>
                    <a:pt x="62" y="97"/>
                    <a:pt x="60" y="96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0">
              <a:extLst>
                <a:ext uri="{FF2B5EF4-FFF2-40B4-BE49-F238E27FC236}">
                  <a16:creationId xmlns:a16="http://schemas.microsoft.com/office/drawing/2014/main" id="{66DEF772-012C-4917-A275-F1242A5BF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455" y="-1710488"/>
              <a:ext cx="57150" cy="144463"/>
            </a:xfrm>
            <a:custGeom>
              <a:avLst/>
              <a:gdLst>
                <a:gd name="T0" fmla="*/ 18 w 18"/>
                <a:gd name="T1" fmla="*/ 45 h 45"/>
                <a:gd name="T2" fmla="*/ 15 w 18"/>
                <a:gd name="T3" fmla="*/ 29 h 45"/>
                <a:gd name="T4" fmla="*/ 0 w 18"/>
                <a:gd name="T5" fmla="*/ 0 h 45"/>
                <a:gd name="T6" fmla="*/ 18 w 18"/>
                <a:gd name="T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45">
                  <a:moveTo>
                    <a:pt x="18" y="45"/>
                  </a:moveTo>
                  <a:cubicBezTo>
                    <a:pt x="16" y="40"/>
                    <a:pt x="14" y="35"/>
                    <a:pt x="15" y="29"/>
                  </a:cubicBezTo>
                  <a:cubicBezTo>
                    <a:pt x="15" y="18"/>
                    <a:pt x="9" y="8"/>
                    <a:pt x="0" y="0"/>
                  </a:cubicBezTo>
                  <a:cubicBezTo>
                    <a:pt x="0" y="16"/>
                    <a:pt x="5" y="36"/>
                    <a:pt x="18" y="45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1">
              <a:extLst>
                <a:ext uri="{FF2B5EF4-FFF2-40B4-BE49-F238E27FC236}">
                  <a16:creationId xmlns:a16="http://schemas.microsoft.com/office/drawing/2014/main" id="{429F4A13-65E2-4E73-A224-DD39B6515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755" y="-2042275"/>
              <a:ext cx="173038" cy="93663"/>
            </a:xfrm>
            <a:custGeom>
              <a:avLst/>
              <a:gdLst>
                <a:gd name="T0" fmla="*/ 54 w 54"/>
                <a:gd name="T1" fmla="*/ 29 h 29"/>
                <a:gd name="T2" fmla="*/ 0 w 54"/>
                <a:gd name="T3" fmla="*/ 23 h 29"/>
                <a:gd name="T4" fmla="*/ 54 w 54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29">
                  <a:moveTo>
                    <a:pt x="54" y="29"/>
                  </a:moveTo>
                  <a:cubicBezTo>
                    <a:pt x="43" y="14"/>
                    <a:pt x="10" y="0"/>
                    <a:pt x="0" y="23"/>
                  </a:cubicBezTo>
                  <a:cubicBezTo>
                    <a:pt x="18" y="19"/>
                    <a:pt x="38" y="20"/>
                    <a:pt x="54" y="29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2">
              <a:extLst>
                <a:ext uri="{FF2B5EF4-FFF2-40B4-BE49-F238E27FC236}">
                  <a16:creationId xmlns:a16="http://schemas.microsoft.com/office/drawing/2014/main" id="{EC72F307-D401-487E-8E2F-37F3EE2CB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917" y="-2826500"/>
              <a:ext cx="1581150" cy="1087438"/>
            </a:xfrm>
            <a:custGeom>
              <a:avLst/>
              <a:gdLst>
                <a:gd name="T0" fmla="*/ 491 w 493"/>
                <a:gd name="T1" fmla="*/ 220 h 338"/>
                <a:gd name="T2" fmla="*/ 482 w 493"/>
                <a:gd name="T3" fmla="*/ 253 h 338"/>
                <a:gd name="T4" fmla="*/ 482 w 493"/>
                <a:gd name="T5" fmla="*/ 251 h 338"/>
                <a:gd name="T6" fmla="*/ 479 w 493"/>
                <a:gd name="T7" fmla="*/ 233 h 338"/>
                <a:gd name="T8" fmla="*/ 475 w 493"/>
                <a:gd name="T9" fmla="*/ 229 h 338"/>
                <a:gd name="T10" fmla="*/ 473 w 493"/>
                <a:gd name="T11" fmla="*/ 232 h 338"/>
                <a:gd name="T12" fmla="*/ 462 w 493"/>
                <a:gd name="T13" fmla="*/ 293 h 338"/>
                <a:gd name="T14" fmla="*/ 454 w 493"/>
                <a:gd name="T15" fmla="*/ 311 h 338"/>
                <a:gd name="T16" fmla="*/ 453 w 493"/>
                <a:gd name="T17" fmla="*/ 312 h 338"/>
                <a:gd name="T18" fmla="*/ 427 w 493"/>
                <a:gd name="T19" fmla="*/ 332 h 338"/>
                <a:gd name="T20" fmla="*/ 425 w 493"/>
                <a:gd name="T21" fmla="*/ 334 h 338"/>
                <a:gd name="T22" fmla="*/ 424 w 493"/>
                <a:gd name="T23" fmla="*/ 333 h 338"/>
                <a:gd name="T24" fmla="*/ 425 w 493"/>
                <a:gd name="T25" fmla="*/ 297 h 338"/>
                <a:gd name="T26" fmla="*/ 422 w 493"/>
                <a:gd name="T27" fmla="*/ 281 h 338"/>
                <a:gd name="T28" fmla="*/ 392 w 493"/>
                <a:gd name="T29" fmla="*/ 233 h 338"/>
                <a:gd name="T30" fmla="*/ 424 w 493"/>
                <a:gd name="T31" fmla="*/ 242 h 338"/>
                <a:gd name="T32" fmla="*/ 431 w 493"/>
                <a:gd name="T33" fmla="*/ 242 h 338"/>
                <a:gd name="T34" fmla="*/ 431 w 493"/>
                <a:gd name="T35" fmla="*/ 235 h 338"/>
                <a:gd name="T36" fmla="*/ 378 w 493"/>
                <a:gd name="T37" fmla="*/ 210 h 338"/>
                <a:gd name="T38" fmla="*/ 361 w 493"/>
                <a:gd name="T39" fmla="*/ 171 h 338"/>
                <a:gd name="T40" fmla="*/ 344 w 493"/>
                <a:gd name="T41" fmla="*/ 137 h 338"/>
                <a:gd name="T42" fmla="*/ 333 w 493"/>
                <a:gd name="T43" fmla="*/ 136 h 338"/>
                <a:gd name="T44" fmla="*/ 330 w 493"/>
                <a:gd name="T45" fmla="*/ 137 h 338"/>
                <a:gd name="T46" fmla="*/ 265 w 493"/>
                <a:gd name="T47" fmla="*/ 123 h 338"/>
                <a:gd name="T48" fmla="*/ 232 w 493"/>
                <a:gd name="T49" fmla="*/ 166 h 338"/>
                <a:gd name="T50" fmla="*/ 160 w 493"/>
                <a:gd name="T51" fmla="*/ 224 h 338"/>
                <a:gd name="T52" fmla="*/ 178 w 493"/>
                <a:gd name="T53" fmla="*/ 199 h 338"/>
                <a:gd name="T54" fmla="*/ 183 w 493"/>
                <a:gd name="T55" fmla="*/ 189 h 338"/>
                <a:gd name="T56" fmla="*/ 194 w 493"/>
                <a:gd name="T57" fmla="*/ 159 h 338"/>
                <a:gd name="T58" fmla="*/ 192 w 493"/>
                <a:gd name="T59" fmla="*/ 159 h 338"/>
                <a:gd name="T60" fmla="*/ 172 w 493"/>
                <a:gd name="T61" fmla="*/ 189 h 338"/>
                <a:gd name="T62" fmla="*/ 126 w 493"/>
                <a:gd name="T63" fmla="*/ 229 h 338"/>
                <a:gd name="T64" fmla="*/ 95 w 493"/>
                <a:gd name="T65" fmla="*/ 245 h 338"/>
                <a:gd name="T66" fmla="*/ 93 w 493"/>
                <a:gd name="T67" fmla="*/ 247 h 338"/>
                <a:gd name="T68" fmla="*/ 97 w 493"/>
                <a:gd name="T69" fmla="*/ 229 h 338"/>
                <a:gd name="T70" fmla="*/ 93 w 493"/>
                <a:gd name="T71" fmla="*/ 214 h 338"/>
                <a:gd name="T72" fmla="*/ 82 w 493"/>
                <a:gd name="T73" fmla="*/ 249 h 338"/>
                <a:gd name="T74" fmla="*/ 58 w 493"/>
                <a:gd name="T75" fmla="*/ 291 h 338"/>
                <a:gd name="T76" fmla="*/ 62 w 493"/>
                <a:gd name="T77" fmla="*/ 337 h 338"/>
                <a:gd name="T78" fmla="*/ 60 w 493"/>
                <a:gd name="T79" fmla="*/ 338 h 338"/>
                <a:gd name="T80" fmla="*/ 43 w 493"/>
                <a:gd name="T81" fmla="*/ 320 h 338"/>
                <a:gd name="T82" fmla="*/ 31 w 493"/>
                <a:gd name="T83" fmla="*/ 314 h 338"/>
                <a:gd name="T84" fmla="*/ 31 w 493"/>
                <a:gd name="T85" fmla="*/ 313 h 338"/>
                <a:gd name="T86" fmla="*/ 22 w 493"/>
                <a:gd name="T87" fmla="*/ 290 h 338"/>
                <a:gd name="T88" fmla="*/ 19 w 493"/>
                <a:gd name="T89" fmla="*/ 230 h 338"/>
                <a:gd name="T90" fmla="*/ 17 w 493"/>
                <a:gd name="T91" fmla="*/ 221 h 338"/>
                <a:gd name="T92" fmla="*/ 8 w 493"/>
                <a:gd name="T93" fmla="*/ 248 h 338"/>
                <a:gd name="T94" fmla="*/ 5 w 493"/>
                <a:gd name="T95" fmla="*/ 238 h 338"/>
                <a:gd name="T96" fmla="*/ 38 w 493"/>
                <a:gd name="T97" fmla="*/ 128 h 338"/>
                <a:gd name="T98" fmla="*/ 275 w 493"/>
                <a:gd name="T99" fmla="*/ 19 h 338"/>
                <a:gd name="T100" fmla="*/ 352 w 493"/>
                <a:gd name="T101" fmla="*/ 60 h 338"/>
                <a:gd name="T102" fmla="*/ 358 w 493"/>
                <a:gd name="T103" fmla="*/ 70 h 338"/>
                <a:gd name="T104" fmla="*/ 359 w 493"/>
                <a:gd name="T105" fmla="*/ 73 h 338"/>
                <a:gd name="T106" fmla="*/ 360 w 493"/>
                <a:gd name="T107" fmla="*/ 78 h 338"/>
                <a:gd name="T108" fmla="*/ 380 w 493"/>
                <a:gd name="T109" fmla="*/ 70 h 338"/>
                <a:gd name="T110" fmla="*/ 413 w 493"/>
                <a:gd name="T111" fmla="*/ 70 h 338"/>
                <a:gd name="T112" fmla="*/ 491 w 493"/>
                <a:gd name="T113" fmla="*/ 22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93" h="338">
                  <a:moveTo>
                    <a:pt x="491" y="220"/>
                  </a:moveTo>
                  <a:cubicBezTo>
                    <a:pt x="491" y="232"/>
                    <a:pt x="488" y="243"/>
                    <a:pt x="482" y="253"/>
                  </a:cubicBezTo>
                  <a:cubicBezTo>
                    <a:pt x="482" y="252"/>
                    <a:pt x="482" y="252"/>
                    <a:pt x="482" y="251"/>
                  </a:cubicBezTo>
                  <a:cubicBezTo>
                    <a:pt x="482" y="245"/>
                    <a:pt x="481" y="239"/>
                    <a:pt x="479" y="233"/>
                  </a:cubicBezTo>
                  <a:cubicBezTo>
                    <a:pt x="478" y="231"/>
                    <a:pt x="477" y="229"/>
                    <a:pt x="475" y="229"/>
                  </a:cubicBezTo>
                  <a:cubicBezTo>
                    <a:pt x="474" y="228"/>
                    <a:pt x="473" y="231"/>
                    <a:pt x="473" y="232"/>
                  </a:cubicBezTo>
                  <a:cubicBezTo>
                    <a:pt x="473" y="253"/>
                    <a:pt x="471" y="274"/>
                    <a:pt x="462" y="293"/>
                  </a:cubicBezTo>
                  <a:cubicBezTo>
                    <a:pt x="460" y="299"/>
                    <a:pt x="457" y="305"/>
                    <a:pt x="454" y="311"/>
                  </a:cubicBezTo>
                  <a:cubicBezTo>
                    <a:pt x="453" y="311"/>
                    <a:pt x="453" y="312"/>
                    <a:pt x="453" y="312"/>
                  </a:cubicBezTo>
                  <a:cubicBezTo>
                    <a:pt x="444" y="314"/>
                    <a:pt x="434" y="323"/>
                    <a:pt x="427" y="332"/>
                  </a:cubicBezTo>
                  <a:cubicBezTo>
                    <a:pt x="426" y="333"/>
                    <a:pt x="426" y="334"/>
                    <a:pt x="425" y="334"/>
                  </a:cubicBezTo>
                  <a:cubicBezTo>
                    <a:pt x="425" y="334"/>
                    <a:pt x="425" y="334"/>
                    <a:pt x="424" y="333"/>
                  </a:cubicBezTo>
                  <a:cubicBezTo>
                    <a:pt x="426" y="320"/>
                    <a:pt x="425" y="302"/>
                    <a:pt x="425" y="297"/>
                  </a:cubicBezTo>
                  <a:cubicBezTo>
                    <a:pt x="425" y="292"/>
                    <a:pt x="427" y="284"/>
                    <a:pt x="422" y="281"/>
                  </a:cubicBezTo>
                  <a:cubicBezTo>
                    <a:pt x="406" y="269"/>
                    <a:pt x="394" y="253"/>
                    <a:pt x="392" y="233"/>
                  </a:cubicBezTo>
                  <a:cubicBezTo>
                    <a:pt x="400" y="238"/>
                    <a:pt x="411" y="241"/>
                    <a:pt x="424" y="242"/>
                  </a:cubicBezTo>
                  <a:cubicBezTo>
                    <a:pt x="426" y="242"/>
                    <a:pt x="429" y="242"/>
                    <a:pt x="431" y="242"/>
                  </a:cubicBezTo>
                  <a:cubicBezTo>
                    <a:pt x="435" y="242"/>
                    <a:pt x="435" y="235"/>
                    <a:pt x="431" y="235"/>
                  </a:cubicBezTo>
                  <a:cubicBezTo>
                    <a:pt x="411" y="232"/>
                    <a:pt x="390" y="226"/>
                    <a:pt x="378" y="210"/>
                  </a:cubicBezTo>
                  <a:cubicBezTo>
                    <a:pt x="369" y="198"/>
                    <a:pt x="365" y="185"/>
                    <a:pt x="361" y="171"/>
                  </a:cubicBezTo>
                  <a:cubicBezTo>
                    <a:pt x="358" y="159"/>
                    <a:pt x="355" y="144"/>
                    <a:pt x="344" y="137"/>
                  </a:cubicBezTo>
                  <a:cubicBezTo>
                    <a:pt x="340" y="135"/>
                    <a:pt x="336" y="135"/>
                    <a:pt x="333" y="136"/>
                  </a:cubicBezTo>
                  <a:cubicBezTo>
                    <a:pt x="332" y="136"/>
                    <a:pt x="331" y="136"/>
                    <a:pt x="330" y="137"/>
                  </a:cubicBezTo>
                  <a:cubicBezTo>
                    <a:pt x="317" y="112"/>
                    <a:pt x="287" y="105"/>
                    <a:pt x="265" y="123"/>
                  </a:cubicBezTo>
                  <a:cubicBezTo>
                    <a:pt x="250" y="133"/>
                    <a:pt x="241" y="150"/>
                    <a:pt x="232" y="166"/>
                  </a:cubicBezTo>
                  <a:cubicBezTo>
                    <a:pt x="216" y="194"/>
                    <a:pt x="192" y="216"/>
                    <a:pt x="160" y="224"/>
                  </a:cubicBezTo>
                  <a:cubicBezTo>
                    <a:pt x="167" y="216"/>
                    <a:pt x="174" y="209"/>
                    <a:pt x="178" y="199"/>
                  </a:cubicBezTo>
                  <a:cubicBezTo>
                    <a:pt x="179" y="196"/>
                    <a:pt x="183" y="192"/>
                    <a:pt x="183" y="189"/>
                  </a:cubicBezTo>
                  <a:cubicBezTo>
                    <a:pt x="189" y="180"/>
                    <a:pt x="194" y="169"/>
                    <a:pt x="194" y="159"/>
                  </a:cubicBezTo>
                  <a:cubicBezTo>
                    <a:pt x="194" y="158"/>
                    <a:pt x="192" y="157"/>
                    <a:pt x="192" y="159"/>
                  </a:cubicBezTo>
                  <a:cubicBezTo>
                    <a:pt x="184" y="168"/>
                    <a:pt x="180" y="180"/>
                    <a:pt x="172" y="189"/>
                  </a:cubicBezTo>
                  <a:cubicBezTo>
                    <a:pt x="159" y="205"/>
                    <a:pt x="143" y="219"/>
                    <a:pt x="126" y="229"/>
                  </a:cubicBezTo>
                  <a:cubicBezTo>
                    <a:pt x="116" y="235"/>
                    <a:pt x="105" y="240"/>
                    <a:pt x="95" y="245"/>
                  </a:cubicBezTo>
                  <a:cubicBezTo>
                    <a:pt x="94" y="246"/>
                    <a:pt x="93" y="246"/>
                    <a:pt x="93" y="247"/>
                  </a:cubicBezTo>
                  <a:cubicBezTo>
                    <a:pt x="95" y="241"/>
                    <a:pt x="96" y="235"/>
                    <a:pt x="97" y="229"/>
                  </a:cubicBezTo>
                  <a:cubicBezTo>
                    <a:pt x="97" y="226"/>
                    <a:pt x="98" y="206"/>
                    <a:pt x="93" y="214"/>
                  </a:cubicBezTo>
                  <a:cubicBezTo>
                    <a:pt x="89" y="225"/>
                    <a:pt x="87" y="238"/>
                    <a:pt x="82" y="249"/>
                  </a:cubicBezTo>
                  <a:cubicBezTo>
                    <a:pt x="76" y="264"/>
                    <a:pt x="66" y="278"/>
                    <a:pt x="58" y="291"/>
                  </a:cubicBezTo>
                  <a:cubicBezTo>
                    <a:pt x="58" y="306"/>
                    <a:pt x="60" y="322"/>
                    <a:pt x="62" y="337"/>
                  </a:cubicBezTo>
                  <a:cubicBezTo>
                    <a:pt x="61" y="337"/>
                    <a:pt x="61" y="338"/>
                    <a:pt x="60" y="338"/>
                  </a:cubicBezTo>
                  <a:cubicBezTo>
                    <a:pt x="56" y="332"/>
                    <a:pt x="49" y="325"/>
                    <a:pt x="43" y="320"/>
                  </a:cubicBezTo>
                  <a:cubicBezTo>
                    <a:pt x="39" y="317"/>
                    <a:pt x="35" y="315"/>
                    <a:pt x="31" y="314"/>
                  </a:cubicBezTo>
                  <a:cubicBezTo>
                    <a:pt x="32" y="314"/>
                    <a:pt x="32" y="313"/>
                    <a:pt x="31" y="313"/>
                  </a:cubicBezTo>
                  <a:cubicBezTo>
                    <a:pt x="28" y="305"/>
                    <a:pt x="24" y="298"/>
                    <a:pt x="22" y="290"/>
                  </a:cubicBezTo>
                  <a:cubicBezTo>
                    <a:pt x="16" y="270"/>
                    <a:pt x="16" y="250"/>
                    <a:pt x="19" y="230"/>
                  </a:cubicBezTo>
                  <a:cubicBezTo>
                    <a:pt x="19" y="228"/>
                    <a:pt x="20" y="217"/>
                    <a:pt x="17" y="221"/>
                  </a:cubicBezTo>
                  <a:cubicBezTo>
                    <a:pt x="12" y="228"/>
                    <a:pt x="9" y="238"/>
                    <a:pt x="8" y="248"/>
                  </a:cubicBezTo>
                  <a:cubicBezTo>
                    <a:pt x="7" y="245"/>
                    <a:pt x="6" y="241"/>
                    <a:pt x="5" y="238"/>
                  </a:cubicBezTo>
                  <a:cubicBezTo>
                    <a:pt x="0" y="199"/>
                    <a:pt x="13" y="158"/>
                    <a:pt x="38" y="128"/>
                  </a:cubicBezTo>
                  <a:cubicBezTo>
                    <a:pt x="97" y="54"/>
                    <a:pt x="178" y="0"/>
                    <a:pt x="275" y="19"/>
                  </a:cubicBezTo>
                  <a:cubicBezTo>
                    <a:pt x="303" y="25"/>
                    <a:pt x="333" y="37"/>
                    <a:pt x="352" y="60"/>
                  </a:cubicBezTo>
                  <a:cubicBezTo>
                    <a:pt x="354" y="63"/>
                    <a:pt x="356" y="66"/>
                    <a:pt x="358" y="70"/>
                  </a:cubicBezTo>
                  <a:cubicBezTo>
                    <a:pt x="358" y="71"/>
                    <a:pt x="358" y="72"/>
                    <a:pt x="359" y="73"/>
                  </a:cubicBezTo>
                  <a:cubicBezTo>
                    <a:pt x="358" y="74"/>
                    <a:pt x="358" y="77"/>
                    <a:pt x="360" y="78"/>
                  </a:cubicBezTo>
                  <a:cubicBezTo>
                    <a:pt x="367" y="76"/>
                    <a:pt x="373" y="72"/>
                    <a:pt x="380" y="70"/>
                  </a:cubicBezTo>
                  <a:cubicBezTo>
                    <a:pt x="390" y="67"/>
                    <a:pt x="402" y="67"/>
                    <a:pt x="413" y="70"/>
                  </a:cubicBezTo>
                  <a:cubicBezTo>
                    <a:pt x="471" y="85"/>
                    <a:pt x="493" y="166"/>
                    <a:pt x="491" y="220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3">
              <a:extLst>
                <a:ext uri="{FF2B5EF4-FFF2-40B4-BE49-F238E27FC236}">
                  <a16:creationId xmlns:a16="http://schemas.microsoft.com/office/drawing/2014/main" id="{DF6F079E-D8CE-4B5C-A9BB-9ECEEE7F1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155" y="-1704138"/>
              <a:ext cx="58738" cy="147638"/>
            </a:xfrm>
            <a:custGeom>
              <a:avLst/>
              <a:gdLst>
                <a:gd name="T0" fmla="*/ 4 w 18"/>
                <a:gd name="T1" fmla="*/ 23 h 46"/>
                <a:gd name="T2" fmla="*/ 0 w 18"/>
                <a:gd name="T3" fmla="*/ 46 h 46"/>
                <a:gd name="T4" fmla="*/ 18 w 18"/>
                <a:gd name="T5" fmla="*/ 0 h 46"/>
                <a:gd name="T6" fmla="*/ 4 w 18"/>
                <a:gd name="T7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46">
                  <a:moveTo>
                    <a:pt x="4" y="23"/>
                  </a:moveTo>
                  <a:cubicBezTo>
                    <a:pt x="3" y="32"/>
                    <a:pt x="3" y="40"/>
                    <a:pt x="0" y="46"/>
                  </a:cubicBezTo>
                  <a:cubicBezTo>
                    <a:pt x="11" y="35"/>
                    <a:pt x="18" y="15"/>
                    <a:pt x="18" y="0"/>
                  </a:cubicBezTo>
                  <a:cubicBezTo>
                    <a:pt x="12" y="7"/>
                    <a:pt x="7" y="14"/>
                    <a:pt x="4" y="23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4">
              <a:extLst>
                <a:ext uri="{FF2B5EF4-FFF2-40B4-BE49-F238E27FC236}">
                  <a16:creationId xmlns:a16="http://schemas.microsoft.com/office/drawing/2014/main" id="{9BA5853C-EEC8-4810-8120-57A0CF891C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855" y="-813550"/>
              <a:ext cx="211138" cy="74613"/>
            </a:xfrm>
            <a:custGeom>
              <a:avLst/>
              <a:gdLst>
                <a:gd name="T0" fmla="*/ 66 w 66"/>
                <a:gd name="T1" fmla="*/ 9 h 23"/>
                <a:gd name="T2" fmla="*/ 52 w 66"/>
                <a:gd name="T3" fmla="*/ 7 h 23"/>
                <a:gd name="T4" fmla="*/ 23 w 66"/>
                <a:gd name="T5" fmla="*/ 0 h 23"/>
                <a:gd name="T6" fmla="*/ 22 w 66"/>
                <a:gd name="T7" fmla="*/ 1 h 23"/>
                <a:gd name="T8" fmla="*/ 0 w 66"/>
                <a:gd name="T9" fmla="*/ 23 h 23"/>
                <a:gd name="T10" fmla="*/ 59 w 66"/>
                <a:gd name="T11" fmla="*/ 10 h 23"/>
                <a:gd name="T12" fmla="*/ 66 w 66"/>
                <a:gd name="T13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23">
                  <a:moveTo>
                    <a:pt x="66" y="9"/>
                  </a:moveTo>
                  <a:cubicBezTo>
                    <a:pt x="61" y="9"/>
                    <a:pt x="56" y="8"/>
                    <a:pt x="52" y="7"/>
                  </a:cubicBezTo>
                  <a:cubicBezTo>
                    <a:pt x="42" y="6"/>
                    <a:pt x="32" y="4"/>
                    <a:pt x="23" y="0"/>
                  </a:cubicBezTo>
                  <a:cubicBezTo>
                    <a:pt x="23" y="0"/>
                    <a:pt x="23" y="1"/>
                    <a:pt x="22" y="1"/>
                  </a:cubicBezTo>
                  <a:cubicBezTo>
                    <a:pt x="14" y="8"/>
                    <a:pt x="7" y="15"/>
                    <a:pt x="0" y="23"/>
                  </a:cubicBezTo>
                  <a:cubicBezTo>
                    <a:pt x="19" y="16"/>
                    <a:pt x="39" y="12"/>
                    <a:pt x="59" y="10"/>
                  </a:cubicBezTo>
                  <a:cubicBezTo>
                    <a:pt x="61" y="10"/>
                    <a:pt x="64" y="10"/>
                    <a:pt x="66" y="9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5">
              <a:extLst>
                <a:ext uri="{FF2B5EF4-FFF2-40B4-BE49-F238E27FC236}">
                  <a16:creationId xmlns:a16="http://schemas.microsoft.com/office/drawing/2014/main" id="{8D6D1363-1444-4C81-B76D-E7200B5CE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742" y="-761163"/>
              <a:ext cx="120650" cy="407988"/>
            </a:xfrm>
            <a:custGeom>
              <a:avLst/>
              <a:gdLst>
                <a:gd name="T0" fmla="*/ 33 w 38"/>
                <a:gd name="T1" fmla="*/ 17 h 127"/>
                <a:gd name="T2" fmla="*/ 38 w 38"/>
                <a:gd name="T3" fmla="*/ 8 h 127"/>
                <a:gd name="T4" fmla="*/ 32 w 38"/>
                <a:gd name="T5" fmla="*/ 0 h 127"/>
                <a:gd name="T6" fmla="*/ 29 w 38"/>
                <a:gd name="T7" fmla="*/ 5 h 127"/>
                <a:gd name="T8" fmla="*/ 9 w 38"/>
                <a:gd name="T9" fmla="*/ 59 h 127"/>
                <a:gd name="T10" fmla="*/ 10 w 38"/>
                <a:gd name="T11" fmla="*/ 123 h 127"/>
                <a:gd name="T12" fmla="*/ 14 w 38"/>
                <a:gd name="T13" fmla="*/ 111 h 127"/>
                <a:gd name="T14" fmla="*/ 16 w 38"/>
                <a:gd name="T15" fmla="*/ 75 h 127"/>
                <a:gd name="T16" fmla="*/ 33 w 38"/>
                <a:gd name="T17" fmla="*/ 1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127">
                  <a:moveTo>
                    <a:pt x="33" y="17"/>
                  </a:moveTo>
                  <a:cubicBezTo>
                    <a:pt x="34" y="14"/>
                    <a:pt x="36" y="10"/>
                    <a:pt x="38" y="8"/>
                  </a:cubicBezTo>
                  <a:cubicBezTo>
                    <a:pt x="36" y="5"/>
                    <a:pt x="34" y="3"/>
                    <a:pt x="32" y="0"/>
                  </a:cubicBezTo>
                  <a:cubicBezTo>
                    <a:pt x="31" y="2"/>
                    <a:pt x="29" y="3"/>
                    <a:pt x="29" y="5"/>
                  </a:cubicBezTo>
                  <a:cubicBezTo>
                    <a:pt x="19" y="22"/>
                    <a:pt x="13" y="39"/>
                    <a:pt x="9" y="59"/>
                  </a:cubicBezTo>
                  <a:cubicBezTo>
                    <a:pt x="7" y="73"/>
                    <a:pt x="0" y="112"/>
                    <a:pt x="10" y="123"/>
                  </a:cubicBezTo>
                  <a:cubicBezTo>
                    <a:pt x="16" y="127"/>
                    <a:pt x="13" y="114"/>
                    <a:pt x="14" y="111"/>
                  </a:cubicBezTo>
                  <a:cubicBezTo>
                    <a:pt x="13" y="99"/>
                    <a:pt x="13" y="87"/>
                    <a:pt x="16" y="75"/>
                  </a:cubicBezTo>
                  <a:cubicBezTo>
                    <a:pt x="19" y="55"/>
                    <a:pt x="24" y="35"/>
                    <a:pt x="33" y="17"/>
                  </a:cubicBezTo>
                  <a:close/>
                </a:path>
              </a:pathLst>
            </a:custGeom>
            <a:solidFill>
              <a:srgbClr val="9EAD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6">
              <a:extLst>
                <a:ext uri="{FF2B5EF4-FFF2-40B4-BE49-F238E27FC236}">
                  <a16:creationId xmlns:a16="http://schemas.microsoft.com/office/drawing/2014/main" id="{1049B288-FF22-4BCC-A002-28E5ABD64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417" y="-2447088"/>
              <a:ext cx="195263" cy="80963"/>
            </a:xfrm>
            <a:custGeom>
              <a:avLst/>
              <a:gdLst>
                <a:gd name="T0" fmla="*/ 7 w 61"/>
                <a:gd name="T1" fmla="*/ 17 h 25"/>
                <a:gd name="T2" fmla="*/ 0 w 61"/>
                <a:gd name="T3" fmla="*/ 25 h 25"/>
                <a:gd name="T4" fmla="*/ 61 w 61"/>
                <a:gd name="T5" fmla="*/ 17 h 25"/>
                <a:gd name="T6" fmla="*/ 7 w 61"/>
                <a:gd name="T7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25">
                  <a:moveTo>
                    <a:pt x="7" y="17"/>
                  </a:moveTo>
                  <a:cubicBezTo>
                    <a:pt x="5" y="19"/>
                    <a:pt x="3" y="22"/>
                    <a:pt x="0" y="25"/>
                  </a:cubicBezTo>
                  <a:cubicBezTo>
                    <a:pt x="18" y="14"/>
                    <a:pt x="42" y="9"/>
                    <a:pt x="61" y="17"/>
                  </a:cubicBezTo>
                  <a:cubicBezTo>
                    <a:pt x="45" y="1"/>
                    <a:pt x="24" y="0"/>
                    <a:pt x="7" y="17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7">
              <a:extLst>
                <a:ext uri="{FF2B5EF4-FFF2-40B4-BE49-F238E27FC236}">
                  <a16:creationId xmlns:a16="http://schemas.microsoft.com/office/drawing/2014/main" id="{19CA2FBF-1278-4311-A91D-929BB59DF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9942" y="-1289800"/>
              <a:ext cx="1665288" cy="1119188"/>
            </a:xfrm>
            <a:custGeom>
              <a:avLst/>
              <a:gdLst>
                <a:gd name="T0" fmla="*/ 481 w 519"/>
                <a:gd name="T1" fmla="*/ 304 h 348"/>
                <a:gd name="T2" fmla="*/ 101 w 519"/>
                <a:gd name="T3" fmla="*/ 324 h 348"/>
                <a:gd name="T4" fmla="*/ 2 w 519"/>
                <a:gd name="T5" fmla="*/ 278 h 348"/>
                <a:gd name="T6" fmla="*/ 54 w 519"/>
                <a:gd name="T7" fmla="*/ 176 h 348"/>
                <a:gd name="T8" fmla="*/ 138 w 519"/>
                <a:gd name="T9" fmla="*/ 160 h 348"/>
                <a:gd name="T10" fmla="*/ 192 w 519"/>
                <a:gd name="T11" fmla="*/ 176 h 348"/>
                <a:gd name="T12" fmla="*/ 185 w 519"/>
                <a:gd name="T13" fmla="*/ 295 h 348"/>
                <a:gd name="T14" fmla="*/ 203 w 519"/>
                <a:gd name="T15" fmla="*/ 211 h 348"/>
                <a:gd name="T16" fmla="*/ 215 w 519"/>
                <a:gd name="T17" fmla="*/ 176 h 348"/>
                <a:gd name="T18" fmla="*/ 219 w 519"/>
                <a:gd name="T19" fmla="*/ 178 h 348"/>
                <a:gd name="T20" fmla="*/ 203 w 519"/>
                <a:gd name="T21" fmla="*/ 153 h 348"/>
                <a:gd name="T22" fmla="*/ 202 w 519"/>
                <a:gd name="T23" fmla="*/ 160 h 348"/>
                <a:gd name="T24" fmla="*/ 145 w 519"/>
                <a:gd name="T25" fmla="*/ 151 h 348"/>
                <a:gd name="T26" fmla="*/ 91 w 519"/>
                <a:gd name="T27" fmla="*/ 74 h 348"/>
                <a:gd name="T28" fmla="*/ 94 w 519"/>
                <a:gd name="T29" fmla="*/ 50 h 348"/>
                <a:gd name="T30" fmla="*/ 137 w 519"/>
                <a:gd name="T31" fmla="*/ 26 h 348"/>
                <a:gd name="T32" fmla="*/ 171 w 519"/>
                <a:gd name="T33" fmla="*/ 48 h 348"/>
                <a:gd name="T34" fmla="*/ 165 w 519"/>
                <a:gd name="T35" fmla="*/ 61 h 348"/>
                <a:gd name="T36" fmla="*/ 155 w 519"/>
                <a:gd name="T37" fmla="*/ 74 h 348"/>
                <a:gd name="T38" fmla="*/ 239 w 519"/>
                <a:gd name="T39" fmla="*/ 143 h 348"/>
                <a:gd name="T40" fmla="*/ 256 w 519"/>
                <a:gd name="T41" fmla="*/ 173 h 348"/>
                <a:gd name="T42" fmla="*/ 270 w 519"/>
                <a:gd name="T43" fmla="*/ 154 h 348"/>
                <a:gd name="T44" fmla="*/ 279 w 519"/>
                <a:gd name="T45" fmla="*/ 145 h 348"/>
                <a:gd name="T46" fmla="*/ 371 w 519"/>
                <a:gd name="T47" fmla="*/ 88 h 348"/>
                <a:gd name="T48" fmla="*/ 370 w 519"/>
                <a:gd name="T49" fmla="*/ 68 h 348"/>
                <a:gd name="T50" fmla="*/ 359 w 519"/>
                <a:gd name="T51" fmla="*/ 45 h 348"/>
                <a:gd name="T52" fmla="*/ 395 w 519"/>
                <a:gd name="T53" fmla="*/ 17 h 348"/>
                <a:gd name="T54" fmla="*/ 430 w 519"/>
                <a:gd name="T55" fmla="*/ 65 h 348"/>
                <a:gd name="T56" fmla="*/ 452 w 519"/>
                <a:gd name="T57" fmla="*/ 117 h 348"/>
                <a:gd name="T58" fmla="*/ 364 w 519"/>
                <a:gd name="T59" fmla="*/ 152 h 348"/>
                <a:gd name="T60" fmla="*/ 319 w 519"/>
                <a:gd name="T61" fmla="*/ 164 h 348"/>
                <a:gd name="T62" fmla="*/ 321 w 519"/>
                <a:gd name="T63" fmla="*/ 154 h 348"/>
                <a:gd name="T64" fmla="*/ 302 w 519"/>
                <a:gd name="T65" fmla="*/ 167 h 348"/>
                <a:gd name="T66" fmla="*/ 299 w 519"/>
                <a:gd name="T67" fmla="*/ 180 h 348"/>
                <a:gd name="T68" fmla="*/ 303 w 519"/>
                <a:gd name="T69" fmla="*/ 177 h 348"/>
                <a:gd name="T70" fmla="*/ 323 w 519"/>
                <a:gd name="T71" fmla="*/ 250 h 348"/>
                <a:gd name="T72" fmla="*/ 328 w 519"/>
                <a:gd name="T73" fmla="*/ 292 h 348"/>
                <a:gd name="T74" fmla="*/ 340 w 519"/>
                <a:gd name="T75" fmla="*/ 211 h 348"/>
                <a:gd name="T76" fmla="*/ 329 w 519"/>
                <a:gd name="T77" fmla="*/ 176 h 348"/>
                <a:gd name="T78" fmla="*/ 370 w 519"/>
                <a:gd name="T79" fmla="*/ 160 h 348"/>
                <a:gd name="T80" fmla="*/ 519 w 519"/>
                <a:gd name="T81" fmla="*/ 284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9" h="348">
                  <a:moveTo>
                    <a:pt x="519" y="285"/>
                  </a:moveTo>
                  <a:cubicBezTo>
                    <a:pt x="507" y="292"/>
                    <a:pt x="494" y="298"/>
                    <a:pt x="481" y="304"/>
                  </a:cubicBezTo>
                  <a:cubicBezTo>
                    <a:pt x="430" y="327"/>
                    <a:pt x="376" y="340"/>
                    <a:pt x="321" y="343"/>
                  </a:cubicBezTo>
                  <a:cubicBezTo>
                    <a:pt x="247" y="348"/>
                    <a:pt x="173" y="343"/>
                    <a:pt x="101" y="324"/>
                  </a:cubicBezTo>
                  <a:cubicBezTo>
                    <a:pt x="66" y="315"/>
                    <a:pt x="30" y="303"/>
                    <a:pt x="0" y="282"/>
                  </a:cubicBezTo>
                  <a:cubicBezTo>
                    <a:pt x="1" y="280"/>
                    <a:pt x="2" y="279"/>
                    <a:pt x="2" y="278"/>
                  </a:cubicBezTo>
                  <a:cubicBezTo>
                    <a:pt x="4" y="270"/>
                    <a:pt x="6" y="263"/>
                    <a:pt x="9" y="256"/>
                  </a:cubicBezTo>
                  <a:cubicBezTo>
                    <a:pt x="19" y="227"/>
                    <a:pt x="34" y="199"/>
                    <a:pt x="54" y="176"/>
                  </a:cubicBezTo>
                  <a:cubicBezTo>
                    <a:pt x="62" y="173"/>
                    <a:pt x="71" y="170"/>
                    <a:pt x="79" y="168"/>
                  </a:cubicBezTo>
                  <a:cubicBezTo>
                    <a:pt x="98" y="163"/>
                    <a:pt x="118" y="160"/>
                    <a:pt x="138" y="160"/>
                  </a:cubicBezTo>
                  <a:cubicBezTo>
                    <a:pt x="145" y="161"/>
                    <a:pt x="151" y="162"/>
                    <a:pt x="158" y="164"/>
                  </a:cubicBezTo>
                  <a:cubicBezTo>
                    <a:pt x="170" y="167"/>
                    <a:pt x="181" y="171"/>
                    <a:pt x="192" y="176"/>
                  </a:cubicBezTo>
                  <a:cubicBezTo>
                    <a:pt x="189" y="183"/>
                    <a:pt x="186" y="188"/>
                    <a:pt x="185" y="190"/>
                  </a:cubicBezTo>
                  <a:cubicBezTo>
                    <a:pt x="179" y="207"/>
                    <a:pt x="160" y="292"/>
                    <a:pt x="185" y="295"/>
                  </a:cubicBezTo>
                  <a:cubicBezTo>
                    <a:pt x="202" y="294"/>
                    <a:pt x="194" y="274"/>
                    <a:pt x="195" y="263"/>
                  </a:cubicBezTo>
                  <a:cubicBezTo>
                    <a:pt x="195" y="245"/>
                    <a:pt x="198" y="228"/>
                    <a:pt x="203" y="211"/>
                  </a:cubicBezTo>
                  <a:cubicBezTo>
                    <a:pt x="205" y="202"/>
                    <a:pt x="208" y="193"/>
                    <a:pt x="212" y="184"/>
                  </a:cubicBezTo>
                  <a:cubicBezTo>
                    <a:pt x="212" y="183"/>
                    <a:pt x="214" y="179"/>
                    <a:pt x="215" y="176"/>
                  </a:cubicBezTo>
                  <a:cubicBezTo>
                    <a:pt x="216" y="177"/>
                    <a:pt x="216" y="177"/>
                    <a:pt x="216" y="178"/>
                  </a:cubicBezTo>
                  <a:cubicBezTo>
                    <a:pt x="217" y="179"/>
                    <a:pt x="218" y="179"/>
                    <a:pt x="219" y="178"/>
                  </a:cubicBezTo>
                  <a:cubicBezTo>
                    <a:pt x="222" y="176"/>
                    <a:pt x="217" y="171"/>
                    <a:pt x="217" y="169"/>
                  </a:cubicBezTo>
                  <a:cubicBezTo>
                    <a:pt x="214" y="162"/>
                    <a:pt x="209" y="158"/>
                    <a:pt x="203" y="153"/>
                  </a:cubicBezTo>
                  <a:cubicBezTo>
                    <a:pt x="202" y="153"/>
                    <a:pt x="201" y="152"/>
                    <a:pt x="200" y="152"/>
                  </a:cubicBezTo>
                  <a:cubicBezTo>
                    <a:pt x="195" y="154"/>
                    <a:pt x="199" y="158"/>
                    <a:pt x="202" y="160"/>
                  </a:cubicBezTo>
                  <a:cubicBezTo>
                    <a:pt x="200" y="162"/>
                    <a:pt x="198" y="165"/>
                    <a:pt x="196" y="168"/>
                  </a:cubicBezTo>
                  <a:cubicBezTo>
                    <a:pt x="185" y="160"/>
                    <a:pt x="154" y="154"/>
                    <a:pt x="145" y="151"/>
                  </a:cubicBezTo>
                  <a:cubicBezTo>
                    <a:pt x="115" y="144"/>
                    <a:pt x="75" y="150"/>
                    <a:pt x="67" y="112"/>
                  </a:cubicBezTo>
                  <a:cubicBezTo>
                    <a:pt x="63" y="94"/>
                    <a:pt x="79" y="84"/>
                    <a:pt x="91" y="74"/>
                  </a:cubicBezTo>
                  <a:cubicBezTo>
                    <a:pt x="92" y="73"/>
                    <a:pt x="92" y="71"/>
                    <a:pt x="93" y="70"/>
                  </a:cubicBezTo>
                  <a:cubicBezTo>
                    <a:pt x="93" y="63"/>
                    <a:pt x="93" y="56"/>
                    <a:pt x="94" y="50"/>
                  </a:cubicBezTo>
                  <a:cubicBezTo>
                    <a:pt x="96" y="31"/>
                    <a:pt x="104" y="14"/>
                    <a:pt x="116" y="0"/>
                  </a:cubicBezTo>
                  <a:cubicBezTo>
                    <a:pt x="122" y="10"/>
                    <a:pt x="129" y="19"/>
                    <a:pt x="137" y="26"/>
                  </a:cubicBezTo>
                  <a:cubicBezTo>
                    <a:pt x="146" y="34"/>
                    <a:pt x="157" y="41"/>
                    <a:pt x="170" y="46"/>
                  </a:cubicBezTo>
                  <a:cubicBezTo>
                    <a:pt x="170" y="47"/>
                    <a:pt x="171" y="48"/>
                    <a:pt x="171" y="48"/>
                  </a:cubicBezTo>
                  <a:cubicBezTo>
                    <a:pt x="169" y="51"/>
                    <a:pt x="168" y="54"/>
                    <a:pt x="167" y="57"/>
                  </a:cubicBezTo>
                  <a:cubicBezTo>
                    <a:pt x="166" y="58"/>
                    <a:pt x="166" y="60"/>
                    <a:pt x="165" y="61"/>
                  </a:cubicBezTo>
                  <a:cubicBezTo>
                    <a:pt x="164" y="60"/>
                    <a:pt x="163" y="61"/>
                    <a:pt x="162" y="61"/>
                  </a:cubicBezTo>
                  <a:cubicBezTo>
                    <a:pt x="157" y="64"/>
                    <a:pt x="156" y="69"/>
                    <a:pt x="155" y="74"/>
                  </a:cubicBezTo>
                  <a:cubicBezTo>
                    <a:pt x="145" y="120"/>
                    <a:pt x="205" y="119"/>
                    <a:pt x="232" y="137"/>
                  </a:cubicBezTo>
                  <a:cubicBezTo>
                    <a:pt x="235" y="139"/>
                    <a:pt x="237" y="141"/>
                    <a:pt x="239" y="143"/>
                  </a:cubicBezTo>
                  <a:cubicBezTo>
                    <a:pt x="245" y="151"/>
                    <a:pt x="250" y="161"/>
                    <a:pt x="255" y="170"/>
                  </a:cubicBezTo>
                  <a:cubicBezTo>
                    <a:pt x="255" y="171"/>
                    <a:pt x="255" y="172"/>
                    <a:pt x="256" y="173"/>
                  </a:cubicBezTo>
                  <a:cubicBezTo>
                    <a:pt x="260" y="175"/>
                    <a:pt x="261" y="169"/>
                    <a:pt x="262" y="167"/>
                  </a:cubicBezTo>
                  <a:cubicBezTo>
                    <a:pt x="265" y="162"/>
                    <a:pt x="267" y="158"/>
                    <a:pt x="270" y="154"/>
                  </a:cubicBezTo>
                  <a:cubicBezTo>
                    <a:pt x="272" y="150"/>
                    <a:pt x="275" y="147"/>
                    <a:pt x="279" y="145"/>
                  </a:cubicBezTo>
                  <a:cubicBezTo>
                    <a:pt x="279" y="145"/>
                    <a:pt x="279" y="145"/>
                    <a:pt x="279" y="145"/>
                  </a:cubicBezTo>
                  <a:cubicBezTo>
                    <a:pt x="299" y="128"/>
                    <a:pt x="328" y="125"/>
                    <a:pt x="351" y="111"/>
                  </a:cubicBezTo>
                  <a:cubicBezTo>
                    <a:pt x="359" y="105"/>
                    <a:pt x="367" y="97"/>
                    <a:pt x="371" y="88"/>
                  </a:cubicBezTo>
                  <a:cubicBezTo>
                    <a:pt x="373" y="83"/>
                    <a:pt x="381" y="68"/>
                    <a:pt x="375" y="66"/>
                  </a:cubicBezTo>
                  <a:cubicBezTo>
                    <a:pt x="373" y="65"/>
                    <a:pt x="370" y="66"/>
                    <a:pt x="370" y="68"/>
                  </a:cubicBezTo>
                  <a:cubicBezTo>
                    <a:pt x="369" y="69"/>
                    <a:pt x="369" y="71"/>
                    <a:pt x="368" y="72"/>
                  </a:cubicBezTo>
                  <a:cubicBezTo>
                    <a:pt x="368" y="62"/>
                    <a:pt x="364" y="53"/>
                    <a:pt x="359" y="45"/>
                  </a:cubicBezTo>
                  <a:cubicBezTo>
                    <a:pt x="370" y="40"/>
                    <a:pt x="380" y="33"/>
                    <a:pt x="389" y="25"/>
                  </a:cubicBezTo>
                  <a:cubicBezTo>
                    <a:pt x="391" y="22"/>
                    <a:pt x="393" y="20"/>
                    <a:pt x="395" y="17"/>
                  </a:cubicBezTo>
                  <a:cubicBezTo>
                    <a:pt x="398" y="12"/>
                    <a:pt x="402" y="7"/>
                    <a:pt x="405" y="2"/>
                  </a:cubicBezTo>
                  <a:cubicBezTo>
                    <a:pt x="426" y="16"/>
                    <a:pt x="435" y="39"/>
                    <a:pt x="430" y="65"/>
                  </a:cubicBezTo>
                  <a:cubicBezTo>
                    <a:pt x="428" y="71"/>
                    <a:pt x="433" y="74"/>
                    <a:pt x="436" y="78"/>
                  </a:cubicBezTo>
                  <a:cubicBezTo>
                    <a:pt x="445" y="89"/>
                    <a:pt x="457" y="102"/>
                    <a:pt x="452" y="117"/>
                  </a:cubicBezTo>
                  <a:cubicBezTo>
                    <a:pt x="446" y="138"/>
                    <a:pt x="423" y="144"/>
                    <a:pt x="404" y="145"/>
                  </a:cubicBezTo>
                  <a:cubicBezTo>
                    <a:pt x="391" y="146"/>
                    <a:pt x="377" y="148"/>
                    <a:pt x="364" y="152"/>
                  </a:cubicBezTo>
                  <a:cubicBezTo>
                    <a:pt x="359" y="154"/>
                    <a:pt x="331" y="162"/>
                    <a:pt x="323" y="170"/>
                  </a:cubicBezTo>
                  <a:cubicBezTo>
                    <a:pt x="322" y="168"/>
                    <a:pt x="321" y="166"/>
                    <a:pt x="319" y="164"/>
                  </a:cubicBezTo>
                  <a:cubicBezTo>
                    <a:pt x="319" y="162"/>
                    <a:pt x="318" y="161"/>
                    <a:pt x="317" y="160"/>
                  </a:cubicBezTo>
                  <a:cubicBezTo>
                    <a:pt x="319" y="158"/>
                    <a:pt x="320" y="156"/>
                    <a:pt x="321" y="154"/>
                  </a:cubicBezTo>
                  <a:cubicBezTo>
                    <a:pt x="321" y="153"/>
                    <a:pt x="321" y="152"/>
                    <a:pt x="320" y="152"/>
                  </a:cubicBezTo>
                  <a:cubicBezTo>
                    <a:pt x="311" y="151"/>
                    <a:pt x="306" y="161"/>
                    <a:pt x="302" y="167"/>
                  </a:cubicBezTo>
                  <a:cubicBezTo>
                    <a:pt x="301" y="171"/>
                    <a:pt x="299" y="174"/>
                    <a:pt x="298" y="177"/>
                  </a:cubicBezTo>
                  <a:cubicBezTo>
                    <a:pt x="298" y="178"/>
                    <a:pt x="299" y="179"/>
                    <a:pt x="299" y="180"/>
                  </a:cubicBezTo>
                  <a:cubicBezTo>
                    <a:pt x="300" y="180"/>
                    <a:pt x="302" y="180"/>
                    <a:pt x="302" y="179"/>
                  </a:cubicBezTo>
                  <a:cubicBezTo>
                    <a:pt x="303" y="179"/>
                    <a:pt x="303" y="178"/>
                    <a:pt x="303" y="177"/>
                  </a:cubicBezTo>
                  <a:cubicBezTo>
                    <a:pt x="304" y="177"/>
                    <a:pt x="304" y="178"/>
                    <a:pt x="304" y="178"/>
                  </a:cubicBezTo>
                  <a:cubicBezTo>
                    <a:pt x="318" y="199"/>
                    <a:pt x="323" y="225"/>
                    <a:pt x="323" y="250"/>
                  </a:cubicBezTo>
                  <a:cubicBezTo>
                    <a:pt x="323" y="257"/>
                    <a:pt x="323" y="265"/>
                    <a:pt x="323" y="273"/>
                  </a:cubicBezTo>
                  <a:cubicBezTo>
                    <a:pt x="322" y="279"/>
                    <a:pt x="321" y="288"/>
                    <a:pt x="328" y="292"/>
                  </a:cubicBezTo>
                  <a:cubicBezTo>
                    <a:pt x="332" y="295"/>
                    <a:pt x="337" y="293"/>
                    <a:pt x="340" y="290"/>
                  </a:cubicBezTo>
                  <a:cubicBezTo>
                    <a:pt x="356" y="271"/>
                    <a:pt x="345" y="233"/>
                    <a:pt x="340" y="211"/>
                  </a:cubicBezTo>
                  <a:cubicBezTo>
                    <a:pt x="337" y="200"/>
                    <a:pt x="332" y="188"/>
                    <a:pt x="327" y="177"/>
                  </a:cubicBezTo>
                  <a:cubicBezTo>
                    <a:pt x="327" y="177"/>
                    <a:pt x="328" y="176"/>
                    <a:pt x="329" y="176"/>
                  </a:cubicBezTo>
                  <a:cubicBezTo>
                    <a:pt x="332" y="174"/>
                    <a:pt x="336" y="172"/>
                    <a:pt x="340" y="171"/>
                  </a:cubicBezTo>
                  <a:cubicBezTo>
                    <a:pt x="350" y="166"/>
                    <a:pt x="360" y="163"/>
                    <a:pt x="370" y="160"/>
                  </a:cubicBezTo>
                  <a:cubicBezTo>
                    <a:pt x="397" y="158"/>
                    <a:pt x="424" y="161"/>
                    <a:pt x="450" y="164"/>
                  </a:cubicBezTo>
                  <a:cubicBezTo>
                    <a:pt x="483" y="197"/>
                    <a:pt x="503" y="241"/>
                    <a:pt x="519" y="284"/>
                  </a:cubicBezTo>
                  <a:cubicBezTo>
                    <a:pt x="519" y="285"/>
                    <a:pt x="519" y="285"/>
                    <a:pt x="519" y="285"/>
                  </a:cubicBezTo>
                  <a:close/>
                </a:path>
              </a:pathLst>
            </a:custGeom>
            <a:solidFill>
              <a:srgbClr val="E56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8">
              <a:extLst>
                <a:ext uri="{FF2B5EF4-FFF2-40B4-BE49-F238E27FC236}">
                  <a16:creationId xmlns:a16="http://schemas.microsoft.com/office/drawing/2014/main" id="{E3E296AC-3AAA-4280-BE28-A3A09DFE2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4192" y="-754813"/>
              <a:ext cx="128588" cy="395288"/>
            </a:xfrm>
            <a:custGeom>
              <a:avLst/>
              <a:gdLst>
                <a:gd name="T0" fmla="*/ 31 w 40"/>
                <a:gd name="T1" fmla="*/ 114 h 123"/>
                <a:gd name="T2" fmla="*/ 6 w 40"/>
                <a:gd name="T3" fmla="*/ 1 h 123"/>
                <a:gd name="T4" fmla="*/ 5 w 40"/>
                <a:gd name="T5" fmla="*/ 0 h 123"/>
                <a:gd name="T6" fmla="*/ 2 w 40"/>
                <a:gd name="T7" fmla="*/ 4 h 123"/>
                <a:gd name="T8" fmla="*/ 0 w 40"/>
                <a:gd name="T9" fmla="*/ 6 h 123"/>
                <a:gd name="T10" fmla="*/ 8 w 40"/>
                <a:gd name="T11" fmla="*/ 18 h 123"/>
                <a:gd name="T12" fmla="*/ 23 w 40"/>
                <a:gd name="T13" fmla="*/ 83 h 123"/>
                <a:gd name="T14" fmla="*/ 22 w 40"/>
                <a:gd name="T15" fmla="*/ 117 h 123"/>
                <a:gd name="T16" fmla="*/ 31 w 40"/>
                <a:gd name="T17" fmla="*/ 11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23">
                  <a:moveTo>
                    <a:pt x="31" y="114"/>
                  </a:moveTo>
                  <a:cubicBezTo>
                    <a:pt x="40" y="81"/>
                    <a:pt x="22" y="29"/>
                    <a:pt x="6" y="1"/>
                  </a:cubicBezTo>
                  <a:cubicBezTo>
                    <a:pt x="6" y="0"/>
                    <a:pt x="5" y="0"/>
                    <a:pt x="5" y="0"/>
                  </a:cubicBezTo>
                  <a:cubicBezTo>
                    <a:pt x="4" y="1"/>
                    <a:pt x="3" y="2"/>
                    <a:pt x="2" y="4"/>
                  </a:cubicBezTo>
                  <a:cubicBezTo>
                    <a:pt x="1" y="4"/>
                    <a:pt x="0" y="5"/>
                    <a:pt x="0" y="6"/>
                  </a:cubicBezTo>
                  <a:cubicBezTo>
                    <a:pt x="3" y="8"/>
                    <a:pt x="6" y="15"/>
                    <a:pt x="8" y="18"/>
                  </a:cubicBezTo>
                  <a:cubicBezTo>
                    <a:pt x="18" y="38"/>
                    <a:pt x="22" y="60"/>
                    <a:pt x="23" y="83"/>
                  </a:cubicBezTo>
                  <a:cubicBezTo>
                    <a:pt x="23" y="94"/>
                    <a:pt x="23" y="105"/>
                    <a:pt x="22" y="117"/>
                  </a:cubicBezTo>
                  <a:cubicBezTo>
                    <a:pt x="24" y="123"/>
                    <a:pt x="30" y="118"/>
                    <a:pt x="31" y="114"/>
                  </a:cubicBezTo>
                  <a:close/>
                </a:path>
              </a:pathLst>
            </a:custGeom>
            <a:solidFill>
              <a:srgbClr val="9EAD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9">
              <a:extLst>
                <a:ext uri="{FF2B5EF4-FFF2-40B4-BE49-F238E27FC236}">
                  <a16:creationId xmlns:a16="http://schemas.microsoft.com/office/drawing/2014/main" id="{D0F9AF57-EC1F-45AA-9DC4-ACA265CCE0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40292" y="-2396288"/>
              <a:ext cx="1147763" cy="1284288"/>
            </a:xfrm>
            <a:custGeom>
              <a:avLst/>
              <a:gdLst>
                <a:gd name="T0" fmla="*/ 181 w 358"/>
                <a:gd name="T1" fmla="*/ 399 h 399"/>
                <a:gd name="T2" fmla="*/ 227 w 358"/>
                <a:gd name="T3" fmla="*/ 393 h 399"/>
                <a:gd name="T4" fmla="*/ 346 w 358"/>
                <a:gd name="T5" fmla="*/ 243 h 399"/>
                <a:gd name="T6" fmla="*/ 354 w 358"/>
                <a:gd name="T7" fmla="*/ 171 h 399"/>
                <a:gd name="T8" fmla="*/ 318 w 358"/>
                <a:gd name="T9" fmla="*/ 96 h 399"/>
                <a:gd name="T10" fmla="*/ 266 w 358"/>
                <a:gd name="T11" fmla="*/ 10 h 399"/>
                <a:gd name="T12" fmla="*/ 187 w 358"/>
                <a:gd name="T13" fmla="*/ 17 h 399"/>
                <a:gd name="T14" fmla="*/ 99 w 358"/>
                <a:gd name="T15" fmla="*/ 98 h 399"/>
                <a:gd name="T16" fmla="*/ 89 w 358"/>
                <a:gd name="T17" fmla="*/ 95 h 399"/>
                <a:gd name="T18" fmla="*/ 89 w 358"/>
                <a:gd name="T19" fmla="*/ 94 h 399"/>
                <a:gd name="T20" fmla="*/ 92 w 358"/>
                <a:gd name="T21" fmla="*/ 84 h 399"/>
                <a:gd name="T22" fmla="*/ 24 w 358"/>
                <a:gd name="T23" fmla="*/ 123 h 399"/>
                <a:gd name="T24" fmla="*/ 4 w 358"/>
                <a:gd name="T25" fmla="*/ 191 h 399"/>
                <a:gd name="T26" fmla="*/ 18 w 358"/>
                <a:gd name="T27" fmla="*/ 271 h 399"/>
                <a:gd name="T28" fmla="*/ 86 w 358"/>
                <a:gd name="T29" fmla="*/ 216 h 399"/>
                <a:gd name="T30" fmla="*/ 105 w 358"/>
                <a:gd name="T31" fmla="*/ 197 h 399"/>
                <a:gd name="T32" fmla="*/ 272 w 358"/>
                <a:gd name="T33" fmla="*/ 216 h 399"/>
                <a:gd name="T34" fmla="*/ 263 w 358"/>
                <a:gd name="T35" fmla="*/ 184 h 399"/>
                <a:gd name="T36" fmla="*/ 236 w 358"/>
                <a:gd name="T37" fmla="*/ 131 h 399"/>
                <a:gd name="T38" fmla="*/ 302 w 358"/>
                <a:gd name="T39" fmla="*/ 137 h 399"/>
                <a:gd name="T40" fmla="*/ 263 w 358"/>
                <a:gd name="T41" fmla="*/ 137 h 399"/>
                <a:gd name="T42" fmla="*/ 236 w 358"/>
                <a:gd name="T43" fmla="*/ 131 h 399"/>
                <a:gd name="T44" fmla="*/ 158 w 358"/>
                <a:gd name="T45" fmla="*/ 232 h 399"/>
                <a:gd name="T46" fmla="*/ 213 w 358"/>
                <a:gd name="T47" fmla="*/ 236 h 399"/>
                <a:gd name="T48" fmla="*/ 209 w 358"/>
                <a:gd name="T49" fmla="*/ 250 h 399"/>
                <a:gd name="T50" fmla="*/ 154 w 358"/>
                <a:gd name="T51" fmla="*/ 244 h 399"/>
                <a:gd name="T52" fmla="*/ 146 w 358"/>
                <a:gd name="T53" fmla="*/ 284 h 399"/>
                <a:gd name="T54" fmla="*/ 202 w 358"/>
                <a:gd name="T55" fmla="*/ 284 h 399"/>
                <a:gd name="T56" fmla="*/ 256 w 358"/>
                <a:gd name="T57" fmla="*/ 326 h 399"/>
                <a:gd name="T58" fmla="*/ 116 w 358"/>
                <a:gd name="T59" fmla="*/ 300 h 399"/>
                <a:gd name="T60" fmla="*/ 56 w 358"/>
                <a:gd name="T61" fmla="*/ 137 h 399"/>
                <a:gd name="T62" fmla="*/ 122 w 358"/>
                <a:gd name="T63" fmla="*/ 131 h 399"/>
                <a:gd name="T64" fmla="*/ 95 w 358"/>
                <a:gd name="T65" fmla="*/ 137 h 399"/>
                <a:gd name="T66" fmla="*/ 56 w 358"/>
                <a:gd name="T67" fmla="*/ 13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8" h="399">
                  <a:moveTo>
                    <a:pt x="170" y="398"/>
                  </a:moveTo>
                  <a:cubicBezTo>
                    <a:pt x="173" y="399"/>
                    <a:pt x="178" y="398"/>
                    <a:pt x="181" y="399"/>
                  </a:cubicBezTo>
                  <a:cubicBezTo>
                    <a:pt x="183" y="398"/>
                    <a:pt x="186" y="398"/>
                    <a:pt x="188" y="398"/>
                  </a:cubicBezTo>
                  <a:cubicBezTo>
                    <a:pt x="201" y="398"/>
                    <a:pt x="214" y="395"/>
                    <a:pt x="227" y="393"/>
                  </a:cubicBezTo>
                  <a:cubicBezTo>
                    <a:pt x="253" y="388"/>
                    <a:pt x="281" y="381"/>
                    <a:pt x="301" y="362"/>
                  </a:cubicBezTo>
                  <a:cubicBezTo>
                    <a:pt x="329" y="328"/>
                    <a:pt x="336" y="284"/>
                    <a:pt x="346" y="243"/>
                  </a:cubicBezTo>
                  <a:cubicBezTo>
                    <a:pt x="347" y="239"/>
                    <a:pt x="349" y="222"/>
                    <a:pt x="352" y="211"/>
                  </a:cubicBezTo>
                  <a:cubicBezTo>
                    <a:pt x="350" y="201"/>
                    <a:pt x="354" y="176"/>
                    <a:pt x="354" y="171"/>
                  </a:cubicBezTo>
                  <a:cubicBezTo>
                    <a:pt x="354" y="166"/>
                    <a:pt x="358" y="157"/>
                    <a:pt x="353" y="154"/>
                  </a:cubicBezTo>
                  <a:cubicBezTo>
                    <a:pt x="334" y="141"/>
                    <a:pt x="319" y="120"/>
                    <a:pt x="318" y="96"/>
                  </a:cubicBezTo>
                  <a:cubicBezTo>
                    <a:pt x="318" y="95"/>
                    <a:pt x="318" y="94"/>
                    <a:pt x="318" y="93"/>
                  </a:cubicBezTo>
                  <a:cubicBezTo>
                    <a:pt x="281" y="64"/>
                    <a:pt x="294" y="7"/>
                    <a:pt x="266" y="10"/>
                  </a:cubicBezTo>
                  <a:cubicBezTo>
                    <a:pt x="264" y="11"/>
                    <a:pt x="261" y="10"/>
                    <a:pt x="259" y="6"/>
                  </a:cubicBezTo>
                  <a:cubicBezTo>
                    <a:pt x="235" y="0"/>
                    <a:pt x="208" y="3"/>
                    <a:pt x="187" y="17"/>
                  </a:cubicBezTo>
                  <a:cubicBezTo>
                    <a:pt x="180" y="28"/>
                    <a:pt x="174" y="40"/>
                    <a:pt x="167" y="51"/>
                  </a:cubicBezTo>
                  <a:cubicBezTo>
                    <a:pt x="151" y="75"/>
                    <a:pt x="127" y="91"/>
                    <a:pt x="99" y="98"/>
                  </a:cubicBezTo>
                  <a:cubicBezTo>
                    <a:pt x="96" y="98"/>
                    <a:pt x="93" y="100"/>
                    <a:pt x="91" y="98"/>
                  </a:cubicBezTo>
                  <a:cubicBezTo>
                    <a:pt x="90" y="97"/>
                    <a:pt x="89" y="96"/>
                    <a:pt x="89" y="95"/>
                  </a:cubicBezTo>
                  <a:cubicBezTo>
                    <a:pt x="89" y="95"/>
                    <a:pt x="89" y="95"/>
                    <a:pt x="89" y="94"/>
                  </a:cubicBezTo>
                  <a:cubicBezTo>
                    <a:pt x="89" y="94"/>
                    <a:pt x="89" y="94"/>
                    <a:pt x="89" y="94"/>
                  </a:cubicBezTo>
                  <a:cubicBezTo>
                    <a:pt x="93" y="89"/>
                    <a:pt x="96" y="84"/>
                    <a:pt x="99" y="78"/>
                  </a:cubicBezTo>
                  <a:cubicBezTo>
                    <a:pt x="97" y="80"/>
                    <a:pt x="95" y="82"/>
                    <a:pt x="92" y="84"/>
                  </a:cubicBezTo>
                  <a:cubicBezTo>
                    <a:pt x="77" y="98"/>
                    <a:pt x="60" y="107"/>
                    <a:pt x="42" y="116"/>
                  </a:cubicBezTo>
                  <a:cubicBezTo>
                    <a:pt x="36" y="118"/>
                    <a:pt x="30" y="121"/>
                    <a:pt x="24" y="123"/>
                  </a:cubicBezTo>
                  <a:cubicBezTo>
                    <a:pt x="18" y="137"/>
                    <a:pt x="9" y="149"/>
                    <a:pt x="1" y="162"/>
                  </a:cubicBezTo>
                  <a:cubicBezTo>
                    <a:pt x="0" y="171"/>
                    <a:pt x="3" y="181"/>
                    <a:pt x="4" y="191"/>
                  </a:cubicBezTo>
                  <a:cubicBezTo>
                    <a:pt x="5" y="199"/>
                    <a:pt x="5" y="206"/>
                    <a:pt x="5" y="214"/>
                  </a:cubicBezTo>
                  <a:cubicBezTo>
                    <a:pt x="10" y="233"/>
                    <a:pt x="13" y="253"/>
                    <a:pt x="18" y="271"/>
                  </a:cubicBezTo>
                  <a:cubicBezTo>
                    <a:pt x="41" y="367"/>
                    <a:pt x="76" y="388"/>
                    <a:pt x="170" y="398"/>
                  </a:cubicBezTo>
                  <a:close/>
                  <a:moveTo>
                    <a:pt x="86" y="216"/>
                  </a:moveTo>
                  <a:cubicBezTo>
                    <a:pt x="67" y="211"/>
                    <a:pt x="78" y="182"/>
                    <a:pt x="96" y="184"/>
                  </a:cubicBezTo>
                  <a:cubicBezTo>
                    <a:pt x="102" y="185"/>
                    <a:pt x="105" y="191"/>
                    <a:pt x="105" y="197"/>
                  </a:cubicBezTo>
                  <a:cubicBezTo>
                    <a:pt x="107" y="207"/>
                    <a:pt x="97" y="219"/>
                    <a:pt x="86" y="216"/>
                  </a:cubicBezTo>
                  <a:close/>
                  <a:moveTo>
                    <a:pt x="272" y="216"/>
                  </a:moveTo>
                  <a:cubicBezTo>
                    <a:pt x="261" y="219"/>
                    <a:pt x="251" y="207"/>
                    <a:pt x="253" y="197"/>
                  </a:cubicBezTo>
                  <a:cubicBezTo>
                    <a:pt x="254" y="191"/>
                    <a:pt x="256" y="185"/>
                    <a:pt x="263" y="184"/>
                  </a:cubicBezTo>
                  <a:cubicBezTo>
                    <a:pt x="280" y="182"/>
                    <a:pt x="292" y="211"/>
                    <a:pt x="272" y="216"/>
                  </a:cubicBezTo>
                  <a:close/>
                  <a:moveTo>
                    <a:pt x="236" y="131"/>
                  </a:moveTo>
                  <a:cubicBezTo>
                    <a:pt x="239" y="119"/>
                    <a:pt x="252" y="113"/>
                    <a:pt x="264" y="113"/>
                  </a:cubicBezTo>
                  <a:cubicBezTo>
                    <a:pt x="279" y="114"/>
                    <a:pt x="294" y="124"/>
                    <a:pt x="302" y="137"/>
                  </a:cubicBezTo>
                  <a:cubicBezTo>
                    <a:pt x="303" y="140"/>
                    <a:pt x="308" y="146"/>
                    <a:pt x="303" y="148"/>
                  </a:cubicBezTo>
                  <a:cubicBezTo>
                    <a:pt x="290" y="142"/>
                    <a:pt x="278" y="137"/>
                    <a:pt x="263" y="137"/>
                  </a:cubicBezTo>
                  <a:cubicBezTo>
                    <a:pt x="256" y="137"/>
                    <a:pt x="247" y="140"/>
                    <a:pt x="239" y="140"/>
                  </a:cubicBezTo>
                  <a:cubicBezTo>
                    <a:pt x="236" y="139"/>
                    <a:pt x="236" y="134"/>
                    <a:pt x="236" y="131"/>
                  </a:cubicBezTo>
                  <a:close/>
                  <a:moveTo>
                    <a:pt x="151" y="231"/>
                  </a:moveTo>
                  <a:cubicBezTo>
                    <a:pt x="153" y="227"/>
                    <a:pt x="157" y="229"/>
                    <a:pt x="158" y="232"/>
                  </a:cubicBezTo>
                  <a:cubicBezTo>
                    <a:pt x="158" y="246"/>
                    <a:pt x="174" y="249"/>
                    <a:pt x="185" y="247"/>
                  </a:cubicBezTo>
                  <a:cubicBezTo>
                    <a:pt x="196" y="246"/>
                    <a:pt x="204" y="240"/>
                    <a:pt x="213" y="236"/>
                  </a:cubicBezTo>
                  <a:cubicBezTo>
                    <a:pt x="216" y="236"/>
                    <a:pt x="217" y="239"/>
                    <a:pt x="215" y="240"/>
                  </a:cubicBezTo>
                  <a:cubicBezTo>
                    <a:pt x="213" y="243"/>
                    <a:pt x="211" y="247"/>
                    <a:pt x="209" y="250"/>
                  </a:cubicBezTo>
                  <a:cubicBezTo>
                    <a:pt x="203" y="259"/>
                    <a:pt x="192" y="267"/>
                    <a:pt x="180" y="265"/>
                  </a:cubicBezTo>
                  <a:cubicBezTo>
                    <a:pt x="169" y="263"/>
                    <a:pt x="158" y="255"/>
                    <a:pt x="154" y="244"/>
                  </a:cubicBezTo>
                  <a:cubicBezTo>
                    <a:pt x="151" y="241"/>
                    <a:pt x="149" y="235"/>
                    <a:pt x="151" y="231"/>
                  </a:cubicBezTo>
                  <a:close/>
                  <a:moveTo>
                    <a:pt x="146" y="284"/>
                  </a:moveTo>
                  <a:cubicBezTo>
                    <a:pt x="154" y="284"/>
                    <a:pt x="161" y="287"/>
                    <a:pt x="168" y="288"/>
                  </a:cubicBezTo>
                  <a:cubicBezTo>
                    <a:pt x="180" y="290"/>
                    <a:pt x="191" y="288"/>
                    <a:pt x="202" y="284"/>
                  </a:cubicBezTo>
                  <a:cubicBezTo>
                    <a:pt x="215" y="280"/>
                    <a:pt x="225" y="271"/>
                    <a:pt x="238" y="269"/>
                  </a:cubicBezTo>
                  <a:cubicBezTo>
                    <a:pt x="270" y="266"/>
                    <a:pt x="276" y="308"/>
                    <a:pt x="256" y="326"/>
                  </a:cubicBezTo>
                  <a:cubicBezTo>
                    <a:pt x="235" y="346"/>
                    <a:pt x="205" y="354"/>
                    <a:pt x="176" y="354"/>
                  </a:cubicBezTo>
                  <a:cubicBezTo>
                    <a:pt x="148" y="355"/>
                    <a:pt x="98" y="336"/>
                    <a:pt x="116" y="300"/>
                  </a:cubicBezTo>
                  <a:cubicBezTo>
                    <a:pt x="122" y="289"/>
                    <a:pt x="134" y="282"/>
                    <a:pt x="146" y="284"/>
                  </a:cubicBezTo>
                  <a:close/>
                  <a:moveTo>
                    <a:pt x="56" y="137"/>
                  </a:moveTo>
                  <a:cubicBezTo>
                    <a:pt x="65" y="124"/>
                    <a:pt x="79" y="114"/>
                    <a:pt x="95" y="113"/>
                  </a:cubicBezTo>
                  <a:cubicBezTo>
                    <a:pt x="106" y="113"/>
                    <a:pt x="120" y="119"/>
                    <a:pt x="122" y="131"/>
                  </a:cubicBezTo>
                  <a:cubicBezTo>
                    <a:pt x="123" y="134"/>
                    <a:pt x="122" y="139"/>
                    <a:pt x="119" y="140"/>
                  </a:cubicBezTo>
                  <a:cubicBezTo>
                    <a:pt x="111" y="140"/>
                    <a:pt x="103" y="137"/>
                    <a:pt x="95" y="137"/>
                  </a:cubicBezTo>
                  <a:cubicBezTo>
                    <a:pt x="81" y="137"/>
                    <a:pt x="68" y="142"/>
                    <a:pt x="56" y="148"/>
                  </a:cubicBezTo>
                  <a:cubicBezTo>
                    <a:pt x="51" y="146"/>
                    <a:pt x="55" y="140"/>
                    <a:pt x="56" y="137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0">
              <a:extLst>
                <a:ext uri="{FF2B5EF4-FFF2-40B4-BE49-F238E27FC236}">
                  <a16:creationId xmlns:a16="http://schemas.microsoft.com/office/drawing/2014/main" id="{B3F7C622-E84E-407C-ACE0-F73904206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4617" y="-1096125"/>
              <a:ext cx="515938" cy="311150"/>
            </a:xfrm>
            <a:custGeom>
              <a:avLst/>
              <a:gdLst>
                <a:gd name="T0" fmla="*/ 0 w 161"/>
                <a:gd name="T1" fmla="*/ 45 h 97"/>
                <a:gd name="T2" fmla="*/ 69 w 161"/>
                <a:gd name="T3" fmla="*/ 80 h 97"/>
                <a:gd name="T4" fmla="*/ 78 w 161"/>
                <a:gd name="T5" fmla="*/ 97 h 97"/>
                <a:gd name="T6" fmla="*/ 100 w 161"/>
                <a:gd name="T7" fmla="*/ 73 h 97"/>
                <a:gd name="T8" fmla="*/ 161 w 161"/>
                <a:gd name="T9" fmla="*/ 46 h 97"/>
                <a:gd name="T10" fmla="*/ 159 w 161"/>
                <a:gd name="T11" fmla="*/ 44 h 97"/>
                <a:gd name="T12" fmla="*/ 156 w 161"/>
                <a:gd name="T13" fmla="*/ 0 h 97"/>
                <a:gd name="T14" fmla="*/ 72 w 161"/>
                <a:gd name="T15" fmla="*/ 43 h 97"/>
                <a:gd name="T16" fmla="*/ 17 w 161"/>
                <a:gd name="T17" fmla="*/ 20 h 97"/>
                <a:gd name="T18" fmla="*/ 5 w 161"/>
                <a:gd name="T19" fmla="*/ 8 h 97"/>
                <a:gd name="T20" fmla="*/ 2 w 161"/>
                <a:gd name="T21" fmla="*/ 36 h 97"/>
                <a:gd name="T22" fmla="*/ 0 w 161"/>
                <a:gd name="T23" fmla="*/ 4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1" h="97">
                  <a:moveTo>
                    <a:pt x="0" y="45"/>
                  </a:moveTo>
                  <a:cubicBezTo>
                    <a:pt x="22" y="58"/>
                    <a:pt x="54" y="57"/>
                    <a:pt x="69" y="80"/>
                  </a:cubicBezTo>
                  <a:cubicBezTo>
                    <a:pt x="73" y="85"/>
                    <a:pt x="77" y="91"/>
                    <a:pt x="78" y="97"/>
                  </a:cubicBezTo>
                  <a:cubicBezTo>
                    <a:pt x="83" y="87"/>
                    <a:pt x="91" y="79"/>
                    <a:pt x="100" y="73"/>
                  </a:cubicBezTo>
                  <a:cubicBezTo>
                    <a:pt x="118" y="59"/>
                    <a:pt x="141" y="56"/>
                    <a:pt x="161" y="46"/>
                  </a:cubicBezTo>
                  <a:cubicBezTo>
                    <a:pt x="160" y="46"/>
                    <a:pt x="160" y="45"/>
                    <a:pt x="159" y="44"/>
                  </a:cubicBezTo>
                  <a:cubicBezTo>
                    <a:pt x="157" y="34"/>
                    <a:pt x="154" y="14"/>
                    <a:pt x="156" y="0"/>
                  </a:cubicBezTo>
                  <a:cubicBezTo>
                    <a:pt x="133" y="22"/>
                    <a:pt x="105" y="44"/>
                    <a:pt x="72" y="43"/>
                  </a:cubicBezTo>
                  <a:cubicBezTo>
                    <a:pt x="52" y="42"/>
                    <a:pt x="32" y="34"/>
                    <a:pt x="17" y="20"/>
                  </a:cubicBezTo>
                  <a:cubicBezTo>
                    <a:pt x="14" y="16"/>
                    <a:pt x="9" y="12"/>
                    <a:pt x="5" y="8"/>
                  </a:cubicBezTo>
                  <a:cubicBezTo>
                    <a:pt x="5" y="17"/>
                    <a:pt x="3" y="27"/>
                    <a:pt x="2" y="36"/>
                  </a:cubicBezTo>
                  <a:cubicBezTo>
                    <a:pt x="1" y="38"/>
                    <a:pt x="1" y="42"/>
                    <a:pt x="0" y="45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1">
              <a:extLst>
                <a:ext uri="{FF2B5EF4-FFF2-40B4-BE49-F238E27FC236}">
                  <a16:creationId xmlns:a16="http://schemas.microsoft.com/office/drawing/2014/main" id="{5AE4C379-AC6C-4942-8A9E-958872E3E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6905" y="-1142163"/>
              <a:ext cx="76200" cy="184150"/>
            </a:xfrm>
            <a:custGeom>
              <a:avLst/>
              <a:gdLst>
                <a:gd name="T0" fmla="*/ 2 w 24"/>
                <a:gd name="T1" fmla="*/ 47 h 57"/>
                <a:gd name="T2" fmla="*/ 4 w 24"/>
                <a:gd name="T3" fmla="*/ 57 h 57"/>
                <a:gd name="T4" fmla="*/ 7 w 24"/>
                <a:gd name="T5" fmla="*/ 55 h 57"/>
                <a:gd name="T6" fmla="*/ 22 w 24"/>
                <a:gd name="T7" fmla="*/ 37 h 57"/>
                <a:gd name="T8" fmla="*/ 23 w 24"/>
                <a:gd name="T9" fmla="*/ 32 h 57"/>
                <a:gd name="T10" fmla="*/ 13 w 24"/>
                <a:gd name="T11" fmla="*/ 0 h 57"/>
                <a:gd name="T12" fmla="*/ 5 w 24"/>
                <a:gd name="T13" fmla="*/ 3 h 57"/>
                <a:gd name="T14" fmla="*/ 5 w 24"/>
                <a:gd name="T15" fmla="*/ 4 h 57"/>
                <a:gd name="T16" fmla="*/ 2 w 24"/>
                <a:gd name="T17" fmla="*/ 4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57">
                  <a:moveTo>
                    <a:pt x="2" y="47"/>
                  </a:moveTo>
                  <a:cubicBezTo>
                    <a:pt x="2" y="50"/>
                    <a:pt x="4" y="54"/>
                    <a:pt x="4" y="57"/>
                  </a:cubicBezTo>
                  <a:cubicBezTo>
                    <a:pt x="5" y="56"/>
                    <a:pt x="6" y="55"/>
                    <a:pt x="7" y="55"/>
                  </a:cubicBezTo>
                  <a:cubicBezTo>
                    <a:pt x="13" y="50"/>
                    <a:pt x="18" y="44"/>
                    <a:pt x="22" y="37"/>
                  </a:cubicBezTo>
                  <a:cubicBezTo>
                    <a:pt x="22" y="35"/>
                    <a:pt x="22" y="33"/>
                    <a:pt x="23" y="32"/>
                  </a:cubicBezTo>
                  <a:cubicBezTo>
                    <a:pt x="24" y="20"/>
                    <a:pt x="19" y="9"/>
                    <a:pt x="13" y="0"/>
                  </a:cubicBezTo>
                  <a:cubicBezTo>
                    <a:pt x="11" y="1"/>
                    <a:pt x="8" y="2"/>
                    <a:pt x="5" y="3"/>
                  </a:cubicBezTo>
                  <a:cubicBezTo>
                    <a:pt x="5" y="3"/>
                    <a:pt x="5" y="4"/>
                    <a:pt x="5" y="4"/>
                  </a:cubicBezTo>
                  <a:cubicBezTo>
                    <a:pt x="0" y="18"/>
                    <a:pt x="0" y="33"/>
                    <a:pt x="2" y="47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2">
              <a:extLst>
                <a:ext uri="{FF2B5EF4-FFF2-40B4-BE49-F238E27FC236}">
                  <a16:creationId xmlns:a16="http://schemas.microsoft.com/office/drawing/2014/main" id="{200623EC-C5A9-4164-8F0E-A7908F1CE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5880" y="-1118350"/>
              <a:ext cx="49213" cy="150813"/>
            </a:xfrm>
            <a:custGeom>
              <a:avLst/>
              <a:gdLst>
                <a:gd name="T0" fmla="*/ 9 w 15"/>
                <a:gd name="T1" fmla="*/ 6 h 47"/>
                <a:gd name="T2" fmla="*/ 6 w 15"/>
                <a:gd name="T3" fmla="*/ 12 h 47"/>
                <a:gd name="T4" fmla="*/ 5 w 15"/>
                <a:gd name="T5" fmla="*/ 41 h 47"/>
                <a:gd name="T6" fmla="*/ 11 w 15"/>
                <a:gd name="T7" fmla="*/ 47 h 47"/>
                <a:gd name="T8" fmla="*/ 12 w 15"/>
                <a:gd name="T9" fmla="*/ 41 h 47"/>
                <a:gd name="T10" fmla="*/ 12 w 15"/>
                <a:gd name="T11" fmla="*/ 1 h 47"/>
                <a:gd name="T12" fmla="*/ 11 w 15"/>
                <a:gd name="T13" fmla="*/ 0 h 47"/>
                <a:gd name="T14" fmla="*/ 9 w 15"/>
                <a:gd name="T15" fmla="*/ 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47">
                  <a:moveTo>
                    <a:pt x="9" y="6"/>
                  </a:moveTo>
                  <a:cubicBezTo>
                    <a:pt x="8" y="8"/>
                    <a:pt x="7" y="10"/>
                    <a:pt x="6" y="12"/>
                  </a:cubicBezTo>
                  <a:cubicBezTo>
                    <a:pt x="3" y="21"/>
                    <a:pt x="0" y="32"/>
                    <a:pt x="5" y="41"/>
                  </a:cubicBezTo>
                  <a:cubicBezTo>
                    <a:pt x="7" y="43"/>
                    <a:pt x="9" y="45"/>
                    <a:pt x="11" y="47"/>
                  </a:cubicBezTo>
                  <a:cubicBezTo>
                    <a:pt x="11" y="45"/>
                    <a:pt x="11" y="43"/>
                    <a:pt x="12" y="41"/>
                  </a:cubicBezTo>
                  <a:cubicBezTo>
                    <a:pt x="13" y="28"/>
                    <a:pt x="15" y="14"/>
                    <a:pt x="12" y="1"/>
                  </a:cubicBezTo>
                  <a:cubicBezTo>
                    <a:pt x="12" y="1"/>
                    <a:pt x="12" y="1"/>
                    <a:pt x="11" y="0"/>
                  </a:cubicBezTo>
                  <a:cubicBezTo>
                    <a:pt x="10" y="2"/>
                    <a:pt x="10" y="4"/>
                    <a:pt x="9" y="6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3">
              <a:extLst>
                <a:ext uri="{FF2B5EF4-FFF2-40B4-BE49-F238E27FC236}">
                  <a16:creationId xmlns:a16="http://schemas.microsoft.com/office/drawing/2014/main" id="{381B1D77-856C-4C16-961E-815C097EB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967" y="-1124700"/>
              <a:ext cx="484188" cy="188913"/>
            </a:xfrm>
            <a:custGeom>
              <a:avLst/>
              <a:gdLst>
                <a:gd name="T0" fmla="*/ 33 w 151"/>
                <a:gd name="T1" fmla="*/ 38 h 59"/>
                <a:gd name="T2" fmla="*/ 142 w 151"/>
                <a:gd name="T3" fmla="*/ 11 h 59"/>
                <a:gd name="T4" fmla="*/ 151 w 151"/>
                <a:gd name="T5" fmla="*/ 2 h 59"/>
                <a:gd name="T6" fmla="*/ 112 w 151"/>
                <a:gd name="T7" fmla="*/ 10 h 59"/>
                <a:gd name="T8" fmla="*/ 84 w 151"/>
                <a:gd name="T9" fmla="*/ 13 h 59"/>
                <a:gd name="T10" fmla="*/ 81 w 151"/>
                <a:gd name="T11" fmla="*/ 13 h 59"/>
                <a:gd name="T12" fmla="*/ 0 w 151"/>
                <a:gd name="T13" fmla="*/ 0 h 59"/>
                <a:gd name="T14" fmla="*/ 1 w 151"/>
                <a:gd name="T15" fmla="*/ 2 h 59"/>
                <a:gd name="T16" fmla="*/ 11 w 151"/>
                <a:gd name="T17" fmla="*/ 19 h 59"/>
                <a:gd name="T18" fmla="*/ 33 w 151"/>
                <a:gd name="T19" fmla="*/ 3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1" h="59">
                  <a:moveTo>
                    <a:pt x="33" y="38"/>
                  </a:moveTo>
                  <a:cubicBezTo>
                    <a:pt x="70" y="59"/>
                    <a:pt x="113" y="37"/>
                    <a:pt x="142" y="11"/>
                  </a:cubicBezTo>
                  <a:cubicBezTo>
                    <a:pt x="145" y="8"/>
                    <a:pt x="148" y="5"/>
                    <a:pt x="151" y="2"/>
                  </a:cubicBezTo>
                  <a:cubicBezTo>
                    <a:pt x="138" y="5"/>
                    <a:pt x="125" y="8"/>
                    <a:pt x="112" y="10"/>
                  </a:cubicBezTo>
                  <a:cubicBezTo>
                    <a:pt x="103" y="11"/>
                    <a:pt x="93" y="14"/>
                    <a:pt x="84" y="13"/>
                  </a:cubicBezTo>
                  <a:cubicBezTo>
                    <a:pt x="83" y="13"/>
                    <a:pt x="82" y="13"/>
                    <a:pt x="81" y="13"/>
                  </a:cubicBezTo>
                  <a:cubicBezTo>
                    <a:pt x="48" y="11"/>
                    <a:pt x="21" y="7"/>
                    <a:pt x="0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4" y="7"/>
                    <a:pt x="7" y="13"/>
                    <a:pt x="11" y="19"/>
                  </a:cubicBezTo>
                  <a:cubicBezTo>
                    <a:pt x="17" y="26"/>
                    <a:pt x="25" y="32"/>
                    <a:pt x="33" y="38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4">
              <a:extLst>
                <a:ext uri="{FF2B5EF4-FFF2-40B4-BE49-F238E27FC236}">
                  <a16:creationId xmlns:a16="http://schemas.microsoft.com/office/drawing/2014/main" id="{FF7C2266-A612-48D2-8AAE-045E3EFA1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5217" y="-14501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5">
              <a:extLst>
                <a:ext uri="{FF2B5EF4-FFF2-40B4-BE49-F238E27FC236}">
                  <a16:creationId xmlns:a16="http://schemas.microsoft.com/office/drawing/2014/main" id="{CC776784-4706-4B5A-9DFD-D32982BF7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5217" y="-14501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  <a:gd name="T3" fmla="*/ 1 w 1"/>
                <a:gd name="T4" fmla="*/ 1 w 1"/>
                <a:gd name="T5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6">
              <a:extLst>
                <a:ext uri="{FF2B5EF4-FFF2-40B4-BE49-F238E27FC236}">
                  <a16:creationId xmlns:a16="http://schemas.microsoft.com/office/drawing/2014/main" id="{FE45B653-3639-4BB5-B046-B00170D11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03805" y="-2042275"/>
              <a:ext cx="230188" cy="122238"/>
            </a:xfrm>
            <a:custGeom>
              <a:avLst/>
              <a:gdLst>
                <a:gd name="T0" fmla="*/ 68 w 72"/>
                <a:gd name="T1" fmla="*/ 30 h 38"/>
                <a:gd name="T2" fmla="*/ 71 w 72"/>
                <a:gd name="T3" fmla="*/ 21 h 38"/>
                <a:gd name="T4" fmla="*/ 44 w 72"/>
                <a:gd name="T5" fmla="*/ 3 h 38"/>
                <a:gd name="T6" fmla="*/ 5 w 72"/>
                <a:gd name="T7" fmla="*/ 27 h 38"/>
                <a:gd name="T8" fmla="*/ 5 w 72"/>
                <a:gd name="T9" fmla="*/ 38 h 38"/>
                <a:gd name="T10" fmla="*/ 44 w 72"/>
                <a:gd name="T11" fmla="*/ 27 h 38"/>
                <a:gd name="T12" fmla="*/ 68 w 72"/>
                <a:gd name="T13" fmla="*/ 30 h 38"/>
                <a:gd name="T14" fmla="*/ 10 w 72"/>
                <a:gd name="T15" fmla="*/ 29 h 38"/>
                <a:gd name="T16" fmla="*/ 64 w 72"/>
                <a:gd name="T17" fmla="*/ 23 h 38"/>
                <a:gd name="T18" fmla="*/ 10 w 72"/>
                <a:gd name="T19" fmla="*/ 2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38">
                  <a:moveTo>
                    <a:pt x="68" y="30"/>
                  </a:moveTo>
                  <a:cubicBezTo>
                    <a:pt x="71" y="29"/>
                    <a:pt x="72" y="24"/>
                    <a:pt x="71" y="21"/>
                  </a:cubicBezTo>
                  <a:cubicBezTo>
                    <a:pt x="69" y="9"/>
                    <a:pt x="55" y="3"/>
                    <a:pt x="44" y="3"/>
                  </a:cubicBezTo>
                  <a:cubicBezTo>
                    <a:pt x="28" y="4"/>
                    <a:pt x="14" y="14"/>
                    <a:pt x="5" y="27"/>
                  </a:cubicBezTo>
                  <a:cubicBezTo>
                    <a:pt x="4" y="30"/>
                    <a:pt x="0" y="36"/>
                    <a:pt x="5" y="38"/>
                  </a:cubicBezTo>
                  <a:cubicBezTo>
                    <a:pt x="17" y="32"/>
                    <a:pt x="30" y="27"/>
                    <a:pt x="44" y="27"/>
                  </a:cubicBezTo>
                  <a:cubicBezTo>
                    <a:pt x="52" y="27"/>
                    <a:pt x="60" y="30"/>
                    <a:pt x="68" y="30"/>
                  </a:cubicBezTo>
                  <a:close/>
                  <a:moveTo>
                    <a:pt x="10" y="29"/>
                  </a:moveTo>
                  <a:cubicBezTo>
                    <a:pt x="21" y="14"/>
                    <a:pt x="54" y="0"/>
                    <a:pt x="64" y="23"/>
                  </a:cubicBezTo>
                  <a:cubicBezTo>
                    <a:pt x="46" y="19"/>
                    <a:pt x="27" y="20"/>
                    <a:pt x="10" y="29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7">
              <a:extLst>
                <a:ext uri="{FF2B5EF4-FFF2-40B4-BE49-F238E27FC236}">
                  <a16:creationId xmlns:a16="http://schemas.microsoft.com/office/drawing/2014/main" id="{A7935F3C-FB25-4FF0-8F4C-C030380D2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605" y="-1810500"/>
              <a:ext cx="128588" cy="119063"/>
            </a:xfrm>
            <a:custGeom>
              <a:avLst/>
              <a:gdLst>
                <a:gd name="T0" fmla="*/ 29 w 40"/>
                <a:gd name="T1" fmla="*/ 2 h 37"/>
                <a:gd name="T2" fmla="*/ 19 w 40"/>
                <a:gd name="T3" fmla="*/ 34 h 37"/>
                <a:gd name="T4" fmla="*/ 38 w 40"/>
                <a:gd name="T5" fmla="*/ 15 h 37"/>
                <a:gd name="T6" fmla="*/ 29 w 40"/>
                <a:gd name="T7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7">
                  <a:moveTo>
                    <a:pt x="29" y="2"/>
                  </a:moveTo>
                  <a:cubicBezTo>
                    <a:pt x="11" y="0"/>
                    <a:pt x="0" y="29"/>
                    <a:pt x="19" y="34"/>
                  </a:cubicBezTo>
                  <a:cubicBezTo>
                    <a:pt x="30" y="37"/>
                    <a:pt x="40" y="25"/>
                    <a:pt x="38" y="15"/>
                  </a:cubicBezTo>
                  <a:cubicBezTo>
                    <a:pt x="38" y="9"/>
                    <a:pt x="35" y="3"/>
                    <a:pt x="29" y="2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8">
              <a:extLst>
                <a:ext uri="{FF2B5EF4-FFF2-40B4-BE49-F238E27FC236}">
                  <a16:creationId xmlns:a16="http://schemas.microsoft.com/office/drawing/2014/main" id="{E720B391-B294-4059-846E-5997E121EA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95942" y="-2042275"/>
              <a:ext cx="231775" cy="122238"/>
            </a:xfrm>
            <a:custGeom>
              <a:avLst/>
              <a:gdLst>
                <a:gd name="T0" fmla="*/ 3 w 72"/>
                <a:gd name="T1" fmla="*/ 30 h 38"/>
                <a:gd name="T2" fmla="*/ 27 w 72"/>
                <a:gd name="T3" fmla="*/ 27 h 38"/>
                <a:gd name="T4" fmla="*/ 67 w 72"/>
                <a:gd name="T5" fmla="*/ 38 h 38"/>
                <a:gd name="T6" fmla="*/ 66 w 72"/>
                <a:gd name="T7" fmla="*/ 27 h 38"/>
                <a:gd name="T8" fmla="*/ 28 w 72"/>
                <a:gd name="T9" fmla="*/ 3 h 38"/>
                <a:gd name="T10" fmla="*/ 0 w 72"/>
                <a:gd name="T11" fmla="*/ 21 h 38"/>
                <a:gd name="T12" fmla="*/ 3 w 72"/>
                <a:gd name="T13" fmla="*/ 30 h 38"/>
                <a:gd name="T14" fmla="*/ 61 w 72"/>
                <a:gd name="T15" fmla="*/ 29 h 38"/>
                <a:gd name="T16" fmla="*/ 7 w 72"/>
                <a:gd name="T17" fmla="*/ 23 h 38"/>
                <a:gd name="T18" fmla="*/ 61 w 72"/>
                <a:gd name="T19" fmla="*/ 2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38">
                  <a:moveTo>
                    <a:pt x="3" y="30"/>
                  </a:moveTo>
                  <a:cubicBezTo>
                    <a:pt x="11" y="30"/>
                    <a:pt x="20" y="27"/>
                    <a:pt x="27" y="27"/>
                  </a:cubicBezTo>
                  <a:cubicBezTo>
                    <a:pt x="42" y="27"/>
                    <a:pt x="54" y="32"/>
                    <a:pt x="67" y="38"/>
                  </a:cubicBezTo>
                  <a:cubicBezTo>
                    <a:pt x="72" y="36"/>
                    <a:pt x="67" y="30"/>
                    <a:pt x="66" y="27"/>
                  </a:cubicBezTo>
                  <a:cubicBezTo>
                    <a:pt x="58" y="14"/>
                    <a:pt x="43" y="4"/>
                    <a:pt x="28" y="3"/>
                  </a:cubicBezTo>
                  <a:cubicBezTo>
                    <a:pt x="16" y="3"/>
                    <a:pt x="3" y="9"/>
                    <a:pt x="0" y="21"/>
                  </a:cubicBezTo>
                  <a:cubicBezTo>
                    <a:pt x="0" y="24"/>
                    <a:pt x="0" y="29"/>
                    <a:pt x="3" y="30"/>
                  </a:cubicBezTo>
                  <a:close/>
                  <a:moveTo>
                    <a:pt x="61" y="29"/>
                  </a:moveTo>
                  <a:cubicBezTo>
                    <a:pt x="45" y="20"/>
                    <a:pt x="25" y="19"/>
                    <a:pt x="7" y="23"/>
                  </a:cubicBezTo>
                  <a:cubicBezTo>
                    <a:pt x="17" y="0"/>
                    <a:pt x="50" y="14"/>
                    <a:pt x="61" y="29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9">
              <a:extLst>
                <a:ext uri="{FF2B5EF4-FFF2-40B4-BE49-F238E27FC236}">
                  <a16:creationId xmlns:a16="http://schemas.microsoft.com/office/drawing/2014/main" id="{4E41FFA3-C13A-4A3B-BFCC-9A2276336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155" y="-1810500"/>
              <a:ext cx="131763" cy="119063"/>
            </a:xfrm>
            <a:custGeom>
              <a:avLst/>
              <a:gdLst>
                <a:gd name="T0" fmla="*/ 12 w 41"/>
                <a:gd name="T1" fmla="*/ 2 h 37"/>
                <a:gd name="T2" fmla="*/ 2 w 41"/>
                <a:gd name="T3" fmla="*/ 15 h 37"/>
                <a:gd name="T4" fmla="*/ 21 w 41"/>
                <a:gd name="T5" fmla="*/ 34 h 37"/>
                <a:gd name="T6" fmla="*/ 12 w 41"/>
                <a:gd name="T7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7">
                  <a:moveTo>
                    <a:pt x="12" y="2"/>
                  </a:moveTo>
                  <a:cubicBezTo>
                    <a:pt x="5" y="3"/>
                    <a:pt x="3" y="9"/>
                    <a:pt x="2" y="15"/>
                  </a:cubicBezTo>
                  <a:cubicBezTo>
                    <a:pt x="0" y="25"/>
                    <a:pt x="10" y="37"/>
                    <a:pt x="21" y="34"/>
                  </a:cubicBezTo>
                  <a:cubicBezTo>
                    <a:pt x="41" y="29"/>
                    <a:pt x="29" y="0"/>
                    <a:pt x="12" y="2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0">
              <a:extLst>
                <a:ext uri="{FF2B5EF4-FFF2-40B4-BE49-F238E27FC236}">
                  <a16:creationId xmlns:a16="http://schemas.microsoft.com/office/drawing/2014/main" id="{78FB0602-5C15-47F3-83C9-5743217765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8130" y="-1666038"/>
              <a:ext cx="217488" cy="128588"/>
            </a:xfrm>
            <a:custGeom>
              <a:avLst/>
              <a:gdLst>
                <a:gd name="T0" fmla="*/ 31 w 68"/>
                <a:gd name="T1" fmla="*/ 38 h 40"/>
                <a:gd name="T2" fmla="*/ 60 w 68"/>
                <a:gd name="T3" fmla="*/ 23 h 40"/>
                <a:gd name="T4" fmla="*/ 66 w 68"/>
                <a:gd name="T5" fmla="*/ 13 h 40"/>
                <a:gd name="T6" fmla="*/ 64 w 68"/>
                <a:gd name="T7" fmla="*/ 9 h 40"/>
                <a:gd name="T8" fmla="*/ 36 w 68"/>
                <a:gd name="T9" fmla="*/ 20 h 40"/>
                <a:gd name="T10" fmla="*/ 9 w 68"/>
                <a:gd name="T11" fmla="*/ 5 h 40"/>
                <a:gd name="T12" fmla="*/ 2 w 68"/>
                <a:gd name="T13" fmla="*/ 4 h 40"/>
                <a:gd name="T14" fmla="*/ 5 w 68"/>
                <a:gd name="T15" fmla="*/ 17 h 40"/>
                <a:gd name="T16" fmla="*/ 31 w 68"/>
                <a:gd name="T17" fmla="*/ 38 h 40"/>
                <a:gd name="T18" fmla="*/ 58 w 68"/>
                <a:gd name="T19" fmla="*/ 18 h 40"/>
                <a:gd name="T20" fmla="*/ 34 w 68"/>
                <a:gd name="T21" fmla="*/ 34 h 40"/>
                <a:gd name="T22" fmla="*/ 13 w 68"/>
                <a:gd name="T23" fmla="*/ 22 h 40"/>
                <a:gd name="T24" fmla="*/ 58 w 68"/>
                <a:gd name="T25" fmla="*/ 1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8" h="40">
                  <a:moveTo>
                    <a:pt x="31" y="38"/>
                  </a:moveTo>
                  <a:cubicBezTo>
                    <a:pt x="43" y="40"/>
                    <a:pt x="54" y="32"/>
                    <a:pt x="60" y="23"/>
                  </a:cubicBezTo>
                  <a:cubicBezTo>
                    <a:pt x="62" y="20"/>
                    <a:pt x="64" y="16"/>
                    <a:pt x="66" y="13"/>
                  </a:cubicBezTo>
                  <a:cubicBezTo>
                    <a:pt x="68" y="12"/>
                    <a:pt x="67" y="9"/>
                    <a:pt x="64" y="9"/>
                  </a:cubicBezTo>
                  <a:cubicBezTo>
                    <a:pt x="55" y="13"/>
                    <a:pt x="47" y="19"/>
                    <a:pt x="36" y="20"/>
                  </a:cubicBezTo>
                  <a:cubicBezTo>
                    <a:pt x="25" y="22"/>
                    <a:pt x="9" y="19"/>
                    <a:pt x="9" y="5"/>
                  </a:cubicBezTo>
                  <a:cubicBezTo>
                    <a:pt x="8" y="2"/>
                    <a:pt x="4" y="0"/>
                    <a:pt x="2" y="4"/>
                  </a:cubicBezTo>
                  <a:cubicBezTo>
                    <a:pt x="0" y="8"/>
                    <a:pt x="2" y="14"/>
                    <a:pt x="5" y="17"/>
                  </a:cubicBezTo>
                  <a:cubicBezTo>
                    <a:pt x="9" y="28"/>
                    <a:pt x="20" y="36"/>
                    <a:pt x="31" y="38"/>
                  </a:cubicBezTo>
                  <a:close/>
                  <a:moveTo>
                    <a:pt x="58" y="18"/>
                  </a:moveTo>
                  <a:cubicBezTo>
                    <a:pt x="51" y="24"/>
                    <a:pt x="44" y="34"/>
                    <a:pt x="34" y="34"/>
                  </a:cubicBezTo>
                  <a:cubicBezTo>
                    <a:pt x="25" y="35"/>
                    <a:pt x="18" y="29"/>
                    <a:pt x="13" y="22"/>
                  </a:cubicBezTo>
                  <a:cubicBezTo>
                    <a:pt x="28" y="27"/>
                    <a:pt x="45" y="26"/>
                    <a:pt x="58" y="18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1">
              <a:extLst>
                <a:ext uri="{FF2B5EF4-FFF2-40B4-BE49-F238E27FC236}">
                  <a16:creationId xmlns:a16="http://schemas.microsoft.com/office/drawing/2014/main" id="{DEC971E9-B8B5-4EF4-8167-D828854613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54617" y="-1540625"/>
              <a:ext cx="569913" cy="287338"/>
            </a:xfrm>
            <a:custGeom>
              <a:avLst/>
              <a:gdLst>
                <a:gd name="T0" fmla="*/ 18 w 178"/>
                <a:gd name="T1" fmla="*/ 34 h 89"/>
                <a:gd name="T2" fmla="*/ 78 w 178"/>
                <a:gd name="T3" fmla="*/ 88 h 89"/>
                <a:gd name="T4" fmla="*/ 158 w 178"/>
                <a:gd name="T5" fmla="*/ 60 h 89"/>
                <a:gd name="T6" fmla="*/ 140 w 178"/>
                <a:gd name="T7" fmla="*/ 3 h 89"/>
                <a:gd name="T8" fmla="*/ 104 w 178"/>
                <a:gd name="T9" fmla="*/ 18 h 89"/>
                <a:gd name="T10" fmla="*/ 70 w 178"/>
                <a:gd name="T11" fmla="*/ 22 h 89"/>
                <a:gd name="T12" fmla="*/ 48 w 178"/>
                <a:gd name="T13" fmla="*/ 18 h 89"/>
                <a:gd name="T14" fmla="*/ 18 w 178"/>
                <a:gd name="T15" fmla="*/ 34 h 89"/>
                <a:gd name="T16" fmla="*/ 71 w 178"/>
                <a:gd name="T17" fmla="*/ 58 h 89"/>
                <a:gd name="T18" fmla="*/ 41 w 178"/>
                <a:gd name="T19" fmla="*/ 52 h 89"/>
                <a:gd name="T20" fmla="*/ 37 w 178"/>
                <a:gd name="T21" fmla="*/ 47 h 89"/>
                <a:gd name="T22" fmla="*/ 25 w 178"/>
                <a:gd name="T23" fmla="*/ 43 h 89"/>
                <a:gd name="T24" fmla="*/ 24 w 178"/>
                <a:gd name="T25" fmla="*/ 43 h 89"/>
                <a:gd name="T26" fmla="*/ 43 w 178"/>
                <a:gd name="T27" fmla="*/ 26 h 89"/>
                <a:gd name="T28" fmla="*/ 127 w 178"/>
                <a:gd name="T29" fmla="*/ 16 h 89"/>
                <a:gd name="T30" fmla="*/ 144 w 178"/>
                <a:gd name="T31" fmla="*/ 12 h 89"/>
                <a:gd name="T32" fmla="*/ 161 w 178"/>
                <a:gd name="T33" fmla="*/ 27 h 89"/>
                <a:gd name="T34" fmla="*/ 155 w 178"/>
                <a:gd name="T35" fmla="*/ 32 h 89"/>
                <a:gd name="T36" fmla="*/ 146 w 178"/>
                <a:gd name="T37" fmla="*/ 34 h 89"/>
                <a:gd name="T38" fmla="*/ 141 w 178"/>
                <a:gd name="T39" fmla="*/ 38 h 89"/>
                <a:gd name="T40" fmla="*/ 123 w 178"/>
                <a:gd name="T41" fmla="*/ 47 h 89"/>
                <a:gd name="T42" fmla="*/ 122 w 178"/>
                <a:gd name="T43" fmla="*/ 48 h 89"/>
                <a:gd name="T44" fmla="*/ 123 w 178"/>
                <a:gd name="T45" fmla="*/ 49 h 89"/>
                <a:gd name="T46" fmla="*/ 146 w 178"/>
                <a:gd name="T47" fmla="*/ 40 h 89"/>
                <a:gd name="T48" fmla="*/ 161 w 178"/>
                <a:gd name="T49" fmla="*/ 36 h 89"/>
                <a:gd name="T50" fmla="*/ 161 w 178"/>
                <a:gd name="T51" fmla="*/ 36 h 89"/>
                <a:gd name="T52" fmla="*/ 155 w 178"/>
                <a:gd name="T53" fmla="*/ 53 h 89"/>
                <a:gd name="T54" fmla="*/ 76 w 178"/>
                <a:gd name="T55" fmla="*/ 80 h 89"/>
                <a:gd name="T56" fmla="*/ 28 w 178"/>
                <a:gd name="T57" fmla="*/ 61 h 89"/>
                <a:gd name="T58" fmla="*/ 24 w 178"/>
                <a:gd name="T59" fmla="*/ 51 h 89"/>
                <a:gd name="T60" fmla="*/ 36 w 178"/>
                <a:gd name="T61" fmla="*/ 53 h 89"/>
                <a:gd name="T62" fmla="*/ 60 w 178"/>
                <a:gd name="T63" fmla="*/ 63 h 89"/>
                <a:gd name="T64" fmla="*/ 69 w 178"/>
                <a:gd name="T65" fmla="*/ 63 h 89"/>
                <a:gd name="T66" fmla="*/ 73 w 178"/>
                <a:gd name="T67" fmla="*/ 60 h 89"/>
                <a:gd name="T68" fmla="*/ 71 w 178"/>
                <a:gd name="T69" fmla="*/ 5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8" h="89">
                  <a:moveTo>
                    <a:pt x="18" y="34"/>
                  </a:moveTo>
                  <a:cubicBezTo>
                    <a:pt x="0" y="70"/>
                    <a:pt x="50" y="89"/>
                    <a:pt x="78" y="88"/>
                  </a:cubicBezTo>
                  <a:cubicBezTo>
                    <a:pt x="107" y="88"/>
                    <a:pt x="137" y="80"/>
                    <a:pt x="158" y="60"/>
                  </a:cubicBezTo>
                  <a:cubicBezTo>
                    <a:pt x="178" y="42"/>
                    <a:pt x="172" y="0"/>
                    <a:pt x="140" y="3"/>
                  </a:cubicBezTo>
                  <a:cubicBezTo>
                    <a:pt x="127" y="5"/>
                    <a:pt x="117" y="14"/>
                    <a:pt x="104" y="18"/>
                  </a:cubicBezTo>
                  <a:cubicBezTo>
                    <a:pt x="93" y="22"/>
                    <a:pt x="82" y="24"/>
                    <a:pt x="70" y="22"/>
                  </a:cubicBezTo>
                  <a:cubicBezTo>
                    <a:pt x="63" y="21"/>
                    <a:pt x="56" y="18"/>
                    <a:pt x="48" y="18"/>
                  </a:cubicBezTo>
                  <a:cubicBezTo>
                    <a:pt x="36" y="16"/>
                    <a:pt x="24" y="23"/>
                    <a:pt x="18" y="34"/>
                  </a:cubicBezTo>
                  <a:close/>
                  <a:moveTo>
                    <a:pt x="71" y="58"/>
                  </a:moveTo>
                  <a:cubicBezTo>
                    <a:pt x="61" y="56"/>
                    <a:pt x="50" y="58"/>
                    <a:pt x="41" y="52"/>
                  </a:cubicBezTo>
                  <a:cubicBezTo>
                    <a:pt x="38" y="50"/>
                    <a:pt x="39" y="49"/>
                    <a:pt x="37" y="47"/>
                  </a:cubicBezTo>
                  <a:cubicBezTo>
                    <a:pt x="34" y="44"/>
                    <a:pt x="29" y="45"/>
                    <a:pt x="25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6" y="35"/>
                    <a:pt x="33" y="27"/>
                    <a:pt x="43" y="26"/>
                  </a:cubicBezTo>
                  <a:cubicBezTo>
                    <a:pt x="76" y="25"/>
                    <a:pt x="95" y="35"/>
                    <a:pt x="127" y="16"/>
                  </a:cubicBezTo>
                  <a:cubicBezTo>
                    <a:pt x="132" y="14"/>
                    <a:pt x="138" y="12"/>
                    <a:pt x="144" y="12"/>
                  </a:cubicBezTo>
                  <a:cubicBezTo>
                    <a:pt x="155" y="12"/>
                    <a:pt x="160" y="19"/>
                    <a:pt x="161" y="27"/>
                  </a:cubicBezTo>
                  <a:cubicBezTo>
                    <a:pt x="159" y="29"/>
                    <a:pt x="157" y="31"/>
                    <a:pt x="155" y="32"/>
                  </a:cubicBezTo>
                  <a:cubicBezTo>
                    <a:pt x="152" y="33"/>
                    <a:pt x="150" y="34"/>
                    <a:pt x="146" y="34"/>
                  </a:cubicBezTo>
                  <a:cubicBezTo>
                    <a:pt x="144" y="35"/>
                    <a:pt x="143" y="37"/>
                    <a:pt x="141" y="38"/>
                  </a:cubicBezTo>
                  <a:cubicBezTo>
                    <a:pt x="135" y="41"/>
                    <a:pt x="129" y="44"/>
                    <a:pt x="123" y="47"/>
                  </a:cubicBezTo>
                  <a:cubicBezTo>
                    <a:pt x="122" y="47"/>
                    <a:pt x="122" y="48"/>
                    <a:pt x="122" y="48"/>
                  </a:cubicBezTo>
                  <a:cubicBezTo>
                    <a:pt x="122" y="49"/>
                    <a:pt x="123" y="49"/>
                    <a:pt x="123" y="49"/>
                  </a:cubicBezTo>
                  <a:cubicBezTo>
                    <a:pt x="131" y="47"/>
                    <a:pt x="139" y="43"/>
                    <a:pt x="146" y="40"/>
                  </a:cubicBezTo>
                  <a:cubicBezTo>
                    <a:pt x="151" y="40"/>
                    <a:pt x="156" y="38"/>
                    <a:pt x="161" y="36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160" y="42"/>
                    <a:pt x="158" y="49"/>
                    <a:pt x="155" y="53"/>
                  </a:cubicBezTo>
                  <a:cubicBezTo>
                    <a:pt x="133" y="72"/>
                    <a:pt x="105" y="81"/>
                    <a:pt x="76" y="80"/>
                  </a:cubicBezTo>
                  <a:cubicBezTo>
                    <a:pt x="59" y="78"/>
                    <a:pt x="40" y="75"/>
                    <a:pt x="28" y="61"/>
                  </a:cubicBezTo>
                  <a:cubicBezTo>
                    <a:pt x="26" y="58"/>
                    <a:pt x="24" y="55"/>
                    <a:pt x="24" y="51"/>
                  </a:cubicBezTo>
                  <a:cubicBezTo>
                    <a:pt x="28" y="53"/>
                    <a:pt x="34" y="53"/>
                    <a:pt x="36" y="53"/>
                  </a:cubicBezTo>
                  <a:cubicBezTo>
                    <a:pt x="43" y="59"/>
                    <a:pt x="51" y="63"/>
                    <a:pt x="60" y="63"/>
                  </a:cubicBezTo>
                  <a:cubicBezTo>
                    <a:pt x="63" y="63"/>
                    <a:pt x="66" y="63"/>
                    <a:pt x="69" y="63"/>
                  </a:cubicBezTo>
                  <a:cubicBezTo>
                    <a:pt x="71" y="63"/>
                    <a:pt x="74" y="63"/>
                    <a:pt x="73" y="60"/>
                  </a:cubicBezTo>
                  <a:cubicBezTo>
                    <a:pt x="73" y="59"/>
                    <a:pt x="72" y="58"/>
                    <a:pt x="71" y="58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2">
              <a:extLst>
                <a:ext uri="{FF2B5EF4-FFF2-40B4-BE49-F238E27FC236}">
                  <a16:creationId xmlns:a16="http://schemas.microsoft.com/office/drawing/2014/main" id="{99AF3232-6618-413E-AF7F-51E9C2D2BE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1367" y="-2851900"/>
              <a:ext cx="1719263" cy="2711450"/>
            </a:xfrm>
            <a:custGeom>
              <a:avLst/>
              <a:gdLst>
                <a:gd name="T0" fmla="*/ 471 w 536"/>
                <a:gd name="T1" fmla="*/ 591 h 843"/>
                <a:gd name="T2" fmla="*/ 496 w 536"/>
                <a:gd name="T3" fmla="*/ 326 h 843"/>
                <a:gd name="T4" fmla="*/ 423 w 536"/>
                <a:gd name="T5" fmla="*/ 66 h 843"/>
                <a:gd name="T6" fmla="*/ 23 w 536"/>
                <a:gd name="T7" fmla="*/ 240 h 843"/>
                <a:gd name="T8" fmla="*/ 102 w 536"/>
                <a:gd name="T9" fmla="*/ 436 h 843"/>
                <a:gd name="T10" fmla="*/ 95 w 536"/>
                <a:gd name="T11" fmla="*/ 552 h 843"/>
                <a:gd name="T12" fmla="*/ 0 w 536"/>
                <a:gd name="T13" fmla="*/ 767 h 843"/>
                <a:gd name="T14" fmla="*/ 455 w 536"/>
                <a:gd name="T15" fmla="*/ 646 h 843"/>
                <a:gd name="T16" fmla="*/ 493 w 536"/>
                <a:gd name="T17" fmla="*/ 342 h 843"/>
                <a:gd name="T18" fmla="*/ 462 w 536"/>
                <a:gd name="T19" fmla="*/ 404 h 843"/>
                <a:gd name="T20" fmla="*/ 442 w 536"/>
                <a:gd name="T21" fmla="*/ 413 h 843"/>
                <a:gd name="T22" fmla="*/ 493 w 536"/>
                <a:gd name="T23" fmla="*/ 342 h 843"/>
                <a:gd name="T24" fmla="*/ 45 w 536"/>
                <a:gd name="T25" fmla="*/ 238 h 843"/>
                <a:gd name="T26" fmla="*/ 378 w 536"/>
                <a:gd name="T27" fmla="*/ 68 h 843"/>
                <a:gd name="T28" fmla="*/ 517 w 536"/>
                <a:gd name="T29" fmla="*/ 228 h 843"/>
                <a:gd name="T30" fmla="*/ 488 w 536"/>
                <a:gd name="T31" fmla="*/ 301 h 843"/>
                <a:gd name="T32" fmla="*/ 448 w 536"/>
                <a:gd name="T33" fmla="*/ 289 h 843"/>
                <a:gd name="T34" fmla="*/ 387 w 536"/>
                <a:gd name="T35" fmla="*/ 179 h 843"/>
                <a:gd name="T36" fmla="*/ 186 w 536"/>
                <a:gd name="T37" fmla="*/ 232 h 843"/>
                <a:gd name="T38" fmla="*/ 152 w 536"/>
                <a:gd name="T39" fmla="*/ 237 h 843"/>
                <a:gd name="T40" fmla="*/ 84 w 536"/>
                <a:gd name="T41" fmla="*/ 299 h 843"/>
                <a:gd name="T42" fmla="*/ 344 w 536"/>
                <a:gd name="T43" fmla="*/ 143 h 843"/>
                <a:gd name="T44" fmla="*/ 80 w 536"/>
                <a:gd name="T45" fmla="*/ 353 h 843"/>
                <a:gd name="T46" fmla="*/ 52 w 536"/>
                <a:gd name="T47" fmla="*/ 346 h 843"/>
                <a:gd name="T48" fmla="*/ 99 w 536"/>
                <a:gd name="T49" fmla="*/ 415 h 843"/>
                <a:gd name="T50" fmla="*/ 78 w 536"/>
                <a:gd name="T51" fmla="*/ 400 h 843"/>
                <a:gd name="T52" fmla="*/ 132 w 536"/>
                <a:gd name="T53" fmla="*/ 258 h 843"/>
                <a:gd name="T54" fmla="*/ 181 w 536"/>
                <a:gd name="T55" fmla="*/ 240 h 843"/>
                <a:gd name="T56" fmla="*/ 408 w 536"/>
                <a:gd name="T57" fmla="*/ 235 h 843"/>
                <a:gd name="T58" fmla="*/ 391 w 536"/>
                <a:gd name="T59" fmla="*/ 504 h 843"/>
                <a:gd name="T60" fmla="*/ 364 w 536"/>
                <a:gd name="T61" fmla="*/ 532 h 843"/>
                <a:gd name="T62" fmla="*/ 356 w 536"/>
                <a:gd name="T63" fmla="*/ 536 h 843"/>
                <a:gd name="T64" fmla="*/ 344 w 536"/>
                <a:gd name="T65" fmla="*/ 546 h 843"/>
                <a:gd name="T66" fmla="*/ 188 w 536"/>
                <a:gd name="T67" fmla="*/ 591 h 843"/>
                <a:gd name="T68" fmla="*/ 302 w 536"/>
                <a:gd name="T69" fmla="*/ 547 h 843"/>
                <a:gd name="T70" fmla="*/ 190 w 536"/>
                <a:gd name="T71" fmla="*/ 537 h 843"/>
                <a:gd name="T72" fmla="*/ 181 w 536"/>
                <a:gd name="T73" fmla="*/ 539 h 843"/>
                <a:gd name="T74" fmla="*/ 134 w 536"/>
                <a:gd name="T75" fmla="*/ 643 h 843"/>
                <a:gd name="T76" fmla="*/ 110 w 536"/>
                <a:gd name="T77" fmla="*/ 810 h 843"/>
                <a:gd name="T78" fmla="*/ 147 w 536"/>
                <a:gd name="T79" fmla="*/ 646 h 843"/>
                <a:gd name="T80" fmla="*/ 204 w 536"/>
                <a:gd name="T81" fmla="*/ 749 h 843"/>
                <a:gd name="T82" fmla="*/ 226 w 536"/>
                <a:gd name="T83" fmla="*/ 655 h 843"/>
                <a:gd name="T84" fmla="*/ 76 w 536"/>
                <a:gd name="T85" fmla="*/ 598 h 843"/>
                <a:gd name="T86" fmla="*/ 180 w 536"/>
                <a:gd name="T87" fmla="*/ 534 h 843"/>
                <a:gd name="T88" fmla="*/ 264 w 536"/>
                <a:gd name="T89" fmla="*/ 656 h 843"/>
                <a:gd name="T90" fmla="*/ 384 w 536"/>
                <a:gd name="T91" fmla="*/ 552 h 843"/>
                <a:gd name="T92" fmla="*/ 439 w 536"/>
                <a:gd name="T93" fmla="*/ 551 h 843"/>
                <a:gd name="T94" fmla="*/ 328 w 536"/>
                <a:gd name="T95" fmla="*/ 650 h 843"/>
                <a:gd name="T96" fmla="*/ 309 w 536"/>
                <a:gd name="T97" fmla="*/ 666 h 843"/>
                <a:gd name="T98" fmla="*/ 337 w 536"/>
                <a:gd name="T99" fmla="*/ 778 h 843"/>
                <a:gd name="T100" fmla="*/ 379 w 536"/>
                <a:gd name="T101" fmla="*/ 646 h 843"/>
                <a:gd name="T102" fmla="*/ 193 w 536"/>
                <a:gd name="T103" fmla="*/ 773 h 843"/>
                <a:gd name="T104" fmla="*/ 199 w 536"/>
                <a:gd name="T105" fmla="*/ 725 h 843"/>
                <a:gd name="T106" fmla="*/ 321 w 536"/>
                <a:gd name="T107" fmla="*/ 652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36" h="843">
                  <a:moveTo>
                    <a:pt x="536" y="769"/>
                  </a:moveTo>
                  <a:cubicBezTo>
                    <a:pt x="535" y="759"/>
                    <a:pt x="529" y="750"/>
                    <a:pt x="525" y="740"/>
                  </a:cubicBezTo>
                  <a:cubicBezTo>
                    <a:pt x="520" y="725"/>
                    <a:pt x="513" y="711"/>
                    <a:pt x="505" y="696"/>
                  </a:cubicBezTo>
                  <a:cubicBezTo>
                    <a:pt x="497" y="682"/>
                    <a:pt x="488" y="669"/>
                    <a:pt x="478" y="657"/>
                  </a:cubicBezTo>
                  <a:cubicBezTo>
                    <a:pt x="470" y="648"/>
                    <a:pt x="461" y="637"/>
                    <a:pt x="450" y="631"/>
                  </a:cubicBezTo>
                  <a:cubicBezTo>
                    <a:pt x="464" y="623"/>
                    <a:pt x="474" y="607"/>
                    <a:pt x="471" y="591"/>
                  </a:cubicBezTo>
                  <a:cubicBezTo>
                    <a:pt x="468" y="575"/>
                    <a:pt x="457" y="562"/>
                    <a:pt x="446" y="551"/>
                  </a:cubicBezTo>
                  <a:cubicBezTo>
                    <a:pt x="449" y="525"/>
                    <a:pt x="447" y="502"/>
                    <a:pt x="425" y="486"/>
                  </a:cubicBezTo>
                  <a:cubicBezTo>
                    <a:pt x="423" y="484"/>
                    <a:pt x="421" y="482"/>
                    <a:pt x="418" y="480"/>
                  </a:cubicBezTo>
                  <a:cubicBezTo>
                    <a:pt x="424" y="467"/>
                    <a:pt x="429" y="453"/>
                    <a:pt x="433" y="438"/>
                  </a:cubicBezTo>
                  <a:cubicBezTo>
                    <a:pt x="459" y="443"/>
                    <a:pt x="479" y="419"/>
                    <a:pt x="489" y="398"/>
                  </a:cubicBezTo>
                  <a:cubicBezTo>
                    <a:pt x="499" y="377"/>
                    <a:pt x="510" y="347"/>
                    <a:pt x="496" y="326"/>
                  </a:cubicBezTo>
                  <a:cubicBezTo>
                    <a:pt x="494" y="323"/>
                    <a:pt x="491" y="322"/>
                    <a:pt x="488" y="321"/>
                  </a:cubicBezTo>
                  <a:cubicBezTo>
                    <a:pt x="491" y="315"/>
                    <a:pt x="494" y="310"/>
                    <a:pt x="497" y="304"/>
                  </a:cubicBezTo>
                  <a:cubicBezTo>
                    <a:pt x="502" y="293"/>
                    <a:pt x="505" y="282"/>
                    <a:pt x="507" y="270"/>
                  </a:cubicBezTo>
                  <a:cubicBezTo>
                    <a:pt x="511" y="265"/>
                    <a:pt x="515" y="260"/>
                    <a:pt x="518" y="255"/>
                  </a:cubicBezTo>
                  <a:cubicBezTo>
                    <a:pt x="533" y="226"/>
                    <a:pt x="526" y="191"/>
                    <a:pt x="519" y="161"/>
                  </a:cubicBezTo>
                  <a:cubicBezTo>
                    <a:pt x="506" y="116"/>
                    <a:pt x="474" y="66"/>
                    <a:pt x="423" y="66"/>
                  </a:cubicBezTo>
                  <a:cubicBezTo>
                    <a:pt x="412" y="67"/>
                    <a:pt x="401" y="69"/>
                    <a:pt x="392" y="75"/>
                  </a:cubicBezTo>
                  <a:cubicBezTo>
                    <a:pt x="391" y="72"/>
                    <a:pt x="390" y="70"/>
                    <a:pt x="389" y="68"/>
                  </a:cubicBezTo>
                  <a:cubicBezTo>
                    <a:pt x="376" y="46"/>
                    <a:pt x="351" y="33"/>
                    <a:pt x="327" y="24"/>
                  </a:cubicBezTo>
                  <a:cubicBezTo>
                    <a:pt x="255" y="0"/>
                    <a:pt x="173" y="20"/>
                    <a:pt x="116" y="69"/>
                  </a:cubicBezTo>
                  <a:cubicBezTo>
                    <a:pt x="74" y="106"/>
                    <a:pt x="28" y="150"/>
                    <a:pt x="22" y="209"/>
                  </a:cubicBezTo>
                  <a:cubicBezTo>
                    <a:pt x="21" y="219"/>
                    <a:pt x="21" y="230"/>
                    <a:pt x="23" y="240"/>
                  </a:cubicBezTo>
                  <a:cubicBezTo>
                    <a:pt x="25" y="251"/>
                    <a:pt x="29" y="262"/>
                    <a:pt x="35" y="270"/>
                  </a:cubicBezTo>
                  <a:cubicBezTo>
                    <a:pt x="36" y="289"/>
                    <a:pt x="43" y="307"/>
                    <a:pt x="51" y="321"/>
                  </a:cubicBezTo>
                  <a:cubicBezTo>
                    <a:pt x="50" y="321"/>
                    <a:pt x="50" y="321"/>
                    <a:pt x="49" y="321"/>
                  </a:cubicBezTo>
                  <a:cubicBezTo>
                    <a:pt x="12" y="331"/>
                    <a:pt x="43" y="395"/>
                    <a:pt x="56" y="415"/>
                  </a:cubicBezTo>
                  <a:cubicBezTo>
                    <a:pt x="64" y="428"/>
                    <a:pt x="79" y="436"/>
                    <a:pt x="94" y="437"/>
                  </a:cubicBezTo>
                  <a:cubicBezTo>
                    <a:pt x="97" y="437"/>
                    <a:pt x="99" y="436"/>
                    <a:pt x="102" y="436"/>
                  </a:cubicBezTo>
                  <a:cubicBezTo>
                    <a:pt x="102" y="436"/>
                    <a:pt x="102" y="436"/>
                    <a:pt x="102" y="436"/>
                  </a:cubicBezTo>
                  <a:cubicBezTo>
                    <a:pt x="102" y="436"/>
                    <a:pt x="102" y="436"/>
                    <a:pt x="102" y="436"/>
                  </a:cubicBezTo>
                  <a:cubicBezTo>
                    <a:pt x="102" y="435"/>
                    <a:pt x="103" y="435"/>
                    <a:pt x="104" y="435"/>
                  </a:cubicBezTo>
                  <a:cubicBezTo>
                    <a:pt x="109" y="451"/>
                    <a:pt x="114" y="466"/>
                    <a:pt x="121" y="478"/>
                  </a:cubicBezTo>
                  <a:cubicBezTo>
                    <a:pt x="114" y="483"/>
                    <a:pt x="106" y="498"/>
                    <a:pt x="104" y="503"/>
                  </a:cubicBezTo>
                  <a:cubicBezTo>
                    <a:pt x="96" y="518"/>
                    <a:pt x="97" y="536"/>
                    <a:pt x="95" y="552"/>
                  </a:cubicBezTo>
                  <a:cubicBezTo>
                    <a:pt x="85" y="559"/>
                    <a:pt x="75" y="567"/>
                    <a:pt x="70" y="578"/>
                  </a:cubicBezTo>
                  <a:cubicBezTo>
                    <a:pt x="62" y="595"/>
                    <a:pt x="69" y="616"/>
                    <a:pt x="83" y="628"/>
                  </a:cubicBezTo>
                  <a:cubicBezTo>
                    <a:pt x="46" y="660"/>
                    <a:pt x="20" y="704"/>
                    <a:pt x="5" y="750"/>
                  </a:cubicBezTo>
                  <a:cubicBezTo>
                    <a:pt x="4" y="754"/>
                    <a:pt x="3" y="758"/>
                    <a:pt x="2" y="762"/>
                  </a:cubicBezTo>
                  <a:cubicBezTo>
                    <a:pt x="1" y="763"/>
                    <a:pt x="1" y="764"/>
                    <a:pt x="1" y="765"/>
                  </a:cubicBezTo>
                  <a:cubicBezTo>
                    <a:pt x="1" y="766"/>
                    <a:pt x="0" y="766"/>
                    <a:pt x="0" y="767"/>
                  </a:cubicBezTo>
                  <a:cubicBezTo>
                    <a:pt x="0" y="773"/>
                    <a:pt x="6" y="776"/>
                    <a:pt x="10" y="779"/>
                  </a:cubicBezTo>
                  <a:cubicBezTo>
                    <a:pt x="68" y="819"/>
                    <a:pt x="179" y="837"/>
                    <a:pt x="249" y="839"/>
                  </a:cubicBezTo>
                  <a:cubicBezTo>
                    <a:pt x="347" y="843"/>
                    <a:pt x="448" y="830"/>
                    <a:pt x="533" y="778"/>
                  </a:cubicBezTo>
                  <a:cubicBezTo>
                    <a:pt x="536" y="777"/>
                    <a:pt x="536" y="774"/>
                    <a:pt x="534" y="772"/>
                  </a:cubicBezTo>
                  <a:cubicBezTo>
                    <a:pt x="535" y="772"/>
                    <a:pt x="536" y="771"/>
                    <a:pt x="536" y="769"/>
                  </a:cubicBezTo>
                  <a:close/>
                  <a:moveTo>
                    <a:pt x="455" y="646"/>
                  </a:moveTo>
                  <a:cubicBezTo>
                    <a:pt x="436" y="645"/>
                    <a:pt x="416" y="642"/>
                    <a:pt x="396" y="642"/>
                  </a:cubicBezTo>
                  <a:cubicBezTo>
                    <a:pt x="397" y="642"/>
                    <a:pt x="398" y="642"/>
                    <a:pt x="400" y="642"/>
                  </a:cubicBezTo>
                  <a:cubicBezTo>
                    <a:pt x="414" y="639"/>
                    <a:pt x="429" y="640"/>
                    <a:pt x="442" y="635"/>
                  </a:cubicBezTo>
                  <a:cubicBezTo>
                    <a:pt x="442" y="635"/>
                    <a:pt x="443" y="635"/>
                    <a:pt x="443" y="636"/>
                  </a:cubicBezTo>
                  <a:cubicBezTo>
                    <a:pt x="447" y="639"/>
                    <a:pt x="451" y="643"/>
                    <a:pt x="455" y="646"/>
                  </a:cubicBezTo>
                  <a:close/>
                  <a:moveTo>
                    <a:pt x="493" y="342"/>
                  </a:moveTo>
                  <a:cubicBezTo>
                    <a:pt x="495" y="372"/>
                    <a:pt x="477" y="417"/>
                    <a:pt x="447" y="429"/>
                  </a:cubicBezTo>
                  <a:cubicBezTo>
                    <a:pt x="443" y="430"/>
                    <a:pt x="439" y="431"/>
                    <a:pt x="435" y="430"/>
                  </a:cubicBezTo>
                  <a:cubicBezTo>
                    <a:pt x="436" y="427"/>
                    <a:pt x="436" y="424"/>
                    <a:pt x="437" y="422"/>
                  </a:cubicBezTo>
                  <a:cubicBezTo>
                    <a:pt x="440" y="423"/>
                    <a:pt x="444" y="419"/>
                    <a:pt x="447" y="418"/>
                  </a:cubicBezTo>
                  <a:cubicBezTo>
                    <a:pt x="452" y="415"/>
                    <a:pt x="455" y="412"/>
                    <a:pt x="457" y="408"/>
                  </a:cubicBezTo>
                  <a:cubicBezTo>
                    <a:pt x="459" y="407"/>
                    <a:pt x="461" y="405"/>
                    <a:pt x="462" y="404"/>
                  </a:cubicBezTo>
                  <a:cubicBezTo>
                    <a:pt x="477" y="392"/>
                    <a:pt x="483" y="372"/>
                    <a:pt x="482" y="353"/>
                  </a:cubicBezTo>
                  <a:cubicBezTo>
                    <a:pt x="483" y="353"/>
                    <a:pt x="483" y="352"/>
                    <a:pt x="484" y="352"/>
                  </a:cubicBezTo>
                  <a:cubicBezTo>
                    <a:pt x="485" y="350"/>
                    <a:pt x="487" y="349"/>
                    <a:pt x="487" y="347"/>
                  </a:cubicBezTo>
                  <a:cubicBezTo>
                    <a:pt x="485" y="337"/>
                    <a:pt x="469" y="354"/>
                    <a:pt x="466" y="358"/>
                  </a:cubicBezTo>
                  <a:cubicBezTo>
                    <a:pt x="456" y="367"/>
                    <a:pt x="459" y="378"/>
                    <a:pt x="457" y="390"/>
                  </a:cubicBezTo>
                  <a:cubicBezTo>
                    <a:pt x="455" y="399"/>
                    <a:pt x="449" y="406"/>
                    <a:pt x="442" y="413"/>
                  </a:cubicBezTo>
                  <a:cubicBezTo>
                    <a:pt x="441" y="413"/>
                    <a:pt x="440" y="414"/>
                    <a:pt x="439" y="414"/>
                  </a:cubicBezTo>
                  <a:cubicBezTo>
                    <a:pt x="441" y="406"/>
                    <a:pt x="443" y="397"/>
                    <a:pt x="445" y="389"/>
                  </a:cubicBezTo>
                  <a:cubicBezTo>
                    <a:pt x="445" y="384"/>
                    <a:pt x="449" y="369"/>
                    <a:pt x="451" y="357"/>
                  </a:cubicBezTo>
                  <a:cubicBezTo>
                    <a:pt x="451" y="357"/>
                    <a:pt x="451" y="357"/>
                    <a:pt x="452" y="357"/>
                  </a:cubicBezTo>
                  <a:cubicBezTo>
                    <a:pt x="456" y="351"/>
                    <a:pt x="461" y="345"/>
                    <a:pt x="466" y="340"/>
                  </a:cubicBezTo>
                  <a:cubicBezTo>
                    <a:pt x="475" y="330"/>
                    <a:pt x="491" y="323"/>
                    <a:pt x="493" y="342"/>
                  </a:cubicBezTo>
                  <a:close/>
                  <a:moveTo>
                    <a:pt x="460" y="403"/>
                  </a:moveTo>
                  <a:cubicBezTo>
                    <a:pt x="463" y="397"/>
                    <a:pt x="463" y="389"/>
                    <a:pt x="464" y="380"/>
                  </a:cubicBezTo>
                  <a:cubicBezTo>
                    <a:pt x="467" y="371"/>
                    <a:pt x="472" y="364"/>
                    <a:pt x="478" y="357"/>
                  </a:cubicBezTo>
                  <a:cubicBezTo>
                    <a:pt x="478" y="372"/>
                    <a:pt x="471" y="392"/>
                    <a:pt x="460" y="403"/>
                  </a:cubicBezTo>
                  <a:close/>
                  <a:moveTo>
                    <a:pt x="48" y="298"/>
                  </a:moveTo>
                  <a:cubicBezTo>
                    <a:pt x="42" y="278"/>
                    <a:pt x="42" y="258"/>
                    <a:pt x="45" y="238"/>
                  </a:cubicBezTo>
                  <a:cubicBezTo>
                    <a:pt x="45" y="236"/>
                    <a:pt x="46" y="225"/>
                    <a:pt x="43" y="229"/>
                  </a:cubicBezTo>
                  <a:cubicBezTo>
                    <a:pt x="38" y="236"/>
                    <a:pt x="35" y="246"/>
                    <a:pt x="34" y="256"/>
                  </a:cubicBezTo>
                  <a:cubicBezTo>
                    <a:pt x="33" y="253"/>
                    <a:pt x="32" y="249"/>
                    <a:pt x="31" y="246"/>
                  </a:cubicBezTo>
                  <a:cubicBezTo>
                    <a:pt x="26" y="207"/>
                    <a:pt x="39" y="166"/>
                    <a:pt x="64" y="136"/>
                  </a:cubicBezTo>
                  <a:cubicBezTo>
                    <a:pt x="123" y="62"/>
                    <a:pt x="204" y="8"/>
                    <a:pt x="301" y="27"/>
                  </a:cubicBezTo>
                  <a:cubicBezTo>
                    <a:pt x="329" y="33"/>
                    <a:pt x="359" y="45"/>
                    <a:pt x="378" y="68"/>
                  </a:cubicBezTo>
                  <a:cubicBezTo>
                    <a:pt x="380" y="71"/>
                    <a:pt x="382" y="74"/>
                    <a:pt x="384" y="78"/>
                  </a:cubicBezTo>
                  <a:cubicBezTo>
                    <a:pt x="384" y="79"/>
                    <a:pt x="384" y="80"/>
                    <a:pt x="385" y="81"/>
                  </a:cubicBezTo>
                  <a:cubicBezTo>
                    <a:pt x="384" y="82"/>
                    <a:pt x="384" y="85"/>
                    <a:pt x="386" y="86"/>
                  </a:cubicBezTo>
                  <a:cubicBezTo>
                    <a:pt x="393" y="84"/>
                    <a:pt x="399" y="80"/>
                    <a:pt x="406" y="78"/>
                  </a:cubicBezTo>
                  <a:cubicBezTo>
                    <a:pt x="416" y="75"/>
                    <a:pt x="428" y="75"/>
                    <a:pt x="439" y="78"/>
                  </a:cubicBezTo>
                  <a:cubicBezTo>
                    <a:pt x="497" y="93"/>
                    <a:pt x="519" y="174"/>
                    <a:pt x="517" y="228"/>
                  </a:cubicBezTo>
                  <a:cubicBezTo>
                    <a:pt x="517" y="240"/>
                    <a:pt x="514" y="251"/>
                    <a:pt x="508" y="261"/>
                  </a:cubicBezTo>
                  <a:cubicBezTo>
                    <a:pt x="508" y="260"/>
                    <a:pt x="508" y="260"/>
                    <a:pt x="508" y="259"/>
                  </a:cubicBezTo>
                  <a:cubicBezTo>
                    <a:pt x="508" y="253"/>
                    <a:pt x="507" y="247"/>
                    <a:pt x="505" y="241"/>
                  </a:cubicBezTo>
                  <a:cubicBezTo>
                    <a:pt x="504" y="239"/>
                    <a:pt x="503" y="237"/>
                    <a:pt x="501" y="237"/>
                  </a:cubicBezTo>
                  <a:cubicBezTo>
                    <a:pt x="500" y="236"/>
                    <a:pt x="499" y="239"/>
                    <a:pt x="499" y="240"/>
                  </a:cubicBezTo>
                  <a:cubicBezTo>
                    <a:pt x="499" y="261"/>
                    <a:pt x="497" y="282"/>
                    <a:pt x="488" y="301"/>
                  </a:cubicBezTo>
                  <a:cubicBezTo>
                    <a:pt x="486" y="307"/>
                    <a:pt x="483" y="313"/>
                    <a:pt x="480" y="319"/>
                  </a:cubicBezTo>
                  <a:cubicBezTo>
                    <a:pt x="479" y="319"/>
                    <a:pt x="479" y="320"/>
                    <a:pt x="479" y="320"/>
                  </a:cubicBezTo>
                  <a:cubicBezTo>
                    <a:pt x="469" y="323"/>
                    <a:pt x="458" y="332"/>
                    <a:pt x="451" y="342"/>
                  </a:cubicBezTo>
                  <a:cubicBezTo>
                    <a:pt x="451" y="342"/>
                    <a:pt x="451" y="342"/>
                    <a:pt x="450" y="341"/>
                  </a:cubicBezTo>
                  <a:cubicBezTo>
                    <a:pt x="452" y="328"/>
                    <a:pt x="451" y="310"/>
                    <a:pt x="451" y="305"/>
                  </a:cubicBezTo>
                  <a:cubicBezTo>
                    <a:pt x="451" y="300"/>
                    <a:pt x="453" y="292"/>
                    <a:pt x="448" y="289"/>
                  </a:cubicBezTo>
                  <a:cubicBezTo>
                    <a:pt x="432" y="277"/>
                    <a:pt x="420" y="261"/>
                    <a:pt x="418" y="241"/>
                  </a:cubicBezTo>
                  <a:cubicBezTo>
                    <a:pt x="426" y="246"/>
                    <a:pt x="437" y="249"/>
                    <a:pt x="450" y="250"/>
                  </a:cubicBezTo>
                  <a:cubicBezTo>
                    <a:pt x="452" y="250"/>
                    <a:pt x="455" y="250"/>
                    <a:pt x="457" y="250"/>
                  </a:cubicBezTo>
                  <a:cubicBezTo>
                    <a:pt x="461" y="250"/>
                    <a:pt x="461" y="243"/>
                    <a:pt x="457" y="243"/>
                  </a:cubicBezTo>
                  <a:cubicBezTo>
                    <a:pt x="437" y="240"/>
                    <a:pt x="416" y="234"/>
                    <a:pt x="404" y="218"/>
                  </a:cubicBezTo>
                  <a:cubicBezTo>
                    <a:pt x="395" y="206"/>
                    <a:pt x="391" y="193"/>
                    <a:pt x="387" y="179"/>
                  </a:cubicBezTo>
                  <a:cubicBezTo>
                    <a:pt x="384" y="167"/>
                    <a:pt x="381" y="152"/>
                    <a:pt x="370" y="145"/>
                  </a:cubicBezTo>
                  <a:cubicBezTo>
                    <a:pt x="366" y="143"/>
                    <a:pt x="362" y="143"/>
                    <a:pt x="359" y="144"/>
                  </a:cubicBezTo>
                  <a:cubicBezTo>
                    <a:pt x="358" y="144"/>
                    <a:pt x="357" y="144"/>
                    <a:pt x="356" y="145"/>
                  </a:cubicBezTo>
                  <a:cubicBezTo>
                    <a:pt x="343" y="120"/>
                    <a:pt x="313" y="113"/>
                    <a:pt x="291" y="131"/>
                  </a:cubicBezTo>
                  <a:cubicBezTo>
                    <a:pt x="276" y="141"/>
                    <a:pt x="267" y="158"/>
                    <a:pt x="258" y="174"/>
                  </a:cubicBezTo>
                  <a:cubicBezTo>
                    <a:pt x="242" y="202"/>
                    <a:pt x="218" y="224"/>
                    <a:pt x="186" y="232"/>
                  </a:cubicBezTo>
                  <a:cubicBezTo>
                    <a:pt x="193" y="224"/>
                    <a:pt x="200" y="217"/>
                    <a:pt x="204" y="207"/>
                  </a:cubicBezTo>
                  <a:cubicBezTo>
                    <a:pt x="205" y="204"/>
                    <a:pt x="209" y="200"/>
                    <a:pt x="209" y="197"/>
                  </a:cubicBezTo>
                  <a:cubicBezTo>
                    <a:pt x="215" y="188"/>
                    <a:pt x="220" y="177"/>
                    <a:pt x="220" y="167"/>
                  </a:cubicBezTo>
                  <a:cubicBezTo>
                    <a:pt x="220" y="166"/>
                    <a:pt x="218" y="165"/>
                    <a:pt x="218" y="167"/>
                  </a:cubicBezTo>
                  <a:cubicBezTo>
                    <a:pt x="210" y="176"/>
                    <a:pt x="206" y="188"/>
                    <a:pt x="198" y="197"/>
                  </a:cubicBezTo>
                  <a:cubicBezTo>
                    <a:pt x="185" y="213"/>
                    <a:pt x="169" y="227"/>
                    <a:pt x="152" y="237"/>
                  </a:cubicBezTo>
                  <a:cubicBezTo>
                    <a:pt x="142" y="243"/>
                    <a:pt x="131" y="248"/>
                    <a:pt x="121" y="253"/>
                  </a:cubicBezTo>
                  <a:cubicBezTo>
                    <a:pt x="120" y="254"/>
                    <a:pt x="119" y="254"/>
                    <a:pt x="119" y="255"/>
                  </a:cubicBezTo>
                  <a:cubicBezTo>
                    <a:pt x="121" y="249"/>
                    <a:pt x="122" y="243"/>
                    <a:pt x="123" y="237"/>
                  </a:cubicBezTo>
                  <a:cubicBezTo>
                    <a:pt x="123" y="234"/>
                    <a:pt x="124" y="214"/>
                    <a:pt x="119" y="222"/>
                  </a:cubicBezTo>
                  <a:cubicBezTo>
                    <a:pt x="115" y="233"/>
                    <a:pt x="113" y="246"/>
                    <a:pt x="108" y="257"/>
                  </a:cubicBezTo>
                  <a:cubicBezTo>
                    <a:pt x="102" y="272"/>
                    <a:pt x="92" y="286"/>
                    <a:pt x="84" y="299"/>
                  </a:cubicBezTo>
                  <a:cubicBezTo>
                    <a:pt x="84" y="314"/>
                    <a:pt x="86" y="330"/>
                    <a:pt x="88" y="345"/>
                  </a:cubicBezTo>
                  <a:cubicBezTo>
                    <a:pt x="87" y="345"/>
                    <a:pt x="87" y="346"/>
                    <a:pt x="86" y="346"/>
                  </a:cubicBezTo>
                  <a:cubicBezTo>
                    <a:pt x="79" y="335"/>
                    <a:pt x="67" y="325"/>
                    <a:pt x="57" y="322"/>
                  </a:cubicBezTo>
                  <a:cubicBezTo>
                    <a:pt x="58" y="322"/>
                    <a:pt x="57" y="321"/>
                    <a:pt x="57" y="320"/>
                  </a:cubicBezTo>
                  <a:cubicBezTo>
                    <a:pt x="54" y="313"/>
                    <a:pt x="50" y="306"/>
                    <a:pt x="48" y="298"/>
                  </a:cubicBezTo>
                  <a:close/>
                  <a:moveTo>
                    <a:pt x="344" y="143"/>
                  </a:moveTo>
                  <a:cubicBezTo>
                    <a:pt x="325" y="135"/>
                    <a:pt x="301" y="140"/>
                    <a:pt x="283" y="151"/>
                  </a:cubicBezTo>
                  <a:cubicBezTo>
                    <a:pt x="286" y="148"/>
                    <a:pt x="288" y="145"/>
                    <a:pt x="290" y="143"/>
                  </a:cubicBezTo>
                  <a:cubicBezTo>
                    <a:pt x="307" y="126"/>
                    <a:pt x="328" y="127"/>
                    <a:pt x="344" y="143"/>
                  </a:cubicBezTo>
                  <a:close/>
                  <a:moveTo>
                    <a:pt x="75" y="422"/>
                  </a:moveTo>
                  <a:cubicBezTo>
                    <a:pt x="57" y="412"/>
                    <a:pt x="35" y="357"/>
                    <a:pt x="43" y="337"/>
                  </a:cubicBezTo>
                  <a:cubicBezTo>
                    <a:pt x="53" y="319"/>
                    <a:pt x="72" y="344"/>
                    <a:pt x="80" y="353"/>
                  </a:cubicBezTo>
                  <a:cubicBezTo>
                    <a:pt x="81" y="354"/>
                    <a:pt x="84" y="359"/>
                    <a:pt x="87" y="364"/>
                  </a:cubicBezTo>
                  <a:cubicBezTo>
                    <a:pt x="89" y="371"/>
                    <a:pt x="90" y="377"/>
                    <a:pt x="91" y="380"/>
                  </a:cubicBezTo>
                  <a:cubicBezTo>
                    <a:pt x="93" y="390"/>
                    <a:pt x="95" y="400"/>
                    <a:pt x="97" y="409"/>
                  </a:cubicBezTo>
                  <a:cubicBezTo>
                    <a:pt x="91" y="404"/>
                    <a:pt x="86" y="399"/>
                    <a:pt x="82" y="392"/>
                  </a:cubicBezTo>
                  <a:cubicBezTo>
                    <a:pt x="73" y="378"/>
                    <a:pt x="87" y="369"/>
                    <a:pt x="71" y="356"/>
                  </a:cubicBezTo>
                  <a:cubicBezTo>
                    <a:pt x="66" y="352"/>
                    <a:pt x="59" y="345"/>
                    <a:pt x="52" y="346"/>
                  </a:cubicBezTo>
                  <a:cubicBezTo>
                    <a:pt x="51" y="347"/>
                    <a:pt x="52" y="349"/>
                    <a:pt x="53" y="350"/>
                  </a:cubicBezTo>
                  <a:cubicBezTo>
                    <a:pt x="55" y="350"/>
                    <a:pt x="56" y="351"/>
                    <a:pt x="57" y="352"/>
                  </a:cubicBezTo>
                  <a:cubicBezTo>
                    <a:pt x="57" y="353"/>
                    <a:pt x="57" y="353"/>
                    <a:pt x="57" y="354"/>
                  </a:cubicBezTo>
                  <a:cubicBezTo>
                    <a:pt x="56" y="372"/>
                    <a:pt x="64" y="396"/>
                    <a:pt x="82" y="404"/>
                  </a:cubicBezTo>
                  <a:cubicBezTo>
                    <a:pt x="85" y="409"/>
                    <a:pt x="90" y="413"/>
                    <a:pt x="95" y="415"/>
                  </a:cubicBezTo>
                  <a:cubicBezTo>
                    <a:pt x="97" y="416"/>
                    <a:pt x="98" y="415"/>
                    <a:pt x="99" y="415"/>
                  </a:cubicBezTo>
                  <a:cubicBezTo>
                    <a:pt x="100" y="418"/>
                    <a:pt x="101" y="422"/>
                    <a:pt x="102" y="426"/>
                  </a:cubicBezTo>
                  <a:cubicBezTo>
                    <a:pt x="93" y="428"/>
                    <a:pt x="83" y="426"/>
                    <a:pt x="75" y="422"/>
                  </a:cubicBezTo>
                  <a:close/>
                  <a:moveTo>
                    <a:pt x="78" y="400"/>
                  </a:moveTo>
                  <a:cubicBezTo>
                    <a:pt x="65" y="391"/>
                    <a:pt x="60" y="371"/>
                    <a:pt x="60" y="355"/>
                  </a:cubicBezTo>
                  <a:cubicBezTo>
                    <a:pt x="69" y="363"/>
                    <a:pt x="75" y="373"/>
                    <a:pt x="75" y="384"/>
                  </a:cubicBezTo>
                  <a:cubicBezTo>
                    <a:pt x="74" y="390"/>
                    <a:pt x="76" y="395"/>
                    <a:pt x="78" y="400"/>
                  </a:cubicBezTo>
                  <a:close/>
                  <a:moveTo>
                    <a:pt x="108" y="413"/>
                  </a:moveTo>
                  <a:cubicBezTo>
                    <a:pt x="103" y="395"/>
                    <a:pt x="100" y="375"/>
                    <a:pt x="95" y="356"/>
                  </a:cubicBezTo>
                  <a:cubicBezTo>
                    <a:pt x="95" y="348"/>
                    <a:pt x="95" y="341"/>
                    <a:pt x="94" y="333"/>
                  </a:cubicBezTo>
                  <a:cubicBezTo>
                    <a:pt x="93" y="323"/>
                    <a:pt x="90" y="313"/>
                    <a:pt x="91" y="304"/>
                  </a:cubicBezTo>
                  <a:cubicBezTo>
                    <a:pt x="99" y="291"/>
                    <a:pt x="108" y="279"/>
                    <a:pt x="114" y="265"/>
                  </a:cubicBezTo>
                  <a:cubicBezTo>
                    <a:pt x="120" y="263"/>
                    <a:pt x="126" y="260"/>
                    <a:pt x="132" y="258"/>
                  </a:cubicBezTo>
                  <a:cubicBezTo>
                    <a:pt x="150" y="249"/>
                    <a:pt x="167" y="240"/>
                    <a:pt x="182" y="226"/>
                  </a:cubicBezTo>
                  <a:cubicBezTo>
                    <a:pt x="185" y="224"/>
                    <a:pt x="187" y="222"/>
                    <a:pt x="189" y="220"/>
                  </a:cubicBezTo>
                  <a:cubicBezTo>
                    <a:pt x="186" y="226"/>
                    <a:pt x="183" y="231"/>
                    <a:pt x="179" y="236"/>
                  </a:cubicBezTo>
                  <a:cubicBezTo>
                    <a:pt x="179" y="236"/>
                    <a:pt x="179" y="236"/>
                    <a:pt x="179" y="236"/>
                  </a:cubicBezTo>
                  <a:cubicBezTo>
                    <a:pt x="179" y="237"/>
                    <a:pt x="179" y="237"/>
                    <a:pt x="179" y="237"/>
                  </a:cubicBezTo>
                  <a:cubicBezTo>
                    <a:pt x="179" y="238"/>
                    <a:pt x="180" y="239"/>
                    <a:pt x="181" y="240"/>
                  </a:cubicBezTo>
                  <a:cubicBezTo>
                    <a:pt x="183" y="242"/>
                    <a:pt x="186" y="240"/>
                    <a:pt x="189" y="240"/>
                  </a:cubicBezTo>
                  <a:cubicBezTo>
                    <a:pt x="217" y="233"/>
                    <a:pt x="241" y="217"/>
                    <a:pt x="257" y="193"/>
                  </a:cubicBezTo>
                  <a:cubicBezTo>
                    <a:pt x="264" y="182"/>
                    <a:pt x="270" y="170"/>
                    <a:pt x="277" y="159"/>
                  </a:cubicBezTo>
                  <a:cubicBezTo>
                    <a:pt x="298" y="145"/>
                    <a:pt x="325" y="142"/>
                    <a:pt x="349" y="148"/>
                  </a:cubicBezTo>
                  <a:cubicBezTo>
                    <a:pt x="351" y="152"/>
                    <a:pt x="354" y="153"/>
                    <a:pt x="356" y="152"/>
                  </a:cubicBezTo>
                  <a:cubicBezTo>
                    <a:pt x="384" y="149"/>
                    <a:pt x="371" y="206"/>
                    <a:pt x="408" y="235"/>
                  </a:cubicBezTo>
                  <a:cubicBezTo>
                    <a:pt x="408" y="236"/>
                    <a:pt x="408" y="237"/>
                    <a:pt x="408" y="238"/>
                  </a:cubicBezTo>
                  <a:cubicBezTo>
                    <a:pt x="409" y="262"/>
                    <a:pt x="424" y="283"/>
                    <a:pt x="443" y="296"/>
                  </a:cubicBezTo>
                  <a:cubicBezTo>
                    <a:pt x="448" y="299"/>
                    <a:pt x="444" y="308"/>
                    <a:pt x="444" y="313"/>
                  </a:cubicBezTo>
                  <a:cubicBezTo>
                    <a:pt x="444" y="318"/>
                    <a:pt x="440" y="343"/>
                    <a:pt x="442" y="353"/>
                  </a:cubicBezTo>
                  <a:cubicBezTo>
                    <a:pt x="439" y="364"/>
                    <a:pt x="437" y="381"/>
                    <a:pt x="436" y="385"/>
                  </a:cubicBezTo>
                  <a:cubicBezTo>
                    <a:pt x="426" y="426"/>
                    <a:pt x="419" y="470"/>
                    <a:pt x="391" y="504"/>
                  </a:cubicBezTo>
                  <a:cubicBezTo>
                    <a:pt x="371" y="523"/>
                    <a:pt x="343" y="530"/>
                    <a:pt x="317" y="535"/>
                  </a:cubicBezTo>
                  <a:cubicBezTo>
                    <a:pt x="304" y="537"/>
                    <a:pt x="291" y="540"/>
                    <a:pt x="278" y="540"/>
                  </a:cubicBezTo>
                  <a:cubicBezTo>
                    <a:pt x="276" y="540"/>
                    <a:pt x="273" y="540"/>
                    <a:pt x="271" y="541"/>
                  </a:cubicBezTo>
                  <a:cubicBezTo>
                    <a:pt x="268" y="540"/>
                    <a:pt x="263" y="541"/>
                    <a:pt x="260" y="540"/>
                  </a:cubicBezTo>
                  <a:cubicBezTo>
                    <a:pt x="166" y="530"/>
                    <a:pt x="131" y="509"/>
                    <a:pt x="108" y="413"/>
                  </a:cubicBezTo>
                  <a:close/>
                  <a:moveTo>
                    <a:pt x="364" y="532"/>
                  </a:moveTo>
                  <a:cubicBezTo>
                    <a:pt x="370" y="541"/>
                    <a:pt x="375" y="552"/>
                    <a:pt x="374" y="564"/>
                  </a:cubicBezTo>
                  <a:cubicBezTo>
                    <a:pt x="373" y="565"/>
                    <a:pt x="373" y="567"/>
                    <a:pt x="373" y="569"/>
                  </a:cubicBezTo>
                  <a:cubicBezTo>
                    <a:pt x="369" y="576"/>
                    <a:pt x="364" y="582"/>
                    <a:pt x="358" y="587"/>
                  </a:cubicBezTo>
                  <a:cubicBezTo>
                    <a:pt x="357" y="587"/>
                    <a:pt x="356" y="588"/>
                    <a:pt x="355" y="589"/>
                  </a:cubicBezTo>
                  <a:cubicBezTo>
                    <a:pt x="355" y="586"/>
                    <a:pt x="353" y="582"/>
                    <a:pt x="353" y="579"/>
                  </a:cubicBezTo>
                  <a:cubicBezTo>
                    <a:pt x="351" y="565"/>
                    <a:pt x="351" y="550"/>
                    <a:pt x="356" y="536"/>
                  </a:cubicBezTo>
                  <a:cubicBezTo>
                    <a:pt x="356" y="536"/>
                    <a:pt x="356" y="535"/>
                    <a:pt x="356" y="535"/>
                  </a:cubicBezTo>
                  <a:cubicBezTo>
                    <a:pt x="359" y="534"/>
                    <a:pt x="362" y="533"/>
                    <a:pt x="364" y="532"/>
                  </a:cubicBezTo>
                  <a:close/>
                  <a:moveTo>
                    <a:pt x="193" y="554"/>
                  </a:moveTo>
                  <a:cubicBezTo>
                    <a:pt x="197" y="558"/>
                    <a:pt x="202" y="562"/>
                    <a:pt x="205" y="566"/>
                  </a:cubicBezTo>
                  <a:cubicBezTo>
                    <a:pt x="220" y="580"/>
                    <a:pt x="240" y="588"/>
                    <a:pt x="260" y="589"/>
                  </a:cubicBezTo>
                  <a:cubicBezTo>
                    <a:pt x="293" y="590"/>
                    <a:pt x="321" y="568"/>
                    <a:pt x="344" y="546"/>
                  </a:cubicBezTo>
                  <a:cubicBezTo>
                    <a:pt x="342" y="560"/>
                    <a:pt x="345" y="580"/>
                    <a:pt x="347" y="590"/>
                  </a:cubicBezTo>
                  <a:cubicBezTo>
                    <a:pt x="348" y="591"/>
                    <a:pt x="348" y="592"/>
                    <a:pt x="349" y="592"/>
                  </a:cubicBezTo>
                  <a:cubicBezTo>
                    <a:pt x="329" y="602"/>
                    <a:pt x="306" y="605"/>
                    <a:pt x="288" y="619"/>
                  </a:cubicBezTo>
                  <a:cubicBezTo>
                    <a:pt x="279" y="625"/>
                    <a:pt x="271" y="633"/>
                    <a:pt x="266" y="643"/>
                  </a:cubicBezTo>
                  <a:cubicBezTo>
                    <a:pt x="265" y="637"/>
                    <a:pt x="261" y="631"/>
                    <a:pt x="257" y="626"/>
                  </a:cubicBezTo>
                  <a:cubicBezTo>
                    <a:pt x="242" y="603"/>
                    <a:pt x="210" y="604"/>
                    <a:pt x="188" y="591"/>
                  </a:cubicBezTo>
                  <a:cubicBezTo>
                    <a:pt x="189" y="588"/>
                    <a:pt x="189" y="584"/>
                    <a:pt x="190" y="582"/>
                  </a:cubicBezTo>
                  <a:cubicBezTo>
                    <a:pt x="191" y="573"/>
                    <a:pt x="193" y="563"/>
                    <a:pt x="193" y="554"/>
                  </a:cubicBezTo>
                  <a:close/>
                  <a:moveTo>
                    <a:pt x="190" y="537"/>
                  </a:moveTo>
                  <a:cubicBezTo>
                    <a:pt x="211" y="544"/>
                    <a:pt x="238" y="548"/>
                    <a:pt x="271" y="550"/>
                  </a:cubicBezTo>
                  <a:cubicBezTo>
                    <a:pt x="272" y="550"/>
                    <a:pt x="273" y="550"/>
                    <a:pt x="274" y="550"/>
                  </a:cubicBezTo>
                  <a:cubicBezTo>
                    <a:pt x="283" y="551"/>
                    <a:pt x="293" y="548"/>
                    <a:pt x="302" y="547"/>
                  </a:cubicBezTo>
                  <a:cubicBezTo>
                    <a:pt x="315" y="545"/>
                    <a:pt x="328" y="542"/>
                    <a:pt x="341" y="539"/>
                  </a:cubicBezTo>
                  <a:cubicBezTo>
                    <a:pt x="338" y="542"/>
                    <a:pt x="335" y="545"/>
                    <a:pt x="332" y="548"/>
                  </a:cubicBezTo>
                  <a:cubicBezTo>
                    <a:pt x="303" y="574"/>
                    <a:pt x="260" y="596"/>
                    <a:pt x="223" y="575"/>
                  </a:cubicBezTo>
                  <a:cubicBezTo>
                    <a:pt x="215" y="569"/>
                    <a:pt x="207" y="563"/>
                    <a:pt x="201" y="556"/>
                  </a:cubicBezTo>
                  <a:cubicBezTo>
                    <a:pt x="197" y="550"/>
                    <a:pt x="194" y="544"/>
                    <a:pt x="191" y="539"/>
                  </a:cubicBezTo>
                  <a:cubicBezTo>
                    <a:pt x="191" y="538"/>
                    <a:pt x="190" y="537"/>
                    <a:pt x="190" y="537"/>
                  </a:cubicBezTo>
                  <a:close/>
                  <a:moveTo>
                    <a:pt x="182" y="580"/>
                  </a:moveTo>
                  <a:cubicBezTo>
                    <a:pt x="181" y="582"/>
                    <a:pt x="181" y="584"/>
                    <a:pt x="181" y="586"/>
                  </a:cubicBezTo>
                  <a:cubicBezTo>
                    <a:pt x="179" y="584"/>
                    <a:pt x="177" y="582"/>
                    <a:pt x="175" y="580"/>
                  </a:cubicBezTo>
                  <a:cubicBezTo>
                    <a:pt x="170" y="571"/>
                    <a:pt x="173" y="560"/>
                    <a:pt x="176" y="551"/>
                  </a:cubicBezTo>
                  <a:cubicBezTo>
                    <a:pt x="177" y="549"/>
                    <a:pt x="178" y="547"/>
                    <a:pt x="179" y="545"/>
                  </a:cubicBezTo>
                  <a:cubicBezTo>
                    <a:pt x="180" y="543"/>
                    <a:pt x="180" y="541"/>
                    <a:pt x="181" y="539"/>
                  </a:cubicBezTo>
                  <a:cubicBezTo>
                    <a:pt x="182" y="540"/>
                    <a:pt x="182" y="540"/>
                    <a:pt x="182" y="540"/>
                  </a:cubicBezTo>
                  <a:cubicBezTo>
                    <a:pt x="185" y="553"/>
                    <a:pt x="183" y="567"/>
                    <a:pt x="182" y="580"/>
                  </a:cubicBezTo>
                  <a:close/>
                  <a:moveTo>
                    <a:pt x="90" y="635"/>
                  </a:moveTo>
                  <a:cubicBezTo>
                    <a:pt x="91" y="635"/>
                    <a:pt x="91" y="634"/>
                    <a:pt x="91" y="634"/>
                  </a:cubicBezTo>
                  <a:cubicBezTo>
                    <a:pt x="100" y="638"/>
                    <a:pt x="110" y="640"/>
                    <a:pt x="120" y="641"/>
                  </a:cubicBezTo>
                  <a:cubicBezTo>
                    <a:pt x="124" y="642"/>
                    <a:pt x="129" y="643"/>
                    <a:pt x="134" y="643"/>
                  </a:cubicBezTo>
                  <a:cubicBezTo>
                    <a:pt x="132" y="644"/>
                    <a:pt x="129" y="644"/>
                    <a:pt x="127" y="644"/>
                  </a:cubicBezTo>
                  <a:cubicBezTo>
                    <a:pt x="107" y="646"/>
                    <a:pt x="87" y="650"/>
                    <a:pt x="68" y="657"/>
                  </a:cubicBezTo>
                  <a:cubicBezTo>
                    <a:pt x="75" y="649"/>
                    <a:pt x="82" y="642"/>
                    <a:pt x="90" y="635"/>
                  </a:cubicBezTo>
                  <a:close/>
                  <a:moveTo>
                    <a:pt x="490" y="790"/>
                  </a:moveTo>
                  <a:cubicBezTo>
                    <a:pt x="439" y="813"/>
                    <a:pt x="385" y="826"/>
                    <a:pt x="330" y="829"/>
                  </a:cubicBezTo>
                  <a:cubicBezTo>
                    <a:pt x="256" y="834"/>
                    <a:pt x="182" y="829"/>
                    <a:pt x="110" y="810"/>
                  </a:cubicBezTo>
                  <a:cubicBezTo>
                    <a:pt x="75" y="801"/>
                    <a:pt x="39" y="789"/>
                    <a:pt x="9" y="768"/>
                  </a:cubicBezTo>
                  <a:cubicBezTo>
                    <a:pt x="10" y="766"/>
                    <a:pt x="11" y="765"/>
                    <a:pt x="11" y="764"/>
                  </a:cubicBezTo>
                  <a:cubicBezTo>
                    <a:pt x="13" y="756"/>
                    <a:pt x="15" y="749"/>
                    <a:pt x="18" y="742"/>
                  </a:cubicBezTo>
                  <a:cubicBezTo>
                    <a:pt x="28" y="713"/>
                    <a:pt x="43" y="685"/>
                    <a:pt x="63" y="662"/>
                  </a:cubicBezTo>
                  <a:cubicBezTo>
                    <a:pt x="71" y="659"/>
                    <a:pt x="80" y="656"/>
                    <a:pt x="88" y="654"/>
                  </a:cubicBezTo>
                  <a:cubicBezTo>
                    <a:pt x="107" y="649"/>
                    <a:pt x="127" y="646"/>
                    <a:pt x="147" y="646"/>
                  </a:cubicBezTo>
                  <a:cubicBezTo>
                    <a:pt x="154" y="647"/>
                    <a:pt x="160" y="648"/>
                    <a:pt x="167" y="650"/>
                  </a:cubicBezTo>
                  <a:cubicBezTo>
                    <a:pt x="167" y="650"/>
                    <a:pt x="167" y="650"/>
                    <a:pt x="167" y="650"/>
                  </a:cubicBezTo>
                  <a:cubicBezTo>
                    <a:pt x="179" y="653"/>
                    <a:pt x="190" y="657"/>
                    <a:pt x="201" y="662"/>
                  </a:cubicBezTo>
                  <a:cubicBezTo>
                    <a:pt x="198" y="669"/>
                    <a:pt x="195" y="674"/>
                    <a:pt x="194" y="676"/>
                  </a:cubicBezTo>
                  <a:cubicBezTo>
                    <a:pt x="188" y="693"/>
                    <a:pt x="169" y="778"/>
                    <a:pt x="194" y="781"/>
                  </a:cubicBezTo>
                  <a:cubicBezTo>
                    <a:pt x="211" y="780"/>
                    <a:pt x="203" y="760"/>
                    <a:pt x="204" y="749"/>
                  </a:cubicBezTo>
                  <a:cubicBezTo>
                    <a:pt x="204" y="731"/>
                    <a:pt x="207" y="714"/>
                    <a:pt x="212" y="697"/>
                  </a:cubicBezTo>
                  <a:cubicBezTo>
                    <a:pt x="214" y="688"/>
                    <a:pt x="217" y="679"/>
                    <a:pt x="221" y="670"/>
                  </a:cubicBezTo>
                  <a:cubicBezTo>
                    <a:pt x="221" y="669"/>
                    <a:pt x="223" y="665"/>
                    <a:pt x="224" y="662"/>
                  </a:cubicBezTo>
                  <a:cubicBezTo>
                    <a:pt x="225" y="663"/>
                    <a:pt x="225" y="663"/>
                    <a:pt x="225" y="664"/>
                  </a:cubicBezTo>
                  <a:cubicBezTo>
                    <a:pt x="226" y="665"/>
                    <a:pt x="227" y="665"/>
                    <a:pt x="228" y="664"/>
                  </a:cubicBezTo>
                  <a:cubicBezTo>
                    <a:pt x="231" y="662"/>
                    <a:pt x="226" y="657"/>
                    <a:pt x="226" y="655"/>
                  </a:cubicBezTo>
                  <a:cubicBezTo>
                    <a:pt x="223" y="649"/>
                    <a:pt x="218" y="644"/>
                    <a:pt x="212" y="639"/>
                  </a:cubicBezTo>
                  <a:cubicBezTo>
                    <a:pt x="211" y="639"/>
                    <a:pt x="210" y="638"/>
                    <a:pt x="209" y="638"/>
                  </a:cubicBezTo>
                  <a:cubicBezTo>
                    <a:pt x="204" y="640"/>
                    <a:pt x="208" y="644"/>
                    <a:pt x="211" y="646"/>
                  </a:cubicBezTo>
                  <a:cubicBezTo>
                    <a:pt x="209" y="648"/>
                    <a:pt x="207" y="651"/>
                    <a:pt x="205" y="654"/>
                  </a:cubicBezTo>
                  <a:cubicBezTo>
                    <a:pt x="194" y="646"/>
                    <a:pt x="163" y="640"/>
                    <a:pt x="154" y="637"/>
                  </a:cubicBezTo>
                  <a:cubicBezTo>
                    <a:pt x="124" y="630"/>
                    <a:pt x="84" y="636"/>
                    <a:pt x="76" y="598"/>
                  </a:cubicBezTo>
                  <a:cubicBezTo>
                    <a:pt x="72" y="580"/>
                    <a:pt x="88" y="570"/>
                    <a:pt x="100" y="560"/>
                  </a:cubicBezTo>
                  <a:cubicBezTo>
                    <a:pt x="101" y="559"/>
                    <a:pt x="102" y="557"/>
                    <a:pt x="102" y="556"/>
                  </a:cubicBezTo>
                  <a:cubicBezTo>
                    <a:pt x="102" y="549"/>
                    <a:pt x="102" y="542"/>
                    <a:pt x="103" y="536"/>
                  </a:cubicBezTo>
                  <a:cubicBezTo>
                    <a:pt x="105" y="517"/>
                    <a:pt x="113" y="500"/>
                    <a:pt x="125" y="486"/>
                  </a:cubicBezTo>
                  <a:cubicBezTo>
                    <a:pt x="138" y="508"/>
                    <a:pt x="155" y="522"/>
                    <a:pt x="179" y="532"/>
                  </a:cubicBezTo>
                  <a:cubicBezTo>
                    <a:pt x="179" y="533"/>
                    <a:pt x="180" y="534"/>
                    <a:pt x="180" y="534"/>
                  </a:cubicBezTo>
                  <a:cubicBezTo>
                    <a:pt x="178" y="537"/>
                    <a:pt x="177" y="540"/>
                    <a:pt x="176" y="543"/>
                  </a:cubicBezTo>
                  <a:cubicBezTo>
                    <a:pt x="175" y="544"/>
                    <a:pt x="175" y="546"/>
                    <a:pt x="174" y="547"/>
                  </a:cubicBezTo>
                  <a:cubicBezTo>
                    <a:pt x="173" y="546"/>
                    <a:pt x="172" y="547"/>
                    <a:pt x="171" y="547"/>
                  </a:cubicBezTo>
                  <a:cubicBezTo>
                    <a:pt x="166" y="550"/>
                    <a:pt x="165" y="555"/>
                    <a:pt x="164" y="560"/>
                  </a:cubicBezTo>
                  <a:cubicBezTo>
                    <a:pt x="154" y="606"/>
                    <a:pt x="214" y="605"/>
                    <a:pt x="241" y="623"/>
                  </a:cubicBezTo>
                  <a:cubicBezTo>
                    <a:pt x="252" y="631"/>
                    <a:pt x="257" y="644"/>
                    <a:pt x="264" y="656"/>
                  </a:cubicBezTo>
                  <a:cubicBezTo>
                    <a:pt x="264" y="657"/>
                    <a:pt x="264" y="658"/>
                    <a:pt x="265" y="659"/>
                  </a:cubicBezTo>
                  <a:cubicBezTo>
                    <a:pt x="269" y="661"/>
                    <a:pt x="270" y="655"/>
                    <a:pt x="271" y="653"/>
                  </a:cubicBezTo>
                  <a:cubicBezTo>
                    <a:pt x="274" y="648"/>
                    <a:pt x="275" y="644"/>
                    <a:pt x="279" y="640"/>
                  </a:cubicBezTo>
                  <a:cubicBezTo>
                    <a:pt x="299" y="614"/>
                    <a:pt x="334" y="613"/>
                    <a:pt x="360" y="597"/>
                  </a:cubicBezTo>
                  <a:cubicBezTo>
                    <a:pt x="368" y="591"/>
                    <a:pt x="376" y="583"/>
                    <a:pt x="380" y="574"/>
                  </a:cubicBezTo>
                  <a:cubicBezTo>
                    <a:pt x="382" y="569"/>
                    <a:pt x="390" y="554"/>
                    <a:pt x="384" y="552"/>
                  </a:cubicBezTo>
                  <a:cubicBezTo>
                    <a:pt x="382" y="551"/>
                    <a:pt x="379" y="552"/>
                    <a:pt x="379" y="554"/>
                  </a:cubicBezTo>
                  <a:cubicBezTo>
                    <a:pt x="378" y="555"/>
                    <a:pt x="378" y="557"/>
                    <a:pt x="377" y="558"/>
                  </a:cubicBezTo>
                  <a:cubicBezTo>
                    <a:pt x="377" y="548"/>
                    <a:pt x="373" y="539"/>
                    <a:pt x="368" y="531"/>
                  </a:cubicBezTo>
                  <a:cubicBezTo>
                    <a:pt x="379" y="526"/>
                    <a:pt x="389" y="519"/>
                    <a:pt x="398" y="511"/>
                  </a:cubicBezTo>
                  <a:cubicBezTo>
                    <a:pt x="404" y="504"/>
                    <a:pt x="409" y="496"/>
                    <a:pt x="414" y="488"/>
                  </a:cubicBezTo>
                  <a:cubicBezTo>
                    <a:pt x="435" y="502"/>
                    <a:pt x="444" y="525"/>
                    <a:pt x="439" y="551"/>
                  </a:cubicBezTo>
                  <a:cubicBezTo>
                    <a:pt x="437" y="557"/>
                    <a:pt x="442" y="560"/>
                    <a:pt x="445" y="564"/>
                  </a:cubicBezTo>
                  <a:cubicBezTo>
                    <a:pt x="454" y="575"/>
                    <a:pt x="466" y="588"/>
                    <a:pt x="461" y="603"/>
                  </a:cubicBezTo>
                  <a:cubicBezTo>
                    <a:pt x="455" y="624"/>
                    <a:pt x="432" y="630"/>
                    <a:pt x="413" y="631"/>
                  </a:cubicBezTo>
                  <a:cubicBezTo>
                    <a:pt x="400" y="632"/>
                    <a:pt x="386" y="634"/>
                    <a:pt x="373" y="638"/>
                  </a:cubicBezTo>
                  <a:cubicBezTo>
                    <a:pt x="368" y="640"/>
                    <a:pt x="340" y="648"/>
                    <a:pt x="332" y="656"/>
                  </a:cubicBezTo>
                  <a:cubicBezTo>
                    <a:pt x="331" y="654"/>
                    <a:pt x="330" y="652"/>
                    <a:pt x="328" y="650"/>
                  </a:cubicBezTo>
                  <a:cubicBezTo>
                    <a:pt x="328" y="648"/>
                    <a:pt x="327" y="647"/>
                    <a:pt x="326" y="646"/>
                  </a:cubicBezTo>
                  <a:cubicBezTo>
                    <a:pt x="328" y="644"/>
                    <a:pt x="329" y="642"/>
                    <a:pt x="330" y="640"/>
                  </a:cubicBezTo>
                  <a:cubicBezTo>
                    <a:pt x="330" y="639"/>
                    <a:pt x="330" y="638"/>
                    <a:pt x="329" y="638"/>
                  </a:cubicBezTo>
                  <a:cubicBezTo>
                    <a:pt x="320" y="637"/>
                    <a:pt x="315" y="647"/>
                    <a:pt x="311" y="653"/>
                  </a:cubicBezTo>
                  <a:cubicBezTo>
                    <a:pt x="310" y="657"/>
                    <a:pt x="308" y="660"/>
                    <a:pt x="307" y="663"/>
                  </a:cubicBezTo>
                  <a:cubicBezTo>
                    <a:pt x="307" y="664"/>
                    <a:pt x="308" y="665"/>
                    <a:pt x="309" y="666"/>
                  </a:cubicBezTo>
                  <a:cubicBezTo>
                    <a:pt x="309" y="666"/>
                    <a:pt x="311" y="666"/>
                    <a:pt x="311" y="665"/>
                  </a:cubicBezTo>
                  <a:cubicBezTo>
                    <a:pt x="312" y="664"/>
                    <a:pt x="312" y="664"/>
                    <a:pt x="312" y="663"/>
                  </a:cubicBezTo>
                  <a:cubicBezTo>
                    <a:pt x="313" y="663"/>
                    <a:pt x="313" y="664"/>
                    <a:pt x="313" y="664"/>
                  </a:cubicBezTo>
                  <a:cubicBezTo>
                    <a:pt x="327" y="685"/>
                    <a:pt x="332" y="711"/>
                    <a:pt x="332" y="737"/>
                  </a:cubicBezTo>
                  <a:cubicBezTo>
                    <a:pt x="332" y="743"/>
                    <a:pt x="332" y="751"/>
                    <a:pt x="332" y="759"/>
                  </a:cubicBezTo>
                  <a:cubicBezTo>
                    <a:pt x="331" y="765"/>
                    <a:pt x="330" y="774"/>
                    <a:pt x="337" y="778"/>
                  </a:cubicBezTo>
                  <a:cubicBezTo>
                    <a:pt x="341" y="781"/>
                    <a:pt x="346" y="779"/>
                    <a:pt x="349" y="776"/>
                  </a:cubicBezTo>
                  <a:cubicBezTo>
                    <a:pt x="365" y="757"/>
                    <a:pt x="354" y="719"/>
                    <a:pt x="349" y="697"/>
                  </a:cubicBezTo>
                  <a:cubicBezTo>
                    <a:pt x="346" y="686"/>
                    <a:pt x="341" y="674"/>
                    <a:pt x="336" y="663"/>
                  </a:cubicBezTo>
                  <a:cubicBezTo>
                    <a:pt x="336" y="663"/>
                    <a:pt x="337" y="662"/>
                    <a:pt x="338" y="662"/>
                  </a:cubicBezTo>
                  <a:cubicBezTo>
                    <a:pt x="341" y="660"/>
                    <a:pt x="345" y="658"/>
                    <a:pt x="349" y="657"/>
                  </a:cubicBezTo>
                  <a:cubicBezTo>
                    <a:pt x="359" y="652"/>
                    <a:pt x="369" y="649"/>
                    <a:pt x="379" y="646"/>
                  </a:cubicBezTo>
                  <a:cubicBezTo>
                    <a:pt x="406" y="644"/>
                    <a:pt x="433" y="647"/>
                    <a:pt x="459" y="650"/>
                  </a:cubicBezTo>
                  <a:cubicBezTo>
                    <a:pt x="492" y="683"/>
                    <a:pt x="512" y="727"/>
                    <a:pt x="528" y="770"/>
                  </a:cubicBezTo>
                  <a:cubicBezTo>
                    <a:pt x="528" y="771"/>
                    <a:pt x="528" y="771"/>
                    <a:pt x="528" y="771"/>
                  </a:cubicBezTo>
                  <a:cubicBezTo>
                    <a:pt x="516" y="778"/>
                    <a:pt x="503" y="784"/>
                    <a:pt x="490" y="790"/>
                  </a:cubicBezTo>
                  <a:close/>
                  <a:moveTo>
                    <a:pt x="197" y="761"/>
                  </a:moveTo>
                  <a:cubicBezTo>
                    <a:pt x="196" y="764"/>
                    <a:pt x="199" y="777"/>
                    <a:pt x="193" y="773"/>
                  </a:cubicBezTo>
                  <a:cubicBezTo>
                    <a:pt x="183" y="762"/>
                    <a:pt x="190" y="723"/>
                    <a:pt x="192" y="709"/>
                  </a:cubicBezTo>
                  <a:cubicBezTo>
                    <a:pt x="196" y="689"/>
                    <a:pt x="202" y="672"/>
                    <a:pt x="212" y="655"/>
                  </a:cubicBezTo>
                  <a:cubicBezTo>
                    <a:pt x="212" y="653"/>
                    <a:pt x="214" y="652"/>
                    <a:pt x="215" y="650"/>
                  </a:cubicBezTo>
                  <a:cubicBezTo>
                    <a:pt x="217" y="653"/>
                    <a:pt x="219" y="655"/>
                    <a:pt x="221" y="658"/>
                  </a:cubicBezTo>
                  <a:cubicBezTo>
                    <a:pt x="219" y="660"/>
                    <a:pt x="217" y="664"/>
                    <a:pt x="216" y="667"/>
                  </a:cubicBezTo>
                  <a:cubicBezTo>
                    <a:pt x="207" y="685"/>
                    <a:pt x="202" y="705"/>
                    <a:pt x="199" y="725"/>
                  </a:cubicBezTo>
                  <a:cubicBezTo>
                    <a:pt x="196" y="737"/>
                    <a:pt x="196" y="749"/>
                    <a:pt x="197" y="761"/>
                  </a:cubicBezTo>
                  <a:close/>
                  <a:moveTo>
                    <a:pt x="339" y="735"/>
                  </a:moveTo>
                  <a:cubicBezTo>
                    <a:pt x="338" y="712"/>
                    <a:pt x="334" y="690"/>
                    <a:pt x="324" y="670"/>
                  </a:cubicBezTo>
                  <a:cubicBezTo>
                    <a:pt x="322" y="667"/>
                    <a:pt x="319" y="660"/>
                    <a:pt x="316" y="658"/>
                  </a:cubicBezTo>
                  <a:cubicBezTo>
                    <a:pt x="316" y="657"/>
                    <a:pt x="317" y="656"/>
                    <a:pt x="318" y="656"/>
                  </a:cubicBezTo>
                  <a:cubicBezTo>
                    <a:pt x="319" y="654"/>
                    <a:pt x="320" y="653"/>
                    <a:pt x="321" y="652"/>
                  </a:cubicBezTo>
                  <a:cubicBezTo>
                    <a:pt x="321" y="652"/>
                    <a:pt x="322" y="652"/>
                    <a:pt x="322" y="653"/>
                  </a:cubicBezTo>
                  <a:cubicBezTo>
                    <a:pt x="338" y="681"/>
                    <a:pt x="356" y="733"/>
                    <a:pt x="347" y="766"/>
                  </a:cubicBezTo>
                  <a:cubicBezTo>
                    <a:pt x="346" y="770"/>
                    <a:pt x="340" y="775"/>
                    <a:pt x="338" y="769"/>
                  </a:cubicBezTo>
                  <a:cubicBezTo>
                    <a:pt x="339" y="757"/>
                    <a:pt x="339" y="746"/>
                    <a:pt x="339" y="73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63">
              <a:extLst>
                <a:ext uri="{FF2B5EF4-FFF2-40B4-BE49-F238E27FC236}">
                  <a16:creationId xmlns:a16="http://schemas.microsoft.com/office/drawing/2014/main" id="{A5867DDF-1D67-48C4-B17A-7E35CEABB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8392" y="-1450138"/>
              <a:ext cx="1588" cy="1588"/>
            </a:xfrm>
            <a:prstGeom prst="ellipse">
              <a:avLst/>
            </a:pr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4">
              <a:extLst>
                <a:ext uri="{FF2B5EF4-FFF2-40B4-BE49-F238E27FC236}">
                  <a16:creationId xmlns:a16="http://schemas.microsoft.com/office/drawing/2014/main" id="{E4A1EAC9-0556-40E4-932A-30F8C0278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805" y="-2720138"/>
              <a:ext cx="1395413" cy="981075"/>
            </a:xfrm>
            <a:custGeom>
              <a:avLst/>
              <a:gdLst>
                <a:gd name="T0" fmla="*/ 431 w 435"/>
                <a:gd name="T1" fmla="*/ 180 h 305"/>
                <a:gd name="T2" fmla="*/ 410 w 435"/>
                <a:gd name="T3" fmla="*/ 160 h 305"/>
                <a:gd name="T4" fmla="*/ 414 w 435"/>
                <a:gd name="T5" fmla="*/ 226 h 305"/>
                <a:gd name="T6" fmla="*/ 403 w 435"/>
                <a:gd name="T7" fmla="*/ 275 h 305"/>
                <a:gd name="T8" fmla="*/ 391 w 435"/>
                <a:gd name="T9" fmla="*/ 299 h 305"/>
                <a:gd name="T10" fmla="*/ 389 w 435"/>
                <a:gd name="T11" fmla="*/ 301 h 305"/>
                <a:gd name="T12" fmla="*/ 388 w 435"/>
                <a:gd name="T13" fmla="*/ 300 h 305"/>
                <a:gd name="T14" fmla="*/ 389 w 435"/>
                <a:gd name="T15" fmla="*/ 264 h 305"/>
                <a:gd name="T16" fmla="*/ 386 w 435"/>
                <a:gd name="T17" fmla="*/ 248 h 305"/>
                <a:gd name="T18" fmla="*/ 356 w 435"/>
                <a:gd name="T19" fmla="*/ 200 h 305"/>
                <a:gd name="T20" fmla="*/ 388 w 435"/>
                <a:gd name="T21" fmla="*/ 209 h 305"/>
                <a:gd name="T22" fmla="*/ 395 w 435"/>
                <a:gd name="T23" fmla="*/ 209 h 305"/>
                <a:gd name="T24" fmla="*/ 395 w 435"/>
                <a:gd name="T25" fmla="*/ 202 h 305"/>
                <a:gd name="T26" fmla="*/ 342 w 435"/>
                <a:gd name="T27" fmla="*/ 177 h 305"/>
                <a:gd name="T28" fmla="*/ 325 w 435"/>
                <a:gd name="T29" fmla="*/ 138 h 305"/>
                <a:gd name="T30" fmla="*/ 308 w 435"/>
                <a:gd name="T31" fmla="*/ 104 h 305"/>
                <a:gd name="T32" fmla="*/ 297 w 435"/>
                <a:gd name="T33" fmla="*/ 103 h 305"/>
                <a:gd name="T34" fmla="*/ 294 w 435"/>
                <a:gd name="T35" fmla="*/ 104 h 305"/>
                <a:gd name="T36" fmla="*/ 229 w 435"/>
                <a:gd name="T37" fmla="*/ 90 h 305"/>
                <a:gd name="T38" fmla="*/ 196 w 435"/>
                <a:gd name="T39" fmla="*/ 133 h 305"/>
                <a:gd name="T40" fmla="*/ 124 w 435"/>
                <a:gd name="T41" fmla="*/ 191 h 305"/>
                <a:gd name="T42" fmla="*/ 142 w 435"/>
                <a:gd name="T43" fmla="*/ 166 h 305"/>
                <a:gd name="T44" fmla="*/ 147 w 435"/>
                <a:gd name="T45" fmla="*/ 156 h 305"/>
                <a:gd name="T46" fmla="*/ 158 w 435"/>
                <a:gd name="T47" fmla="*/ 126 h 305"/>
                <a:gd name="T48" fmla="*/ 156 w 435"/>
                <a:gd name="T49" fmla="*/ 126 h 305"/>
                <a:gd name="T50" fmla="*/ 136 w 435"/>
                <a:gd name="T51" fmla="*/ 156 h 305"/>
                <a:gd name="T52" fmla="*/ 90 w 435"/>
                <a:gd name="T53" fmla="*/ 196 h 305"/>
                <a:gd name="T54" fmla="*/ 59 w 435"/>
                <a:gd name="T55" fmla="*/ 212 h 305"/>
                <a:gd name="T56" fmla="*/ 57 w 435"/>
                <a:gd name="T57" fmla="*/ 214 h 305"/>
                <a:gd name="T58" fmla="*/ 61 w 435"/>
                <a:gd name="T59" fmla="*/ 196 h 305"/>
                <a:gd name="T60" fmla="*/ 57 w 435"/>
                <a:gd name="T61" fmla="*/ 181 h 305"/>
                <a:gd name="T62" fmla="*/ 46 w 435"/>
                <a:gd name="T63" fmla="*/ 216 h 305"/>
                <a:gd name="T64" fmla="*/ 22 w 435"/>
                <a:gd name="T65" fmla="*/ 258 h 305"/>
                <a:gd name="T66" fmla="*/ 26 w 435"/>
                <a:gd name="T67" fmla="*/ 304 h 305"/>
                <a:gd name="T68" fmla="*/ 24 w 435"/>
                <a:gd name="T69" fmla="*/ 305 h 305"/>
                <a:gd name="T70" fmla="*/ 7 w 435"/>
                <a:gd name="T71" fmla="*/ 287 h 305"/>
                <a:gd name="T72" fmla="*/ 4 w 435"/>
                <a:gd name="T73" fmla="*/ 225 h 305"/>
                <a:gd name="T74" fmla="*/ 32 w 435"/>
                <a:gd name="T75" fmla="*/ 150 h 305"/>
                <a:gd name="T76" fmla="*/ 0 w 435"/>
                <a:gd name="T77" fmla="*/ 179 h 305"/>
                <a:gd name="T78" fmla="*/ 20 w 435"/>
                <a:gd name="T79" fmla="*/ 130 h 305"/>
                <a:gd name="T80" fmla="*/ 126 w 435"/>
                <a:gd name="T81" fmla="*/ 29 h 305"/>
                <a:gd name="T82" fmla="*/ 270 w 435"/>
                <a:gd name="T83" fmla="*/ 16 h 305"/>
                <a:gd name="T84" fmla="*/ 292 w 435"/>
                <a:gd name="T85" fmla="*/ 27 h 305"/>
                <a:gd name="T86" fmla="*/ 317 w 435"/>
                <a:gd name="T87" fmla="*/ 57 h 305"/>
                <a:gd name="T88" fmla="*/ 371 w 435"/>
                <a:gd name="T89" fmla="*/ 66 h 305"/>
                <a:gd name="T90" fmla="*/ 431 w 435"/>
                <a:gd name="T91" fmla="*/ 18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35" h="305">
                  <a:moveTo>
                    <a:pt x="431" y="180"/>
                  </a:moveTo>
                  <a:cubicBezTo>
                    <a:pt x="424" y="173"/>
                    <a:pt x="417" y="167"/>
                    <a:pt x="410" y="160"/>
                  </a:cubicBezTo>
                  <a:cubicBezTo>
                    <a:pt x="419" y="180"/>
                    <a:pt x="417" y="204"/>
                    <a:pt x="414" y="226"/>
                  </a:cubicBezTo>
                  <a:cubicBezTo>
                    <a:pt x="412" y="242"/>
                    <a:pt x="409" y="259"/>
                    <a:pt x="403" y="275"/>
                  </a:cubicBezTo>
                  <a:cubicBezTo>
                    <a:pt x="399" y="283"/>
                    <a:pt x="395" y="291"/>
                    <a:pt x="391" y="299"/>
                  </a:cubicBezTo>
                  <a:cubicBezTo>
                    <a:pt x="390" y="300"/>
                    <a:pt x="390" y="301"/>
                    <a:pt x="389" y="301"/>
                  </a:cubicBezTo>
                  <a:cubicBezTo>
                    <a:pt x="389" y="301"/>
                    <a:pt x="389" y="301"/>
                    <a:pt x="388" y="300"/>
                  </a:cubicBezTo>
                  <a:cubicBezTo>
                    <a:pt x="390" y="287"/>
                    <a:pt x="389" y="269"/>
                    <a:pt x="389" y="264"/>
                  </a:cubicBezTo>
                  <a:cubicBezTo>
                    <a:pt x="389" y="259"/>
                    <a:pt x="391" y="251"/>
                    <a:pt x="386" y="248"/>
                  </a:cubicBezTo>
                  <a:cubicBezTo>
                    <a:pt x="370" y="236"/>
                    <a:pt x="358" y="220"/>
                    <a:pt x="356" y="200"/>
                  </a:cubicBezTo>
                  <a:cubicBezTo>
                    <a:pt x="364" y="205"/>
                    <a:pt x="375" y="208"/>
                    <a:pt x="388" y="209"/>
                  </a:cubicBezTo>
                  <a:cubicBezTo>
                    <a:pt x="390" y="209"/>
                    <a:pt x="393" y="209"/>
                    <a:pt x="395" y="209"/>
                  </a:cubicBezTo>
                  <a:cubicBezTo>
                    <a:pt x="399" y="209"/>
                    <a:pt x="399" y="202"/>
                    <a:pt x="395" y="202"/>
                  </a:cubicBezTo>
                  <a:cubicBezTo>
                    <a:pt x="375" y="199"/>
                    <a:pt x="354" y="193"/>
                    <a:pt x="342" y="177"/>
                  </a:cubicBezTo>
                  <a:cubicBezTo>
                    <a:pt x="333" y="165"/>
                    <a:pt x="329" y="152"/>
                    <a:pt x="325" y="138"/>
                  </a:cubicBezTo>
                  <a:cubicBezTo>
                    <a:pt x="322" y="126"/>
                    <a:pt x="319" y="111"/>
                    <a:pt x="308" y="104"/>
                  </a:cubicBezTo>
                  <a:cubicBezTo>
                    <a:pt x="304" y="102"/>
                    <a:pt x="300" y="102"/>
                    <a:pt x="297" y="103"/>
                  </a:cubicBezTo>
                  <a:cubicBezTo>
                    <a:pt x="296" y="103"/>
                    <a:pt x="295" y="103"/>
                    <a:pt x="294" y="104"/>
                  </a:cubicBezTo>
                  <a:cubicBezTo>
                    <a:pt x="281" y="79"/>
                    <a:pt x="251" y="72"/>
                    <a:pt x="229" y="90"/>
                  </a:cubicBezTo>
                  <a:cubicBezTo>
                    <a:pt x="214" y="100"/>
                    <a:pt x="205" y="117"/>
                    <a:pt x="196" y="133"/>
                  </a:cubicBezTo>
                  <a:cubicBezTo>
                    <a:pt x="180" y="161"/>
                    <a:pt x="156" y="183"/>
                    <a:pt x="124" y="191"/>
                  </a:cubicBezTo>
                  <a:cubicBezTo>
                    <a:pt x="131" y="183"/>
                    <a:pt x="138" y="176"/>
                    <a:pt x="142" y="166"/>
                  </a:cubicBezTo>
                  <a:cubicBezTo>
                    <a:pt x="143" y="163"/>
                    <a:pt x="147" y="159"/>
                    <a:pt x="147" y="156"/>
                  </a:cubicBezTo>
                  <a:cubicBezTo>
                    <a:pt x="153" y="147"/>
                    <a:pt x="158" y="136"/>
                    <a:pt x="158" y="126"/>
                  </a:cubicBezTo>
                  <a:cubicBezTo>
                    <a:pt x="158" y="125"/>
                    <a:pt x="156" y="124"/>
                    <a:pt x="156" y="126"/>
                  </a:cubicBezTo>
                  <a:cubicBezTo>
                    <a:pt x="148" y="135"/>
                    <a:pt x="144" y="147"/>
                    <a:pt x="136" y="156"/>
                  </a:cubicBezTo>
                  <a:cubicBezTo>
                    <a:pt x="123" y="172"/>
                    <a:pt x="107" y="186"/>
                    <a:pt x="90" y="196"/>
                  </a:cubicBezTo>
                  <a:cubicBezTo>
                    <a:pt x="80" y="202"/>
                    <a:pt x="69" y="207"/>
                    <a:pt x="59" y="212"/>
                  </a:cubicBezTo>
                  <a:cubicBezTo>
                    <a:pt x="58" y="213"/>
                    <a:pt x="57" y="213"/>
                    <a:pt x="57" y="214"/>
                  </a:cubicBezTo>
                  <a:cubicBezTo>
                    <a:pt x="59" y="208"/>
                    <a:pt x="60" y="202"/>
                    <a:pt x="61" y="196"/>
                  </a:cubicBezTo>
                  <a:cubicBezTo>
                    <a:pt x="61" y="193"/>
                    <a:pt x="62" y="173"/>
                    <a:pt x="57" y="181"/>
                  </a:cubicBezTo>
                  <a:cubicBezTo>
                    <a:pt x="53" y="192"/>
                    <a:pt x="51" y="205"/>
                    <a:pt x="46" y="216"/>
                  </a:cubicBezTo>
                  <a:cubicBezTo>
                    <a:pt x="40" y="231"/>
                    <a:pt x="30" y="245"/>
                    <a:pt x="22" y="258"/>
                  </a:cubicBezTo>
                  <a:cubicBezTo>
                    <a:pt x="22" y="273"/>
                    <a:pt x="24" y="289"/>
                    <a:pt x="26" y="304"/>
                  </a:cubicBezTo>
                  <a:cubicBezTo>
                    <a:pt x="25" y="304"/>
                    <a:pt x="25" y="305"/>
                    <a:pt x="24" y="305"/>
                  </a:cubicBezTo>
                  <a:cubicBezTo>
                    <a:pt x="20" y="299"/>
                    <a:pt x="13" y="292"/>
                    <a:pt x="7" y="287"/>
                  </a:cubicBezTo>
                  <a:cubicBezTo>
                    <a:pt x="4" y="267"/>
                    <a:pt x="2" y="246"/>
                    <a:pt x="4" y="225"/>
                  </a:cubicBezTo>
                  <a:cubicBezTo>
                    <a:pt x="7" y="198"/>
                    <a:pt x="16" y="172"/>
                    <a:pt x="32" y="150"/>
                  </a:cubicBezTo>
                  <a:cubicBezTo>
                    <a:pt x="21" y="160"/>
                    <a:pt x="11" y="169"/>
                    <a:pt x="0" y="179"/>
                  </a:cubicBezTo>
                  <a:cubicBezTo>
                    <a:pt x="3" y="161"/>
                    <a:pt x="11" y="145"/>
                    <a:pt x="20" y="130"/>
                  </a:cubicBezTo>
                  <a:cubicBezTo>
                    <a:pt x="46" y="88"/>
                    <a:pt x="82" y="51"/>
                    <a:pt x="126" y="29"/>
                  </a:cubicBezTo>
                  <a:cubicBezTo>
                    <a:pt x="171" y="7"/>
                    <a:pt x="223" y="0"/>
                    <a:pt x="270" y="16"/>
                  </a:cubicBezTo>
                  <a:cubicBezTo>
                    <a:pt x="278" y="19"/>
                    <a:pt x="285" y="22"/>
                    <a:pt x="292" y="27"/>
                  </a:cubicBezTo>
                  <a:cubicBezTo>
                    <a:pt x="303" y="34"/>
                    <a:pt x="310" y="46"/>
                    <a:pt x="317" y="57"/>
                  </a:cubicBezTo>
                  <a:cubicBezTo>
                    <a:pt x="335" y="49"/>
                    <a:pt x="354" y="56"/>
                    <a:pt x="371" y="66"/>
                  </a:cubicBezTo>
                  <a:cubicBezTo>
                    <a:pt x="410" y="88"/>
                    <a:pt x="435" y="135"/>
                    <a:pt x="431" y="180"/>
                  </a:cubicBezTo>
                  <a:close/>
                </a:path>
              </a:pathLst>
            </a:custGeom>
            <a:solidFill>
              <a:srgbClr val="A54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5">
              <a:extLst>
                <a:ext uri="{FF2B5EF4-FFF2-40B4-BE49-F238E27FC236}">
                  <a16:creationId xmlns:a16="http://schemas.microsoft.com/office/drawing/2014/main" id="{A78DD10D-0EE9-4B37-89F8-E4E47E219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0467" y="-1205663"/>
              <a:ext cx="376238" cy="376238"/>
            </a:xfrm>
            <a:custGeom>
              <a:avLst/>
              <a:gdLst>
                <a:gd name="T0" fmla="*/ 117 w 117"/>
                <a:gd name="T1" fmla="*/ 117 h 117"/>
                <a:gd name="T2" fmla="*/ 44 w 117"/>
                <a:gd name="T3" fmla="*/ 98 h 117"/>
                <a:gd name="T4" fmla="*/ 16 w 117"/>
                <a:gd name="T5" fmla="*/ 83 h 117"/>
                <a:gd name="T6" fmla="*/ 3 w 117"/>
                <a:gd name="T7" fmla="*/ 55 h 117"/>
                <a:gd name="T8" fmla="*/ 15 w 117"/>
                <a:gd name="T9" fmla="*/ 0 h 117"/>
                <a:gd name="T10" fmla="*/ 48 w 117"/>
                <a:gd name="T11" fmla="*/ 20 h 117"/>
                <a:gd name="T12" fmla="*/ 49 w 117"/>
                <a:gd name="T13" fmla="*/ 22 h 117"/>
                <a:gd name="T14" fmla="*/ 45 w 117"/>
                <a:gd name="T15" fmla="*/ 31 h 117"/>
                <a:gd name="T16" fmla="*/ 43 w 117"/>
                <a:gd name="T17" fmla="*/ 35 h 117"/>
                <a:gd name="T18" fmla="*/ 40 w 117"/>
                <a:gd name="T19" fmla="*/ 35 h 117"/>
                <a:gd name="T20" fmla="*/ 33 w 117"/>
                <a:gd name="T21" fmla="*/ 48 h 117"/>
                <a:gd name="T22" fmla="*/ 110 w 117"/>
                <a:gd name="T23" fmla="*/ 111 h 117"/>
                <a:gd name="T24" fmla="*/ 117 w 117"/>
                <a:gd name="T25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7" h="117">
                  <a:moveTo>
                    <a:pt x="117" y="117"/>
                  </a:moveTo>
                  <a:cubicBezTo>
                    <a:pt x="92" y="113"/>
                    <a:pt x="67" y="106"/>
                    <a:pt x="44" y="98"/>
                  </a:cubicBezTo>
                  <a:cubicBezTo>
                    <a:pt x="34" y="94"/>
                    <a:pt x="24" y="90"/>
                    <a:pt x="16" y="83"/>
                  </a:cubicBezTo>
                  <a:cubicBezTo>
                    <a:pt x="9" y="76"/>
                    <a:pt x="5" y="65"/>
                    <a:pt x="3" y="55"/>
                  </a:cubicBezTo>
                  <a:cubicBezTo>
                    <a:pt x="0" y="36"/>
                    <a:pt x="4" y="16"/>
                    <a:pt x="15" y="0"/>
                  </a:cubicBezTo>
                  <a:cubicBezTo>
                    <a:pt x="24" y="8"/>
                    <a:pt x="35" y="15"/>
                    <a:pt x="48" y="20"/>
                  </a:cubicBezTo>
                  <a:cubicBezTo>
                    <a:pt x="48" y="21"/>
                    <a:pt x="49" y="22"/>
                    <a:pt x="49" y="22"/>
                  </a:cubicBezTo>
                  <a:cubicBezTo>
                    <a:pt x="47" y="25"/>
                    <a:pt x="46" y="28"/>
                    <a:pt x="45" y="31"/>
                  </a:cubicBezTo>
                  <a:cubicBezTo>
                    <a:pt x="44" y="32"/>
                    <a:pt x="44" y="34"/>
                    <a:pt x="43" y="35"/>
                  </a:cubicBezTo>
                  <a:cubicBezTo>
                    <a:pt x="42" y="34"/>
                    <a:pt x="41" y="35"/>
                    <a:pt x="40" y="35"/>
                  </a:cubicBezTo>
                  <a:cubicBezTo>
                    <a:pt x="35" y="38"/>
                    <a:pt x="34" y="43"/>
                    <a:pt x="33" y="48"/>
                  </a:cubicBezTo>
                  <a:cubicBezTo>
                    <a:pt x="23" y="94"/>
                    <a:pt x="83" y="93"/>
                    <a:pt x="110" y="111"/>
                  </a:cubicBezTo>
                  <a:cubicBezTo>
                    <a:pt x="113" y="113"/>
                    <a:pt x="115" y="115"/>
                    <a:pt x="117" y="117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6">
              <a:extLst>
                <a:ext uri="{FF2B5EF4-FFF2-40B4-BE49-F238E27FC236}">
                  <a16:creationId xmlns:a16="http://schemas.microsoft.com/office/drawing/2014/main" id="{E85556A8-76E5-41D0-81B3-230F7BA65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292" y="-1234238"/>
              <a:ext cx="425450" cy="411163"/>
            </a:xfrm>
            <a:custGeom>
              <a:avLst/>
              <a:gdLst>
                <a:gd name="T0" fmla="*/ 131 w 133"/>
                <a:gd name="T1" fmla="*/ 48 h 128"/>
                <a:gd name="T2" fmla="*/ 95 w 133"/>
                <a:gd name="T3" fmla="*/ 97 h 128"/>
                <a:gd name="T4" fmla="*/ 35 w 133"/>
                <a:gd name="T5" fmla="*/ 117 h 128"/>
                <a:gd name="T6" fmla="*/ 0 w 133"/>
                <a:gd name="T7" fmla="*/ 128 h 128"/>
                <a:gd name="T8" fmla="*/ 72 w 133"/>
                <a:gd name="T9" fmla="*/ 94 h 128"/>
                <a:gd name="T10" fmla="*/ 92 w 133"/>
                <a:gd name="T11" fmla="*/ 71 h 128"/>
                <a:gd name="T12" fmla="*/ 96 w 133"/>
                <a:gd name="T13" fmla="*/ 49 h 128"/>
                <a:gd name="T14" fmla="*/ 91 w 133"/>
                <a:gd name="T15" fmla="*/ 51 h 128"/>
                <a:gd name="T16" fmla="*/ 89 w 133"/>
                <a:gd name="T17" fmla="*/ 55 h 128"/>
                <a:gd name="T18" fmla="*/ 80 w 133"/>
                <a:gd name="T19" fmla="*/ 28 h 128"/>
                <a:gd name="T20" fmla="*/ 110 w 133"/>
                <a:gd name="T21" fmla="*/ 8 h 128"/>
                <a:gd name="T22" fmla="*/ 116 w 133"/>
                <a:gd name="T23" fmla="*/ 0 h 128"/>
                <a:gd name="T24" fmla="*/ 131 w 133"/>
                <a:gd name="T25" fmla="*/ 4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28">
                  <a:moveTo>
                    <a:pt x="131" y="48"/>
                  </a:moveTo>
                  <a:cubicBezTo>
                    <a:pt x="129" y="69"/>
                    <a:pt x="114" y="87"/>
                    <a:pt x="95" y="97"/>
                  </a:cubicBezTo>
                  <a:cubicBezTo>
                    <a:pt x="77" y="108"/>
                    <a:pt x="56" y="113"/>
                    <a:pt x="35" y="117"/>
                  </a:cubicBezTo>
                  <a:cubicBezTo>
                    <a:pt x="23" y="120"/>
                    <a:pt x="11" y="125"/>
                    <a:pt x="0" y="128"/>
                  </a:cubicBezTo>
                  <a:cubicBezTo>
                    <a:pt x="20" y="111"/>
                    <a:pt x="49" y="108"/>
                    <a:pt x="72" y="94"/>
                  </a:cubicBezTo>
                  <a:cubicBezTo>
                    <a:pt x="80" y="88"/>
                    <a:pt x="88" y="80"/>
                    <a:pt x="92" y="71"/>
                  </a:cubicBezTo>
                  <a:cubicBezTo>
                    <a:pt x="94" y="66"/>
                    <a:pt x="102" y="51"/>
                    <a:pt x="96" y="49"/>
                  </a:cubicBezTo>
                  <a:cubicBezTo>
                    <a:pt x="94" y="48"/>
                    <a:pt x="91" y="49"/>
                    <a:pt x="91" y="51"/>
                  </a:cubicBezTo>
                  <a:cubicBezTo>
                    <a:pt x="90" y="52"/>
                    <a:pt x="90" y="54"/>
                    <a:pt x="89" y="55"/>
                  </a:cubicBezTo>
                  <a:cubicBezTo>
                    <a:pt x="89" y="45"/>
                    <a:pt x="85" y="36"/>
                    <a:pt x="80" y="28"/>
                  </a:cubicBezTo>
                  <a:cubicBezTo>
                    <a:pt x="91" y="23"/>
                    <a:pt x="101" y="16"/>
                    <a:pt x="110" y="8"/>
                  </a:cubicBezTo>
                  <a:cubicBezTo>
                    <a:pt x="112" y="5"/>
                    <a:pt x="114" y="3"/>
                    <a:pt x="116" y="0"/>
                  </a:cubicBezTo>
                  <a:cubicBezTo>
                    <a:pt x="126" y="14"/>
                    <a:pt x="133" y="31"/>
                    <a:pt x="131" y="48"/>
                  </a:cubicBezTo>
                  <a:close/>
                </a:path>
              </a:pathLst>
            </a:custGeom>
            <a:solidFill>
              <a:srgbClr val="C931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1534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8C3264D-048B-47E2-A3E1-B8736C8075AF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chemeClr val="bg1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3A84C993-D796-47BE-B319-E6ED93090396}"/>
              </a:ext>
            </a:extLst>
          </p:cNvPr>
          <p:cNvSpPr txBox="1"/>
          <p:nvPr/>
        </p:nvSpPr>
        <p:spPr>
          <a:xfrm>
            <a:off x="909799" y="2056766"/>
            <a:ext cx="2932015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Product Sans Black" panose="020B0A03030502040203" pitchFamily="34" charset="0"/>
              </a:rPr>
              <a:t>Funij.com</a:t>
            </a:r>
            <a:r>
              <a:rPr lang="en-US" sz="4400" dirty="0">
                <a:latin typeface="Product Sans Black" panose="020B0A03030502040203" pitchFamily="34" charset="0"/>
              </a:rPr>
              <a:t> </a:t>
            </a:r>
            <a:endParaRPr lang="en-US" sz="4400" b="1" kern="0" dirty="0">
              <a:solidFill>
                <a:srgbClr val="2C3930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136;p36">
            <a:hlinkClick r:id="rId2"/>
            <a:extLst>
              <a:ext uri="{FF2B5EF4-FFF2-40B4-BE49-F238E27FC236}">
                <a16:creationId xmlns:a16="http://schemas.microsoft.com/office/drawing/2014/main" id="{6F87160E-5A89-4FD5-BED6-780444D37688}"/>
              </a:ext>
            </a:extLst>
          </p:cNvPr>
          <p:cNvSpPr txBox="1"/>
          <p:nvPr/>
        </p:nvSpPr>
        <p:spPr>
          <a:xfrm>
            <a:off x="939927" y="2707798"/>
            <a:ext cx="4652941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 err="1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Whatsapp</a:t>
            </a:r>
            <a:r>
              <a:rPr lang="en-US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 : +62 8816193387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cxnSp>
        <p:nvCxnSpPr>
          <p:cNvPr id="5" name="Google Shape;145;p36">
            <a:extLst>
              <a:ext uri="{FF2B5EF4-FFF2-40B4-BE49-F238E27FC236}">
                <a16:creationId xmlns:a16="http://schemas.microsoft.com/office/drawing/2014/main" id="{B51AA1AB-5742-4239-A258-6FA42E731C82}"/>
              </a:ext>
            </a:extLst>
          </p:cNvPr>
          <p:cNvCxnSpPr>
            <a:cxnSpLocks/>
          </p:cNvCxnSpPr>
          <p:nvPr/>
        </p:nvCxnSpPr>
        <p:spPr>
          <a:xfrm>
            <a:off x="939928" y="5421321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146;p36">
            <a:extLst>
              <a:ext uri="{FF2B5EF4-FFF2-40B4-BE49-F238E27FC236}">
                <a16:creationId xmlns:a16="http://schemas.microsoft.com/office/drawing/2014/main" id="{94B78737-57F5-490C-9620-33CF50906001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" name="Google Shape;147;p36">
            <a:extLst>
              <a:ext uri="{FF2B5EF4-FFF2-40B4-BE49-F238E27FC236}">
                <a16:creationId xmlns:a16="http://schemas.microsoft.com/office/drawing/2014/main" id="{3067D721-7A95-42D3-800B-919ED0575CA5}"/>
              </a:ext>
            </a:extLst>
          </p:cNvPr>
          <p:cNvSpPr/>
          <p:nvPr/>
        </p:nvSpPr>
        <p:spPr>
          <a:xfrm>
            <a:off x="1445239" y="3450612"/>
            <a:ext cx="5608704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pernah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gagal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interview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gara-gara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berantakan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 Literally.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HRD-nya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bilang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‘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sayang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banget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isi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lo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oke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tapi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CV-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bikin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pusing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’.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Sejak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itu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pake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jasa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desain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dari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orang yang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ngerti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desain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dan HR mindset.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Hasilnya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?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Langsung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dapet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panggilan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Bener-bener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worth it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328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304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Arial Narrow</vt:lpstr>
      <vt:lpstr>Bell Gothic Std Black</vt:lpstr>
      <vt:lpstr>Calibri</vt:lpstr>
      <vt:lpstr>Calibri Light</vt:lpstr>
      <vt:lpstr>dramatic style - Personal Use</vt:lpstr>
      <vt:lpstr>Gisha</vt:lpstr>
      <vt:lpstr>Inter</vt:lpstr>
      <vt:lpstr>Product Sans Black</vt:lpstr>
      <vt:lpstr>Red Hat Display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09 Customer Testimonial</dc:title>
  <dc:creator>Muhamad Rizki Sunarya</dc:creator>
  <cp:keywords>Funij.com</cp:keywords>
  <cp:lastModifiedBy>Muhamad Rizki Sunarya</cp:lastModifiedBy>
  <cp:revision>22</cp:revision>
  <dcterms:created xsi:type="dcterms:W3CDTF">2025-07-11T03:14:44Z</dcterms:created>
  <dcterms:modified xsi:type="dcterms:W3CDTF">2025-07-11T08:42:51Z</dcterms:modified>
</cp:coreProperties>
</file>