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0" r:id="rId3"/>
    <p:sldId id="271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8D2C0"/>
    <a:srgbClr val="F2F2F2"/>
    <a:srgbClr val="4F959D"/>
    <a:srgbClr val="548235"/>
    <a:srgbClr val="6C4E31"/>
    <a:srgbClr val="133E87"/>
    <a:srgbClr val="FFDBB5"/>
    <a:srgbClr val="D6C0B3"/>
    <a:srgbClr val="CBDCEB"/>
    <a:srgbClr val="F3F3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91" autoAdjust="0"/>
    <p:restoredTop sz="94660"/>
  </p:normalViewPr>
  <p:slideViewPr>
    <p:cSldViewPr snapToGrid="0" showGuides="1">
      <p:cViewPr varScale="1">
        <p:scale>
          <a:sx n="59" d="100"/>
          <a:sy n="59" d="100"/>
        </p:scale>
        <p:origin x="72" y="7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EE77EB-DE14-4CC0-9801-71444559E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C6060-7723-4682-8236-503B856863DC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B96065-C58E-4550-95AB-4EBCD68BB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711126-6C62-4439-AB51-362F3D5DD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DA6E0-1BB8-409B-855A-58E2186E4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6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AA732C-DC9D-4FBD-981E-BB0F70EB7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0396CA-8175-43B4-B716-07157E164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FB5FE3-81F9-43C2-8DA4-463D31F0CD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C6060-7723-4682-8236-503B856863DC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D98D1E-36B3-4D8C-AAFB-49AD1FE08F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538042-1D19-41C4-8977-7BEC4AF83C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4DA6E0-1BB8-409B-855A-58E2186E4803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0C331E1F-11A0-4415-83A4-2F6A08C16C59}"/>
              </a:ext>
            </a:extLst>
          </p:cNvPr>
          <p:cNvGrpSpPr/>
          <p:nvPr userDrawn="1"/>
        </p:nvGrpSpPr>
        <p:grpSpPr>
          <a:xfrm>
            <a:off x="77718" y="6549953"/>
            <a:ext cx="1169575" cy="245859"/>
            <a:chOff x="77718" y="6549953"/>
            <a:chExt cx="1169575" cy="245859"/>
          </a:xfrm>
          <a:solidFill>
            <a:srgbClr val="0060AE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5A609421-2A79-434F-ABC9-4300702966E4}"/>
                </a:ext>
              </a:extLst>
            </p:cNvPr>
            <p:cNvSpPr/>
            <p:nvPr userDrawn="1"/>
          </p:nvSpPr>
          <p:spPr>
            <a:xfrm>
              <a:off x="527975" y="6549953"/>
              <a:ext cx="48349" cy="48348"/>
            </a:xfrm>
            <a:custGeom>
              <a:avLst/>
              <a:gdLst/>
              <a:ahLst/>
              <a:cxnLst/>
              <a:rect l="l" t="t" r="r" b="b"/>
              <a:pathLst>
                <a:path w="48349" h="48348">
                  <a:moveTo>
                    <a:pt x="24174" y="0"/>
                  </a:moveTo>
                  <a:cubicBezTo>
                    <a:pt x="27432" y="0"/>
                    <a:pt x="30561" y="642"/>
                    <a:pt x="33561" y="1928"/>
                  </a:cubicBezTo>
                  <a:cubicBezTo>
                    <a:pt x="36562" y="3214"/>
                    <a:pt x="39133" y="4929"/>
                    <a:pt x="41277" y="7072"/>
                  </a:cubicBezTo>
                  <a:cubicBezTo>
                    <a:pt x="43420" y="9215"/>
                    <a:pt x="45134" y="11787"/>
                    <a:pt x="46420" y="14787"/>
                  </a:cubicBezTo>
                  <a:cubicBezTo>
                    <a:pt x="47706" y="17787"/>
                    <a:pt x="48349" y="20916"/>
                    <a:pt x="48349" y="24174"/>
                  </a:cubicBezTo>
                  <a:cubicBezTo>
                    <a:pt x="48349" y="27603"/>
                    <a:pt x="47706" y="30775"/>
                    <a:pt x="46420" y="33689"/>
                  </a:cubicBezTo>
                  <a:cubicBezTo>
                    <a:pt x="45134" y="36604"/>
                    <a:pt x="43420" y="39133"/>
                    <a:pt x="41277" y="41276"/>
                  </a:cubicBezTo>
                  <a:cubicBezTo>
                    <a:pt x="39133" y="43419"/>
                    <a:pt x="36562" y="45134"/>
                    <a:pt x="33561" y="46420"/>
                  </a:cubicBezTo>
                  <a:cubicBezTo>
                    <a:pt x="30561" y="47706"/>
                    <a:pt x="27432" y="48348"/>
                    <a:pt x="24174" y="48348"/>
                  </a:cubicBezTo>
                  <a:cubicBezTo>
                    <a:pt x="20745" y="48348"/>
                    <a:pt x="17573" y="47706"/>
                    <a:pt x="14659" y="46420"/>
                  </a:cubicBezTo>
                  <a:cubicBezTo>
                    <a:pt x="11744" y="45134"/>
                    <a:pt x="9215" y="43419"/>
                    <a:pt x="7072" y="41276"/>
                  </a:cubicBezTo>
                  <a:cubicBezTo>
                    <a:pt x="4929" y="39133"/>
                    <a:pt x="3215" y="36604"/>
                    <a:pt x="1929" y="33689"/>
                  </a:cubicBezTo>
                  <a:cubicBezTo>
                    <a:pt x="643" y="30775"/>
                    <a:pt x="0" y="27603"/>
                    <a:pt x="0" y="24174"/>
                  </a:cubicBezTo>
                  <a:cubicBezTo>
                    <a:pt x="0" y="20916"/>
                    <a:pt x="643" y="17787"/>
                    <a:pt x="1929" y="14787"/>
                  </a:cubicBezTo>
                  <a:cubicBezTo>
                    <a:pt x="3215" y="11787"/>
                    <a:pt x="4929" y="9215"/>
                    <a:pt x="7072" y="7072"/>
                  </a:cubicBezTo>
                  <a:cubicBezTo>
                    <a:pt x="9215" y="4929"/>
                    <a:pt x="11744" y="3214"/>
                    <a:pt x="14659" y="1928"/>
                  </a:cubicBezTo>
                  <a:cubicBezTo>
                    <a:pt x="17573" y="642"/>
                    <a:pt x="20745" y="0"/>
                    <a:pt x="24174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C1A6E272-7B9A-47FB-9BA6-C449F080377C}"/>
                </a:ext>
              </a:extLst>
            </p:cNvPr>
            <p:cNvSpPr/>
            <p:nvPr userDrawn="1"/>
          </p:nvSpPr>
          <p:spPr>
            <a:xfrm>
              <a:off x="604175" y="6549953"/>
              <a:ext cx="48349" cy="48348"/>
            </a:xfrm>
            <a:custGeom>
              <a:avLst/>
              <a:gdLst/>
              <a:ahLst/>
              <a:cxnLst/>
              <a:rect l="l" t="t" r="r" b="b"/>
              <a:pathLst>
                <a:path w="48349" h="48348">
                  <a:moveTo>
                    <a:pt x="24174" y="0"/>
                  </a:moveTo>
                  <a:cubicBezTo>
                    <a:pt x="27432" y="0"/>
                    <a:pt x="30561" y="642"/>
                    <a:pt x="33561" y="1928"/>
                  </a:cubicBezTo>
                  <a:cubicBezTo>
                    <a:pt x="36562" y="3214"/>
                    <a:pt x="39133" y="4929"/>
                    <a:pt x="41276" y="7072"/>
                  </a:cubicBezTo>
                  <a:cubicBezTo>
                    <a:pt x="43420" y="9215"/>
                    <a:pt x="45134" y="11787"/>
                    <a:pt x="46420" y="14787"/>
                  </a:cubicBezTo>
                  <a:cubicBezTo>
                    <a:pt x="47706" y="17787"/>
                    <a:pt x="48349" y="20916"/>
                    <a:pt x="48349" y="24174"/>
                  </a:cubicBezTo>
                  <a:cubicBezTo>
                    <a:pt x="48349" y="27603"/>
                    <a:pt x="47706" y="30775"/>
                    <a:pt x="46420" y="33689"/>
                  </a:cubicBezTo>
                  <a:cubicBezTo>
                    <a:pt x="45134" y="36604"/>
                    <a:pt x="43420" y="39133"/>
                    <a:pt x="41276" y="41276"/>
                  </a:cubicBezTo>
                  <a:cubicBezTo>
                    <a:pt x="39133" y="43419"/>
                    <a:pt x="36562" y="45134"/>
                    <a:pt x="33561" y="46420"/>
                  </a:cubicBezTo>
                  <a:cubicBezTo>
                    <a:pt x="30561" y="47706"/>
                    <a:pt x="27432" y="48348"/>
                    <a:pt x="24174" y="48348"/>
                  </a:cubicBezTo>
                  <a:cubicBezTo>
                    <a:pt x="20745" y="48348"/>
                    <a:pt x="17574" y="47706"/>
                    <a:pt x="14659" y="46420"/>
                  </a:cubicBezTo>
                  <a:cubicBezTo>
                    <a:pt x="11744" y="45134"/>
                    <a:pt x="9215" y="43419"/>
                    <a:pt x="7072" y="41276"/>
                  </a:cubicBezTo>
                  <a:cubicBezTo>
                    <a:pt x="4929" y="39133"/>
                    <a:pt x="3215" y="36604"/>
                    <a:pt x="1929" y="33689"/>
                  </a:cubicBezTo>
                  <a:cubicBezTo>
                    <a:pt x="643" y="30775"/>
                    <a:pt x="0" y="27603"/>
                    <a:pt x="0" y="24174"/>
                  </a:cubicBezTo>
                  <a:cubicBezTo>
                    <a:pt x="0" y="20916"/>
                    <a:pt x="643" y="17787"/>
                    <a:pt x="1929" y="14787"/>
                  </a:cubicBezTo>
                  <a:cubicBezTo>
                    <a:pt x="3215" y="11787"/>
                    <a:pt x="4929" y="9215"/>
                    <a:pt x="7072" y="7072"/>
                  </a:cubicBezTo>
                  <a:cubicBezTo>
                    <a:pt x="9215" y="4929"/>
                    <a:pt x="11744" y="3214"/>
                    <a:pt x="14659" y="1928"/>
                  </a:cubicBezTo>
                  <a:cubicBezTo>
                    <a:pt x="17574" y="642"/>
                    <a:pt x="20745" y="0"/>
                    <a:pt x="24174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6DA70B4D-F5FB-4052-9226-4473C5839218}"/>
                </a:ext>
              </a:extLst>
            </p:cNvPr>
            <p:cNvSpPr/>
            <p:nvPr userDrawn="1"/>
          </p:nvSpPr>
          <p:spPr>
            <a:xfrm>
              <a:off x="77718" y="6552010"/>
              <a:ext cx="121386" cy="184137"/>
            </a:xfrm>
            <a:custGeom>
              <a:avLst/>
              <a:gdLst/>
              <a:ahLst/>
              <a:cxnLst/>
              <a:rect l="l" t="t" r="r" b="b"/>
              <a:pathLst>
                <a:path w="121386" h="184137">
                  <a:moveTo>
                    <a:pt x="0" y="0"/>
                  </a:moveTo>
                  <a:lnTo>
                    <a:pt x="121386" y="0"/>
                  </a:lnTo>
                  <a:lnTo>
                    <a:pt x="121386" y="38062"/>
                  </a:lnTo>
                  <a:lnTo>
                    <a:pt x="40119" y="38062"/>
                  </a:lnTo>
                  <a:lnTo>
                    <a:pt x="40119" y="75095"/>
                  </a:lnTo>
                  <a:lnTo>
                    <a:pt x="113157" y="75095"/>
                  </a:lnTo>
                  <a:lnTo>
                    <a:pt x="113157" y="113157"/>
                  </a:lnTo>
                  <a:lnTo>
                    <a:pt x="40119" y="113157"/>
                  </a:lnTo>
                  <a:lnTo>
                    <a:pt x="40119" y="184137"/>
                  </a:lnTo>
                  <a:lnTo>
                    <a:pt x="0" y="184137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120FE332-4CE2-4091-8DBB-81C3447AB227}"/>
                </a:ext>
              </a:extLst>
            </p:cNvPr>
            <p:cNvSpPr/>
            <p:nvPr userDrawn="1"/>
          </p:nvSpPr>
          <p:spPr>
            <a:xfrm>
              <a:off x="378403" y="6606017"/>
              <a:ext cx="123958" cy="130130"/>
            </a:xfrm>
            <a:custGeom>
              <a:avLst/>
              <a:gdLst/>
              <a:ahLst/>
              <a:cxnLst/>
              <a:rect l="l" t="t" r="r" b="b"/>
              <a:pathLst>
                <a:path w="123958" h="130130">
                  <a:moveTo>
                    <a:pt x="77152" y="0"/>
                  </a:moveTo>
                  <a:cubicBezTo>
                    <a:pt x="92926" y="0"/>
                    <a:pt x="104670" y="5057"/>
                    <a:pt x="112385" y="15173"/>
                  </a:cubicBezTo>
                  <a:cubicBezTo>
                    <a:pt x="120101" y="25289"/>
                    <a:pt x="123958" y="38576"/>
                    <a:pt x="123958" y="55035"/>
                  </a:cubicBezTo>
                  <a:lnTo>
                    <a:pt x="123958" y="130130"/>
                  </a:lnTo>
                  <a:lnTo>
                    <a:pt x="85382" y="130130"/>
                  </a:lnTo>
                  <a:lnTo>
                    <a:pt x="85382" y="59407"/>
                  </a:lnTo>
                  <a:cubicBezTo>
                    <a:pt x="85382" y="52549"/>
                    <a:pt x="83753" y="46934"/>
                    <a:pt x="80496" y="42562"/>
                  </a:cubicBezTo>
                  <a:cubicBezTo>
                    <a:pt x="77238" y="38190"/>
                    <a:pt x="72180" y="36004"/>
                    <a:pt x="65322" y="36004"/>
                  </a:cubicBezTo>
                  <a:cubicBezTo>
                    <a:pt x="56578" y="36004"/>
                    <a:pt x="49935" y="39347"/>
                    <a:pt x="45391" y="46034"/>
                  </a:cubicBezTo>
                  <a:cubicBezTo>
                    <a:pt x="40848" y="52721"/>
                    <a:pt x="38576" y="61465"/>
                    <a:pt x="38576" y="72266"/>
                  </a:cubicBezTo>
                  <a:lnTo>
                    <a:pt x="38576" y="130130"/>
                  </a:lnTo>
                  <a:lnTo>
                    <a:pt x="0" y="130130"/>
                  </a:lnTo>
                  <a:lnTo>
                    <a:pt x="0" y="4114"/>
                  </a:lnTo>
                  <a:lnTo>
                    <a:pt x="36004" y="4114"/>
                  </a:lnTo>
                  <a:lnTo>
                    <a:pt x="36004" y="20059"/>
                  </a:lnTo>
                  <a:lnTo>
                    <a:pt x="38576" y="20059"/>
                  </a:lnTo>
                  <a:cubicBezTo>
                    <a:pt x="47149" y="6686"/>
                    <a:pt x="60007" y="0"/>
                    <a:pt x="7715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F71F489-4A3A-40A6-986C-EE5778DC2938}"/>
                </a:ext>
              </a:extLst>
            </p:cNvPr>
            <p:cNvSpPr/>
            <p:nvPr userDrawn="1"/>
          </p:nvSpPr>
          <p:spPr>
            <a:xfrm>
              <a:off x="752202" y="6606017"/>
              <a:ext cx="129616" cy="134245"/>
            </a:xfrm>
            <a:custGeom>
              <a:avLst/>
              <a:gdLst/>
              <a:ahLst/>
              <a:cxnLst/>
              <a:rect l="l" t="t" r="r" b="b"/>
              <a:pathLst>
                <a:path w="129616" h="134245">
                  <a:moveTo>
                    <a:pt x="67894" y="0"/>
                  </a:moveTo>
                  <a:cubicBezTo>
                    <a:pt x="82296" y="0"/>
                    <a:pt x="94683" y="3172"/>
                    <a:pt x="105056" y="9515"/>
                  </a:cubicBezTo>
                  <a:cubicBezTo>
                    <a:pt x="115429" y="15859"/>
                    <a:pt x="123101" y="24603"/>
                    <a:pt x="128073" y="35747"/>
                  </a:cubicBezTo>
                  <a:lnTo>
                    <a:pt x="92583" y="50663"/>
                  </a:lnTo>
                  <a:cubicBezTo>
                    <a:pt x="89840" y="45691"/>
                    <a:pt x="86539" y="42005"/>
                    <a:pt x="82682" y="39605"/>
                  </a:cubicBezTo>
                  <a:cubicBezTo>
                    <a:pt x="78824" y="37204"/>
                    <a:pt x="73895" y="36004"/>
                    <a:pt x="67894" y="36004"/>
                  </a:cubicBezTo>
                  <a:cubicBezTo>
                    <a:pt x="59493" y="36004"/>
                    <a:pt x="52506" y="38790"/>
                    <a:pt x="46934" y="44362"/>
                  </a:cubicBezTo>
                  <a:cubicBezTo>
                    <a:pt x="41362" y="49935"/>
                    <a:pt x="38576" y="57521"/>
                    <a:pt x="38576" y="67122"/>
                  </a:cubicBezTo>
                  <a:cubicBezTo>
                    <a:pt x="38576" y="76724"/>
                    <a:pt x="41362" y="84310"/>
                    <a:pt x="46934" y="89882"/>
                  </a:cubicBezTo>
                  <a:cubicBezTo>
                    <a:pt x="52506" y="95454"/>
                    <a:pt x="59493" y="98241"/>
                    <a:pt x="67894" y="98241"/>
                  </a:cubicBezTo>
                  <a:cubicBezTo>
                    <a:pt x="73895" y="98241"/>
                    <a:pt x="79038" y="96912"/>
                    <a:pt x="83325" y="94254"/>
                  </a:cubicBezTo>
                  <a:cubicBezTo>
                    <a:pt x="87611" y="91597"/>
                    <a:pt x="91211" y="87696"/>
                    <a:pt x="94126" y="82553"/>
                  </a:cubicBezTo>
                  <a:lnTo>
                    <a:pt x="129616" y="97983"/>
                  </a:lnTo>
                  <a:cubicBezTo>
                    <a:pt x="123444" y="109299"/>
                    <a:pt x="115257" y="118172"/>
                    <a:pt x="105056" y="124601"/>
                  </a:cubicBezTo>
                  <a:cubicBezTo>
                    <a:pt x="94855" y="131030"/>
                    <a:pt x="82467" y="134245"/>
                    <a:pt x="67894" y="134245"/>
                  </a:cubicBezTo>
                  <a:cubicBezTo>
                    <a:pt x="58121" y="134245"/>
                    <a:pt x="49077" y="132573"/>
                    <a:pt x="40762" y="129230"/>
                  </a:cubicBezTo>
                  <a:cubicBezTo>
                    <a:pt x="32447" y="125887"/>
                    <a:pt x="25246" y="121258"/>
                    <a:pt x="19159" y="115343"/>
                  </a:cubicBezTo>
                  <a:cubicBezTo>
                    <a:pt x="13073" y="109428"/>
                    <a:pt x="8358" y="102355"/>
                    <a:pt x="5015" y="94126"/>
                  </a:cubicBezTo>
                  <a:cubicBezTo>
                    <a:pt x="1672" y="85896"/>
                    <a:pt x="0" y="76895"/>
                    <a:pt x="0" y="67122"/>
                  </a:cubicBezTo>
                  <a:cubicBezTo>
                    <a:pt x="0" y="57350"/>
                    <a:pt x="1672" y="48349"/>
                    <a:pt x="5015" y="40119"/>
                  </a:cubicBezTo>
                  <a:cubicBezTo>
                    <a:pt x="8358" y="31889"/>
                    <a:pt x="13073" y="24817"/>
                    <a:pt x="19159" y="18902"/>
                  </a:cubicBezTo>
                  <a:cubicBezTo>
                    <a:pt x="25246" y="12987"/>
                    <a:pt x="32447" y="8358"/>
                    <a:pt x="40762" y="5015"/>
                  </a:cubicBezTo>
                  <a:cubicBezTo>
                    <a:pt x="49077" y="1671"/>
                    <a:pt x="58121" y="0"/>
                    <a:pt x="67894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259926EE-8277-4ECF-AA27-A3DAB02632FF}"/>
                </a:ext>
              </a:extLst>
            </p:cNvPr>
            <p:cNvSpPr/>
            <p:nvPr userDrawn="1"/>
          </p:nvSpPr>
          <p:spPr>
            <a:xfrm>
              <a:off x="895077" y="6606017"/>
              <a:ext cx="135788" cy="134245"/>
            </a:xfrm>
            <a:custGeom>
              <a:avLst/>
              <a:gdLst/>
              <a:ahLst/>
              <a:cxnLst/>
              <a:rect l="l" t="t" r="r" b="b"/>
              <a:pathLst>
                <a:path w="135788" h="134245">
                  <a:moveTo>
                    <a:pt x="67894" y="0"/>
                  </a:moveTo>
                  <a:cubicBezTo>
                    <a:pt x="77667" y="0"/>
                    <a:pt x="86711" y="1671"/>
                    <a:pt x="95026" y="5015"/>
                  </a:cubicBezTo>
                  <a:cubicBezTo>
                    <a:pt x="103341" y="8358"/>
                    <a:pt x="110542" y="12987"/>
                    <a:pt x="116629" y="18902"/>
                  </a:cubicBezTo>
                  <a:cubicBezTo>
                    <a:pt x="122715" y="24817"/>
                    <a:pt x="127430" y="31889"/>
                    <a:pt x="130773" y="40119"/>
                  </a:cubicBezTo>
                  <a:cubicBezTo>
                    <a:pt x="134117" y="48349"/>
                    <a:pt x="135788" y="57350"/>
                    <a:pt x="135788" y="67122"/>
                  </a:cubicBezTo>
                  <a:cubicBezTo>
                    <a:pt x="135788" y="76895"/>
                    <a:pt x="134117" y="85896"/>
                    <a:pt x="130773" y="94126"/>
                  </a:cubicBezTo>
                  <a:cubicBezTo>
                    <a:pt x="127430" y="102355"/>
                    <a:pt x="122715" y="109428"/>
                    <a:pt x="116629" y="115343"/>
                  </a:cubicBezTo>
                  <a:cubicBezTo>
                    <a:pt x="110542" y="121258"/>
                    <a:pt x="103341" y="125887"/>
                    <a:pt x="95026" y="129230"/>
                  </a:cubicBezTo>
                  <a:cubicBezTo>
                    <a:pt x="86711" y="132573"/>
                    <a:pt x="77667" y="134245"/>
                    <a:pt x="67894" y="134245"/>
                  </a:cubicBezTo>
                  <a:cubicBezTo>
                    <a:pt x="58122" y="134245"/>
                    <a:pt x="49078" y="132573"/>
                    <a:pt x="40762" y="129230"/>
                  </a:cubicBezTo>
                  <a:cubicBezTo>
                    <a:pt x="32447" y="125887"/>
                    <a:pt x="25246" y="121258"/>
                    <a:pt x="19159" y="115343"/>
                  </a:cubicBezTo>
                  <a:cubicBezTo>
                    <a:pt x="13073" y="109428"/>
                    <a:pt x="8358" y="102355"/>
                    <a:pt x="5015" y="94126"/>
                  </a:cubicBezTo>
                  <a:cubicBezTo>
                    <a:pt x="1672" y="85896"/>
                    <a:pt x="0" y="76895"/>
                    <a:pt x="0" y="67122"/>
                  </a:cubicBezTo>
                  <a:cubicBezTo>
                    <a:pt x="0" y="57350"/>
                    <a:pt x="1672" y="48349"/>
                    <a:pt x="5015" y="40119"/>
                  </a:cubicBezTo>
                  <a:cubicBezTo>
                    <a:pt x="8358" y="31889"/>
                    <a:pt x="13073" y="24817"/>
                    <a:pt x="19159" y="18902"/>
                  </a:cubicBezTo>
                  <a:cubicBezTo>
                    <a:pt x="25246" y="12987"/>
                    <a:pt x="32447" y="8358"/>
                    <a:pt x="40762" y="5015"/>
                  </a:cubicBezTo>
                  <a:cubicBezTo>
                    <a:pt x="49078" y="1671"/>
                    <a:pt x="58122" y="0"/>
                    <a:pt x="67894" y="0"/>
                  </a:cubicBezTo>
                  <a:close/>
                  <a:moveTo>
                    <a:pt x="67894" y="36004"/>
                  </a:moveTo>
                  <a:cubicBezTo>
                    <a:pt x="63951" y="36004"/>
                    <a:pt x="60222" y="36733"/>
                    <a:pt x="56707" y="38190"/>
                  </a:cubicBezTo>
                  <a:cubicBezTo>
                    <a:pt x="53192" y="39648"/>
                    <a:pt x="50063" y="41748"/>
                    <a:pt x="47320" y="44491"/>
                  </a:cubicBezTo>
                  <a:cubicBezTo>
                    <a:pt x="44577" y="47234"/>
                    <a:pt x="42434" y="50492"/>
                    <a:pt x="40891" y="54264"/>
                  </a:cubicBezTo>
                  <a:cubicBezTo>
                    <a:pt x="39348" y="58036"/>
                    <a:pt x="38576" y="62322"/>
                    <a:pt x="38576" y="67122"/>
                  </a:cubicBezTo>
                  <a:cubicBezTo>
                    <a:pt x="38576" y="71923"/>
                    <a:pt x="39348" y="76252"/>
                    <a:pt x="40891" y="80110"/>
                  </a:cubicBezTo>
                  <a:cubicBezTo>
                    <a:pt x="42434" y="83967"/>
                    <a:pt x="44577" y="87225"/>
                    <a:pt x="47320" y="89882"/>
                  </a:cubicBezTo>
                  <a:cubicBezTo>
                    <a:pt x="50063" y="92540"/>
                    <a:pt x="53192" y="94597"/>
                    <a:pt x="56707" y="96055"/>
                  </a:cubicBezTo>
                  <a:cubicBezTo>
                    <a:pt x="60222" y="97512"/>
                    <a:pt x="63951" y="98241"/>
                    <a:pt x="67894" y="98241"/>
                  </a:cubicBezTo>
                  <a:cubicBezTo>
                    <a:pt x="71838" y="98241"/>
                    <a:pt x="75567" y="97512"/>
                    <a:pt x="79081" y="96055"/>
                  </a:cubicBezTo>
                  <a:cubicBezTo>
                    <a:pt x="82596" y="94597"/>
                    <a:pt x="85725" y="92540"/>
                    <a:pt x="88468" y="89882"/>
                  </a:cubicBezTo>
                  <a:cubicBezTo>
                    <a:pt x="91211" y="87225"/>
                    <a:pt x="93354" y="83967"/>
                    <a:pt x="94898" y="80110"/>
                  </a:cubicBezTo>
                  <a:cubicBezTo>
                    <a:pt x="96441" y="76252"/>
                    <a:pt x="97212" y="71923"/>
                    <a:pt x="97212" y="67122"/>
                  </a:cubicBezTo>
                  <a:cubicBezTo>
                    <a:pt x="97212" y="62322"/>
                    <a:pt x="96441" y="58036"/>
                    <a:pt x="94898" y="54264"/>
                  </a:cubicBezTo>
                  <a:cubicBezTo>
                    <a:pt x="93354" y="50492"/>
                    <a:pt x="91211" y="47234"/>
                    <a:pt x="88468" y="44491"/>
                  </a:cubicBezTo>
                  <a:cubicBezTo>
                    <a:pt x="85725" y="41748"/>
                    <a:pt x="82596" y="39648"/>
                    <a:pt x="79081" y="38190"/>
                  </a:cubicBezTo>
                  <a:cubicBezTo>
                    <a:pt x="75567" y="36733"/>
                    <a:pt x="71838" y="36004"/>
                    <a:pt x="67894" y="3600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7F3579C4-2BA4-44E6-A47E-86C760AB4FAE}"/>
                </a:ext>
              </a:extLst>
            </p:cNvPr>
            <p:cNvSpPr/>
            <p:nvPr userDrawn="1"/>
          </p:nvSpPr>
          <p:spPr>
            <a:xfrm>
              <a:off x="1045154" y="6606017"/>
              <a:ext cx="202139" cy="130130"/>
            </a:xfrm>
            <a:custGeom>
              <a:avLst/>
              <a:gdLst/>
              <a:ahLst/>
              <a:cxnLst/>
              <a:rect l="l" t="t" r="r" b="b"/>
              <a:pathLst>
                <a:path w="202139" h="130130">
                  <a:moveTo>
                    <a:pt x="77152" y="0"/>
                  </a:moveTo>
                  <a:cubicBezTo>
                    <a:pt x="86754" y="0"/>
                    <a:pt x="94726" y="2271"/>
                    <a:pt x="101070" y="6815"/>
                  </a:cubicBezTo>
                  <a:cubicBezTo>
                    <a:pt x="107413" y="11358"/>
                    <a:pt x="111871" y="16630"/>
                    <a:pt x="114443" y="22631"/>
                  </a:cubicBezTo>
                  <a:cubicBezTo>
                    <a:pt x="118215" y="16630"/>
                    <a:pt x="123615" y="11358"/>
                    <a:pt x="130645" y="6815"/>
                  </a:cubicBezTo>
                  <a:cubicBezTo>
                    <a:pt x="137674" y="2271"/>
                    <a:pt x="146504" y="0"/>
                    <a:pt x="157134" y="0"/>
                  </a:cubicBezTo>
                  <a:cubicBezTo>
                    <a:pt x="164678" y="0"/>
                    <a:pt x="171278" y="1243"/>
                    <a:pt x="176936" y="3729"/>
                  </a:cubicBezTo>
                  <a:cubicBezTo>
                    <a:pt x="182594" y="6215"/>
                    <a:pt x="187266" y="9687"/>
                    <a:pt x="190952" y="14144"/>
                  </a:cubicBezTo>
                  <a:cubicBezTo>
                    <a:pt x="194638" y="18602"/>
                    <a:pt x="197425" y="23917"/>
                    <a:pt x="199311" y="30089"/>
                  </a:cubicBezTo>
                  <a:cubicBezTo>
                    <a:pt x="201197" y="36261"/>
                    <a:pt x="202139" y="43034"/>
                    <a:pt x="202139" y="50406"/>
                  </a:cubicBezTo>
                  <a:lnTo>
                    <a:pt x="202139" y="130130"/>
                  </a:lnTo>
                  <a:lnTo>
                    <a:pt x="163563" y="130130"/>
                  </a:lnTo>
                  <a:lnTo>
                    <a:pt x="163563" y="57864"/>
                  </a:lnTo>
                  <a:cubicBezTo>
                    <a:pt x="163563" y="51349"/>
                    <a:pt x="162063" y="46077"/>
                    <a:pt x="159063" y="42048"/>
                  </a:cubicBezTo>
                  <a:cubicBezTo>
                    <a:pt x="156062" y="38019"/>
                    <a:pt x="151647" y="36004"/>
                    <a:pt x="145818" y="36004"/>
                  </a:cubicBezTo>
                  <a:cubicBezTo>
                    <a:pt x="137417" y="36004"/>
                    <a:pt x="131073" y="39390"/>
                    <a:pt x="126787" y="46163"/>
                  </a:cubicBezTo>
                  <a:cubicBezTo>
                    <a:pt x="122501" y="52935"/>
                    <a:pt x="120358" y="61979"/>
                    <a:pt x="120358" y="73295"/>
                  </a:cubicBezTo>
                  <a:lnTo>
                    <a:pt x="120358" y="130130"/>
                  </a:lnTo>
                  <a:lnTo>
                    <a:pt x="81782" y="130130"/>
                  </a:lnTo>
                  <a:lnTo>
                    <a:pt x="81782" y="57864"/>
                  </a:lnTo>
                  <a:cubicBezTo>
                    <a:pt x="81782" y="51349"/>
                    <a:pt x="80196" y="46077"/>
                    <a:pt x="77024" y="42048"/>
                  </a:cubicBezTo>
                  <a:cubicBezTo>
                    <a:pt x="73852" y="38019"/>
                    <a:pt x="68923" y="36004"/>
                    <a:pt x="62236" y="36004"/>
                  </a:cubicBezTo>
                  <a:cubicBezTo>
                    <a:pt x="54350" y="36004"/>
                    <a:pt x="48434" y="39390"/>
                    <a:pt x="44491" y="46163"/>
                  </a:cubicBezTo>
                  <a:cubicBezTo>
                    <a:pt x="40548" y="52935"/>
                    <a:pt x="38576" y="61979"/>
                    <a:pt x="38576" y="73295"/>
                  </a:cubicBezTo>
                  <a:lnTo>
                    <a:pt x="38576" y="130130"/>
                  </a:lnTo>
                  <a:lnTo>
                    <a:pt x="0" y="130130"/>
                  </a:lnTo>
                  <a:lnTo>
                    <a:pt x="0" y="4114"/>
                  </a:lnTo>
                  <a:lnTo>
                    <a:pt x="36004" y="4114"/>
                  </a:lnTo>
                  <a:lnTo>
                    <a:pt x="36004" y="20059"/>
                  </a:lnTo>
                  <a:lnTo>
                    <a:pt x="38576" y="20059"/>
                  </a:lnTo>
                  <a:cubicBezTo>
                    <a:pt x="42691" y="13716"/>
                    <a:pt x="47963" y="8787"/>
                    <a:pt x="54392" y="5272"/>
                  </a:cubicBezTo>
                  <a:cubicBezTo>
                    <a:pt x="60822" y="1757"/>
                    <a:pt x="68408" y="0"/>
                    <a:pt x="7715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6CAD27B7-147E-4C40-9421-A617DB75BD0F}"/>
                </a:ext>
              </a:extLst>
            </p:cNvPr>
            <p:cNvSpPr/>
            <p:nvPr userDrawn="1"/>
          </p:nvSpPr>
          <p:spPr>
            <a:xfrm>
              <a:off x="224975" y="6610131"/>
              <a:ext cx="123959" cy="130131"/>
            </a:xfrm>
            <a:custGeom>
              <a:avLst/>
              <a:gdLst/>
              <a:ahLst/>
              <a:cxnLst/>
              <a:rect l="l" t="t" r="r" b="b"/>
              <a:pathLst>
                <a:path w="123959" h="130131">
                  <a:moveTo>
                    <a:pt x="0" y="0"/>
                  </a:moveTo>
                  <a:lnTo>
                    <a:pt x="38576" y="0"/>
                  </a:lnTo>
                  <a:lnTo>
                    <a:pt x="38576" y="70724"/>
                  </a:lnTo>
                  <a:cubicBezTo>
                    <a:pt x="38576" y="77582"/>
                    <a:pt x="40205" y="83197"/>
                    <a:pt x="43463" y="87569"/>
                  </a:cubicBezTo>
                  <a:cubicBezTo>
                    <a:pt x="46720" y="91941"/>
                    <a:pt x="51778" y="94127"/>
                    <a:pt x="58636" y="94127"/>
                  </a:cubicBezTo>
                  <a:cubicBezTo>
                    <a:pt x="67380" y="94127"/>
                    <a:pt x="74024" y="90783"/>
                    <a:pt x="78567" y="84097"/>
                  </a:cubicBezTo>
                  <a:cubicBezTo>
                    <a:pt x="83111" y="77410"/>
                    <a:pt x="85382" y="68666"/>
                    <a:pt x="85382" y="57865"/>
                  </a:cubicBezTo>
                  <a:lnTo>
                    <a:pt x="85382" y="0"/>
                  </a:lnTo>
                  <a:lnTo>
                    <a:pt x="123959" y="0"/>
                  </a:lnTo>
                  <a:lnTo>
                    <a:pt x="123959" y="126016"/>
                  </a:lnTo>
                  <a:lnTo>
                    <a:pt x="87954" y="126016"/>
                  </a:lnTo>
                  <a:lnTo>
                    <a:pt x="87954" y="110071"/>
                  </a:lnTo>
                  <a:lnTo>
                    <a:pt x="85382" y="110071"/>
                  </a:lnTo>
                  <a:cubicBezTo>
                    <a:pt x="76810" y="123444"/>
                    <a:pt x="63951" y="130131"/>
                    <a:pt x="46806" y="130131"/>
                  </a:cubicBezTo>
                  <a:cubicBezTo>
                    <a:pt x="31033" y="130131"/>
                    <a:pt x="19288" y="125073"/>
                    <a:pt x="11573" y="114958"/>
                  </a:cubicBezTo>
                  <a:cubicBezTo>
                    <a:pt x="3858" y="104842"/>
                    <a:pt x="0" y="91555"/>
                    <a:pt x="0" y="75096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9620603A-FA82-41D4-9D78-1CA859CE6C26}"/>
                </a:ext>
              </a:extLst>
            </p:cNvPr>
            <p:cNvSpPr/>
            <p:nvPr userDrawn="1"/>
          </p:nvSpPr>
          <p:spPr>
            <a:xfrm>
              <a:off x="532860" y="6610131"/>
              <a:ext cx="38576" cy="126016"/>
            </a:xfrm>
            <a:custGeom>
              <a:avLst/>
              <a:gdLst/>
              <a:ahLst/>
              <a:cxnLst/>
              <a:rect l="l" t="t" r="r" b="b"/>
              <a:pathLst>
                <a:path w="38576" h="126016">
                  <a:moveTo>
                    <a:pt x="0" y="0"/>
                  </a:moveTo>
                  <a:lnTo>
                    <a:pt x="38576" y="0"/>
                  </a:lnTo>
                  <a:lnTo>
                    <a:pt x="38576" y="126016"/>
                  </a:lnTo>
                  <a:lnTo>
                    <a:pt x="0" y="126016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1DB310B-44B9-4E3A-AEA5-8F6DF70834C3}"/>
                </a:ext>
              </a:extLst>
            </p:cNvPr>
            <p:cNvSpPr/>
            <p:nvPr userDrawn="1"/>
          </p:nvSpPr>
          <p:spPr>
            <a:xfrm>
              <a:off x="579742" y="6610131"/>
              <a:ext cx="67894" cy="185681"/>
            </a:xfrm>
            <a:custGeom>
              <a:avLst/>
              <a:gdLst/>
              <a:ahLst/>
              <a:cxnLst/>
              <a:rect l="l" t="t" r="r" b="b"/>
              <a:pathLst>
                <a:path w="67894" h="185681">
                  <a:moveTo>
                    <a:pt x="29318" y="0"/>
                  </a:moveTo>
                  <a:lnTo>
                    <a:pt x="67894" y="0"/>
                  </a:lnTo>
                  <a:lnTo>
                    <a:pt x="67894" y="137963"/>
                  </a:lnTo>
                  <a:cubicBezTo>
                    <a:pt x="67894" y="146782"/>
                    <a:pt x="66694" y="154216"/>
                    <a:pt x="64294" y="160267"/>
                  </a:cubicBezTo>
                  <a:cubicBezTo>
                    <a:pt x="61894" y="166317"/>
                    <a:pt x="58679" y="171244"/>
                    <a:pt x="54650" y="175048"/>
                  </a:cubicBezTo>
                  <a:cubicBezTo>
                    <a:pt x="50621" y="178852"/>
                    <a:pt x="46035" y="181575"/>
                    <a:pt x="40891" y="183218"/>
                  </a:cubicBezTo>
                  <a:cubicBezTo>
                    <a:pt x="35748" y="184860"/>
                    <a:pt x="30347" y="185681"/>
                    <a:pt x="24689" y="185681"/>
                  </a:cubicBezTo>
                  <a:cubicBezTo>
                    <a:pt x="19546" y="185681"/>
                    <a:pt x="15002" y="185338"/>
                    <a:pt x="11059" y="184652"/>
                  </a:cubicBezTo>
                  <a:cubicBezTo>
                    <a:pt x="7115" y="183966"/>
                    <a:pt x="3429" y="182938"/>
                    <a:pt x="0" y="181566"/>
                  </a:cubicBezTo>
                  <a:lnTo>
                    <a:pt x="9773" y="147619"/>
                  </a:lnTo>
                  <a:cubicBezTo>
                    <a:pt x="12688" y="149333"/>
                    <a:pt x="15859" y="150191"/>
                    <a:pt x="19288" y="150191"/>
                  </a:cubicBezTo>
                  <a:cubicBezTo>
                    <a:pt x="25975" y="150191"/>
                    <a:pt x="29318" y="145860"/>
                    <a:pt x="29318" y="137199"/>
                  </a:cubicBezTo>
                  <a:lnTo>
                    <a:pt x="29318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F8E86EA1-2126-4AA1-B62C-9988F8FF7B8B}"/>
                </a:ext>
              </a:extLst>
            </p:cNvPr>
            <p:cNvSpPr/>
            <p:nvPr userDrawn="1"/>
          </p:nvSpPr>
          <p:spPr>
            <a:xfrm>
              <a:off x="681145" y="6688313"/>
              <a:ext cx="49378" cy="47834"/>
            </a:xfrm>
            <a:custGeom>
              <a:avLst/>
              <a:gdLst/>
              <a:ahLst/>
              <a:cxnLst/>
              <a:rect l="l" t="t" r="r" b="b"/>
              <a:pathLst>
                <a:path w="49378" h="47834">
                  <a:moveTo>
                    <a:pt x="24689" y="0"/>
                  </a:moveTo>
                  <a:cubicBezTo>
                    <a:pt x="31547" y="0"/>
                    <a:pt x="37377" y="2325"/>
                    <a:pt x="42177" y="6976"/>
                  </a:cubicBezTo>
                  <a:cubicBezTo>
                    <a:pt x="46978" y="11626"/>
                    <a:pt x="49378" y="17273"/>
                    <a:pt x="49378" y="23917"/>
                  </a:cubicBezTo>
                  <a:cubicBezTo>
                    <a:pt x="49378" y="30561"/>
                    <a:pt x="46978" y="36208"/>
                    <a:pt x="42177" y="40858"/>
                  </a:cubicBezTo>
                  <a:cubicBezTo>
                    <a:pt x="37377" y="45509"/>
                    <a:pt x="31547" y="47834"/>
                    <a:pt x="24689" y="47834"/>
                  </a:cubicBezTo>
                  <a:cubicBezTo>
                    <a:pt x="17831" y="47834"/>
                    <a:pt x="12002" y="45509"/>
                    <a:pt x="7201" y="40858"/>
                  </a:cubicBezTo>
                  <a:cubicBezTo>
                    <a:pt x="2401" y="36208"/>
                    <a:pt x="0" y="30561"/>
                    <a:pt x="0" y="23917"/>
                  </a:cubicBezTo>
                  <a:cubicBezTo>
                    <a:pt x="0" y="17273"/>
                    <a:pt x="2401" y="11626"/>
                    <a:pt x="7201" y="6976"/>
                  </a:cubicBezTo>
                  <a:cubicBezTo>
                    <a:pt x="12002" y="2325"/>
                    <a:pt x="17831" y="0"/>
                    <a:pt x="2468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0572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a.me/message/5VBLH7LG56VXJ1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97;p43">
            <a:extLst>
              <a:ext uri="{FF2B5EF4-FFF2-40B4-BE49-F238E27FC236}">
                <a16:creationId xmlns:a16="http://schemas.microsoft.com/office/drawing/2014/main" id="{4D84BC26-39C0-434F-AC1B-9923E5E4739A}"/>
              </a:ext>
            </a:extLst>
          </p:cNvPr>
          <p:cNvSpPr/>
          <p:nvPr/>
        </p:nvSpPr>
        <p:spPr>
          <a:xfrm flipH="1">
            <a:off x="5821886" y="2685719"/>
            <a:ext cx="5404914" cy="3224014"/>
          </a:xfrm>
          <a:prstGeom prst="roundRect">
            <a:avLst>
              <a:gd name="adj" fmla="val 16667"/>
            </a:avLst>
          </a:prstGeom>
          <a:solidFill>
            <a:srgbClr val="98D2C0"/>
          </a:solidFill>
          <a:ln>
            <a:noFill/>
          </a:ln>
          <a:effectLst>
            <a:outerShdw blurRad="381000" dist="101600" dir="5400000" algn="ctr" rotWithShape="0">
              <a:srgbClr val="000000">
                <a:alpha val="14901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 Light" panose="020F0302020204030204" pitchFamily="34" charset="0"/>
              <a:cs typeface="Arial"/>
              <a:sym typeface="Arial"/>
            </a:endParaRPr>
          </a:p>
        </p:txBody>
      </p:sp>
      <p:grpSp>
        <p:nvGrpSpPr>
          <p:cNvPr id="37" name="Google Shape;398;p43">
            <a:extLst>
              <a:ext uri="{FF2B5EF4-FFF2-40B4-BE49-F238E27FC236}">
                <a16:creationId xmlns:a16="http://schemas.microsoft.com/office/drawing/2014/main" id="{E3C164C9-3208-46FB-9B5B-E8D06143F77C}"/>
              </a:ext>
            </a:extLst>
          </p:cNvPr>
          <p:cNvGrpSpPr/>
          <p:nvPr/>
        </p:nvGrpSpPr>
        <p:grpSpPr>
          <a:xfrm>
            <a:off x="8092711" y="3429971"/>
            <a:ext cx="2541180" cy="1673918"/>
            <a:chOff x="8069570" y="4502484"/>
            <a:chExt cx="2160000" cy="1486378"/>
          </a:xfrm>
        </p:grpSpPr>
        <p:cxnSp>
          <p:nvCxnSpPr>
            <p:cNvPr id="38" name="Google Shape;399;p43">
              <a:extLst>
                <a:ext uri="{FF2B5EF4-FFF2-40B4-BE49-F238E27FC236}">
                  <a16:creationId xmlns:a16="http://schemas.microsoft.com/office/drawing/2014/main" id="{ED7C83C7-6959-40CB-865A-145984686989}"/>
                </a:ext>
              </a:extLst>
            </p:cNvPr>
            <p:cNvCxnSpPr/>
            <p:nvPr/>
          </p:nvCxnSpPr>
          <p:spPr>
            <a:xfrm>
              <a:off x="8212239" y="5040502"/>
              <a:ext cx="1706758" cy="0"/>
            </a:xfrm>
            <a:prstGeom prst="straightConnector1">
              <a:avLst/>
            </a:prstGeom>
            <a:noFill/>
            <a:ln w="12700" cap="flat" cmpd="sng">
              <a:solidFill>
                <a:srgbClr val="A5A5A5">
                  <a:alpha val="34901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39" name="Google Shape;400;p43">
              <a:extLst>
                <a:ext uri="{FF2B5EF4-FFF2-40B4-BE49-F238E27FC236}">
                  <a16:creationId xmlns:a16="http://schemas.microsoft.com/office/drawing/2014/main" id="{A12C7FCF-817E-482C-8BDE-DD5D7D58E522}"/>
                </a:ext>
              </a:extLst>
            </p:cNvPr>
            <p:cNvSpPr txBox="1"/>
            <p:nvPr/>
          </p:nvSpPr>
          <p:spPr>
            <a:xfrm>
              <a:off x="8069570" y="5181305"/>
              <a:ext cx="2160000" cy="80755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34275" rIns="68575" bIns="34275" anchor="t" anchorCtr="0">
              <a:spAutoFit/>
            </a:bodyPr>
            <a:lstStyle/>
            <a:p>
              <a:pPr>
                <a:lnSpc>
                  <a:spcPct val="130000"/>
                </a:lnSpc>
                <a:buClr>
                  <a:srgbClr val="000000"/>
                </a:buClr>
                <a:buFont typeface="Arial"/>
                <a:buNone/>
              </a:pPr>
              <a:r>
                <a:rPr lang="id" sz="1400" i="1" kern="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libri Light" panose="020F0302020204030204" pitchFamily="34" charset="0"/>
                  <a:ea typeface="Inter"/>
                  <a:cs typeface="Inter"/>
                  <a:sym typeface="Inter"/>
                </a:rPr>
                <a:t>“</a:t>
              </a:r>
              <a:r>
                <a:rPr lang="en-US" sz="1400" i="1" kern="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libri Light" panose="020F0302020204030204" pitchFamily="34" charset="0"/>
                  <a:ea typeface="Inter"/>
                  <a:cs typeface="Inter"/>
                  <a:sym typeface="Inter"/>
                </a:rPr>
                <a:t>L</a:t>
              </a:r>
              <a:r>
                <a:rPr lang="id" sz="1400" i="1" kern="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libri Light" panose="020F0302020204030204" pitchFamily="34" charset="0"/>
                  <a:ea typeface="Inter"/>
                  <a:cs typeface="Inter"/>
                  <a:sym typeface="Inter"/>
                </a:rPr>
                <a:t>orem ipsum dolor sit amet, consectetur adipiscing elit, sed do eiusmod tempor.”</a:t>
              </a:r>
              <a:endParaRPr sz="20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 Light" panose="020F0302020204030204" pitchFamily="34" charset="0"/>
                <a:cs typeface="Arial"/>
                <a:sym typeface="Arial"/>
              </a:endParaRPr>
            </a:p>
          </p:txBody>
        </p:sp>
        <p:sp>
          <p:nvSpPr>
            <p:cNvPr id="40" name="Google Shape;401;p43">
              <a:extLst>
                <a:ext uri="{FF2B5EF4-FFF2-40B4-BE49-F238E27FC236}">
                  <a16:creationId xmlns:a16="http://schemas.microsoft.com/office/drawing/2014/main" id="{932B9A85-DA2F-4571-B0D7-DB64CECC7EDC}"/>
                </a:ext>
              </a:extLst>
            </p:cNvPr>
            <p:cNvSpPr txBox="1"/>
            <p:nvPr/>
          </p:nvSpPr>
          <p:spPr>
            <a:xfrm>
              <a:off x="8069570" y="4502484"/>
              <a:ext cx="2160000" cy="38941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34275" rIns="68575" bIns="34275" anchor="t" anchorCtr="0">
              <a:sp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r>
                <a:rPr lang="en-US" sz="2400" b="1" kern="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Calibri Light" panose="020F0302020204030204" pitchFamily="34" charset="0"/>
                  <a:ea typeface="Red Hat Display"/>
                  <a:cs typeface="Red Hat Display"/>
                  <a:sym typeface="Red Hat Display"/>
                </a:rPr>
                <a:t>Velisha</a:t>
              </a:r>
              <a:r>
                <a:rPr lang="en-US" sz="2400" b="1" kern="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libri Light" panose="020F0302020204030204" pitchFamily="34" charset="0"/>
                  <a:ea typeface="Red Hat Display"/>
                  <a:cs typeface="Red Hat Display"/>
                  <a:sym typeface="Red Hat Display"/>
                </a:rPr>
                <a:t> </a:t>
              </a:r>
              <a:r>
                <a:rPr lang="en-US" sz="2400" b="1" kern="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Calibri Light" panose="020F0302020204030204" pitchFamily="34" charset="0"/>
                  <a:ea typeface="Red Hat Display"/>
                  <a:cs typeface="Red Hat Display"/>
                  <a:sym typeface="Red Hat Display"/>
                </a:rPr>
                <a:t>Khalida</a:t>
              </a:r>
              <a:endParaRPr kern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 Light" panose="020F0302020204030204" pitchFamily="34" charset="0"/>
                <a:cs typeface="Arial"/>
                <a:sym typeface="Arial"/>
              </a:endParaRPr>
            </a:p>
          </p:txBody>
        </p:sp>
      </p:grpSp>
      <p:grpSp>
        <p:nvGrpSpPr>
          <p:cNvPr id="41" name="Google Shape;402;p43">
            <a:extLst>
              <a:ext uri="{FF2B5EF4-FFF2-40B4-BE49-F238E27FC236}">
                <a16:creationId xmlns:a16="http://schemas.microsoft.com/office/drawing/2014/main" id="{A4FDE631-6015-4518-B747-1A0E1312F52F}"/>
              </a:ext>
            </a:extLst>
          </p:cNvPr>
          <p:cNvGrpSpPr/>
          <p:nvPr/>
        </p:nvGrpSpPr>
        <p:grpSpPr>
          <a:xfrm>
            <a:off x="2936104" y="3455560"/>
            <a:ext cx="2541180" cy="1648330"/>
            <a:chOff x="3250623" y="4525205"/>
            <a:chExt cx="2160000" cy="1463659"/>
          </a:xfrm>
        </p:grpSpPr>
        <p:cxnSp>
          <p:nvCxnSpPr>
            <p:cNvPr id="42" name="Google Shape;403;p43">
              <a:extLst>
                <a:ext uri="{FF2B5EF4-FFF2-40B4-BE49-F238E27FC236}">
                  <a16:creationId xmlns:a16="http://schemas.microsoft.com/office/drawing/2014/main" id="{F282C03D-7119-4969-AB81-FE5F754AE2B8}"/>
                </a:ext>
              </a:extLst>
            </p:cNvPr>
            <p:cNvCxnSpPr/>
            <p:nvPr/>
          </p:nvCxnSpPr>
          <p:spPr>
            <a:xfrm>
              <a:off x="3388673" y="5040502"/>
              <a:ext cx="1706758" cy="0"/>
            </a:xfrm>
            <a:prstGeom prst="straightConnector1">
              <a:avLst/>
            </a:prstGeom>
            <a:noFill/>
            <a:ln w="12700" cap="flat" cmpd="sng">
              <a:solidFill>
                <a:srgbClr val="A5A5A5">
                  <a:alpha val="34901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43" name="Google Shape;404;p43">
              <a:extLst>
                <a:ext uri="{FF2B5EF4-FFF2-40B4-BE49-F238E27FC236}">
                  <a16:creationId xmlns:a16="http://schemas.microsoft.com/office/drawing/2014/main" id="{B42DA7F0-C433-4083-A65B-98F60E27159F}"/>
                </a:ext>
              </a:extLst>
            </p:cNvPr>
            <p:cNvSpPr txBox="1"/>
            <p:nvPr/>
          </p:nvSpPr>
          <p:spPr>
            <a:xfrm>
              <a:off x="3250623" y="5181305"/>
              <a:ext cx="2160000" cy="80755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34275" rIns="68575" bIns="34275" anchor="t" anchorCtr="0">
              <a:spAutoFit/>
            </a:bodyPr>
            <a:lstStyle/>
            <a:p>
              <a:pPr>
                <a:lnSpc>
                  <a:spcPct val="130000"/>
                </a:lnSpc>
                <a:buClr>
                  <a:srgbClr val="000000"/>
                </a:buClr>
                <a:buFont typeface="Arial"/>
                <a:buNone/>
              </a:pPr>
              <a:r>
                <a:rPr lang="id" sz="1400" i="1" kern="0" dirty="0">
                  <a:solidFill>
                    <a:srgbClr val="7F7F7F"/>
                  </a:solidFill>
                  <a:latin typeface="Calibri Light" panose="020F0302020204030204" pitchFamily="34" charset="0"/>
                  <a:ea typeface="Inter"/>
                  <a:cs typeface="Inter"/>
                  <a:sym typeface="Inter"/>
                </a:rPr>
                <a:t>“Lorem ipsum dolor sit amet, consectetur adipiscing elit, sed do eiusmod tempor.”</a:t>
              </a:r>
              <a:endParaRPr sz="2000" kern="0" dirty="0">
                <a:solidFill>
                  <a:srgbClr val="000000"/>
                </a:solidFill>
                <a:latin typeface="Calibri Light" panose="020F0302020204030204" pitchFamily="34" charset="0"/>
                <a:cs typeface="Arial"/>
                <a:sym typeface="Arial"/>
              </a:endParaRPr>
            </a:p>
          </p:txBody>
        </p:sp>
        <p:sp>
          <p:nvSpPr>
            <p:cNvPr id="44" name="Google Shape;405;p43">
              <a:extLst>
                <a:ext uri="{FF2B5EF4-FFF2-40B4-BE49-F238E27FC236}">
                  <a16:creationId xmlns:a16="http://schemas.microsoft.com/office/drawing/2014/main" id="{9BDF78DB-81FD-425A-B922-18DC7258624E}"/>
                </a:ext>
              </a:extLst>
            </p:cNvPr>
            <p:cNvSpPr txBox="1"/>
            <p:nvPr/>
          </p:nvSpPr>
          <p:spPr>
            <a:xfrm>
              <a:off x="3250623" y="4525205"/>
              <a:ext cx="2160000" cy="38941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34275" rIns="68575" bIns="34275" anchor="t" anchorCtr="0">
              <a:sp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r>
                <a:rPr lang="en-US" sz="2400" b="1" kern="0" dirty="0" err="1">
                  <a:solidFill>
                    <a:srgbClr val="98D2C0"/>
                  </a:solidFill>
                  <a:latin typeface="Calibri Light" panose="020F0302020204030204" pitchFamily="34" charset="0"/>
                  <a:ea typeface="Red Hat Display"/>
                  <a:cs typeface="Red Hat Display"/>
                  <a:sym typeface="Red Hat Display"/>
                </a:rPr>
                <a:t>Revana</a:t>
              </a:r>
              <a:r>
                <a:rPr lang="en-US" sz="2400" b="1" kern="0" dirty="0">
                  <a:solidFill>
                    <a:srgbClr val="98D2C0"/>
                  </a:solidFill>
                  <a:latin typeface="Calibri Light" panose="020F0302020204030204" pitchFamily="34" charset="0"/>
                  <a:ea typeface="Red Hat Display"/>
                  <a:cs typeface="Red Hat Display"/>
                  <a:sym typeface="Red Hat Display"/>
                </a:rPr>
                <a:t> </a:t>
              </a:r>
              <a:r>
                <a:rPr lang="en-US" sz="2400" b="1" kern="0" dirty="0" err="1">
                  <a:solidFill>
                    <a:srgbClr val="98D2C0"/>
                  </a:solidFill>
                  <a:latin typeface="Calibri Light" panose="020F0302020204030204" pitchFamily="34" charset="0"/>
                  <a:ea typeface="Red Hat Display"/>
                  <a:cs typeface="Red Hat Display"/>
                  <a:sym typeface="Red Hat Display"/>
                </a:rPr>
                <a:t>Arkana</a:t>
              </a:r>
              <a:endParaRPr kern="0" dirty="0">
                <a:solidFill>
                  <a:srgbClr val="98D2C0"/>
                </a:solidFill>
                <a:latin typeface="Calibri Light" panose="020F0302020204030204" pitchFamily="34" charset="0"/>
                <a:cs typeface="Arial"/>
                <a:sym typeface="Arial"/>
              </a:endParaRPr>
            </a:p>
          </p:txBody>
        </p:sp>
      </p:grpSp>
      <p:sp>
        <p:nvSpPr>
          <p:cNvPr id="45" name="Google Shape;406;p43">
            <a:extLst>
              <a:ext uri="{FF2B5EF4-FFF2-40B4-BE49-F238E27FC236}">
                <a16:creationId xmlns:a16="http://schemas.microsoft.com/office/drawing/2014/main" id="{FEF10366-5DA9-4EED-930E-8EC4B13B7AD4}"/>
              </a:ext>
            </a:extLst>
          </p:cNvPr>
          <p:cNvSpPr txBox="1"/>
          <p:nvPr/>
        </p:nvSpPr>
        <p:spPr>
          <a:xfrm>
            <a:off x="1130786" y="860647"/>
            <a:ext cx="9376949" cy="5262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algn="ctr">
              <a:lnSpc>
                <a:spcPct val="90000"/>
              </a:lnSpc>
              <a:buClr>
                <a:srgbClr val="000000"/>
              </a:buClr>
              <a:buFont typeface="Arial"/>
              <a:buNone/>
            </a:pPr>
            <a:r>
              <a:rPr lang="id" sz="3300" b="1" kern="0">
                <a:solidFill>
                  <a:srgbClr val="3F3F3F"/>
                </a:solidFill>
                <a:latin typeface="Bell Gothic Std Black" panose="020B0806020202040204" pitchFamily="34" charset="0"/>
                <a:ea typeface="Red Hat Display"/>
                <a:cs typeface="Red Hat Display"/>
                <a:sym typeface="Red Hat Display"/>
              </a:rPr>
              <a:t>Customer Testimonial </a:t>
            </a:r>
            <a:endParaRPr sz="1100" kern="0">
              <a:solidFill>
                <a:srgbClr val="000000"/>
              </a:solidFill>
              <a:latin typeface="Bell Gothic Std Black" panose="020B0806020202040204" pitchFamily="34" charset="0"/>
              <a:cs typeface="Arial"/>
              <a:sym typeface="Arial"/>
            </a:endParaRPr>
          </a:p>
        </p:txBody>
      </p:sp>
      <p:sp>
        <p:nvSpPr>
          <p:cNvPr id="46" name="Google Shape;407;p43">
            <a:extLst>
              <a:ext uri="{FF2B5EF4-FFF2-40B4-BE49-F238E27FC236}">
                <a16:creationId xmlns:a16="http://schemas.microsoft.com/office/drawing/2014/main" id="{636DD088-381E-4592-933E-DF8D251E7127}"/>
              </a:ext>
            </a:extLst>
          </p:cNvPr>
          <p:cNvSpPr txBox="1"/>
          <p:nvPr/>
        </p:nvSpPr>
        <p:spPr>
          <a:xfrm>
            <a:off x="1643744" y="1667461"/>
            <a:ext cx="8356285" cy="561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id" sz="1600" kern="0" dirty="0">
                <a:solidFill>
                  <a:srgbClr val="7F7F7F"/>
                </a:solidFill>
                <a:latin typeface="Calibri Light" panose="020F0302020204030204" pitchFamily="34" charset="0"/>
                <a:ea typeface="Inter"/>
                <a:cs typeface="Inter"/>
                <a:sym typeface="Inter"/>
              </a:rPr>
              <a:t>Lorem ipsum dolor sit amet, consectetur adipiscing elit, sed do eiusmod tempor incididunt ut labore et dolore magna aliqua. Ut enim ad minim veniam, quis nostrud exercitation ullamco</a:t>
            </a:r>
            <a:endParaRPr sz="1600" kern="0" dirty="0">
              <a:solidFill>
                <a:srgbClr val="7F7F7F"/>
              </a:solidFill>
              <a:latin typeface="Calibri Light" panose="020F0302020204030204" pitchFamily="34" charset="0"/>
              <a:ea typeface="Inter"/>
              <a:cs typeface="Inter"/>
              <a:sym typeface="Inter"/>
            </a:endParaRPr>
          </a:p>
        </p:txBody>
      </p:sp>
      <p:pic>
        <p:nvPicPr>
          <p:cNvPr id="47" name="Google Shape;408;p43">
            <a:extLst>
              <a:ext uri="{FF2B5EF4-FFF2-40B4-BE49-F238E27FC236}">
                <a16:creationId xmlns:a16="http://schemas.microsoft.com/office/drawing/2014/main" id="{5CF01998-8A6C-413D-BF05-7DDE49FC06BB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l="22073" r="22073"/>
          <a:stretch/>
        </p:blipFill>
        <p:spPr>
          <a:xfrm>
            <a:off x="1023877" y="3470686"/>
            <a:ext cx="1828800" cy="1828800"/>
          </a:xfrm>
          <a:prstGeom prst="ellipse">
            <a:avLst/>
          </a:prstGeom>
          <a:noFill/>
          <a:ln>
            <a:noFill/>
          </a:ln>
        </p:spPr>
      </p:pic>
      <p:pic>
        <p:nvPicPr>
          <p:cNvPr id="48" name="Google Shape;409;p43">
            <a:extLst>
              <a:ext uri="{FF2B5EF4-FFF2-40B4-BE49-F238E27FC236}">
                <a16:creationId xmlns:a16="http://schemas.microsoft.com/office/drawing/2014/main" id="{42249FFF-15E4-44AE-93A1-64A1578B7C5F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l="22073" r="22073"/>
          <a:stretch/>
        </p:blipFill>
        <p:spPr>
          <a:xfrm>
            <a:off x="6091610" y="3455560"/>
            <a:ext cx="1828800" cy="1828800"/>
          </a:xfrm>
          <a:prstGeom prst="ellipse">
            <a:avLst/>
          </a:prstGeom>
          <a:noFill/>
          <a:ln>
            <a:noFill/>
          </a:ln>
        </p:spPr>
      </p:pic>
      <p:grpSp>
        <p:nvGrpSpPr>
          <p:cNvPr id="105" name="Group 104">
            <a:extLst>
              <a:ext uri="{FF2B5EF4-FFF2-40B4-BE49-F238E27FC236}">
                <a16:creationId xmlns:a16="http://schemas.microsoft.com/office/drawing/2014/main" id="{6AEC050D-6D2A-44A9-9F63-372CB44CE6F8}"/>
              </a:ext>
            </a:extLst>
          </p:cNvPr>
          <p:cNvGrpSpPr/>
          <p:nvPr/>
        </p:nvGrpSpPr>
        <p:grpSpPr>
          <a:xfrm>
            <a:off x="756467" y="3445286"/>
            <a:ext cx="1776413" cy="2654300"/>
            <a:chOff x="2909368" y="-2092849"/>
            <a:chExt cx="1776413" cy="2654300"/>
          </a:xfrm>
        </p:grpSpPr>
        <p:sp>
          <p:nvSpPr>
            <p:cNvPr id="52" name="Freeform 7">
              <a:extLst>
                <a:ext uri="{FF2B5EF4-FFF2-40B4-BE49-F238E27FC236}">
                  <a16:creationId xmlns:a16="http://schemas.microsoft.com/office/drawing/2014/main" id="{677D504A-D5E8-4963-9BE6-3503CDC41B71}"/>
                </a:ext>
              </a:extLst>
            </p:cNvPr>
            <p:cNvSpPr>
              <a:spLocks/>
            </p:cNvSpPr>
            <p:nvPr/>
          </p:nvSpPr>
          <p:spPr bwMode="auto">
            <a:xfrm>
              <a:off x="3136381" y="-924449"/>
              <a:ext cx="41275" cy="96838"/>
            </a:xfrm>
            <a:custGeom>
              <a:avLst/>
              <a:gdLst>
                <a:gd name="T0" fmla="*/ 2 w 13"/>
                <a:gd name="T1" fmla="*/ 1 h 30"/>
                <a:gd name="T2" fmla="*/ 1 w 13"/>
                <a:gd name="T3" fmla="*/ 0 h 30"/>
                <a:gd name="T4" fmla="*/ 10 w 13"/>
                <a:gd name="T5" fmla="*/ 30 h 30"/>
                <a:gd name="T6" fmla="*/ 2 w 13"/>
                <a:gd name="T7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30">
                  <a:moveTo>
                    <a:pt x="2" y="1"/>
                  </a:moveTo>
                  <a:cubicBezTo>
                    <a:pt x="2" y="1"/>
                    <a:pt x="1" y="1"/>
                    <a:pt x="1" y="0"/>
                  </a:cubicBezTo>
                  <a:cubicBezTo>
                    <a:pt x="0" y="11"/>
                    <a:pt x="4" y="21"/>
                    <a:pt x="10" y="30"/>
                  </a:cubicBezTo>
                  <a:cubicBezTo>
                    <a:pt x="11" y="20"/>
                    <a:pt x="13" y="10"/>
                    <a:pt x="2" y="1"/>
                  </a:cubicBezTo>
                  <a:close/>
                </a:path>
              </a:pathLst>
            </a:custGeom>
            <a:solidFill>
              <a:srgbClr val="F78C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53" name="Freeform 8">
              <a:extLst>
                <a:ext uri="{FF2B5EF4-FFF2-40B4-BE49-F238E27FC236}">
                  <a16:creationId xmlns:a16="http://schemas.microsoft.com/office/drawing/2014/main" id="{C63552D8-DE86-4BC3-8731-52E043CD78F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060181" y="-1532461"/>
              <a:ext cx="1474788" cy="1182688"/>
            </a:xfrm>
            <a:custGeom>
              <a:avLst/>
              <a:gdLst>
                <a:gd name="T0" fmla="*/ 239 w 460"/>
                <a:gd name="T1" fmla="*/ 368 h 368"/>
                <a:gd name="T2" fmla="*/ 361 w 460"/>
                <a:gd name="T3" fmla="*/ 296 h 368"/>
                <a:gd name="T4" fmla="*/ 408 w 460"/>
                <a:gd name="T5" fmla="*/ 196 h 368"/>
                <a:gd name="T6" fmla="*/ 416 w 460"/>
                <a:gd name="T7" fmla="*/ 209 h 368"/>
                <a:gd name="T8" fmla="*/ 438 w 460"/>
                <a:gd name="T9" fmla="*/ 181 h 368"/>
                <a:gd name="T10" fmla="*/ 424 w 460"/>
                <a:gd name="T11" fmla="*/ 216 h 368"/>
                <a:gd name="T12" fmla="*/ 397 w 460"/>
                <a:gd name="T13" fmla="*/ 243 h 368"/>
                <a:gd name="T14" fmla="*/ 439 w 460"/>
                <a:gd name="T15" fmla="*/ 227 h 368"/>
                <a:gd name="T16" fmla="*/ 407 w 460"/>
                <a:gd name="T17" fmla="*/ 172 h 368"/>
                <a:gd name="T18" fmla="*/ 386 w 460"/>
                <a:gd name="T19" fmla="*/ 45 h 368"/>
                <a:gd name="T20" fmla="*/ 312 w 460"/>
                <a:gd name="T21" fmla="*/ 42 h 368"/>
                <a:gd name="T22" fmla="*/ 312 w 460"/>
                <a:gd name="T23" fmla="*/ 26 h 368"/>
                <a:gd name="T24" fmla="*/ 312 w 460"/>
                <a:gd name="T25" fmla="*/ 7 h 368"/>
                <a:gd name="T26" fmla="*/ 263 w 460"/>
                <a:gd name="T27" fmla="*/ 23 h 368"/>
                <a:gd name="T28" fmla="*/ 216 w 460"/>
                <a:gd name="T29" fmla="*/ 9 h 368"/>
                <a:gd name="T30" fmla="*/ 137 w 460"/>
                <a:gd name="T31" fmla="*/ 53 h 368"/>
                <a:gd name="T32" fmla="*/ 94 w 460"/>
                <a:gd name="T33" fmla="*/ 46 h 368"/>
                <a:gd name="T34" fmla="*/ 62 w 460"/>
                <a:gd name="T35" fmla="*/ 75 h 368"/>
                <a:gd name="T36" fmla="*/ 53 w 460"/>
                <a:gd name="T37" fmla="*/ 178 h 368"/>
                <a:gd name="T38" fmla="*/ 11 w 460"/>
                <a:gd name="T39" fmla="*/ 203 h 368"/>
                <a:gd name="T40" fmla="*/ 50 w 460"/>
                <a:gd name="T41" fmla="*/ 239 h 368"/>
                <a:gd name="T42" fmla="*/ 34 w 460"/>
                <a:gd name="T43" fmla="*/ 222 h 368"/>
                <a:gd name="T44" fmla="*/ 26 w 460"/>
                <a:gd name="T45" fmla="*/ 182 h 368"/>
                <a:gd name="T46" fmla="*/ 52 w 460"/>
                <a:gd name="T47" fmla="*/ 232 h 368"/>
                <a:gd name="T48" fmla="*/ 53 w 460"/>
                <a:gd name="T49" fmla="*/ 190 h 368"/>
                <a:gd name="T50" fmla="*/ 182 w 460"/>
                <a:gd name="T51" fmla="*/ 358 h 368"/>
                <a:gd name="T52" fmla="*/ 320 w 460"/>
                <a:gd name="T53" fmla="*/ 62 h 368"/>
                <a:gd name="T54" fmla="*/ 306 w 460"/>
                <a:gd name="T55" fmla="*/ 82 h 368"/>
                <a:gd name="T56" fmla="*/ 290 w 460"/>
                <a:gd name="T57" fmla="*/ 134 h 368"/>
                <a:gd name="T58" fmla="*/ 292 w 460"/>
                <a:gd name="T59" fmla="*/ 162 h 368"/>
                <a:gd name="T60" fmla="*/ 202 w 460"/>
                <a:gd name="T61" fmla="*/ 214 h 368"/>
                <a:gd name="T62" fmla="*/ 257 w 460"/>
                <a:gd name="T63" fmla="*/ 211 h 368"/>
                <a:gd name="T64" fmla="*/ 257 w 460"/>
                <a:gd name="T65" fmla="*/ 218 h 368"/>
                <a:gd name="T66" fmla="*/ 202 w 460"/>
                <a:gd name="T67" fmla="*/ 214 h 368"/>
                <a:gd name="T68" fmla="*/ 277 w 460"/>
                <a:gd name="T69" fmla="*/ 262 h 368"/>
                <a:gd name="T70" fmla="*/ 301 w 460"/>
                <a:gd name="T71" fmla="*/ 257 h 368"/>
                <a:gd name="T72" fmla="*/ 296 w 460"/>
                <a:gd name="T73" fmla="*/ 261 h 368"/>
                <a:gd name="T74" fmla="*/ 215 w 460"/>
                <a:gd name="T75" fmla="*/ 281 h 368"/>
                <a:gd name="T76" fmla="*/ 125 w 460"/>
                <a:gd name="T77" fmla="*/ 88 h 368"/>
                <a:gd name="T78" fmla="*/ 171 w 460"/>
                <a:gd name="T79" fmla="*/ 73 h 368"/>
                <a:gd name="T80" fmla="*/ 125 w 460"/>
                <a:gd name="T81" fmla="*/ 88 h 368"/>
                <a:gd name="T82" fmla="*/ 155 w 460"/>
                <a:gd name="T83" fmla="*/ 168 h 368"/>
                <a:gd name="T84" fmla="*/ 172 w 460"/>
                <a:gd name="T85" fmla="*/ 149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460" h="368">
                  <a:moveTo>
                    <a:pt x="231" y="368"/>
                  </a:moveTo>
                  <a:cubicBezTo>
                    <a:pt x="231" y="368"/>
                    <a:pt x="231" y="368"/>
                    <a:pt x="232" y="368"/>
                  </a:cubicBezTo>
                  <a:cubicBezTo>
                    <a:pt x="234" y="368"/>
                    <a:pt x="237" y="368"/>
                    <a:pt x="239" y="368"/>
                  </a:cubicBezTo>
                  <a:cubicBezTo>
                    <a:pt x="242" y="368"/>
                    <a:pt x="245" y="368"/>
                    <a:pt x="248" y="367"/>
                  </a:cubicBezTo>
                  <a:cubicBezTo>
                    <a:pt x="249" y="367"/>
                    <a:pt x="250" y="367"/>
                    <a:pt x="250" y="367"/>
                  </a:cubicBezTo>
                  <a:cubicBezTo>
                    <a:pt x="295" y="359"/>
                    <a:pt x="335" y="332"/>
                    <a:pt x="361" y="296"/>
                  </a:cubicBezTo>
                  <a:cubicBezTo>
                    <a:pt x="380" y="268"/>
                    <a:pt x="388" y="236"/>
                    <a:pt x="398" y="205"/>
                  </a:cubicBezTo>
                  <a:cubicBezTo>
                    <a:pt x="400" y="199"/>
                    <a:pt x="401" y="191"/>
                    <a:pt x="406" y="186"/>
                  </a:cubicBezTo>
                  <a:cubicBezTo>
                    <a:pt x="411" y="185"/>
                    <a:pt x="408" y="194"/>
                    <a:pt x="408" y="196"/>
                  </a:cubicBezTo>
                  <a:cubicBezTo>
                    <a:pt x="405" y="209"/>
                    <a:pt x="402" y="222"/>
                    <a:pt x="398" y="235"/>
                  </a:cubicBezTo>
                  <a:cubicBezTo>
                    <a:pt x="402" y="230"/>
                    <a:pt x="407" y="227"/>
                    <a:pt x="412" y="225"/>
                  </a:cubicBezTo>
                  <a:cubicBezTo>
                    <a:pt x="415" y="221"/>
                    <a:pt x="415" y="215"/>
                    <a:pt x="416" y="209"/>
                  </a:cubicBezTo>
                  <a:cubicBezTo>
                    <a:pt x="417" y="202"/>
                    <a:pt x="420" y="195"/>
                    <a:pt x="424" y="189"/>
                  </a:cubicBezTo>
                  <a:cubicBezTo>
                    <a:pt x="427" y="186"/>
                    <a:pt x="432" y="173"/>
                    <a:pt x="437" y="177"/>
                  </a:cubicBezTo>
                  <a:cubicBezTo>
                    <a:pt x="438" y="178"/>
                    <a:pt x="438" y="180"/>
                    <a:pt x="438" y="181"/>
                  </a:cubicBezTo>
                  <a:cubicBezTo>
                    <a:pt x="437" y="181"/>
                    <a:pt x="437" y="182"/>
                    <a:pt x="437" y="182"/>
                  </a:cubicBezTo>
                  <a:cubicBezTo>
                    <a:pt x="439" y="195"/>
                    <a:pt x="433" y="207"/>
                    <a:pt x="424" y="216"/>
                  </a:cubicBezTo>
                  <a:cubicBezTo>
                    <a:pt x="424" y="216"/>
                    <a:pt x="424" y="216"/>
                    <a:pt x="424" y="216"/>
                  </a:cubicBezTo>
                  <a:cubicBezTo>
                    <a:pt x="423" y="223"/>
                    <a:pt x="419" y="230"/>
                    <a:pt x="412" y="233"/>
                  </a:cubicBezTo>
                  <a:cubicBezTo>
                    <a:pt x="412" y="234"/>
                    <a:pt x="411" y="234"/>
                    <a:pt x="410" y="234"/>
                  </a:cubicBezTo>
                  <a:cubicBezTo>
                    <a:pt x="406" y="237"/>
                    <a:pt x="401" y="240"/>
                    <a:pt x="397" y="243"/>
                  </a:cubicBezTo>
                  <a:cubicBezTo>
                    <a:pt x="396" y="243"/>
                    <a:pt x="396" y="243"/>
                    <a:pt x="396" y="243"/>
                  </a:cubicBezTo>
                  <a:cubicBezTo>
                    <a:pt x="394" y="248"/>
                    <a:pt x="392" y="253"/>
                    <a:pt x="391" y="258"/>
                  </a:cubicBezTo>
                  <a:cubicBezTo>
                    <a:pt x="413" y="260"/>
                    <a:pt x="429" y="247"/>
                    <a:pt x="439" y="227"/>
                  </a:cubicBezTo>
                  <a:cubicBezTo>
                    <a:pt x="456" y="196"/>
                    <a:pt x="460" y="123"/>
                    <a:pt x="412" y="177"/>
                  </a:cubicBezTo>
                  <a:cubicBezTo>
                    <a:pt x="407" y="183"/>
                    <a:pt x="403" y="179"/>
                    <a:pt x="407" y="172"/>
                  </a:cubicBezTo>
                  <a:cubicBezTo>
                    <a:pt x="407" y="172"/>
                    <a:pt x="407" y="172"/>
                    <a:pt x="407" y="172"/>
                  </a:cubicBezTo>
                  <a:cubicBezTo>
                    <a:pt x="407" y="171"/>
                    <a:pt x="407" y="171"/>
                    <a:pt x="407" y="171"/>
                  </a:cubicBezTo>
                  <a:cubicBezTo>
                    <a:pt x="397" y="142"/>
                    <a:pt x="392" y="112"/>
                    <a:pt x="396" y="82"/>
                  </a:cubicBezTo>
                  <a:cubicBezTo>
                    <a:pt x="391" y="71"/>
                    <a:pt x="385" y="58"/>
                    <a:pt x="386" y="45"/>
                  </a:cubicBezTo>
                  <a:cubicBezTo>
                    <a:pt x="384" y="46"/>
                    <a:pt x="382" y="46"/>
                    <a:pt x="380" y="47"/>
                  </a:cubicBezTo>
                  <a:cubicBezTo>
                    <a:pt x="369" y="51"/>
                    <a:pt x="357" y="53"/>
                    <a:pt x="344" y="53"/>
                  </a:cubicBezTo>
                  <a:cubicBezTo>
                    <a:pt x="337" y="52"/>
                    <a:pt x="311" y="54"/>
                    <a:pt x="312" y="42"/>
                  </a:cubicBezTo>
                  <a:cubicBezTo>
                    <a:pt x="314" y="38"/>
                    <a:pt x="320" y="36"/>
                    <a:pt x="324" y="34"/>
                  </a:cubicBezTo>
                  <a:cubicBezTo>
                    <a:pt x="334" y="28"/>
                    <a:pt x="344" y="21"/>
                    <a:pt x="352" y="13"/>
                  </a:cubicBezTo>
                  <a:cubicBezTo>
                    <a:pt x="339" y="19"/>
                    <a:pt x="326" y="23"/>
                    <a:pt x="312" y="26"/>
                  </a:cubicBezTo>
                  <a:cubicBezTo>
                    <a:pt x="306" y="26"/>
                    <a:pt x="300" y="29"/>
                    <a:pt x="295" y="26"/>
                  </a:cubicBezTo>
                  <a:cubicBezTo>
                    <a:pt x="293" y="24"/>
                    <a:pt x="293" y="21"/>
                    <a:pt x="295" y="20"/>
                  </a:cubicBezTo>
                  <a:cubicBezTo>
                    <a:pt x="301" y="15"/>
                    <a:pt x="307" y="12"/>
                    <a:pt x="312" y="7"/>
                  </a:cubicBezTo>
                  <a:cubicBezTo>
                    <a:pt x="316" y="5"/>
                    <a:pt x="319" y="2"/>
                    <a:pt x="322" y="0"/>
                  </a:cubicBezTo>
                  <a:cubicBezTo>
                    <a:pt x="311" y="4"/>
                    <a:pt x="299" y="6"/>
                    <a:pt x="287" y="7"/>
                  </a:cubicBezTo>
                  <a:cubicBezTo>
                    <a:pt x="278" y="12"/>
                    <a:pt x="272" y="19"/>
                    <a:pt x="263" y="23"/>
                  </a:cubicBezTo>
                  <a:cubicBezTo>
                    <a:pt x="247" y="29"/>
                    <a:pt x="229" y="30"/>
                    <a:pt x="212" y="30"/>
                  </a:cubicBezTo>
                  <a:cubicBezTo>
                    <a:pt x="208" y="30"/>
                    <a:pt x="204" y="28"/>
                    <a:pt x="204" y="23"/>
                  </a:cubicBezTo>
                  <a:cubicBezTo>
                    <a:pt x="205" y="17"/>
                    <a:pt x="212" y="14"/>
                    <a:pt x="216" y="9"/>
                  </a:cubicBezTo>
                  <a:cubicBezTo>
                    <a:pt x="219" y="7"/>
                    <a:pt x="221" y="5"/>
                    <a:pt x="224" y="2"/>
                  </a:cubicBezTo>
                  <a:cubicBezTo>
                    <a:pt x="212" y="5"/>
                    <a:pt x="200" y="7"/>
                    <a:pt x="189" y="8"/>
                  </a:cubicBezTo>
                  <a:cubicBezTo>
                    <a:pt x="174" y="25"/>
                    <a:pt x="158" y="43"/>
                    <a:pt x="137" y="53"/>
                  </a:cubicBezTo>
                  <a:cubicBezTo>
                    <a:pt x="124" y="59"/>
                    <a:pt x="110" y="62"/>
                    <a:pt x="97" y="67"/>
                  </a:cubicBezTo>
                  <a:cubicBezTo>
                    <a:pt x="93" y="68"/>
                    <a:pt x="87" y="66"/>
                    <a:pt x="88" y="61"/>
                  </a:cubicBezTo>
                  <a:cubicBezTo>
                    <a:pt x="89" y="56"/>
                    <a:pt x="92" y="51"/>
                    <a:pt x="94" y="46"/>
                  </a:cubicBezTo>
                  <a:cubicBezTo>
                    <a:pt x="85" y="56"/>
                    <a:pt x="74" y="64"/>
                    <a:pt x="64" y="71"/>
                  </a:cubicBezTo>
                  <a:cubicBezTo>
                    <a:pt x="63" y="72"/>
                    <a:pt x="62" y="73"/>
                    <a:pt x="61" y="73"/>
                  </a:cubicBezTo>
                  <a:cubicBezTo>
                    <a:pt x="61" y="74"/>
                    <a:pt x="61" y="74"/>
                    <a:pt x="62" y="75"/>
                  </a:cubicBezTo>
                  <a:cubicBezTo>
                    <a:pt x="64" y="89"/>
                    <a:pt x="64" y="103"/>
                    <a:pt x="63" y="117"/>
                  </a:cubicBezTo>
                  <a:cubicBezTo>
                    <a:pt x="62" y="133"/>
                    <a:pt x="59" y="149"/>
                    <a:pt x="56" y="165"/>
                  </a:cubicBezTo>
                  <a:cubicBezTo>
                    <a:pt x="55" y="169"/>
                    <a:pt x="56" y="176"/>
                    <a:pt x="53" y="178"/>
                  </a:cubicBezTo>
                  <a:cubicBezTo>
                    <a:pt x="54" y="182"/>
                    <a:pt x="53" y="184"/>
                    <a:pt x="50" y="185"/>
                  </a:cubicBezTo>
                  <a:cubicBezTo>
                    <a:pt x="47" y="185"/>
                    <a:pt x="45" y="182"/>
                    <a:pt x="43" y="179"/>
                  </a:cubicBezTo>
                  <a:cubicBezTo>
                    <a:pt x="14" y="137"/>
                    <a:pt x="0" y="167"/>
                    <a:pt x="11" y="203"/>
                  </a:cubicBezTo>
                  <a:cubicBezTo>
                    <a:pt x="18" y="231"/>
                    <a:pt x="37" y="269"/>
                    <a:pt x="70" y="262"/>
                  </a:cubicBezTo>
                  <a:cubicBezTo>
                    <a:pt x="68" y="257"/>
                    <a:pt x="66" y="251"/>
                    <a:pt x="64" y="245"/>
                  </a:cubicBezTo>
                  <a:cubicBezTo>
                    <a:pt x="59" y="244"/>
                    <a:pt x="55" y="241"/>
                    <a:pt x="50" y="239"/>
                  </a:cubicBezTo>
                  <a:cubicBezTo>
                    <a:pt x="50" y="239"/>
                    <a:pt x="50" y="239"/>
                    <a:pt x="50" y="239"/>
                  </a:cubicBezTo>
                  <a:cubicBezTo>
                    <a:pt x="49" y="239"/>
                    <a:pt x="47" y="238"/>
                    <a:pt x="45" y="238"/>
                  </a:cubicBezTo>
                  <a:cubicBezTo>
                    <a:pt x="35" y="235"/>
                    <a:pt x="33" y="229"/>
                    <a:pt x="34" y="222"/>
                  </a:cubicBezTo>
                  <a:cubicBezTo>
                    <a:pt x="26" y="212"/>
                    <a:pt x="22" y="200"/>
                    <a:pt x="23" y="187"/>
                  </a:cubicBezTo>
                  <a:cubicBezTo>
                    <a:pt x="23" y="187"/>
                    <a:pt x="22" y="187"/>
                    <a:pt x="22" y="186"/>
                  </a:cubicBezTo>
                  <a:cubicBezTo>
                    <a:pt x="19" y="184"/>
                    <a:pt x="23" y="180"/>
                    <a:pt x="26" y="182"/>
                  </a:cubicBezTo>
                  <a:cubicBezTo>
                    <a:pt x="37" y="189"/>
                    <a:pt x="49" y="203"/>
                    <a:pt x="40" y="217"/>
                  </a:cubicBezTo>
                  <a:cubicBezTo>
                    <a:pt x="36" y="225"/>
                    <a:pt x="45" y="231"/>
                    <a:pt x="52" y="232"/>
                  </a:cubicBezTo>
                  <a:cubicBezTo>
                    <a:pt x="52" y="232"/>
                    <a:pt x="52" y="232"/>
                    <a:pt x="52" y="232"/>
                  </a:cubicBezTo>
                  <a:cubicBezTo>
                    <a:pt x="55" y="232"/>
                    <a:pt x="58" y="234"/>
                    <a:pt x="61" y="236"/>
                  </a:cubicBezTo>
                  <a:cubicBezTo>
                    <a:pt x="56" y="222"/>
                    <a:pt x="50" y="207"/>
                    <a:pt x="49" y="193"/>
                  </a:cubicBezTo>
                  <a:cubicBezTo>
                    <a:pt x="49" y="190"/>
                    <a:pt x="51" y="189"/>
                    <a:pt x="53" y="190"/>
                  </a:cubicBezTo>
                  <a:cubicBezTo>
                    <a:pt x="59" y="194"/>
                    <a:pt x="59" y="203"/>
                    <a:pt x="62" y="209"/>
                  </a:cubicBezTo>
                  <a:cubicBezTo>
                    <a:pt x="75" y="249"/>
                    <a:pt x="87" y="293"/>
                    <a:pt x="120" y="321"/>
                  </a:cubicBezTo>
                  <a:cubicBezTo>
                    <a:pt x="138" y="337"/>
                    <a:pt x="160" y="350"/>
                    <a:pt x="182" y="358"/>
                  </a:cubicBezTo>
                  <a:cubicBezTo>
                    <a:pt x="198" y="364"/>
                    <a:pt x="214" y="366"/>
                    <a:pt x="231" y="368"/>
                  </a:cubicBezTo>
                  <a:close/>
                  <a:moveTo>
                    <a:pt x="296" y="56"/>
                  </a:moveTo>
                  <a:cubicBezTo>
                    <a:pt x="305" y="52"/>
                    <a:pt x="314" y="57"/>
                    <a:pt x="320" y="62"/>
                  </a:cubicBezTo>
                  <a:cubicBezTo>
                    <a:pt x="325" y="65"/>
                    <a:pt x="345" y="84"/>
                    <a:pt x="336" y="88"/>
                  </a:cubicBezTo>
                  <a:cubicBezTo>
                    <a:pt x="335" y="89"/>
                    <a:pt x="334" y="89"/>
                    <a:pt x="333" y="88"/>
                  </a:cubicBezTo>
                  <a:cubicBezTo>
                    <a:pt x="324" y="85"/>
                    <a:pt x="314" y="85"/>
                    <a:pt x="306" y="82"/>
                  </a:cubicBezTo>
                  <a:cubicBezTo>
                    <a:pt x="300" y="80"/>
                    <a:pt x="294" y="78"/>
                    <a:pt x="291" y="73"/>
                  </a:cubicBezTo>
                  <a:cubicBezTo>
                    <a:pt x="287" y="67"/>
                    <a:pt x="290" y="59"/>
                    <a:pt x="296" y="56"/>
                  </a:cubicBezTo>
                  <a:close/>
                  <a:moveTo>
                    <a:pt x="290" y="134"/>
                  </a:moveTo>
                  <a:cubicBezTo>
                    <a:pt x="298" y="125"/>
                    <a:pt x="311" y="130"/>
                    <a:pt x="315" y="140"/>
                  </a:cubicBezTo>
                  <a:cubicBezTo>
                    <a:pt x="319" y="148"/>
                    <a:pt x="317" y="165"/>
                    <a:pt x="307" y="168"/>
                  </a:cubicBezTo>
                  <a:cubicBezTo>
                    <a:pt x="301" y="171"/>
                    <a:pt x="295" y="166"/>
                    <a:pt x="292" y="162"/>
                  </a:cubicBezTo>
                  <a:cubicBezTo>
                    <a:pt x="290" y="158"/>
                    <a:pt x="290" y="153"/>
                    <a:pt x="290" y="149"/>
                  </a:cubicBezTo>
                  <a:cubicBezTo>
                    <a:pt x="289" y="144"/>
                    <a:pt x="287" y="138"/>
                    <a:pt x="290" y="134"/>
                  </a:cubicBezTo>
                  <a:close/>
                  <a:moveTo>
                    <a:pt x="202" y="214"/>
                  </a:moveTo>
                  <a:cubicBezTo>
                    <a:pt x="204" y="213"/>
                    <a:pt x="207" y="215"/>
                    <a:pt x="209" y="215"/>
                  </a:cubicBezTo>
                  <a:cubicBezTo>
                    <a:pt x="218" y="217"/>
                    <a:pt x="228" y="217"/>
                    <a:pt x="238" y="216"/>
                  </a:cubicBezTo>
                  <a:cubicBezTo>
                    <a:pt x="244" y="215"/>
                    <a:pt x="250" y="212"/>
                    <a:pt x="257" y="211"/>
                  </a:cubicBezTo>
                  <a:cubicBezTo>
                    <a:pt x="259" y="212"/>
                    <a:pt x="260" y="215"/>
                    <a:pt x="259" y="216"/>
                  </a:cubicBezTo>
                  <a:cubicBezTo>
                    <a:pt x="259" y="216"/>
                    <a:pt x="259" y="216"/>
                    <a:pt x="259" y="216"/>
                  </a:cubicBezTo>
                  <a:cubicBezTo>
                    <a:pt x="258" y="217"/>
                    <a:pt x="258" y="217"/>
                    <a:pt x="257" y="218"/>
                  </a:cubicBezTo>
                  <a:cubicBezTo>
                    <a:pt x="253" y="228"/>
                    <a:pt x="242" y="236"/>
                    <a:pt x="230" y="236"/>
                  </a:cubicBezTo>
                  <a:cubicBezTo>
                    <a:pt x="219" y="237"/>
                    <a:pt x="209" y="227"/>
                    <a:pt x="202" y="219"/>
                  </a:cubicBezTo>
                  <a:cubicBezTo>
                    <a:pt x="201" y="218"/>
                    <a:pt x="200" y="215"/>
                    <a:pt x="202" y="214"/>
                  </a:cubicBezTo>
                  <a:close/>
                  <a:moveTo>
                    <a:pt x="203" y="273"/>
                  </a:moveTo>
                  <a:cubicBezTo>
                    <a:pt x="216" y="275"/>
                    <a:pt x="229" y="274"/>
                    <a:pt x="242" y="273"/>
                  </a:cubicBezTo>
                  <a:cubicBezTo>
                    <a:pt x="255" y="271"/>
                    <a:pt x="266" y="268"/>
                    <a:pt x="277" y="262"/>
                  </a:cubicBezTo>
                  <a:cubicBezTo>
                    <a:pt x="281" y="260"/>
                    <a:pt x="284" y="258"/>
                    <a:pt x="288" y="256"/>
                  </a:cubicBezTo>
                  <a:cubicBezTo>
                    <a:pt x="284" y="254"/>
                    <a:pt x="282" y="251"/>
                    <a:pt x="285" y="248"/>
                  </a:cubicBezTo>
                  <a:cubicBezTo>
                    <a:pt x="292" y="246"/>
                    <a:pt x="297" y="253"/>
                    <a:pt x="301" y="257"/>
                  </a:cubicBezTo>
                  <a:cubicBezTo>
                    <a:pt x="302" y="258"/>
                    <a:pt x="303" y="259"/>
                    <a:pt x="303" y="260"/>
                  </a:cubicBezTo>
                  <a:cubicBezTo>
                    <a:pt x="304" y="262"/>
                    <a:pt x="302" y="264"/>
                    <a:pt x="300" y="263"/>
                  </a:cubicBezTo>
                  <a:cubicBezTo>
                    <a:pt x="299" y="262"/>
                    <a:pt x="298" y="261"/>
                    <a:pt x="296" y="261"/>
                  </a:cubicBezTo>
                  <a:cubicBezTo>
                    <a:pt x="296" y="261"/>
                    <a:pt x="296" y="262"/>
                    <a:pt x="295" y="262"/>
                  </a:cubicBezTo>
                  <a:cubicBezTo>
                    <a:pt x="290" y="265"/>
                    <a:pt x="283" y="268"/>
                    <a:pt x="278" y="270"/>
                  </a:cubicBezTo>
                  <a:cubicBezTo>
                    <a:pt x="258" y="278"/>
                    <a:pt x="236" y="282"/>
                    <a:pt x="215" y="281"/>
                  </a:cubicBezTo>
                  <a:cubicBezTo>
                    <a:pt x="209" y="281"/>
                    <a:pt x="203" y="281"/>
                    <a:pt x="197" y="279"/>
                  </a:cubicBezTo>
                  <a:cubicBezTo>
                    <a:pt x="193" y="274"/>
                    <a:pt x="198" y="270"/>
                    <a:pt x="203" y="273"/>
                  </a:cubicBezTo>
                  <a:close/>
                  <a:moveTo>
                    <a:pt x="125" y="88"/>
                  </a:moveTo>
                  <a:cubicBezTo>
                    <a:pt x="116" y="84"/>
                    <a:pt x="137" y="65"/>
                    <a:pt x="141" y="62"/>
                  </a:cubicBezTo>
                  <a:cubicBezTo>
                    <a:pt x="148" y="57"/>
                    <a:pt x="157" y="52"/>
                    <a:pt x="165" y="56"/>
                  </a:cubicBezTo>
                  <a:cubicBezTo>
                    <a:pt x="171" y="59"/>
                    <a:pt x="175" y="67"/>
                    <a:pt x="171" y="73"/>
                  </a:cubicBezTo>
                  <a:cubicBezTo>
                    <a:pt x="167" y="78"/>
                    <a:pt x="161" y="80"/>
                    <a:pt x="156" y="82"/>
                  </a:cubicBezTo>
                  <a:cubicBezTo>
                    <a:pt x="147" y="85"/>
                    <a:pt x="138" y="85"/>
                    <a:pt x="129" y="88"/>
                  </a:cubicBezTo>
                  <a:cubicBezTo>
                    <a:pt x="128" y="89"/>
                    <a:pt x="126" y="89"/>
                    <a:pt x="125" y="88"/>
                  </a:cubicBezTo>
                  <a:close/>
                  <a:moveTo>
                    <a:pt x="172" y="149"/>
                  </a:moveTo>
                  <a:cubicBezTo>
                    <a:pt x="171" y="153"/>
                    <a:pt x="172" y="158"/>
                    <a:pt x="170" y="162"/>
                  </a:cubicBezTo>
                  <a:cubicBezTo>
                    <a:pt x="167" y="166"/>
                    <a:pt x="161" y="171"/>
                    <a:pt x="155" y="168"/>
                  </a:cubicBezTo>
                  <a:cubicBezTo>
                    <a:pt x="145" y="165"/>
                    <a:pt x="143" y="148"/>
                    <a:pt x="146" y="140"/>
                  </a:cubicBezTo>
                  <a:cubicBezTo>
                    <a:pt x="150" y="130"/>
                    <a:pt x="164" y="125"/>
                    <a:pt x="171" y="134"/>
                  </a:cubicBezTo>
                  <a:cubicBezTo>
                    <a:pt x="174" y="138"/>
                    <a:pt x="172" y="144"/>
                    <a:pt x="172" y="149"/>
                  </a:cubicBezTo>
                  <a:close/>
                </a:path>
              </a:pathLst>
            </a:custGeom>
            <a:solidFill>
              <a:srgbClr val="FFC3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54" name="Freeform 9">
              <a:extLst>
                <a:ext uri="{FF2B5EF4-FFF2-40B4-BE49-F238E27FC236}">
                  <a16:creationId xmlns:a16="http://schemas.microsoft.com/office/drawing/2014/main" id="{C01357C0-E6A0-4A7A-81B0-6C42FC30EC2A}"/>
                </a:ext>
              </a:extLst>
            </p:cNvPr>
            <p:cNvSpPr>
              <a:spLocks/>
            </p:cNvSpPr>
            <p:nvPr/>
          </p:nvSpPr>
          <p:spPr bwMode="auto">
            <a:xfrm>
              <a:off x="4415906" y="-940324"/>
              <a:ext cx="42863" cy="88900"/>
            </a:xfrm>
            <a:custGeom>
              <a:avLst/>
              <a:gdLst>
                <a:gd name="T0" fmla="*/ 12 w 13"/>
                <a:gd name="T1" fmla="*/ 0 h 28"/>
                <a:gd name="T2" fmla="*/ 2 w 13"/>
                <a:gd name="T3" fmla="*/ 13 h 28"/>
                <a:gd name="T4" fmla="*/ 0 w 13"/>
                <a:gd name="T5" fmla="*/ 22 h 28"/>
                <a:gd name="T6" fmla="*/ 1 w 13"/>
                <a:gd name="T7" fmla="*/ 28 h 28"/>
                <a:gd name="T8" fmla="*/ 12 w 13"/>
                <a:gd name="T9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28">
                  <a:moveTo>
                    <a:pt x="12" y="0"/>
                  </a:moveTo>
                  <a:cubicBezTo>
                    <a:pt x="8" y="4"/>
                    <a:pt x="4" y="8"/>
                    <a:pt x="2" y="13"/>
                  </a:cubicBezTo>
                  <a:cubicBezTo>
                    <a:pt x="0" y="16"/>
                    <a:pt x="0" y="19"/>
                    <a:pt x="0" y="22"/>
                  </a:cubicBezTo>
                  <a:cubicBezTo>
                    <a:pt x="0" y="24"/>
                    <a:pt x="0" y="26"/>
                    <a:pt x="1" y="28"/>
                  </a:cubicBezTo>
                  <a:cubicBezTo>
                    <a:pt x="7" y="20"/>
                    <a:pt x="13" y="11"/>
                    <a:pt x="12" y="0"/>
                  </a:cubicBezTo>
                  <a:close/>
                </a:path>
              </a:pathLst>
            </a:custGeom>
            <a:solidFill>
              <a:srgbClr val="F78C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55" name="Freeform 10">
              <a:extLst>
                <a:ext uri="{FF2B5EF4-FFF2-40B4-BE49-F238E27FC236}">
                  <a16:creationId xmlns:a16="http://schemas.microsoft.com/office/drawing/2014/main" id="{B1CC30CB-F975-4848-BCC5-E02E18ED75E3}"/>
                </a:ext>
              </a:extLst>
            </p:cNvPr>
            <p:cNvSpPr>
              <a:spLocks/>
            </p:cNvSpPr>
            <p:nvPr/>
          </p:nvSpPr>
          <p:spPr bwMode="auto">
            <a:xfrm>
              <a:off x="3563418" y="-346599"/>
              <a:ext cx="477838" cy="387350"/>
            </a:xfrm>
            <a:custGeom>
              <a:avLst/>
              <a:gdLst>
                <a:gd name="T0" fmla="*/ 0 w 149"/>
                <a:gd name="T1" fmla="*/ 87 h 120"/>
                <a:gd name="T2" fmla="*/ 20 w 149"/>
                <a:gd name="T3" fmla="*/ 101 h 120"/>
                <a:gd name="T4" fmla="*/ 149 w 149"/>
                <a:gd name="T5" fmla="*/ 85 h 120"/>
                <a:gd name="T6" fmla="*/ 145 w 149"/>
                <a:gd name="T7" fmla="*/ 48 h 120"/>
                <a:gd name="T8" fmla="*/ 144 w 149"/>
                <a:gd name="T9" fmla="*/ 31 h 120"/>
                <a:gd name="T10" fmla="*/ 145 w 149"/>
                <a:gd name="T11" fmla="*/ 28 h 120"/>
                <a:gd name="T12" fmla="*/ 144 w 149"/>
                <a:gd name="T13" fmla="*/ 14 h 120"/>
                <a:gd name="T14" fmla="*/ 147 w 149"/>
                <a:gd name="T15" fmla="*/ 0 h 120"/>
                <a:gd name="T16" fmla="*/ 56 w 149"/>
                <a:gd name="T17" fmla="*/ 40 h 120"/>
                <a:gd name="T18" fmla="*/ 14 w 149"/>
                <a:gd name="T19" fmla="*/ 18 h 120"/>
                <a:gd name="T20" fmla="*/ 2 w 149"/>
                <a:gd name="T21" fmla="*/ 6 h 120"/>
                <a:gd name="T22" fmla="*/ 2 w 149"/>
                <a:gd name="T23" fmla="*/ 12 h 120"/>
                <a:gd name="T24" fmla="*/ 2 w 149"/>
                <a:gd name="T25" fmla="*/ 28 h 120"/>
                <a:gd name="T26" fmla="*/ 0 w 149"/>
                <a:gd name="T27" fmla="*/ 72 h 120"/>
                <a:gd name="T28" fmla="*/ 0 w 149"/>
                <a:gd name="T29" fmla="*/ 87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9" h="120">
                  <a:moveTo>
                    <a:pt x="0" y="87"/>
                  </a:moveTo>
                  <a:cubicBezTo>
                    <a:pt x="7" y="91"/>
                    <a:pt x="12" y="98"/>
                    <a:pt x="20" y="101"/>
                  </a:cubicBezTo>
                  <a:cubicBezTo>
                    <a:pt x="62" y="120"/>
                    <a:pt x="113" y="112"/>
                    <a:pt x="149" y="85"/>
                  </a:cubicBezTo>
                  <a:cubicBezTo>
                    <a:pt x="148" y="73"/>
                    <a:pt x="146" y="60"/>
                    <a:pt x="145" y="48"/>
                  </a:cubicBezTo>
                  <a:cubicBezTo>
                    <a:pt x="145" y="42"/>
                    <a:pt x="144" y="37"/>
                    <a:pt x="144" y="31"/>
                  </a:cubicBezTo>
                  <a:cubicBezTo>
                    <a:pt x="144" y="30"/>
                    <a:pt x="145" y="29"/>
                    <a:pt x="145" y="28"/>
                  </a:cubicBezTo>
                  <a:cubicBezTo>
                    <a:pt x="141" y="26"/>
                    <a:pt x="144" y="18"/>
                    <a:pt x="144" y="14"/>
                  </a:cubicBezTo>
                  <a:cubicBezTo>
                    <a:pt x="144" y="9"/>
                    <a:pt x="145" y="4"/>
                    <a:pt x="147" y="0"/>
                  </a:cubicBezTo>
                  <a:cubicBezTo>
                    <a:pt x="122" y="23"/>
                    <a:pt x="91" y="43"/>
                    <a:pt x="56" y="40"/>
                  </a:cubicBezTo>
                  <a:cubicBezTo>
                    <a:pt x="40" y="39"/>
                    <a:pt x="25" y="30"/>
                    <a:pt x="14" y="18"/>
                  </a:cubicBezTo>
                  <a:cubicBezTo>
                    <a:pt x="10" y="15"/>
                    <a:pt x="5" y="11"/>
                    <a:pt x="2" y="6"/>
                  </a:cubicBezTo>
                  <a:cubicBezTo>
                    <a:pt x="2" y="8"/>
                    <a:pt x="2" y="10"/>
                    <a:pt x="2" y="12"/>
                  </a:cubicBezTo>
                  <a:cubicBezTo>
                    <a:pt x="2" y="16"/>
                    <a:pt x="4" y="25"/>
                    <a:pt x="2" y="28"/>
                  </a:cubicBezTo>
                  <a:cubicBezTo>
                    <a:pt x="2" y="43"/>
                    <a:pt x="1" y="58"/>
                    <a:pt x="0" y="72"/>
                  </a:cubicBezTo>
                  <a:cubicBezTo>
                    <a:pt x="0" y="77"/>
                    <a:pt x="0" y="82"/>
                    <a:pt x="0" y="87"/>
                  </a:cubicBezTo>
                  <a:close/>
                </a:path>
              </a:pathLst>
            </a:custGeom>
            <a:solidFill>
              <a:srgbClr val="FFC3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56" name="Freeform 11">
              <a:extLst>
                <a:ext uri="{FF2B5EF4-FFF2-40B4-BE49-F238E27FC236}">
                  <a16:creationId xmlns:a16="http://schemas.microsoft.com/office/drawing/2014/main" id="{237B3004-C064-42B5-B346-5C66441F75C1}"/>
                </a:ext>
              </a:extLst>
            </p:cNvPr>
            <p:cNvSpPr>
              <a:spLocks/>
            </p:cNvSpPr>
            <p:nvPr/>
          </p:nvSpPr>
          <p:spPr bwMode="auto">
            <a:xfrm>
              <a:off x="3736456" y="-827611"/>
              <a:ext cx="131763" cy="44450"/>
            </a:xfrm>
            <a:custGeom>
              <a:avLst/>
              <a:gdLst>
                <a:gd name="T0" fmla="*/ 18 w 41"/>
                <a:gd name="T1" fmla="*/ 14 h 14"/>
                <a:gd name="T2" fmla="*/ 41 w 41"/>
                <a:gd name="T3" fmla="*/ 0 h 14"/>
                <a:gd name="T4" fmla="*/ 0 w 41"/>
                <a:gd name="T5" fmla="*/ 3 h 14"/>
                <a:gd name="T6" fmla="*/ 18 w 41"/>
                <a:gd name="T7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1" h="14">
                  <a:moveTo>
                    <a:pt x="18" y="14"/>
                  </a:moveTo>
                  <a:cubicBezTo>
                    <a:pt x="28" y="14"/>
                    <a:pt x="36" y="8"/>
                    <a:pt x="41" y="0"/>
                  </a:cubicBezTo>
                  <a:cubicBezTo>
                    <a:pt x="28" y="5"/>
                    <a:pt x="14" y="6"/>
                    <a:pt x="0" y="3"/>
                  </a:cubicBezTo>
                  <a:cubicBezTo>
                    <a:pt x="5" y="9"/>
                    <a:pt x="11" y="14"/>
                    <a:pt x="18" y="14"/>
                  </a:cubicBezTo>
                  <a:close/>
                </a:path>
              </a:pathLst>
            </a:custGeom>
            <a:solidFill>
              <a:srgbClr val="F78C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57" name="Freeform 12">
              <a:extLst>
                <a:ext uri="{FF2B5EF4-FFF2-40B4-BE49-F238E27FC236}">
                  <a16:creationId xmlns:a16="http://schemas.microsoft.com/office/drawing/2014/main" id="{3515B2DA-A1BA-4686-8A28-1F4A094BBA2D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6106" y="-1340374"/>
              <a:ext cx="150813" cy="71438"/>
            </a:xfrm>
            <a:custGeom>
              <a:avLst/>
              <a:gdLst>
                <a:gd name="T0" fmla="*/ 32 w 47"/>
                <a:gd name="T1" fmla="*/ 2 h 22"/>
                <a:gd name="T2" fmla="*/ 0 w 47"/>
                <a:gd name="T3" fmla="*/ 22 h 22"/>
                <a:gd name="T4" fmla="*/ 32 w 47"/>
                <a:gd name="T5" fmla="*/ 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2">
                  <a:moveTo>
                    <a:pt x="32" y="2"/>
                  </a:moveTo>
                  <a:cubicBezTo>
                    <a:pt x="20" y="0"/>
                    <a:pt x="7" y="13"/>
                    <a:pt x="0" y="22"/>
                  </a:cubicBezTo>
                  <a:cubicBezTo>
                    <a:pt x="7" y="20"/>
                    <a:pt x="47" y="13"/>
                    <a:pt x="32" y="2"/>
                  </a:cubicBezTo>
                  <a:close/>
                </a:path>
              </a:pathLst>
            </a:custGeom>
            <a:solidFill>
              <a:srgbClr val="775F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58" name="Freeform 13">
              <a:extLst>
                <a:ext uri="{FF2B5EF4-FFF2-40B4-BE49-F238E27FC236}">
                  <a16:creationId xmlns:a16="http://schemas.microsoft.com/office/drawing/2014/main" id="{58048B58-3063-4D0E-B0AD-19531665EFEA}"/>
                </a:ext>
              </a:extLst>
            </p:cNvPr>
            <p:cNvSpPr>
              <a:spLocks/>
            </p:cNvSpPr>
            <p:nvPr/>
          </p:nvSpPr>
          <p:spPr bwMode="auto">
            <a:xfrm>
              <a:off x="3972993" y="-1340374"/>
              <a:ext cx="147638" cy="71438"/>
            </a:xfrm>
            <a:custGeom>
              <a:avLst/>
              <a:gdLst>
                <a:gd name="T0" fmla="*/ 46 w 46"/>
                <a:gd name="T1" fmla="*/ 22 h 22"/>
                <a:gd name="T2" fmla="*/ 15 w 46"/>
                <a:gd name="T3" fmla="*/ 2 h 22"/>
                <a:gd name="T4" fmla="*/ 46 w 46"/>
                <a:gd name="T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2">
                  <a:moveTo>
                    <a:pt x="46" y="22"/>
                  </a:moveTo>
                  <a:cubicBezTo>
                    <a:pt x="40" y="13"/>
                    <a:pt x="27" y="0"/>
                    <a:pt x="15" y="2"/>
                  </a:cubicBezTo>
                  <a:cubicBezTo>
                    <a:pt x="0" y="13"/>
                    <a:pt x="40" y="20"/>
                    <a:pt x="46" y="22"/>
                  </a:cubicBezTo>
                  <a:close/>
                </a:path>
              </a:pathLst>
            </a:custGeom>
            <a:solidFill>
              <a:srgbClr val="775F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59" name="Freeform 14">
              <a:extLst>
                <a:ext uri="{FF2B5EF4-FFF2-40B4-BE49-F238E27FC236}">
                  <a16:creationId xmlns:a16="http://schemas.microsoft.com/office/drawing/2014/main" id="{D882C7B9-8263-4F2F-A0DD-4EBB55A92C45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3356" y="-2053161"/>
              <a:ext cx="1477963" cy="1066800"/>
            </a:xfrm>
            <a:custGeom>
              <a:avLst/>
              <a:gdLst>
                <a:gd name="T0" fmla="*/ 450 w 461"/>
                <a:gd name="T1" fmla="*/ 236 h 332"/>
                <a:gd name="T2" fmla="*/ 443 w 461"/>
                <a:gd name="T3" fmla="*/ 269 h 332"/>
                <a:gd name="T4" fmla="*/ 433 w 461"/>
                <a:gd name="T5" fmla="*/ 306 h 332"/>
                <a:gd name="T6" fmla="*/ 432 w 461"/>
                <a:gd name="T7" fmla="*/ 312 h 332"/>
                <a:gd name="T8" fmla="*/ 428 w 461"/>
                <a:gd name="T9" fmla="*/ 314 h 332"/>
                <a:gd name="T10" fmla="*/ 412 w 461"/>
                <a:gd name="T11" fmla="*/ 326 h 332"/>
                <a:gd name="T12" fmla="*/ 405 w 461"/>
                <a:gd name="T13" fmla="*/ 298 h 332"/>
                <a:gd name="T14" fmla="*/ 403 w 461"/>
                <a:gd name="T15" fmla="*/ 242 h 332"/>
                <a:gd name="T16" fmla="*/ 393 w 461"/>
                <a:gd name="T17" fmla="*/ 204 h 332"/>
                <a:gd name="T18" fmla="*/ 391 w 461"/>
                <a:gd name="T19" fmla="*/ 199 h 332"/>
                <a:gd name="T20" fmla="*/ 375 w 461"/>
                <a:gd name="T21" fmla="*/ 202 h 332"/>
                <a:gd name="T22" fmla="*/ 321 w 461"/>
                <a:gd name="T23" fmla="*/ 205 h 332"/>
                <a:gd name="T24" fmla="*/ 364 w 461"/>
                <a:gd name="T25" fmla="*/ 173 h 332"/>
                <a:gd name="T26" fmla="*/ 359 w 461"/>
                <a:gd name="T27" fmla="*/ 166 h 332"/>
                <a:gd name="T28" fmla="*/ 340 w 461"/>
                <a:gd name="T29" fmla="*/ 177 h 332"/>
                <a:gd name="T30" fmla="*/ 306 w 461"/>
                <a:gd name="T31" fmla="*/ 183 h 332"/>
                <a:gd name="T32" fmla="*/ 328 w 461"/>
                <a:gd name="T33" fmla="*/ 166 h 332"/>
                <a:gd name="T34" fmla="*/ 341 w 461"/>
                <a:gd name="T35" fmla="*/ 150 h 332"/>
                <a:gd name="T36" fmla="*/ 345 w 461"/>
                <a:gd name="T37" fmla="*/ 139 h 332"/>
                <a:gd name="T38" fmla="*/ 342 w 461"/>
                <a:gd name="T39" fmla="*/ 139 h 332"/>
                <a:gd name="T40" fmla="*/ 326 w 461"/>
                <a:gd name="T41" fmla="*/ 151 h 332"/>
                <a:gd name="T42" fmla="*/ 287 w 461"/>
                <a:gd name="T43" fmla="*/ 161 h 332"/>
                <a:gd name="T44" fmla="*/ 215 w 461"/>
                <a:gd name="T45" fmla="*/ 183 h 332"/>
                <a:gd name="T46" fmla="*/ 237 w 461"/>
                <a:gd name="T47" fmla="*/ 161 h 332"/>
                <a:gd name="T48" fmla="*/ 238 w 461"/>
                <a:gd name="T49" fmla="*/ 159 h 332"/>
                <a:gd name="T50" fmla="*/ 240 w 461"/>
                <a:gd name="T51" fmla="*/ 157 h 332"/>
                <a:gd name="T52" fmla="*/ 252 w 461"/>
                <a:gd name="T53" fmla="*/ 149 h 332"/>
                <a:gd name="T54" fmla="*/ 259 w 461"/>
                <a:gd name="T55" fmla="*/ 141 h 332"/>
                <a:gd name="T56" fmla="*/ 259 w 461"/>
                <a:gd name="T57" fmla="*/ 139 h 332"/>
                <a:gd name="T58" fmla="*/ 257 w 461"/>
                <a:gd name="T59" fmla="*/ 139 h 332"/>
                <a:gd name="T60" fmla="*/ 236 w 461"/>
                <a:gd name="T61" fmla="*/ 150 h 332"/>
                <a:gd name="T62" fmla="*/ 191 w 461"/>
                <a:gd name="T63" fmla="*/ 161 h 332"/>
                <a:gd name="T64" fmla="*/ 184 w 461"/>
                <a:gd name="T65" fmla="*/ 166 h 332"/>
                <a:gd name="T66" fmla="*/ 95 w 461"/>
                <a:gd name="T67" fmla="*/ 220 h 332"/>
                <a:gd name="T68" fmla="*/ 107 w 461"/>
                <a:gd name="T69" fmla="*/ 189 h 332"/>
                <a:gd name="T70" fmla="*/ 107 w 461"/>
                <a:gd name="T71" fmla="*/ 182 h 332"/>
                <a:gd name="T72" fmla="*/ 100 w 461"/>
                <a:gd name="T73" fmla="*/ 184 h 332"/>
                <a:gd name="T74" fmla="*/ 88 w 461"/>
                <a:gd name="T75" fmla="*/ 200 h 332"/>
                <a:gd name="T76" fmla="*/ 62 w 461"/>
                <a:gd name="T77" fmla="*/ 224 h 332"/>
                <a:gd name="T78" fmla="*/ 54 w 461"/>
                <a:gd name="T79" fmla="*/ 230 h 332"/>
                <a:gd name="T80" fmla="*/ 52 w 461"/>
                <a:gd name="T81" fmla="*/ 235 h 332"/>
                <a:gd name="T82" fmla="*/ 50 w 461"/>
                <a:gd name="T83" fmla="*/ 314 h 332"/>
                <a:gd name="T84" fmla="*/ 47 w 461"/>
                <a:gd name="T85" fmla="*/ 332 h 332"/>
                <a:gd name="T86" fmla="*/ 32 w 461"/>
                <a:gd name="T87" fmla="*/ 316 h 332"/>
                <a:gd name="T88" fmla="*/ 27 w 461"/>
                <a:gd name="T89" fmla="*/ 314 h 332"/>
                <a:gd name="T90" fmla="*/ 25 w 461"/>
                <a:gd name="T91" fmla="*/ 308 h 332"/>
                <a:gd name="T92" fmla="*/ 17 w 461"/>
                <a:gd name="T93" fmla="*/ 277 h 332"/>
                <a:gd name="T94" fmla="*/ 12 w 461"/>
                <a:gd name="T95" fmla="*/ 246 h 332"/>
                <a:gd name="T96" fmla="*/ 0 w 461"/>
                <a:gd name="T97" fmla="*/ 240 h 332"/>
                <a:gd name="T98" fmla="*/ 5 w 461"/>
                <a:gd name="T99" fmla="*/ 204 h 332"/>
                <a:gd name="T100" fmla="*/ 33 w 461"/>
                <a:gd name="T101" fmla="*/ 141 h 332"/>
                <a:gd name="T102" fmla="*/ 176 w 461"/>
                <a:gd name="T103" fmla="*/ 24 h 332"/>
                <a:gd name="T104" fmla="*/ 240 w 461"/>
                <a:gd name="T105" fmla="*/ 22 h 332"/>
                <a:gd name="T106" fmla="*/ 243 w 461"/>
                <a:gd name="T107" fmla="*/ 22 h 332"/>
                <a:gd name="T108" fmla="*/ 254 w 461"/>
                <a:gd name="T109" fmla="*/ 23 h 332"/>
                <a:gd name="T110" fmla="*/ 241 w 461"/>
                <a:gd name="T111" fmla="*/ 13 h 332"/>
                <a:gd name="T112" fmla="*/ 228 w 461"/>
                <a:gd name="T113" fmla="*/ 0 h 332"/>
                <a:gd name="T114" fmla="*/ 360 w 461"/>
                <a:gd name="T115" fmla="*/ 61 h 332"/>
                <a:gd name="T116" fmla="*/ 387 w 461"/>
                <a:gd name="T117" fmla="*/ 103 h 332"/>
                <a:gd name="T118" fmla="*/ 392 w 461"/>
                <a:gd name="T119" fmla="*/ 109 h 332"/>
                <a:gd name="T120" fmla="*/ 394 w 461"/>
                <a:gd name="T121" fmla="*/ 109 h 332"/>
                <a:gd name="T122" fmla="*/ 398 w 461"/>
                <a:gd name="T123" fmla="*/ 111 h 332"/>
                <a:gd name="T124" fmla="*/ 450 w 461"/>
                <a:gd name="T125" fmla="*/ 236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61" h="332">
                  <a:moveTo>
                    <a:pt x="450" y="236"/>
                  </a:moveTo>
                  <a:cubicBezTo>
                    <a:pt x="447" y="247"/>
                    <a:pt x="445" y="258"/>
                    <a:pt x="443" y="269"/>
                  </a:cubicBezTo>
                  <a:cubicBezTo>
                    <a:pt x="440" y="282"/>
                    <a:pt x="437" y="294"/>
                    <a:pt x="433" y="306"/>
                  </a:cubicBezTo>
                  <a:cubicBezTo>
                    <a:pt x="433" y="308"/>
                    <a:pt x="432" y="310"/>
                    <a:pt x="432" y="312"/>
                  </a:cubicBezTo>
                  <a:cubicBezTo>
                    <a:pt x="430" y="313"/>
                    <a:pt x="429" y="313"/>
                    <a:pt x="428" y="314"/>
                  </a:cubicBezTo>
                  <a:cubicBezTo>
                    <a:pt x="422" y="317"/>
                    <a:pt x="416" y="321"/>
                    <a:pt x="412" y="326"/>
                  </a:cubicBezTo>
                  <a:cubicBezTo>
                    <a:pt x="409" y="317"/>
                    <a:pt x="406" y="307"/>
                    <a:pt x="405" y="298"/>
                  </a:cubicBezTo>
                  <a:cubicBezTo>
                    <a:pt x="401" y="280"/>
                    <a:pt x="400" y="260"/>
                    <a:pt x="403" y="242"/>
                  </a:cubicBezTo>
                  <a:cubicBezTo>
                    <a:pt x="399" y="229"/>
                    <a:pt x="392" y="218"/>
                    <a:pt x="393" y="204"/>
                  </a:cubicBezTo>
                  <a:cubicBezTo>
                    <a:pt x="393" y="202"/>
                    <a:pt x="393" y="200"/>
                    <a:pt x="391" y="199"/>
                  </a:cubicBezTo>
                  <a:cubicBezTo>
                    <a:pt x="388" y="195"/>
                    <a:pt x="380" y="201"/>
                    <a:pt x="375" y="202"/>
                  </a:cubicBezTo>
                  <a:cubicBezTo>
                    <a:pt x="358" y="207"/>
                    <a:pt x="339" y="209"/>
                    <a:pt x="321" y="205"/>
                  </a:cubicBezTo>
                  <a:cubicBezTo>
                    <a:pt x="337" y="197"/>
                    <a:pt x="354" y="188"/>
                    <a:pt x="364" y="173"/>
                  </a:cubicBezTo>
                  <a:cubicBezTo>
                    <a:pt x="367" y="169"/>
                    <a:pt x="363" y="164"/>
                    <a:pt x="359" y="166"/>
                  </a:cubicBezTo>
                  <a:cubicBezTo>
                    <a:pt x="354" y="172"/>
                    <a:pt x="347" y="174"/>
                    <a:pt x="340" y="177"/>
                  </a:cubicBezTo>
                  <a:cubicBezTo>
                    <a:pt x="329" y="180"/>
                    <a:pt x="318" y="183"/>
                    <a:pt x="306" y="183"/>
                  </a:cubicBezTo>
                  <a:cubicBezTo>
                    <a:pt x="314" y="178"/>
                    <a:pt x="322" y="173"/>
                    <a:pt x="328" y="166"/>
                  </a:cubicBezTo>
                  <a:cubicBezTo>
                    <a:pt x="330" y="164"/>
                    <a:pt x="338" y="156"/>
                    <a:pt x="341" y="150"/>
                  </a:cubicBezTo>
                  <a:cubicBezTo>
                    <a:pt x="346" y="146"/>
                    <a:pt x="349" y="141"/>
                    <a:pt x="345" y="139"/>
                  </a:cubicBezTo>
                  <a:cubicBezTo>
                    <a:pt x="344" y="139"/>
                    <a:pt x="343" y="139"/>
                    <a:pt x="342" y="139"/>
                  </a:cubicBezTo>
                  <a:cubicBezTo>
                    <a:pt x="337" y="143"/>
                    <a:pt x="332" y="148"/>
                    <a:pt x="326" y="151"/>
                  </a:cubicBezTo>
                  <a:cubicBezTo>
                    <a:pt x="314" y="157"/>
                    <a:pt x="299" y="158"/>
                    <a:pt x="287" y="161"/>
                  </a:cubicBezTo>
                  <a:cubicBezTo>
                    <a:pt x="267" y="177"/>
                    <a:pt x="241" y="183"/>
                    <a:pt x="215" y="183"/>
                  </a:cubicBezTo>
                  <a:cubicBezTo>
                    <a:pt x="223" y="176"/>
                    <a:pt x="231" y="168"/>
                    <a:pt x="237" y="161"/>
                  </a:cubicBezTo>
                  <a:cubicBezTo>
                    <a:pt x="238" y="160"/>
                    <a:pt x="238" y="160"/>
                    <a:pt x="238" y="159"/>
                  </a:cubicBezTo>
                  <a:cubicBezTo>
                    <a:pt x="239" y="159"/>
                    <a:pt x="239" y="158"/>
                    <a:pt x="240" y="157"/>
                  </a:cubicBezTo>
                  <a:cubicBezTo>
                    <a:pt x="244" y="155"/>
                    <a:pt x="248" y="152"/>
                    <a:pt x="252" y="149"/>
                  </a:cubicBezTo>
                  <a:cubicBezTo>
                    <a:pt x="255" y="147"/>
                    <a:pt x="257" y="144"/>
                    <a:pt x="259" y="141"/>
                  </a:cubicBezTo>
                  <a:cubicBezTo>
                    <a:pt x="259" y="141"/>
                    <a:pt x="259" y="140"/>
                    <a:pt x="259" y="139"/>
                  </a:cubicBezTo>
                  <a:cubicBezTo>
                    <a:pt x="258" y="139"/>
                    <a:pt x="257" y="139"/>
                    <a:pt x="257" y="139"/>
                  </a:cubicBezTo>
                  <a:cubicBezTo>
                    <a:pt x="250" y="143"/>
                    <a:pt x="243" y="147"/>
                    <a:pt x="236" y="150"/>
                  </a:cubicBezTo>
                  <a:cubicBezTo>
                    <a:pt x="221" y="156"/>
                    <a:pt x="206" y="158"/>
                    <a:pt x="191" y="161"/>
                  </a:cubicBezTo>
                  <a:cubicBezTo>
                    <a:pt x="187" y="161"/>
                    <a:pt x="185" y="163"/>
                    <a:pt x="184" y="166"/>
                  </a:cubicBezTo>
                  <a:cubicBezTo>
                    <a:pt x="162" y="195"/>
                    <a:pt x="128" y="211"/>
                    <a:pt x="95" y="220"/>
                  </a:cubicBezTo>
                  <a:cubicBezTo>
                    <a:pt x="98" y="210"/>
                    <a:pt x="103" y="200"/>
                    <a:pt x="107" y="189"/>
                  </a:cubicBezTo>
                  <a:cubicBezTo>
                    <a:pt x="108" y="187"/>
                    <a:pt x="109" y="185"/>
                    <a:pt x="107" y="182"/>
                  </a:cubicBezTo>
                  <a:cubicBezTo>
                    <a:pt x="105" y="180"/>
                    <a:pt x="102" y="182"/>
                    <a:pt x="100" y="184"/>
                  </a:cubicBezTo>
                  <a:cubicBezTo>
                    <a:pt x="96" y="189"/>
                    <a:pt x="93" y="195"/>
                    <a:pt x="88" y="200"/>
                  </a:cubicBezTo>
                  <a:cubicBezTo>
                    <a:pt x="81" y="208"/>
                    <a:pt x="72" y="217"/>
                    <a:pt x="62" y="224"/>
                  </a:cubicBezTo>
                  <a:cubicBezTo>
                    <a:pt x="60" y="226"/>
                    <a:pt x="57" y="228"/>
                    <a:pt x="54" y="230"/>
                  </a:cubicBezTo>
                  <a:cubicBezTo>
                    <a:pt x="53" y="231"/>
                    <a:pt x="51" y="233"/>
                    <a:pt x="52" y="235"/>
                  </a:cubicBezTo>
                  <a:cubicBezTo>
                    <a:pt x="56" y="261"/>
                    <a:pt x="55" y="288"/>
                    <a:pt x="50" y="314"/>
                  </a:cubicBezTo>
                  <a:cubicBezTo>
                    <a:pt x="49" y="320"/>
                    <a:pt x="48" y="326"/>
                    <a:pt x="47" y="332"/>
                  </a:cubicBezTo>
                  <a:cubicBezTo>
                    <a:pt x="42" y="326"/>
                    <a:pt x="36" y="320"/>
                    <a:pt x="32" y="316"/>
                  </a:cubicBezTo>
                  <a:cubicBezTo>
                    <a:pt x="30" y="315"/>
                    <a:pt x="29" y="314"/>
                    <a:pt x="27" y="314"/>
                  </a:cubicBezTo>
                  <a:cubicBezTo>
                    <a:pt x="27" y="312"/>
                    <a:pt x="25" y="310"/>
                    <a:pt x="25" y="308"/>
                  </a:cubicBezTo>
                  <a:cubicBezTo>
                    <a:pt x="22" y="298"/>
                    <a:pt x="19" y="287"/>
                    <a:pt x="17" y="277"/>
                  </a:cubicBezTo>
                  <a:cubicBezTo>
                    <a:pt x="15" y="267"/>
                    <a:pt x="14" y="256"/>
                    <a:pt x="12" y="246"/>
                  </a:cubicBezTo>
                  <a:cubicBezTo>
                    <a:pt x="11" y="238"/>
                    <a:pt x="6" y="236"/>
                    <a:pt x="0" y="240"/>
                  </a:cubicBezTo>
                  <a:cubicBezTo>
                    <a:pt x="2" y="229"/>
                    <a:pt x="3" y="216"/>
                    <a:pt x="5" y="204"/>
                  </a:cubicBezTo>
                  <a:cubicBezTo>
                    <a:pt x="12" y="182"/>
                    <a:pt x="22" y="161"/>
                    <a:pt x="33" y="141"/>
                  </a:cubicBezTo>
                  <a:cubicBezTo>
                    <a:pt x="65" y="87"/>
                    <a:pt x="112" y="36"/>
                    <a:pt x="176" y="24"/>
                  </a:cubicBezTo>
                  <a:cubicBezTo>
                    <a:pt x="197" y="20"/>
                    <a:pt x="218" y="19"/>
                    <a:pt x="240" y="22"/>
                  </a:cubicBezTo>
                  <a:cubicBezTo>
                    <a:pt x="241" y="23"/>
                    <a:pt x="242" y="23"/>
                    <a:pt x="243" y="22"/>
                  </a:cubicBezTo>
                  <a:cubicBezTo>
                    <a:pt x="247" y="23"/>
                    <a:pt x="251" y="25"/>
                    <a:pt x="254" y="23"/>
                  </a:cubicBezTo>
                  <a:cubicBezTo>
                    <a:pt x="260" y="17"/>
                    <a:pt x="252" y="14"/>
                    <a:pt x="241" y="13"/>
                  </a:cubicBezTo>
                  <a:cubicBezTo>
                    <a:pt x="237" y="9"/>
                    <a:pt x="232" y="5"/>
                    <a:pt x="228" y="0"/>
                  </a:cubicBezTo>
                  <a:cubicBezTo>
                    <a:pt x="275" y="8"/>
                    <a:pt x="326" y="25"/>
                    <a:pt x="360" y="61"/>
                  </a:cubicBezTo>
                  <a:cubicBezTo>
                    <a:pt x="371" y="73"/>
                    <a:pt x="380" y="87"/>
                    <a:pt x="387" y="103"/>
                  </a:cubicBezTo>
                  <a:cubicBezTo>
                    <a:pt x="388" y="105"/>
                    <a:pt x="390" y="108"/>
                    <a:pt x="392" y="109"/>
                  </a:cubicBezTo>
                  <a:cubicBezTo>
                    <a:pt x="393" y="109"/>
                    <a:pt x="393" y="109"/>
                    <a:pt x="394" y="109"/>
                  </a:cubicBezTo>
                  <a:cubicBezTo>
                    <a:pt x="395" y="109"/>
                    <a:pt x="397" y="110"/>
                    <a:pt x="398" y="111"/>
                  </a:cubicBezTo>
                  <a:cubicBezTo>
                    <a:pt x="450" y="130"/>
                    <a:pt x="461" y="187"/>
                    <a:pt x="450" y="236"/>
                  </a:cubicBezTo>
                  <a:close/>
                </a:path>
              </a:pathLst>
            </a:custGeom>
            <a:solidFill>
              <a:srgbClr val="775F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60" name="Freeform 15">
              <a:extLst>
                <a:ext uri="{FF2B5EF4-FFF2-40B4-BE49-F238E27FC236}">
                  <a16:creationId xmlns:a16="http://schemas.microsoft.com/office/drawing/2014/main" id="{04B61574-D9BB-47ED-96A1-B9787B5C637F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3893" y="-387874"/>
              <a:ext cx="493713" cy="215900"/>
            </a:xfrm>
            <a:custGeom>
              <a:avLst/>
              <a:gdLst>
                <a:gd name="T0" fmla="*/ 154 w 154"/>
                <a:gd name="T1" fmla="*/ 0 h 67"/>
                <a:gd name="T2" fmla="*/ 104 w 154"/>
                <a:gd name="T3" fmla="*/ 19 h 67"/>
                <a:gd name="T4" fmla="*/ 78 w 154"/>
                <a:gd name="T5" fmla="*/ 21 h 67"/>
                <a:gd name="T6" fmla="*/ 75 w 154"/>
                <a:gd name="T7" fmla="*/ 22 h 67"/>
                <a:gd name="T8" fmla="*/ 0 w 154"/>
                <a:gd name="T9" fmla="*/ 0 h 67"/>
                <a:gd name="T10" fmla="*/ 1 w 154"/>
                <a:gd name="T11" fmla="*/ 2 h 67"/>
                <a:gd name="T12" fmla="*/ 3 w 154"/>
                <a:gd name="T13" fmla="*/ 5 h 67"/>
                <a:gd name="T14" fmla="*/ 27 w 154"/>
                <a:gd name="T15" fmla="*/ 38 h 67"/>
                <a:gd name="T16" fmla="*/ 143 w 154"/>
                <a:gd name="T17" fmla="*/ 12 h 67"/>
                <a:gd name="T18" fmla="*/ 153 w 154"/>
                <a:gd name="T19" fmla="*/ 3 h 67"/>
                <a:gd name="T20" fmla="*/ 154 w 154"/>
                <a:gd name="T21" fmla="*/ 0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4" h="67">
                  <a:moveTo>
                    <a:pt x="154" y="0"/>
                  </a:moveTo>
                  <a:cubicBezTo>
                    <a:pt x="138" y="9"/>
                    <a:pt x="121" y="16"/>
                    <a:pt x="104" y="19"/>
                  </a:cubicBezTo>
                  <a:cubicBezTo>
                    <a:pt x="96" y="21"/>
                    <a:pt x="85" y="22"/>
                    <a:pt x="78" y="21"/>
                  </a:cubicBezTo>
                  <a:cubicBezTo>
                    <a:pt x="77" y="22"/>
                    <a:pt x="76" y="22"/>
                    <a:pt x="75" y="22"/>
                  </a:cubicBezTo>
                  <a:cubicBezTo>
                    <a:pt x="50" y="19"/>
                    <a:pt x="24" y="12"/>
                    <a:pt x="0" y="0"/>
                  </a:cubicBezTo>
                  <a:cubicBezTo>
                    <a:pt x="0" y="1"/>
                    <a:pt x="1" y="2"/>
                    <a:pt x="1" y="2"/>
                  </a:cubicBezTo>
                  <a:cubicBezTo>
                    <a:pt x="2" y="3"/>
                    <a:pt x="2" y="4"/>
                    <a:pt x="3" y="5"/>
                  </a:cubicBezTo>
                  <a:cubicBezTo>
                    <a:pt x="11" y="16"/>
                    <a:pt x="16" y="30"/>
                    <a:pt x="27" y="38"/>
                  </a:cubicBezTo>
                  <a:cubicBezTo>
                    <a:pt x="66" y="67"/>
                    <a:pt x="113" y="40"/>
                    <a:pt x="143" y="12"/>
                  </a:cubicBezTo>
                  <a:cubicBezTo>
                    <a:pt x="147" y="9"/>
                    <a:pt x="150" y="6"/>
                    <a:pt x="153" y="3"/>
                  </a:cubicBezTo>
                  <a:cubicBezTo>
                    <a:pt x="153" y="2"/>
                    <a:pt x="153" y="1"/>
                    <a:pt x="154" y="0"/>
                  </a:cubicBezTo>
                  <a:close/>
                </a:path>
              </a:pathLst>
            </a:custGeom>
            <a:solidFill>
              <a:srgbClr val="F78C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61" name="Freeform 16">
              <a:extLst>
                <a:ext uri="{FF2B5EF4-FFF2-40B4-BE49-F238E27FC236}">
                  <a16:creationId xmlns:a16="http://schemas.microsoft.com/office/drawing/2014/main" id="{A07B3E7D-D812-4A5E-AA73-A74E01504E0D}"/>
                </a:ext>
              </a:extLst>
            </p:cNvPr>
            <p:cNvSpPr>
              <a:spLocks/>
            </p:cNvSpPr>
            <p:nvPr/>
          </p:nvSpPr>
          <p:spPr bwMode="auto">
            <a:xfrm>
              <a:off x="4044431" y="-341836"/>
              <a:ext cx="292100" cy="863600"/>
            </a:xfrm>
            <a:custGeom>
              <a:avLst/>
              <a:gdLst>
                <a:gd name="T0" fmla="*/ 73 w 91"/>
                <a:gd name="T1" fmla="*/ 210 h 269"/>
                <a:gd name="T2" fmla="*/ 79 w 91"/>
                <a:gd name="T3" fmla="*/ 184 h 269"/>
                <a:gd name="T4" fmla="*/ 32 w 91"/>
                <a:gd name="T5" fmla="*/ 102 h 269"/>
                <a:gd name="T6" fmla="*/ 14 w 91"/>
                <a:gd name="T7" fmla="*/ 76 h 269"/>
                <a:gd name="T8" fmla="*/ 40 w 91"/>
                <a:gd name="T9" fmla="*/ 98 h 269"/>
                <a:gd name="T10" fmla="*/ 63 w 91"/>
                <a:gd name="T11" fmla="*/ 131 h 269"/>
                <a:gd name="T12" fmla="*/ 65 w 91"/>
                <a:gd name="T13" fmla="*/ 129 h 269"/>
                <a:gd name="T14" fmla="*/ 84 w 91"/>
                <a:gd name="T15" fmla="*/ 103 h 269"/>
                <a:gd name="T16" fmla="*/ 77 w 91"/>
                <a:gd name="T17" fmla="*/ 75 h 269"/>
                <a:gd name="T18" fmla="*/ 38 w 91"/>
                <a:gd name="T19" fmla="*/ 29 h 269"/>
                <a:gd name="T20" fmla="*/ 6 w 91"/>
                <a:gd name="T21" fmla="*/ 0 h 269"/>
                <a:gd name="T22" fmla="*/ 3 w 91"/>
                <a:gd name="T23" fmla="*/ 13 h 269"/>
                <a:gd name="T24" fmla="*/ 0 w 91"/>
                <a:gd name="T25" fmla="*/ 26 h 269"/>
                <a:gd name="T26" fmla="*/ 4 w 91"/>
                <a:gd name="T27" fmla="*/ 47 h 269"/>
                <a:gd name="T28" fmla="*/ 12 w 91"/>
                <a:gd name="T29" fmla="*/ 157 h 269"/>
                <a:gd name="T30" fmla="*/ 13 w 91"/>
                <a:gd name="T31" fmla="*/ 242 h 269"/>
                <a:gd name="T32" fmla="*/ 12 w 91"/>
                <a:gd name="T33" fmla="*/ 269 h 269"/>
                <a:gd name="T34" fmla="*/ 38 w 91"/>
                <a:gd name="T35" fmla="*/ 267 h 269"/>
                <a:gd name="T36" fmla="*/ 39 w 91"/>
                <a:gd name="T37" fmla="*/ 265 h 269"/>
                <a:gd name="T38" fmla="*/ 48 w 91"/>
                <a:gd name="T39" fmla="*/ 252 h 269"/>
                <a:gd name="T40" fmla="*/ 73 w 91"/>
                <a:gd name="T41" fmla="*/ 210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1" h="269">
                  <a:moveTo>
                    <a:pt x="73" y="210"/>
                  </a:moveTo>
                  <a:cubicBezTo>
                    <a:pt x="77" y="202"/>
                    <a:pt x="81" y="193"/>
                    <a:pt x="79" y="184"/>
                  </a:cubicBezTo>
                  <a:cubicBezTo>
                    <a:pt x="69" y="154"/>
                    <a:pt x="50" y="127"/>
                    <a:pt x="32" y="102"/>
                  </a:cubicBezTo>
                  <a:cubicBezTo>
                    <a:pt x="25" y="94"/>
                    <a:pt x="20" y="85"/>
                    <a:pt x="14" y="76"/>
                  </a:cubicBezTo>
                  <a:cubicBezTo>
                    <a:pt x="11" y="68"/>
                    <a:pt x="39" y="96"/>
                    <a:pt x="40" y="98"/>
                  </a:cubicBezTo>
                  <a:cubicBezTo>
                    <a:pt x="48" y="109"/>
                    <a:pt x="56" y="120"/>
                    <a:pt x="63" y="131"/>
                  </a:cubicBezTo>
                  <a:cubicBezTo>
                    <a:pt x="64" y="130"/>
                    <a:pt x="64" y="130"/>
                    <a:pt x="65" y="129"/>
                  </a:cubicBezTo>
                  <a:cubicBezTo>
                    <a:pt x="72" y="121"/>
                    <a:pt x="79" y="113"/>
                    <a:pt x="84" y="103"/>
                  </a:cubicBezTo>
                  <a:cubicBezTo>
                    <a:pt x="91" y="93"/>
                    <a:pt x="83" y="83"/>
                    <a:pt x="77" y="75"/>
                  </a:cubicBezTo>
                  <a:cubicBezTo>
                    <a:pt x="66" y="58"/>
                    <a:pt x="52" y="43"/>
                    <a:pt x="38" y="29"/>
                  </a:cubicBezTo>
                  <a:cubicBezTo>
                    <a:pt x="28" y="19"/>
                    <a:pt x="16" y="10"/>
                    <a:pt x="6" y="0"/>
                  </a:cubicBezTo>
                  <a:cubicBezTo>
                    <a:pt x="4" y="5"/>
                    <a:pt x="3" y="9"/>
                    <a:pt x="3" y="13"/>
                  </a:cubicBezTo>
                  <a:cubicBezTo>
                    <a:pt x="1" y="16"/>
                    <a:pt x="2" y="22"/>
                    <a:pt x="0" y="26"/>
                  </a:cubicBezTo>
                  <a:cubicBezTo>
                    <a:pt x="3" y="30"/>
                    <a:pt x="4" y="44"/>
                    <a:pt x="4" y="47"/>
                  </a:cubicBezTo>
                  <a:cubicBezTo>
                    <a:pt x="9" y="84"/>
                    <a:pt x="10" y="120"/>
                    <a:pt x="12" y="157"/>
                  </a:cubicBezTo>
                  <a:cubicBezTo>
                    <a:pt x="13" y="185"/>
                    <a:pt x="13" y="213"/>
                    <a:pt x="13" y="242"/>
                  </a:cubicBezTo>
                  <a:cubicBezTo>
                    <a:pt x="12" y="245"/>
                    <a:pt x="14" y="260"/>
                    <a:pt x="12" y="269"/>
                  </a:cubicBezTo>
                  <a:cubicBezTo>
                    <a:pt x="21" y="269"/>
                    <a:pt x="29" y="268"/>
                    <a:pt x="38" y="267"/>
                  </a:cubicBezTo>
                  <a:cubicBezTo>
                    <a:pt x="38" y="266"/>
                    <a:pt x="39" y="266"/>
                    <a:pt x="39" y="265"/>
                  </a:cubicBezTo>
                  <a:cubicBezTo>
                    <a:pt x="42" y="260"/>
                    <a:pt x="45" y="256"/>
                    <a:pt x="48" y="252"/>
                  </a:cubicBezTo>
                  <a:cubicBezTo>
                    <a:pt x="56" y="238"/>
                    <a:pt x="65" y="224"/>
                    <a:pt x="73" y="210"/>
                  </a:cubicBezTo>
                  <a:close/>
                </a:path>
              </a:pathLst>
            </a:custGeom>
            <a:solidFill>
              <a:srgbClr val="8DB8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62" name="Freeform 17">
              <a:extLst>
                <a:ext uri="{FF2B5EF4-FFF2-40B4-BE49-F238E27FC236}">
                  <a16:creationId xmlns:a16="http://schemas.microsoft.com/office/drawing/2014/main" id="{65D18BBA-1B88-41A0-90C5-A541E6FA568A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5243" y="-133874"/>
              <a:ext cx="455613" cy="646113"/>
            </a:xfrm>
            <a:custGeom>
              <a:avLst/>
              <a:gdLst>
                <a:gd name="T0" fmla="*/ 142 w 142"/>
                <a:gd name="T1" fmla="*/ 146 h 201"/>
                <a:gd name="T2" fmla="*/ 134 w 142"/>
                <a:gd name="T3" fmla="*/ 153 h 201"/>
                <a:gd name="T4" fmla="*/ 26 w 142"/>
                <a:gd name="T5" fmla="*/ 197 h 201"/>
                <a:gd name="T6" fmla="*/ 0 w 142"/>
                <a:gd name="T7" fmla="*/ 201 h 201"/>
                <a:gd name="T8" fmla="*/ 2 w 142"/>
                <a:gd name="T9" fmla="*/ 199 h 201"/>
                <a:gd name="T10" fmla="*/ 27 w 142"/>
                <a:gd name="T11" fmla="*/ 161 h 201"/>
                <a:gd name="T12" fmla="*/ 41 w 142"/>
                <a:gd name="T13" fmla="*/ 130 h 201"/>
                <a:gd name="T14" fmla="*/ 40 w 142"/>
                <a:gd name="T15" fmla="*/ 114 h 201"/>
                <a:gd name="T16" fmla="*/ 27 w 142"/>
                <a:gd name="T17" fmla="*/ 84 h 201"/>
                <a:gd name="T18" fmla="*/ 20 w 142"/>
                <a:gd name="T19" fmla="*/ 73 h 201"/>
                <a:gd name="T20" fmla="*/ 39 w 142"/>
                <a:gd name="T21" fmla="*/ 53 h 201"/>
                <a:gd name="T22" fmla="*/ 43 w 142"/>
                <a:gd name="T23" fmla="*/ 11 h 201"/>
                <a:gd name="T24" fmla="*/ 34 w 142"/>
                <a:gd name="T25" fmla="*/ 0 h 201"/>
                <a:gd name="T26" fmla="*/ 80 w 142"/>
                <a:gd name="T27" fmla="*/ 41 h 201"/>
                <a:gd name="T28" fmla="*/ 83 w 142"/>
                <a:gd name="T29" fmla="*/ 45 h 201"/>
                <a:gd name="T30" fmla="*/ 125 w 142"/>
                <a:gd name="T31" fmla="*/ 106 h 201"/>
                <a:gd name="T32" fmla="*/ 141 w 142"/>
                <a:gd name="T33" fmla="*/ 145 h 201"/>
                <a:gd name="T34" fmla="*/ 142 w 142"/>
                <a:gd name="T35" fmla="*/ 14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201">
                  <a:moveTo>
                    <a:pt x="142" y="146"/>
                  </a:moveTo>
                  <a:cubicBezTo>
                    <a:pt x="139" y="148"/>
                    <a:pt x="136" y="152"/>
                    <a:pt x="134" y="153"/>
                  </a:cubicBezTo>
                  <a:cubicBezTo>
                    <a:pt x="102" y="178"/>
                    <a:pt x="65" y="191"/>
                    <a:pt x="26" y="197"/>
                  </a:cubicBezTo>
                  <a:cubicBezTo>
                    <a:pt x="17" y="199"/>
                    <a:pt x="9" y="200"/>
                    <a:pt x="0" y="201"/>
                  </a:cubicBezTo>
                  <a:cubicBezTo>
                    <a:pt x="1" y="200"/>
                    <a:pt x="1" y="199"/>
                    <a:pt x="2" y="199"/>
                  </a:cubicBezTo>
                  <a:cubicBezTo>
                    <a:pt x="11" y="186"/>
                    <a:pt x="19" y="174"/>
                    <a:pt x="27" y="161"/>
                  </a:cubicBezTo>
                  <a:cubicBezTo>
                    <a:pt x="33" y="151"/>
                    <a:pt x="39" y="141"/>
                    <a:pt x="41" y="130"/>
                  </a:cubicBezTo>
                  <a:cubicBezTo>
                    <a:pt x="42" y="125"/>
                    <a:pt x="42" y="119"/>
                    <a:pt x="40" y="114"/>
                  </a:cubicBezTo>
                  <a:cubicBezTo>
                    <a:pt x="37" y="104"/>
                    <a:pt x="32" y="94"/>
                    <a:pt x="27" y="84"/>
                  </a:cubicBezTo>
                  <a:cubicBezTo>
                    <a:pt x="25" y="81"/>
                    <a:pt x="23" y="77"/>
                    <a:pt x="20" y="73"/>
                  </a:cubicBezTo>
                  <a:cubicBezTo>
                    <a:pt x="27" y="67"/>
                    <a:pt x="34" y="61"/>
                    <a:pt x="39" y="53"/>
                  </a:cubicBezTo>
                  <a:cubicBezTo>
                    <a:pt x="49" y="40"/>
                    <a:pt x="53" y="26"/>
                    <a:pt x="43" y="11"/>
                  </a:cubicBezTo>
                  <a:cubicBezTo>
                    <a:pt x="40" y="7"/>
                    <a:pt x="37" y="3"/>
                    <a:pt x="34" y="0"/>
                  </a:cubicBezTo>
                  <a:cubicBezTo>
                    <a:pt x="50" y="13"/>
                    <a:pt x="66" y="26"/>
                    <a:pt x="80" y="41"/>
                  </a:cubicBezTo>
                  <a:cubicBezTo>
                    <a:pt x="81" y="42"/>
                    <a:pt x="82" y="44"/>
                    <a:pt x="83" y="45"/>
                  </a:cubicBezTo>
                  <a:cubicBezTo>
                    <a:pt x="99" y="63"/>
                    <a:pt x="113" y="84"/>
                    <a:pt x="125" y="106"/>
                  </a:cubicBezTo>
                  <a:cubicBezTo>
                    <a:pt x="131" y="119"/>
                    <a:pt x="137" y="132"/>
                    <a:pt x="141" y="145"/>
                  </a:cubicBezTo>
                  <a:cubicBezTo>
                    <a:pt x="141" y="146"/>
                    <a:pt x="141" y="146"/>
                    <a:pt x="142" y="146"/>
                  </a:cubicBezTo>
                  <a:close/>
                </a:path>
              </a:pathLst>
            </a:custGeom>
            <a:solidFill>
              <a:srgbClr val="8DB8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63" name="Freeform 18">
              <a:extLst>
                <a:ext uri="{FF2B5EF4-FFF2-40B4-BE49-F238E27FC236}">
                  <a16:creationId xmlns:a16="http://schemas.microsoft.com/office/drawing/2014/main" id="{A5218B47-9759-4B9A-AB66-5796A6C4AC09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0718" y="-40211"/>
              <a:ext cx="509588" cy="569913"/>
            </a:xfrm>
            <a:custGeom>
              <a:avLst/>
              <a:gdLst>
                <a:gd name="T0" fmla="*/ 154 w 159"/>
                <a:gd name="T1" fmla="*/ 0 h 177"/>
                <a:gd name="T2" fmla="*/ 136 w 159"/>
                <a:gd name="T3" fmla="*/ 11 h 177"/>
                <a:gd name="T4" fmla="*/ 76 w 159"/>
                <a:gd name="T5" fmla="*/ 26 h 177"/>
                <a:gd name="T6" fmla="*/ 7 w 159"/>
                <a:gd name="T7" fmla="*/ 4 h 177"/>
                <a:gd name="T8" fmla="*/ 3 w 159"/>
                <a:gd name="T9" fmla="*/ 1 h 177"/>
                <a:gd name="T10" fmla="*/ 0 w 159"/>
                <a:gd name="T11" fmla="*/ 125 h 177"/>
                <a:gd name="T12" fmla="*/ 1 w 159"/>
                <a:gd name="T13" fmla="*/ 160 h 177"/>
                <a:gd name="T14" fmla="*/ 1 w 159"/>
                <a:gd name="T15" fmla="*/ 165 h 177"/>
                <a:gd name="T16" fmla="*/ 0 w 159"/>
                <a:gd name="T17" fmla="*/ 170 h 177"/>
                <a:gd name="T18" fmla="*/ 0 w 159"/>
                <a:gd name="T19" fmla="*/ 173 h 177"/>
                <a:gd name="T20" fmla="*/ 125 w 159"/>
                <a:gd name="T21" fmla="*/ 177 h 177"/>
                <a:gd name="T22" fmla="*/ 157 w 159"/>
                <a:gd name="T23" fmla="*/ 175 h 177"/>
                <a:gd name="T24" fmla="*/ 157 w 159"/>
                <a:gd name="T25" fmla="*/ 168 h 177"/>
                <a:gd name="T26" fmla="*/ 158 w 159"/>
                <a:gd name="T27" fmla="*/ 133 h 177"/>
                <a:gd name="T28" fmla="*/ 156 w 159"/>
                <a:gd name="T29" fmla="*/ 35 h 177"/>
                <a:gd name="T30" fmla="*/ 154 w 159"/>
                <a:gd name="T31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9" h="177">
                  <a:moveTo>
                    <a:pt x="154" y="0"/>
                  </a:moveTo>
                  <a:cubicBezTo>
                    <a:pt x="147" y="5"/>
                    <a:pt x="138" y="9"/>
                    <a:pt x="136" y="11"/>
                  </a:cubicBezTo>
                  <a:cubicBezTo>
                    <a:pt x="117" y="19"/>
                    <a:pt x="97" y="26"/>
                    <a:pt x="76" y="26"/>
                  </a:cubicBezTo>
                  <a:cubicBezTo>
                    <a:pt x="52" y="25"/>
                    <a:pt x="26" y="20"/>
                    <a:pt x="7" y="4"/>
                  </a:cubicBezTo>
                  <a:cubicBezTo>
                    <a:pt x="6" y="3"/>
                    <a:pt x="5" y="2"/>
                    <a:pt x="3" y="1"/>
                  </a:cubicBezTo>
                  <a:cubicBezTo>
                    <a:pt x="2" y="42"/>
                    <a:pt x="0" y="83"/>
                    <a:pt x="0" y="125"/>
                  </a:cubicBezTo>
                  <a:cubicBezTo>
                    <a:pt x="0" y="136"/>
                    <a:pt x="0" y="148"/>
                    <a:pt x="1" y="160"/>
                  </a:cubicBezTo>
                  <a:cubicBezTo>
                    <a:pt x="1" y="161"/>
                    <a:pt x="1" y="163"/>
                    <a:pt x="1" y="165"/>
                  </a:cubicBezTo>
                  <a:cubicBezTo>
                    <a:pt x="0" y="167"/>
                    <a:pt x="0" y="168"/>
                    <a:pt x="0" y="170"/>
                  </a:cubicBezTo>
                  <a:cubicBezTo>
                    <a:pt x="0" y="171"/>
                    <a:pt x="0" y="172"/>
                    <a:pt x="0" y="173"/>
                  </a:cubicBezTo>
                  <a:cubicBezTo>
                    <a:pt x="42" y="176"/>
                    <a:pt x="84" y="177"/>
                    <a:pt x="125" y="177"/>
                  </a:cubicBezTo>
                  <a:cubicBezTo>
                    <a:pt x="136" y="176"/>
                    <a:pt x="147" y="176"/>
                    <a:pt x="157" y="175"/>
                  </a:cubicBezTo>
                  <a:cubicBezTo>
                    <a:pt x="157" y="173"/>
                    <a:pt x="157" y="171"/>
                    <a:pt x="157" y="168"/>
                  </a:cubicBezTo>
                  <a:cubicBezTo>
                    <a:pt x="158" y="157"/>
                    <a:pt x="158" y="145"/>
                    <a:pt x="158" y="133"/>
                  </a:cubicBezTo>
                  <a:cubicBezTo>
                    <a:pt x="159" y="100"/>
                    <a:pt x="158" y="67"/>
                    <a:pt x="156" y="35"/>
                  </a:cubicBezTo>
                  <a:cubicBezTo>
                    <a:pt x="155" y="23"/>
                    <a:pt x="154" y="12"/>
                    <a:pt x="15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64" name="Freeform 19">
              <a:extLst>
                <a:ext uri="{FF2B5EF4-FFF2-40B4-BE49-F238E27FC236}">
                  <a16:creationId xmlns:a16="http://schemas.microsoft.com/office/drawing/2014/main" id="{B1221530-2F70-483D-B2C2-F67AA191EC27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7943" y="-162449"/>
              <a:ext cx="481013" cy="665163"/>
            </a:xfrm>
            <a:custGeom>
              <a:avLst/>
              <a:gdLst>
                <a:gd name="T0" fmla="*/ 150 w 150"/>
                <a:gd name="T1" fmla="*/ 207 h 207"/>
                <a:gd name="T2" fmla="*/ 147 w 150"/>
                <a:gd name="T3" fmla="*/ 207 h 207"/>
                <a:gd name="T4" fmla="*/ 123 w 150"/>
                <a:gd name="T5" fmla="*/ 203 h 207"/>
                <a:gd name="T6" fmla="*/ 43 w 150"/>
                <a:gd name="T7" fmla="*/ 180 h 207"/>
                <a:gd name="T8" fmla="*/ 0 w 150"/>
                <a:gd name="T9" fmla="*/ 151 h 207"/>
                <a:gd name="T10" fmla="*/ 0 w 150"/>
                <a:gd name="T11" fmla="*/ 151 h 207"/>
                <a:gd name="T12" fmla="*/ 1 w 150"/>
                <a:gd name="T13" fmla="*/ 144 h 207"/>
                <a:gd name="T14" fmla="*/ 63 w 150"/>
                <a:gd name="T15" fmla="*/ 44 h 207"/>
                <a:gd name="T16" fmla="*/ 114 w 150"/>
                <a:gd name="T17" fmla="*/ 0 h 207"/>
                <a:gd name="T18" fmla="*/ 102 w 150"/>
                <a:gd name="T19" fmla="*/ 17 h 207"/>
                <a:gd name="T20" fmla="*/ 126 w 150"/>
                <a:gd name="T21" fmla="*/ 77 h 207"/>
                <a:gd name="T22" fmla="*/ 120 w 150"/>
                <a:gd name="T23" fmla="*/ 87 h 207"/>
                <a:gd name="T24" fmla="*/ 108 w 150"/>
                <a:gd name="T25" fmla="*/ 114 h 207"/>
                <a:gd name="T26" fmla="*/ 108 w 150"/>
                <a:gd name="T27" fmla="*/ 114 h 207"/>
                <a:gd name="T28" fmla="*/ 104 w 150"/>
                <a:gd name="T29" fmla="*/ 136 h 207"/>
                <a:gd name="T30" fmla="*/ 150 w 150"/>
                <a:gd name="T31" fmla="*/ 207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0" h="207">
                  <a:moveTo>
                    <a:pt x="150" y="207"/>
                  </a:moveTo>
                  <a:cubicBezTo>
                    <a:pt x="149" y="207"/>
                    <a:pt x="148" y="207"/>
                    <a:pt x="147" y="207"/>
                  </a:cubicBezTo>
                  <a:cubicBezTo>
                    <a:pt x="139" y="206"/>
                    <a:pt x="131" y="205"/>
                    <a:pt x="123" y="203"/>
                  </a:cubicBezTo>
                  <a:cubicBezTo>
                    <a:pt x="96" y="199"/>
                    <a:pt x="68" y="192"/>
                    <a:pt x="43" y="180"/>
                  </a:cubicBezTo>
                  <a:cubicBezTo>
                    <a:pt x="27" y="173"/>
                    <a:pt x="13" y="162"/>
                    <a:pt x="0" y="151"/>
                  </a:cubicBezTo>
                  <a:cubicBezTo>
                    <a:pt x="0" y="151"/>
                    <a:pt x="0" y="151"/>
                    <a:pt x="0" y="151"/>
                  </a:cubicBezTo>
                  <a:cubicBezTo>
                    <a:pt x="0" y="149"/>
                    <a:pt x="0" y="146"/>
                    <a:pt x="1" y="144"/>
                  </a:cubicBezTo>
                  <a:cubicBezTo>
                    <a:pt x="7" y="108"/>
                    <a:pt x="33" y="74"/>
                    <a:pt x="63" y="44"/>
                  </a:cubicBezTo>
                  <a:cubicBezTo>
                    <a:pt x="80" y="28"/>
                    <a:pt x="98" y="13"/>
                    <a:pt x="114" y="0"/>
                  </a:cubicBezTo>
                  <a:cubicBezTo>
                    <a:pt x="110" y="5"/>
                    <a:pt x="106" y="11"/>
                    <a:pt x="102" y="17"/>
                  </a:cubicBezTo>
                  <a:cubicBezTo>
                    <a:pt x="83" y="39"/>
                    <a:pt x="107" y="64"/>
                    <a:pt x="126" y="77"/>
                  </a:cubicBezTo>
                  <a:cubicBezTo>
                    <a:pt x="124" y="80"/>
                    <a:pt x="122" y="84"/>
                    <a:pt x="120" y="87"/>
                  </a:cubicBezTo>
                  <a:cubicBezTo>
                    <a:pt x="115" y="95"/>
                    <a:pt x="110" y="104"/>
                    <a:pt x="108" y="114"/>
                  </a:cubicBezTo>
                  <a:cubicBezTo>
                    <a:pt x="108" y="114"/>
                    <a:pt x="108" y="114"/>
                    <a:pt x="108" y="114"/>
                  </a:cubicBezTo>
                  <a:cubicBezTo>
                    <a:pt x="106" y="121"/>
                    <a:pt x="104" y="128"/>
                    <a:pt x="104" y="136"/>
                  </a:cubicBezTo>
                  <a:cubicBezTo>
                    <a:pt x="109" y="164"/>
                    <a:pt x="130" y="187"/>
                    <a:pt x="150" y="207"/>
                  </a:cubicBezTo>
                  <a:close/>
                </a:path>
              </a:pathLst>
            </a:custGeom>
            <a:solidFill>
              <a:srgbClr val="8DB8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65" name="Freeform 20">
              <a:extLst>
                <a:ext uri="{FF2B5EF4-FFF2-40B4-BE49-F238E27FC236}">
                  <a16:creationId xmlns:a16="http://schemas.microsoft.com/office/drawing/2014/main" id="{146A21D7-5286-4E6F-870D-52C80DE2C091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9568" y="-356124"/>
              <a:ext cx="314325" cy="868363"/>
            </a:xfrm>
            <a:custGeom>
              <a:avLst/>
              <a:gdLst>
                <a:gd name="T0" fmla="*/ 95 w 98"/>
                <a:gd name="T1" fmla="*/ 55 h 270"/>
                <a:gd name="T2" fmla="*/ 98 w 98"/>
                <a:gd name="T3" fmla="*/ 32 h 270"/>
                <a:gd name="T4" fmla="*/ 96 w 98"/>
                <a:gd name="T5" fmla="*/ 29 h 270"/>
                <a:gd name="T6" fmla="*/ 92 w 98"/>
                <a:gd name="T7" fmla="*/ 0 h 270"/>
                <a:gd name="T8" fmla="*/ 78 w 98"/>
                <a:gd name="T9" fmla="*/ 11 h 270"/>
                <a:gd name="T10" fmla="*/ 16 w 98"/>
                <a:gd name="T11" fmla="*/ 81 h 270"/>
                <a:gd name="T12" fmla="*/ 30 w 98"/>
                <a:gd name="T13" fmla="*/ 125 h 270"/>
                <a:gd name="T14" fmla="*/ 37 w 98"/>
                <a:gd name="T15" fmla="*/ 131 h 270"/>
                <a:gd name="T16" fmla="*/ 52 w 98"/>
                <a:gd name="T17" fmla="*/ 112 h 270"/>
                <a:gd name="T18" fmla="*/ 80 w 98"/>
                <a:gd name="T19" fmla="*/ 82 h 270"/>
                <a:gd name="T20" fmla="*/ 83 w 98"/>
                <a:gd name="T21" fmla="*/ 80 h 270"/>
                <a:gd name="T22" fmla="*/ 84 w 98"/>
                <a:gd name="T23" fmla="*/ 82 h 270"/>
                <a:gd name="T24" fmla="*/ 57 w 98"/>
                <a:gd name="T25" fmla="*/ 119 h 270"/>
                <a:gd name="T26" fmla="*/ 65 w 98"/>
                <a:gd name="T27" fmla="*/ 268 h 270"/>
                <a:gd name="T28" fmla="*/ 89 w 98"/>
                <a:gd name="T29" fmla="*/ 270 h 270"/>
                <a:gd name="T30" fmla="*/ 89 w 98"/>
                <a:gd name="T31" fmla="*/ 248 h 270"/>
                <a:gd name="T32" fmla="*/ 89 w 98"/>
                <a:gd name="T33" fmla="*/ 243 h 270"/>
                <a:gd name="T34" fmla="*/ 89 w 98"/>
                <a:gd name="T35" fmla="*/ 190 h 270"/>
                <a:gd name="T36" fmla="*/ 95 w 98"/>
                <a:gd name="T37" fmla="*/ 55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8" h="270">
                  <a:moveTo>
                    <a:pt x="95" y="55"/>
                  </a:moveTo>
                  <a:cubicBezTo>
                    <a:pt x="96" y="47"/>
                    <a:pt x="96" y="39"/>
                    <a:pt x="98" y="32"/>
                  </a:cubicBezTo>
                  <a:cubicBezTo>
                    <a:pt x="97" y="31"/>
                    <a:pt x="97" y="30"/>
                    <a:pt x="96" y="29"/>
                  </a:cubicBezTo>
                  <a:cubicBezTo>
                    <a:pt x="95" y="19"/>
                    <a:pt x="94" y="9"/>
                    <a:pt x="92" y="0"/>
                  </a:cubicBezTo>
                  <a:cubicBezTo>
                    <a:pt x="87" y="4"/>
                    <a:pt x="82" y="7"/>
                    <a:pt x="78" y="11"/>
                  </a:cubicBezTo>
                  <a:cubicBezTo>
                    <a:pt x="55" y="32"/>
                    <a:pt x="33" y="55"/>
                    <a:pt x="16" y="81"/>
                  </a:cubicBezTo>
                  <a:cubicBezTo>
                    <a:pt x="1" y="97"/>
                    <a:pt x="18" y="114"/>
                    <a:pt x="30" y="125"/>
                  </a:cubicBezTo>
                  <a:cubicBezTo>
                    <a:pt x="32" y="127"/>
                    <a:pt x="35" y="129"/>
                    <a:pt x="37" y="131"/>
                  </a:cubicBezTo>
                  <a:cubicBezTo>
                    <a:pt x="42" y="124"/>
                    <a:pt x="47" y="118"/>
                    <a:pt x="52" y="112"/>
                  </a:cubicBezTo>
                  <a:cubicBezTo>
                    <a:pt x="61" y="101"/>
                    <a:pt x="70" y="91"/>
                    <a:pt x="80" y="82"/>
                  </a:cubicBezTo>
                  <a:cubicBezTo>
                    <a:pt x="81" y="81"/>
                    <a:pt x="82" y="80"/>
                    <a:pt x="83" y="80"/>
                  </a:cubicBezTo>
                  <a:cubicBezTo>
                    <a:pt x="85" y="80"/>
                    <a:pt x="84" y="81"/>
                    <a:pt x="84" y="82"/>
                  </a:cubicBezTo>
                  <a:cubicBezTo>
                    <a:pt x="75" y="95"/>
                    <a:pt x="66" y="107"/>
                    <a:pt x="57" y="119"/>
                  </a:cubicBezTo>
                  <a:cubicBezTo>
                    <a:pt x="0" y="193"/>
                    <a:pt x="12" y="201"/>
                    <a:pt x="65" y="268"/>
                  </a:cubicBezTo>
                  <a:cubicBezTo>
                    <a:pt x="73" y="269"/>
                    <a:pt x="81" y="269"/>
                    <a:pt x="89" y="270"/>
                  </a:cubicBezTo>
                  <a:cubicBezTo>
                    <a:pt x="88" y="263"/>
                    <a:pt x="88" y="255"/>
                    <a:pt x="89" y="248"/>
                  </a:cubicBezTo>
                  <a:cubicBezTo>
                    <a:pt x="89" y="247"/>
                    <a:pt x="89" y="245"/>
                    <a:pt x="89" y="243"/>
                  </a:cubicBezTo>
                  <a:cubicBezTo>
                    <a:pt x="89" y="225"/>
                    <a:pt x="89" y="208"/>
                    <a:pt x="89" y="190"/>
                  </a:cubicBezTo>
                  <a:cubicBezTo>
                    <a:pt x="89" y="145"/>
                    <a:pt x="92" y="100"/>
                    <a:pt x="95" y="55"/>
                  </a:cubicBezTo>
                  <a:close/>
                </a:path>
              </a:pathLst>
            </a:custGeom>
            <a:solidFill>
              <a:srgbClr val="8DB8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66" name="Freeform 21">
              <a:extLst>
                <a:ext uri="{FF2B5EF4-FFF2-40B4-BE49-F238E27FC236}">
                  <a16:creationId xmlns:a16="http://schemas.microsoft.com/office/drawing/2014/main" id="{389296B3-1ABC-44CF-83DB-2FD66180244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909368" y="-2092849"/>
              <a:ext cx="1776413" cy="2654300"/>
            </a:xfrm>
            <a:custGeom>
              <a:avLst/>
              <a:gdLst>
                <a:gd name="T0" fmla="*/ 364 w 554"/>
                <a:gd name="T1" fmla="*/ 538 h 825"/>
                <a:gd name="T2" fmla="*/ 435 w 554"/>
                <a:gd name="T3" fmla="*/ 440 h 825"/>
                <a:gd name="T4" fmla="*/ 500 w 554"/>
                <a:gd name="T5" fmla="*/ 280 h 825"/>
                <a:gd name="T6" fmla="*/ 390 w 554"/>
                <a:gd name="T7" fmla="*/ 44 h 825"/>
                <a:gd name="T8" fmla="*/ 262 w 554"/>
                <a:gd name="T9" fmla="*/ 23 h 825"/>
                <a:gd name="T10" fmla="*/ 67 w 554"/>
                <a:gd name="T11" fmla="*/ 323 h 825"/>
                <a:gd name="T12" fmla="*/ 112 w 554"/>
                <a:gd name="T13" fmla="*/ 445 h 825"/>
                <a:gd name="T14" fmla="*/ 191 w 554"/>
                <a:gd name="T15" fmla="*/ 533 h 825"/>
                <a:gd name="T16" fmla="*/ 2 w 554"/>
                <a:gd name="T17" fmla="*/ 740 h 825"/>
                <a:gd name="T18" fmla="*/ 549 w 554"/>
                <a:gd name="T19" fmla="*/ 761 h 825"/>
                <a:gd name="T20" fmla="*/ 48 w 554"/>
                <a:gd name="T21" fmla="*/ 252 h 825"/>
                <a:gd name="T22" fmla="*/ 291 w 554"/>
                <a:gd name="T23" fmla="*/ 34 h 825"/>
                <a:gd name="T24" fmla="*/ 435 w 554"/>
                <a:gd name="T25" fmla="*/ 115 h 825"/>
                <a:gd name="T26" fmla="*/ 481 w 554"/>
                <a:gd name="T27" fmla="*/ 318 h 825"/>
                <a:gd name="T28" fmla="*/ 451 w 554"/>
                <a:gd name="T29" fmla="*/ 254 h 825"/>
                <a:gd name="T30" fmla="*/ 412 w 554"/>
                <a:gd name="T31" fmla="*/ 185 h 825"/>
                <a:gd name="T32" fmla="*/ 389 w 554"/>
                <a:gd name="T33" fmla="*/ 162 h 825"/>
                <a:gd name="T34" fmla="*/ 263 w 554"/>
                <a:gd name="T35" fmla="*/ 195 h 825"/>
                <a:gd name="T36" fmla="*/ 307 w 554"/>
                <a:gd name="T37" fmla="*/ 153 h 825"/>
                <a:gd name="T38" fmla="*/ 232 w 554"/>
                <a:gd name="T39" fmla="*/ 178 h 825"/>
                <a:gd name="T40" fmla="*/ 136 w 554"/>
                <a:gd name="T41" fmla="*/ 212 h 825"/>
                <a:gd name="T42" fmla="*/ 95 w 554"/>
                <a:gd name="T43" fmla="*/ 344 h 825"/>
                <a:gd name="T44" fmla="*/ 109 w 554"/>
                <a:gd name="T45" fmla="*/ 383 h 825"/>
                <a:gd name="T46" fmla="*/ 99 w 554"/>
                <a:gd name="T47" fmla="*/ 406 h 825"/>
                <a:gd name="T48" fmla="*/ 81 w 554"/>
                <a:gd name="T49" fmla="*/ 396 h 825"/>
                <a:gd name="T50" fmla="*/ 117 w 554"/>
                <a:gd name="T51" fmla="*/ 436 h 825"/>
                <a:gd name="T52" fmla="*/ 103 w 554"/>
                <a:gd name="T53" fmla="*/ 339 h 825"/>
                <a:gd name="T54" fmla="*/ 141 w 554"/>
                <a:gd name="T55" fmla="*/ 220 h 825"/>
                <a:gd name="T56" fmla="*/ 271 w 554"/>
                <a:gd name="T57" fmla="*/ 176 h 825"/>
                <a:gd name="T58" fmla="*/ 334 w 554"/>
                <a:gd name="T59" fmla="*/ 181 h 825"/>
                <a:gd name="T60" fmla="*/ 359 w 554"/>
                <a:gd name="T61" fmla="*/ 200 h 825"/>
                <a:gd name="T62" fmla="*/ 427 w 554"/>
                <a:gd name="T63" fmla="*/ 221 h 825"/>
                <a:gd name="T64" fmla="*/ 454 w 554"/>
                <a:gd name="T65" fmla="*/ 346 h 825"/>
                <a:gd name="T66" fmla="*/ 444 w 554"/>
                <a:gd name="T67" fmla="*/ 417 h 825"/>
                <a:gd name="T68" fmla="*/ 484 w 554"/>
                <a:gd name="T69" fmla="*/ 356 h 825"/>
                <a:gd name="T70" fmla="*/ 459 w 554"/>
                <a:gd name="T71" fmla="*/ 399 h 825"/>
                <a:gd name="T72" fmla="*/ 408 w 554"/>
                <a:gd name="T73" fmla="*/ 470 h 825"/>
                <a:gd name="T74" fmla="*/ 278 w 554"/>
                <a:gd name="T75" fmla="*/ 542 h 825"/>
                <a:gd name="T76" fmla="*/ 73 w 554"/>
                <a:gd name="T77" fmla="*/ 364 h 825"/>
                <a:gd name="T78" fmla="*/ 471 w 554"/>
                <a:gd name="T79" fmla="*/ 386 h 825"/>
                <a:gd name="T80" fmla="*/ 218 w 554"/>
                <a:gd name="T81" fmla="*/ 561 h 825"/>
                <a:gd name="T82" fmla="*/ 348 w 554"/>
                <a:gd name="T83" fmla="*/ 574 h 825"/>
                <a:gd name="T84" fmla="*/ 204 w 554"/>
                <a:gd name="T85" fmla="*/ 615 h 825"/>
                <a:gd name="T86" fmla="*/ 202 w 554"/>
                <a:gd name="T87" fmla="*/ 532 h 825"/>
                <a:gd name="T88" fmla="*/ 355 w 554"/>
                <a:gd name="T89" fmla="*/ 530 h 825"/>
                <a:gd name="T90" fmla="*/ 9 w 554"/>
                <a:gd name="T91" fmla="*/ 751 h 825"/>
                <a:gd name="T92" fmla="*/ 135 w 554"/>
                <a:gd name="T93" fmla="*/ 677 h 825"/>
                <a:gd name="T94" fmla="*/ 192 w 554"/>
                <a:gd name="T95" fmla="*/ 788 h 825"/>
                <a:gd name="T96" fmla="*/ 186 w 554"/>
                <a:gd name="T97" fmla="*/ 620 h 825"/>
                <a:gd name="T98" fmla="*/ 119 w 554"/>
                <a:gd name="T99" fmla="*/ 621 h 825"/>
                <a:gd name="T100" fmla="*/ 198 w 554"/>
                <a:gd name="T101" fmla="*/ 595 h 825"/>
                <a:gd name="T102" fmla="*/ 357 w 554"/>
                <a:gd name="T103" fmla="*/ 813 h 825"/>
                <a:gd name="T104" fmla="*/ 201 w 554"/>
                <a:gd name="T105" fmla="*/ 798 h 825"/>
                <a:gd name="T106" fmla="*/ 336 w 554"/>
                <a:gd name="T107" fmla="*/ 649 h 825"/>
                <a:gd name="T108" fmla="*/ 366 w 554"/>
                <a:gd name="T109" fmla="*/ 813 h 825"/>
                <a:gd name="T110" fmla="*/ 357 w 554"/>
                <a:gd name="T111" fmla="*/ 557 h 825"/>
                <a:gd name="T112" fmla="*/ 419 w 554"/>
                <a:gd name="T113" fmla="*/ 673 h 825"/>
                <a:gd name="T114" fmla="*/ 433 w 554"/>
                <a:gd name="T115" fmla="*/ 728 h 825"/>
                <a:gd name="T116" fmla="*/ 535 w 554"/>
                <a:gd name="T117" fmla="*/ 762 h 825"/>
                <a:gd name="T118" fmla="*/ 421 w 554"/>
                <a:gd name="T119" fmla="*/ 682 h 825"/>
                <a:gd name="T120" fmla="*/ 526 w 554"/>
                <a:gd name="T121" fmla="*/ 715 h 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54" h="825">
                  <a:moveTo>
                    <a:pt x="537" y="717"/>
                  </a:moveTo>
                  <a:cubicBezTo>
                    <a:pt x="510" y="660"/>
                    <a:pt x="466" y="620"/>
                    <a:pt x="417" y="582"/>
                  </a:cubicBezTo>
                  <a:cubicBezTo>
                    <a:pt x="414" y="580"/>
                    <a:pt x="412" y="578"/>
                    <a:pt x="409" y="577"/>
                  </a:cubicBezTo>
                  <a:cubicBezTo>
                    <a:pt x="405" y="573"/>
                    <a:pt x="401" y="569"/>
                    <a:pt x="397" y="565"/>
                  </a:cubicBezTo>
                  <a:cubicBezTo>
                    <a:pt x="387" y="556"/>
                    <a:pt x="376" y="546"/>
                    <a:pt x="364" y="538"/>
                  </a:cubicBezTo>
                  <a:cubicBezTo>
                    <a:pt x="364" y="538"/>
                    <a:pt x="363" y="537"/>
                    <a:pt x="362" y="537"/>
                  </a:cubicBezTo>
                  <a:cubicBezTo>
                    <a:pt x="363" y="533"/>
                    <a:pt x="365" y="530"/>
                    <a:pt x="366" y="526"/>
                  </a:cubicBezTo>
                  <a:cubicBezTo>
                    <a:pt x="367" y="524"/>
                    <a:pt x="368" y="523"/>
                    <a:pt x="369" y="521"/>
                  </a:cubicBezTo>
                  <a:cubicBezTo>
                    <a:pt x="383" y="511"/>
                    <a:pt x="395" y="500"/>
                    <a:pt x="405" y="489"/>
                  </a:cubicBezTo>
                  <a:cubicBezTo>
                    <a:pt x="418" y="474"/>
                    <a:pt x="427" y="458"/>
                    <a:pt x="435" y="440"/>
                  </a:cubicBezTo>
                  <a:cubicBezTo>
                    <a:pt x="439" y="440"/>
                    <a:pt x="444" y="440"/>
                    <a:pt x="446" y="441"/>
                  </a:cubicBezTo>
                  <a:cubicBezTo>
                    <a:pt x="466" y="441"/>
                    <a:pt x="482" y="427"/>
                    <a:pt x="491" y="410"/>
                  </a:cubicBezTo>
                  <a:cubicBezTo>
                    <a:pt x="503" y="391"/>
                    <a:pt x="520" y="326"/>
                    <a:pt x="488" y="324"/>
                  </a:cubicBezTo>
                  <a:cubicBezTo>
                    <a:pt x="489" y="322"/>
                    <a:pt x="490" y="319"/>
                    <a:pt x="490" y="317"/>
                  </a:cubicBezTo>
                  <a:cubicBezTo>
                    <a:pt x="494" y="305"/>
                    <a:pt x="497" y="293"/>
                    <a:pt x="500" y="280"/>
                  </a:cubicBezTo>
                  <a:cubicBezTo>
                    <a:pt x="504" y="260"/>
                    <a:pt x="510" y="240"/>
                    <a:pt x="510" y="220"/>
                  </a:cubicBezTo>
                  <a:cubicBezTo>
                    <a:pt x="512" y="175"/>
                    <a:pt x="493" y="128"/>
                    <a:pt x="447" y="114"/>
                  </a:cubicBezTo>
                  <a:cubicBezTo>
                    <a:pt x="446" y="113"/>
                    <a:pt x="445" y="113"/>
                    <a:pt x="444" y="113"/>
                  </a:cubicBezTo>
                  <a:cubicBezTo>
                    <a:pt x="441" y="97"/>
                    <a:pt x="414" y="63"/>
                    <a:pt x="409" y="60"/>
                  </a:cubicBezTo>
                  <a:cubicBezTo>
                    <a:pt x="403" y="54"/>
                    <a:pt x="396" y="49"/>
                    <a:pt x="390" y="44"/>
                  </a:cubicBezTo>
                  <a:cubicBezTo>
                    <a:pt x="369" y="31"/>
                    <a:pt x="346" y="21"/>
                    <a:pt x="323" y="13"/>
                  </a:cubicBezTo>
                  <a:cubicBezTo>
                    <a:pt x="311" y="9"/>
                    <a:pt x="299" y="7"/>
                    <a:pt x="287" y="5"/>
                  </a:cubicBezTo>
                  <a:cubicBezTo>
                    <a:pt x="280" y="4"/>
                    <a:pt x="272" y="0"/>
                    <a:pt x="265" y="3"/>
                  </a:cubicBezTo>
                  <a:cubicBezTo>
                    <a:pt x="257" y="8"/>
                    <a:pt x="273" y="18"/>
                    <a:pt x="278" y="24"/>
                  </a:cubicBezTo>
                  <a:cubicBezTo>
                    <a:pt x="271" y="23"/>
                    <a:pt x="264" y="23"/>
                    <a:pt x="262" y="23"/>
                  </a:cubicBezTo>
                  <a:cubicBezTo>
                    <a:pt x="211" y="23"/>
                    <a:pt x="162" y="44"/>
                    <a:pt x="126" y="80"/>
                  </a:cubicBezTo>
                  <a:cubicBezTo>
                    <a:pt x="95" y="112"/>
                    <a:pt x="68" y="150"/>
                    <a:pt x="53" y="192"/>
                  </a:cubicBezTo>
                  <a:cubicBezTo>
                    <a:pt x="49" y="207"/>
                    <a:pt x="45" y="222"/>
                    <a:pt x="42" y="237"/>
                  </a:cubicBezTo>
                  <a:cubicBezTo>
                    <a:pt x="40" y="246"/>
                    <a:pt x="36" y="263"/>
                    <a:pt x="51" y="258"/>
                  </a:cubicBezTo>
                  <a:cubicBezTo>
                    <a:pt x="54" y="280"/>
                    <a:pt x="57" y="303"/>
                    <a:pt x="67" y="323"/>
                  </a:cubicBezTo>
                  <a:cubicBezTo>
                    <a:pt x="58" y="322"/>
                    <a:pt x="49" y="329"/>
                    <a:pt x="47" y="339"/>
                  </a:cubicBezTo>
                  <a:cubicBezTo>
                    <a:pt x="42" y="363"/>
                    <a:pt x="51" y="387"/>
                    <a:pt x="60" y="409"/>
                  </a:cubicBezTo>
                  <a:cubicBezTo>
                    <a:pt x="68" y="426"/>
                    <a:pt x="83" y="442"/>
                    <a:pt x="102" y="446"/>
                  </a:cubicBezTo>
                  <a:cubicBezTo>
                    <a:pt x="105" y="446"/>
                    <a:pt x="109" y="446"/>
                    <a:pt x="112" y="445"/>
                  </a:cubicBezTo>
                  <a:cubicBezTo>
                    <a:pt x="112" y="445"/>
                    <a:pt x="112" y="445"/>
                    <a:pt x="112" y="445"/>
                  </a:cubicBezTo>
                  <a:cubicBezTo>
                    <a:pt x="115" y="445"/>
                    <a:pt x="118" y="444"/>
                    <a:pt x="120" y="443"/>
                  </a:cubicBezTo>
                  <a:cubicBezTo>
                    <a:pt x="125" y="455"/>
                    <a:pt x="131" y="466"/>
                    <a:pt x="138" y="477"/>
                  </a:cubicBezTo>
                  <a:cubicBezTo>
                    <a:pt x="151" y="496"/>
                    <a:pt x="169" y="511"/>
                    <a:pt x="189" y="523"/>
                  </a:cubicBezTo>
                  <a:cubicBezTo>
                    <a:pt x="190" y="526"/>
                    <a:pt x="191" y="529"/>
                    <a:pt x="192" y="532"/>
                  </a:cubicBezTo>
                  <a:cubicBezTo>
                    <a:pt x="192" y="533"/>
                    <a:pt x="191" y="533"/>
                    <a:pt x="191" y="533"/>
                  </a:cubicBezTo>
                  <a:cubicBezTo>
                    <a:pt x="186" y="537"/>
                    <a:pt x="182" y="540"/>
                    <a:pt x="177" y="544"/>
                  </a:cubicBezTo>
                  <a:cubicBezTo>
                    <a:pt x="164" y="556"/>
                    <a:pt x="151" y="568"/>
                    <a:pt x="139" y="581"/>
                  </a:cubicBezTo>
                  <a:cubicBezTo>
                    <a:pt x="139" y="581"/>
                    <a:pt x="139" y="582"/>
                    <a:pt x="139" y="582"/>
                  </a:cubicBezTo>
                  <a:cubicBezTo>
                    <a:pt x="89" y="610"/>
                    <a:pt x="31" y="665"/>
                    <a:pt x="8" y="718"/>
                  </a:cubicBezTo>
                  <a:cubicBezTo>
                    <a:pt x="5" y="725"/>
                    <a:pt x="3" y="733"/>
                    <a:pt x="2" y="740"/>
                  </a:cubicBezTo>
                  <a:cubicBezTo>
                    <a:pt x="1" y="744"/>
                    <a:pt x="0" y="749"/>
                    <a:pt x="3" y="753"/>
                  </a:cubicBezTo>
                  <a:cubicBezTo>
                    <a:pt x="3" y="753"/>
                    <a:pt x="3" y="753"/>
                    <a:pt x="4" y="754"/>
                  </a:cubicBezTo>
                  <a:cubicBezTo>
                    <a:pt x="4" y="756"/>
                    <a:pt x="6" y="758"/>
                    <a:pt x="8" y="760"/>
                  </a:cubicBezTo>
                  <a:cubicBezTo>
                    <a:pt x="76" y="825"/>
                    <a:pt x="210" y="820"/>
                    <a:pt x="299" y="824"/>
                  </a:cubicBezTo>
                  <a:cubicBezTo>
                    <a:pt x="381" y="823"/>
                    <a:pt x="488" y="822"/>
                    <a:pt x="549" y="761"/>
                  </a:cubicBezTo>
                  <a:cubicBezTo>
                    <a:pt x="550" y="760"/>
                    <a:pt x="551" y="758"/>
                    <a:pt x="550" y="757"/>
                  </a:cubicBezTo>
                  <a:cubicBezTo>
                    <a:pt x="554" y="750"/>
                    <a:pt x="539" y="722"/>
                    <a:pt x="537" y="717"/>
                  </a:cubicBezTo>
                  <a:close/>
                  <a:moveTo>
                    <a:pt x="65" y="289"/>
                  </a:moveTo>
                  <a:cubicBezTo>
                    <a:pt x="63" y="279"/>
                    <a:pt x="62" y="268"/>
                    <a:pt x="60" y="258"/>
                  </a:cubicBezTo>
                  <a:cubicBezTo>
                    <a:pt x="59" y="250"/>
                    <a:pt x="54" y="248"/>
                    <a:pt x="48" y="252"/>
                  </a:cubicBezTo>
                  <a:cubicBezTo>
                    <a:pt x="50" y="241"/>
                    <a:pt x="51" y="228"/>
                    <a:pt x="53" y="216"/>
                  </a:cubicBezTo>
                  <a:cubicBezTo>
                    <a:pt x="60" y="194"/>
                    <a:pt x="70" y="173"/>
                    <a:pt x="81" y="153"/>
                  </a:cubicBezTo>
                  <a:cubicBezTo>
                    <a:pt x="113" y="99"/>
                    <a:pt x="160" y="48"/>
                    <a:pt x="224" y="36"/>
                  </a:cubicBezTo>
                  <a:cubicBezTo>
                    <a:pt x="245" y="32"/>
                    <a:pt x="266" y="31"/>
                    <a:pt x="288" y="34"/>
                  </a:cubicBezTo>
                  <a:cubicBezTo>
                    <a:pt x="289" y="35"/>
                    <a:pt x="290" y="35"/>
                    <a:pt x="291" y="34"/>
                  </a:cubicBezTo>
                  <a:cubicBezTo>
                    <a:pt x="295" y="35"/>
                    <a:pt x="299" y="37"/>
                    <a:pt x="302" y="35"/>
                  </a:cubicBezTo>
                  <a:cubicBezTo>
                    <a:pt x="308" y="29"/>
                    <a:pt x="300" y="26"/>
                    <a:pt x="289" y="25"/>
                  </a:cubicBezTo>
                  <a:cubicBezTo>
                    <a:pt x="285" y="21"/>
                    <a:pt x="280" y="17"/>
                    <a:pt x="276" y="12"/>
                  </a:cubicBezTo>
                  <a:cubicBezTo>
                    <a:pt x="323" y="20"/>
                    <a:pt x="374" y="37"/>
                    <a:pt x="408" y="73"/>
                  </a:cubicBezTo>
                  <a:cubicBezTo>
                    <a:pt x="419" y="85"/>
                    <a:pt x="428" y="99"/>
                    <a:pt x="435" y="115"/>
                  </a:cubicBezTo>
                  <a:cubicBezTo>
                    <a:pt x="436" y="117"/>
                    <a:pt x="438" y="120"/>
                    <a:pt x="440" y="121"/>
                  </a:cubicBezTo>
                  <a:cubicBezTo>
                    <a:pt x="441" y="121"/>
                    <a:pt x="441" y="121"/>
                    <a:pt x="442" y="121"/>
                  </a:cubicBezTo>
                  <a:cubicBezTo>
                    <a:pt x="443" y="121"/>
                    <a:pt x="445" y="122"/>
                    <a:pt x="446" y="123"/>
                  </a:cubicBezTo>
                  <a:cubicBezTo>
                    <a:pt x="498" y="142"/>
                    <a:pt x="509" y="199"/>
                    <a:pt x="498" y="248"/>
                  </a:cubicBezTo>
                  <a:cubicBezTo>
                    <a:pt x="493" y="272"/>
                    <a:pt x="488" y="295"/>
                    <a:pt x="481" y="318"/>
                  </a:cubicBezTo>
                  <a:cubicBezTo>
                    <a:pt x="481" y="320"/>
                    <a:pt x="480" y="322"/>
                    <a:pt x="480" y="324"/>
                  </a:cubicBezTo>
                  <a:cubicBezTo>
                    <a:pt x="478" y="325"/>
                    <a:pt x="477" y="325"/>
                    <a:pt x="476" y="326"/>
                  </a:cubicBezTo>
                  <a:cubicBezTo>
                    <a:pt x="470" y="329"/>
                    <a:pt x="464" y="333"/>
                    <a:pt x="460" y="338"/>
                  </a:cubicBezTo>
                  <a:cubicBezTo>
                    <a:pt x="457" y="329"/>
                    <a:pt x="454" y="319"/>
                    <a:pt x="453" y="310"/>
                  </a:cubicBezTo>
                  <a:cubicBezTo>
                    <a:pt x="449" y="292"/>
                    <a:pt x="448" y="272"/>
                    <a:pt x="451" y="254"/>
                  </a:cubicBezTo>
                  <a:cubicBezTo>
                    <a:pt x="447" y="241"/>
                    <a:pt x="440" y="230"/>
                    <a:pt x="441" y="216"/>
                  </a:cubicBezTo>
                  <a:cubicBezTo>
                    <a:pt x="441" y="214"/>
                    <a:pt x="441" y="212"/>
                    <a:pt x="439" y="211"/>
                  </a:cubicBezTo>
                  <a:cubicBezTo>
                    <a:pt x="436" y="207"/>
                    <a:pt x="428" y="213"/>
                    <a:pt x="423" y="214"/>
                  </a:cubicBezTo>
                  <a:cubicBezTo>
                    <a:pt x="406" y="219"/>
                    <a:pt x="387" y="221"/>
                    <a:pt x="369" y="217"/>
                  </a:cubicBezTo>
                  <a:cubicBezTo>
                    <a:pt x="385" y="209"/>
                    <a:pt x="402" y="200"/>
                    <a:pt x="412" y="185"/>
                  </a:cubicBezTo>
                  <a:cubicBezTo>
                    <a:pt x="415" y="181"/>
                    <a:pt x="411" y="176"/>
                    <a:pt x="407" y="178"/>
                  </a:cubicBezTo>
                  <a:cubicBezTo>
                    <a:pt x="402" y="184"/>
                    <a:pt x="395" y="186"/>
                    <a:pt x="388" y="189"/>
                  </a:cubicBezTo>
                  <a:cubicBezTo>
                    <a:pt x="377" y="192"/>
                    <a:pt x="366" y="195"/>
                    <a:pt x="354" y="195"/>
                  </a:cubicBezTo>
                  <a:cubicBezTo>
                    <a:pt x="362" y="190"/>
                    <a:pt x="370" y="185"/>
                    <a:pt x="376" y="178"/>
                  </a:cubicBezTo>
                  <a:cubicBezTo>
                    <a:pt x="378" y="176"/>
                    <a:pt x="386" y="168"/>
                    <a:pt x="389" y="162"/>
                  </a:cubicBezTo>
                  <a:cubicBezTo>
                    <a:pt x="394" y="158"/>
                    <a:pt x="397" y="153"/>
                    <a:pt x="393" y="151"/>
                  </a:cubicBezTo>
                  <a:cubicBezTo>
                    <a:pt x="392" y="151"/>
                    <a:pt x="391" y="151"/>
                    <a:pt x="390" y="151"/>
                  </a:cubicBezTo>
                  <a:cubicBezTo>
                    <a:pt x="385" y="155"/>
                    <a:pt x="380" y="160"/>
                    <a:pt x="374" y="163"/>
                  </a:cubicBezTo>
                  <a:cubicBezTo>
                    <a:pt x="362" y="169"/>
                    <a:pt x="347" y="170"/>
                    <a:pt x="335" y="173"/>
                  </a:cubicBezTo>
                  <a:cubicBezTo>
                    <a:pt x="315" y="189"/>
                    <a:pt x="289" y="195"/>
                    <a:pt x="263" y="195"/>
                  </a:cubicBezTo>
                  <a:cubicBezTo>
                    <a:pt x="271" y="188"/>
                    <a:pt x="279" y="180"/>
                    <a:pt x="285" y="173"/>
                  </a:cubicBezTo>
                  <a:cubicBezTo>
                    <a:pt x="286" y="172"/>
                    <a:pt x="286" y="172"/>
                    <a:pt x="286" y="171"/>
                  </a:cubicBezTo>
                  <a:cubicBezTo>
                    <a:pt x="287" y="171"/>
                    <a:pt x="287" y="170"/>
                    <a:pt x="288" y="169"/>
                  </a:cubicBezTo>
                  <a:cubicBezTo>
                    <a:pt x="292" y="167"/>
                    <a:pt x="296" y="164"/>
                    <a:pt x="300" y="161"/>
                  </a:cubicBezTo>
                  <a:cubicBezTo>
                    <a:pt x="303" y="159"/>
                    <a:pt x="305" y="156"/>
                    <a:pt x="307" y="153"/>
                  </a:cubicBezTo>
                  <a:cubicBezTo>
                    <a:pt x="307" y="153"/>
                    <a:pt x="307" y="152"/>
                    <a:pt x="307" y="151"/>
                  </a:cubicBezTo>
                  <a:cubicBezTo>
                    <a:pt x="306" y="151"/>
                    <a:pt x="305" y="151"/>
                    <a:pt x="305" y="151"/>
                  </a:cubicBezTo>
                  <a:cubicBezTo>
                    <a:pt x="298" y="155"/>
                    <a:pt x="291" y="159"/>
                    <a:pt x="284" y="162"/>
                  </a:cubicBezTo>
                  <a:cubicBezTo>
                    <a:pt x="269" y="168"/>
                    <a:pt x="254" y="170"/>
                    <a:pt x="239" y="173"/>
                  </a:cubicBezTo>
                  <a:cubicBezTo>
                    <a:pt x="235" y="173"/>
                    <a:pt x="233" y="175"/>
                    <a:pt x="232" y="178"/>
                  </a:cubicBezTo>
                  <a:cubicBezTo>
                    <a:pt x="210" y="207"/>
                    <a:pt x="176" y="223"/>
                    <a:pt x="143" y="232"/>
                  </a:cubicBezTo>
                  <a:cubicBezTo>
                    <a:pt x="146" y="222"/>
                    <a:pt x="151" y="212"/>
                    <a:pt x="155" y="201"/>
                  </a:cubicBezTo>
                  <a:cubicBezTo>
                    <a:pt x="156" y="199"/>
                    <a:pt x="157" y="197"/>
                    <a:pt x="155" y="194"/>
                  </a:cubicBezTo>
                  <a:cubicBezTo>
                    <a:pt x="153" y="192"/>
                    <a:pt x="150" y="194"/>
                    <a:pt x="148" y="196"/>
                  </a:cubicBezTo>
                  <a:cubicBezTo>
                    <a:pt x="144" y="201"/>
                    <a:pt x="141" y="207"/>
                    <a:pt x="136" y="212"/>
                  </a:cubicBezTo>
                  <a:cubicBezTo>
                    <a:pt x="129" y="220"/>
                    <a:pt x="120" y="229"/>
                    <a:pt x="110" y="236"/>
                  </a:cubicBezTo>
                  <a:cubicBezTo>
                    <a:pt x="108" y="238"/>
                    <a:pt x="105" y="240"/>
                    <a:pt x="102" y="242"/>
                  </a:cubicBezTo>
                  <a:cubicBezTo>
                    <a:pt x="101" y="243"/>
                    <a:pt x="99" y="245"/>
                    <a:pt x="100" y="247"/>
                  </a:cubicBezTo>
                  <a:cubicBezTo>
                    <a:pt x="104" y="273"/>
                    <a:pt x="103" y="299"/>
                    <a:pt x="98" y="326"/>
                  </a:cubicBezTo>
                  <a:cubicBezTo>
                    <a:pt x="97" y="332"/>
                    <a:pt x="96" y="338"/>
                    <a:pt x="95" y="344"/>
                  </a:cubicBezTo>
                  <a:cubicBezTo>
                    <a:pt x="89" y="336"/>
                    <a:pt x="81" y="328"/>
                    <a:pt x="75" y="326"/>
                  </a:cubicBezTo>
                  <a:cubicBezTo>
                    <a:pt x="75" y="324"/>
                    <a:pt x="73" y="322"/>
                    <a:pt x="73" y="320"/>
                  </a:cubicBezTo>
                  <a:cubicBezTo>
                    <a:pt x="70" y="310"/>
                    <a:pt x="67" y="299"/>
                    <a:pt x="65" y="289"/>
                  </a:cubicBezTo>
                  <a:close/>
                  <a:moveTo>
                    <a:pt x="167" y="495"/>
                  </a:moveTo>
                  <a:cubicBezTo>
                    <a:pt x="134" y="467"/>
                    <a:pt x="122" y="423"/>
                    <a:pt x="109" y="383"/>
                  </a:cubicBezTo>
                  <a:cubicBezTo>
                    <a:pt x="106" y="377"/>
                    <a:pt x="106" y="368"/>
                    <a:pt x="100" y="364"/>
                  </a:cubicBezTo>
                  <a:cubicBezTo>
                    <a:pt x="98" y="363"/>
                    <a:pt x="96" y="364"/>
                    <a:pt x="96" y="367"/>
                  </a:cubicBezTo>
                  <a:cubicBezTo>
                    <a:pt x="97" y="381"/>
                    <a:pt x="103" y="396"/>
                    <a:pt x="108" y="410"/>
                  </a:cubicBezTo>
                  <a:cubicBezTo>
                    <a:pt x="105" y="408"/>
                    <a:pt x="102" y="406"/>
                    <a:pt x="99" y="406"/>
                  </a:cubicBezTo>
                  <a:cubicBezTo>
                    <a:pt x="99" y="406"/>
                    <a:pt x="99" y="406"/>
                    <a:pt x="99" y="406"/>
                  </a:cubicBezTo>
                  <a:cubicBezTo>
                    <a:pt x="92" y="405"/>
                    <a:pt x="83" y="399"/>
                    <a:pt x="87" y="391"/>
                  </a:cubicBezTo>
                  <a:cubicBezTo>
                    <a:pt x="96" y="377"/>
                    <a:pt x="84" y="363"/>
                    <a:pt x="73" y="356"/>
                  </a:cubicBezTo>
                  <a:cubicBezTo>
                    <a:pt x="70" y="354"/>
                    <a:pt x="66" y="358"/>
                    <a:pt x="69" y="360"/>
                  </a:cubicBezTo>
                  <a:cubicBezTo>
                    <a:pt x="69" y="361"/>
                    <a:pt x="70" y="361"/>
                    <a:pt x="70" y="361"/>
                  </a:cubicBezTo>
                  <a:cubicBezTo>
                    <a:pt x="69" y="374"/>
                    <a:pt x="73" y="386"/>
                    <a:pt x="81" y="396"/>
                  </a:cubicBezTo>
                  <a:cubicBezTo>
                    <a:pt x="80" y="403"/>
                    <a:pt x="82" y="409"/>
                    <a:pt x="92" y="412"/>
                  </a:cubicBezTo>
                  <a:cubicBezTo>
                    <a:pt x="94" y="412"/>
                    <a:pt x="96" y="413"/>
                    <a:pt x="97" y="413"/>
                  </a:cubicBezTo>
                  <a:cubicBezTo>
                    <a:pt x="97" y="413"/>
                    <a:pt x="97" y="413"/>
                    <a:pt x="97" y="413"/>
                  </a:cubicBezTo>
                  <a:cubicBezTo>
                    <a:pt x="102" y="415"/>
                    <a:pt x="106" y="418"/>
                    <a:pt x="111" y="419"/>
                  </a:cubicBezTo>
                  <a:cubicBezTo>
                    <a:pt x="113" y="425"/>
                    <a:pt x="115" y="431"/>
                    <a:pt x="117" y="436"/>
                  </a:cubicBezTo>
                  <a:cubicBezTo>
                    <a:pt x="84" y="443"/>
                    <a:pt x="65" y="405"/>
                    <a:pt x="58" y="377"/>
                  </a:cubicBezTo>
                  <a:cubicBezTo>
                    <a:pt x="47" y="341"/>
                    <a:pt x="61" y="311"/>
                    <a:pt x="90" y="353"/>
                  </a:cubicBezTo>
                  <a:cubicBezTo>
                    <a:pt x="92" y="356"/>
                    <a:pt x="94" y="359"/>
                    <a:pt x="97" y="359"/>
                  </a:cubicBezTo>
                  <a:cubicBezTo>
                    <a:pt x="100" y="358"/>
                    <a:pt x="101" y="356"/>
                    <a:pt x="100" y="352"/>
                  </a:cubicBezTo>
                  <a:cubicBezTo>
                    <a:pt x="103" y="350"/>
                    <a:pt x="102" y="343"/>
                    <a:pt x="103" y="339"/>
                  </a:cubicBezTo>
                  <a:cubicBezTo>
                    <a:pt x="106" y="323"/>
                    <a:pt x="109" y="307"/>
                    <a:pt x="110" y="291"/>
                  </a:cubicBezTo>
                  <a:cubicBezTo>
                    <a:pt x="111" y="277"/>
                    <a:pt x="111" y="263"/>
                    <a:pt x="109" y="249"/>
                  </a:cubicBezTo>
                  <a:cubicBezTo>
                    <a:pt x="108" y="248"/>
                    <a:pt x="108" y="248"/>
                    <a:pt x="108" y="247"/>
                  </a:cubicBezTo>
                  <a:cubicBezTo>
                    <a:pt x="109" y="247"/>
                    <a:pt x="110" y="246"/>
                    <a:pt x="111" y="245"/>
                  </a:cubicBezTo>
                  <a:cubicBezTo>
                    <a:pt x="121" y="238"/>
                    <a:pt x="132" y="230"/>
                    <a:pt x="141" y="220"/>
                  </a:cubicBezTo>
                  <a:cubicBezTo>
                    <a:pt x="139" y="225"/>
                    <a:pt x="136" y="230"/>
                    <a:pt x="135" y="235"/>
                  </a:cubicBezTo>
                  <a:cubicBezTo>
                    <a:pt x="134" y="240"/>
                    <a:pt x="140" y="242"/>
                    <a:pt x="144" y="241"/>
                  </a:cubicBezTo>
                  <a:cubicBezTo>
                    <a:pt x="157" y="236"/>
                    <a:pt x="171" y="233"/>
                    <a:pt x="184" y="227"/>
                  </a:cubicBezTo>
                  <a:cubicBezTo>
                    <a:pt x="205" y="217"/>
                    <a:pt x="221" y="199"/>
                    <a:pt x="236" y="182"/>
                  </a:cubicBezTo>
                  <a:cubicBezTo>
                    <a:pt x="247" y="181"/>
                    <a:pt x="259" y="179"/>
                    <a:pt x="271" y="176"/>
                  </a:cubicBezTo>
                  <a:cubicBezTo>
                    <a:pt x="268" y="179"/>
                    <a:pt x="266" y="181"/>
                    <a:pt x="263" y="183"/>
                  </a:cubicBezTo>
                  <a:cubicBezTo>
                    <a:pt x="259" y="188"/>
                    <a:pt x="252" y="191"/>
                    <a:pt x="251" y="197"/>
                  </a:cubicBezTo>
                  <a:cubicBezTo>
                    <a:pt x="251" y="202"/>
                    <a:pt x="255" y="204"/>
                    <a:pt x="259" y="204"/>
                  </a:cubicBezTo>
                  <a:cubicBezTo>
                    <a:pt x="276" y="204"/>
                    <a:pt x="294" y="203"/>
                    <a:pt x="310" y="197"/>
                  </a:cubicBezTo>
                  <a:cubicBezTo>
                    <a:pt x="319" y="193"/>
                    <a:pt x="325" y="186"/>
                    <a:pt x="334" y="181"/>
                  </a:cubicBezTo>
                  <a:cubicBezTo>
                    <a:pt x="346" y="180"/>
                    <a:pt x="358" y="178"/>
                    <a:pt x="369" y="174"/>
                  </a:cubicBezTo>
                  <a:cubicBezTo>
                    <a:pt x="366" y="176"/>
                    <a:pt x="363" y="179"/>
                    <a:pt x="359" y="181"/>
                  </a:cubicBezTo>
                  <a:cubicBezTo>
                    <a:pt x="354" y="186"/>
                    <a:pt x="348" y="189"/>
                    <a:pt x="342" y="194"/>
                  </a:cubicBezTo>
                  <a:cubicBezTo>
                    <a:pt x="340" y="195"/>
                    <a:pt x="340" y="198"/>
                    <a:pt x="342" y="200"/>
                  </a:cubicBezTo>
                  <a:cubicBezTo>
                    <a:pt x="347" y="203"/>
                    <a:pt x="353" y="200"/>
                    <a:pt x="359" y="200"/>
                  </a:cubicBezTo>
                  <a:cubicBezTo>
                    <a:pt x="373" y="197"/>
                    <a:pt x="386" y="193"/>
                    <a:pt x="399" y="187"/>
                  </a:cubicBezTo>
                  <a:cubicBezTo>
                    <a:pt x="391" y="195"/>
                    <a:pt x="381" y="202"/>
                    <a:pt x="371" y="208"/>
                  </a:cubicBezTo>
                  <a:cubicBezTo>
                    <a:pt x="367" y="210"/>
                    <a:pt x="361" y="212"/>
                    <a:pt x="359" y="216"/>
                  </a:cubicBezTo>
                  <a:cubicBezTo>
                    <a:pt x="358" y="228"/>
                    <a:pt x="384" y="226"/>
                    <a:pt x="391" y="227"/>
                  </a:cubicBezTo>
                  <a:cubicBezTo>
                    <a:pt x="404" y="227"/>
                    <a:pt x="416" y="225"/>
                    <a:pt x="427" y="221"/>
                  </a:cubicBezTo>
                  <a:cubicBezTo>
                    <a:pt x="429" y="220"/>
                    <a:pt x="431" y="220"/>
                    <a:pt x="433" y="219"/>
                  </a:cubicBezTo>
                  <a:cubicBezTo>
                    <a:pt x="432" y="232"/>
                    <a:pt x="438" y="245"/>
                    <a:pt x="443" y="256"/>
                  </a:cubicBezTo>
                  <a:cubicBezTo>
                    <a:pt x="439" y="286"/>
                    <a:pt x="444" y="316"/>
                    <a:pt x="454" y="345"/>
                  </a:cubicBezTo>
                  <a:cubicBezTo>
                    <a:pt x="454" y="345"/>
                    <a:pt x="454" y="345"/>
                    <a:pt x="454" y="346"/>
                  </a:cubicBezTo>
                  <a:cubicBezTo>
                    <a:pt x="454" y="346"/>
                    <a:pt x="454" y="346"/>
                    <a:pt x="454" y="346"/>
                  </a:cubicBezTo>
                  <a:cubicBezTo>
                    <a:pt x="450" y="353"/>
                    <a:pt x="454" y="357"/>
                    <a:pt x="459" y="351"/>
                  </a:cubicBezTo>
                  <a:cubicBezTo>
                    <a:pt x="507" y="297"/>
                    <a:pt x="503" y="370"/>
                    <a:pt x="486" y="401"/>
                  </a:cubicBezTo>
                  <a:cubicBezTo>
                    <a:pt x="476" y="421"/>
                    <a:pt x="460" y="434"/>
                    <a:pt x="438" y="432"/>
                  </a:cubicBezTo>
                  <a:cubicBezTo>
                    <a:pt x="439" y="427"/>
                    <a:pt x="441" y="422"/>
                    <a:pt x="443" y="417"/>
                  </a:cubicBezTo>
                  <a:cubicBezTo>
                    <a:pt x="443" y="417"/>
                    <a:pt x="443" y="417"/>
                    <a:pt x="444" y="417"/>
                  </a:cubicBezTo>
                  <a:cubicBezTo>
                    <a:pt x="448" y="414"/>
                    <a:pt x="453" y="411"/>
                    <a:pt x="457" y="408"/>
                  </a:cubicBezTo>
                  <a:cubicBezTo>
                    <a:pt x="458" y="408"/>
                    <a:pt x="459" y="408"/>
                    <a:pt x="459" y="407"/>
                  </a:cubicBezTo>
                  <a:cubicBezTo>
                    <a:pt x="466" y="404"/>
                    <a:pt x="470" y="397"/>
                    <a:pt x="471" y="390"/>
                  </a:cubicBezTo>
                  <a:cubicBezTo>
                    <a:pt x="471" y="390"/>
                    <a:pt x="471" y="390"/>
                    <a:pt x="471" y="390"/>
                  </a:cubicBezTo>
                  <a:cubicBezTo>
                    <a:pt x="480" y="381"/>
                    <a:pt x="486" y="369"/>
                    <a:pt x="484" y="356"/>
                  </a:cubicBezTo>
                  <a:cubicBezTo>
                    <a:pt x="484" y="356"/>
                    <a:pt x="484" y="355"/>
                    <a:pt x="485" y="355"/>
                  </a:cubicBezTo>
                  <a:cubicBezTo>
                    <a:pt x="485" y="354"/>
                    <a:pt x="485" y="352"/>
                    <a:pt x="484" y="351"/>
                  </a:cubicBezTo>
                  <a:cubicBezTo>
                    <a:pt x="479" y="347"/>
                    <a:pt x="474" y="360"/>
                    <a:pt x="471" y="363"/>
                  </a:cubicBezTo>
                  <a:cubicBezTo>
                    <a:pt x="467" y="369"/>
                    <a:pt x="464" y="376"/>
                    <a:pt x="463" y="383"/>
                  </a:cubicBezTo>
                  <a:cubicBezTo>
                    <a:pt x="462" y="389"/>
                    <a:pt x="462" y="395"/>
                    <a:pt x="459" y="399"/>
                  </a:cubicBezTo>
                  <a:cubicBezTo>
                    <a:pt x="454" y="401"/>
                    <a:pt x="449" y="404"/>
                    <a:pt x="445" y="409"/>
                  </a:cubicBezTo>
                  <a:cubicBezTo>
                    <a:pt x="449" y="396"/>
                    <a:pt x="452" y="383"/>
                    <a:pt x="455" y="370"/>
                  </a:cubicBezTo>
                  <a:cubicBezTo>
                    <a:pt x="455" y="368"/>
                    <a:pt x="458" y="359"/>
                    <a:pt x="453" y="360"/>
                  </a:cubicBezTo>
                  <a:cubicBezTo>
                    <a:pt x="448" y="365"/>
                    <a:pt x="447" y="373"/>
                    <a:pt x="445" y="379"/>
                  </a:cubicBezTo>
                  <a:cubicBezTo>
                    <a:pt x="435" y="410"/>
                    <a:pt x="427" y="442"/>
                    <a:pt x="408" y="470"/>
                  </a:cubicBezTo>
                  <a:cubicBezTo>
                    <a:pt x="382" y="506"/>
                    <a:pt x="342" y="533"/>
                    <a:pt x="297" y="541"/>
                  </a:cubicBezTo>
                  <a:cubicBezTo>
                    <a:pt x="297" y="541"/>
                    <a:pt x="296" y="541"/>
                    <a:pt x="295" y="541"/>
                  </a:cubicBezTo>
                  <a:cubicBezTo>
                    <a:pt x="292" y="542"/>
                    <a:pt x="289" y="542"/>
                    <a:pt x="286" y="542"/>
                  </a:cubicBezTo>
                  <a:cubicBezTo>
                    <a:pt x="284" y="542"/>
                    <a:pt x="281" y="542"/>
                    <a:pt x="279" y="542"/>
                  </a:cubicBezTo>
                  <a:cubicBezTo>
                    <a:pt x="278" y="542"/>
                    <a:pt x="278" y="542"/>
                    <a:pt x="278" y="542"/>
                  </a:cubicBezTo>
                  <a:cubicBezTo>
                    <a:pt x="261" y="540"/>
                    <a:pt x="245" y="538"/>
                    <a:pt x="229" y="532"/>
                  </a:cubicBezTo>
                  <a:cubicBezTo>
                    <a:pt x="207" y="524"/>
                    <a:pt x="185" y="511"/>
                    <a:pt x="167" y="495"/>
                  </a:cubicBezTo>
                  <a:close/>
                  <a:moveTo>
                    <a:pt x="81" y="393"/>
                  </a:moveTo>
                  <a:cubicBezTo>
                    <a:pt x="75" y="384"/>
                    <a:pt x="71" y="374"/>
                    <a:pt x="72" y="363"/>
                  </a:cubicBezTo>
                  <a:cubicBezTo>
                    <a:pt x="72" y="364"/>
                    <a:pt x="73" y="364"/>
                    <a:pt x="73" y="364"/>
                  </a:cubicBezTo>
                  <a:cubicBezTo>
                    <a:pt x="84" y="373"/>
                    <a:pt x="82" y="383"/>
                    <a:pt x="81" y="393"/>
                  </a:cubicBezTo>
                  <a:close/>
                  <a:moveTo>
                    <a:pt x="470" y="380"/>
                  </a:moveTo>
                  <a:cubicBezTo>
                    <a:pt x="470" y="377"/>
                    <a:pt x="470" y="374"/>
                    <a:pt x="472" y="371"/>
                  </a:cubicBezTo>
                  <a:cubicBezTo>
                    <a:pt x="474" y="366"/>
                    <a:pt x="478" y="362"/>
                    <a:pt x="482" y="358"/>
                  </a:cubicBezTo>
                  <a:cubicBezTo>
                    <a:pt x="483" y="369"/>
                    <a:pt x="477" y="378"/>
                    <a:pt x="471" y="386"/>
                  </a:cubicBezTo>
                  <a:cubicBezTo>
                    <a:pt x="470" y="384"/>
                    <a:pt x="470" y="382"/>
                    <a:pt x="470" y="380"/>
                  </a:cubicBezTo>
                  <a:close/>
                  <a:moveTo>
                    <a:pt x="206" y="571"/>
                  </a:moveTo>
                  <a:cubicBezTo>
                    <a:pt x="208" y="568"/>
                    <a:pt x="206" y="559"/>
                    <a:pt x="206" y="555"/>
                  </a:cubicBezTo>
                  <a:cubicBezTo>
                    <a:pt x="206" y="553"/>
                    <a:pt x="206" y="551"/>
                    <a:pt x="206" y="549"/>
                  </a:cubicBezTo>
                  <a:cubicBezTo>
                    <a:pt x="209" y="554"/>
                    <a:pt x="214" y="558"/>
                    <a:pt x="218" y="561"/>
                  </a:cubicBezTo>
                  <a:cubicBezTo>
                    <a:pt x="229" y="573"/>
                    <a:pt x="244" y="582"/>
                    <a:pt x="260" y="583"/>
                  </a:cubicBezTo>
                  <a:cubicBezTo>
                    <a:pt x="295" y="586"/>
                    <a:pt x="326" y="566"/>
                    <a:pt x="351" y="543"/>
                  </a:cubicBezTo>
                  <a:cubicBezTo>
                    <a:pt x="349" y="547"/>
                    <a:pt x="348" y="552"/>
                    <a:pt x="348" y="557"/>
                  </a:cubicBezTo>
                  <a:cubicBezTo>
                    <a:pt x="348" y="561"/>
                    <a:pt x="345" y="569"/>
                    <a:pt x="349" y="571"/>
                  </a:cubicBezTo>
                  <a:cubicBezTo>
                    <a:pt x="349" y="572"/>
                    <a:pt x="348" y="573"/>
                    <a:pt x="348" y="574"/>
                  </a:cubicBezTo>
                  <a:cubicBezTo>
                    <a:pt x="348" y="580"/>
                    <a:pt x="349" y="585"/>
                    <a:pt x="349" y="591"/>
                  </a:cubicBezTo>
                  <a:cubicBezTo>
                    <a:pt x="350" y="603"/>
                    <a:pt x="352" y="616"/>
                    <a:pt x="353" y="628"/>
                  </a:cubicBezTo>
                  <a:cubicBezTo>
                    <a:pt x="317" y="655"/>
                    <a:pt x="266" y="663"/>
                    <a:pt x="224" y="644"/>
                  </a:cubicBezTo>
                  <a:cubicBezTo>
                    <a:pt x="216" y="641"/>
                    <a:pt x="211" y="634"/>
                    <a:pt x="204" y="630"/>
                  </a:cubicBezTo>
                  <a:cubicBezTo>
                    <a:pt x="204" y="625"/>
                    <a:pt x="204" y="620"/>
                    <a:pt x="204" y="615"/>
                  </a:cubicBezTo>
                  <a:cubicBezTo>
                    <a:pt x="205" y="601"/>
                    <a:pt x="206" y="586"/>
                    <a:pt x="206" y="571"/>
                  </a:cubicBezTo>
                  <a:close/>
                  <a:moveTo>
                    <a:pt x="344" y="542"/>
                  </a:moveTo>
                  <a:cubicBezTo>
                    <a:pt x="314" y="570"/>
                    <a:pt x="267" y="597"/>
                    <a:pt x="228" y="568"/>
                  </a:cubicBezTo>
                  <a:cubicBezTo>
                    <a:pt x="217" y="560"/>
                    <a:pt x="212" y="546"/>
                    <a:pt x="204" y="535"/>
                  </a:cubicBezTo>
                  <a:cubicBezTo>
                    <a:pt x="203" y="534"/>
                    <a:pt x="203" y="533"/>
                    <a:pt x="202" y="532"/>
                  </a:cubicBezTo>
                  <a:cubicBezTo>
                    <a:pt x="202" y="532"/>
                    <a:pt x="201" y="531"/>
                    <a:pt x="201" y="530"/>
                  </a:cubicBezTo>
                  <a:cubicBezTo>
                    <a:pt x="225" y="542"/>
                    <a:pt x="251" y="549"/>
                    <a:pt x="276" y="552"/>
                  </a:cubicBezTo>
                  <a:cubicBezTo>
                    <a:pt x="277" y="552"/>
                    <a:pt x="278" y="552"/>
                    <a:pt x="279" y="551"/>
                  </a:cubicBezTo>
                  <a:cubicBezTo>
                    <a:pt x="286" y="552"/>
                    <a:pt x="297" y="551"/>
                    <a:pt x="305" y="549"/>
                  </a:cubicBezTo>
                  <a:cubicBezTo>
                    <a:pt x="322" y="546"/>
                    <a:pt x="339" y="539"/>
                    <a:pt x="355" y="530"/>
                  </a:cubicBezTo>
                  <a:cubicBezTo>
                    <a:pt x="354" y="531"/>
                    <a:pt x="354" y="532"/>
                    <a:pt x="354" y="533"/>
                  </a:cubicBezTo>
                  <a:cubicBezTo>
                    <a:pt x="351" y="536"/>
                    <a:pt x="348" y="539"/>
                    <a:pt x="344" y="542"/>
                  </a:cubicBezTo>
                  <a:close/>
                  <a:moveTo>
                    <a:pt x="156" y="807"/>
                  </a:moveTo>
                  <a:cubicBezTo>
                    <a:pt x="121" y="802"/>
                    <a:pt x="85" y="795"/>
                    <a:pt x="52" y="780"/>
                  </a:cubicBezTo>
                  <a:cubicBezTo>
                    <a:pt x="36" y="773"/>
                    <a:pt x="22" y="762"/>
                    <a:pt x="9" y="751"/>
                  </a:cubicBezTo>
                  <a:cubicBezTo>
                    <a:pt x="9" y="751"/>
                    <a:pt x="9" y="751"/>
                    <a:pt x="9" y="751"/>
                  </a:cubicBezTo>
                  <a:cubicBezTo>
                    <a:pt x="9" y="749"/>
                    <a:pt x="9" y="746"/>
                    <a:pt x="10" y="743"/>
                  </a:cubicBezTo>
                  <a:cubicBezTo>
                    <a:pt x="20" y="689"/>
                    <a:pt x="77" y="636"/>
                    <a:pt x="123" y="600"/>
                  </a:cubicBezTo>
                  <a:cubicBezTo>
                    <a:pt x="119" y="605"/>
                    <a:pt x="115" y="611"/>
                    <a:pt x="111" y="617"/>
                  </a:cubicBezTo>
                  <a:cubicBezTo>
                    <a:pt x="92" y="639"/>
                    <a:pt x="117" y="664"/>
                    <a:pt x="135" y="677"/>
                  </a:cubicBezTo>
                  <a:cubicBezTo>
                    <a:pt x="123" y="695"/>
                    <a:pt x="113" y="714"/>
                    <a:pt x="113" y="736"/>
                  </a:cubicBezTo>
                  <a:cubicBezTo>
                    <a:pt x="118" y="764"/>
                    <a:pt x="139" y="787"/>
                    <a:pt x="159" y="807"/>
                  </a:cubicBezTo>
                  <a:cubicBezTo>
                    <a:pt x="158" y="807"/>
                    <a:pt x="157" y="807"/>
                    <a:pt x="156" y="807"/>
                  </a:cubicBezTo>
                  <a:close/>
                  <a:moveTo>
                    <a:pt x="192" y="783"/>
                  </a:moveTo>
                  <a:cubicBezTo>
                    <a:pt x="192" y="785"/>
                    <a:pt x="192" y="787"/>
                    <a:pt x="192" y="788"/>
                  </a:cubicBezTo>
                  <a:cubicBezTo>
                    <a:pt x="191" y="795"/>
                    <a:pt x="191" y="803"/>
                    <a:pt x="192" y="810"/>
                  </a:cubicBezTo>
                  <a:cubicBezTo>
                    <a:pt x="184" y="809"/>
                    <a:pt x="176" y="809"/>
                    <a:pt x="168" y="808"/>
                  </a:cubicBezTo>
                  <a:cubicBezTo>
                    <a:pt x="115" y="741"/>
                    <a:pt x="103" y="733"/>
                    <a:pt x="160" y="659"/>
                  </a:cubicBezTo>
                  <a:cubicBezTo>
                    <a:pt x="169" y="647"/>
                    <a:pt x="178" y="635"/>
                    <a:pt x="187" y="622"/>
                  </a:cubicBezTo>
                  <a:cubicBezTo>
                    <a:pt x="187" y="621"/>
                    <a:pt x="188" y="620"/>
                    <a:pt x="186" y="620"/>
                  </a:cubicBezTo>
                  <a:cubicBezTo>
                    <a:pt x="185" y="620"/>
                    <a:pt x="184" y="621"/>
                    <a:pt x="183" y="622"/>
                  </a:cubicBezTo>
                  <a:cubicBezTo>
                    <a:pt x="173" y="631"/>
                    <a:pt x="164" y="641"/>
                    <a:pt x="155" y="652"/>
                  </a:cubicBezTo>
                  <a:cubicBezTo>
                    <a:pt x="150" y="658"/>
                    <a:pt x="145" y="664"/>
                    <a:pt x="140" y="671"/>
                  </a:cubicBezTo>
                  <a:cubicBezTo>
                    <a:pt x="138" y="669"/>
                    <a:pt x="135" y="667"/>
                    <a:pt x="133" y="665"/>
                  </a:cubicBezTo>
                  <a:cubicBezTo>
                    <a:pt x="121" y="654"/>
                    <a:pt x="104" y="637"/>
                    <a:pt x="119" y="621"/>
                  </a:cubicBezTo>
                  <a:cubicBezTo>
                    <a:pt x="136" y="595"/>
                    <a:pt x="158" y="572"/>
                    <a:pt x="181" y="551"/>
                  </a:cubicBezTo>
                  <a:cubicBezTo>
                    <a:pt x="185" y="547"/>
                    <a:pt x="190" y="544"/>
                    <a:pt x="195" y="540"/>
                  </a:cubicBezTo>
                  <a:cubicBezTo>
                    <a:pt x="197" y="549"/>
                    <a:pt x="198" y="559"/>
                    <a:pt x="199" y="569"/>
                  </a:cubicBezTo>
                  <a:cubicBezTo>
                    <a:pt x="200" y="570"/>
                    <a:pt x="200" y="571"/>
                    <a:pt x="201" y="572"/>
                  </a:cubicBezTo>
                  <a:cubicBezTo>
                    <a:pt x="199" y="579"/>
                    <a:pt x="199" y="587"/>
                    <a:pt x="198" y="595"/>
                  </a:cubicBezTo>
                  <a:cubicBezTo>
                    <a:pt x="195" y="640"/>
                    <a:pt x="192" y="685"/>
                    <a:pt x="192" y="730"/>
                  </a:cubicBezTo>
                  <a:cubicBezTo>
                    <a:pt x="192" y="748"/>
                    <a:pt x="192" y="765"/>
                    <a:pt x="192" y="783"/>
                  </a:cubicBezTo>
                  <a:close/>
                  <a:moveTo>
                    <a:pt x="358" y="771"/>
                  </a:moveTo>
                  <a:cubicBezTo>
                    <a:pt x="358" y="783"/>
                    <a:pt x="358" y="795"/>
                    <a:pt x="357" y="806"/>
                  </a:cubicBezTo>
                  <a:cubicBezTo>
                    <a:pt x="357" y="809"/>
                    <a:pt x="357" y="811"/>
                    <a:pt x="357" y="813"/>
                  </a:cubicBezTo>
                  <a:cubicBezTo>
                    <a:pt x="347" y="814"/>
                    <a:pt x="336" y="814"/>
                    <a:pt x="325" y="815"/>
                  </a:cubicBezTo>
                  <a:cubicBezTo>
                    <a:pt x="284" y="815"/>
                    <a:pt x="242" y="814"/>
                    <a:pt x="200" y="811"/>
                  </a:cubicBezTo>
                  <a:cubicBezTo>
                    <a:pt x="200" y="810"/>
                    <a:pt x="200" y="809"/>
                    <a:pt x="200" y="808"/>
                  </a:cubicBezTo>
                  <a:cubicBezTo>
                    <a:pt x="200" y="806"/>
                    <a:pt x="200" y="805"/>
                    <a:pt x="201" y="803"/>
                  </a:cubicBezTo>
                  <a:cubicBezTo>
                    <a:pt x="201" y="801"/>
                    <a:pt x="201" y="799"/>
                    <a:pt x="201" y="798"/>
                  </a:cubicBezTo>
                  <a:cubicBezTo>
                    <a:pt x="200" y="786"/>
                    <a:pt x="200" y="774"/>
                    <a:pt x="200" y="763"/>
                  </a:cubicBezTo>
                  <a:cubicBezTo>
                    <a:pt x="200" y="721"/>
                    <a:pt x="202" y="680"/>
                    <a:pt x="203" y="639"/>
                  </a:cubicBezTo>
                  <a:cubicBezTo>
                    <a:pt x="205" y="640"/>
                    <a:pt x="206" y="641"/>
                    <a:pt x="207" y="642"/>
                  </a:cubicBezTo>
                  <a:cubicBezTo>
                    <a:pt x="226" y="658"/>
                    <a:pt x="252" y="663"/>
                    <a:pt x="276" y="664"/>
                  </a:cubicBezTo>
                  <a:cubicBezTo>
                    <a:pt x="297" y="664"/>
                    <a:pt x="317" y="657"/>
                    <a:pt x="336" y="649"/>
                  </a:cubicBezTo>
                  <a:cubicBezTo>
                    <a:pt x="338" y="647"/>
                    <a:pt x="347" y="643"/>
                    <a:pt x="354" y="638"/>
                  </a:cubicBezTo>
                  <a:cubicBezTo>
                    <a:pt x="354" y="650"/>
                    <a:pt x="355" y="661"/>
                    <a:pt x="356" y="673"/>
                  </a:cubicBezTo>
                  <a:cubicBezTo>
                    <a:pt x="358" y="705"/>
                    <a:pt x="359" y="738"/>
                    <a:pt x="358" y="771"/>
                  </a:cubicBezTo>
                  <a:close/>
                  <a:moveTo>
                    <a:pt x="392" y="811"/>
                  </a:moveTo>
                  <a:cubicBezTo>
                    <a:pt x="383" y="812"/>
                    <a:pt x="375" y="813"/>
                    <a:pt x="366" y="813"/>
                  </a:cubicBezTo>
                  <a:cubicBezTo>
                    <a:pt x="368" y="804"/>
                    <a:pt x="366" y="789"/>
                    <a:pt x="367" y="786"/>
                  </a:cubicBezTo>
                  <a:cubicBezTo>
                    <a:pt x="367" y="757"/>
                    <a:pt x="367" y="729"/>
                    <a:pt x="366" y="701"/>
                  </a:cubicBezTo>
                  <a:cubicBezTo>
                    <a:pt x="364" y="664"/>
                    <a:pt x="363" y="628"/>
                    <a:pt x="358" y="591"/>
                  </a:cubicBezTo>
                  <a:cubicBezTo>
                    <a:pt x="358" y="588"/>
                    <a:pt x="357" y="574"/>
                    <a:pt x="354" y="570"/>
                  </a:cubicBezTo>
                  <a:cubicBezTo>
                    <a:pt x="356" y="566"/>
                    <a:pt x="355" y="560"/>
                    <a:pt x="357" y="557"/>
                  </a:cubicBezTo>
                  <a:cubicBezTo>
                    <a:pt x="357" y="553"/>
                    <a:pt x="358" y="549"/>
                    <a:pt x="360" y="544"/>
                  </a:cubicBezTo>
                  <a:cubicBezTo>
                    <a:pt x="370" y="554"/>
                    <a:pt x="382" y="563"/>
                    <a:pt x="392" y="573"/>
                  </a:cubicBezTo>
                  <a:cubicBezTo>
                    <a:pt x="406" y="587"/>
                    <a:pt x="420" y="602"/>
                    <a:pt x="431" y="619"/>
                  </a:cubicBezTo>
                  <a:cubicBezTo>
                    <a:pt x="437" y="627"/>
                    <a:pt x="445" y="637"/>
                    <a:pt x="438" y="647"/>
                  </a:cubicBezTo>
                  <a:cubicBezTo>
                    <a:pt x="433" y="657"/>
                    <a:pt x="426" y="665"/>
                    <a:pt x="419" y="673"/>
                  </a:cubicBezTo>
                  <a:cubicBezTo>
                    <a:pt x="418" y="674"/>
                    <a:pt x="418" y="674"/>
                    <a:pt x="417" y="675"/>
                  </a:cubicBezTo>
                  <a:cubicBezTo>
                    <a:pt x="410" y="664"/>
                    <a:pt x="402" y="653"/>
                    <a:pt x="394" y="642"/>
                  </a:cubicBezTo>
                  <a:cubicBezTo>
                    <a:pt x="393" y="640"/>
                    <a:pt x="365" y="612"/>
                    <a:pt x="368" y="620"/>
                  </a:cubicBezTo>
                  <a:cubicBezTo>
                    <a:pt x="374" y="629"/>
                    <a:pt x="379" y="638"/>
                    <a:pt x="386" y="646"/>
                  </a:cubicBezTo>
                  <a:cubicBezTo>
                    <a:pt x="404" y="671"/>
                    <a:pt x="423" y="698"/>
                    <a:pt x="433" y="728"/>
                  </a:cubicBezTo>
                  <a:cubicBezTo>
                    <a:pt x="435" y="737"/>
                    <a:pt x="431" y="746"/>
                    <a:pt x="427" y="754"/>
                  </a:cubicBezTo>
                  <a:cubicBezTo>
                    <a:pt x="419" y="768"/>
                    <a:pt x="410" y="782"/>
                    <a:pt x="402" y="796"/>
                  </a:cubicBezTo>
                  <a:cubicBezTo>
                    <a:pt x="399" y="800"/>
                    <a:pt x="396" y="804"/>
                    <a:pt x="393" y="809"/>
                  </a:cubicBezTo>
                  <a:cubicBezTo>
                    <a:pt x="393" y="810"/>
                    <a:pt x="392" y="810"/>
                    <a:pt x="392" y="811"/>
                  </a:cubicBezTo>
                  <a:close/>
                  <a:moveTo>
                    <a:pt x="535" y="762"/>
                  </a:moveTo>
                  <a:cubicBezTo>
                    <a:pt x="496" y="792"/>
                    <a:pt x="449" y="805"/>
                    <a:pt x="401" y="810"/>
                  </a:cubicBezTo>
                  <a:cubicBezTo>
                    <a:pt x="402" y="809"/>
                    <a:pt x="402" y="808"/>
                    <a:pt x="403" y="808"/>
                  </a:cubicBezTo>
                  <a:cubicBezTo>
                    <a:pt x="412" y="795"/>
                    <a:pt x="420" y="783"/>
                    <a:pt x="428" y="770"/>
                  </a:cubicBezTo>
                  <a:cubicBezTo>
                    <a:pt x="437" y="756"/>
                    <a:pt x="446" y="740"/>
                    <a:pt x="441" y="723"/>
                  </a:cubicBezTo>
                  <a:cubicBezTo>
                    <a:pt x="436" y="709"/>
                    <a:pt x="429" y="695"/>
                    <a:pt x="421" y="682"/>
                  </a:cubicBezTo>
                  <a:cubicBezTo>
                    <a:pt x="428" y="676"/>
                    <a:pt x="435" y="670"/>
                    <a:pt x="440" y="662"/>
                  </a:cubicBezTo>
                  <a:cubicBezTo>
                    <a:pt x="450" y="649"/>
                    <a:pt x="454" y="635"/>
                    <a:pt x="443" y="620"/>
                  </a:cubicBezTo>
                  <a:cubicBezTo>
                    <a:pt x="441" y="616"/>
                    <a:pt x="438" y="612"/>
                    <a:pt x="435" y="609"/>
                  </a:cubicBezTo>
                  <a:cubicBezTo>
                    <a:pt x="452" y="623"/>
                    <a:pt x="469" y="637"/>
                    <a:pt x="484" y="654"/>
                  </a:cubicBezTo>
                  <a:cubicBezTo>
                    <a:pt x="500" y="672"/>
                    <a:pt x="514" y="693"/>
                    <a:pt x="526" y="715"/>
                  </a:cubicBezTo>
                  <a:cubicBezTo>
                    <a:pt x="532" y="728"/>
                    <a:pt x="538" y="741"/>
                    <a:pt x="542" y="754"/>
                  </a:cubicBezTo>
                  <a:cubicBezTo>
                    <a:pt x="542" y="755"/>
                    <a:pt x="542" y="755"/>
                    <a:pt x="543" y="755"/>
                  </a:cubicBezTo>
                  <a:cubicBezTo>
                    <a:pt x="540" y="757"/>
                    <a:pt x="537" y="761"/>
                    <a:pt x="535" y="762"/>
                  </a:cubicBezTo>
                  <a:close/>
                </a:path>
              </a:pathLst>
            </a:custGeom>
            <a:solidFill>
              <a:srgbClr val="4408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67" name="Freeform 22">
              <a:extLst>
                <a:ext uri="{FF2B5EF4-FFF2-40B4-BE49-F238E27FC236}">
                  <a16:creationId xmlns:a16="http://schemas.microsoft.com/office/drawing/2014/main" id="{D99CF03E-EB73-402E-83F8-B72223286308}"/>
                </a:ext>
              </a:extLst>
            </p:cNvPr>
            <p:cNvSpPr>
              <a:spLocks/>
            </p:cNvSpPr>
            <p:nvPr/>
          </p:nvSpPr>
          <p:spPr bwMode="auto">
            <a:xfrm>
              <a:off x="3517381" y="-1130824"/>
              <a:ext cx="100013" cy="147638"/>
            </a:xfrm>
            <a:custGeom>
              <a:avLst/>
              <a:gdLst>
                <a:gd name="T0" fmla="*/ 3 w 31"/>
                <a:gd name="T1" fmla="*/ 15 h 46"/>
                <a:gd name="T2" fmla="*/ 12 w 31"/>
                <a:gd name="T3" fmla="*/ 43 h 46"/>
                <a:gd name="T4" fmla="*/ 27 w 31"/>
                <a:gd name="T5" fmla="*/ 37 h 46"/>
                <a:gd name="T6" fmla="*/ 29 w 31"/>
                <a:gd name="T7" fmla="*/ 24 h 46"/>
                <a:gd name="T8" fmla="*/ 28 w 31"/>
                <a:gd name="T9" fmla="*/ 9 h 46"/>
                <a:gd name="T10" fmla="*/ 3 w 31"/>
                <a:gd name="T11" fmla="*/ 15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" h="46">
                  <a:moveTo>
                    <a:pt x="3" y="15"/>
                  </a:moveTo>
                  <a:cubicBezTo>
                    <a:pt x="0" y="23"/>
                    <a:pt x="2" y="40"/>
                    <a:pt x="12" y="43"/>
                  </a:cubicBezTo>
                  <a:cubicBezTo>
                    <a:pt x="18" y="46"/>
                    <a:pt x="24" y="41"/>
                    <a:pt x="27" y="37"/>
                  </a:cubicBezTo>
                  <a:cubicBezTo>
                    <a:pt x="29" y="33"/>
                    <a:pt x="28" y="28"/>
                    <a:pt x="29" y="24"/>
                  </a:cubicBezTo>
                  <a:cubicBezTo>
                    <a:pt x="29" y="19"/>
                    <a:pt x="31" y="13"/>
                    <a:pt x="28" y="9"/>
                  </a:cubicBezTo>
                  <a:cubicBezTo>
                    <a:pt x="21" y="0"/>
                    <a:pt x="7" y="5"/>
                    <a:pt x="3" y="15"/>
                  </a:cubicBezTo>
                  <a:close/>
                </a:path>
              </a:pathLst>
            </a:custGeom>
            <a:solidFill>
              <a:srgbClr val="4408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68" name="Freeform 23">
              <a:extLst>
                <a:ext uri="{FF2B5EF4-FFF2-40B4-BE49-F238E27FC236}">
                  <a16:creationId xmlns:a16="http://schemas.microsoft.com/office/drawing/2014/main" id="{ED814074-70E6-43CC-A390-15FC37A749F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31656" y="-1365774"/>
              <a:ext cx="195263" cy="119063"/>
            </a:xfrm>
            <a:custGeom>
              <a:avLst/>
              <a:gdLst>
                <a:gd name="T0" fmla="*/ 55 w 61"/>
                <a:gd name="T1" fmla="*/ 21 h 37"/>
                <a:gd name="T2" fmla="*/ 49 w 61"/>
                <a:gd name="T3" fmla="*/ 4 h 37"/>
                <a:gd name="T4" fmla="*/ 25 w 61"/>
                <a:gd name="T5" fmla="*/ 10 h 37"/>
                <a:gd name="T6" fmla="*/ 9 w 61"/>
                <a:gd name="T7" fmla="*/ 36 h 37"/>
                <a:gd name="T8" fmla="*/ 13 w 61"/>
                <a:gd name="T9" fmla="*/ 36 h 37"/>
                <a:gd name="T10" fmla="*/ 40 w 61"/>
                <a:gd name="T11" fmla="*/ 30 h 37"/>
                <a:gd name="T12" fmla="*/ 55 w 61"/>
                <a:gd name="T13" fmla="*/ 21 h 37"/>
                <a:gd name="T14" fmla="*/ 46 w 61"/>
                <a:gd name="T15" fmla="*/ 10 h 37"/>
                <a:gd name="T16" fmla="*/ 14 w 61"/>
                <a:gd name="T17" fmla="*/ 30 h 37"/>
                <a:gd name="T18" fmla="*/ 46 w 61"/>
                <a:gd name="T19" fmla="*/ 1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1" h="37">
                  <a:moveTo>
                    <a:pt x="55" y="21"/>
                  </a:moveTo>
                  <a:cubicBezTo>
                    <a:pt x="59" y="15"/>
                    <a:pt x="55" y="7"/>
                    <a:pt x="49" y="4"/>
                  </a:cubicBezTo>
                  <a:cubicBezTo>
                    <a:pt x="41" y="0"/>
                    <a:pt x="32" y="5"/>
                    <a:pt x="25" y="10"/>
                  </a:cubicBezTo>
                  <a:cubicBezTo>
                    <a:pt x="21" y="13"/>
                    <a:pt x="0" y="32"/>
                    <a:pt x="9" y="36"/>
                  </a:cubicBezTo>
                  <a:cubicBezTo>
                    <a:pt x="10" y="37"/>
                    <a:pt x="12" y="37"/>
                    <a:pt x="13" y="36"/>
                  </a:cubicBezTo>
                  <a:cubicBezTo>
                    <a:pt x="22" y="33"/>
                    <a:pt x="31" y="33"/>
                    <a:pt x="40" y="30"/>
                  </a:cubicBezTo>
                  <a:cubicBezTo>
                    <a:pt x="45" y="28"/>
                    <a:pt x="51" y="26"/>
                    <a:pt x="55" y="21"/>
                  </a:cubicBezTo>
                  <a:close/>
                  <a:moveTo>
                    <a:pt x="46" y="10"/>
                  </a:moveTo>
                  <a:cubicBezTo>
                    <a:pt x="61" y="21"/>
                    <a:pt x="21" y="28"/>
                    <a:pt x="14" y="30"/>
                  </a:cubicBezTo>
                  <a:cubicBezTo>
                    <a:pt x="21" y="21"/>
                    <a:pt x="34" y="8"/>
                    <a:pt x="46" y="10"/>
                  </a:cubicBezTo>
                  <a:close/>
                </a:path>
              </a:pathLst>
            </a:custGeom>
            <a:solidFill>
              <a:srgbClr val="4408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69" name="Freeform 24">
              <a:extLst>
                <a:ext uri="{FF2B5EF4-FFF2-40B4-BE49-F238E27FC236}">
                  <a16:creationId xmlns:a16="http://schemas.microsoft.com/office/drawing/2014/main" id="{A67961B3-92DC-4E55-8A63-477C68A77C49}"/>
                </a:ext>
              </a:extLst>
            </p:cNvPr>
            <p:cNvSpPr>
              <a:spLocks/>
            </p:cNvSpPr>
            <p:nvPr/>
          </p:nvSpPr>
          <p:spPr bwMode="auto">
            <a:xfrm>
              <a:off x="3979343" y="-1130824"/>
              <a:ext cx="103188" cy="147638"/>
            </a:xfrm>
            <a:custGeom>
              <a:avLst/>
              <a:gdLst>
                <a:gd name="T0" fmla="*/ 5 w 32"/>
                <a:gd name="T1" fmla="*/ 37 h 46"/>
                <a:gd name="T2" fmla="*/ 20 w 32"/>
                <a:gd name="T3" fmla="*/ 43 h 46"/>
                <a:gd name="T4" fmla="*/ 28 w 32"/>
                <a:gd name="T5" fmla="*/ 15 h 46"/>
                <a:gd name="T6" fmla="*/ 3 w 32"/>
                <a:gd name="T7" fmla="*/ 9 h 46"/>
                <a:gd name="T8" fmla="*/ 3 w 32"/>
                <a:gd name="T9" fmla="*/ 24 h 46"/>
                <a:gd name="T10" fmla="*/ 5 w 32"/>
                <a:gd name="T11" fmla="*/ 37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" h="46">
                  <a:moveTo>
                    <a:pt x="5" y="37"/>
                  </a:moveTo>
                  <a:cubicBezTo>
                    <a:pt x="8" y="41"/>
                    <a:pt x="14" y="46"/>
                    <a:pt x="20" y="43"/>
                  </a:cubicBezTo>
                  <a:cubicBezTo>
                    <a:pt x="30" y="40"/>
                    <a:pt x="32" y="23"/>
                    <a:pt x="28" y="15"/>
                  </a:cubicBezTo>
                  <a:cubicBezTo>
                    <a:pt x="24" y="5"/>
                    <a:pt x="11" y="0"/>
                    <a:pt x="3" y="9"/>
                  </a:cubicBezTo>
                  <a:cubicBezTo>
                    <a:pt x="0" y="13"/>
                    <a:pt x="2" y="19"/>
                    <a:pt x="3" y="24"/>
                  </a:cubicBezTo>
                  <a:cubicBezTo>
                    <a:pt x="3" y="28"/>
                    <a:pt x="3" y="33"/>
                    <a:pt x="5" y="37"/>
                  </a:cubicBezTo>
                  <a:close/>
                </a:path>
              </a:pathLst>
            </a:custGeom>
            <a:solidFill>
              <a:srgbClr val="4408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70" name="Freeform 25">
              <a:extLst>
                <a:ext uri="{FF2B5EF4-FFF2-40B4-BE49-F238E27FC236}">
                  <a16:creationId xmlns:a16="http://schemas.microsoft.com/office/drawing/2014/main" id="{28CF126D-509B-4F0C-904E-EEFAACB87AC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972993" y="-1365774"/>
              <a:ext cx="193675" cy="119063"/>
            </a:xfrm>
            <a:custGeom>
              <a:avLst/>
              <a:gdLst>
                <a:gd name="T0" fmla="*/ 21 w 60"/>
                <a:gd name="T1" fmla="*/ 30 h 37"/>
                <a:gd name="T2" fmla="*/ 48 w 60"/>
                <a:gd name="T3" fmla="*/ 36 h 37"/>
                <a:gd name="T4" fmla="*/ 51 w 60"/>
                <a:gd name="T5" fmla="*/ 36 h 37"/>
                <a:gd name="T6" fmla="*/ 35 w 60"/>
                <a:gd name="T7" fmla="*/ 10 h 37"/>
                <a:gd name="T8" fmla="*/ 11 w 60"/>
                <a:gd name="T9" fmla="*/ 4 h 37"/>
                <a:gd name="T10" fmla="*/ 6 w 60"/>
                <a:gd name="T11" fmla="*/ 21 h 37"/>
                <a:gd name="T12" fmla="*/ 21 w 60"/>
                <a:gd name="T13" fmla="*/ 30 h 37"/>
                <a:gd name="T14" fmla="*/ 15 w 60"/>
                <a:gd name="T15" fmla="*/ 10 h 37"/>
                <a:gd name="T16" fmla="*/ 46 w 60"/>
                <a:gd name="T17" fmla="*/ 30 h 37"/>
                <a:gd name="T18" fmla="*/ 15 w 60"/>
                <a:gd name="T19" fmla="*/ 1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0" h="37">
                  <a:moveTo>
                    <a:pt x="21" y="30"/>
                  </a:moveTo>
                  <a:cubicBezTo>
                    <a:pt x="29" y="33"/>
                    <a:pt x="39" y="33"/>
                    <a:pt x="48" y="36"/>
                  </a:cubicBezTo>
                  <a:cubicBezTo>
                    <a:pt x="49" y="37"/>
                    <a:pt x="50" y="37"/>
                    <a:pt x="51" y="36"/>
                  </a:cubicBezTo>
                  <a:cubicBezTo>
                    <a:pt x="60" y="32"/>
                    <a:pt x="40" y="13"/>
                    <a:pt x="35" y="10"/>
                  </a:cubicBezTo>
                  <a:cubicBezTo>
                    <a:pt x="29" y="5"/>
                    <a:pt x="20" y="0"/>
                    <a:pt x="11" y="4"/>
                  </a:cubicBezTo>
                  <a:cubicBezTo>
                    <a:pt x="5" y="7"/>
                    <a:pt x="2" y="15"/>
                    <a:pt x="6" y="21"/>
                  </a:cubicBezTo>
                  <a:cubicBezTo>
                    <a:pt x="9" y="26"/>
                    <a:pt x="15" y="28"/>
                    <a:pt x="21" y="30"/>
                  </a:cubicBezTo>
                  <a:close/>
                  <a:moveTo>
                    <a:pt x="15" y="10"/>
                  </a:moveTo>
                  <a:cubicBezTo>
                    <a:pt x="27" y="8"/>
                    <a:pt x="40" y="21"/>
                    <a:pt x="46" y="30"/>
                  </a:cubicBezTo>
                  <a:cubicBezTo>
                    <a:pt x="40" y="28"/>
                    <a:pt x="0" y="21"/>
                    <a:pt x="15" y="10"/>
                  </a:cubicBezTo>
                  <a:close/>
                </a:path>
              </a:pathLst>
            </a:custGeom>
            <a:solidFill>
              <a:srgbClr val="4408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71" name="Freeform 26">
              <a:extLst>
                <a:ext uri="{FF2B5EF4-FFF2-40B4-BE49-F238E27FC236}">
                  <a16:creationId xmlns:a16="http://schemas.microsoft.com/office/drawing/2014/main" id="{39B7903F-6E40-4517-A7FA-04A6218FF46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701531" y="-854599"/>
              <a:ext cx="192088" cy="84138"/>
            </a:xfrm>
            <a:custGeom>
              <a:avLst/>
              <a:gdLst>
                <a:gd name="T0" fmla="*/ 2 w 60"/>
                <a:gd name="T1" fmla="*/ 8 h 26"/>
                <a:gd name="T2" fmla="*/ 30 w 60"/>
                <a:gd name="T3" fmla="*/ 25 h 26"/>
                <a:gd name="T4" fmla="*/ 57 w 60"/>
                <a:gd name="T5" fmla="*/ 7 h 26"/>
                <a:gd name="T6" fmla="*/ 59 w 60"/>
                <a:gd name="T7" fmla="*/ 5 h 26"/>
                <a:gd name="T8" fmla="*/ 59 w 60"/>
                <a:gd name="T9" fmla="*/ 5 h 26"/>
                <a:gd name="T10" fmla="*/ 57 w 60"/>
                <a:gd name="T11" fmla="*/ 0 h 26"/>
                <a:gd name="T12" fmla="*/ 38 w 60"/>
                <a:gd name="T13" fmla="*/ 5 h 26"/>
                <a:gd name="T14" fmla="*/ 9 w 60"/>
                <a:gd name="T15" fmla="*/ 4 h 26"/>
                <a:gd name="T16" fmla="*/ 2 w 60"/>
                <a:gd name="T17" fmla="*/ 3 h 26"/>
                <a:gd name="T18" fmla="*/ 2 w 60"/>
                <a:gd name="T19" fmla="*/ 8 h 26"/>
                <a:gd name="T20" fmla="*/ 52 w 60"/>
                <a:gd name="T21" fmla="*/ 8 h 26"/>
                <a:gd name="T22" fmla="*/ 29 w 60"/>
                <a:gd name="T23" fmla="*/ 22 h 26"/>
                <a:gd name="T24" fmla="*/ 11 w 60"/>
                <a:gd name="T25" fmla="*/ 11 h 26"/>
                <a:gd name="T26" fmla="*/ 52 w 60"/>
                <a:gd name="T27" fmla="*/ 8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" h="26">
                  <a:moveTo>
                    <a:pt x="2" y="8"/>
                  </a:moveTo>
                  <a:cubicBezTo>
                    <a:pt x="9" y="16"/>
                    <a:pt x="19" y="26"/>
                    <a:pt x="30" y="25"/>
                  </a:cubicBezTo>
                  <a:cubicBezTo>
                    <a:pt x="42" y="25"/>
                    <a:pt x="53" y="17"/>
                    <a:pt x="57" y="7"/>
                  </a:cubicBezTo>
                  <a:cubicBezTo>
                    <a:pt x="58" y="6"/>
                    <a:pt x="58" y="6"/>
                    <a:pt x="59" y="5"/>
                  </a:cubicBezTo>
                  <a:cubicBezTo>
                    <a:pt x="59" y="5"/>
                    <a:pt x="59" y="5"/>
                    <a:pt x="59" y="5"/>
                  </a:cubicBezTo>
                  <a:cubicBezTo>
                    <a:pt x="60" y="4"/>
                    <a:pt x="59" y="1"/>
                    <a:pt x="57" y="0"/>
                  </a:cubicBezTo>
                  <a:cubicBezTo>
                    <a:pt x="50" y="1"/>
                    <a:pt x="44" y="4"/>
                    <a:pt x="38" y="5"/>
                  </a:cubicBezTo>
                  <a:cubicBezTo>
                    <a:pt x="28" y="6"/>
                    <a:pt x="18" y="6"/>
                    <a:pt x="9" y="4"/>
                  </a:cubicBezTo>
                  <a:cubicBezTo>
                    <a:pt x="7" y="4"/>
                    <a:pt x="4" y="2"/>
                    <a:pt x="2" y="3"/>
                  </a:cubicBezTo>
                  <a:cubicBezTo>
                    <a:pt x="0" y="4"/>
                    <a:pt x="1" y="7"/>
                    <a:pt x="2" y="8"/>
                  </a:cubicBezTo>
                  <a:close/>
                  <a:moveTo>
                    <a:pt x="52" y="8"/>
                  </a:moveTo>
                  <a:cubicBezTo>
                    <a:pt x="47" y="16"/>
                    <a:pt x="39" y="22"/>
                    <a:pt x="29" y="22"/>
                  </a:cubicBezTo>
                  <a:cubicBezTo>
                    <a:pt x="22" y="22"/>
                    <a:pt x="16" y="17"/>
                    <a:pt x="11" y="11"/>
                  </a:cubicBezTo>
                  <a:cubicBezTo>
                    <a:pt x="25" y="14"/>
                    <a:pt x="39" y="13"/>
                    <a:pt x="52" y="8"/>
                  </a:cubicBezTo>
                  <a:close/>
                </a:path>
              </a:pathLst>
            </a:custGeom>
            <a:solidFill>
              <a:srgbClr val="4408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72" name="Freeform 27">
              <a:extLst>
                <a:ext uri="{FF2B5EF4-FFF2-40B4-BE49-F238E27FC236}">
                  <a16:creationId xmlns:a16="http://schemas.microsoft.com/office/drawing/2014/main" id="{99D879EE-5B1C-4895-BB8A-6BBD5D8C18F2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9306" y="-741886"/>
              <a:ext cx="355600" cy="115888"/>
            </a:xfrm>
            <a:custGeom>
              <a:avLst/>
              <a:gdLst>
                <a:gd name="T0" fmla="*/ 22 w 111"/>
                <a:gd name="T1" fmla="*/ 35 h 36"/>
                <a:gd name="T2" fmla="*/ 85 w 111"/>
                <a:gd name="T3" fmla="*/ 24 h 36"/>
                <a:gd name="T4" fmla="*/ 102 w 111"/>
                <a:gd name="T5" fmla="*/ 16 h 36"/>
                <a:gd name="T6" fmla="*/ 103 w 111"/>
                <a:gd name="T7" fmla="*/ 15 h 36"/>
                <a:gd name="T8" fmla="*/ 107 w 111"/>
                <a:gd name="T9" fmla="*/ 17 h 36"/>
                <a:gd name="T10" fmla="*/ 110 w 111"/>
                <a:gd name="T11" fmla="*/ 14 h 36"/>
                <a:gd name="T12" fmla="*/ 108 w 111"/>
                <a:gd name="T13" fmla="*/ 11 h 36"/>
                <a:gd name="T14" fmla="*/ 92 w 111"/>
                <a:gd name="T15" fmla="*/ 2 h 36"/>
                <a:gd name="T16" fmla="*/ 95 w 111"/>
                <a:gd name="T17" fmla="*/ 10 h 36"/>
                <a:gd name="T18" fmla="*/ 84 w 111"/>
                <a:gd name="T19" fmla="*/ 16 h 36"/>
                <a:gd name="T20" fmla="*/ 49 w 111"/>
                <a:gd name="T21" fmla="*/ 27 h 36"/>
                <a:gd name="T22" fmla="*/ 10 w 111"/>
                <a:gd name="T23" fmla="*/ 27 h 36"/>
                <a:gd name="T24" fmla="*/ 4 w 111"/>
                <a:gd name="T25" fmla="*/ 33 h 36"/>
                <a:gd name="T26" fmla="*/ 22 w 111"/>
                <a:gd name="T27" fmla="*/ 35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1" h="36">
                  <a:moveTo>
                    <a:pt x="22" y="35"/>
                  </a:moveTo>
                  <a:cubicBezTo>
                    <a:pt x="43" y="36"/>
                    <a:pt x="65" y="32"/>
                    <a:pt x="85" y="24"/>
                  </a:cubicBezTo>
                  <a:cubicBezTo>
                    <a:pt x="90" y="22"/>
                    <a:pt x="97" y="19"/>
                    <a:pt x="102" y="16"/>
                  </a:cubicBezTo>
                  <a:cubicBezTo>
                    <a:pt x="103" y="16"/>
                    <a:pt x="103" y="15"/>
                    <a:pt x="103" y="15"/>
                  </a:cubicBezTo>
                  <a:cubicBezTo>
                    <a:pt x="105" y="15"/>
                    <a:pt x="106" y="16"/>
                    <a:pt x="107" y="17"/>
                  </a:cubicBezTo>
                  <a:cubicBezTo>
                    <a:pt x="109" y="18"/>
                    <a:pt x="111" y="16"/>
                    <a:pt x="110" y="14"/>
                  </a:cubicBezTo>
                  <a:cubicBezTo>
                    <a:pt x="110" y="13"/>
                    <a:pt x="109" y="12"/>
                    <a:pt x="108" y="11"/>
                  </a:cubicBezTo>
                  <a:cubicBezTo>
                    <a:pt x="104" y="7"/>
                    <a:pt x="99" y="0"/>
                    <a:pt x="92" y="2"/>
                  </a:cubicBezTo>
                  <a:cubicBezTo>
                    <a:pt x="89" y="5"/>
                    <a:pt x="91" y="8"/>
                    <a:pt x="95" y="10"/>
                  </a:cubicBezTo>
                  <a:cubicBezTo>
                    <a:pt x="91" y="12"/>
                    <a:pt x="88" y="14"/>
                    <a:pt x="84" y="16"/>
                  </a:cubicBezTo>
                  <a:cubicBezTo>
                    <a:pt x="73" y="22"/>
                    <a:pt x="62" y="25"/>
                    <a:pt x="49" y="27"/>
                  </a:cubicBezTo>
                  <a:cubicBezTo>
                    <a:pt x="36" y="28"/>
                    <a:pt x="23" y="29"/>
                    <a:pt x="10" y="27"/>
                  </a:cubicBezTo>
                  <a:cubicBezTo>
                    <a:pt x="5" y="24"/>
                    <a:pt x="0" y="28"/>
                    <a:pt x="4" y="33"/>
                  </a:cubicBezTo>
                  <a:cubicBezTo>
                    <a:pt x="10" y="35"/>
                    <a:pt x="16" y="35"/>
                    <a:pt x="22" y="35"/>
                  </a:cubicBezTo>
                  <a:close/>
                </a:path>
              </a:pathLst>
            </a:custGeom>
            <a:solidFill>
              <a:srgbClr val="4408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73" name="Freeform 28">
              <a:extLst>
                <a:ext uri="{FF2B5EF4-FFF2-40B4-BE49-F238E27FC236}">
                  <a16:creationId xmlns:a16="http://schemas.microsoft.com/office/drawing/2014/main" id="{293D26BB-E7E2-4BB1-8CF1-171B4AD8D8C6}"/>
                </a:ext>
              </a:extLst>
            </p:cNvPr>
            <p:cNvSpPr>
              <a:spLocks/>
            </p:cNvSpPr>
            <p:nvPr/>
          </p:nvSpPr>
          <p:spPr bwMode="auto">
            <a:xfrm>
              <a:off x="3139556" y="-162449"/>
              <a:ext cx="201613" cy="279400"/>
            </a:xfrm>
            <a:custGeom>
              <a:avLst/>
              <a:gdLst>
                <a:gd name="T0" fmla="*/ 57 w 63"/>
                <a:gd name="T1" fmla="*/ 87 h 87"/>
                <a:gd name="T2" fmla="*/ 27 w 63"/>
                <a:gd name="T3" fmla="*/ 53 h 87"/>
                <a:gd name="T4" fmla="*/ 0 w 63"/>
                <a:gd name="T5" fmla="*/ 44 h 87"/>
                <a:gd name="T6" fmla="*/ 51 w 63"/>
                <a:gd name="T7" fmla="*/ 0 h 87"/>
                <a:gd name="T8" fmla="*/ 39 w 63"/>
                <a:gd name="T9" fmla="*/ 17 h 87"/>
                <a:gd name="T10" fmla="*/ 63 w 63"/>
                <a:gd name="T11" fmla="*/ 77 h 87"/>
                <a:gd name="T12" fmla="*/ 57 w 63"/>
                <a:gd name="T13" fmla="*/ 8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87">
                  <a:moveTo>
                    <a:pt x="57" y="87"/>
                  </a:moveTo>
                  <a:cubicBezTo>
                    <a:pt x="51" y="80"/>
                    <a:pt x="38" y="66"/>
                    <a:pt x="27" y="53"/>
                  </a:cubicBezTo>
                  <a:cubicBezTo>
                    <a:pt x="20" y="45"/>
                    <a:pt x="10" y="43"/>
                    <a:pt x="0" y="44"/>
                  </a:cubicBezTo>
                  <a:cubicBezTo>
                    <a:pt x="17" y="28"/>
                    <a:pt x="35" y="13"/>
                    <a:pt x="51" y="0"/>
                  </a:cubicBezTo>
                  <a:cubicBezTo>
                    <a:pt x="47" y="5"/>
                    <a:pt x="43" y="11"/>
                    <a:pt x="39" y="17"/>
                  </a:cubicBezTo>
                  <a:cubicBezTo>
                    <a:pt x="20" y="39"/>
                    <a:pt x="44" y="64"/>
                    <a:pt x="63" y="77"/>
                  </a:cubicBezTo>
                  <a:cubicBezTo>
                    <a:pt x="61" y="80"/>
                    <a:pt x="59" y="84"/>
                    <a:pt x="57" y="87"/>
                  </a:cubicBezTo>
                  <a:close/>
                </a:path>
              </a:pathLst>
            </a:custGeom>
            <a:solidFill>
              <a:srgbClr val="6297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74" name="Freeform 29">
              <a:extLst>
                <a:ext uri="{FF2B5EF4-FFF2-40B4-BE49-F238E27FC236}">
                  <a16:creationId xmlns:a16="http://schemas.microsoft.com/office/drawing/2014/main" id="{2BE49B36-CB31-4184-B4E6-C389D722DD66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8618" y="204264"/>
              <a:ext cx="160338" cy="298450"/>
            </a:xfrm>
            <a:custGeom>
              <a:avLst/>
              <a:gdLst>
                <a:gd name="T0" fmla="*/ 50 w 50"/>
                <a:gd name="T1" fmla="*/ 93 h 93"/>
                <a:gd name="T2" fmla="*/ 47 w 50"/>
                <a:gd name="T3" fmla="*/ 93 h 93"/>
                <a:gd name="T4" fmla="*/ 23 w 50"/>
                <a:gd name="T5" fmla="*/ 89 h 93"/>
                <a:gd name="T6" fmla="*/ 5 w 50"/>
                <a:gd name="T7" fmla="*/ 43 h 93"/>
                <a:gd name="T8" fmla="*/ 8 w 50"/>
                <a:gd name="T9" fmla="*/ 0 h 93"/>
                <a:gd name="T10" fmla="*/ 4 w 50"/>
                <a:gd name="T11" fmla="*/ 22 h 93"/>
                <a:gd name="T12" fmla="*/ 50 w 50"/>
                <a:gd name="T13" fmla="*/ 93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0" h="93">
                  <a:moveTo>
                    <a:pt x="50" y="93"/>
                  </a:moveTo>
                  <a:cubicBezTo>
                    <a:pt x="49" y="93"/>
                    <a:pt x="48" y="93"/>
                    <a:pt x="47" y="93"/>
                  </a:cubicBezTo>
                  <a:cubicBezTo>
                    <a:pt x="39" y="92"/>
                    <a:pt x="31" y="91"/>
                    <a:pt x="23" y="89"/>
                  </a:cubicBezTo>
                  <a:cubicBezTo>
                    <a:pt x="16" y="74"/>
                    <a:pt x="9" y="58"/>
                    <a:pt x="5" y="43"/>
                  </a:cubicBezTo>
                  <a:cubicBezTo>
                    <a:pt x="0" y="25"/>
                    <a:pt x="3" y="11"/>
                    <a:pt x="8" y="0"/>
                  </a:cubicBezTo>
                  <a:cubicBezTo>
                    <a:pt x="6" y="7"/>
                    <a:pt x="4" y="14"/>
                    <a:pt x="4" y="22"/>
                  </a:cubicBezTo>
                  <a:cubicBezTo>
                    <a:pt x="9" y="50"/>
                    <a:pt x="30" y="73"/>
                    <a:pt x="50" y="93"/>
                  </a:cubicBezTo>
                  <a:close/>
                </a:path>
              </a:pathLst>
            </a:custGeom>
            <a:solidFill>
              <a:srgbClr val="6297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75" name="Freeform 30">
              <a:extLst>
                <a:ext uri="{FF2B5EF4-FFF2-40B4-BE49-F238E27FC236}">
                  <a16:creationId xmlns:a16="http://schemas.microsoft.com/office/drawing/2014/main" id="{6C0F82D8-D4C8-4937-BFD1-66CCD0BB6FDC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5243" y="285226"/>
              <a:ext cx="134938" cy="227013"/>
            </a:xfrm>
            <a:custGeom>
              <a:avLst/>
              <a:gdLst>
                <a:gd name="T0" fmla="*/ 41 w 42"/>
                <a:gd name="T1" fmla="*/ 0 h 71"/>
                <a:gd name="T2" fmla="*/ 38 w 42"/>
                <a:gd name="T3" fmla="*/ 30 h 71"/>
                <a:gd name="T4" fmla="*/ 26 w 42"/>
                <a:gd name="T5" fmla="*/ 67 h 71"/>
                <a:gd name="T6" fmla="*/ 0 w 42"/>
                <a:gd name="T7" fmla="*/ 71 h 71"/>
                <a:gd name="T8" fmla="*/ 2 w 42"/>
                <a:gd name="T9" fmla="*/ 69 h 71"/>
                <a:gd name="T10" fmla="*/ 27 w 42"/>
                <a:gd name="T11" fmla="*/ 31 h 71"/>
                <a:gd name="T12" fmla="*/ 41 w 42"/>
                <a:gd name="T13" fmla="*/ 0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" h="71">
                  <a:moveTo>
                    <a:pt x="41" y="0"/>
                  </a:moveTo>
                  <a:cubicBezTo>
                    <a:pt x="42" y="8"/>
                    <a:pt x="42" y="19"/>
                    <a:pt x="38" y="30"/>
                  </a:cubicBezTo>
                  <a:cubicBezTo>
                    <a:pt x="35" y="36"/>
                    <a:pt x="31" y="51"/>
                    <a:pt x="26" y="67"/>
                  </a:cubicBezTo>
                  <a:cubicBezTo>
                    <a:pt x="17" y="69"/>
                    <a:pt x="9" y="70"/>
                    <a:pt x="0" y="71"/>
                  </a:cubicBezTo>
                  <a:cubicBezTo>
                    <a:pt x="1" y="70"/>
                    <a:pt x="1" y="69"/>
                    <a:pt x="2" y="69"/>
                  </a:cubicBezTo>
                  <a:cubicBezTo>
                    <a:pt x="11" y="56"/>
                    <a:pt x="19" y="44"/>
                    <a:pt x="27" y="31"/>
                  </a:cubicBezTo>
                  <a:cubicBezTo>
                    <a:pt x="33" y="21"/>
                    <a:pt x="39" y="11"/>
                    <a:pt x="41" y="0"/>
                  </a:cubicBezTo>
                  <a:close/>
                </a:path>
              </a:pathLst>
            </a:custGeom>
            <a:solidFill>
              <a:srgbClr val="6297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76" name="Freeform 31">
              <a:extLst>
                <a:ext uri="{FF2B5EF4-FFF2-40B4-BE49-F238E27FC236}">
                  <a16:creationId xmlns:a16="http://schemas.microsoft.com/office/drawing/2014/main" id="{D9F21216-569B-4617-AA9D-C4BFE01DB19D}"/>
                </a:ext>
              </a:extLst>
            </p:cNvPr>
            <p:cNvSpPr>
              <a:spLocks/>
            </p:cNvSpPr>
            <p:nvPr/>
          </p:nvSpPr>
          <p:spPr bwMode="auto">
            <a:xfrm>
              <a:off x="4258743" y="-133874"/>
              <a:ext cx="193675" cy="269875"/>
            </a:xfrm>
            <a:custGeom>
              <a:avLst/>
              <a:gdLst>
                <a:gd name="T0" fmla="*/ 60 w 60"/>
                <a:gd name="T1" fmla="*/ 41 h 84"/>
                <a:gd name="T2" fmla="*/ 38 w 60"/>
                <a:gd name="T3" fmla="*/ 51 h 84"/>
                <a:gd name="T4" fmla="*/ 7 w 60"/>
                <a:gd name="T5" fmla="*/ 84 h 84"/>
                <a:gd name="T6" fmla="*/ 0 w 60"/>
                <a:gd name="T7" fmla="*/ 73 h 84"/>
                <a:gd name="T8" fmla="*/ 19 w 60"/>
                <a:gd name="T9" fmla="*/ 53 h 84"/>
                <a:gd name="T10" fmla="*/ 23 w 60"/>
                <a:gd name="T11" fmla="*/ 11 h 84"/>
                <a:gd name="T12" fmla="*/ 14 w 60"/>
                <a:gd name="T13" fmla="*/ 0 h 84"/>
                <a:gd name="T14" fmla="*/ 60 w 60"/>
                <a:gd name="T15" fmla="*/ 41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0" h="84">
                  <a:moveTo>
                    <a:pt x="60" y="41"/>
                  </a:moveTo>
                  <a:cubicBezTo>
                    <a:pt x="52" y="43"/>
                    <a:pt x="43" y="46"/>
                    <a:pt x="38" y="51"/>
                  </a:cubicBezTo>
                  <a:cubicBezTo>
                    <a:pt x="31" y="58"/>
                    <a:pt x="18" y="72"/>
                    <a:pt x="7" y="84"/>
                  </a:cubicBezTo>
                  <a:cubicBezTo>
                    <a:pt x="5" y="81"/>
                    <a:pt x="3" y="77"/>
                    <a:pt x="0" y="73"/>
                  </a:cubicBezTo>
                  <a:cubicBezTo>
                    <a:pt x="7" y="67"/>
                    <a:pt x="14" y="61"/>
                    <a:pt x="19" y="53"/>
                  </a:cubicBezTo>
                  <a:cubicBezTo>
                    <a:pt x="29" y="40"/>
                    <a:pt x="33" y="26"/>
                    <a:pt x="23" y="11"/>
                  </a:cubicBezTo>
                  <a:cubicBezTo>
                    <a:pt x="20" y="7"/>
                    <a:pt x="17" y="3"/>
                    <a:pt x="14" y="0"/>
                  </a:cubicBezTo>
                  <a:cubicBezTo>
                    <a:pt x="30" y="13"/>
                    <a:pt x="46" y="26"/>
                    <a:pt x="60" y="41"/>
                  </a:cubicBezTo>
                  <a:close/>
                </a:path>
              </a:pathLst>
            </a:custGeom>
            <a:solidFill>
              <a:srgbClr val="6297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77" name="Freeform 32">
              <a:extLst>
                <a:ext uri="{FF2B5EF4-FFF2-40B4-BE49-F238E27FC236}">
                  <a16:creationId xmlns:a16="http://schemas.microsoft.com/office/drawing/2014/main" id="{2E1742E5-2993-4A41-A6F2-A27029370077}"/>
                </a:ext>
              </a:extLst>
            </p:cNvPr>
            <p:cNvSpPr>
              <a:spLocks/>
            </p:cNvSpPr>
            <p:nvPr/>
          </p:nvSpPr>
          <p:spPr bwMode="auto">
            <a:xfrm>
              <a:off x="3130031" y="-1957911"/>
              <a:ext cx="1354138" cy="971550"/>
            </a:xfrm>
            <a:custGeom>
              <a:avLst/>
              <a:gdLst>
                <a:gd name="T0" fmla="*/ 422 w 422"/>
                <a:gd name="T1" fmla="*/ 211 h 302"/>
                <a:gd name="T2" fmla="*/ 422 w 422"/>
                <a:gd name="T3" fmla="*/ 239 h 302"/>
                <a:gd name="T4" fmla="*/ 412 w 422"/>
                <a:gd name="T5" fmla="*/ 276 h 302"/>
                <a:gd name="T6" fmla="*/ 411 w 422"/>
                <a:gd name="T7" fmla="*/ 282 h 302"/>
                <a:gd name="T8" fmla="*/ 407 w 422"/>
                <a:gd name="T9" fmla="*/ 284 h 302"/>
                <a:gd name="T10" fmla="*/ 391 w 422"/>
                <a:gd name="T11" fmla="*/ 296 h 302"/>
                <a:gd name="T12" fmla="*/ 384 w 422"/>
                <a:gd name="T13" fmla="*/ 268 h 302"/>
                <a:gd name="T14" fmla="*/ 382 w 422"/>
                <a:gd name="T15" fmla="*/ 212 h 302"/>
                <a:gd name="T16" fmla="*/ 372 w 422"/>
                <a:gd name="T17" fmla="*/ 174 h 302"/>
                <a:gd name="T18" fmla="*/ 370 w 422"/>
                <a:gd name="T19" fmla="*/ 169 h 302"/>
                <a:gd name="T20" fmla="*/ 354 w 422"/>
                <a:gd name="T21" fmla="*/ 172 h 302"/>
                <a:gd name="T22" fmla="*/ 300 w 422"/>
                <a:gd name="T23" fmla="*/ 175 h 302"/>
                <a:gd name="T24" fmla="*/ 343 w 422"/>
                <a:gd name="T25" fmla="*/ 143 h 302"/>
                <a:gd name="T26" fmla="*/ 338 w 422"/>
                <a:gd name="T27" fmla="*/ 136 h 302"/>
                <a:gd name="T28" fmla="*/ 319 w 422"/>
                <a:gd name="T29" fmla="*/ 147 h 302"/>
                <a:gd name="T30" fmla="*/ 285 w 422"/>
                <a:gd name="T31" fmla="*/ 153 h 302"/>
                <a:gd name="T32" fmla="*/ 307 w 422"/>
                <a:gd name="T33" fmla="*/ 136 h 302"/>
                <a:gd name="T34" fmla="*/ 320 w 422"/>
                <a:gd name="T35" fmla="*/ 120 h 302"/>
                <a:gd name="T36" fmla="*/ 324 w 422"/>
                <a:gd name="T37" fmla="*/ 109 h 302"/>
                <a:gd name="T38" fmla="*/ 321 w 422"/>
                <a:gd name="T39" fmla="*/ 109 h 302"/>
                <a:gd name="T40" fmla="*/ 305 w 422"/>
                <a:gd name="T41" fmla="*/ 121 h 302"/>
                <a:gd name="T42" fmla="*/ 266 w 422"/>
                <a:gd name="T43" fmla="*/ 131 h 302"/>
                <a:gd name="T44" fmla="*/ 194 w 422"/>
                <a:gd name="T45" fmla="*/ 153 h 302"/>
                <a:gd name="T46" fmla="*/ 216 w 422"/>
                <a:gd name="T47" fmla="*/ 131 h 302"/>
                <a:gd name="T48" fmla="*/ 217 w 422"/>
                <a:gd name="T49" fmla="*/ 129 h 302"/>
                <a:gd name="T50" fmla="*/ 219 w 422"/>
                <a:gd name="T51" fmla="*/ 127 h 302"/>
                <a:gd name="T52" fmla="*/ 231 w 422"/>
                <a:gd name="T53" fmla="*/ 119 h 302"/>
                <a:gd name="T54" fmla="*/ 238 w 422"/>
                <a:gd name="T55" fmla="*/ 111 h 302"/>
                <a:gd name="T56" fmla="*/ 238 w 422"/>
                <a:gd name="T57" fmla="*/ 109 h 302"/>
                <a:gd name="T58" fmla="*/ 236 w 422"/>
                <a:gd name="T59" fmla="*/ 109 h 302"/>
                <a:gd name="T60" fmla="*/ 215 w 422"/>
                <a:gd name="T61" fmla="*/ 120 h 302"/>
                <a:gd name="T62" fmla="*/ 170 w 422"/>
                <a:gd name="T63" fmla="*/ 131 h 302"/>
                <a:gd name="T64" fmla="*/ 163 w 422"/>
                <a:gd name="T65" fmla="*/ 136 h 302"/>
                <a:gd name="T66" fmla="*/ 74 w 422"/>
                <a:gd name="T67" fmla="*/ 190 h 302"/>
                <a:gd name="T68" fmla="*/ 86 w 422"/>
                <a:gd name="T69" fmla="*/ 159 h 302"/>
                <a:gd name="T70" fmla="*/ 86 w 422"/>
                <a:gd name="T71" fmla="*/ 152 h 302"/>
                <a:gd name="T72" fmla="*/ 79 w 422"/>
                <a:gd name="T73" fmla="*/ 154 h 302"/>
                <a:gd name="T74" fmla="*/ 67 w 422"/>
                <a:gd name="T75" fmla="*/ 170 h 302"/>
                <a:gd name="T76" fmla="*/ 41 w 422"/>
                <a:gd name="T77" fmla="*/ 194 h 302"/>
                <a:gd name="T78" fmla="*/ 33 w 422"/>
                <a:gd name="T79" fmla="*/ 200 h 302"/>
                <a:gd name="T80" fmla="*/ 31 w 422"/>
                <a:gd name="T81" fmla="*/ 205 h 302"/>
                <a:gd name="T82" fmla="*/ 29 w 422"/>
                <a:gd name="T83" fmla="*/ 284 h 302"/>
                <a:gd name="T84" fmla="*/ 26 w 422"/>
                <a:gd name="T85" fmla="*/ 302 h 302"/>
                <a:gd name="T86" fmla="*/ 11 w 422"/>
                <a:gd name="T87" fmla="*/ 286 h 302"/>
                <a:gd name="T88" fmla="*/ 6 w 422"/>
                <a:gd name="T89" fmla="*/ 240 h 302"/>
                <a:gd name="T90" fmla="*/ 27 w 422"/>
                <a:gd name="T91" fmla="*/ 171 h 302"/>
                <a:gd name="T92" fmla="*/ 2 w 422"/>
                <a:gd name="T93" fmla="*/ 197 h 302"/>
                <a:gd name="T94" fmla="*/ 14 w 422"/>
                <a:gd name="T95" fmla="*/ 150 h 302"/>
                <a:gd name="T96" fmla="*/ 139 w 422"/>
                <a:gd name="T97" fmla="*/ 25 h 302"/>
                <a:gd name="T98" fmla="*/ 260 w 422"/>
                <a:gd name="T99" fmla="*/ 24 h 302"/>
                <a:gd name="T100" fmla="*/ 240 w 422"/>
                <a:gd name="T101" fmla="*/ 0 h 302"/>
                <a:gd name="T102" fmla="*/ 307 w 422"/>
                <a:gd name="T103" fmla="*/ 28 h 302"/>
                <a:gd name="T104" fmla="*/ 349 w 422"/>
                <a:gd name="T105" fmla="*/ 83 h 302"/>
                <a:gd name="T106" fmla="*/ 347 w 422"/>
                <a:gd name="T107" fmla="*/ 85 h 302"/>
                <a:gd name="T108" fmla="*/ 402 w 422"/>
                <a:gd name="T109" fmla="*/ 133 h 302"/>
                <a:gd name="T110" fmla="*/ 418 w 422"/>
                <a:gd name="T111" fmla="*/ 165 h 302"/>
                <a:gd name="T112" fmla="*/ 422 w 422"/>
                <a:gd name="T113" fmla="*/ 211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422" h="302">
                  <a:moveTo>
                    <a:pt x="422" y="211"/>
                  </a:moveTo>
                  <a:cubicBezTo>
                    <a:pt x="422" y="221"/>
                    <a:pt x="422" y="230"/>
                    <a:pt x="422" y="239"/>
                  </a:cubicBezTo>
                  <a:cubicBezTo>
                    <a:pt x="419" y="252"/>
                    <a:pt x="416" y="264"/>
                    <a:pt x="412" y="276"/>
                  </a:cubicBezTo>
                  <a:cubicBezTo>
                    <a:pt x="412" y="278"/>
                    <a:pt x="411" y="280"/>
                    <a:pt x="411" y="282"/>
                  </a:cubicBezTo>
                  <a:cubicBezTo>
                    <a:pt x="409" y="283"/>
                    <a:pt x="408" y="283"/>
                    <a:pt x="407" y="284"/>
                  </a:cubicBezTo>
                  <a:cubicBezTo>
                    <a:pt x="401" y="287"/>
                    <a:pt x="395" y="291"/>
                    <a:pt x="391" y="296"/>
                  </a:cubicBezTo>
                  <a:cubicBezTo>
                    <a:pt x="388" y="287"/>
                    <a:pt x="385" y="277"/>
                    <a:pt x="384" y="268"/>
                  </a:cubicBezTo>
                  <a:cubicBezTo>
                    <a:pt x="380" y="250"/>
                    <a:pt x="379" y="230"/>
                    <a:pt x="382" y="212"/>
                  </a:cubicBezTo>
                  <a:cubicBezTo>
                    <a:pt x="378" y="199"/>
                    <a:pt x="371" y="188"/>
                    <a:pt x="372" y="174"/>
                  </a:cubicBezTo>
                  <a:cubicBezTo>
                    <a:pt x="372" y="172"/>
                    <a:pt x="372" y="170"/>
                    <a:pt x="370" y="169"/>
                  </a:cubicBezTo>
                  <a:cubicBezTo>
                    <a:pt x="367" y="165"/>
                    <a:pt x="359" y="171"/>
                    <a:pt x="354" y="172"/>
                  </a:cubicBezTo>
                  <a:cubicBezTo>
                    <a:pt x="337" y="177"/>
                    <a:pt x="318" y="179"/>
                    <a:pt x="300" y="175"/>
                  </a:cubicBezTo>
                  <a:cubicBezTo>
                    <a:pt x="316" y="167"/>
                    <a:pt x="333" y="158"/>
                    <a:pt x="343" y="143"/>
                  </a:cubicBezTo>
                  <a:cubicBezTo>
                    <a:pt x="346" y="139"/>
                    <a:pt x="342" y="134"/>
                    <a:pt x="338" y="136"/>
                  </a:cubicBezTo>
                  <a:cubicBezTo>
                    <a:pt x="333" y="142"/>
                    <a:pt x="326" y="144"/>
                    <a:pt x="319" y="147"/>
                  </a:cubicBezTo>
                  <a:cubicBezTo>
                    <a:pt x="308" y="150"/>
                    <a:pt x="297" y="153"/>
                    <a:pt x="285" y="153"/>
                  </a:cubicBezTo>
                  <a:cubicBezTo>
                    <a:pt x="293" y="148"/>
                    <a:pt x="301" y="143"/>
                    <a:pt x="307" y="136"/>
                  </a:cubicBezTo>
                  <a:cubicBezTo>
                    <a:pt x="309" y="134"/>
                    <a:pt x="317" y="126"/>
                    <a:pt x="320" y="120"/>
                  </a:cubicBezTo>
                  <a:cubicBezTo>
                    <a:pt x="325" y="116"/>
                    <a:pt x="328" y="111"/>
                    <a:pt x="324" y="109"/>
                  </a:cubicBezTo>
                  <a:cubicBezTo>
                    <a:pt x="323" y="109"/>
                    <a:pt x="322" y="109"/>
                    <a:pt x="321" y="109"/>
                  </a:cubicBezTo>
                  <a:cubicBezTo>
                    <a:pt x="316" y="113"/>
                    <a:pt x="311" y="118"/>
                    <a:pt x="305" y="121"/>
                  </a:cubicBezTo>
                  <a:cubicBezTo>
                    <a:pt x="293" y="127"/>
                    <a:pt x="278" y="128"/>
                    <a:pt x="266" y="131"/>
                  </a:cubicBezTo>
                  <a:cubicBezTo>
                    <a:pt x="246" y="147"/>
                    <a:pt x="220" y="153"/>
                    <a:pt x="194" y="153"/>
                  </a:cubicBezTo>
                  <a:cubicBezTo>
                    <a:pt x="202" y="146"/>
                    <a:pt x="210" y="138"/>
                    <a:pt x="216" y="131"/>
                  </a:cubicBezTo>
                  <a:cubicBezTo>
                    <a:pt x="217" y="130"/>
                    <a:pt x="217" y="130"/>
                    <a:pt x="217" y="129"/>
                  </a:cubicBezTo>
                  <a:cubicBezTo>
                    <a:pt x="218" y="129"/>
                    <a:pt x="218" y="128"/>
                    <a:pt x="219" y="127"/>
                  </a:cubicBezTo>
                  <a:cubicBezTo>
                    <a:pt x="223" y="125"/>
                    <a:pt x="227" y="122"/>
                    <a:pt x="231" y="119"/>
                  </a:cubicBezTo>
                  <a:cubicBezTo>
                    <a:pt x="234" y="117"/>
                    <a:pt x="236" y="114"/>
                    <a:pt x="238" y="111"/>
                  </a:cubicBezTo>
                  <a:cubicBezTo>
                    <a:pt x="238" y="111"/>
                    <a:pt x="238" y="110"/>
                    <a:pt x="238" y="109"/>
                  </a:cubicBezTo>
                  <a:cubicBezTo>
                    <a:pt x="237" y="109"/>
                    <a:pt x="236" y="109"/>
                    <a:pt x="236" y="109"/>
                  </a:cubicBezTo>
                  <a:cubicBezTo>
                    <a:pt x="229" y="113"/>
                    <a:pt x="222" y="117"/>
                    <a:pt x="215" y="120"/>
                  </a:cubicBezTo>
                  <a:cubicBezTo>
                    <a:pt x="200" y="126"/>
                    <a:pt x="185" y="128"/>
                    <a:pt x="170" y="131"/>
                  </a:cubicBezTo>
                  <a:cubicBezTo>
                    <a:pt x="166" y="131"/>
                    <a:pt x="164" y="133"/>
                    <a:pt x="163" y="136"/>
                  </a:cubicBezTo>
                  <a:cubicBezTo>
                    <a:pt x="141" y="165"/>
                    <a:pt x="107" y="181"/>
                    <a:pt x="74" y="190"/>
                  </a:cubicBezTo>
                  <a:cubicBezTo>
                    <a:pt x="77" y="180"/>
                    <a:pt x="82" y="170"/>
                    <a:pt x="86" y="159"/>
                  </a:cubicBezTo>
                  <a:cubicBezTo>
                    <a:pt x="87" y="157"/>
                    <a:pt x="88" y="155"/>
                    <a:pt x="86" y="152"/>
                  </a:cubicBezTo>
                  <a:cubicBezTo>
                    <a:pt x="84" y="150"/>
                    <a:pt x="81" y="152"/>
                    <a:pt x="79" y="154"/>
                  </a:cubicBezTo>
                  <a:cubicBezTo>
                    <a:pt x="75" y="159"/>
                    <a:pt x="72" y="165"/>
                    <a:pt x="67" y="170"/>
                  </a:cubicBezTo>
                  <a:cubicBezTo>
                    <a:pt x="60" y="178"/>
                    <a:pt x="51" y="187"/>
                    <a:pt x="41" y="194"/>
                  </a:cubicBezTo>
                  <a:cubicBezTo>
                    <a:pt x="39" y="196"/>
                    <a:pt x="36" y="198"/>
                    <a:pt x="33" y="200"/>
                  </a:cubicBezTo>
                  <a:cubicBezTo>
                    <a:pt x="32" y="201"/>
                    <a:pt x="30" y="203"/>
                    <a:pt x="31" y="205"/>
                  </a:cubicBezTo>
                  <a:cubicBezTo>
                    <a:pt x="35" y="231"/>
                    <a:pt x="34" y="258"/>
                    <a:pt x="29" y="284"/>
                  </a:cubicBezTo>
                  <a:cubicBezTo>
                    <a:pt x="28" y="290"/>
                    <a:pt x="27" y="296"/>
                    <a:pt x="26" y="302"/>
                  </a:cubicBezTo>
                  <a:cubicBezTo>
                    <a:pt x="21" y="296"/>
                    <a:pt x="15" y="290"/>
                    <a:pt x="11" y="286"/>
                  </a:cubicBezTo>
                  <a:cubicBezTo>
                    <a:pt x="8" y="271"/>
                    <a:pt x="6" y="256"/>
                    <a:pt x="6" y="240"/>
                  </a:cubicBezTo>
                  <a:cubicBezTo>
                    <a:pt x="6" y="216"/>
                    <a:pt x="12" y="190"/>
                    <a:pt x="27" y="171"/>
                  </a:cubicBezTo>
                  <a:cubicBezTo>
                    <a:pt x="17" y="178"/>
                    <a:pt x="9" y="187"/>
                    <a:pt x="2" y="197"/>
                  </a:cubicBezTo>
                  <a:cubicBezTo>
                    <a:pt x="0" y="181"/>
                    <a:pt x="7" y="165"/>
                    <a:pt x="14" y="150"/>
                  </a:cubicBezTo>
                  <a:cubicBezTo>
                    <a:pt x="40" y="95"/>
                    <a:pt x="81" y="42"/>
                    <a:pt x="139" y="25"/>
                  </a:cubicBezTo>
                  <a:cubicBezTo>
                    <a:pt x="178" y="13"/>
                    <a:pt x="220" y="18"/>
                    <a:pt x="260" y="24"/>
                  </a:cubicBezTo>
                  <a:cubicBezTo>
                    <a:pt x="253" y="16"/>
                    <a:pt x="247" y="8"/>
                    <a:pt x="240" y="0"/>
                  </a:cubicBezTo>
                  <a:cubicBezTo>
                    <a:pt x="263" y="7"/>
                    <a:pt x="286" y="15"/>
                    <a:pt x="307" y="28"/>
                  </a:cubicBezTo>
                  <a:cubicBezTo>
                    <a:pt x="327" y="41"/>
                    <a:pt x="344" y="60"/>
                    <a:pt x="349" y="83"/>
                  </a:cubicBezTo>
                  <a:cubicBezTo>
                    <a:pt x="347" y="83"/>
                    <a:pt x="349" y="85"/>
                    <a:pt x="347" y="85"/>
                  </a:cubicBezTo>
                  <a:cubicBezTo>
                    <a:pt x="369" y="96"/>
                    <a:pt x="388" y="113"/>
                    <a:pt x="402" y="133"/>
                  </a:cubicBezTo>
                  <a:cubicBezTo>
                    <a:pt x="409" y="143"/>
                    <a:pt x="414" y="154"/>
                    <a:pt x="418" y="165"/>
                  </a:cubicBezTo>
                  <a:cubicBezTo>
                    <a:pt x="422" y="180"/>
                    <a:pt x="422" y="196"/>
                    <a:pt x="422" y="211"/>
                  </a:cubicBezTo>
                  <a:close/>
                </a:path>
              </a:pathLst>
            </a:custGeom>
            <a:solidFill>
              <a:srgbClr val="564D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8C5B2265-10B5-4949-9309-00F86EBEAE47}"/>
              </a:ext>
            </a:extLst>
          </p:cNvPr>
          <p:cNvGrpSpPr/>
          <p:nvPr/>
        </p:nvGrpSpPr>
        <p:grpSpPr>
          <a:xfrm>
            <a:off x="6104310" y="2773774"/>
            <a:ext cx="1816100" cy="2463800"/>
            <a:chOff x="5679556" y="-1895999"/>
            <a:chExt cx="1816100" cy="2463800"/>
          </a:xfrm>
        </p:grpSpPr>
        <p:sp>
          <p:nvSpPr>
            <p:cNvPr id="78" name="Freeform 68">
              <a:extLst>
                <a:ext uri="{FF2B5EF4-FFF2-40B4-BE49-F238E27FC236}">
                  <a16:creationId xmlns:a16="http://schemas.microsoft.com/office/drawing/2014/main" id="{5BCB64A2-708C-4629-B161-3FC8E9CC526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655868" y="-1172099"/>
              <a:ext cx="352425" cy="354013"/>
            </a:xfrm>
            <a:custGeom>
              <a:avLst/>
              <a:gdLst>
                <a:gd name="T0" fmla="*/ 20 w 110"/>
                <a:gd name="T1" fmla="*/ 14 h 110"/>
                <a:gd name="T2" fmla="*/ 1 w 110"/>
                <a:gd name="T3" fmla="*/ 48 h 110"/>
                <a:gd name="T4" fmla="*/ 54 w 110"/>
                <a:gd name="T5" fmla="*/ 107 h 110"/>
                <a:gd name="T6" fmla="*/ 104 w 110"/>
                <a:gd name="T7" fmla="*/ 39 h 110"/>
                <a:gd name="T8" fmla="*/ 94 w 110"/>
                <a:gd name="T9" fmla="*/ 24 h 110"/>
                <a:gd name="T10" fmla="*/ 20 w 110"/>
                <a:gd name="T11" fmla="*/ 14 h 110"/>
                <a:gd name="T12" fmla="*/ 42 w 110"/>
                <a:gd name="T13" fmla="*/ 69 h 110"/>
                <a:gd name="T14" fmla="*/ 27 w 110"/>
                <a:gd name="T15" fmla="*/ 52 h 110"/>
                <a:gd name="T16" fmla="*/ 40 w 110"/>
                <a:gd name="T17" fmla="*/ 49 h 110"/>
                <a:gd name="T18" fmla="*/ 42 w 110"/>
                <a:gd name="T19" fmla="*/ 69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0" h="110">
                  <a:moveTo>
                    <a:pt x="20" y="14"/>
                  </a:moveTo>
                  <a:cubicBezTo>
                    <a:pt x="9" y="22"/>
                    <a:pt x="4" y="35"/>
                    <a:pt x="1" y="48"/>
                  </a:cubicBezTo>
                  <a:cubicBezTo>
                    <a:pt x="0" y="79"/>
                    <a:pt x="19" y="110"/>
                    <a:pt x="54" y="107"/>
                  </a:cubicBezTo>
                  <a:cubicBezTo>
                    <a:pt x="90" y="104"/>
                    <a:pt x="110" y="73"/>
                    <a:pt x="104" y="39"/>
                  </a:cubicBezTo>
                  <a:cubicBezTo>
                    <a:pt x="102" y="34"/>
                    <a:pt x="98" y="29"/>
                    <a:pt x="94" y="24"/>
                  </a:cubicBezTo>
                  <a:cubicBezTo>
                    <a:pt x="76" y="4"/>
                    <a:pt x="43" y="0"/>
                    <a:pt x="20" y="14"/>
                  </a:cubicBezTo>
                  <a:close/>
                  <a:moveTo>
                    <a:pt x="42" y="69"/>
                  </a:moveTo>
                  <a:cubicBezTo>
                    <a:pt x="32" y="77"/>
                    <a:pt x="25" y="60"/>
                    <a:pt x="27" y="52"/>
                  </a:cubicBezTo>
                  <a:cubicBezTo>
                    <a:pt x="29" y="45"/>
                    <a:pt x="36" y="45"/>
                    <a:pt x="40" y="49"/>
                  </a:cubicBezTo>
                  <a:cubicBezTo>
                    <a:pt x="44" y="54"/>
                    <a:pt x="46" y="64"/>
                    <a:pt x="42" y="69"/>
                  </a:cubicBezTo>
                  <a:close/>
                </a:path>
              </a:pathLst>
            </a:custGeom>
            <a:solidFill>
              <a:srgbClr val="FFF4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79" name="Freeform 69">
              <a:extLst>
                <a:ext uri="{FF2B5EF4-FFF2-40B4-BE49-F238E27FC236}">
                  <a16:creationId xmlns:a16="http://schemas.microsoft.com/office/drawing/2014/main" id="{8375F83D-FC0E-44A1-8156-5A82532EE29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090718" y="-1548336"/>
              <a:ext cx="971550" cy="536575"/>
            </a:xfrm>
            <a:custGeom>
              <a:avLst/>
              <a:gdLst>
                <a:gd name="T0" fmla="*/ 13 w 303"/>
                <a:gd name="T1" fmla="*/ 162 h 167"/>
                <a:gd name="T2" fmla="*/ 19 w 303"/>
                <a:gd name="T3" fmla="*/ 147 h 167"/>
                <a:gd name="T4" fmla="*/ 134 w 303"/>
                <a:gd name="T5" fmla="*/ 157 h 167"/>
                <a:gd name="T6" fmla="*/ 135 w 303"/>
                <a:gd name="T7" fmla="*/ 165 h 167"/>
                <a:gd name="T8" fmla="*/ 136 w 303"/>
                <a:gd name="T9" fmla="*/ 164 h 167"/>
                <a:gd name="T10" fmla="*/ 169 w 303"/>
                <a:gd name="T11" fmla="*/ 165 h 167"/>
                <a:gd name="T12" fmla="*/ 170 w 303"/>
                <a:gd name="T13" fmla="*/ 157 h 167"/>
                <a:gd name="T14" fmla="*/ 285 w 303"/>
                <a:gd name="T15" fmla="*/ 147 h 167"/>
                <a:gd name="T16" fmla="*/ 291 w 303"/>
                <a:gd name="T17" fmla="*/ 163 h 167"/>
                <a:gd name="T18" fmla="*/ 292 w 303"/>
                <a:gd name="T19" fmla="*/ 164 h 167"/>
                <a:gd name="T20" fmla="*/ 303 w 303"/>
                <a:gd name="T21" fmla="*/ 167 h 167"/>
                <a:gd name="T22" fmla="*/ 286 w 303"/>
                <a:gd name="T23" fmla="*/ 91 h 167"/>
                <a:gd name="T24" fmla="*/ 213 w 303"/>
                <a:gd name="T25" fmla="*/ 13 h 167"/>
                <a:gd name="T26" fmla="*/ 141 w 303"/>
                <a:gd name="T27" fmla="*/ 1 h 167"/>
                <a:gd name="T28" fmla="*/ 96 w 303"/>
                <a:gd name="T29" fmla="*/ 15 h 167"/>
                <a:gd name="T30" fmla="*/ 1 w 303"/>
                <a:gd name="T31" fmla="*/ 151 h 167"/>
                <a:gd name="T32" fmla="*/ 0 w 303"/>
                <a:gd name="T33" fmla="*/ 167 h 167"/>
                <a:gd name="T34" fmla="*/ 11 w 303"/>
                <a:gd name="T35" fmla="*/ 162 h 167"/>
                <a:gd name="T36" fmla="*/ 13 w 303"/>
                <a:gd name="T37" fmla="*/ 162 h 167"/>
                <a:gd name="T38" fmla="*/ 235 w 303"/>
                <a:gd name="T39" fmla="*/ 65 h 167"/>
                <a:gd name="T40" fmla="*/ 249 w 303"/>
                <a:gd name="T41" fmla="*/ 88 h 167"/>
                <a:gd name="T42" fmla="*/ 247 w 303"/>
                <a:gd name="T43" fmla="*/ 93 h 167"/>
                <a:gd name="T44" fmla="*/ 244 w 303"/>
                <a:gd name="T45" fmla="*/ 93 h 167"/>
                <a:gd name="T46" fmla="*/ 241 w 303"/>
                <a:gd name="T47" fmla="*/ 92 h 167"/>
                <a:gd name="T48" fmla="*/ 222 w 303"/>
                <a:gd name="T49" fmla="*/ 83 h 167"/>
                <a:gd name="T50" fmla="*/ 204 w 303"/>
                <a:gd name="T51" fmla="*/ 71 h 167"/>
                <a:gd name="T52" fmla="*/ 235 w 303"/>
                <a:gd name="T53" fmla="*/ 65 h 167"/>
                <a:gd name="T54" fmla="*/ 55 w 303"/>
                <a:gd name="T55" fmla="*/ 88 h 167"/>
                <a:gd name="T56" fmla="*/ 69 w 303"/>
                <a:gd name="T57" fmla="*/ 65 h 167"/>
                <a:gd name="T58" fmla="*/ 100 w 303"/>
                <a:gd name="T59" fmla="*/ 71 h 167"/>
                <a:gd name="T60" fmla="*/ 82 w 303"/>
                <a:gd name="T61" fmla="*/ 83 h 167"/>
                <a:gd name="T62" fmla="*/ 63 w 303"/>
                <a:gd name="T63" fmla="*/ 92 h 167"/>
                <a:gd name="T64" fmla="*/ 60 w 303"/>
                <a:gd name="T65" fmla="*/ 93 h 167"/>
                <a:gd name="T66" fmla="*/ 57 w 303"/>
                <a:gd name="T67" fmla="*/ 93 h 167"/>
                <a:gd name="T68" fmla="*/ 55 w 303"/>
                <a:gd name="T69" fmla="*/ 88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03" h="167">
                  <a:moveTo>
                    <a:pt x="13" y="162"/>
                  </a:moveTo>
                  <a:cubicBezTo>
                    <a:pt x="14" y="156"/>
                    <a:pt x="18" y="150"/>
                    <a:pt x="19" y="147"/>
                  </a:cubicBezTo>
                  <a:cubicBezTo>
                    <a:pt x="43" y="101"/>
                    <a:pt x="124" y="101"/>
                    <a:pt x="134" y="157"/>
                  </a:cubicBezTo>
                  <a:cubicBezTo>
                    <a:pt x="134" y="159"/>
                    <a:pt x="135" y="162"/>
                    <a:pt x="135" y="165"/>
                  </a:cubicBezTo>
                  <a:cubicBezTo>
                    <a:pt x="135" y="165"/>
                    <a:pt x="136" y="165"/>
                    <a:pt x="136" y="164"/>
                  </a:cubicBezTo>
                  <a:cubicBezTo>
                    <a:pt x="146" y="161"/>
                    <a:pt x="160" y="159"/>
                    <a:pt x="169" y="165"/>
                  </a:cubicBezTo>
                  <a:cubicBezTo>
                    <a:pt x="170" y="162"/>
                    <a:pt x="170" y="159"/>
                    <a:pt x="170" y="157"/>
                  </a:cubicBezTo>
                  <a:cubicBezTo>
                    <a:pt x="180" y="101"/>
                    <a:pt x="261" y="101"/>
                    <a:pt x="285" y="147"/>
                  </a:cubicBezTo>
                  <a:cubicBezTo>
                    <a:pt x="287" y="150"/>
                    <a:pt x="290" y="158"/>
                    <a:pt x="291" y="163"/>
                  </a:cubicBezTo>
                  <a:cubicBezTo>
                    <a:pt x="291" y="164"/>
                    <a:pt x="292" y="164"/>
                    <a:pt x="292" y="164"/>
                  </a:cubicBezTo>
                  <a:cubicBezTo>
                    <a:pt x="296" y="165"/>
                    <a:pt x="300" y="165"/>
                    <a:pt x="303" y="167"/>
                  </a:cubicBezTo>
                  <a:cubicBezTo>
                    <a:pt x="303" y="140"/>
                    <a:pt x="297" y="114"/>
                    <a:pt x="286" y="91"/>
                  </a:cubicBezTo>
                  <a:cubicBezTo>
                    <a:pt x="269" y="59"/>
                    <a:pt x="246" y="29"/>
                    <a:pt x="213" y="13"/>
                  </a:cubicBezTo>
                  <a:cubicBezTo>
                    <a:pt x="191" y="3"/>
                    <a:pt x="166" y="0"/>
                    <a:pt x="141" y="1"/>
                  </a:cubicBezTo>
                  <a:cubicBezTo>
                    <a:pt x="125" y="2"/>
                    <a:pt x="110" y="9"/>
                    <a:pt x="96" y="15"/>
                  </a:cubicBezTo>
                  <a:cubicBezTo>
                    <a:pt x="45" y="41"/>
                    <a:pt x="7" y="94"/>
                    <a:pt x="1" y="151"/>
                  </a:cubicBezTo>
                  <a:cubicBezTo>
                    <a:pt x="1" y="156"/>
                    <a:pt x="0" y="162"/>
                    <a:pt x="0" y="167"/>
                  </a:cubicBezTo>
                  <a:cubicBezTo>
                    <a:pt x="4" y="165"/>
                    <a:pt x="8" y="164"/>
                    <a:pt x="11" y="162"/>
                  </a:cubicBezTo>
                  <a:cubicBezTo>
                    <a:pt x="12" y="162"/>
                    <a:pt x="13" y="162"/>
                    <a:pt x="13" y="162"/>
                  </a:cubicBezTo>
                  <a:close/>
                  <a:moveTo>
                    <a:pt x="235" y="65"/>
                  </a:moveTo>
                  <a:cubicBezTo>
                    <a:pt x="242" y="70"/>
                    <a:pt x="248" y="79"/>
                    <a:pt x="249" y="88"/>
                  </a:cubicBezTo>
                  <a:cubicBezTo>
                    <a:pt x="249" y="90"/>
                    <a:pt x="249" y="92"/>
                    <a:pt x="247" y="93"/>
                  </a:cubicBezTo>
                  <a:cubicBezTo>
                    <a:pt x="246" y="94"/>
                    <a:pt x="245" y="94"/>
                    <a:pt x="244" y="93"/>
                  </a:cubicBezTo>
                  <a:cubicBezTo>
                    <a:pt x="243" y="93"/>
                    <a:pt x="242" y="93"/>
                    <a:pt x="241" y="92"/>
                  </a:cubicBezTo>
                  <a:cubicBezTo>
                    <a:pt x="235" y="89"/>
                    <a:pt x="228" y="86"/>
                    <a:pt x="222" y="83"/>
                  </a:cubicBezTo>
                  <a:cubicBezTo>
                    <a:pt x="216" y="80"/>
                    <a:pt x="204" y="80"/>
                    <a:pt x="204" y="71"/>
                  </a:cubicBezTo>
                  <a:cubicBezTo>
                    <a:pt x="205" y="57"/>
                    <a:pt x="226" y="57"/>
                    <a:pt x="235" y="65"/>
                  </a:cubicBezTo>
                  <a:close/>
                  <a:moveTo>
                    <a:pt x="55" y="88"/>
                  </a:moveTo>
                  <a:cubicBezTo>
                    <a:pt x="56" y="79"/>
                    <a:pt x="62" y="70"/>
                    <a:pt x="69" y="65"/>
                  </a:cubicBezTo>
                  <a:cubicBezTo>
                    <a:pt x="78" y="57"/>
                    <a:pt x="99" y="57"/>
                    <a:pt x="100" y="71"/>
                  </a:cubicBezTo>
                  <a:cubicBezTo>
                    <a:pt x="100" y="80"/>
                    <a:pt x="88" y="80"/>
                    <a:pt x="82" y="83"/>
                  </a:cubicBezTo>
                  <a:cubicBezTo>
                    <a:pt x="76" y="86"/>
                    <a:pt x="70" y="89"/>
                    <a:pt x="63" y="92"/>
                  </a:cubicBezTo>
                  <a:cubicBezTo>
                    <a:pt x="62" y="93"/>
                    <a:pt x="61" y="93"/>
                    <a:pt x="60" y="93"/>
                  </a:cubicBezTo>
                  <a:cubicBezTo>
                    <a:pt x="59" y="94"/>
                    <a:pt x="58" y="94"/>
                    <a:pt x="57" y="93"/>
                  </a:cubicBezTo>
                  <a:cubicBezTo>
                    <a:pt x="55" y="92"/>
                    <a:pt x="55" y="90"/>
                    <a:pt x="55" y="88"/>
                  </a:cubicBezTo>
                  <a:close/>
                </a:path>
              </a:pathLst>
            </a:custGeom>
            <a:solidFill>
              <a:srgbClr val="FFE2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80" name="Freeform 70">
              <a:extLst>
                <a:ext uri="{FF2B5EF4-FFF2-40B4-BE49-F238E27FC236}">
                  <a16:creationId xmlns:a16="http://schemas.microsoft.com/office/drawing/2014/main" id="{C1E2E849-A0AC-4825-881F-DD2AB31C4D75}"/>
                </a:ext>
              </a:extLst>
            </p:cNvPr>
            <p:cNvSpPr>
              <a:spLocks/>
            </p:cNvSpPr>
            <p:nvPr/>
          </p:nvSpPr>
          <p:spPr bwMode="auto">
            <a:xfrm>
              <a:off x="6543156" y="-792686"/>
              <a:ext cx="87313" cy="31750"/>
            </a:xfrm>
            <a:custGeom>
              <a:avLst/>
              <a:gdLst>
                <a:gd name="T0" fmla="*/ 27 w 27"/>
                <a:gd name="T1" fmla="*/ 0 h 10"/>
                <a:gd name="T2" fmla="*/ 0 w 27"/>
                <a:gd name="T3" fmla="*/ 2 h 10"/>
                <a:gd name="T4" fmla="*/ 14 w 27"/>
                <a:gd name="T5" fmla="*/ 10 h 10"/>
                <a:gd name="T6" fmla="*/ 27 w 27"/>
                <a:gd name="T7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10">
                  <a:moveTo>
                    <a:pt x="27" y="0"/>
                  </a:moveTo>
                  <a:cubicBezTo>
                    <a:pt x="19" y="4"/>
                    <a:pt x="9" y="5"/>
                    <a:pt x="0" y="2"/>
                  </a:cubicBezTo>
                  <a:cubicBezTo>
                    <a:pt x="4" y="6"/>
                    <a:pt x="8" y="10"/>
                    <a:pt x="14" y="10"/>
                  </a:cubicBezTo>
                  <a:cubicBezTo>
                    <a:pt x="20" y="9"/>
                    <a:pt x="24" y="4"/>
                    <a:pt x="27" y="0"/>
                  </a:cubicBezTo>
                  <a:close/>
                </a:path>
              </a:pathLst>
            </a:custGeom>
            <a:solidFill>
              <a:srgbClr val="FFB9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81" name="Freeform 71">
              <a:extLst>
                <a:ext uri="{FF2B5EF4-FFF2-40B4-BE49-F238E27FC236}">
                  <a16:creationId xmlns:a16="http://schemas.microsoft.com/office/drawing/2014/main" id="{2D44852A-248A-4FC8-8463-A7C421A953AC}"/>
                </a:ext>
              </a:extLst>
            </p:cNvPr>
            <p:cNvSpPr>
              <a:spLocks/>
            </p:cNvSpPr>
            <p:nvPr/>
          </p:nvSpPr>
          <p:spPr bwMode="auto">
            <a:xfrm>
              <a:off x="6285981" y="-1332436"/>
              <a:ext cx="100013" cy="60325"/>
            </a:xfrm>
            <a:custGeom>
              <a:avLst/>
              <a:gdLst>
                <a:gd name="T0" fmla="*/ 20 w 31"/>
                <a:gd name="T1" fmla="*/ 1 h 19"/>
                <a:gd name="T2" fmla="*/ 0 w 31"/>
                <a:gd name="T3" fmla="*/ 19 h 19"/>
                <a:gd name="T4" fmla="*/ 31 w 31"/>
                <a:gd name="T5" fmla="*/ 5 h 19"/>
                <a:gd name="T6" fmla="*/ 20 w 31"/>
                <a:gd name="T7" fmla="*/ 1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19">
                  <a:moveTo>
                    <a:pt x="20" y="1"/>
                  </a:moveTo>
                  <a:cubicBezTo>
                    <a:pt x="10" y="1"/>
                    <a:pt x="1" y="10"/>
                    <a:pt x="0" y="19"/>
                  </a:cubicBezTo>
                  <a:cubicBezTo>
                    <a:pt x="9" y="12"/>
                    <a:pt x="20" y="8"/>
                    <a:pt x="31" y="5"/>
                  </a:cubicBezTo>
                  <a:cubicBezTo>
                    <a:pt x="30" y="0"/>
                    <a:pt x="24" y="0"/>
                    <a:pt x="20" y="1"/>
                  </a:cubicBezTo>
                  <a:close/>
                </a:path>
              </a:pathLst>
            </a:custGeom>
            <a:solidFill>
              <a:srgbClr val="C66A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82" name="Freeform 72">
              <a:extLst>
                <a:ext uri="{FF2B5EF4-FFF2-40B4-BE49-F238E27FC236}">
                  <a16:creationId xmlns:a16="http://schemas.microsoft.com/office/drawing/2014/main" id="{72507AC7-AD80-42D4-B019-2028CDE7FEC6}"/>
                </a:ext>
              </a:extLst>
            </p:cNvPr>
            <p:cNvSpPr>
              <a:spLocks/>
            </p:cNvSpPr>
            <p:nvPr/>
          </p:nvSpPr>
          <p:spPr bwMode="auto">
            <a:xfrm>
              <a:off x="5709718" y="-24336"/>
              <a:ext cx="858838" cy="550863"/>
            </a:xfrm>
            <a:custGeom>
              <a:avLst/>
              <a:gdLst>
                <a:gd name="T0" fmla="*/ 265 w 268"/>
                <a:gd name="T1" fmla="*/ 77 h 171"/>
                <a:gd name="T2" fmla="*/ 264 w 268"/>
                <a:gd name="T3" fmla="*/ 77 h 171"/>
                <a:gd name="T4" fmla="*/ 261 w 268"/>
                <a:gd name="T5" fmla="*/ 77 h 171"/>
                <a:gd name="T6" fmla="*/ 242 w 268"/>
                <a:gd name="T7" fmla="*/ 75 h 171"/>
                <a:gd name="T8" fmla="*/ 218 w 268"/>
                <a:gd name="T9" fmla="*/ 73 h 171"/>
                <a:gd name="T10" fmla="*/ 160 w 268"/>
                <a:gd name="T11" fmla="*/ 56 h 171"/>
                <a:gd name="T12" fmla="*/ 55 w 268"/>
                <a:gd name="T13" fmla="*/ 0 h 171"/>
                <a:gd name="T14" fmla="*/ 12 w 268"/>
                <a:gd name="T15" fmla="*/ 71 h 171"/>
                <a:gd name="T16" fmla="*/ 0 w 268"/>
                <a:gd name="T17" fmla="*/ 102 h 171"/>
                <a:gd name="T18" fmla="*/ 0 w 268"/>
                <a:gd name="T19" fmla="*/ 103 h 171"/>
                <a:gd name="T20" fmla="*/ 167 w 268"/>
                <a:gd name="T21" fmla="*/ 162 h 171"/>
                <a:gd name="T22" fmla="*/ 266 w 268"/>
                <a:gd name="T23" fmla="*/ 171 h 171"/>
                <a:gd name="T24" fmla="*/ 267 w 268"/>
                <a:gd name="T25" fmla="*/ 137 h 171"/>
                <a:gd name="T26" fmla="*/ 268 w 268"/>
                <a:gd name="T27" fmla="*/ 90 h 171"/>
                <a:gd name="T28" fmla="*/ 268 w 268"/>
                <a:gd name="T29" fmla="*/ 78 h 171"/>
                <a:gd name="T30" fmla="*/ 267 w 268"/>
                <a:gd name="T31" fmla="*/ 78 h 171"/>
                <a:gd name="T32" fmla="*/ 265 w 268"/>
                <a:gd name="T33" fmla="*/ 77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68" h="171">
                  <a:moveTo>
                    <a:pt x="265" y="77"/>
                  </a:moveTo>
                  <a:cubicBezTo>
                    <a:pt x="264" y="77"/>
                    <a:pt x="264" y="77"/>
                    <a:pt x="264" y="77"/>
                  </a:cubicBezTo>
                  <a:cubicBezTo>
                    <a:pt x="263" y="77"/>
                    <a:pt x="262" y="77"/>
                    <a:pt x="261" y="77"/>
                  </a:cubicBezTo>
                  <a:cubicBezTo>
                    <a:pt x="255" y="77"/>
                    <a:pt x="248" y="76"/>
                    <a:pt x="242" y="75"/>
                  </a:cubicBezTo>
                  <a:cubicBezTo>
                    <a:pt x="234" y="74"/>
                    <a:pt x="226" y="73"/>
                    <a:pt x="218" y="73"/>
                  </a:cubicBezTo>
                  <a:cubicBezTo>
                    <a:pt x="198" y="68"/>
                    <a:pt x="179" y="63"/>
                    <a:pt x="160" y="56"/>
                  </a:cubicBezTo>
                  <a:cubicBezTo>
                    <a:pt x="123" y="43"/>
                    <a:pt x="85" y="26"/>
                    <a:pt x="55" y="0"/>
                  </a:cubicBezTo>
                  <a:cubicBezTo>
                    <a:pt x="36" y="21"/>
                    <a:pt x="22" y="45"/>
                    <a:pt x="12" y="71"/>
                  </a:cubicBezTo>
                  <a:cubicBezTo>
                    <a:pt x="7" y="81"/>
                    <a:pt x="3" y="91"/>
                    <a:pt x="0" y="102"/>
                  </a:cubicBezTo>
                  <a:cubicBezTo>
                    <a:pt x="0" y="102"/>
                    <a:pt x="0" y="103"/>
                    <a:pt x="0" y="103"/>
                  </a:cubicBezTo>
                  <a:cubicBezTo>
                    <a:pt x="48" y="140"/>
                    <a:pt x="108" y="154"/>
                    <a:pt x="167" y="162"/>
                  </a:cubicBezTo>
                  <a:cubicBezTo>
                    <a:pt x="200" y="167"/>
                    <a:pt x="233" y="170"/>
                    <a:pt x="266" y="171"/>
                  </a:cubicBezTo>
                  <a:cubicBezTo>
                    <a:pt x="267" y="160"/>
                    <a:pt x="267" y="148"/>
                    <a:pt x="267" y="137"/>
                  </a:cubicBezTo>
                  <a:cubicBezTo>
                    <a:pt x="267" y="121"/>
                    <a:pt x="267" y="105"/>
                    <a:pt x="268" y="90"/>
                  </a:cubicBezTo>
                  <a:cubicBezTo>
                    <a:pt x="268" y="86"/>
                    <a:pt x="268" y="82"/>
                    <a:pt x="268" y="78"/>
                  </a:cubicBezTo>
                  <a:cubicBezTo>
                    <a:pt x="268" y="78"/>
                    <a:pt x="268" y="78"/>
                    <a:pt x="267" y="78"/>
                  </a:cubicBezTo>
                  <a:cubicBezTo>
                    <a:pt x="267" y="77"/>
                    <a:pt x="266" y="77"/>
                    <a:pt x="265" y="77"/>
                  </a:cubicBezTo>
                  <a:close/>
                </a:path>
              </a:pathLst>
            </a:custGeom>
            <a:solidFill>
              <a:srgbClr val="FFB8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83" name="Freeform 73">
              <a:extLst>
                <a:ext uri="{FF2B5EF4-FFF2-40B4-BE49-F238E27FC236}">
                  <a16:creationId xmlns:a16="http://schemas.microsoft.com/office/drawing/2014/main" id="{3A268189-B10D-4204-8218-1BDA07D57A0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097068" y="-1008586"/>
              <a:ext cx="965200" cy="673100"/>
            </a:xfrm>
            <a:custGeom>
              <a:avLst/>
              <a:gdLst>
                <a:gd name="T0" fmla="*/ 132 w 301"/>
                <a:gd name="T1" fmla="*/ 207 h 209"/>
                <a:gd name="T2" fmla="*/ 163 w 301"/>
                <a:gd name="T3" fmla="*/ 208 h 209"/>
                <a:gd name="T4" fmla="*/ 172 w 301"/>
                <a:gd name="T5" fmla="*/ 206 h 209"/>
                <a:gd name="T6" fmla="*/ 247 w 301"/>
                <a:gd name="T7" fmla="*/ 161 h 209"/>
                <a:gd name="T8" fmla="*/ 285 w 301"/>
                <a:gd name="T9" fmla="*/ 72 h 209"/>
                <a:gd name="T10" fmla="*/ 301 w 301"/>
                <a:gd name="T11" fmla="*/ 18 h 209"/>
                <a:gd name="T12" fmla="*/ 301 w 301"/>
                <a:gd name="T13" fmla="*/ 10 h 209"/>
                <a:gd name="T14" fmla="*/ 301 w 301"/>
                <a:gd name="T15" fmla="*/ 9 h 209"/>
                <a:gd name="T16" fmla="*/ 298 w 301"/>
                <a:gd name="T17" fmla="*/ 8 h 209"/>
                <a:gd name="T18" fmla="*/ 288 w 301"/>
                <a:gd name="T19" fmla="*/ 4 h 209"/>
                <a:gd name="T20" fmla="*/ 229 w 301"/>
                <a:gd name="T21" fmla="*/ 65 h 209"/>
                <a:gd name="T22" fmla="*/ 167 w 301"/>
                <a:gd name="T23" fmla="*/ 8 h 209"/>
                <a:gd name="T24" fmla="*/ 167 w 301"/>
                <a:gd name="T25" fmla="*/ 8 h 209"/>
                <a:gd name="T26" fmla="*/ 166 w 301"/>
                <a:gd name="T27" fmla="*/ 8 h 209"/>
                <a:gd name="T28" fmla="*/ 162 w 301"/>
                <a:gd name="T29" fmla="*/ 6 h 209"/>
                <a:gd name="T30" fmla="*/ 133 w 301"/>
                <a:gd name="T31" fmla="*/ 6 h 209"/>
                <a:gd name="T32" fmla="*/ 71 w 301"/>
                <a:gd name="T33" fmla="*/ 65 h 209"/>
                <a:gd name="T34" fmla="*/ 12 w 301"/>
                <a:gd name="T35" fmla="*/ 4 h 209"/>
                <a:gd name="T36" fmla="*/ 11 w 301"/>
                <a:gd name="T37" fmla="*/ 5 h 209"/>
                <a:gd name="T38" fmla="*/ 0 w 301"/>
                <a:gd name="T39" fmla="*/ 11 h 209"/>
                <a:gd name="T40" fmla="*/ 18 w 301"/>
                <a:gd name="T41" fmla="*/ 74 h 209"/>
                <a:gd name="T42" fmla="*/ 48 w 301"/>
                <a:gd name="T43" fmla="*/ 148 h 209"/>
                <a:gd name="T44" fmla="*/ 132 w 301"/>
                <a:gd name="T45" fmla="*/ 207 h 209"/>
                <a:gd name="T46" fmla="*/ 132 w 301"/>
                <a:gd name="T47" fmla="*/ 62 h 209"/>
                <a:gd name="T48" fmla="*/ 140 w 301"/>
                <a:gd name="T49" fmla="*/ 65 h 209"/>
                <a:gd name="T50" fmla="*/ 156 w 301"/>
                <a:gd name="T51" fmla="*/ 64 h 209"/>
                <a:gd name="T52" fmla="*/ 170 w 301"/>
                <a:gd name="T53" fmla="*/ 59 h 209"/>
                <a:gd name="T54" fmla="*/ 170 w 301"/>
                <a:gd name="T55" fmla="*/ 71 h 209"/>
                <a:gd name="T56" fmla="*/ 150 w 301"/>
                <a:gd name="T57" fmla="*/ 80 h 209"/>
                <a:gd name="T58" fmla="*/ 135 w 301"/>
                <a:gd name="T59" fmla="*/ 69 h 209"/>
                <a:gd name="T60" fmla="*/ 134 w 301"/>
                <a:gd name="T61" fmla="*/ 66 h 209"/>
                <a:gd name="T62" fmla="*/ 132 w 301"/>
                <a:gd name="T63" fmla="*/ 62 h 209"/>
                <a:gd name="T64" fmla="*/ 116 w 301"/>
                <a:gd name="T65" fmla="*/ 119 h 209"/>
                <a:gd name="T66" fmla="*/ 119 w 301"/>
                <a:gd name="T67" fmla="*/ 123 h 209"/>
                <a:gd name="T68" fmla="*/ 122 w 301"/>
                <a:gd name="T69" fmla="*/ 127 h 209"/>
                <a:gd name="T70" fmla="*/ 143 w 301"/>
                <a:gd name="T71" fmla="*/ 139 h 209"/>
                <a:gd name="T72" fmla="*/ 184 w 301"/>
                <a:gd name="T73" fmla="*/ 116 h 209"/>
                <a:gd name="T74" fmla="*/ 185 w 301"/>
                <a:gd name="T75" fmla="*/ 116 h 209"/>
                <a:gd name="T76" fmla="*/ 185 w 301"/>
                <a:gd name="T77" fmla="*/ 111 h 209"/>
                <a:gd name="T78" fmla="*/ 194 w 301"/>
                <a:gd name="T79" fmla="*/ 117 h 209"/>
                <a:gd name="T80" fmla="*/ 191 w 301"/>
                <a:gd name="T81" fmla="*/ 120 h 209"/>
                <a:gd name="T82" fmla="*/ 189 w 301"/>
                <a:gd name="T83" fmla="*/ 119 h 209"/>
                <a:gd name="T84" fmla="*/ 188 w 301"/>
                <a:gd name="T85" fmla="*/ 122 h 209"/>
                <a:gd name="T86" fmla="*/ 141 w 301"/>
                <a:gd name="T87" fmla="*/ 144 h 209"/>
                <a:gd name="T88" fmla="*/ 116 w 301"/>
                <a:gd name="T89" fmla="*/ 129 h 209"/>
                <a:gd name="T90" fmla="*/ 115 w 301"/>
                <a:gd name="T91" fmla="*/ 127 h 209"/>
                <a:gd name="T92" fmla="*/ 111 w 301"/>
                <a:gd name="T93" fmla="*/ 129 h 209"/>
                <a:gd name="T94" fmla="*/ 116 w 301"/>
                <a:gd name="T95" fmla="*/ 119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01" h="209">
                  <a:moveTo>
                    <a:pt x="132" y="207"/>
                  </a:moveTo>
                  <a:cubicBezTo>
                    <a:pt x="142" y="209"/>
                    <a:pt x="152" y="209"/>
                    <a:pt x="163" y="208"/>
                  </a:cubicBezTo>
                  <a:cubicBezTo>
                    <a:pt x="166" y="207"/>
                    <a:pt x="169" y="206"/>
                    <a:pt x="172" y="206"/>
                  </a:cubicBezTo>
                  <a:cubicBezTo>
                    <a:pt x="201" y="198"/>
                    <a:pt x="227" y="184"/>
                    <a:pt x="247" y="161"/>
                  </a:cubicBezTo>
                  <a:cubicBezTo>
                    <a:pt x="269" y="136"/>
                    <a:pt x="275" y="102"/>
                    <a:pt x="285" y="72"/>
                  </a:cubicBezTo>
                  <a:cubicBezTo>
                    <a:pt x="290" y="54"/>
                    <a:pt x="296" y="36"/>
                    <a:pt x="301" y="18"/>
                  </a:cubicBezTo>
                  <a:cubicBezTo>
                    <a:pt x="301" y="15"/>
                    <a:pt x="301" y="13"/>
                    <a:pt x="301" y="10"/>
                  </a:cubicBezTo>
                  <a:cubicBezTo>
                    <a:pt x="301" y="10"/>
                    <a:pt x="301" y="10"/>
                    <a:pt x="301" y="9"/>
                  </a:cubicBezTo>
                  <a:cubicBezTo>
                    <a:pt x="300" y="9"/>
                    <a:pt x="299" y="9"/>
                    <a:pt x="298" y="8"/>
                  </a:cubicBezTo>
                  <a:cubicBezTo>
                    <a:pt x="295" y="7"/>
                    <a:pt x="291" y="5"/>
                    <a:pt x="288" y="4"/>
                  </a:cubicBezTo>
                  <a:cubicBezTo>
                    <a:pt x="288" y="35"/>
                    <a:pt x="261" y="63"/>
                    <a:pt x="229" y="65"/>
                  </a:cubicBezTo>
                  <a:cubicBezTo>
                    <a:pt x="197" y="69"/>
                    <a:pt x="167" y="40"/>
                    <a:pt x="167" y="8"/>
                  </a:cubicBezTo>
                  <a:cubicBezTo>
                    <a:pt x="167" y="8"/>
                    <a:pt x="167" y="8"/>
                    <a:pt x="167" y="8"/>
                  </a:cubicBezTo>
                  <a:cubicBezTo>
                    <a:pt x="167" y="8"/>
                    <a:pt x="167" y="8"/>
                    <a:pt x="166" y="8"/>
                  </a:cubicBezTo>
                  <a:cubicBezTo>
                    <a:pt x="165" y="8"/>
                    <a:pt x="163" y="7"/>
                    <a:pt x="162" y="6"/>
                  </a:cubicBezTo>
                  <a:cubicBezTo>
                    <a:pt x="154" y="0"/>
                    <a:pt x="140" y="0"/>
                    <a:pt x="133" y="6"/>
                  </a:cubicBezTo>
                  <a:cubicBezTo>
                    <a:pt x="135" y="38"/>
                    <a:pt x="104" y="69"/>
                    <a:pt x="71" y="65"/>
                  </a:cubicBezTo>
                  <a:cubicBezTo>
                    <a:pt x="39" y="63"/>
                    <a:pt x="12" y="35"/>
                    <a:pt x="12" y="4"/>
                  </a:cubicBezTo>
                  <a:cubicBezTo>
                    <a:pt x="12" y="5"/>
                    <a:pt x="11" y="5"/>
                    <a:pt x="11" y="5"/>
                  </a:cubicBezTo>
                  <a:cubicBezTo>
                    <a:pt x="7" y="7"/>
                    <a:pt x="4" y="9"/>
                    <a:pt x="0" y="11"/>
                  </a:cubicBezTo>
                  <a:cubicBezTo>
                    <a:pt x="5" y="32"/>
                    <a:pt x="12" y="53"/>
                    <a:pt x="18" y="74"/>
                  </a:cubicBezTo>
                  <a:cubicBezTo>
                    <a:pt x="26" y="99"/>
                    <a:pt x="33" y="126"/>
                    <a:pt x="48" y="148"/>
                  </a:cubicBezTo>
                  <a:cubicBezTo>
                    <a:pt x="67" y="176"/>
                    <a:pt x="98" y="200"/>
                    <a:pt x="132" y="207"/>
                  </a:cubicBezTo>
                  <a:close/>
                  <a:moveTo>
                    <a:pt x="132" y="62"/>
                  </a:moveTo>
                  <a:cubicBezTo>
                    <a:pt x="135" y="62"/>
                    <a:pt x="138" y="64"/>
                    <a:pt x="140" y="65"/>
                  </a:cubicBezTo>
                  <a:cubicBezTo>
                    <a:pt x="146" y="66"/>
                    <a:pt x="151" y="66"/>
                    <a:pt x="156" y="64"/>
                  </a:cubicBezTo>
                  <a:cubicBezTo>
                    <a:pt x="161" y="64"/>
                    <a:pt x="166" y="60"/>
                    <a:pt x="170" y="59"/>
                  </a:cubicBezTo>
                  <a:cubicBezTo>
                    <a:pt x="175" y="61"/>
                    <a:pt x="172" y="68"/>
                    <a:pt x="170" y="71"/>
                  </a:cubicBezTo>
                  <a:cubicBezTo>
                    <a:pt x="166" y="78"/>
                    <a:pt x="158" y="82"/>
                    <a:pt x="150" y="80"/>
                  </a:cubicBezTo>
                  <a:cubicBezTo>
                    <a:pt x="144" y="79"/>
                    <a:pt x="139" y="74"/>
                    <a:pt x="135" y="69"/>
                  </a:cubicBezTo>
                  <a:cubicBezTo>
                    <a:pt x="134" y="68"/>
                    <a:pt x="134" y="67"/>
                    <a:pt x="134" y="66"/>
                  </a:cubicBezTo>
                  <a:cubicBezTo>
                    <a:pt x="133" y="66"/>
                    <a:pt x="130" y="63"/>
                    <a:pt x="132" y="62"/>
                  </a:cubicBezTo>
                  <a:close/>
                  <a:moveTo>
                    <a:pt x="116" y="119"/>
                  </a:moveTo>
                  <a:cubicBezTo>
                    <a:pt x="119" y="118"/>
                    <a:pt x="120" y="121"/>
                    <a:pt x="119" y="123"/>
                  </a:cubicBezTo>
                  <a:cubicBezTo>
                    <a:pt x="120" y="124"/>
                    <a:pt x="121" y="126"/>
                    <a:pt x="122" y="127"/>
                  </a:cubicBezTo>
                  <a:cubicBezTo>
                    <a:pt x="127" y="133"/>
                    <a:pt x="135" y="137"/>
                    <a:pt x="143" y="139"/>
                  </a:cubicBezTo>
                  <a:cubicBezTo>
                    <a:pt x="159" y="141"/>
                    <a:pt x="176" y="131"/>
                    <a:pt x="184" y="116"/>
                  </a:cubicBezTo>
                  <a:cubicBezTo>
                    <a:pt x="184" y="116"/>
                    <a:pt x="184" y="116"/>
                    <a:pt x="185" y="116"/>
                  </a:cubicBezTo>
                  <a:cubicBezTo>
                    <a:pt x="183" y="114"/>
                    <a:pt x="182" y="112"/>
                    <a:pt x="185" y="111"/>
                  </a:cubicBezTo>
                  <a:cubicBezTo>
                    <a:pt x="189" y="110"/>
                    <a:pt x="192" y="114"/>
                    <a:pt x="194" y="117"/>
                  </a:cubicBezTo>
                  <a:cubicBezTo>
                    <a:pt x="195" y="119"/>
                    <a:pt x="192" y="121"/>
                    <a:pt x="191" y="120"/>
                  </a:cubicBezTo>
                  <a:cubicBezTo>
                    <a:pt x="190" y="120"/>
                    <a:pt x="190" y="119"/>
                    <a:pt x="189" y="119"/>
                  </a:cubicBezTo>
                  <a:cubicBezTo>
                    <a:pt x="189" y="120"/>
                    <a:pt x="188" y="121"/>
                    <a:pt x="188" y="122"/>
                  </a:cubicBezTo>
                  <a:cubicBezTo>
                    <a:pt x="178" y="138"/>
                    <a:pt x="160" y="148"/>
                    <a:pt x="141" y="144"/>
                  </a:cubicBezTo>
                  <a:cubicBezTo>
                    <a:pt x="131" y="143"/>
                    <a:pt x="122" y="137"/>
                    <a:pt x="116" y="129"/>
                  </a:cubicBezTo>
                  <a:cubicBezTo>
                    <a:pt x="116" y="129"/>
                    <a:pt x="115" y="128"/>
                    <a:pt x="115" y="127"/>
                  </a:cubicBezTo>
                  <a:cubicBezTo>
                    <a:pt x="114" y="129"/>
                    <a:pt x="113" y="129"/>
                    <a:pt x="111" y="129"/>
                  </a:cubicBezTo>
                  <a:cubicBezTo>
                    <a:pt x="108" y="126"/>
                    <a:pt x="113" y="120"/>
                    <a:pt x="116" y="119"/>
                  </a:cubicBezTo>
                  <a:close/>
                </a:path>
              </a:pathLst>
            </a:custGeom>
            <a:solidFill>
              <a:srgbClr val="FFE2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84" name="Freeform 74">
              <a:extLst>
                <a:ext uri="{FF2B5EF4-FFF2-40B4-BE49-F238E27FC236}">
                  <a16:creationId xmlns:a16="http://schemas.microsoft.com/office/drawing/2014/main" id="{47C6CE6F-F160-4C8E-B3E3-CD3549FA5694}"/>
                </a:ext>
              </a:extLst>
            </p:cNvPr>
            <p:cNvSpPr>
              <a:spLocks/>
            </p:cNvSpPr>
            <p:nvPr/>
          </p:nvSpPr>
          <p:spPr bwMode="auto">
            <a:xfrm>
              <a:off x="5898631" y="-52911"/>
              <a:ext cx="330200" cy="195263"/>
            </a:xfrm>
            <a:custGeom>
              <a:avLst/>
              <a:gdLst>
                <a:gd name="T0" fmla="*/ 13 w 103"/>
                <a:gd name="T1" fmla="*/ 7 h 61"/>
                <a:gd name="T2" fmla="*/ 5 w 103"/>
                <a:gd name="T3" fmla="*/ 0 h 61"/>
                <a:gd name="T4" fmla="*/ 4 w 103"/>
                <a:gd name="T5" fmla="*/ 0 h 61"/>
                <a:gd name="T6" fmla="*/ 0 w 103"/>
                <a:gd name="T7" fmla="*/ 4 h 61"/>
                <a:gd name="T8" fmla="*/ 103 w 103"/>
                <a:gd name="T9" fmla="*/ 61 h 61"/>
                <a:gd name="T10" fmla="*/ 13 w 103"/>
                <a:gd name="T11" fmla="*/ 7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3" h="61">
                  <a:moveTo>
                    <a:pt x="13" y="7"/>
                  </a:moveTo>
                  <a:cubicBezTo>
                    <a:pt x="11" y="6"/>
                    <a:pt x="8" y="3"/>
                    <a:pt x="5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2"/>
                    <a:pt x="1" y="3"/>
                    <a:pt x="0" y="4"/>
                  </a:cubicBezTo>
                  <a:cubicBezTo>
                    <a:pt x="29" y="32"/>
                    <a:pt x="65" y="49"/>
                    <a:pt x="103" y="61"/>
                  </a:cubicBezTo>
                  <a:cubicBezTo>
                    <a:pt x="69" y="47"/>
                    <a:pt x="36" y="29"/>
                    <a:pt x="13" y="7"/>
                  </a:cubicBezTo>
                  <a:close/>
                </a:path>
              </a:pathLst>
            </a:custGeom>
            <a:solidFill>
              <a:srgbClr val="F788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85" name="Freeform 75">
              <a:extLst>
                <a:ext uri="{FF2B5EF4-FFF2-40B4-BE49-F238E27FC236}">
                  <a16:creationId xmlns:a16="http://schemas.microsoft.com/office/drawing/2014/main" id="{47FC73E5-229E-4A84-9616-EF7A1CD6005E}"/>
                </a:ext>
              </a:extLst>
            </p:cNvPr>
            <p:cNvSpPr>
              <a:spLocks/>
            </p:cNvSpPr>
            <p:nvPr/>
          </p:nvSpPr>
          <p:spPr bwMode="auto">
            <a:xfrm>
              <a:off x="6770168" y="-1332436"/>
              <a:ext cx="100013" cy="60325"/>
            </a:xfrm>
            <a:custGeom>
              <a:avLst/>
              <a:gdLst>
                <a:gd name="T0" fmla="*/ 11 w 31"/>
                <a:gd name="T1" fmla="*/ 1 h 19"/>
                <a:gd name="T2" fmla="*/ 0 w 31"/>
                <a:gd name="T3" fmla="*/ 5 h 19"/>
                <a:gd name="T4" fmla="*/ 31 w 31"/>
                <a:gd name="T5" fmla="*/ 19 h 19"/>
                <a:gd name="T6" fmla="*/ 11 w 31"/>
                <a:gd name="T7" fmla="*/ 1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19">
                  <a:moveTo>
                    <a:pt x="11" y="1"/>
                  </a:moveTo>
                  <a:cubicBezTo>
                    <a:pt x="8" y="0"/>
                    <a:pt x="1" y="0"/>
                    <a:pt x="0" y="5"/>
                  </a:cubicBezTo>
                  <a:cubicBezTo>
                    <a:pt x="11" y="8"/>
                    <a:pt x="22" y="12"/>
                    <a:pt x="31" y="19"/>
                  </a:cubicBezTo>
                  <a:cubicBezTo>
                    <a:pt x="30" y="10"/>
                    <a:pt x="21" y="1"/>
                    <a:pt x="11" y="1"/>
                  </a:cubicBezTo>
                  <a:close/>
                </a:path>
              </a:pathLst>
            </a:custGeom>
            <a:solidFill>
              <a:srgbClr val="C66A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86" name="Freeform 76">
              <a:extLst>
                <a:ext uri="{FF2B5EF4-FFF2-40B4-BE49-F238E27FC236}">
                  <a16:creationId xmlns:a16="http://schemas.microsoft.com/office/drawing/2014/main" id="{19640DE3-3F74-42BB-AC8E-D0DCA2EE972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147868" y="-1172099"/>
              <a:ext cx="354013" cy="354013"/>
            </a:xfrm>
            <a:custGeom>
              <a:avLst/>
              <a:gdLst>
                <a:gd name="T0" fmla="*/ 90 w 110"/>
                <a:gd name="T1" fmla="*/ 14 h 110"/>
                <a:gd name="T2" fmla="*/ 16 w 110"/>
                <a:gd name="T3" fmla="*/ 24 h 110"/>
                <a:gd name="T4" fmla="*/ 6 w 110"/>
                <a:gd name="T5" fmla="*/ 39 h 110"/>
                <a:gd name="T6" fmla="*/ 56 w 110"/>
                <a:gd name="T7" fmla="*/ 107 h 110"/>
                <a:gd name="T8" fmla="*/ 109 w 110"/>
                <a:gd name="T9" fmla="*/ 48 h 110"/>
                <a:gd name="T10" fmla="*/ 90 w 110"/>
                <a:gd name="T11" fmla="*/ 14 h 110"/>
                <a:gd name="T12" fmla="*/ 68 w 110"/>
                <a:gd name="T13" fmla="*/ 69 h 110"/>
                <a:gd name="T14" fmla="*/ 70 w 110"/>
                <a:gd name="T15" fmla="*/ 49 h 110"/>
                <a:gd name="T16" fmla="*/ 83 w 110"/>
                <a:gd name="T17" fmla="*/ 52 h 110"/>
                <a:gd name="T18" fmla="*/ 68 w 110"/>
                <a:gd name="T19" fmla="*/ 69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0" h="110">
                  <a:moveTo>
                    <a:pt x="90" y="14"/>
                  </a:moveTo>
                  <a:cubicBezTo>
                    <a:pt x="67" y="0"/>
                    <a:pt x="34" y="4"/>
                    <a:pt x="16" y="24"/>
                  </a:cubicBezTo>
                  <a:cubicBezTo>
                    <a:pt x="12" y="29"/>
                    <a:pt x="8" y="34"/>
                    <a:pt x="6" y="39"/>
                  </a:cubicBezTo>
                  <a:cubicBezTo>
                    <a:pt x="0" y="73"/>
                    <a:pt x="20" y="104"/>
                    <a:pt x="56" y="107"/>
                  </a:cubicBezTo>
                  <a:cubicBezTo>
                    <a:pt x="91" y="110"/>
                    <a:pt x="110" y="79"/>
                    <a:pt x="109" y="48"/>
                  </a:cubicBezTo>
                  <a:cubicBezTo>
                    <a:pt x="106" y="35"/>
                    <a:pt x="101" y="22"/>
                    <a:pt x="90" y="14"/>
                  </a:cubicBezTo>
                  <a:close/>
                  <a:moveTo>
                    <a:pt x="68" y="69"/>
                  </a:moveTo>
                  <a:cubicBezTo>
                    <a:pt x="64" y="64"/>
                    <a:pt x="66" y="54"/>
                    <a:pt x="70" y="49"/>
                  </a:cubicBezTo>
                  <a:cubicBezTo>
                    <a:pt x="74" y="45"/>
                    <a:pt x="81" y="45"/>
                    <a:pt x="83" y="52"/>
                  </a:cubicBezTo>
                  <a:cubicBezTo>
                    <a:pt x="85" y="60"/>
                    <a:pt x="78" y="77"/>
                    <a:pt x="68" y="69"/>
                  </a:cubicBezTo>
                  <a:close/>
                </a:path>
              </a:pathLst>
            </a:custGeom>
            <a:solidFill>
              <a:srgbClr val="FFF4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87" name="Freeform 77">
              <a:extLst>
                <a:ext uri="{FF2B5EF4-FFF2-40B4-BE49-F238E27FC236}">
                  <a16:creationId xmlns:a16="http://schemas.microsoft.com/office/drawing/2014/main" id="{D0FC7419-84E4-4CFC-80E7-80E6B5D50774}"/>
                </a:ext>
              </a:extLst>
            </p:cNvPr>
            <p:cNvSpPr>
              <a:spLocks/>
            </p:cNvSpPr>
            <p:nvPr/>
          </p:nvSpPr>
          <p:spPr bwMode="auto">
            <a:xfrm>
              <a:off x="6590781" y="116951"/>
              <a:ext cx="436563" cy="409575"/>
            </a:xfrm>
            <a:custGeom>
              <a:avLst/>
              <a:gdLst>
                <a:gd name="T0" fmla="*/ 135 w 136"/>
                <a:gd name="T1" fmla="*/ 0 h 127"/>
                <a:gd name="T2" fmla="*/ 86 w 136"/>
                <a:gd name="T3" fmla="*/ 20 h 127"/>
                <a:gd name="T4" fmla="*/ 84 w 136"/>
                <a:gd name="T5" fmla="*/ 66 h 127"/>
                <a:gd name="T6" fmla="*/ 79 w 136"/>
                <a:gd name="T7" fmla="*/ 91 h 127"/>
                <a:gd name="T8" fmla="*/ 70 w 136"/>
                <a:gd name="T9" fmla="*/ 107 h 127"/>
                <a:gd name="T10" fmla="*/ 67 w 136"/>
                <a:gd name="T11" fmla="*/ 97 h 127"/>
                <a:gd name="T12" fmla="*/ 65 w 136"/>
                <a:gd name="T13" fmla="*/ 44 h 127"/>
                <a:gd name="T14" fmla="*/ 66 w 136"/>
                <a:gd name="T15" fmla="*/ 25 h 127"/>
                <a:gd name="T16" fmla="*/ 2 w 136"/>
                <a:gd name="T17" fmla="*/ 33 h 127"/>
                <a:gd name="T18" fmla="*/ 2 w 136"/>
                <a:gd name="T19" fmla="*/ 39 h 127"/>
                <a:gd name="T20" fmla="*/ 1 w 136"/>
                <a:gd name="T21" fmla="*/ 75 h 127"/>
                <a:gd name="T22" fmla="*/ 0 w 136"/>
                <a:gd name="T23" fmla="*/ 121 h 127"/>
                <a:gd name="T24" fmla="*/ 0 w 136"/>
                <a:gd name="T25" fmla="*/ 127 h 127"/>
                <a:gd name="T26" fmla="*/ 74 w 136"/>
                <a:gd name="T27" fmla="*/ 124 h 127"/>
                <a:gd name="T28" fmla="*/ 132 w 136"/>
                <a:gd name="T29" fmla="*/ 115 h 127"/>
                <a:gd name="T30" fmla="*/ 135 w 136"/>
                <a:gd name="T31" fmla="*/ 88 h 127"/>
                <a:gd name="T32" fmla="*/ 135 w 136"/>
                <a:gd name="T33" fmla="*/ 0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36" h="127">
                  <a:moveTo>
                    <a:pt x="135" y="0"/>
                  </a:moveTo>
                  <a:cubicBezTo>
                    <a:pt x="119" y="8"/>
                    <a:pt x="103" y="15"/>
                    <a:pt x="86" y="20"/>
                  </a:cubicBezTo>
                  <a:cubicBezTo>
                    <a:pt x="86" y="36"/>
                    <a:pt x="85" y="51"/>
                    <a:pt x="84" y="66"/>
                  </a:cubicBezTo>
                  <a:cubicBezTo>
                    <a:pt x="83" y="75"/>
                    <a:pt x="81" y="83"/>
                    <a:pt x="79" y="91"/>
                  </a:cubicBezTo>
                  <a:cubicBezTo>
                    <a:pt x="78" y="100"/>
                    <a:pt x="76" y="109"/>
                    <a:pt x="70" y="107"/>
                  </a:cubicBezTo>
                  <a:cubicBezTo>
                    <a:pt x="67" y="104"/>
                    <a:pt x="67" y="100"/>
                    <a:pt x="67" y="97"/>
                  </a:cubicBezTo>
                  <a:cubicBezTo>
                    <a:pt x="63" y="79"/>
                    <a:pt x="64" y="62"/>
                    <a:pt x="65" y="44"/>
                  </a:cubicBezTo>
                  <a:cubicBezTo>
                    <a:pt x="65" y="42"/>
                    <a:pt x="65" y="32"/>
                    <a:pt x="66" y="25"/>
                  </a:cubicBezTo>
                  <a:cubicBezTo>
                    <a:pt x="45" y="30"/>
                    <a:pt x="24" y="33"/>
                    <a:pt x="2" y="33"/>
                  </a:cubicBezTo>
                  <a:cubicBezTo>
                    <a:pt x="2" y="35"/>
                    <a:pt x="2" y="37"/>
                    <a:pt x="2" y="39"/>
                  </a:cubicBezTo>
                  <a:cubicBezTo>
                    <a:pt x="2" y="51"/>
                    <a:pt x="2" y="63"/>
                    <a:pt x="1" y="75"/>
                  </a:cubicBezTo>
                  <a:cubicBezTo>
                    <a:pt x="1" y="90"/>
                    <a:pt x="1" y="105"/>
                    <a:pt x="0" y="121"/>
                  </a:cubicBezTo>
                  <a:cubicBezTo>
                    <a:pt x="0" y="122"/>
                    <a:pt x="0" y="125"/>
                    <a:pt x="0" y="127"/>
                  </a:cubicBezTo>
                  <a:cubicBezTo>
                    <a:pt x="25" y="127"/>
                    <a:pt x="49" y="127"/>
                    <a:pt x="74" y="124"/>
                  </a:cubicBezTo>
                  <a:cubicBezTo>
                    <a:pt x="94" y="123"/>
                    <a:pt x="113" y="120"/>
                    <a:pt x="132" y="115"/>
                  </a:cubicBezTo>
                  <a:cubicBezTo>
                    <a:pt x="133" y="106"/>
                    <a:pt x="135" y="97"/>
                    <a:pt x="135" y="88"/>
                  </a:cubicBezTo>
                  <a:cubicBezTo>
                    <a:pt x="136" y="59"/>
                    <a:pt x="135" y="30"/>
                    <a:pt x="135" y="0"/>
                  </a:cubicBezTo>
                  <a:close/>
                </a:path>
              </a:pathLst>
            </a:custGeom>
            <a:solidFill>
              <a:srgbClr val="EA63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88" name="Freeform 78">
              <a:extLst>
                <a:ext uri="{FF2B5EF4-FFF2-40B4-BE49-F238E27FC236}">
                  <a16:creationId xmlns:a16="http://schemas.microsoft.com/office/drawing/2014/main" id="{5223CAA9-A6C7-4F54-8F8E-E323358967A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895456" y="-1861074"/>
              <a:ext cx="1366838" cy="2062163"/>
            </a:xfrm>
            <a:custGeom>
              <a:avLst/>
              <a:gdLst>
                <a:gd name="T0" fmla="*/ 367 w 426"/>
                <a:gd name="T1" fmla="*/ 484 h 641"/>
                <a:gd name="T2" fmla="*/ 359 w 426"/>
                <a:gd name="T3" fmla="*/ 460 h 641"/>
                <a:gd name="T4" fmla="*/ 337 w 426"/>
                <a:gd name="T5" fmla="*/ 484 h 641"/>
                <a:gd name="T6" fmla="*/ 356 w 426"/>
                <a:gd name="T7" fmla="*/ 447 h 641"/>
                <a:gd name="T8" fmla="*/ 381 w 426"/>
                <a:gd name="T9" fmla="*/ 402 h 641"/>
                <a:gd name="T10" fmla="*/ 385 w 426"/>
                <a:gd name="T11" fmla="*/ 363 h 641"/>
                <a:gd name="T12" fmla="*/ 426 w 426"/>
                <a:gd name="T13" fmla="*/ 212 h 641"/>
                <a:gd name="T14" fmla="*/ 385 w 426"/>
                <a:gd name="T15" fmla="*/ 80 h 641"/>
                <a:gd name="T16" fmla="*/ 224 w 426"/>
                <a:gd name="T17" fmla="*/ 1 h 641"/>
                <a:gd name="T18" fmla="*/ 219 w 426"/>
                <a:gd name="T19" fmla="*/ 0 h 641"/>
                <a:gd name="T20" fmla="*/ 210 w 426"/>
                <a:gd name="T21" fmla="*/ 0 h 641"/>
                <a:gd name="T22" fmla="*/ 54 w 426"/>
                <a:gd name="T23" fmla="*/ 70 h 641"/>
                <a:gd name="T24" fmla="*/ 13 w 426"/>
                <a:gd name="T25" fmla="*/ 277 h 641"/>
                <a:gd name="T26" fmla="*/ 43 w 426"/>
                <a:gd name="T27" fmla="*/ 365 h 641"/>
                <a:gd name="T28" fmla="*/ 88 w 426"/>
                <a:gd name="T29" fmla="*/ 464 h 641"/>
                <a:gd name="T30" fmla="*/ 86 w 426"/>
                <a:gd name="T31" fmla="*/ 477 h 641"/>
                <a:gd name="T32" fmla="*/ 68 w 426"/>
                <a:gd name="T33" fmla="*/ 464 h 641"/>
                <a:gd name="T34" fmla="*/ 60 w 426"/>
                <a:gd name="T35" fmla="*/ 493 h 641"/>
                <a:gd name="T36" fmla="*/ 37 w 426"/>
                <a:gd name="T37" fmla="*/ 501 h 641"/>
                <a:gd name="T38" fmla="*/ 9 w 426"/>
                <a:gd name="T39" fmla="*/ 553 h 641"/>
                <a:gd name="T40" fmla="*/ 48 w 426"/>
                <a:gd name="T41" fmla="*/ 584 h 641"/>
                <a:gd name="T42" fmla="*/ 208 w 426"/>
                <a:gd name="T43" fmla="*/ 639 h 641"/>
                <a:gd name="T44" fmla="*/ 392 w 426"/>
                <a:gd name="T45" fmla="*/ 580 h 641"/>
                <a:gd name="T46" fmla="*/ 417 w 426"/>
                <a:gd name="T47" fmla="*/ 559 h 641"/>
                <a:gd name="T48" fmla="*/ 368 w 426"/>
                <a:gd name="T49" fmla="*/ 493 h 641"/>
                <a:gd name="T50" fmla="*/ 56 w 426"/>
                <a:gd name="T51" fmla="*/ 373 h 641"/>
                <a:gd name="T52" fmla="*/ 104 w 426"/>
                <a:gd name="T53" fmla="*/ 418 h 641"/>
                <a:gd name="T54" fmla="*/ 42 w 426"/>
                <a:gd name="T55" fmla="*/ 220 h 641"/>
                <a:gd name="T56" fmla="*/ 51 w 426"/>
                <a:gd name="T57" fmla="*/ 134 h 641"/>
                <a:gd name="T58" fmla="*/ 59 w 426"/>
                <a:gd name="T59" fmla="*/ 125 h 641"/>
                <a:gd name="T60" fmla="*/ 51 w 426"/>
                <a:gd name="T61" fmla="*/ 212 h 641"/>
                <a:gd name="T62" fmla="*/ 60 w 426"/>
                <a:gd name="T63" fmla="*/ 215 h 641"/>
                <a:gd name="T64" fmla="*/ 174 w 426"/>
                <a:gd name="T65" fmla="*/ 94 h 641"/>
                <a:gd name="T66" fmla="*/ 263 w 426"/>
                <a:gd name="T67" fmla="*/ 96 h 641"/>
                <a:gd name="T68" fmla="*/ 373 w 426"/>
                <a:gd name="T69" fmla="*/ 245 h 641"/>
                <a:gd name="T70" fmla="*/ 370 w 426"/>
                <a:gd name="T71" fmla="*/ 135 h 641"/>
                <a:gd name="T72" fmla="*/ 371 w 426"/>
                <a:gd name="T73" fmla="*/ 122 h 641"/>
                <a:gd name="T74" fmla="*/ 382 w 426"/>
                <a:gd name="T75" fmla="*/ 148 h 641"/>
                <a:gd name="T76" fmla="*/ 354 w 426"/>
                <a:gd name="T77" fmla="*/ 350 h 641"/>
                <a:gd name="T78" fmla="*/ 372 w 426"/>
                <a:gd name="T79" fmla="*/ 372 h 641"/>
                <a:gd name="T80" fmla="*/ 375 w 426"/>
                <a:gd name="T81" fmla="*/ 372 h 641"/>
                <a:gd name="T82" fmla="*/ 310 w 426"/>
                <a:gd name="T83" fmla="*/ 444 h 641"/>
                <a:gd name="T84" fmla="*/ 203 w 426"/>
                <a:gd name="T85" fmla="*/ 483 h 641"/>
                <a:gd name="T86" fmla="*/ 146 w 426"/>
                <a:gd name="T87" fmla="*/ 461 h 641"/>
                <a:gd name="T88" fmla="*/ 59 w 426"/>
                <a:gd name="T89" fmla="*/ 384 h 641"/>
                <a:gd name="T90" fmla="*/ 107 w 426"/>
                <a:gd name="T91" fmla="*/ 493 h 641"/>
                <a:gd name="T92" fmla="*/ 149 w 426"/>
                <a:gd name="T93" fmla="*/ 525 h 641"/>
                <a:gd name="T94" fmla="*/ 217 w 426"/>
                <a:gd name="T95" fmla="*/ 538 h 641"/>
                <a:gd name="T96" fmla="*/ 303 w 426"/>
                <a:gd name="T97" fmla="*/ 510 h 641"/>
                <a:gd name="T98" fmla="*/ 306 w 426"/>
                <a:gd name="T99" fmla="*/ 516 h 641"/>
                <a:gd name="T100" fmla="*/ 227 w 426"/>
                <a:gd name="T101" fmla="*/ 560 h 641"/>
                <a:gd name="T102" fmla="*/ 315 w 426"/>
                <a:gd name="T103" fmla="*/ 567 h 641"/>
                <a:gd name="T104" fmla="*/ 366 w 426"/>
                <a:gd name="T105" fmla="*/ 551 h 6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426" h="641">
                  <a:moveTo>
                    <a:pt x="368" y="493"/>
                  </a:moveTo>
                  <a:cubicBezTo>
                    <a:pt x="365" y="490"/>
                    <a:pt x="367" y="487"/>
                    <a:pt x="367" y="484"/>
                  </a:cubicBezTo>
                  <a:cubicBezTo>
                    <a:pt x="366" y="476"/>
                    <a:pt x="364" y="468"/>
                    <a:pt x="360" y="462"/>
                  </a:cubicBezTo>
                  <a:cubicBezTo>
                    <a:pt x="360" y="461"/>
                    <a:pt x="360" y="460"/>
                    <a:pt x="359" y="460"/>
                  </a:cubicBezTo>
                  <a:cubicBezTo>
                    <a:pt x="356" y="465"/>
                    <a:pt x="352" y="470"/>
                    <a:pt x="349" y="475"/>
                  </a:cubicBezTo>
                  <a:cubicBezTo>
                    <a:pt x="346" y="478"/>
                    <a:pt x="343" y="488"/>
                    <a:pt x="337" y="484"/>
                  </a:cubicBezTo>
                  <a:cubicBezTo>
                    <a:pt x="335" y="483"/>
                    <a:pt x="334" y="480"/>
                    <a:pt x="335" y="478"/>
                  </a:cubicBezTo>
                  <a:cubicBezTo>
                    <a:pt x="342" y="467"/>
                    <a:pt x="350" y="457"/>
                    <a:pt x="356" y="447"/>
                  </a:cubicBezTo>
                  <a:cubicBezTo>
                    <a:pt x="361" y="440"/>
                    <a:pt x="366" y="432"/>
                    <a:pt x="371" y="424"/>
                  </a:cubicBezTo>
                  <a:cubicBezTo>
                    <a:pt x="375" y="417"/>
                    <a:pt x="378" y="410"/>
                    <a:pt x="381" y="402"/>
                  </a:cubicBezTo>
                  <a:cubicBezTo>
                    <a:pt x="384" y="394"/>
                    <a:pt x="385" y="386"/>
                    <a:pt x="385" y="377"/>
                  </a:cubicBezTo>
                  <a:cubicBezTo>
                    <a:pt x="385" y="372"/>
                    <a:pt x="385" y="368"/>
                    <a:pt x="385" y="363"/>
                  </a:cubicBezTo>
                  <a:cubicBezTo>
                    <a:pt x="386" y="360"/>
                    <a:pt x="388" y="357"/>
                    <a:pt x="389" y="354"/>
                  </a:cubicBezTo>
                  <a:cubicBezTo>
                    <a:pt x="407" y="309"/>
                    <a:pt x="426" y="261"/>
                    <a:pt x="426" y="212"/>
                  </a:cubicBezTo>
                  <a:cubicBezTo>
                    <a:pt x="424" y="181"/>
                    <a:pt x="421" y="150"/>
                    <a:pt x="410" y="121"/>
                  </a:cubicBezTo>
                  <a:cubicBezTo>
                    <a:pt x="403" y="106"/>
                    <a:pt x="394" y="93"/>
                    <a:pt x="385" y="80"/>
                  </a:cubicBezTo>
                  <a:cubicBezTo>
                    <a:pt x="364" y="52"/>
                    <a:pt x="336" y="30"/>
                    <a:pt x="303" y="18"/>
                  </a:cubicBezTo>
                  <a:cubicBezTo>
                    <a:pt x="278" y="7"/>
                    <a:pt x="251" y="1"/>
                    <a:pt x="224" y="1"/>
                  </a:cubicBezTo>
                  <a:cubicBezTo>
                    <a:pt x="223" y="0"/>
                    <a:pt x="223" y="0"/>
                    <a:pt x="222" y="0"/>
                  </a:cubicBezTo>
                  <a:cubicBezTo>
                    <a:pt x="221" y="0"/>
                    <a:pt x="220" y="0"/>
                    <a:pt x="219" y="0"/>
                  </a:cubicBezTo>
                  <a:cubicBezTo>
                    <a:pt x="217" y="0"/>
                    <a:pt x="216" y="0"/>
                    <a:pt x="214" y="0"/>
                  </a:cubicBezTo>
                  <a:cubicBezTo>
                    <a:pt x="212" y="0"/>
                    <a:pt x="211" y="0"/>
                    <a:pt x="210" y="0"/>
                  </a:cubicBezTo>
                  <a:cubicBezTo>
                    <a:pt x="192" y="1"/>
                    <a:pt x="174" y="5"/>
                    <a:pt x="157" y="10"/>
                  </a:cubicBezTo>
                  <a:cubicBezTo>
                    <a:pt x="118" y="22"/>
                    <a:pt x="80" y="40"/>
                    <a:pt x="54" y="70"/>
                  </a:cubicBezTo>
                  <a:cubicBezTo>
                    <a:pt x="46" y="79"/>
                    <a:pt x="40" y="89"/>
                    <a:pt x="34" y="99"/>
                  </a:cubicBezTo>
                  <a:cubicBezTo>
                    <a:pt x="5" y="152"/>
                    <a:pt x="0" y="218"/>
                    <a:pt x="13" y="277"/>
                  </a:cubicBezTo>
                  <a:cubicBezTo>
                    <a:pt x="18" y="300"/>
                    <a:pt x="27" y="323"/>
                    <a:pt x="36" y="345"/>
                  </a:cubicBezTo>
                  <a:cubicBezTo>
                    <a:pt x="38" y="352"/>
                    <a:pt x="41" y="359"/>
                    <a:pt x="43" y="365"/>
                  </a:cubicBezTo>
                  <a:cubicBezTo>
                    <a:pt x="46" y="365"/>
                    <a:pt x="47" y="370"/>
                    <a:pt x="46" y="373"/>
                  </a:cubicBezTo>
                  <a:cubicBezTo>
                    <a:pt x="39" y="409"/>
                    <a:pt x="64" y="440"/>
                    <a:pt x="88" y="464"/>
                  </a:cubicBezTo>
                  <a:cubicBezTo>
                    <a:pt x="90" y="466"/>
                    <a:pt x="92" y="468"/>
                    <a:pt x="93" y="470"/>
                  </a:cubicBezTo>
                  <a:cubicBezTo>
                    <a:pt x="96" y="474"/>
                    <a:pt x="90" y="480"/>
                    <a:pt x="86" y="477"/>
                  </a:cubicBezTo>
                  <a:cubicBezTo>
                    <a:pt x="81" y="472"/>
                    <a:pt x="76" y="466"/>
                    <a:pt x="71" y="460"/>
                  </a:cubicBezTo>
                  <a:cubicBezTo>
                    <a:pt x="70" y="462"/>
                    <a:pt x="69" y="463"/>
                    <a:pt x="68" y="464"/>
                  </a:cubicBezTo>
                  <a:cubicBezTo>
                    <a:pt x="64" y="471"/>
                    <a:pt x="62" y="479"/>
                    <a:pt x="61" y="487"/>
                  </a:cubicBezTo>
                  <a:cubicBezTo>
                    <a:pt x="61" y="489"/>
                    <a:pt x="61" y="491"/>
                    <a:pt x="60" y="493"/>
                  </a:cubicBezTo>
                  <a:cubicBezTo>
                    <a:pt x="58" y="495"/>
                    <a:pt x="54" y="496"/>
                    <a:pt x="51" y="497"/>
                  </a:cubicBezTo>
                  <a:cubicBezTo>
                    <a:pt x="46" y="498"/>
                    <a:pt x="42" y="499"/>
                    <a:pt x="37" y="501"/>
                  </a:cubicBezTo>
                  <a:cubicBezTo>
                    <a:pt x="33" y="502"/>
                    <a:pt x="30" y="504"/>
                    <a:pt x="26" y="506"/>
                  </a:cubicBezTo>
                  <a:cubicBezTo>
                    <a:pt x="11" y="515"/>
                    <a:pt x="2" y="536"/>
                    <a:pt x="9" y="553"/>
                  </a:cubicBezTo>
                  <a:cubicBezTo>
                    <a:pt x="10" y="554"/>
                    <a:pt x="11" y="555"/>
                    <a:pt x="12" y="556"/>
                  </a:cubicBezTo>
                  <a:cubicBezTo>
                    <a:pt x="23" y="567"/>
                    <a:pt x="35" y="576"/>
                    <a:pt x="48" y="584"/>
                  </a:cubicBezTo>
                  <a:cubicBezTo>
                    <a:pt x="58" y="591"/>
                    <a:pt x="69" y="597"/>
                    <a:pt x="80" y="602"/>
                  </a:cubicBezTo>
                  <a:cubicBezTo>
                    <a:pt x="120" y="622"/>
                    <a:pt x="165" y="636"/>
                    <a:pt x="208" y="639"/>
                  </a:cubicBezTo>
                  <a:cubicBezTo>
                    <a:pt x="253" y="641"/>
                    <a:pt x="298" y="629"/>
                    <a:pt x="340" y="611"/>
                  </a:cubicBezTo>
                  <a:cubicBezTo>
                    <a:pt x="358" y="603"/>
                    <a:pt x="375" y="592"/>
                    <a:pt x="392" y="580"/>
                  </a:cubicBezTo>
                  <a:cubicBezTo>
                    <a:pt x="399" y="575"/>
                    <a:pt x="407" y="569"/>
                    <a:pt x="415" y="563"/>
                  </a:cubicBezTo>
                  <a:cubicBezTo>
                    <a:pt x="415" y="561"/>
                    <a:pt x="416" y="560"/>
                    <a:pt x="417" y="559"/>
                  </a:cubicBezTo>
                  <a:cubicBezTo>
                    <a:pt x="422" y="550"/>
                    <a:pt x="420" y="539"/>
                    <a:pt x="416" y="530"/>
                  </a:cubicBezTo>
                  <a:cubicBezTo>
                    <a:pt x="408" y="510"/>
                    <a:pt x="386" y="503"/>
                    <a:pt x="368" y="493"/>
                  </a:cubicBezTo>
                  <a:close/>
                  <a:moveTo>
                    <a:pt x="59" y="384"/>
                  </a:moveTo>
                  <a:cubicBezTo>
                    <a:pt x="58" y="382"/>
                    <a:pt x="52" y="372"/>
                    <a:pt x="56" y="373"/>
                  </a:cubicBezTo>
                  <a:cubicBezTo>
                    <a:pt x="62" y="378"/>
                    <a:pt x="66" y="384"/>
                    <a:pt x="72" y="388"/>
                  </a:cubicBezTo>
                  <a:cubicBezTo>
                    <a:pt x="82" y="398"/>
                    <a:pt x="92" y="408"/>
                    <a:pt x="104" y="418"/>
                  </a:cubicBezTo>
                  <a:cubicBezTo>
                    <a:pt x="94" y="404"/>
                    <a:pt x="86" y="389"/>
                    <a:pt x="82" y="372"/>
                  </a:cubicBezTo>
                  <a:cubicBezTo>
                    <a:pt x="66" y="323"/>
                    <a:pt x="49" y="272"/>
                    <a:pt x="42" y="220"/>
                  </a:cubicBezTo>
                  <a:cubicBezTo>
                    <a:pt x="40" y="200"/>
                    <a:pt x="42" y="179"/>
                    <a:pt x="46" y="159"/>
                  </a:cubicBezTo>
                  <a:cubicBezTo>
                    <a:pt x="46" y="156"/>
                    <a:pt x="48" y="144"/>
                    <a:pt x="51" y="134"/>
                  </a:cubicBezTo>
                  <a:cubicBezTo>
                    <a:pt x="54" y="127"/>
                    <a:pt x="56" y="122"/>
                    <a:pt x="59" y="125"/>
                  </a:cubicBezTo>
                  <a:cubicBezTo>
                    <a:pt x="59" y="125"/>
                    <a:pt x="59" y="125"/>
                    <a:pt x="59" y="125"/>
                  </a:cubicBezTo>
                  <a:cubicBezTo>
                    <a:pt x="60" y="132"/>
                    <a:pt x="57" y="139"/>
                    <a:pt x="56" y="146"/>
                  </a:cubicBezTo>
                  <a:cubicBezTo>
                    <a:pt x="53" y="168"/>
                    <a:pt x="50" y="190"/>
                    <a:pt x="51" y="212"/>
                  </a:cubicBezTo>
                  <a:cubicBezTo>
                    <a:pt x="52" y="222"/>
                    <a:pt x="53" y="232"/>
                    <a:pt x="55" y="242"/>
                  </a:cubicBezTo>
                  <a:cubicBezTo>
                    <a:pt x="56" y="232"/>
                    <a:pt x="58" y="224"/>
                    <a:pt x="60" y="215"/>
                  </a:cubicBezTo>
                  <a:cubicBezTo>
                    <a:pt x="75" y="161"/>
                    <a:pt x="118" y="116"/>
                    <a:pt x="170" y="96"/>
                  </a:cubicBezTo>
                  <a:cubicBezTo>
                    <a:pt x="171" y="96"/>
                    <a:pt x="173" y="95"/>
                    <a:pt x="174" y="94"/>
                  </a:cubicBezTo>
                  <a:cubicBezTo>
                    <a:pt x="187" y="90"/>
                    <a:pt x="201" y="88"/>
                    <a:pt x="215" y="88"/>
                  </a:cubicBezTo>
                  <a:cubicBezTo>
                    <a:pt x="231" y="88"/>
                    <a:pt x="247" y="91"/>
                    <a:pt x="263" y="96"/>
                  </a:cubicBezTo>
                  <a:cubicBezTo>
                    <a:pt x="309" y="111"/>
                    <a:pt x="341" y="152"/>
                    <a:pt x="360" y="195"/>
                  </a:cubicBezTo>
                  <a:cubicBezTo>
                    <a:pt x="366" y="211"/>
                    <a:pt x="371" y="228"/>
                    <a:pt x="373" y="245"/>
                  </a:cubicBezTo>
                  <a:cubicBezTo>
                    <a:pt x="375" y="233"/>
                    <a:pt x="377" y="221"/>
                    <a:pt x="378" y="209"/>
                  </a:cubicBezTo>
                  <a:cubicBezTo>
                    <a:pt x="380" y="184"/>
                    <a:pt x="375" y="160"/>
                    <a:pt x="370" y="135"/>
                  </a:cubicBezTo>
                  <a:cubicBezTo>
                    <a:pt x="370" y="135"/>
                    <a:pt x="370" y="135"/>
                    <a:pt x="370" y="134"/>
                  </a:cubicBezTo>
                  <a:cubicBezTo>
                    <a:pt x="370" y="131"/>
                    <a:pt x="367" y="121"/>
                    <a:pt x="371" y="122"/>
                  </a:cubicBezTo>
                  <a:cubicBezTo>
                    <a:pt x="375" y="126"/>
                    <a:pt x="378" y="132"/>
                    <a:pt x="379" y="137"/>
                  </a:cubicBezTo>
                  <a:cubicBezTo>
                    <a:pt x="380" y="141"/>
                    <a:pt x="381" y="145"/>
                    <a:pt x="382" y="148"/>
                  </a:cubicBezTo>
                  <a:cubicBezTo>
                    <a:pt x="387" y="168"/>
                    <a:pt x="388" y="188"/>
                    <a:pt x="387" y="208"/>
                  </a:cubicBezTo>
                  <a:cubicBezTo>
                    <a:pt x="384" y="256"/>
                    <a:pt x="367" y="303"/>
                    <a:pt x="354" y="350"/>
                  </a:cubicBezTo>
                  <a:cubicBezTo>
                    <a:pt x="347" y="373"/>
                    <a:pt x="340" y="397"/>
                    <a:pt x="328" y="418"/>
                  </a:cubicBezTo>
                  <a:cubicBezTo>
                    <a:pt x="343" y="403"/>
                    <a:pt x="358" y="387"/>
                    <a:pt x="372" y="372"/>
                  </a:cubicBezTo>
                  <a:cubicBezTo>
                    <a:pt x="373" y="371"/>
                    <a:pt x="373" y="370"/>
                    <a:pt x="375" y="370"/>
                  </a:cubicBezTo>
                  <a:cubicBezTo>
                    <a:pt x="375" y="370"/>
                    <a:pt x="376" y="371"/>
                    <a:pt x="375" y="372"/>
                  </a:cubicBezTo>
                  <a:cubicBezTo>
                    <a:pt x="375" y="374"/>
                    <a:pt x="374" y="375"/>
                    <a:pt x="373" y="377"/>
                  </a:cubicBezTo>
                  <a:cubicBezTo>
                    <a:pt x="357" y="404"/>
                    <a:pt x="333" y="425"/>
                    <a:pt x="310" y="444"/>
                  </a:cubicBezTo>
                  <a:cubicBezTo>
                    <a:pt x="289" y="460"/>
                    <a:pt x="266" y="476"/>
                    <a:pt x="240" y="480"/>
                  </a:cubicBezTo>
                  <a:cubicBezTo>
                    <a:pt x="228" y="484"/>
                    <a:pt x="215" y="484"/>
                    <a:pt x="203" y="483"/>
                  </a:cubicBezTo>
                  <a:cubicBezTo>
                    <a:pt x="201" y="484"/>
                    <a:pt x="193" y="482"/>
                    <a:pt x="185" y="479"/>
                  </a:cubicBezTo>
                  <a:cubicBezTo>
                    <a:pt x="171" y="476"/>
                    <a:pt x="158" y="469"/>
                    <a:pt x="146" y="461"/>
                  </a:cubicBezTo>
                  <a:cubicBezTo>
                    <a:pt x="133" y="454"/>
                    <a:pt x="120" y="445"/>
                    <a:pt x="109" y="435"/>
                  </a:cubicBezTo>
                  <a:cubicBezTo>
                    <a:pt x="92" y="419"/>
                    <a:pt x="73" y="403"/>
                    <a:pt x="59" y="384"/>
                  </a:cubicBezTo>
                  <a:close/>
                  <a:moveTo>
                    <a:pt x="257" y="577"/>
                  </a:moveTo>
                  <a:cubicBezTo>
                    <a:pt x="198" y="571"/>
                    <a:pt x="141" y="542"/>
                    <a:pt x="107" y="493"/>
                  </a:cubicBezTo>
                  <a:cubicBezTo>
                    <a:pt x="106" y="492"/>
                    <a:pt x="107" y="490"/>
                    <a:pt x="108" y="491"/>
                  </a:cubicBezTo>
                  <a:cubicBezTo>
                    <a:pt x="121" y="503"/>
                    <a:pt x="135" y="514"/>
                    <a:pt x="149" y="525"/>
                  </a:cubicBezTo>
                  <a:cubicBezTo>
                    <a:pt x="150" y="525"/>
                    <a:pt x="151" y="526"/>
                    <a:pt x="152" y="527"/>
                  </a:cubicBezTo>
                  <a:cubicBezTo>
                    <a:pt x="172" y="536"/>
                    <a:pt x="195" y="539"/>
                    <a:pt x="217" y="538"/>
                  </a:cubicBezTo>
                  <a:cubicBezTo>
                    <a:pt x="240" y="536"/>
                    <a:pt x="262" y="529"/>
                    <a:pt x="282" y="520"/>
                  </a:cubicBezTo>
                  <a:cubicBezTo>
                    <a:pt x="289" y="516"/>
                    <a:pt x="296" y="513"/>
                    <a:pt x="303" y="510"/>
                  </a:cubicBezTo>
                  <a:cubicBezTo>
                    <a:pt x="305" y="509"/>
                    <a:pt x="307" y="510"/>
                    <a:pt x="307" y="511"/>
                  </a:cubicBezTo>
                  <a:cubicBezTo>
                    <a:pt x="308" y="513"/>
                    <a:pt x="308" y="515"/>
                    <a:pt x="306" y="516"/>
                  </a:cubicBezTo>
                  <a:cubicBezTo>
                    <a:pt x="305" y="517"/>
                    <a:pt x="303" y="518"/>
                    <a:pt x="302" y="519"/>
                  </a:cubicBezTo>
                  <a:cubicBezTo>
                    <a:pt x="286" y="543"/>
                    <a:pt x="256" y="559"/>
                    <a:pt x="227" y="560"/>
                  </a:cubicBezTo>
                  <a:cubicBezTo>
                    <a:pt x="223" y="559"/>
                    <a:pt x="220" y="559"/>
                    <a:pt x="216" y="559"/>
                  </a:cubicBezTo>
                  <a:cubicBezTo>
                    <a:pt x="248" y="569"/>
                    <a:pt x="282" y="571"/>
                    <a:pt x="315" y="567"/>
                  </a:cubicBezTo>
                  <a:cubicBezTo>
                    <a:pt x="332" y="563"/>
                    <a:pt x="349" y="557"/>
                    <a:pt x="365" y="549"/>
                  </a:cubicBezTo>
                  <a:cubicBezTo>
                    <a:pt x="366" y="549"/>
                    <a:pt x="367" y="550"/>
                    <a:pt x="366" y="551"/>
                  </a:cubicBezTo>
                  <a:cubicBezTo>
                    <a:pt x="334" y="573"/>
                    <a:pt x="295" y="582"/>
                    <a:pt x="257" y="577"/>
                  </a:cubicBezTo>
                  <a:close/>
                </a:path>
              </a:pathLst>
            </a:custGeom>
            <a:solidFill>
              <a:srgbClr val="EA63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89" name="Freeform 79">
              <a:extLst>
                <a:ext uri="{FF2B5EF4-FFF2-40B4-BE49-F238E27FC236}">
                  <a16:creationId xmlns:a16="http://schemas.microsoft.com/office/drawing/2014/main" id="{26C4D829-3E96-41C0-8C43-C18254F98369}"/>
                </a:ext>
              </a:extLst>
            </p:cNvPr>
            <p:cNvSpPr>
              <a:spLocks/>
            </p:cNvSpPr>
            <p:nvPr/>
          </p:nvSpPr>
          <p:spPr bwMode="auto">
            <a:xfrm>
              <a:off x="6825731" y="185214"/>
              <a:ext cx="31750" cy="250825"/>
            </a:xfrm>
            <a:custGeom>
              <a:avLst/>
              <a:gdLst>
                <a:gd name="T0" fmla="*/ 1 w 10"/>
                <a:gd name="T1" fmla="*/ 78 h 78"/>
                <a:gd name="T2" fmla="*/ 3 w 10"/>
                <a:gd name="T3" fmla="*/ 70 h 78"/>
                <a:gd name="T4" fmla="*/ 4 w 10"/>
                <a:gd name="T5" fmla="*/ 60 h 78"/>
                <a:gd name="T6" fmla="*/ 5 w 10"/>
                <a:gd name="T7" fmla="*/ 55 h 78"/>
                <a:gd name="T8" fmla="*/ 5 w 10"/>
                <a:gd name="T9" fmla="*/ 54 h 78"/>
                <a:gd name="T10" fmla="*/ 10 w 10"/>
                <a:gd name="T11" fmla="*/ 0 h 78"/>
                <a:gd name="T12" fmla="*/ 0 w 10"/>
                <a:gd name="T13" fmla="*/ 3 h 78"/>
                <a:gd name="T14" fmla="*/ 0 w 10"/>
                <a:gd name="T15" fmla="*/ 17 h 78"/>
                <a:gd name="T16" fmla="*/ 1 w 10"/>
                <a:gd name="T17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" h="78">
                  <a:moveTo>
                    <a:pt x="1" y="78"/>
                  </a:moveTo>
                  <a:cubicBezTo>
                    <a:pt x="2" y="75"/>
                    <a:pt x="2" y="72"/>
                    <a:pt x="3" y="70"/>
                  </a:cubicBezTo>
                  <a:cubicBezTo>
                    <a:pt x="3" y="66"/>
                    <a:pt x="4" y="63"/>
                    <a:pt x="4" y="60"/>
                  </a:cubicBezTo>
                  <a:cubicBezTo>
                    <a:pt x="4" y="58"/>
                    <a:pt x="5" y="56"/>
                    <a:pt x="5" y="55"/>
                  </a:cubicBezTo>
                  <a:cubicBezTo>
                    <a:pt x="5" y="54"/>
                    <a:pt x="5" y="54"/>
                    <a:pt x="5" y="54"/>
                  </a:cubicBezTo>
                  <a:cubicBezTo>
                    <a:pt x="8" y="36"/>
                    <a:pt x="10" y="18"/>
                    <a:pt x="10" y="0"/>
                  </a:cubicBezTo>
                  <a:cubicBezTo>
                    <a:pt x="7" y="1"/>
                    <a:pt x="4" y="2"/>
                    <a:pt x="0" y="3"/>
                  </a:cubicBezTo>
                  <a:cubicBezTo>
                    <a:pt x="1" y="7"/>
                    <a:pt x="0" y="13"/>
                    <a:pt x="0" y="17"/>
                  </a:cubicBezTo>
                  <a:cubicBezTo>
                    <a:pt x="0" y="37"/>
                    <a:pt x="0" y="58"/>
                    <a:pt x="1" y="78"/>
                  </a:cubicBezTo>
                  <a:close/>
                </a:path>
              </a:pathLst>
            </a:custGeom>
            <a:solidFill>
              <a:srgbClr val="C94B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90" name="Freeform 80">
              <a:extLst>
                <a:ext uri="{FF2B5EF4-FFF2-40B4-BE49-F238E27FC236}">
                  <a16:creationId xmlns:a16="http://schemas.microsoft.com/office/drawing/2014/main" id="{168DF126-4EB4-4447-A474-45CC7442E22A}"/>
                </a:ext>
              </a:extLst>
            </p:cNvPr>
            <p:cNvSpPr>
              <a:spLocks/>
            </p:cNvSpPr>
            <p:nvPr/>
          </p:nvSpPr>
          <p:spPr bwMode="auto">
            <a:xfrm>
              <a:off x="7043218" y="-40211"/>
              <a:ext cx="414338" cy="523875"/>
            </a:xfrm>
            <a:custGeom>
              <a:avLst/>
              <a:gdLst>
                <a:gd name="T0" fmla="*/ 72 w 129"/>
                <a:gd name="T1" fmla="*/ 7 h 163"/>
                <a:gd name="T2" fmla="*/ 66 w 129"/>
                <a:gd name="T3" fmla="*/ 0 h 163"/>
                <a:gd name="T4" fmla="*/ 49 w 129"/>
                <a:gd name="T5" fmla="*/ 14 h 163"/>
                <a:gd name="T6" fmla="*/ 2 w 129"/>
                <a:gd name="T7" fmla="*/ 45 h 163"/>
                <a:gd name="T8" fmla="*/ 3 w 129"/>
                <a:gd name="T9" fmla="*/ 48 h 163"/>
                <a:gd name="T10" fmla="*/ 3 w 129"/>
                <a:gd name="T11" fmla="*/ 90 h 163"/>
                <a:gd name="T12" fmla="*/ 0 w 129"/>
                <a:gd name="T13" fmla="*/ 158 h 163"/>
                <a:gd name="T14" fmla="*/ 0 w 129"/>
                <a:gd name="T15" fmla="*/ 163 h 163"/>
                <a:gd name="T16" fmla="*/ 105 w 129"/>
                <a:gd name="T17" fmla="*/ 123 h 163"/>
                <a:gd name="T18" fmla="*/ 129 w 129"/>
                <a:gd name="T19" fmla="*/ 110 h 163"/>
                <a:gd name="T20" fmla="*/ 93 w 129"/>
                <a:gd name="T21" fmla="*/ 34 h 163"/>
                <a:gd name="T22" fmla="*/ 72 w 129"/>
                <a:gd name="T23" fmla="*/ 7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9" h="163">
                  <a:moveTo>
                    <a:pt x="72" y="7"/>
                  </a:moveTo>
                  <a:cubicBezTo>
                    <a:pt x="70" y="5"/>
                    <a:pt x="68" y="3"/>
                    <a:pt x="66" y="0"/>
                  </a:cubicBezTo>
                  <a:cubicBezTo>
                    <a:pt x="61" y="5"/>
                    <a:pt x="52" y="11"/>
                    <a:pt x="49" y="14"/>
                  </a:cubicBezTo>
                  <a:cubicBezTo>
                    <a:pt x="35" y="26"/>
                    <a:pt x="19" y="36"/>
                    <a:pt x="2" y="45"/>
                  </a:cubicBezTo>
                  <a:cubicBezTo>
                    <a:pt x="3" y="46"/>
                    <a:pt x="3" y="47"/>
                    <a:pt x="3" y="48"/>
                  </a:cubicBezTo>
                  <a:cubicBezTo>
                    <a:pt x="3" y="62"/>
                    <a:pt x="3" y="76"/>
                    <a:pt x="3" y="90"/>
                  </a:cubicBezTo>
                  <a:cubicBezTo>
                    <a:pt x="4" y="113"/>
                    <a:pt x="4" y="136"/>
                    <a:pt x="0" y="158"/>
                  </a:cubicBezTo>
                  <a:cubicBezTo>
                    <a:pt x="0" y="159"/>
                    <a:pt x="0" y="161"/>
                    <a:pt x="0" y="163"/>
                  </a:cubicBezTo>
                  <a:cubicBezTo>
                    <a:pt x="36" y="154"/>
                    <a:pt x="72" y="140"/>
                    <a:pt x="105" y="123"/>
                  </a:cubicBezTo>
                  <a:cubicBezTo>
                    <a:pt x="113" y="119"/>
                    <a:pt x="122" y="115"/>
                    <a:pt x="129" y="110"/>
                  </a:cubicBezTo>
                  <a:cubicBezTo>
                    <a:pt x="118" y="85"/>
                    <a:pt x="108" y="58"/>
                    <a:pt x="93" y="34"/>
                  </a:cubicBezTo>
                  <a:cubicBezTo>
                    <a:pt x="86" y="25"/>
                    <a:pt x="79" y="16"/>
                    <a:pt x="72" y="7"/>
                  </a:cubicBezTo>
                  <a:close/>
                </a:path>
              </a:pathLst>
            </a:custGeom>
            <a:solidFill>
              <a:srgbClr val="FFB8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91" name="Freeform 81">
              <a:extLst>
                <a:ext uri="{FF2B5EF4-FFF2-40B4-BE49-F238E27FC236}">
                  <a16:creationId xmlns:a16="http://schemas.microsoft.com/office/drawing/2014/main" id="{0AC9C740-F6A1-42E0-80D0-DEFA5AC75C2B}"/>
                </a:ext>
              </a:extLst>
            </p:cNvPr>
            <p:cNvSpPr>
              <a:spLocks/>
            </p:cNvSpPr>
            <p:nvPr/>
          </p:nvSpPr>
          <p:spPr bwMode="auto">
            <a:xfrm>
              <a:off x="6476481" y="-175149"/>
              <a:ext cx="358775" cy="109538"/>
            </a:xfrm>
            <a:custGeom>
              <a:avLst/>
              <a:gdLst>
                <a:gd name="T0" fmla="*/ 81 w 112"/>
                <a:gd name="T1" fmla="*/ 25 h 34"/>
                <a:gd name="T2" fmla="*/ 112 w 112"/>
                <a:gd name="T3" fmla="*/ 0 h 34"/>
                <a:gd name="T4" fmla="*/ 6 w 112"/>
                <a:gd name="T5" fmla="*/ 22 h 34"/>
                <a:gd name="T6" fmla="*/ 0 w 112"/>
                <a:gd name="T7" fmla="*/ 21 h 34"/>
                <a:gd name="T8" fmla="*/ 28 w 112"/>
                <a:gd name="T9" fmla="*/ 33 h 34"/>
                <a:gd name="T10" fmla="*/ 40 w 112"/>
                <a:gd name="T11" fmla="*/ 33 h 34"/>
                <a:gd name="T12" fmla="*/ 81 w 112"/>
                <a:gd name="T13" fmla="*/ 25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2" h="34">
                  <a:moveTo>
                    <a:pt x="81" y="25"/>
                  </a:moveTo>
                  <a:cubicBezTo>
                    <a:pt x="93" y="19"/>
                    <a:pt x="104" y="10"/>
                    <a:pt x="112" y="0"/>
                  </a:cubicBezTo>
                  <a:cubicBezTo>
                    <a:pt x="80" y="18"/>
                    <a:pt x="43" y="27"/>
                    <a:pt x="6" y="22"/>
                  </a:cubicBezTo>
                  <a:cubicBezTo>
                    <a:pt x="4" y="22"/>
                    <a:pt x="2" y="21"/>
                    <a:pt x="0" y="21"/>
                  </a:cubicBezTo>
                  <a:cubicBezTo>
                    <a:pt x="9" y="26"/>
                    <a:pt x="18" y="30"/>
                    <a:pt x="28" y="33"/>
                  </a:cubicBezTo>
                  <a:cubicBezTo>
                    <a:pt x="32" y="33"/>
                    <a:pt x="36" y="33"/>
                    <a:pt x="40" y="33"/>
                  </a:cubicBezTo>
                  <a:cubicBezTo>
                    <a:pt x="54" y="34"/>
                    <a:pt x="68" y="30"/>
                    <a:pt x="81" y="25"/>
                  </a:cubicBezTo>
                  <a:close/>
                </a:path>
              </a:pathLst>
            </a:custGeom>
            <a:solidFill>
              <a:srgbClr val="C94B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92" name="Freeform 82">
              <a:extLst>
                <a:ext uri="{FF2B5EF4-FFF2-40B4-BE49-F238E27FC236}">
                  <a16:creationId xmlns:a16="http://schemas.microsoft.com/office/drawing/2014/main" id="{0F7D39C6-38D2-438C-B6C6-9B23D3234F8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024043" y="-1591199"/>
              <a:ext cx="1116013" cy="1287463"/>
            </a:xfrm>
            <a:custGeom>
              <a:avLst/>
              <a:gdLst>
                <a:gd name="T0" fmla="*/ 145 w 348"/>
                <a:gd name="T1" fmla="*/ 395 h 400"/>
                <a:gd name="T2" fmla="*/ 200 w 348"/>
                <a:gd name="T3" fmla="*/ 396 h 400"/>
                <a:gd name="T4" fmla="*/ 333 w 348"/>
                <a:gd name="T5" fmla="*/ 293 h 400"/>
                <a:gd name="T6" fmla="*/ 335 w 348"/>
                <a:gd name="T7" fmla="*/ 286 h 400"/>
                <a:gd name="T8" fmla="*/ 288 w 348"/>
                <a:gd name="T9" fmla="*/ 334 h 400"/>
                <a:gd name="T10" fmla="*/ 347 w 348"/>
                <a:gd name="T11" fmla="*/ 124 h 400"/>
                <a:gd name="T12" fmla="*/ 331 w 348"/>
                <a:gd name="T13" fmla="*/ 38 h 400"/>
                <a:gd name="T14" fmla="*/ 338 w 348"/>
                <a:gd name="T15" fmla="*/ 125 h 400"/>
                <a:gd name="T16" fmla="*/ 320 w 348"/>
                <a:gd name="T17" fmla="*/ 111 h 400"/>
                <a:gd name="T18" fmla="*/ 130 w 348"/>
                <a:gd name="T19" fmla="*/ 12 h 400"/>
                <a:gd name="T20" fmla="*/ 15 w 348"/>
                <a:gd name="T21" fmla="*/ 158 h 400"/>
                <a:gd name="T22" fmla="*/ 16 w 348"/>
                <a:gd name="T23" fmla="*/ 62 h 400"/>
                <a:gd name="T24" fmla="*/ 6 w 348"/>
                <a:gd name="T25" fmla="*/ 75 h 400"/>
                <a:gd name="T26" fmla="*/ 42 w 348"/>
                <a:gd name="T27" fmla="*/ 289 h 400"/>
                <a:gd name="T28" fmla="*/ 32 w 348"/>
                <a:gd name="T29" fmla="*/ 304 h 400"/>
                <a:gd name="T30" fmla="*/ 19 w 348"/>
                <a:gd name="T31" fmla="*/ 300 h 400"/>
                <a:gd name="T32" fmla="*/ 106 w 348"/>
                <a:gd name="T33" fmla="*/ 377 h 400"/>
                <a:gd name="T34" fmla="*/ 117 w 348"/>
                <a:gd name="T35" fmla="*/ 28 h 400"/>
                <a:gd name="T36" fmla="*/ 234 w 348"/>
                <a:gd name="T37" fmla="*/ 26 h 400"/>
                <a:gd name="T38" fmla="*/ 324 w 348"/>
                <a:gd name="T39" fmla="*/ 180 h 400"/>
                <a:gd name="T40" fmla="*/ 312 w 348"/>
                <a:gd name="T41" fmla="*/ 176 h 400"/>
                <a:gd name="T42" fmla="*/ 191 w 348"/>
                <a:gd name="T43" fmla="*/ 170 h 400"/>
                <a:gd name="T44" fmla="*/ 157 w 348"/>
                <a:gd name="T45" fmla="*/ 177 h 400"/>
                <a:gd name="T46" fmla="*/ 155 w 348"/>
                <a:gd name="T47" fmla="*/ 170 h 400"/>
                <a:gd name="T48" fmla="*/ 34 w 348"/>
                <a:gd name="T49" fmla="*/ 175 h 400"/>
                <a:gd name="T50" fmla="*/ 21 w 348"/>
                <a:gd name="T51" fmla="*/ 180 h 400"/>
                <a:gd name="T52" fmla="*/ 251 w 348"/>
                <a:gd name="T53" fmla="*/ 237 h 400"/>
                <a:gd name="T54" fmla="*/ 217 w 348"/>
                <a:gd name="T55" fmla="*/ 144 h 400"/>
                <a:gd name="T56" fmla="*/ 301 w 348"/>
                <a:gd name="T57" fmla="*/ 169 h 400"/>
                <a:gd name="T58" fmla="*/ 148 w 348"/>
                <a:gd name="T59" fmla="*/ 178 h 400"/>
                <a:gd name="T60" fmla="*/ 45 w 348"/>
                <a:gd name="T61" fmla="*/ 169 h 400"/>
                <a:gd name="T62" fmla="*/ 129 w 348"/>
                <a:gd name="T63" fmla="*/ 144 h 400"/>
                <a:gd name="T64" fmla="*/ 41 w 348"/>
                <a:gd name="T65" fmla="*/ 255 h 400"/>
                <a:gd name="T66" fmla="*/ 34 w 348"/>
                <a:gd name="T67" fmla="*/ 186 h 400"/>
                <a:gd name="T68" fmla="*/ 94 w 348"/>
                <a:gd name="T69" fmla="*/ 246 h 400"/>
                <a:gd name="T70" fmla="*/ 185 w 348"/>
                <a:gd name="T71" fmla="*/ 187 h 400"/>
                <a:gd name="T72" fmla="*/ 190 w 348"/>
                <a:gd name="T73" fmla="*/ 189 h 400"/>
                <a:gd name="T74" fmla="*/ 252 w 348"/>
                <a:gd name="T75" fmla="*/ 246 h 400"/>
                <a:gd name="T76" fmla="*/ 321 w 348"/>
                <a:gd name="T77" fmla="*/ 189 h 400"/>
                <a:gd name="T78" fmla="*/ 324 w 348"/>
                <a:gd name="T79" fmla="*/ 191 h 400"/>
                <a:gd name="T80" fmla="*/ 308 w 348"/>
                <a:gd name="T81" fmla="*/ 253 h 400"/>
                <a:gd name="T82" fmla="*/ 195 w 348"/>
                <a:gd name="T83" fmla="*/ 387 h 400"/>
                <a:gd name="T84" fmla="*/ 155 w 348"/>
                <a:gd name="T85" fmla="*/ 388 h 400"/>
                <a:gd name="T86" fmla="*/ 41 w 348"/>
                <a:gd name="T87" fmla="*/ 255 h 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48" h="400">
                  <a:moveTo>
                    <a:pt x="106" y="377"/>
                  </a:moveTo>
                  <a:cubicBezTo>
                    <a:pt x="118" y="385"/>
                    <a:pt x="131" y="392"/>
                    <a:pt x="145" y="395"/>
                  </a:cubicBezTo>
                  <a:cubicBezTo>
                    <a:pt x="153" y="398"/>
                    <a:pt x="161" y="400"/>
                    <a:pt x="163" y="399"/>
                  </a:cubicBezTo>
                  <a:cubicBezTo>
                    <a:pt x="175" y="400"/>
                    <a:pt x="188" y="400"/>
                    <a:pt x="200" y="396"/>
                  </a:cubicBezTo>
                  <a:cubicBezTo>
                    <a:pt x="226" y="392"/>
                    <a:pt x="249" y="376"/>
                    <a:pt x="270" y="360"/>
                  </a:cubicBezTo>
                  <a:cubicBezTo>
                    <a:pt x="293" y="341"/>
                    <a:pt x="317" y="320"/>
                    <a:pt x="333" y="293"/>
                  </a:cubicBezTo>
                  <a:cubicBezTo>
                    <a:pt x="334" y="291"/>
                    <a:pt x="335" y="290"/>
                    <a:pt x="335" y="288"/>
                  </a:cubicBezTo>
                  <a:cubicBezTo>
                    <a:pt x="336" y="287"/>
                    <a:pt x="335" y="286"/>
                    <a:pt x="335" y="286"/>
                  </a:cubicBezTo>
                  <a:cubicBezTo>
                    <a:pt x="333" y="286"/>
                    <a:pt x="333" y="287"/>
                    <a:pt x="332" y="288"/>
                  </a:cubicBezTo>
                  <a:cubicBezTo>
                    <a:pt x="318" y="303"/>
                    <a:pt x="303" y="319"/>
                    <a:pt x="288" y="334"/>
                  </a:cubicBezTo>
                  <a:cubicBezTo>
                    <a:pt x="300" y="313"/>
                    <a:pt x="307" y="289"/>
                    <a:pt x="314" y="266"/>
                  </a:cubicBezTo>
                  <a:cubicBezTo>
                    <a:pt x="327" y="219"/>
                    <a:pt x="344" y="172"/>
                    <a:pt x="347" y="124"/>
                  </a:cubicBezTo>
                  <a:cubicBezTo>
                    <a:pt x="348" y="104"/>
                    <a:pt x="347" y="84"/>
                    <a:pt x="342" y="64"/>
                  </a:cubicBezTo>
                  <a:cubicBezTo>
                    <a:pt x="339" y="55"/>
                    <a:pt x="338" y="45"/>
                    <a:pt x="331" y="38"/>
                  </a:cubicBezTo>
                  <a:cubicBezTo>
                    <a:pt x="327" y="37"/>
                    <a:pt x="330" y="47"/>
                    <a:pt x="330" y="50"/>
                  </a:cubicBezTo>
                  <a:cubicBezTo>
                    <a:pt x="335" y="75"/>
                    <a:pt x="340" y="100"/>
                    <a:pt x="338" y="125"/>
                  </a:cubicBezTo>
                  <a:cubicBezTo>
                    <a:pt x="337" y="137"/>
                    <a:pt x="335" y="149"/>
                    <a:pt x="333" y="161"/>
                  </a:cubicBezTo>
                  <a:cubicBezTo>
                    <a:pt x="331" y="144"/>
                    <a:pt x="326" y="127"/>
                    <a:pt x="320" y="111"/>
                  </a:cubicBezTo>
                  <a:cubicBezTo>
                    <a:pt x="301" y="68"/>
                    <a:pt x="269" y="27"/>
                    <a:pt x="223" y="12"/>
                  </a:cubicBezTo>
                  <a:cubicBezTo>
                    <a:pt x="193" y="3"/>
                    <a:pt x="159" y="0"/>
                    <a:pt x="130" y="12"/>
                  </a:cubicBezTo>
                  <a:cubicBezTo>
                    <a:pt x="78" y="32"/>
                    <a:pt x="35" y="77"/>
                    <a:pt x="20" y="131"/>
                  </a:cubicBezTo>
                  <a:cubicBezTo>
                    <a:pt x="18" y="140"/>
                    <a:pt x="16" y="149"/>
                    <a:pt x="15" y="158"/>
                  </a:cubicBezTo>
                  <a:cubicBezTo>
                    <a:pt x="13" y="148"/>
                    <a:pt x="12" y="138"/>
                    <a:pt x="11" y="128"/>
                  </a:cubicBezTo>
                  <a:cubicBezTo>
                    <a:pt x="10" y="106"/>
                    <a:pt x="13" y="84"/>
                    <a:pt x="16" y="62"/>
                  </a:cubicBezTo>
                  <a:cubicBezTo>
                    <a:pt x="17" y="55"/>
                    <a:pt x="20" y="48"/>
                    <a:pt x="19" y="41"/>
                  </a:cubicBezTo>
                  <a:cubicBezTo>
                    <a:pt x="13" y="34"/>
                    <a:pt x="7" y="70"/>
                    <a:pt x="6" y="75"/>
                  </a:cubicBezTo>
                  <a:cubicBezTo>
                    <a:pt x="2" y="95"/>
                    <a:pt x="0" y="116"/>
                    <a:pt x="2" y="136"/>
                  </a:cubicBezTo>
                  <a:cubicBezTo>
                    <a:pt x="9" y="188"/>
                    <a:pt x="26" y="239"/>
                    <a:pt x="42" y="289"/>
                  </a:cubicBezTo>
                  <a:cubicBezTo>
                    <a:pt x="46" y="305"/>
                    <a:pt x="54" y="320"/>
                    <a:pt x="64" y="334"/>
                  </a:cubicBezTo>
                  <a:cubicBezTo>
                    <a:pt x="52" y="324"/>
                    <a:pt x="42" y="314"/>
                    <a:pt x="32" y="304"/>
                  </a:cubicBezTo>
                  <a:cubicBezTo>
                    <a:pt x="26" y="300"/>
                    <a:pt x="22" y="294"/>
                    <a:pt x="16" y="289"/>
                  </a:cubicBezTo>
                  <a:cubicBezTo>
                    <a:pt x="12" y="288"/>
                    <a:pt x="18" y="298"/>
                    <a:pt x="19" y="300"/>
                  </a:cubicBezTo>
                  <a:cubicBezTo>
                    <a:pt x="33" y="319"/>
                    <a:pt x="52" y="335"/>
                    <a:pt x="69" y="351"/>
                  </a:cubicBezTo>
                  <a:cubicBezTo>
                    <a:pt x="80" y="361"/>
                    <a:pt x="93" y="370"/>
                    <a:pt x="106" y="377"/>
                  </a:cubicBezTo>
                  <a:close/>
                  <a:moveTo>
                    <a:pt x="22" y="164"/>
                  </a:moveTo>
                  <a:cubicBezTo>
                    <a:pt x="28" y="107"/>
                    <a:pt x="66" y="54"/>
                    <a:pt x="117" y="28"/>
                  </a:cubicBezTo>
                  <a:cubicBezTo>
                    <a:pt x="131" y="22"/>
                    <a:pt x="146" y="15"/>
                    <a:pt x="162" y="14"/>
                  </a:cubicBezTo>
                  <a:cubicBezTo>
                    <a:pt x="187" y="13"/>
                    <a:pt x="212" y="16"/>
                    <a:pt x="234" y="26"/>
                  </a:cubicBezTo>
                  <a:cubicBezTo>
                    <a:pt x="267" y="42"/>
                    <a:pt x="290" y="72"/>
                    <a:pt x="307" y="104"/>
                  </a:cubicBezTo>
                  <a:cubicBezTo>
                    <a:pt x="318" y="127"/>
                    <a:pt x="324" y="153"/>
                    <a:pt x="324" y="180"/>
                  </a:cubicBezTo>
                  <a:cubicBezTo>
                    <a:pt x="321" y="178"/>
                    <a:pt x="317" y="178"/>
                    <a:pt x="313" y="177"/>
                  </a:cubicBezTo>
                  <a:cubicBezTo>
                    <a:pt x="313" y="177"/>
                    <a:pt x="312" y="177"/>
                    <a:pt x="312" y="176"/>
                  </a:cubicBezTo>
                  <a:cubicBezTo>
                    <a:pt x="311" y="171"/>
                    <a:pt x="308" y="163"/>
                    <a:pt x="306" y="160"/>
                  </a:cubicBezTo>
                  <a:cubicBezTo>
                    <a:pt x="282" y="114"/>
                    <a:pt x="201" y="114"/>
                    <a:pt x="191" y="170"/>
                  </a:cubicBezTo>
                  <a:cubicBezTo>
                    <a:pt x="191" y="172"/>
                    <a:pt x="191" y="175"/>
                    <a:pt x="190" y="178"/>
                  </a:cubicBezTo>
                  <a:cubicBezTo>
                    <a:pt x="181" y="172"/>
                    <a:pt x="167" y="174"/>
                    <a:pt x="157" y="177"/>
                  </a:cubicBezTo>
                  <a:cubicBezTo>
                    <a:pt x="157" y="178"/>
                    <a:pt x="156" y="178"/>
                    <a:pt x="156" y="178"/>
                  </a:cubicBezTo>
                  <a:cubicBezTo>
                    <a:pt x="156" y="175"/>
                    <a:pt x="155" y="172"/>
                    <a:pt x="155" y="170"/>
                  </a:cubicBezTo>
                  <a:cubicBezTo>
                    <a:pt x="145" y="114"/>
                    <a:pt x="64" y="114"/>
                    <a:pt x="40" y="160"/>
                  </a:cubicBezTo>
                  <a:cubicBezTo>
                    <a:pt x="39" y="163"/>
                    <a:pt x="35" y="169"/>
                    <a:pt x="34" y="175"/>
                  </a:cubicBezTo>
                  <a:cubicBezTo>
                    <a:pt x="34" y="175"/>
                    <a:pt x="33" y="175"/>
                    <a:pt x="32" y="175"/>
                  </a:cubicBezTo>
                  <a:cubicBezTo>
                    <a:pt x="29" y="177"/>
                    <a:pt x="25" y="178"/>
                    <a:pt x="21" y="180"/>
                  </a:cubicBezTo>
                  <a:cubicBezTo>
                    <a:pt x="21" y="175"/>
                    <a:pt x="22" y="169"/>
                    <a:pt x="22" y="164"/>
                  </a:cubicBezTo>
                  <a:close/>
                  <a:moveTo>
                    <a:pt x="251" y="237"/>
                  </a:moveTo>
                  <a:cubicBezTo>
                    <a:pt x="216" y="240"/>
                    <a:pt x="197" y="209"/>
                    <a:pt x="198" y="178"/>
                  </a:cubicBezTo>
                  <a:cubicBezTo>
                    <a:pt x="201" y="165"/>
                    <a:pt x="206" y="152"/>
                    <a:pt x="217" y="144"/>
                  </a:cubicBezTo>
                  <a:cubicBezTo>
                    <a:pt x="240" y="130"/>
                    <a:pt x="273" y="134"/>
                    <a:pt x="291" y="154"/>
                  </a:cubicBezTo>
                  <a:cubicBezTo>
                    <a:pt x="295" y="159"/>
                    <a:pt x="299" y="164"/>
                    <a:pt x="301" y="169"/>
                  </a:cubicBezTo>
                  <a:cubicBezTo>
                    <a:pt x="307" y="203"/>
                    <a:pt x="287" y="234"/>
                    <a:pt x="251" y="237"/>
                  </a:cubicBezTo>
                  <a:close/>
                  <a:moveTo>
                    <a:pt x="148" y="178"/>
                  </a:moveTo>
                  <a:cubicBezTo>
                    <a:pt x="149" y="209"/>
                    <a:pt x="130" y="240"/>
                    <a:pt x="95" y="237"/>
                  </a:cubicBezTo>
                  <a:cubicBezTo>
                    <a:pt x="59" y="234"/>
                    <a:pt x="39" y="203"/>
                    <a:pt x="45" y="169"/>
                  </a:cubicBezTo>
                  <a:cubicBezTo>
                    <a:pt x="47" y="164"/>
                    <a:pt x="51" y="159"/>
                    <a:pt x="55" y="154"/>
                  </a:cubicBezTo>
                  <a:cubicBezTo>
                    <a:pt x="73" y="134"/>
                    <a:pt x="106" y="130"/>
                    <a:pt x="129" y="144"/>
                  </a:cubicBezTo>
                  <a:cubicBezTo>
                    <a:pt x="140" y="152"/>
                    <a:pt x="145" y="165"/>
                    <a:pt x="148" y="178"/>
                  </a:cubicBezTo>
                  <a:close/>
                  <a:moveTo>
                    <a:pt x="41" y="255"/>
                  </a:moveTo>
                  <a:cubicBezTo>
                    <a:pt x="35" y="234"/>
                    <a:pt x="28" y="213"/>
                    <a:pt x="23" y="192"/>
                  </a:cubicBezTo>
                  <a:cubicBezTo>
                    <a:pt x="27" y="190"/>
                    <a:pt x="30" y="188"/>
                    <a:pt x="34" y="186"/>
                  </a:cubicBezTo>
                  <a:cubicBezTo>
                    <a:pt x="34" y="186"/>
                    <a:pt x="35" y="186"/>
                    <a:pt x="35" y="185"/>
                  </a:cubicBezTo>
                  <a:cubicBezTo>
                    <a:pt x="35" y="216"/>
                    <a:pt x="62" y="244"/>
                    <a:pt x="94" y="246"/>
                  </a:cubicBezTo>
                  <a:cubicBezTo>
                    <a:pt x="127" y="250"/>
                    <a:pt x="158" y="219"/>
                    <a:pt x="156" y="187"/>
                  </a:cubicBezTo>
                  <a:cubicBezTo>
                    <a:pt x="163" y="181"/>
                    <a:pt x="177" y="181"/>
                    <a:pt x="185" y="187"/>
                  </a:cubicBezTo>
                  <a:cubicBezTo>
                    <a:pt x="186" y="188"/>
                    <a:pt x="188" y="189"/>
                    <a:pt x="189" y="189"/>
                  </a:cubicBezTo>
                  <a:cubicBezTo>
                    <a:pt x="190" y="189"/>
                    <a:pt x="190" y="189"/>
                    <a:pt x="190" y="189"/>
                  </a:cubicBezTo>
                  <a:cubicBezTo>
                    <a:pt x="190" y="189"/>
                    <a:pt x="190" y="189"/>
                    <a:pt x="190" y="189"/>
                  </a:cubicBezTo>
                  <a:cubicBezTo>
                    <a:pt x="190" y="221"/>
                    <a:pt x="220" y="250"/>
                    <a:pt x="252" y="246"/>
                  </a:cubicBezTo>
                  <a:cubicBezTo>
                    <a:pt x="284" y="244"/>
                    <a:pt x="311" y="216"/>
                    <a:pt x="311" y="185"/>
                  </a:cubicBezTo>
                  <a:cubicBezTo>
                    <a:pt x="314" y="186"/>
                    <a:pt x="318" y="188"/>
                    <a:pt x="321" y="189"/>
                  </a:cubicBezTo>
                  <a:cubicBezTo>
                    <a:pt x="322" y="190"/>
                    <a:pt x="323" y="190"/>
                    <a:pt x="324" y="190"/>
                  </a:cubicBezTo>
                  <a:cubicBezTo>
                    <a:pt x="324" y="191"/>
                    <a:pt x="324" y="191"/>
                    <a:pt x="324" y="191"/>
                  </a:cubicBezTo>
                  <a:cubicBezTo>
                    <a:pt x="324" y="194"/>
                    <a:pt x="324" y="196"/>
                    <a:pt x="324" y="199"/>
                  </a:cubicBezTo>
                  <a:cubicBezTo>
                    <a:pt x="319" y="217"/>
                    <a:pt x="313" y="235"/>
                    <a:pt x="308" y="253"/>
                  </a:cubicBezTo>
                  <a:cubicBezTo>
                    <a:pt x="298" y="283"/>
                    <a:pt x="292" y="317"/>
                    <a:pt x="270" y="342"/>
                  </a:cubicBezTo>
                  <a:cubicBezTo>
                    <a:pt x="250" y="365"/>
                    <a:pt x="224" y="379"/>
                    <a:pt x="195" y="387"/>
                  </a:cubicBezTo>
                  <a:cubicBezTo>
                    <a:pt x="192" y="387"/>
                    <a:pt x="189" y="388"/>
                    <a:pt x="186" y="389"/>
                  </a:cubicBezTo>
                  <a:cubicBezTo>
                    <a:pt x="175" y="390"/>
                    <a:pt x="165" y="390"/>
                    <a:pt x="155" y="388"/>
                  </a:cubicBezTo>
                  <a:cubicBezTo>
                    <a:pt x="121" y="381"/>
                    <a:pt x="90" y="357"/>
                    <a:pt x="71" y="329"/>
                  </a:cubicBezTo>
                  <a:cubicBezTo>
                    <a:pt x="56" y="307"/>
                    <a:pt x="49" y="280"/>
                    <a:pt x="41" y="255"/>
                  </a:cubicBezTo>
                  <a:close/>
                </a:path>
              </a:pathLst>
            </a:custGeom>
            <a:solidFill>
              <a:srgbClr val="4408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93" name="Freeform 83">
              <a:extLst>
                <a:ext uri="{FF2B5EF4-FFF2-40B4-BE49-F238E27FC236}">
                  <a16:creationId xmlns:a16="http://schemas.microsoft.com/office/drawing/2014/main" id="{682BF4BE-FD36-4945-A4B1-2E62DD469F3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514581" y="-818086"/>
              <a:ext cx="144463" cy="73025"/>
            </a:xfrm>
            <a:custGeom>
              <a:avLst/>
              <a:gdLst>
                <a:gd name="T0" fmla="*/ 4 w 45"/>
                <a:gd name="T1" fmla="*/ 7 h 23"/>
                <a:gd name="T2" fmla="*/ 5 w 45"/>
                <a:gd name="T3" fmla="*/ 10 h 23"/>
                <a:gd name="T4" fmla="*/ 20 w 45"/>
                <a:gd name="T5" fmla="*/ 21 h 23"/>
                <a:gd name="T6" fmla="*/ 40 w 45"/>
                <a:gd name="T7" fmla="*/ 12 h 23"/>
                <a:gd name="T8" fmla="*/ 40 w 45"/>
                <a:gd name="T9" fmla="*/ 0 h 23"/>
                <a:gd name="T10" fmla="*/ 26 w 45"/>
                <a:gd name="T11" fmla="*/ 5 h 23"/>
                <a:gd name="T12" fmla="*/ 10 w 45"/>
                <a:gd name="T13" fmla="*/ 6 h 23"/>
                <a:gd name="T14" fmla="*/ 2 w 45"/>
                <a:gd name="T15" fmla="*/ 3 h 23"/>
                <a:gd name="T16" fmla="*/ 4 w 45"/>
                <a:gd name="T17" fmla="*/ 7 h 23"/>
                <a:gd name="T18" fmla="*/ 36 w 45"/>
                <a:gd name="T19" fmla="*/ 8 h 23"/>
                <a:gd name="T20" fmla="*/ 23 w 45"/>
                <a:gd name="T21" fmla="*/ 18 h 23"/>
                <a:gd name="T22" fmla="*/ 9 w 45"/>
                <a:gd name="T23" fmla="*/ 10 h 23"/>
                <a:gd name="T24" fmla="*/ 36 w 45"/>
                <a:gd name="T25" fmla="*/ 8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5" h="23">
                  <a:moveTo>
                    <a:pt x="4" y="7"/>
                  </a:moveTo>
                  <a:cubicBezTo>
                    <a:pt x="4" y="8"/>
                    <a:pt x="4" y="9"/>
                    <a:pt x="5" y="10"/>
                  </a:cubicBezTo>
                  <a:cubicBezTo>
                    <a:pt x="9" y="15"/>
                    <a:pt x="14" y="20"/>
                    <a:pt x="20" y="21"/>
                  </a:cubicBezTo>
                  <a:cubicBezTo>
                    <a:pt x="28" y="23"/>
                    <a:pt x="36" y="19"/>
                    <a:pt x="40" y="12"/>
                  </a:cubicBezTo>
                  <a:cubicBezTo>
                    <a:pt x="42" y="9"/>
                    <a:pt x="45" y="2"/>
                    <a:pt x="40" y="0"/>
                  </a:cubicBezTo>
                  <a:cubicBezTo>
                    <a:pt x="36" y="1"/>
                    <a:pt x="31" y="5"/>
                    <a:pt x="26" y="5"/>
                  </a:cubicBezTo>
                  <a:cubicBezTo>
                    <a:pt x="21" y="7"/>
                    <a:pt x="16" y="7"/>
                    <a:pt x="10" y="6"/>
                  </a:cubicBezTo>
                  <a:cubicBezTo>
                    <a:pt x="8" y="5"/>
                    <a:pt x="5" y="3"/>
                    <a:pt x="2" y="3"/>
                  </a:cubicBezTo>
                  <a:cubicBezTo>
                    <a:pt x="0" y="4"/>
                    <a:pt x="3" y="7"/>
                    <a:pt x="4" y="7"/>
                  </a:cubicBezTo>
                  <a:close/>
                  <a:moveTo>
                    <a:pt x="36" y="8"/>
                  </a:moveTo>
                  <a:cubicBezTo>
                    <a:pt x="33" y="12"/>
                    <a:pt x="29" y="17"/>
                    <a:pt x="23" y="18"/>
                  </a:cubicBezTo>
                  <a:cubicBezTo>
                    <a:pt x="17" y="18"/>
                    <a:pt x="13" y="14"/>
                    <a:pt x="9" y="10"/>
                  </a:cubicBezTo>
                  <a:cubicBezTo>
                    <a:pt x="18" y="13"/>
                    <a:pt x="28" y="12"/>
                    <a:pt x="36" y="8"/>
                  </a:cubicBezTo>
                  <a:close/>
                </a:path>
              </a:pathLst>
            </a:custGeom>
            <a:solidFill>
              <a:srgbClr val="4408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94" name="Freeform 84">
              <a:extLst>
                <a:ext uri="{FF2B5EF4-FFF2-40B4-BE49-F238E27FC236}">
                  <a16:creationId xmlns:a16="http://schemas.microsoft.com/office/drawing/2014/main" id="{D91C4FF7-0CC7-4DE1-896F-4F0E2F2764A1}"/>
                </a:ext>
              </a:extLst>
            </p:cNvPr>
            <p:cNvSpPr>
              <a:spLocks/>
            </p:cNvSpPr>
            <p:nvPr/>
          </p:nvSpPr>
          <p:spPr bwMode="auto">
            <a:xfrm>
              <a:off x="6443143" y="-654574"/>
              <a:ext cx="279400" cy="122238"/>
            </a:xfrm>
            <a:custGeom>
              <a:avLst/>
              <a:gdLst>
                <a:gd name="T0" fmla="*/ 7 w 87"/>
                <a:gd name="T1" fmla="*/ 17 h 38"/>
                <a:gd name="T2" fmla="*/ 8 w 87"/>
                <a:gd name="T3" fmla="*/ 19 h 38"/>
                <a:gd name="T4" fmla="*/ 33 w 87"/>
                <a:gd name="T5" fmla="*/ 34 h 38"/>
                <a:gd name="T6" fmla="*/ 80 w 87"/>
                <a:gd name="T7" fmla="*/ 12 h 38"/>
                <a:gd name="T8" fmla="*/ 81 w 87"/>
                <a:gd name="T9" fmla="*/ 9 h 38"/>
                <a:gd name="T10" fmla="*/ 83 w 87"/>
                <a:gd name="T11" fmla="*/ 10 h 38"/>
                <a:gd name="T12" fmla="*/ 86 w 87"/>
                <a:gd name="T13" fmla="*/ 7 h 38"/>
                <a:gd name="T14" fmla="*/ 77 w 87"/>
                <a:gd name="T15" fmla="*/ 1 h 38"/>
                <a:gd name="T16" fmla="*/ 77 w 87"/>
                <a:gd name="T17" fmla="*/ 6 h 38"/>
                <a:gd name="T18" fmla="*/ 76 w 87"/>
                <a:gd name="T19" fmla="*/ 6 h 38"/>
                <a:gd name="T20" fmla="*/ 35 w 87"/>
                <a:gd name="T21" fmla="*/ 29 h 38"/>
                <a:gd name="T22" fmla="*/ 14 w 87"/>
                <a:gd name="T23" fmla="*/ 17 h 38"/>
                <a:gd name="T24" fmla="*/ 11 w 87"/>
                <a:gd name="T25" fmla="*/ 13 h 38"/>
                <a:gd name="T26" fmla="*/ 8 w 87"/>
                <a:gd name="T27" fmla="*/ 9 h 38"/>
                <a:gd name="T28" fmla="*/ 3 w 87"/>
                <a:gd name="T29" fmla="*/ 19 h 38"/>
                <a:gd name="T30" fmla="*/ 7 w 87"/>
                <a:gd name="T31" fmla="*/ 17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7" h="38">
                  <a:moveTo>
                    <a:pt x="7" y="17"/>
                  </a:moveTo>
                  <a:cubicBezTo>
                    <a:pt x="7" y="18"/>
                    <a:pt x="8" y="19"/>
                    <a:pt x="8" y="19"/>
                  </a:cubicBezTo>
                  <a:cubicBezTo>
                    <a:pt x="14" y="27"/>
                    <a:pt x="23" y="33"/>
                    <a:pt x="33" y="34"/>
                  </a:cubicBezTo>
                  <a:cubicBezTo>
                    <a:pt x="52" y="38"/>
                    <a:pt x="70" y="28"/>
                    <a:pt x="80" y="12"/>
                  </a:cubicBezTo>
                  <a:cubicBezTo>
                    <a:pt x="80" y="11"/>
                    <a:pt x="81" y="10"/>
                    <a:pt x="81" y="9"/>
                  </a:cubicBezTo>
                  <a:cubicBezTo>
                    <a:pt x="82" y="9"/>
                    <a:pt x="82" y="10"/>
                    <a:pt x="83" y="10"/>
                  </a:cubicBezTo>
                  <a:cubicBezTo>
                    <a:pt x="84" y="11"/>
                    <a:pt x="87" y="9"/>
                    <a:pt x="86" y="7"/>
                  </a:cubicBezTo>
                  <a:cubicBezTo>
                    <a:pt x="84" y="4"/>
                    <a:pt x="81" y="0"/>
                    <a:pt x="77" y="1"/>
                  </a:cubicBezTo>
                  <a:cubicBezTo>
                    <a:pt x="74" y="2"/>
                    <a:pt x="75" y="4"/>
                    <a:pt x="77" y="6"/>
                  </a:cubicBezTo>
                  <a:cubicBezTo>
                    <a:pt x="76" y="6"/>
                    <a:pt x="76" y="6"/>
                    <a:pt x="76" y="6"/>
                  </a:cubicBezTo>
                  <a:cubicBezTo>
                    <a:pt x="68" y="21"/>
                    <a:pt x="51" y="31"/>
                    <a:pt x="35" y="29"/>
                  </a:cubicBezTo>
                  <a:cubicBezTo>
                    <a:pt x="27" y="27"/>
                    <a:pt x="19" y="23"/>
                    <a:pt x="14" y="17"/>
                  </a:cubicBezTo>
                  <a:cubicBezTo>
                    <a:pt x="13" y="16"/>
                    <a:pt x="12" y="14"/>
                    <a:pt x="11" y="13"/>
                  </a:cubicBezTo>
                  <a:cubicBezTo>
                    <a:pt x="12" y="11"/>
                    <a:pt x="11" y="8"/>
                    <a:pt x="8" y="9"/>
                  </a:cubicBezTo>
                  <a:cubicBezTo>
                    <a:pt x="5" y="10"/>
                    <a:pt x="0" y="16"/>
                    <a:pt x="3" y="19"/>
                  </a:cubicBezTo>
                  <a:cubicBezTo>
                    <a:pt x="5" y="19"/>
                    <a:pt x="6" y="19"/>
                    <a:pt x="7" y="17"/>
                  </a:cubicBezTo>
                  <a:close/>
                </a:path>
              </a:pathLst>
            </a:custGeom>
            <a:solidFill>
              <a:srgbClr val="4408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95" name="Freeform 85">
              <a:extLst>
                <a:ext uri="{FF2B5EF4-FFF2-40B4-BE49-F238E27FC236}">
                  <a16:creationId xmlns:a16="http://schemas.microsoft.com/office/drawing/2014/main" id="{4433953B-D244-4442-9E97-79B8A938FD3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266931" y="-1365774"/>
              <a:ext cx="144463" cy="119063"/>
            </a:xfrm>
            <a:custGeom>
              <a:avLst/>
              <a:gdLst>
                <a:gd name="T0" fmla="*/ 2 w 45"/>
                <a:gd name="T1" fmla="*/ 36 h 37"/>
                <a:gd name="T2" fmla="*/ 5 w 45"/>
                <a:gd name="T3" fmla="*/ 36 h 37"/>
                <a:gd name="T4" fmla="*/ 8 w 45"/>
                <a:gd name="T5" fmla="*/ 35 h 37"/>
                <a:gd name="T6" fmla="*/ 27 w 45"/>
                <a:gd name="T7" fmla="*/ 26 h 37"/>
                <a:gd name="T8" fmla="*/ 45 w 45"/>
                <a:gd name="T9" fmla="*/ 14 h 37"/>
                <a:gd name="T10" fmla="*/ 14 w 45"/>
                <a:gd name="T11" fmla="*/ 8 h 37"/>
                <a:gd name="T12" fmla="*/ 0 w 45"/>
                <a:gd name="T13" fmla="*/ 31 h 37"/>
                <a:gd name="T14" fmla="*/ 2 w 45"/>
                <a:gd name="T15" fmla="*/ 36 h 37"/>
                <a:gd name="T16" fmla="*/ 26 w 45"/>
                <a:gd name="T17" fmla="*/ 11 h 37"/>
                <a:gd name="T18" fmla="*/ 37 w 45"/>
                <a:gd name="T19" fmla="*/ 15 h 37"/>
                <a:gd name="T20" fmla="*/ 6 w 45"/>
                <a:gd name="T21" fmla="*/ 29 h 37"/>
                <a:gd name="T22" fmla="*/ 26 w 45"/>
                <a:gd name="T23" fmla="*/ 1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5" h="37">
                  <a:moveTo>
                    <a:pt x="2" y="36"/>
                  </a:moveTo>
                  <a:cubicBezTo>
                    <a:pt x="3" y="37"/>
                    <a:pt x="4" y="37"/>
                    <a:pt x="5" y="36"/>
                  </a:cubicBezTo>
                  <a:cubicBezTo>
                    <a:pt x="6" y="36"/>
                    <a:pt x="7" y="36"/>
                    <a:pt x="8" y="35"/>
                  </a:cubicBezTo>
                  <a:cubicBezTo>
                    <a:pt x="15" y="32"/>
                    <a:pt x="21" y="29"/>
                    <a:pt x="27" y="26"/>
                  </a:cubicBezTo>
                  <a:cubicBezTo>
                    <a:pt x="33" y="23"/>
                    <a:pt x="45" y="23"/>
                    <a:pt x="45" y="14"/>
                  </a:cubicBezTo>
                  <a:cubicBezTo>
                    <a:pt x="44" y="0"/>
                    <a:pt x="23" y="0"/>
                    <a:pt x="14" y="8"/>
                  </a:cubicBezTo>
                  <a:cubicBezTo>
                    <a:pt x="7" y="13"/>
                    <a:pt x="1" y="22"/>
                    <a:pt x="0" y="31"/>
                  </a:cubicBezTo>
                  <a:cubicBezTo>
                    <a:pt x="0" y="33"/>
                    <a:pt x="0" y="35"/>
                    <a:pt x="2" y="36"/>
                  </a:cubicBezTo>
                  <a:close/>
                  <a:moveTo>
                    <a:pt x="26" y="11"/>
                  </a:moveTo>
                  <a:cubicBezTo>
                    <a:pt x="30" y="10"/>
                    <a:pt x="36" y="10"/>
                    <a:pt x="37" y="15"/>
                  </a:cubicBezTo>
                  <a:cubicBezTo>
                    <a:pt x="26" y="18"/>
                    <a:pt x="15" y="22"/>
                    <a:pt x="6" y="29"/>
                  </a:cubicBezTo>
                  <a:cubicBezTo>
                    <a:pt x="7" y="20"/>
                    <a:pt x="16" y="11"/>
                    <a:pt x="26" y="11"/>
                  </a:cubicBezTo>
                  <a:close/>
                </a:path>
              </a:pathLst>
            </a:custGeom>
            <a:solidFill>
              <a:srgbClr val="4408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96" name="Freeform 86">
              <a:extLst>
                <a:ext uri="{FF2B5EF4-FFF2-40B4-BE49-F238E27FC236}">
                  <a16:creationId xmlns:a16="http://schemas.microsoft.com/office/drawing/2014/main" id="{6671D66E-B046-4CB0-908F-2CA67384BC95}"/>
                </a:ext>
              </a:extLst>
            </p:cNvPr>
            <p:cNvSpPr>
              <a:spLocks/>
            </p:cNvSpPr>
            <p:nvPr/>
          </p:nvSpPr>
          <p:spPr bwMode="auto">
            <a:xfrm>
              <a:off x="6354243" y="-1027636"/>
              <a:ext cx="66675" cy="103188"/>
            </a:xfrm>
            <a:custGeom>
              <a:avLst/>
              <a:gdLst>
                <a:gd name="T0" fmla="*/ 6 w 21"/>
                <a:gd name="T1" fmla="*/ 4 h 32"/>
                <a:gd name="T2" fmla="*/ 4 w 21"/>
                <a:gd name="T3" fmla="*/ 24 h 32"/>
                <a:gd name="T4" fmla="*/ 19 w 21"/>
                <a:gd name="T5" fmla="*/ 7 h 32"/>
                <a:gd name="T6" fmla="*/ 6 w 21"/>
                <a:gd name="T7" fmla="*/ 4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32">
                  <a:moveTo>
                    <a:pt x="6" y="4"/>
                  </a:moveTo>
                  <a:cubicBezTo>
                    <a:pt x="2" y="9"/>
                    <a:pt x="0" y="19"/>
                    <a:pt x="4" y="24"/>
                  </a:cubicBezTo>
                  <a:cubicBezTo>
                    <a:pt x="14" y="32"/>
                    <a:pt x="21" y="15"/>
                    <a:pt x="19" y="7"/>
                  </a:cubicBezTo>
                  <a:cubicBezTo>
                    <a:pt x="17" y="0"/>
                    <a:pt x="10" y="0"/>
                    <a:pt x="6" y="4"/>
                  </a:cubicBezTo>
                  <a:close/>
                </a:path>
              </a:pathLst>
            </a:custGeom>
            <a:solidFill>
              <a:srgbClr val="4408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97" name="Freeform 87">
              <a:extLst>
                <a:ext uri="{FF2B5EF4-FFF2-40B4-BE49-F238E27FC236}">
                  <a16:creationId xmlns:a16="http://schemas.microsoft.com/office/drawing/2014/main" id="{D42F7344-E222-40A9-98E2-F8457D3127E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744768" y="-1365774"/>
              <a:ext cx="144463" cy="119063"/>
            </a:xfrm>
            <a:custGeom>
              <a:avLst/>
              <a:gdLst>
                <a:gd name="T0" fmla="*/ 18 w 45"/>
                <a:gd name="T1" fmla="*/ 26 h 37"/>
                <a:gd name="T2" fmla="*/ 37 w 45"/>
                <a:gd name="T3" fmla="*/ 35 h 37"/>
                <a:gd name="T4" fmla="*/ 40 w 45"/>
                <a:gd name="T5" fmla="*/ 36 h 37"/>
                <a:gd name="T6" fmla="*/ 43 w 45"/>
                <a:gd name="T7" fmla="*/ 36 h 37"/>
                <a:gd name="T8" fmla="*/ 45 w 45"/>
                <a:gd name="T9" fmla="*/ 31 h 37"/>
                <a:gd name="T10" fmla="*/ 31 w 45"/>
                <a:gd name="T11" fmla="*/ 8 h 37"/>
                <a:gd name="T12" fmla="*/ 0 w 45"/>
                <a:gd name="T13" fmla="*/ 14 h 37"/>
                <a:gd name="T14" fmla="*/ 18 w 45"/>
                <a:gd name="T15" fmla="*/ 26 h 37"/>
                <a:gd name="T16" fmla="*/ 19 w 45"/>
                <a:gd name="T17" fmla="*/ 11 h 37"/>
                <a:gd name="T18" fmla="*/ 39 w 45"/>
                <a:gd name="T19" fmla="*/ 29 h 37"/>
                <a:gd name="T20" fmla="*/ 8 w 45"/>
                <a:gd name="T21" fmla="*/ 15 h 37"/>
                <a:gd name="T22" fmla="*/ 19 w 45"/>
                <a:gd name="T23" fmla="*/ 1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5" h="37">
                  <a:moveTo>
                    <a:pt x="18" y="26"/>
                  </a:moveTo>
                  <a:cubicBezTo>
                    <a:pt x="24" y="29"/>
                    <a:pt x="31" y="32"/>
                    <a:pt x="37" y="35"/>
                  </a:cubicBezTo>
                  <a:cubicBezTo>
                    <a:pt x="38" y="36"/>
                    <a:pt x="39" y="36"/>
                    <a:pt x="40" y="36"/>
                  </a:cubicBezTo>
                  <a:cubicBezTo>
                    <a:pt x="41" y="37"/>
                    <a:pt x="42" y="37"/>
                    <a:pt x="43" y="36"/>
                  </a:cubicBezTo>
                  <a:cubicBezTo>
                    <a:pt x="45" y="35"/>
                    <a:pt x="45" y="33"/>
                    <a:pt x="45" y="31"/>
                  </a:cubicBezTo>
                  <a:cubicBezTo>
                    <a:pt x="44" y="22"/>
                    <a:pt x="38" y="13"/>
                    <a:pt x="31" y="8"/>
                  </a:cubicBezTo>
                  <a:cubicBezTo>
                    <a:pt x="22" y="0"/>
                    <a:pt x="1" y="0"/>
                    <a:pt x="0" y="14"/>
                  </a:cubicBezTo>
                  <a:cubicBezTo>
                    <a:pt x="0" y="23"/>
                    <a:pt x="12" y="23"/>
                    <a:pt x="18" y="26"/>
                  </a:cubicBezTo>
                  <a:close/>
                  <a:moveTo>
                    <a:pt x="19" y="11"/>
                  </a:moveTo>
                  <a:cubicBezTo>
                    <a:pt x="29" y="11"/>
                    <a:pt x="38" y="20"/>
                    <a:pt x="39" y="29"/>
                  </a:cubicBezTo>
                  <a:cubicBezTo>
                    <a:pt x="30" y="22"/>
                    <a:pt x="19" y="18"/>
                    <a:pt x="8" y="15"/>
                  </a:cubicBezTo>
                  <a:cubicBezTo>
                    <a:pt x="9" y="10"/>
                    <a:pt x="16" y="10"/>
                    <a:pt x="19" y="11"/>
                  </a:cubicBezTo>
                  <a:close/>
                </a:path>
              </a:pathLst>
            </a:custGeom>
            <a:solidFill>
              <a:srgbClr val="4408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98" name="Freeform 88">
              <a:extLst>
                <a:ext uri="{FF2B5EF4-FFF2-40B4-BE49-F238E27FC236}">
                  <a16:creationId xmlns:a16="http://schemas.microsoft.com/office/drawing/2014/main" id="{EF841E12-B374-4E54-B637-A9BA226348D1}"/>
                </a:ext>
              </a:extLst>
            </p:cNvPr>
            <p:cNvSpPr>
              <a:spLocks/>
            </p:cNvSpPr>
            <p:nvPr/>
          </p:nvSpPr>
          <p:spPr bwMode="auto">
            <a:xfrm>
              <a:off x="6735243" y="-1027636"/>
              <a:ext cx="68263" cy="103188"/>
            </a:xfrm>
            <a:custGeom>
              <a:avLst/>
              <a:gdLst>
                <a:gd name="T0" fmla="*/ 2 w 21"/>
                <a:gd name="T1" fmla="*/ 7 h 32"/>
                <a:gd name="T2" fmla="*/ 17 w 21"/>
                <a:gd name="T3" fmla="*/ 24 h 32"/>
                <a:gd name="T4" fmla="*/ 15 w 21"/>
                <a:gd name="T5" fmla="*/ 4 h 32"/>
                <a:gd name="T6" fmla="*/ 2 w 21"/>
                <a:gd name="T7" fmla="*/ 7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32">
                  <a:moveTo>
                    <a:pt x="2" y="7"/>
                  </a:moveTo>
                  <a:cubicBezTo>
                    <a:pt x="0" y="15"/>
                    <a:pt x="7" y="32"/>
                    <a:pt x="17" y="24"/>
                  </a:cubicBezTo>
                  <a:cubicBezTo>
                    <a:pt x="21" y="19"/>
                    <a:pt x="19" y="9"/>
                    <a:pt x="15" y="4"/>
                  </a:cubicBezTo>
                  <a:cubicBezTo>
                    <a:pt x="11" y="0"/>
                    <a:pt x="4" y="0"/>
                    <a:pt x="2" y="7"/>
                  </a:cubicBezTo>
                  <a:close/>
                </a:path>
              </a:pathLst>
            </a:custGeom>
            <a:solidFill>
              <a:srgbClr val="4408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99" name="Freeform 89">
              <a:extLst>
                <a:ext uri="{FF2B5EF4-FFF2-40B4-BE49-F238E27FC236}">
                  <a16:creationId xmlns:a16="http://schemas.microsoft.com/office/drawing/2014/main" id="{1B440A3A-7D76-4EB6-8FCD-DBFBF227F26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235181" y="-284686"/>
              <a:ext cx="836613" cy="295275"/>
            </a:xfrm>
            <a:custGeom>
              <a:avLst/>
              <a:gdLst>
                <a:gd name="T0" fmla="*/ 259 w 261"/>
                <a:gd name="T1" fmla="*/ 59 h 92"/>
                <a:gd name="T2" fmla="*/ 209 w 261"/>
                <a:gd name="T3" fmla="*/ 77 h 92"/>
                <a:gd name="T4" fmla="*/ 110 w 261"/>
                <a:gd name="T5" fmla="*/ 69 h 92"/>
                <a:gd name="T6" fmla="*/ 121 w 261"/>
                <a:gd name="T7" fmla="*/ 70 h 92"/>
                <a:gd name="T8" fmla="*/ 196 w 261"/>
                <a:gd name="T9" fmla="*/ 29 h 92"/>
                <a:gd name="T10" fmla="*/ 200 w 261"/>
                <a:gd name="T11" fmla="*/ 26 h 92"/>
                <a:gd name="T12" fmla="*/ 201 w 261"/>
                <a:gd name="T13" fmla="*/ 21 h 92"/>
                <a:gd name="T14" fmla="*/ 197 w 261"/>
                <a:gd name="T15" fmla="*/ 20 h 92"/>
                <a:gd name="T16" fmla="*/ 176 w 261"/>
                <a:gd name="T17" fmla="*/ 30 h 92"/>
                <a:gd name="T18" fmla="*/ 111 w 261"/>
                <a:gd name="T19" fmla="*/ 48 h 92"/>
                <a:gd name="T20" fmla="*/ 46 w 261"/>
                <a:gd name="T21" fmla="*/ 37 h 92"/>
                <a:gd name="T22" fmla="*/ 43 w 261"/>
                <a:gd name="T23" fmla="*/ 35 h 92"/>
                <a:gd name="T24" fmla="*/ 2 w 261"/>
                <a:gd name="T25" fmla="*/ 2 h 92"/>
                <a:gd name="T26" fmla="*/ 1 w 261"/>
                <a:gd name="T27" fmla="*/ 3 h 92"/>
                <a:gd name="T28" fmla="*/ 151 w 261"/>
                <a:gd name="T29" fmla="*/ 87 h 92"/>
                <a:gd name="T30" fmla="*/ 260 w 261"/>
                <a:gd name="T31" fmla="*/ 61 h 92"/>
                <a:gd name="T32" fmla="*/ 259 w 261"/>
                <a:gd name="T33" fmla="*/ 59 h 92"/>
                <a:gd name="T34" fmla="*/ 75 w 261"/>
                <a:gd name="T35" fmla="*/ 55 h 92"/>
                <a:gd name="T36" fmla="*/ 81 w 261"/>
                <a:gd name="T37" fmla="*/ 56 h 92"/>
                <a:gd name="T38" fmla="*/ 187 w 261"/>
                <a:gd name="T39" fmla="*/ 34 h 92"/>
                <a:gd name="T40" fmla="*/ 156 w 261"/>
                <a:gd name="T41" fmla="*/ 59 h 92"/>
                <a:gd name="T42" fmla="*/ 115 w 261"/>
                <a:gd name="T43" fmla="*/ 67 h 92"/>
                <a:gd name="T44" fmla="*/ 103 w 261"/>
                <a:gd name="T45" fmla="*/ 67 h 92"/>
                <a:gd name="T46" fmla="*/ 75 w 261"/>
                <a:gd name="T47" fmla="*/ 55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61" h="92">
                  <a:moveTo>
                    <a:pt x="259" y="59"/>
                  </a:moveTo>
                  <a:cubicBezTo>
                    <a:pt x="243" y="67"/>
                    <a:pt x="226" y="73"/>
                    <a:pt x="209" y="77"/>
                  </a:cubicBezTo>
                  <a:cubicBezTo>
                    <a:pt x="176" y="81"/>
                    <a:pt x="142" y="79"/>
                    <a:pt x="110" y="69"/>
                  </a:cubicBezTo>
                  <a:cubicBezTo>
                    <a:pt x="114" y="69"/>
                    <a:pt x="117" y="69"/>
                    <a:pt x="121" y="70"/>
                  </a:cubicBezTo>
                  <a:cubicBezTo>
                    <a:pt x="150" y="69"/>
                    <a:pt x="180" y="53"/>
                    <a:pt x="196" y="29"/>
                  </a:cubicBezTo>
                  <a:cubicBezTo>
                    <a:pt x="197" y="28"/>
                    <a:pt x="199" y="27"/>
                    <a:pt x="200" y="26"/>
                  </a:cubicBezTo>
                  <a:cubicBezTo>
                    <a:pt x="202" y="25"/>
                    <a:pt x="202" y="23"/>
                    <a:pt x="201" y="21"/>
                  </a:cubicBezTo>
                  <a:cubicBezTo>
                    <a:pt x="201" y="20"/>
                    <a:pt x="199" y="20"/>
                    <a:pt x="197" y="20"/>
                  </a:cubicBezTo>
                  <a:cubicBezTo>
                    <a:pt x="190" y="23"/>
                    <a:pt x="183" y="26"/>
                    <a:pt x="176" y="30"/>
                  </a:cubicBezTo>
                  <a:cubicBezTo>
                    <a:pt x="156" y="40"/>
                    <a:pt x="134" y="46"/>
                    <a:pt x="111" y="48"/>
                  </a:cubicBezTo>
                  <a:cubicBezTo>
                    <a:pt x="89" y="49"/>
                    <a:pt x="66" y="46"/>
                    <a:pt x="46" y="37"/>
                  </a:cubicBezTo>
                  <a:cubicBezTo>
                    <a:pt x="45" y="36"/>
                    <a:pt x="44" y="35"/>
                    <a:pt x="43" y="35"/>
                  </a:cubicBezTo>
                  <a:cubicBezTo>
                    <a:pt x="29" y="24"/>
                    <a:pt x="15" y="13"/>
                    <a:pt x="2" y="2"/>
                  </a:cubicBezTo>
                  <a:cubicBezTo>
                    <a:pt x="1" y="0"/>
                    <a:pt x="0" y="2"/>
                    <a:pt x="1" y="3"/>
                  </a:cubicBezTo>
                  <a:cubicBezTo>
                    <a:pt x="35" y="52"/>
                    <a:pt x="92" y="81"/>
                    <a:pt x="151" y="87"/>
                  </a:cubicBezTo>
                  <a:cubicBezTo>
                    <a:pt x="189" y="92"/>
                    <a:pt x="228" y="83"/>
                    <a:pt x="260" y="61"/>
                  </a:cubicBezTo>
                  <a:cubicBezTo>
                    <a:pt x="261" y="61"/>
                    <a:pt x="260" y="59"/>
                    <a:pt x="259" y="59"/>
                  </a:cubicBezTo>
                  <a:close/>
                  <a:moveTo>
                    <a:pt x="75" y="55"/>
                  </a:moveTo>
                  <a:cubicBezTo>
                    <a:pt x="77" y="55"/>
                    <a:pt x="79" y="56"/>
                    <a:pt x="81" y="56"/>
                  </a:cubicBezTo>
                  <a:cubicBezTo>
                    <a:pt x="118" y="61"/>
                    <a:pt x="155" y="52"/>
                    <a:pt x="187" y="34"/>
                  </a:cubicBezTo>
                  <a:cubicBezTo>
                    <a:pt x="179" y="44"/>
                    <a:pt x="168" y="53"/>
                    <a:pt x="156" y="59"/>
                  </a:cubicBezTo>
                  <a:cubicBezTo>
                    <a:pt x="143" y="64"/>
                    <a:pt x="129" y="68"/>
                    <a:pt x="115" y="67"/>
                  </a:cubicBezTo>
                  <a:cubicBezTo>
                    <a:pt x="111" y="67"/>
                    <a:pt x="107" y="67"/>
                    <a:pt x="103" y="67"/>
                  </a:cubicBezTo>
                  <a:cubicBezTo>
                    <a:pt x="93" y="64"/>
                    <a:pt x="84" y="60"/>
                    <a:pt x="75" y="55"/>
                  </a:cubicBezTo>
                  <a:close/>
                </a:path>
              </a:pathLst>
            </a:custGeom>
            <a:solidFill>
              <a:srgbClr val="4408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00" name="Freeform 90">
              <a:extLst>
                <a:ext uri="{FF2B5EF4-FFF2-40B4-BE49-F238E27FC236}">
                  <a16:creationId xmlns:a16="http://schemas.microsoft.com/office/drawing/2014/main" id="{250C4A6A-6A0F-482E-B40C-700D55002F5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79556" y="-1895999"/>
              <a:ext cx="1816100" cy="2463800"/>
            </a:xfrm>
            <a:custGeom>
              <a:avLst/>
              <a:gdLst>
                <a:gd name="T0" fmla="*/ 526 w 566"/>
                <a:gd name="T1" fmla="*/ 607 h 766"/>
                <a:gd name="T2" fmla="*/ 440 w 566"/>
                <a:gd name="T3" fmla="*/ 496 h 766"/>
                <a:gd name="T4" fmla="*/ 460 w 566"/>
                <a:gd name="T5" fmla="*/ 381 h 766"/>
                <a:gd name="T6" fmla="*/ 489 w 566"/>
                <a:gd name="T7" fmla="*/ 136 h 766"/>
                <a:gd name="T8" fmla="*/ 297 w 566"/>
                <a:gd name="T9" fmla="*/ 3 h 766"/>
                <a:gd name="T10" fmla="*/ 67 w 566"/>
                <a:gd name="T11" fmla="*/ 272 h 766"/>
                <a:gd name="T12" fmla="*/ 132 w 566"/>
                <a:gd name="T13" fmla="*/ 464 h 766"/>
                <a:gd name="T14" fmla="*/ 77 w 566"/>
                <a:gd name="T15" fmla="*/ 518 h 766"/>
                <a:gd name="T16" fmla="*/ 51 w 566"/>
                <a:gd name="T17" fmla="*/ 583 h 766"/>
                <a:gd name="T18" fmla="*/ 0 w 566"/>
                <a:gd name="T19" fmla="*/ 684 h 766"/>
                <a:gd name="T20" fmla="*/ 267 w 566"/>
                <a:gd name="T21" fmla="*/ 762 h 766"/>
                <a:gd name="T22" fmla="*/ 562 w 566"/>
                <a:gd name="T23" fmla="*/ 685 h 766"/>
                <a:gd name="T24" fmla="*/ 81 w 566"/>
                <a:gd name="T25" fmla="*/ 580 h 766"/>
                <a:gd name="T26" fmla="*/ 72 w 566"/>
                <a:gd name="T27" fmla="*/ 573 h 766"/>
                <a:gd name="T28" fmla="*/ 275 w 566"/>
                <a:gd name="T29" fmla="*/ 753 h 766"/>
                <a:gd name="T30" fmla="*/ 9 w 566"/>
                <a:gd name="T31" fmla="*/ 684 h 766"/>
                <a:gd name="T32" fmla="*/ 169 w 566"/>
                <a:gd name="T33" fmla="*/ 638 h 766"/>
                <a:gd name="T34" fmla="*/ 270 w 566"/>
                <a:gd name="T35" fmla="*/ 659 h 766"/>
                <a:gd name="T36" fmla="*/ 276 w 566"/>
                <a:gd name="T37" fmla="*/ 660 h 766"/>
                <a:gd name="T38" fmla="*/ 275 w 566"/>
                <a:gd name="T39" fmla="*/ 650 h 766"/>
                <a:gd name="T40" fmla="*/ 76 w 566"/>
                <a:gd name="T41" fmla="*/ 564 h 766"/>
                <a:gd name="T42" fmla="*/ 127 w 566"/>
                <a:gd name="T43" fmla="*/ 504 h 766"/>
                <a:gd name="T44" fmla="*/ 138 w 566"/>
                <a:gd name="T45" fmla="*/ 471 h 766"/>
                <a:gd name="T46" fmla="*/ 155 w 566"/>
                <a:gd name="T47" fmla="*/ 475 h 766"/>
                <a:gd name="T48" fmla="*/ 103 w 566"/>
                <a:gd name="T49" fmla="*/ 356 h 766"/>
                <a:gd name="T50" fmla="*/ 224 w 566"/>
                <a:gd name="T51" fmla="*/ 21 h 766"/>
                <a:gd name="T52" fmla="*/ 286 w 566"/>
                <a:gd name="T53" fmla="*/ 11 h 766"/>
                <a:gd name="T54" fmla="*/ 370 w 566"/>
                <a:gd name="T55" fmla="*/ 29 h 766"/>
                <a:gd name="T56" fmla="*/ 456 w 566"/>
                <a:gd name="T57" fmla="*/ 365 h 766"/>
                <a:gd name="T58" fmla="*/ 438 w 566"/>
                <a:gd name="T59" fmla="*/ 435 h 766"/>
                <a:gd name="T60" fmla="*/ 416 w 566"/>
                <a:gd name="T61" fmla="*/ 486 h 766"/>
                <a:gd name="T62" fmla="*/ 435 w 566"/>
                <a:gd name="T63" fmla="*/ 504 h 766"/>
                <a:gd name="T64" fmla="*/ 482 w 566"/>
                <a:gd name="T65" fmla="*/ 574 h 766"/>
                <a:gd name="T66" fmla="*/ 357 w 566"/>
                <a:gd name="T67" fmla="*/ 650 h 766"/>
                <a:gd name="T68" fmla="*/ 362 w 566"/>
                <a:gd name="T69" fmla="*/ 702 h 766"/>
                <a:gd name="T70" fmla="*/ 358 w 566"/>
                <a:gd name="T71" fmla="*/ 725 h 766"/>
                <a:gd name="T72" fmla="*/ 419 w 566"/>
                <a:gd name="T73" fmla="*/ 714 h 766"/>
                <a:gd name="T74" fmla="*/ 284 w 566"/>
                <a:gd name="T75" fmla="*/ 753 h 766"/>
                <a:gd name="T76" fmla="*/ 286 w 566"/>
                <a:gd name="T77" fmla="*/ 665 h 766"/>
                <a:gd name="T78" fmla="*/ 349 w 566"/>
                <a:gd name="T79" fmla="*/ 670 h 766"/>
                <a:gd name="T80" fmla="*/ 363 w 566"/>
                <a:gd name="T81" fmla="*/ 717 h 766"/>
                <a:gd name="T82" fmla="*/ 419 w 566"/>
                <a:gd name="T83" fmla="*/ 626 h 766"/>
                <a:gd name="T84" fmla="*/ 425 w 566"/>
                <a:gd name="T85" fmla="*/ 740 h 766"/>
                <a:gd name="T86" fmla="*/ 428 w 566"/>
                <a:gd name="T87" fmla="*/ 625 h 766"/>
                <a:gd name="T88" fmla="*/ 491 w 566"/>
                <a:gd name="T89" fmla="*/ 577 h 766"/>
                <a:gd name="T90" fmla="*/ 554 w 566"/>
                <a:gd name="T91" fmla="*/ 687 h 7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66" h="766">
                  <a:moveTo>
                    <a:pt x="562" y="685"/>
                  </a:moveTo>
                  <a:cubicBezTo>
                    <a:pt x="560" y="673"/>
                    <a:pt x="554" y="662"/>
                    <a:pt x="549" y="651"/>
                  </a:cubicBezTo>
                  <a:cubicBezTo>
                    <a:pt x="542" y="636"/>
                    <a:pt x="535" y="621"/>
                    <a:pt x="526" y="607"/>
                  </a:cubicBezTo>
                  <a:cubicBezTo>
                    <a:pt x="523" y="604"/>
                    <a:pt x="505" y="575"/>
                    <a:pt x="495" y="569"/>
                  </a:cubicBezTo>
                  <a:cubicBezTo>
                    <a:pt x="496" y="566"/>
                    <a:pt x="496" y="563"/>
                    <a:pt x="496" y="559"/>
                  </a:cubicBezTo>
                  <a:cubicBezTo>
                    <a:pt x="497" y="526"/>
                    <a:pt x="467" y="507"/>
                    <a:pt x="440" y="496"/>
                  </a:cubicBezTo>
                  <a:cubicBezTo>
                    <a:pt x="441" y="485"/>
                    <a:pt x="439" y="472"/>
                    <a:pt x="431" y="464"/>
                  </a:cubicBezTo>
                  <a:cubicBezTo>
                    <a:pt x="440" y="451"/>
                    <a:pt x="447" y="439"/>
                    <a:pt x="453" y="425"/>
                  </a:cubicBezTo>
                  <a:cubicBezTo>
                    <a:pt x="460" y="411"/>
                    <a:pt x="461" y="396"/>
                    <a:pt x="460" y="381"/>
                  </a:cubicBezTo>
                  <a:cubicBezTo>
                    <a:pt x="462" y="374"/>
                    <a:pt x="466" y="368"/>
                    <a:pt x="468" y="361"/>
                  </a:cubicBezTo>
                  <a:cubicBezTo>
                    <a:pt x="485" y="317"/>
                    <a:pt x="502" y="272"/>
                    <a:pt x="502" y="225"/>
                  </a:cubicBezTo>
                  <a:cubicBezTo>
                    <a:pt x="501" y="195"/>
                    <a:pt x="498" y="165"/>
                    <a:pt x="489" y="136"/>
                  </a:cubicBezTo>
                  <a:cubicBezTo>
                    <a:pt x="469" y="88"/>
                    <a:pt x="432" y="44"/>
                    <a:pt x="383" y="24"/>
                  </a:cubicBezTo>
                  <a:cubicBezTo>
                    <a:pt x="356" y="12"/>
                    <a:pt x="327" y="4"/>
                    <a:pt x="298" y="3"/>
                  </a:cubicBezTo>
                  <a:cubicBezTo>
                    <a:pt x="298" y="3"/>
                    <a:pt x="297" y="3"/>
                    <a:pt x="297" y="3"/>
                  </a:cubicBezTo>
                  <a:cubicBezTo>
                    <a:pt x="274" y="0"/>
                    <a:pt x="249" y="4"/>
                    <a:pt x="227" y="10"/>
                  </a:cubicBezTo>
                  <a:cubicBezTo>
                    <a:pt x="180" y="23"/>
                    <a:pt x="134" y="46"/>
                    <a:pt x="105" y="86"/>
                  </a:cubicBezTo>
                  <a:cubicBezTo>
                    <a:pt x="67" y="139"/>
                    <a:pt x="58" y="208"/>
                    <a:pt x="67" y="272"/>
                  </a:cubicBezTo>
                  <a:cubicBezTo>
                    <a:pt x="71" y="302"/>
                    <a:pt x="82" y="331"/>
                    <a:pt x="94" y="359"/>
                  </a:cubicBezTo>
                  <a:cubicBezTo>
                    <a:pt x="97" y="368"/>
                    <a:pt x="100" y="378"/>
                    <a:pt x="104" y="387"/>
                  </a:cubicBezTo>
                  <a:cubicBezTo>
                    <a:pt x="97" y="414"/>
                    <a:pt x="114" y="442"/>
                    <a:pt x="132" y="464"/>
                  </a:cubicBezTo>
                  <a:cubicBezTo>
                    <a:pt x="132" y="465"/>
                    <a:pt x="132" y="465"/>
                    <a:pt x="131" y="466"/>
                  </a:cubicBezTo>
                  <a:cubicBezTo>
                    <a:pt x="123" y="474"/>
                    <a:pt x="123" y="486"/>
                    <a:pt x="121" y="497"/>
                  </a:cubicBezTo>
                  <a:cubicBezTo>
                    <a:pt x="106" y="501"/>
                    <a:pt x="89" y="505"/>
                    <a:pt x="77" y="518"/>
                  </a:cubicBezTo>
                  <a:cubicBezTo>
                    <a:pt x="67" y="529"/>
                    <a:pt x="61" y="547"/>
                    <a:pt x="66" y="562"/>
                  </a:cubicBezTo>
                  <a:cubicBezTo>
                    <a:pt x="66" y="563"/>
                    <a:pt x="66" y="565"/>
                    <a:pt x="67" y="566"/>
                  </a:cubicBezTo>
                  <a:cubicBezTo>
                    <a:pt x="61" y="571"/>
                    <a:pt x="56" y="577"/>
                    <a:pt x="51" y="583"/>
                  </a:cubicBezTo>
                  <a:cubicBezTo>
                    <a:pt x="32" y="607"/>
                    <a:pt x="18" y="634"/>
                    <a:pt x="7" y="662"/>
                  </a:cubicBezTo>
                  <a:cubicBezTo>
                    <a:pt x="7" y="666"/>
                    <a:pt x="1" y="676"/>
                    <a:pt x="1" y="683"/>
                  </a:cubicBezTo>
                  <a:cubicBezTo>
                    <a:pt x="1" y="683"/>
                    <a:pt x="0" y="683"/>
                    <a:pt x="0" y="684"/>
                  </a:cubicBezTo>
                  <a:cubicBezTo>
                    <a:pt x="0" y="687"/>
                    <a:pt x="2" y="690"/>
                    <a:pt x="4" y="692"/>
                  </a:cubicBezTo>
                  <a:cubicBezTo>
                    <a:pt x="8" y="696"/>
                    <a:pt x="13" y="699"/>
                    <a:pt x="18" y="703"/>
                  </a:cubicBezTo>
                  <a:cubicBezTo>
                    <a:pt x="91" y="749"/>
                    <a:pt x="183" y="757"/>
                    <a:pt x="267" y="762"/>
                  </a:cubicBezTo>
                  <a:cubicBezTo>
                    <a:pt x="349" y="766"/>
                    <a:pt x="433" y="755"/>
                    <a:pt x="508" y="721"/>
                  </a:cubicBezTo>
                  <a:cubicBezTo>
                    <a:pt x="527" y="713"/>
                    <a:pt x="546" y="704"/>
                    <a:pt x="563" y="693"/>
                  </a:cubicBezTo>
                  <a:cubicBezTo>
                    <a:pt x="566" y="691"/>
                    <a:pt x="565" y="686"/>
                    <a:pt x="562" y="685"/>
                  </a:cubicBezTo>
                  <a:close/>
                  <a:moveTo>
                    <a:pt x="72" y="573"/>
                  </a:moveTo>
                  <a:cubicBezTo>
                    <a:pt x="72" y="573"/>
                    <a:pt x="72" y="573"/>
                    <a:pt x="73" y="573"/>
                  </a:cubicBezTo>
                  <a:cubicBezTo>
                    <a:pt x="76" y="576"/>
                    <a:pt x="79" y="579"/>
                    <a:pt x="81" y="580"/>
                  </a:cubicBezTo>
                  <a:cubicBezTo>
                    <a:pt x="104" y="602"/>
                    <a:pt x="137" y="620"/>
                    <a:pt x="171" y="634"/>
                  </a:cubicBezTo>
                  <a:cubicBezTo>
                    <a:pt x="133" y="622"/>
                    <a:pt x="97" y="605"/>
                    <a:pt x="68" y="577"/>
                  </a:cubicBezTo>
                  <a:cubicBezTo>
                    <a:pt x="69" y="576"/>
                    <a:pt x="70" y="575"/>
                    <a:pt x="72" y="573"/>
                  </a:cubicBezTo>
                  <a:close/>
                  <a:moveTo>
                    <a:pt x="277" y="672"/>
                  </a:moveTo>
                  <a:cubicBezTo>
                    <a:pt x="276" y="687"/>
                    <a:pt x="276" y="703"/>
                    <a:pt x="276" y="719"/>
                  </a:cubicBezTo>
                  <a:cubicBezTo>
                    <a:pt x="276" y="730"/>
                    <a:pt x="276" y="742"/>
                    <a:pt x="275" y="753"/>
                  </a:cubicBezTo>
                  <a:cubicBezTo>
                    <a:pt x="242" y="752"/>
                    <a:pt x="209" y="749"/>
                    <a:pt x="176" y="744"/>
                  </a:cubicBezTo>
                  <a:cubicBezTo>
                    <a:pt x="117" y="736"/>
                    <a:pt x="57" y="722"/>
                    <a:pt x="9" y="685"/>
                  </a:cubicBezTo>
                  <a:cubicBezTo>
                    <a:pt x="9" y="685"/>
                    <a:pt x="9" y="684"/>
                    <a:pt x="9" y="684"/>
                  </a:cubicBezTo>
                  <a:cubicBezTo>
                    <a:pt x="12" y="673"/>
                    <a:pt x="16" y="663"/>
                    <a:pt x="21" y="653"/>
                  </a:cubicBezTo>
                  <a:cubicBezTo>
                    <a:pt x="31" y="627"/>
                    <a:pt x="45" y="603"/>
                    <a:pt x="64" y="582"/>
                  </a:cubicBezTo>
                  <a:cubicBezTo>
                    <a:pt x="94" y="608"/>
                    <a:pt x="132" y="625"/>
                    <a:pt x="169" y="638"/>
                  </a:cubicBezTo>
                  <a:cubicBezTo>
                    <a:pt x="188" y="645"/>
                    <a:pt x="207" y="650"/>
                    <a:pt x="227" y="655"/>
                  </a:cubicBezTo>
                  <a:cubicBezTo>
                    <a:pt x="235" y="655"/>
                    <a:pt x="243" y="656"/>
                    <a:pt x="251" y="657"/>
                  </a:cubicBezTo>
                  <a:cubicBezTo>
                    <a:pt x="257" y="658"/>
                    <a:pt x="264" y="659"/>
                    <a:pt x="270" y="659"/>
                  </a:cubicBezTo>
                  <a:cubicBezTo>
                    <a:pt x="271" y="659"/>
                    <a:pt x="272" y="659"/>
                    <a:pt x="273" y="659"/>
                  </a:cubicBezTo>
                  <a:cubicBezTo>
                    <a:pt x="273" y="659"/>
                    <a:pt x="273" y="659"/>
                    <a:pt x="274" y="659"/>
                  </a:cubicBezTo>
                  <a:cubicBezTo>
                    <a:pt x="275" y="659"/>
                    <a:pt x="276" y="659"/>
                    <a:pt x="276" y="660"/>
                  </a:cubicBezTo>
                  <a:cubicBezTo>
                    <a:pt x="277" y="660"/>
                    <a:pt x="277" y="660"/>
                    <a:pt x="277" y="660"/>
                  </a:cubicBezTo>
                  <a:cubicBezTo>
                    <a:pt x="277" y="664"/>
                    <a:pt x="277" y="668"/>
                    <a:pt x="277" y="672"/>
                  </a:cubicBezTo>
                  <a:close/>
                  <a:moveTo>
                    <a:pt x="275" y="650"/>
                  </a:moveTo>
                  <a:cubicBezTo>
                    <a:pt x="220" y="647"/>
                    <a:pt x="162" y="624"/>
                    <a:pt x="115" y="595"/>
                  </a:cubicBezTo>
                  <a:cubicBezTo>
                    <a:pt x="102" y="587"/>
                    <a:pt x="90" y="578"/>
                    <a:pt x="79" y="567"/>
                  </a:cubicBezTo>
                  <a:cubicBezTo>
                    <a:pt x="78" y="566"/>
                    <a:pt x="77" y="565"/>
                    <a:pt x="76" y="564"/>
                  </a:cubicBezTo>
                  <a:cubicBezTo>
                    <a:pt x="69" y="547"/>
                    <a:pt x="78" y="526"/>
                    <a:pt x="93" y="517"/>
                  </a:cubicBezTo>
                  <a:cubicBezTo>
                    <a:pt x="101" y="512"/>
                    <a:pt x="110" y="510"/>
                    <a:pt x="118" y="508"/>
                  </a:cubicBezTo>
                  <a:cubicBezTo>
                    <a:pt x="121" y="507"/>
                    <a:pt x="125" y="506"/>
                    <a:pt x="127" y="504"/>
                  </a:cubicBezTo>
                  <a:cubicBezTo>
                    <a:pt x="128" y="502"/>
                    <a:pt x="128" y="500"/>
                    <a:pt x="128" y="498"/>
                  </a:cubicBezTo>
                  <a:cubicBezTo>
                    <a:pt x="129" y="490"/>
                    <a:pt x="131" y="482"/>
                    <a:pt x="135" y="475"/>
                  </a:cubicBezTo>
                  <a:cubicBezTo>
                    <a:pt x="136" y="474"/>
                    <a:pt x="137" y="473"/>
                    <a:pt x="138" y="471"/>
                  </a:cubicBezTo>
                  <a:cubicBezTo>
                    <a:pt x="143" y="477"/>
                    <a:pt x="148" y="483"/>
                    <a:pt x="153" y="488"/>
                  </a:cubicBezTo>
                  <a:cubicBezTo>
                    <a:pt x="157" y="491"/>
                    <a:pt x="163" y="485"/>
                    <a:pt x="160" y="481"/>
                  </a:cubicBezTo>
                  <a:cubicBezTo>
                    <a:pt x="159" y="479"/>
                    <a:pt x="157" y="477"/>
                    <a:pt x="155" y="475"/>
                  </a:cubicBezTo>
                  <a:cubicBezTo>
                    <a:pt x="131" y="451"/>
                    <a:pt x="106" y="420"/>
                    <a:pt x="113" y="384"/>
                  </a:cubicBezTo>
                  <a:cubicBezTo>
                    <a:pt x="114" y="381"/>
                    <a:pt x="112" y="376"/>
                    <a:pt x="110" y="376"/>
                  </a:cubicBezTo>
                  <a:cubicBezTo>
                    <a:pt x="108" y="370"/>
                    <a:pt x="105" y="363"/>
                    <a:pt x="103" y="356"/>
                  </a:cubicBezTo>
                  <a:cubicBezTo>
                    <a:pt x="94" y="334"/>
                    <a:pt x="85" y="311"/>
                    <a:pt x="80" y="288"/>
                  </a:cubicBezTo>
                  <a:cubicBezTo>
                    <a:pt x="65" y="218"/>
                    <a:pt x="74" y="138"/>
                    <a:pt x="121" y="81"/>
                  </a:cubicBezTo>
                  <a:cubicBezTo>
                    <a:pt x="147" y="51"/>
                    <a:pt x="185" y="33"/>
                    <a:pt x="224" y="21"/>
                  </a:cubicBezTo>
                  <a:cubicBezTo>
                    <a:pt x="241" y="16"/>
                    <a:pt x="259" y="12"/>
                    <a:pt x="277" y="11"/>
                  </a:cubicBezTo>
                  <a:cubicBezTo>
                    <a:pt x="278" y="11"/>
                    <a:pt x="279" y="11"/>
                    <a:pt x="281" y="11"/>
                  </a:cubicBezTo>
                  <a:cubicBezTo>
                    <a:pt x="283" y="11"/>
                    <a:pt x="284" y="11"/>
                    <a:pt x="286" y="11"/>
                  </a:cubicBezTo>
                  <a:cubicBezTo>
                    <a:pt x="287" y="11"/>
                    <a:pt x="288" y="11"/>
                    <a:pt x="289" y="11"/>
                  </a:cubicBezTo>
                  <a:cubicBezTo>
                    <a:pt x="290" y="11"/>
                    <a:pt x="290" y="11"/>
                    <a:pt x="291" y="12"/>
                  </a:cubicBezTo>
                  <a:cubicBezTo>
                    <a:pt x="318" y="12"/>
                    <a:pt x="345" y="19"/>
                    <a:pt x="370" y="29"/>
                  </a:cubicBezTo>
                  <a:cubicBezTo>
                    <a:pt x="418" y="46"/>
                    <a:pt x="455" y="86"/>
                    <a:pt x="477" y="132"/>
                  </a:cubicBezTo>
                  <a:cubicBezTo>
                    <a:pt x="488" y="161"/>
                    <a:pt x="491" y="191"/>
                    <a:pt x="493" y="223"/>
                  </a:cubicBezTo>
                  <a:cubicBezTo>
                    <a:pt x="493" y="272"/>
                    <a:pt x="474" y="320"/>
                    <a:pt x="456" y="365"/>
                  </a:cubicBezTo>
                  <a:cubicBezTo>
                    <a:pt x="455" y="368"/>
                    <a:pt x="453" y="371"/>
                    <a:pt x="452" y="374"/>
                  </a:cubicBezTo>
                  <a:cubicBezTo>
                    <a:pt x="452" y="379"/>
                    <a:pt x="452" y="383"/>
                    <a:pt x="452" y="388"/>
                  </a:cubicBezTo>
                  <a:cubicBezTo>
                    <a:pt x="453" y="405"/>
                    <a:pt x="446" y="421"/>
                    <a:pt x="438" y="435"/>
                  </a:cubicBezTo>
                  <a:cubicBezTo>
                    <a:pt x="427" y="454"/>
                    <a:pt x="414" y="471"/>
                    <a:pt x="402" y="489"/>
                  </a:cubicBezTo>
                  <a:cubicBezTo>
                    <a:pt x="401" y="491"/>
                    <a:pt x="402" y="494"/>
                    <a:pt x="404" y="495"/>
                  </a:cubicBezTo>
                  <a:cubicBezTo>
                    <a:pt x="410" y="499"/>
                    <a:pt x="413" y="489"/>
                    <a:pt x="416" y="486"/>
                  </a:cubicBezTo>
                  <a:cubicBezTo>
                    <a:pt x="419" y="481"/>
                    <a:pt x="423" y="476"/>
                    <a:pt x="426" y="471"/>
                  </a:cubicBezTo>
                  <a:cubicBezTo>
                    <a:pt x="431" y="478"/>
                    <a:pt x="433" y="486"/>
                    <a:pt x="434" y="495"/>
                  </a:cubicBezTo>
                  <a:cubicBezTo>
                    <a:pt x="434" y="498"/>
                    <a:pt x="432" y="501"/>
                    <a:pt x="435" y="504"/>
                  </a:cubicBezTo>
                  <a:cubicBezTo>
                    <a:pt x="453" y="514"/>
                    <a:pt x="475" y="521"/>
                    <a:pt x="483" y="542"/>
                  </a:cubicBezTo>
                  <a:cubicBezTo>
                    <a:pt x="487" y="550"/>
                    <a:pt x="489" y="561"/>
                    <a:pt x="484" y="570"/>
                  </a:cubicBezTo>
                  <a:cubicBezTo>
                    <a:pt x="483" y="571"/>
                    <a:pt x="482" y="572"/>
                    <a:pt x="482" y="574"/>
                  </a:cubicBezTo>
                  <a:cubicBezTo>
                    <a:pt x="458" y="592"/>
                    <a:pt x="434" y="610"/>
                    <a:pt x="407" y="622"/>
                  </a:cubicBezTo>
                  <a:cubicBezTo>
                    <a:pt x="365" y="640"/>
                    <a:pt x="320" y="652"/>
                    <a:pt x="275" y="650"/>
                  </a:cubicBezTo>
                  <a:close/>
                  <a:moveTo>
                    <a:pt x="357" y="650"/>
                  </a:moveTo>
                  <a:cubicBezTo>
                    <a:pt x="361" y="649"/>
                    <a:pt x="364" y="648"/>
                    <a:pt x="367" y="647"/>
                  </a:cubicBezTo>
                  <a:cubicBezTo>
                    <a:pt x="367" y="665"/>
                    <a:pt x="365" y="683"/>
                    <a:pt x="362" y="701"/>
                  </a:cubicBezTo>
                  <a:cubicBezTo>
                    <a:pt x="362" y="701"/>
                    <a:pt x="362" y="701"/>
                    <a:pt x="362" y="702"/>
                  </a:cubicBezTo>
                  <a:cubicBezTo>
                    <a:pt x="362" y="703"/>
                    <a:pt x="361" y="705"/>
                    <a:pt x="361" y="707"/>
                  </a:cubicBezTo>
                  <a:cubicBezTo>
                    <a:pt x="361" y="710"/>
                    <a:pt x="360" y="713"/>
                    <a:pt x="360" y="717"/>
                  </a:cubicBezTo>
                  <a:cubicBezTo>
                    <a:pt x="359" y="719"/>
                    <a:pt x="359" y="722"/>
                    <a:pt x="358" y="725"/>
                  </a:cubicBezTo>
                  <a:cubicBezTo>
                    <a:pt x="357" y="705"/>
                    <a:pt x="357" y="684"/>
                    <a:pt x="357" y="664"/>
                  </a:cubicBezTo>
                  <a:cubicBezTo>
                    <a:pt x="357" y="660"/>
                    <a:pt x="358" y="654"/>
                    <a:pt x="357" y="650"/>
                  </a:cubicBezTo>
                  <a:close/>
                  <a:moveTo>
                    <a:pt x="419" y="714"/>
                  </a:moveTo>
                  <a:cubicBezTo>
                    <a:pt x="419" y="723"/>
                    <a:pt x="417" y="732"/>
                    <a:pt x="416" y="741"/>
                  </a:cubicBezTo>
                  <a:cubicBezTo>
                    <a:pt x="397" y="746"/>
                    <a:pt x="378" y="749"/>
                    <a:pt x="358" y="750"/>
                  </a:cubicBezTo>
                  <a:cubicBezTo>
                    <a:pt x="333" y="753"/>
                    <a:pt x="309" y="753"/>
                    <a:pt x="284" y="753"/>
                  </a:cubicBezTo>
                  <a:cubicBezTo>
                    <a:pt x="284" y="751"/>
                    <a:pt x="284" y="748"/>
                    <a:pt x="284" y="747"/>
                  </a:cubicBezTo>
                  <a:cubicBezTo>
                    <a:pt x="285" y="731"/>
                    <a:pt x="285" y="716"/>
                    <a:pt x="285" y="701"/>
                  </a:cubicBezTo>
                  <a:cubicBezTo>
                    <a:pt x="286" y="689"/>
                    <a:pt x="286" y="677"/>
                    <a:pt x="286" y="665"/>
                  </a:cubicBezTo>
                  <a:cubicBezTo>
                    <a:pt x="286" y="663"/>
                    <a:pt x="286" y="661"/>
                    <a:pt x="286" y="659"/>
                  </a:cubicBezTo>
                  <a:cubicBezTo>
                    <a:pt x="308" y="659"/>
                    <a:pt x="329" y="656"/>
                    <a:pt x="350" y="651"/>
                  </a:cubicBezTo>
                  <a:cubicBezTo>
                    <a:pt x="349" y="658"/>
                    <a:pt x="349" y="668"/>
                    <a:pt x="349" y="670"/>
                  </a:cubicBezTo>
                  <a:cubicBezTo>
                    <a:pt x="348" y="688"/>
                    <a:pt x="347" y="705"/>
                    <a:pt x="351" y="723"/>
                  </a:cubicBezTo>
                  <a:cubicBezTo>
                    <a:pt x="351" y="726"/>
                    <a:pt x="351" y="730"/>
                    <a:pt x="354" y="733"/>
                  </a:cubicBezTo>
                  <a:cubicBezTo>
                    <a:pt x="360" y="735"/>
                    <a:pt x="362" y="726"/>
                    <a:pt x="363" y="717"/>
                  </a:cubicBezTo>
                  <a:cubicBezTo>
                    <a:pt x="365" y="709"/>
                    <a:pt x="367" y="701"/>
                    <a:pt x="368" y="692"/>
                  </a:cubicBezTo>
                  <a:cubicBezTo>
                    <a:pt x="369" y="677"/>
                    <a:pt x="370" y="662"/>
                    <a:pt x="370" y="646"/>
                  </a:cubicBezTo>
                  <a:cubicBezTo>
                    <a:pt x="387" y="641"/>
                    <a:pt x="403" y="634"/>
                    <a:pt x="419" y="626"/>
                  </a:cubicBezTo>
                  <a:cubicBezTo>
                    <a:pt x="419" y="656"/>
                    <a:pt x="420" y="685"/>
                    <a:pt x="419" y="714"/>
                  </a:cubicBezTo>
                  <a:close/>
                  <a:moveTo>
                    <a:pt x="530" y="700"/>
                  </a:moveTo>
                  <a:cubicBezTo>
                    <a:pt x="497" y="717"/>
                    <a:pt x="461" y="731"/>
                    <a:pt x="425" y="740"/>
                  </a:cubicBezTo>
                  <a:cubicBezTo>
                    <a:pt x="425" y="738"/>
                    <a:pt x="425" y="736"/>
                    <a:pt x="425" y="735"/>
                  </a:cubicBezTo>
                  <a:cubicBezTo>
                    <a:pt x="429" y="713"/>
                    <a:pt x="429" y="690"/>
                    <a:pt x="428" y="667"/>
                  </a:cubicBezTo>
                  <a:cubicBezTo>
                    <a:pt x="428" y="653"/>
                    <a:pt x="428" y="639"/>
                    <a:pt x="428" y="625"/>
                  </a:cubicBezTo>
                  <a:cubicBezTo>
                    <a:pt x="428" y="624"/>
                    <a:pt x="428" y="623"/>
                    <a:pt x="427" y="622"/>
                  </a:cubicBezTo>
                  <a:cubicBezTo>
                    <a:pt x="444" y="613"/>
                    <a:pt x="460" y="603"/>
                    <a:pt x="474" y="591"/>
                  </a:cubicBezTo>
                  <a:cubicBezTo>
                    <a:pt x="477" y="588"/>
                    <a:pt x="486" y="582"/>
                    <a:pt x="491" y="577"/>
                  </a:cubicBezTo>
                  <a:cubicBezTo>
                    <a:pt x="493" y="580"/>
                    <a:pt x="495" y="582"/>
                    <a:pt x="497" y="584"/>
                  </a:cubicBezTo>
                  <a:cubicBezTo>
                    <a:pt x="504" y="593"/>
                    <a:pt x="511" y="602"/>
                    <a:pt x="518" y="611"/>
                  </a:cubicBezTo>
                  <a:cubicBezTo>
                    <a:pt x="533" y="635"/>
                    <a:pt x="543" y="662"/>
                    <a:pt x="554" y="687"/>
                  </a:cubicBezTo>
                  <a:cubicBezTo>
                    <a:pt x="547" y="692"/>
                    <a:pt x="538" y="696"/>
                    <a:pt x="530" y="700"/>
                  </a:cubicBezTo>
                  <a:close/>
                </a:path>
              </a:pathLst>
            </a:custGeom>
            <a:solidFill>
              <a:srgbClr val="4408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01" name="Freeform 91">
              <a:extLst>
                <a:ext uri="{FF2B5EF4-FFF2-40B4-BE49-F238E27FC236}">
                  <a16:creationId xmlns:a16="http://schemas.microsoft.com/office/drawing/2014/main" id="{14CAEBFA-A6FF-4D89-97C8-D63DD193EC83}"/>
                </a:ext>
              </a:extLst>
            </p:cNvPr>
            <p:cNvSpPr>
              <a:spLocks/>
            </p:cNvSpPr>
            <p:nvPr/>
          </p:nvSpPr>
          <p:spPr bwMode="auto">
            <a:xfrm>
              <a:off x="6055793" y="-1557861"/>
              <a:ext cx="396875" cy="476250"/>
            </a:xfrm>
            <a:custGeom>
              <a:avLst/>
              <a:gdLst>
                <a:gd name="T0" fmla="*/ 6 w 124"/>
                <a:gd name="T1" fmla="*/ 52 h 148"/>
                <a:gd name="T2" fmla="*/ 9 w 124"/>
                <a:gd name="T3" fmla="*/ 31 h 148"/>
                <a:gd name="T4" fmla="*/ 9 w 124"/>
                <a:gd name="T5" fmla="*/ 31 h 148"/>
                <a:gd name="T6" fmla="*/ 8 w 124"/>
                <a:gd name="T7" fmla="*/ 51 h 148"/>
                <a:gd name="T8" fmla="*/ 18 w 124"/>
                <a:gd name="T9" fmla="*/ 67 h 148"/>
                <a:gd name="T10" fmla="*/ 34 w 124"/>
                <a:gd name="T11" fmla="*/ 55 h 148"/>
                <a:gd name="T12" fmla="*/ 82 w 124"/>
                <a:gd name="T13" fmla="*/ 14 h 148"/>
                <a:gd name="T14" fmla="*/ 124 w 124"/>
                <a:gd name="T15" fmla="*/ 0 h 148"/>
                <a:gd name="T16" fmla="*/ 120 w 124"/>
                <a:gd name="T17" fmla="*/ 2 h 148"/>
                <a:gd name="T18" fmla="*/ 10 w 124"/>
                <a:gd name="T19" fmla="*/ 121 h 148"/>
                <a:gd name="T20" fmla="*/ 5 w 124"/>
                <a:gd name="T21" fmla="*/ 148 h 148"/>
                <a:gd name="T22" fmla="*/ 1 w 124"/>
                <a:gd name="T23" fmla="*/ 118 h 148"/>
                <a:gd name="T24" fmla="*/ 6 w 124"/>
                <a:gd name="T25" fmla="*/ 52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4" h="148">
                  <a:moveTo>
                    <a:pt x="6" y="52"/>
                  </a:moveTo>
                  <a:cubicBezTo>
                    <a:pt x="7" y="45"/>
                    <a:pt x="10" y="38"/>
                    <a:pt x="9" y="31"/>
                  </a:cubicBezTo>
                  <a:cubicBezTo>
                    <a:pt x="9" y="31"/>
                    <a:pt x="9" y="31"/>
                    <a:pt x="9" y="31"/>
                  </a:cubicBezTo>
                  <a:cubicBezTo>
                    <a:pt x="10" y="37"/>
                    <a:pt x="8" y="44"/>
                    <a:pt x="8" y="51"/>
                  </a:cubicBezTo>
                  <a:cubicBezTo>
                    <a:pt x="8" y="58"/>
                    <a:pt x="11" y="66"/>
                    <a:pt x="18" y="67"/>
                  </a:cubicBezTo>
                  <a:cubicBezTo>
                    <a:pt x="25" y="68"/>
                    <a:pt x="30" y="61"/>
                    <a:pt x="34" y="55"/>
                  </a:cubicBezTo>
                  <a:cubicBezTo>
                    <a:pt x="46" y="38"/>
                    <a:pt x="63" y="24"/>
                    <a:pt x="82" y="14"/>
                  </a:cubicBezTo>
                  <a:cubicBezTo>
                    <a:pt x="95" y="8"/>
                    <a:pt x="110" y="4"/>
                    <a:pt x="124" y="0"/>
                  </a:cubicBezTo>
                  <a:cubicBezTo>
                    <a:pt x="123" y="1"/>
                    <a:pt x="121" y="2"/>
                    <a:pt x="120" y="2"/>
                  </a:cubicBezTo>
                  <a:cubicBezTo>
                    <a:pt x="68" y="22"/>
                    <a:pt x="25" y="67"/>
                    <a:pt x="10" y="121"/>
                  </a:cubicBezTo>
                  <a:cubicBezTo>
                    <a:pt x="8" y="130"/>
                    <a:pt x="6" y="138"/>
                    <a:pt x="5" y="148"/>
                  </a:cubicBezTo>
                  <a:cubicBezTo>
                    <a:pt x="3" y="138"/>
                    <a:pt x="2" y="128"/>
                    <a:pt x="1" y="118"/>
                  </a:cubicBezTo>
                  <a:cubicBezTo>
                    <a:pt x="0" y="96"/>
                    <a:pt x="3" y="74"/>
                    <a:pt x="6" y="52"/>
                  </a:cubicBezTo>
                  <a:close/>
                </a:path>
              </a:pathLst>
            </a:custGeom>
            <a:solidFill>
              <a:srgbClr val="C94B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02" name="Freeform 92">
              <a:extLst>
                <a:ext uri="{FF2B5EF4-FFF2-40B4-BE49-F238E27FC236}">
                  <a16:creationId xmlns:a16="http://schemas.microsoft.com/office/drawing/2014/main" id="{10C78E54-4209-4CDF-872B-8D5542D92061}"/>
                </a:ext>
              </a:extLst>
            </p:cNvPr>
            <p:cNvSpPr>
              <a:spLocks/>
            </p:cNvSpPr>
            <p:nvPr/>
          </p:nvSpPr>
          <p:spPr bwMode="auto">
            <a:xfrm>
              <a:off x="6584431" y="-1580086"/>
              <a:ext cx="530225" cy="508000"/>
            </a:xfrm>
            <a:custGeom>
              <a:avLst/>
              <a:gdLst>
                <a:gd name="T0" fmla="*/ 48 w 165"/>
                <a:gd name="T1" fmla="*/ 9 h 158"/>
                <a:gd name="T2" fmla="*/ 0 w 165"/>
                <a:gd name="T3" fmla="*/ 1 h 158"/>
                <a:gd name="T4" fmla="*/ 32 w 165"/>
                <a:gd name="T5" fmla="*/ 4 h 158"/>
                <a:gd name="T6" fmla="*/ 141 w 165"/>
                <a:gd name="T7" fmla="*/ 71 h 158"/>
                <a:gd name="T8" fmla="*/ 149 w 165"/>
                <a:gd name="T9" fmla="*/ 77 h 158"/>
                <a:gd name="T10" fmla="*/ 154 w 165"/>
                <a:gd name="T11" fmla="*/ 67 h 158"/>
                <a:gd name="T12" fmla="*/ 155 w 165"/>
                <a:gd name="T13" fmla="*/ 48 h 158"/>
                <a:gd name="T14" fmla="*/ 163 w 165"/>
                <a:gd name="T15" fmla="*/ 122 h 158"/>
                <a:gd name="T16" fmla="*/ 158 w 165"/>
                <a:gd name="T17" fmla="*/ 158 h 158"/>
                <a:gd name="T18" fmla="*/ 145 w 165"/>
                <a:gd name="T19" fmla="*/ 108 h 158"/>
                <a:gd name="T20" fmla="*/ 48 w 165"/>
                <a:gd name="T21" fmla="*/ 9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5" h="158">
                  <a:moveTo>
                    <a:pt x="48" y="9"/>
                  </a:moveTo>
                  <a:cubicBezTo>
                    <a:pt x="32" y="4"/>
                    <a:pt x="16" y="1"/>
                    <a:pt x="0" y="1"/>
                  </a:cubicBezTo>
                  <a:cubicBezTo>
                    <a:pt x="11" y="0"/>
                    <a:pt x="22" y="1"/>
                    <a:pt x="32" y="4"/>
                  </a:cubicBezTo>
                  <a:cubicBezTo>
                    <a:pt x="75" y="15"/>
                    <a:pt x="117" y="34"/>
                    <a:pt x="141" y="71"/>
                  </a:cubicBezTo>
                  <a:cubicBezTo>
                    <a:pt x="143" y="74"/>
                    <a:pt x="145" y="77"/>
                    <a:pt x="149" y="77"/>
                  </a:cubicBezTo>
                  <a:cubicBezTo>
                    <a:pt x="153" y="76"/>
                    <a:pt x="154" y="71"/>
                    <a:pt x="154" y="67"/>
                  </a:cubicBezTo>
                  <a:cubicBezTo>
                    <a:pt x="155" y="61"/>
                    <a:pt x="155" y="55"/>
                    <a:pt x="155" y="48"/>
                  </a:cubicBezTo>
                  <a:cubicBezTo>
                    <a:pt x="160" y="73"/>
                    <a:pt x="165" y="97"/>
                    <a:pt x="163" y="122"/>
                  </a:cubicBezTo>
                  <a:cubicBezTo>
                    <a:pt x="162" y="134"/>
                    <a:pt x="160" y="146"/>
                    <a:pt x="158" y="158"/>
                  </a:cubicBezTo>
                  <a:cubicBezTo>
                    <a:pt x="156" y="141"/>
                    <a:pt x="151" y="124"/>
                    <a:pt x="145" y="108"/>
                  </a:cubicBezTo>
                  <a:cubicBezTo>
                    <a:pt x="126" y="65"/>
                    <a:pt x="94" y="24"/>
                    <a:pt x="48" y="9"/>
                  </a:cubicBezTo>
                  <a:close/>
                </a:path>
              </a:pathLst>
            </a:custGeom>
            <a:solidFill>
              <a:srgbClr val="C94B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03" name="Freeform 93">
              <a:extLst>
                <a:ext uri="{FF2B5EF4-FFF2-40B4-BE49-F238E27FC236}">
                  <a16:creationId xmlns:a16="http://schemas.microsoft.com/office/drawing/2014/main" id="{A0E90838-4195-4D07-A042-949F9E158CB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895456" y="-1603899"/>
              <a:ext cx="1366838" cy="1804988"/>
            </a:xfrm>
            <a:custGeom>
              <a:avLst/>
              <a:gdLst>
                <a:gd name="T0" fmla="*/ 390 w 426"/>
                <a:gd name="T1" fmla="*/ 460 h 561"/>
                <a:gd name="T2" fmla="*/ 367 w 426"/>
                <a:gd name="T3" fmla="*/ 434 h 561"/>
                <a:gd name="T4" fmla="*/ 340 w 426"/>
                <a:gd name="T5" fmla="*/ 425 h 561"/>
                <a:gd name="T6" fmla="*/ 360 w 426"/>
                <a:gd name="T7" fmla="*/ 382 h 561"/>
                <a:gd name="T8" fmla="*/ 349 w 426"/>
                <a:gd name="T9" fmla="*/ 395 h 561"/>
                <a:gd name="T10" fmla="*/ 335 w 426"/>
                <a:gd name="T11" fmla="*/ 398 h 561"/>
                <a:gd name="T12" fmla="*/ 307 w 426"/>
                <a:gd name="T13" fmla="*/ 398 h 561"/>
                <a:gd name="T14" fmla="*/ 381 w 426"/>
                <a:gd name="T15" fmla="*/ 322 h 561"/>
                <a:gd name="T16" fmla="*/ 385 w 426"/>
                <a:gd name="T17" fmla="*/ 283 h 561"/>
                <a:gd name="T18" fmla="*/ 426 w 426"/>
                <a:gd name="T19" fmla="*/ 132 h 561"/>
                <a:gd name="T20" fmla="*/ 385 w 426"/>
                <a:gd name="T21" fmla="*/ 0 h 561"/>
                <a:gd name="T22" fmla="*/ 397 w 426"/>
                <a:gd name="T23" fmla="*/ 76 h 561"/>
                <a:gd name="T24" fmla="*/ 379 w 426"/>
                <a:gd name="T25" fmla="*/ 57 h 561"/>
                <a:gd name="T26" fmla="*/ 387 w 426"/>
                <a:gd name="T27" fmla="*/ 128 h 561"/>
                <a:gd name="T28" fmla="*/ 328 w 426"/>
                <a:gd name="T29" fmla="*/ 338 h 561"/>
                <a:gd name="T30" fmla="*/ 375 w 426"/>
                <a:gd name="T31" fmla="*/ 290 h 561"/>
                <a:gd name="T32" fmla="*/ 373 w 426"/>
                <a:gd name="T33" fmla="*/ 297 h 561"/>
                <a:gd name="T34" fmla="*/ 240 w 426"/>
                <a:gd name="T35" fmla="*/ 400 h 561"/>
                <a:gd name="T36" fmla="*/ 185 w 426"/>
                <a:gd name="T37" fmla="*/ 399 h 561"/>
                <a:gd name="T38" fmla="*/ 109 w 426"/>
                <a:gd name="T39" fmla="*/ 355 h 561"/>
                <a:gd name="T40" fmla="*/ 56 w 426"/>
                <a:gd name="T41" fmla="*/ 293 h 561"/>
                <a:gd name="T42" fmla="*/ 104 w 426"/>
                <a:gd name="T43" fmla="*/ 338 h 561"/>
                <a:gd name="T44" fmla="*/ 42 w 426"/>
                <a:gd name="T45" fmla="*/ 140 h 561"/>
                <a:gd name="T46" fmla="*/ 51 w 426"/>
                <a:gd name="T47" fmla="*/ 54 h 561"/>
                <a:gd name="T48" fmla="*/ 28 w 426"/>
                <a:gd name="T49" fmla="*/ 94 h 561"/>
                <a:gd name="T50" fmla="*/ 23 w 426"/>
                <a:gd name="T51" fmla="*/ 81 h 561"/>
                <a:gd name="T52" fmla="*/ 13 w 426"/>
                <a:gd name="T53" fmla="*/ 197 h 561"/>
                <a:gd name="T54" fmla="*/ 43 w 426"/>
                <a:gd name="T55" fmla="*/ 285 h 561"/>
                <a:gd name="T56" fmla="*/ 88 w 426"/>
                <a:gd name="T57" fmla="*/ 384 h 561"/>
                <a:gd name="T58" fmla="*/ 86 w 426"/>
                <a:gd name="T59" fmla="*/ 397 h 561"/>
                <a:gd name="T60" fmla="*/ 68 w 426"/>
                <a:gd name="T61" fmla="*/ 384 h 561"/>
                <a:gd name="T62" fmla="*/ 60 w 426"/>
                <a:gd name="T63" fmla="*/ 413 h 561"/>
                <a:gd name="T64" fmla="*/ 37 w 426"/>
                <a:gd name="T65" fmla="*/ 421 h 561"/>
                <a:gd name="T66" fmla="*/ 68 w 426"/>
                <a:gd name="T67" fmla="*/ 411 h 561"/>
                <a:gd name="T68" fmla="*/ 150 w 426"/>
                <a:gd name="T69" fmla="*/ 482 h 561"/>
                <a:gd name="T70" fmla="*/ 80 w 426"/>
                <a:gd name="T71" fmla="*/ 522 h 561"/>
                <a:gd name="T72" fmla="*/ 340 w 426"/>
                <a:gd name="T73" fmla="*/ 531 h 561"/>
                <a:gd name="T74" fmla="*/ 354 w 426"/>
                <a:gd name="T75" fmla="*/ 503 h 561"/>
                <a:gd name="T76" fmla="*/ 257 w 426"/>
                <a:gd name="T77" fmla="*/ 497 h 561"/>
                <a:gd name="T78" fmla="*/ 108 w 426"/>
                <a:gd name="T79" fmla="*/ 411 h 561"/>
                <a:gd name="T80" fmla="*/ 152 w 426"/>
                <a:gd name="T81" fmla="*/ 447 h 561"/>
                <a:gd name="T82" fmla="*/ 282 w 426"/>
                <a:gd name="T83" fmla="*/ 440 h 561"/>
                <a:gd name="T84" fmla="*/ 307 w 426"/>
                <a:gd name="T85" fmla="*/ 431 h 561"/>
                <a:gd name="T86" fmla="*/ 302 w 426"/>
                <a:gd name="T87" fmla="*/ 439 h 561"/>
                <a:gd name="T88" fmla="*/ 216 w 426"/>
                <a:gd name="T89" fmla="*/ 479 h 561"/>
                <a:gd name="T90" fmla="*/ 365 w 426"/>
                <a:gd name="T91" fmla="*/ 469 h 561"/>
                <a:gd name="T92" fmla="*/ 257 w 426"/>
                <a:gd name="T93" fmla="*/ 497 h 5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426" h="561">
                  <a:moveTo>
                    <a:pt x="383" y="472"/>
                  </a:moveTo>
                  <a:cubicBezTo>
                    <a:pt x="386" y="469"/>
                    <a:pt x="390" y="465"/>
                    <a:pt x="390" y="460"/>
                  </a:cubicBezTo>
                  <a:cubicBezTo>
                    <a:pt x="390" y="457"/>
                    <a:pt x="387" y="453"/>
                    <a:pt x="385" y="451"/>
                  </a:cubicBezTo>
                  <a:cubicBezTo>
                    <a:pt x="380" y="444"/>
                    <a:pt x="375" y="437"/>
                    <a:pt x="367" y="434"/>
                  </a:cubicBezTo>
                  <a:cubicBezTo>
                    <a:pt x="360" y="431"/>
                    <a:pt x="351" y="432"/>
                    <a:pt x="343" y="429"/>
                  </a:cubicBezTo>
                  <a:cubicBezTo>
                    <a:pt x="342" y="428"/>
                    <a:pt x="340" y="427"/>
                    <a:pt x="340" y="425"/>
                  </a:cubicBezTo>
                  <a:cubicBezTo>
                    <a:pt x="339" y="424"/>
                    <a:pt x="339" y="422"/>
                    <a:pt x="340" y="420"/>
                  </a:cubicBezTo>
                  <a:cubicBezTo>
                    <a:pt x="344" y="406"/>
                    <a:pt x="353" y="394"/>
                    <a:pt x="360" y="382"/>
                  </a:cubicBezTo>
                  <a:cubicBezTo>
                    <a:pt x="360" y="381"/>
                    <a:pt x="360" y="380"/>
                    <a:pt x="359" y="380"/>
                  </a:cubicBezTo>
                  <a:cubicBezTo>
                    <a:pt x="356" y="385"/>
                    <a:pt x="352" y="390"/>
                    <a:pt x="349" y="395"/>
                  </a:cubicBezTo>
                  <a:cubicBezTo>
                    <a:pt x="346" y="398"/>
                    <a:pt x="343" y="408"/>
                    <a:pt x="337" y="404"/>
                  </a:cubicBezTo>
                  <a:cubicBezTo>
                    <a:pt x="335" y="403"/>
                    <a:pt x="334" y="400"/>
                    <a:pt x="335" y="398"/>
                  </a:cubicBezTo>
                  <a:cubicBezTo>
                    <a:pt x="342" y="387"/>
                    <a:pt x="350" y="377"/>
                    <a:pt x="356" y="367"/>
                  </a:cubicBezTo>
                  <a:cubicBezTo>
                    <a:pt x="342" y="379"/>
                    <a:pt x="325" y="390"/>
                    <a:pt x="307" y="398"/>
                  </a:cubicBezTo>
                  <a:cubicBezTo>
                    <a:pt x="301" y="401"/>
                    <a:pt x="294" y="403"/>
                    <a:pt x="289" y="399"/>
                  </a:cubicBezTo>
                  <a:cubicBezTo>
                    <a:pt x="321" y="375"/>
                    <a:pt x="354" y="351"/>
                    <a:pt x="381" y="322"/>
                  </a:cubicBezTo>
                  <a:cubicBezTo>
                    <a:pt x="384" y="314"/>
                    <a:pt x="385" y="306"/>
                    <a:pt x="385" y="297"/>
                  </a:cubicBezTo>
                  <a:cubicBezTo>
                    <a:pt x="385" y="292"/>
                    <a:pt x="385" y="288"/>
                    <a:pt x="385" y="283"/>
                  </a:cubicBezTo>
                  <a:cubicBezTo>
                    <a:pt x="386" y="280"/>
                    <a:pt x="388" y="277"/>
                    <a:pt x="389" y="274"/>
                  </a:cubicBezTo>
                  <a:cubicBezTo>
                    <a:pt x="407" y="229"/>
                    <a:pt x="426" y="181"/>
                    <a:pt x="426" y="132"/>
                  </a:cubicBezTo>
                  <a:cubicBezTo>
                    <a:pt x="424" y="101"/>
                    <a:pt x="421" y="70"/>
                    <a:pt x="410" y="41"/>
                  </a:cubicBezTo>
                  <a:cubicBezTo>
                    <a:pt x="403" y="26"/>
                    <a:pt x="394" y="13"/>
                    <a:pt x="385" y="0"/>
                  </a:cubicBezTo>
                  <a:cubicBezTo>
                    <a:pt x="395" y="22"/>
                    <a:pt x="402" y="45"/>
                    <a:pt x="400" y="69"/>
                  </a:cubicBezTo>
                  <a:cubicBezTo>
                    <a:pt x="400" y="72"/>
                    <a:pt x="399" y="74"/>
                    <a:pt x="397" y="76"/>
                  </a:cubicBezTo>
                  <a:cubicBezTo>
                    <a:pt x="394" y="78"/>
                    <a:pt x="390" y="74"/>
                    <a:pt x="388" y="71"/>
                  </a:cubicBezTo>
                  <a:cubicBezTo>
                    <a:pt x="385" y="66"/>
                    <a:pt x="382" y="62"/>
                    <a:pt x="379" y="57"/>
                  </a:cubicBezTo>
                  <a:cubicBezTo>
                    <a:pt x="380" y="61"/>
                    <a:pt x="381" y="65"/>
                    <a:pt x="382" y="68"/>
                  </a:cubicBezTo>
                  <a:cubicBezTo>
                    <a:pt x="387" y="88"/>
                    <a:pt x="388" y="108"/>
                    <a:pt x="387" y="128"/>
                  </a:cubicBezTo>
                  <a:cubicBezTo>
                    <a:pt x="384" y="176"/>
                    <a:pt x="367" y="223"/>
                    <a:pt x="354" y="270"/>
                  </a:cubicBezTo>
                  <a:cubicBezTo>
                    <a:pt x="347" y="293"/>
                    <a:pt x="340" y="317"/>
                    <a:pt x="328" y="338"/>
                  </a:cubicBezTo>
                  <a:cubicBezTo>
                    <a:pt x="343" y="323"/>
                    <a:pt x="358" y="307"/>
                    <a:pt x="372" y="292"/>
                  </a:cubicBezTo>
                  <a:cubicBezTo>
                    <a:pt x="373" y="291"/>
                    <a:pt x="373" y="290"/>
                    <a:pt x="375" y="290"/>
                  </a:cubicBezTo>
                  <a:cubicBezTo>
                    <a:pt x="375" y="290"/>
                    <a:pt x="376" y="291"/>
                    <a:pt x="375" y="292"/>
                  </a:cubicBezTo>
                  <a:cubicBezTo>
                    <a:pt x="375" y="294"/>
                    <a:pt x="374" y="295"/>
                    <a:pt x="373" y="297"/>
                  </a:cubicBezTo>
                  <a:cubicBezTo>
                    <a:pt x="357" y="324"/>
                    <a:pt x="333" y="345"/>
                    <a:pt x="310" y="364"/>
                  </a:cubicBezTo>
                  <a:cubicBezTo>
                    <a:pt x="289" y="380"/>
                    <a:pt x="266" y="396"/>
                    <a:pt x="240" y="400"/>
                  </a:cubicBezTo>
                  <a:cubicBezTo>
                    <a:pt x="228" y="404"/>
                    <a:pt x="215" y="404"/>
                    <a:pt x="203" y="403"/>
                  </a:cubicBezTo>
                  <a:cubicBezTo>
                    <a:pt x="201" y="404"/>
                    <a:pt x="193" y="402"/>
                    <a:pt x="185" y="399"/>
                  </a:cubicBezTo>
                  <a:cubicBezTo>
                    <a:pt x="171" y="396"/>
                    <a:pt x="158" y="389"/>
                    <a:pt x="146" y="381"/>
                  </a:cubicBezTo>
                  <a:cubicBezTo>
                    <a:pt x="133" y="374"/>
                    <a:pt x="120" y="365"/>
                    <a:pt x="109" y="355"/>
                  </a:cubicBezTo>
                  <a:cubicBezTo>
                    <a:pt x="92" y="339"/>
                    <a:pt x="73" y="323"/>
                    <a:pt x="59" y="304"/>
                  </a:cubicBezTo>
                  <a:cubicBezTo>
                    <a:pt x="58" y="302"/>
                    <a:pt x="52" y="292"/>
                    <a:pt x="56" y="293"/>
                  </a:cubicBezTo>
                  <a:cubicBezTo>
                    <a:pt x="62" y="298"/>
                    <a:pt x="66" y="304"/>
                    <a:pt x="72" y="308"/>
                  </a:cubicBezTo>
                  <a:cubicBezTo>
                    <a:pt x="82" y="318"/>
                    <a:pt x="92" y="328"/>
                    <a:pt x="104" y="338"/>
                  </a:cubicBezTo>
                  <a:cubicBezTo>
                    <a:pt x="94" y="324"/>
                    <a:pt x="86" y="309"/>
                    <a:pt x="82" y="292"/>
                  </a:cubicBezTo>
                  <a:cubicBezTo>
                    <a:pt x="66" y="243"/>
                    <a:pt x="49" y="192"/>
                    <a:pt x="42" y="140"/>
                  </a:cubicBezTo>
                  <a:cubicBezTo>
                    <a:pt x="40" y="120"/>
                    <a:pt x="42" y="99"/>
                    <a:pt x="46" y="79"/>
                  </a:cubicBezTo>
                  <a:cubicBezTo>
                    <a:pt x="46" y="76"/>
                    <a:pt x="48" y="64"/>
                    <a:pt x="51" y="54"/>
                  </a:cubicBezTo>
                  <a:cubicBezTo>
                    <a:pt x="43" y="66"/>
                    <a:pt x="37" y="79"/>
                    <a:pt x="30" y="92"/>
                  </a:cubicBezTo>
                  <a:cubicBezTo>
                    <a:pt x="30" y="93"/>
                    <a:pt x="29" y="94"/>
                    <a:pt x="28" y="94"/>
                  </a:cubicBezTo>
                  <a:cubicBezTo>
                    <a:pt x="27" y="94"/>
                    <a:pt x="26" y="93"/>
                    <a:pt x="25" y="92"/>
                  </a:cubicBezTo>
                  <a:cubicBezTo>
                    <a:pt x="23" y="89"/>
                    <a:pt x="23" y="85"/>
                    <a:pt x="23" y="81"/>
                  </a:cubicBezTo>
                  <a:cubicBezTo>
                    <a:pt x="23" y="59"/>
                    <a:pt x="28" y="39"/>
                    <a:pt x="34" y="19"/>
                  </a:cubicBezTo>
                  <a:cubicBezTo>
                    <a:pt x="5" y="72"/>
                    <a:pt x="0" y="138"/>
                    <a:pt x="13" y="197"/>
                  </a:cubicBezTo>
                  <a:cubicBezTo>
                    <a:pt x="18" y="220"/>
                    <a:pt x="27" y="243"/>
                    <a:pt x="36" y="265"/>
                  </a:cubicBezTo>
                  <a:cubicBezTo>
                    <a:pt x="38" y="272"/>
                    <a:pt x="41" y="279"/>
                    <a:pt x="43" y="285"/>
                  </a:cubicBezTo>
                  <a:cubicBezTo>
                    <a:pt x="46" y="285"/>
                    <a:pt x="47" y="290"/>
                    <a:pt x="46" y="293"/>
                  </a:cubicBezTo>
                  <a:cubicBezTo>
                    <a:pt x="39" y="329"/>
                    <a:pt x="64" y="360"/>
                    <a:pt x="88" y="384"/>
                  </a:cubicBezTo>
                  <a:cubicBezTo>
                    <a:pt x="90" y="386"/>
                    <a:pt x="92" y="388"/>
                    <a:pt x="93" y="390"/>
                  </a:cubicBezTo>
                  <a:cubicBezTo>
                    <a:pt x="96" y="394"/>
                    <a:pt x="90" y="400"/>
                    <a:pt x="86" y="397"/>
                  </a:cubicBezTo>
                  <a:cubicBezTo>
                    <a:pt x="81" y="392"/>
                    <a:pt x="76" y="386"/>
                    <a:pt x="71" y="380"/>
                  </a:cubicBezTo>
                  <a:cubicBezTo>
                    <a:pt x="70" y="382"/>
                    <a:pt x="69" y="383"/>
                    <a:pt x="68" y="384"/>
                  </a:cubicBezTo>
                  <a:cubicBezTo>
                    <a:pt x="64" y="391"/>
                    <a:pt x="62" y="399"/>
                    <a:pt x="61" y="407"/>
                  </a:cubicBezTo>
                  <a:cubicBezTo>
                    <a:pt x="61" y="409"/>
                    <a:pt x="61" y="411"/>
                    <a:pt x="60" y="413"/>
                  </a:cubicBezTo>
                  <a:cubicBezTo>
                    <a:pt x="58" y="415"/>
                    <a:pt x="54" y="416"/>
                    <a:pt x="51" y="417"/>
                  </a:cubicBezTo>
                  <a:cubicBezTo>
                    <a:pt x="46" y="418"/>
                    <a:pt x="42" y="419"/>
                    <a:pt x="37" y="421"/>
                  </a:cubicBezTo>
                  <a:cubicBezTo>
                    <a:pt x="44" y="423"/>
                    <a:pt x="52" y="421"/>
                    <a:pt x="58" y="417"/>
                  </a:cubicBezTo>
                  <a:cubicBezTo>
                    <a:pt x="62" y="415"/>
                    <a:pt x="64" y="412"/>
                    <a:pt x="68" y="411"/>
                  </a:cubicBezTo>
                  <a:cubicBezTo>
                    <a:pt x="76" y="409"/>
                    <a:pt x="82" y="417"/>
                    <a:pt x="87" y="424"/>
                  </a:cubicBezTo>
                  <a:cubicBezTo>
                    <a:pt x="102" y="448"/>
                    <a:pt x="125" y="467"/>
                    <a:pt x="150" y="482"/>
                  </a:cubicBezTo>
                  <a:cubicBezTo>
                    <a:pt x="175" y="496"/>
                    <a:pt x="202" y="506"/>
                    <a:pt x="230" y="515"/>
                  </a:cubicBezTo>
                  <a:cubicBezTo>
                    <a:pt x="182" y="529"/>
                    <a:pt x="130" y="532"/>
                    <a:pt x="80" y="522"/>
                  </a:cubicBezTo>
                  <a:cubicBezTo>
                    <a:pt x="120" y="542"/>
                    <a:pt x="165" y="556"/>
                    <a:pt x="208" y="559"/>
                  </a:cubicBezTo>
                  <a:cubicBezTo>
                    <a:pt x="253" y="561"/>
                    <a:pt x="298" y="549"/>
                    <a:pt x="340" y="531"/>
                  </a:cubicBezTo>
                  <a:cubicBezTo>
                    <a:pt x="358" y="523"/>
                    <a:pt x="375" y="512"/>
                    <a:pt x="392" y="500"/>
                  </a:cubicBezTo>
                  <a:cubicBezTo>
                    <a:pt x="379" y="502"/>
                    <a:pt x="367" y="503"/>
                    <a:pt x="354" y="503"/>
                  </a:cubicBezTo>
                  <a:cubicBezTo>
                    <a:pt x="364" y="493"/>
                    <a:pt x="374" y="482"/>
                    <a:pt x="383" y="472"/>
                  </a:cubicBezTo>
                  <a:close/>
                  <a:moveTo>
                    <a:pt x="257" y="497"/>
                  </a:moveTo>
                  <a:cubicBezTo>
                    <a:pt x="198" y="491"/>
                    <a:pt x="141" y="462"/>
                    <a:pt x="107" y="413"/>
                  </a:cubicBezTo>
                  <a:cubicBezTo>
                    <a:pt x="106" y="412"/>
                    <a:pt x="107" y="410"/>
                    <a:pt x="108" y="411"/>
                  </a:cubicBezTo>
                  <a:cubicBezTo>
                    <a:pt x="121" y="423"/>
                    <a:pt x="135" y="434"/>
                    <a:pt x="149" y="445"/>
                  </a:cubicBezTo>
                  <a:cubicBezTo>
                    <a:pt x="150" y="445"/>
                    <a:pt x="151" y="446"/>
                    <a:pt x="152" y="447"/>
                  </a:cubicBezTo>
                  <a:cubicBezTo>
                    <a:pt x="172" y="456"/>
                    <a:pt x="195" y="459"/>
                    <a:pt x="217" y="458"/>
                  </a:cubicBezTo>
                  <a:cubicBezTo>
                    <a:pt x="240" y="456"/>
                    <a:pt x="262" y="449"/>
                    <a:pt x="282" y="440"/>
                  </a:cubicBezTo>
                  <a:cubicBezTo>
                    <a:pt x="289" y="436"/>
                    <a:pt x="296" y="433"/>
                    <a:pt x="303" y="430"/>
                  </a:cubicBezTo>
                  <a:cubicBezTo>
                    <a:pt x="305" y="429"/>
                    <a:pt x="307" y="430"/>
                    <a:pt x="307" y="431"/>
                  </a:cubicBezTo>
                  <a:cubicBezTo>
                    <a:pt x="308" y="433"/>
                    <a:pt x="308" y="435"/>
                    <a:pt x="306" y="436"/>
                  </a:cubicBezTo>
                  <a:cubicBezTo>
                    <a:pt x="305" y="437"/>
                    <a:pt x="303" y="438"/>
                    <a:pt x="302" y="439"/>
                  </a:cubicBezTo>
                  <a:cubicBezTo>
                    <a:pt x="286" y="463"/>
                    <a:pt x="256" y="479"/>
                    <a:pt x="227" y="480"/>
                  </a:cubicBezTo>
                  <a:cubicBezTo>
                    <a:pt x="223" y="479"/>
                    <a:pt x="220" y="479"/>
                    <a:pt x="216" y="479"/>
                  </a:cubicBezTo>
                  <a:cubicBezTo>
                    <a:pt x="248" y="489"/>
                    <a:pt x="282" y="491"/>
                    <a:pt x="315" y="487"/>
                  </a:cubicBezTo>
                  <a:cubicBezTo>
                    <a:pt x="332" y="483"/>
                    <a:pt x="349" y="477"/>
                    <a:pt x="365" y="469"/>
                  </a:cubicBezTo>
                  <a:cubicBezTo>
                    <a:pt x="366" y="469"/>
                    <a:pt x="367" y="470"/>
                    <a:pt x="366" y="471"/>
                  </a:cubicBezTo>
                  <a:cubicBezTo>
                    <a:pt x="334" y="493"/>
                    <a:pt x="295" y="502"/>
                    <a:pt x="257" y="497"/>
                  </a:cubicBezTo>
                  <a:close/>
                </a:path>
              </a:pathLst>
            </a:custGeom>
            <a:solidFill>
              <a:srgbClr val="C94B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26431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97;p43">
            <a:extLst>
              <a:ext uri="{FF2B5EF4-FFF2-40B4-BE49-F238E27FC236}">
                <a16:creationId xmlns:a16="http://schemas.microsoft.com/office/drawing/2014/main" id="{4D84BC26-39C0-434F-AC1B-9923E5E4739A}"/>
              </a:ext>
            </a:extLst>
          </p:cNvPr>
          <p:cNvSpPr/>
          <p:nvPr/>
        </p:nvSpPr>
        <p:spPr>
          <a:xfrm flipH="1">
            <a:off x="5899257" y="1816993"/>
            <a:ext cx="5404914" cy="3991140"/>
          </a:xfrm>
          <a:prstGeom prst="roundRect">
            <a:avLst>
              <a:gd name="adj" fmla="val 16667"/>
            </a:avLst>
          </a:prstGeom>
          <a:solidFill>
            <a:srgbClr val="98D2C0"/>
          </a:solidFill>
          <a:ln>
            <a:noFill/>
          </a:ln>
          <a:effectLst>
            <a:outerShdw blurRad="381000" dist="101600" dir="5400000" algn="ctr" rotWithShape="0">
              <a:srgbClr val="000000">
                <a:alpha val="14901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 Light" panose="020F0302020204030204" pitchFamily="34" charset="0"/>
              <a:cs typeface="Arial"/>
              <a:sym typeface="Arial"/>
            </a:endParaRPr>
          </a:p>
        </p:txBody>
      </p:sp>
      <p:cxnSp>
        <p:nvCxnSpPr>
          <p:cNvPr id="38" name="Google Shape;399;p43">
            <a:extLst>
              <a:ext uri="{FF2B5EF4-FFF2-40B4-BE49-F238E27FC236}">
                <a16:creationId xmlns:a16="http://schemas.microsoft.com/office/drawing/2014/main" id="{ED7C83C7-6959-40CB-865A-145984686989}"/>
              </a:ext>
            </a:extLst>
          </p:cNvPr>
          <p:cNvCxnSpPr/>
          <p:nvPr/>
        </p:nvCxnSpPr>
        <p:spPr>
          <a:xfrm>
            <a:off x="8292208" y="3586241"/>
            <a:ext cx="2007953" cy="0"/>
          </a:xfrm>
          <a:prstGeom prst="straightConnector1">
            <a:avLst/>
          </a:prstGeom>
          <a:noFill/>
          <a:ln w="12700" cap="flat" cmpd="sng">
            <a:solidFill>
              <a:srgbClr val="A5A5A5">
                <a:alpha val="34901"/>
              </a:srgbClr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9" name="Google Shape;400;p43">
            <a:extLst>
              <a:ext uri="{FF2B5EF4-FFF2-40B4-BE49-F238E27FC236}">
                <a16:creationId xmlns:a16="http://schemas.microsoft.com/office/drawing/2014/main" id="{A12C7FCF-817E-482C-8BDE-DD5D7D58E522}"/>
              </a:ext>
            </a:extLst>
          </p:cNvPr>
          <p:cNvSpPr txBox="1"/>
          <p:nvPr/>
        </p:nvSpPr>
        <p:spPr>
          <a:xfrm>
            <a:off x="8170081" y="3782912"/>
            <a:ext cx="2768851" cy="1509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>
              <a:lnSpc>
                <a:spcPct val="130000"/>
              </a:lnSpc>
              <a:buClr>
                <a:srgbClr val="000000"/>
              </a:buClr>
              <a:buFont typeface="Arial"/>
              <a:buNone/>
            </a:pPr>
            <a:r>
              <a:rPr lang="id" i="1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 Light" panose="020F0302020204030204" pitchFamily="34" charset="0"/>
                <a:ea typeface="Inter"/>
                <a:cs typeface="Inter"/>
                <a:sym typeface="Inter"/>
              </a:rPr>
              <a:t>“</a:t>
            </a:r>
            <a:r>
              <a:rPr lang="en-US" i="1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 Light" panose="020F0302020204030204" pitchFamily="34" charset="0"/>
                <a:ea typeface="Inter"/>
                <a:cs typeface="Inter"/>
                <a:sym typeface="Inter"/>
              </a:rPr>
              <a:t>L</a:t>
            </a:r>
            <a:r>
              <a:rPr lang="id" i="1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 Light" panose="020F0302020204030204" pitchFamily="34" charset="0"/>
                <a:ea typeface="Inter"/>
                <a:cs typeface="Inter"/>
                <a:sym typeface="Inter"/>
              </a:rPr>
              <a:t>orem ipsum dolor sit amet, consectetur adipiscing elit, sed do eiusmod tempor.”</a:t>
            </a:r>
            <a:endParaRPr sz="2800" kern="0" dirty="0">
              <a:solidFill>
                <a:schemeClr val="tx1">
                  <a:lumMod val="95000"/>
                  <a:lumOff val="5000"/>
                </a:schemeClr>
              </a:solidFill>
              <a:latin typeface="Calibri Light" panose="020F0302020204030204" pitchFamily="34" charset="0"/>
              <a:cs typeface="Arial"/>
              <a:sym typeface="Arial"/>
            </a:endParaRPr>
          </a:p>
        </p:txBody>
      </p:sp>
      <p:sp>
        <p:nvSpPr>
          <p:cNvPr id="40" name="Google Shape;401;p43">
            <a:extLst>
              <a:ext uri="{FF2B5EF4-FFF2-40B4-BE49-F238E27FC236}">
                <a16:creationId xmlns:a16="http://schemas.microsoft.com/office/drawing/2014/main" id="{932B9A85-DA2F-4571-B0D7-DB64CECC7EDC}"/>
              </a:ext>
            </a:extLst>
          </p:cNvPr>
          <p:cNvSpPr txBox="1"/>
          <p:nvPr/>
        </p:nvSpPr>
        <p:spPr>
          <a:xfrm>
            <a:off x="8170082" y="2561241"/>
            <a:ext cx="2541180" cy="10541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en-US" sz="3200" b="1" kern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 Light" panose="020F0302020204030204" pitchFamily="34" charset="0"/>
                <a:ea typeface="Red Hat Display"/>
                <a:cs typeface="Red Hat Display"/>
                <a:sym typeface="Red Hat Display"/>
              </a:rPr>
              <a:t>Velisha</a:t>
            </a:r>
            <a:r>
              <a:rPr lang="en-US" sz="3200" b="1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 Light" panose="020F0302020204030204" pitchFamily="34" charset="0"/>
                <a:ea typeface="Red Hat Display"/>
                <a:cs typeface="Red Hat Display"/>
                <a:sym typeface="Red Hat Display"/>
              </a:rPr>
              <a:t> </a:t>
            </a:r>
          </a:p>
          <a:p>
            <a:pPr>
              <a:buClr>
                <a:srgbClr val="000000"/>
              </a:buClr>
              <a:buFont typeface="Arial"/>
              <a:buNone/>
            </a:pPr>
            <a:r>
              <a:rPr lang="en-US" sz="3200" b="1" kern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 Light" panose="020F0302020204030204" pitchFamily="34" charset="0"/>
                <a:ea typeface="Red Hat Display"/>
                <a:cs typeface="Red Hat Display"/>
                <a:sym typeface="Red Hat Display"/>
              </a:rPr>
              <a:t>Khalida</a:t>
            </a:r>
            <a:endParaRPr sz="2400" kern="0" dirty="0">
              <a:solidFill>
                <a:schemeClr val="tx1">
                  <a:lumMod val="95000"/>
                  <a:lumOff val="5000"/>
                </a:schemeClr>
              </a:solidFill>
              <a:latin typeface="Calibri Light" panose="020F0302020204030204" pitchFamily="34" charset="0"/>
              <a:cs typeface="Arial"/>
              <a:sym typeface="Arial"/>
            </a:endParaRPr>
          </a:p>
        </p:txBody>
      </p:sp>
      <p:sp>
        <p:nvSpPr>
          <p:cNvPr id="45" name="Google Shape;406;p43">
            <a:extLst>
              <a:ext uri="{FF2B5EF4-FFF2-40B4-BE49-F238E27FC236}">
                <a16:creationId xmlns:a16="http://schemas.microsoft.com/office/drawing/2014/main" id="{FEF10366-5DA9-4EED-930E-8EC4B13B7AD4}"/>
              </a:ext>
            </a:extLst>
          </p:cNvPr>
          <p:cNvSpPr txBox="1"/>
          <p:nvPr/>
        </p:nvSpPr>
        <p:spPr>
          <a:xfrm>
            <a:off x="887829" y="2213111"/>
            <a:ext cx="5404914" cy="15650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>
              <a:lnSpc>
                <a:spcPct val="90000"/>
              </a:lnSpc>
              <a:buClr>
                <a:srgbClr val="000000"/>
              </a:buClr>
              <a:buFont typeface="Arial"/>
              <a:buNone/>
            </a:pPr>
            <a:r>
              <a:rPr lang="id" sz="5400" b="1" kern="0" dirty="0">
                <a:solidFill>
                  <a:srgbClr val="3F3F3F"/>
                </a:solidFill>
                <a:latin typeface="Bell Gothic Std Black" panose="020B0806020202040204" pitchFamily="34" charset="0"/>
                <a:ea typeface="Red Hat Display"/>
                <a:cs typeface="Red Hat Display"/>
                <a:sym typeface="Red Hat Display"/>
              </a:rPr>
              <a:t>Customer Testimonial </a:t>
            </a:r>
            <a:endParaRPr sz="2000" kern="0" dirty="0">
              <a:solidFill>
                <a:srgbClr val="000000"/>
              </a:solidFill>
              <a:latin typeface="Bell Gothic Std Black" panose="020B0806020202040204" pitchFamily="34" charset="0"/>
              <a:cs typeface="Arial"/>
              <a:sym typeface="Arial"/>
            </a:endParaRPr>
          </a:p>
        </p:txBody>
      </p:sp>
      <p:sp>
        <p:nvSpPr>
          <p:cNvPr id="46" name="Google Shape;407;p43">
            <a:extLst>
              <a:ext uri="{FF2B5EF4-FFF2-40B4-BE49-F238E27FC236}">
                <a16:creationId xmlns:a16="http://schemas.microsoft.com/office/drawing/2014/main" id="{636DD088-381E-4592-933E-DF8D251E7127}"/>
              </a:ext>
            </a:extLst>
          </p:cNvPr>
          <p:cNvSpPr txBox="1"/>
          <p:nvPr/>
        </p:nvSpPr>
        <p:spPr>
          <a:xfrm>
            <a:off x="876592" y="3996526"/>
            <a:ext cx="3842656" cy="1300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id" sz="1600" kern="0" dirty="0">
                <a:solidFill>
                  <a:srgbClr val="7F7F7F"/>
                </a:solidFill>
                <a:latin typeface="Calibri Light" panose="020F0302020204030204" pitchFamily="34" charset="0"/>
                <a:ea typeface="Inter"/>
                <a:cs typeface="Inter"/>
                <a:sym typeface="Inter"/>
              </a:rPr>
              <a:t>Lorem ipsum dolor sit amet, consectetur adipiscing elit, sed do eiusmod tempor incididunt ut labore et dolore magna aliqua. Ut enim ad minim veniam, quis nostrud exercitation ullamco</a:t>
            </a:r>
            <a:endParaRPr sz="1600" kern="0" dirty="0">
              <a:solidFill>
                <a:srgbClr val="7F7F7F"/>
              </a:solidFill>
              <a:latin typeface="Calibri Light" panose="020F0302020204030204" pitchFamily="34" charset="0"/>
              <a:ea typeface="Inter"/>
              <a:cs typeface="Inter"/>
              <a:sym typeface="Inter"/>
            </a:endParaRPr>
          </a:p>
        </p:txBody>
      </p:sp>
      <p:pic>
        <p:nvPicPr>
          <p:cNvPr id="48" name="Google Shape;409;p43">
            <a:extLst>
              <a:ext uri="{FF2B5EF4-FFF2-40B4-BE49-F238E27FC236}">
                <a16:creationId xmlns:a16="http://schemas.microsoft.com/office/drawing/2014/main" id="{42249FFF-15E4-44AE-93A1-64A1578B7C5F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l="22073" r="22073"/>
          <a:stretch/>
        </p:blipFill>
        <p:spPr>
          <a:xfrm>
            <a:off x="6168981" y="2586834"/>
            <a:ext cx="1828800" cy="1828800"/>
          </a:xfrm>
          <a:prstGeom prst="ellipse">
            <a:avLst/>
          </a:prstGeom>
          <a:noFill/>
          <a:ln>
            <a:noFill/>
          </a:ln>
        </p:spPr>
      </p:pic>
      <p:grpSp>
        <p:nvGrpSpPr>
          <p:cNvPr id="104" name="Group 103">
            <a:extLst>
              <a:ext uri="{FF2B5EF4-FFF2-40B4-BE49-F238E27FC236}">
                <a16:creationId xmlns:a16="http://schemas.microsoft.com/office/drawing/2014/main" id="{8C5B2265-10B5-4949-9309-00F86EBEAE47}"/>
              </a:ext>
            </a:extLst>
          </p:cNvPr>
          <p:cNvGrpSpPr/>
          <p:nvPr/>
        </p:nvGrpSpPr>
        <p:grpSpPr>
          <a:xfrm>
            <a:off x="6181681" y="1905048"/>
            <a:ext cx="1816100" cy="2463800"/>
            <a:chOff x="5679556" y="-1895999"/>
            <a:chExt cx="1816100" cy="2463800"/>
          </a:xfrm>
        </p:grpSpPr>
        <p:sp>
          <p:nvSpPr>
            <p:cNvPr id="78" name="Freeform 68">
              <a:extLst>
                <a:ext uri="{FF2B5EF4-FFF2-40B4-BE49-F238E27FC236}">
                  <a16:creationId xmlns:a16="http://schemas.microsoft.com/office/drawing/2014/main" id="{5BCB64A2-708C-4629-B161-3FC8E9CC526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655868" y="-1172099"/>
              <a:ext cx="352425" cy="354013"/>
            </a:xfrm>
            <a:custGeom>
              <a:avLst/>
              <a:gdLst>
                <a:gd name="T0" fmla="*/ 20 w 110"/>
                <a:gd name="T1" fmla="*/ 14 h 110"/>
                <a:gd name="T2" fmla="*/ 1 w 110"/>
                <a:gd name="T3" fmla="*/ 48 h 110"/>
                <a:gd name="T4" fmla="*/ 54 w 110"/>
                <a:gd name="T5" fmla="*/ 107 h 110"/>
                <a:gd name="T6" fmla="*/ 104 w 110"/>
                <a:gd name="T7" fmla="*/ 39 h 110"/>
                <a:gd name="T8" fmla="*/ 94 w 110"/>
                <a:gd name="T9" fmla="*/ 24 h 110"/>
                <a:gd name="T10" fmla="*/ 20 w 110"/>
                <a:gd name="T11" fmla="*/ 14 h 110"/>
                <a:gd name="T12" fmla="*/ 42 w 110"/>
                <a:gd name="T13" fmla="*/ 69 h 110"/>
                <a:gd name="T14" fmla="*/ 27 w 110"/>
                <a:gd name="T15" fmla="*/ 52 h 110"/>
                <a:gd name="T16" fmla="*/ 40 w 110"/>
                <a:gd name="T17" fmla="*/ 49 h 110"/>
                <a:gd name="T18" fmla="*/ 42 w 110"/>
                <a:gd name="T19" fmla="*/ 69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0" h="110">
                  <a:moveTo>
                    <a:pt x="20" y="14"/>
                  </a:moveTo>
                  <a:cubicBezTo>
                    <a:pt x="9" y="22"/>
                    <a:pt x="4" y="35"/>
                    <a:pt x="1" y="48"/>
                  </a:cubicBezTo>
                  <a:cubicBezTo>
                    <a:pt x="0" y="79"/>
                    <a:pt x="19" y="110"/>
                    <a:pt x="54" y="107"/>
                  </a:cubicBezTo>
                  <a:cubicBezTo>
                    <a:pt x="90" y="104"/>
                    <a:pt x="110" y="73"/>
                    <a:pt x="104" y="39"/>
                  </a:cubicBezTo>
                  <a:cubicBezTo>
                    <a:pt x="102" y="34"/>
                    <a:pt x="98" y="29"/>
                    <a:pt x="94" y="24"/>
                  </a:cubicBezTo>
                  <a:cubicBezTo>
                    <a:pt x="76" y="4"/>
                    <a:pt x="43" y="0"/>
                    <a:pt x="20" y="14"/>
                  </a:cubicBezTo>
                  <a:close/>
                  <a:moveTo>
                    <a:pt x="42" y="69"/>
                  </a:moveTo>
                  <a:cubicBezTo>
                    <a:pt x="32" y="77"/>
                    <a:pt x="25" y="60"/>
                    <a:pt x="27" y="52"/>
                  </a:cubicBezTo>
                  <a:cubicBezTo>
                    <a:pt x="29" y="45"/>
                    <a:pt x="36" y="45"/>
                    <a:pt x="40" y="49"/>
                  </a:cubicBezTo>
                  <a:cubicBezTo>
                    <a:pt x="44" y="54"/>
                    <a:pt x="46" y="64"/>
                    <a:pt x="42" y="69"/>
                  </a:cubicBezTo>
                  <a:close/>
                </a:path>
              </a:pathLst>
            </a:custGeom>
            <a:solidFill>
              <a:srgbClr val="FFF4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79" name="Freeform 69">
              <a:extLst>
                <a:ext uri="{FF2B5EF4-FFF2-40B4-BE49-F238E27FC236}">
                  <a16:creationId xmlns:a16="http://schemas.microsoft.com/office/drawing/2014/main" id="{8375F83D-FC0E-44A1-8156-5A82532EE29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090718" y="-1548336"/>
              <a:ext cx="971550" cy="536575"/>
            </a:xfrm>
            <a:custGeom>
              <a:avLst/>
              <a:gdLst>
                <a:gd name="T0" fmla="*/ 13 w 303"/>
                <a:gd name="T1" fmla="*/ 162 h 167"/>
                <a:gd name="T2" fmla="*/ 19 w 303"/>
                <a:gd name="T3" fmla="*/ 147 h 167"/>
                <a:gd name="T4" fmla="*/ 134 w 303"/>
                <a:gd name="T5" fmla="*/ 157 h 167"/>
                <a:gd name="T6" fmla="*/ 135 w 303"/>
                <a:gd name="T7" fmla="*/ 165 h 167"/>
                <a:gd name="T8" fmla="*/ 136 w 303"/>
                <a:gd name="T9" fmla="*/ 164 h 167"/>
                <a:gd name="T10" fmla="*/ 169 w 303"/>
                <a:gd name="T11" fmla="*/ 165 h 167"/>
                <a:gd name="T12" fmla="*/ 170 w 303"/>
                <a:gd name="T13" fmla="*/ 157 h 167"/>
                <a:gd name="T14" fmla="*/ 285 w 303"/>
                <a:gd name="T15" fmla="*/ 147 h 167"/>
                <a:gd name="T16" fmla="*/ 291 w 303"/>
                <a:gd name="T17" fmla="*/ 163 h 167"/>
                <a:gd name="T18" fmla="*/ 292 w 303"/>
                <a:gd name="T19" fmla="*/ 164 h 167"/>
                <a:gd name="T20" fmla="*/ 303 w 303"/>
                <a:gd name="T21" fmla="*/ 167 h 167"/>
                <a:gd name="T22" fmla="*/ 286 w 303"/>
                <a:gd name="T23" fmla="*/ 91 h 167"/>
                <a:gd name="T24" fmla="*/ 213 w 303"/>
                <a:gd name="T25" fmla="*/ 13 h 167"/>
                <a:gd name="T26" fmla="*/ 141 w 303"/>
                <a:gd name="T27" fmla="*/ 1 h 167"/>
                <a:gd name="T28" fmla="*/ 96 w 303"/>
                <a:gd name="T29" fmla="*/ 15 h 167"/>
                <a:gd name="T30" fmla="*/ 1 w 303"/>
                <a:gd name="T31" fmla="*/ 151 h 167"/>
                <a:gd name="T32" fmla="*/ 0 w 303"/>
                <a:gd name="T33" fmla="*/ 167 h 167"/>
                <a:gd name="T34" fmla="*/ 11 w 303"/>
                <a:gd name="T35" fmla="*/ 162 h 167"/>
                <a:gd name="T36" fmla="*/ 13 w 303"/>
                <a:gd name="T37" fmla="*/ 162 h 167"/>
                <a:gd name="T38" fmla="*/ 235 w 303"/>
                <a:gd name="T39" fmla="*/ 65 h 167"/>
                <a:gd name="T40" fmla="*/ 249 w 303"/>
                <a:gd name="T41" fmla="*/ 88 h 167"/>
                <a:gd name="T42" fmla="*/ 247 w 303"/>
                <a:gd name="T43" fmla="*/ 93 h 167"/>
                <a:gd name="T44" fmla="*/ 244 w 303"/>
                <a:gd name="T45" fmla="*/ 93 h 167"/>
                <a:gd name="T46" fmla="*/ 241 w 303"/>
                <a:gd name="T47" fmla="*/ 92 h 167"/>
                <a:gd name="T48" fmla="*/ 222 w 303"/>
                <a:gd name="T49" fmla="*/ 83 h 167"/>
                <a:gd name="T50" fmla="*/ 204 w 303"/>
                <a:gd name="T51" fmla="*/ 71 h 167"/>
                <a:gd name="T52" fmla="*/ 235 w 303"/>
                <a:gd name="T53" fmla="*/ 65 h 167"/>
                <a:gd name="T54" fmla="*/ 55 w 303"/>
                <a:gd name="T55" fmla="*/ 88 h 167"/>
                <a:gd name="T56" fmla="*/ 69 w 303"/>
                <a:gd name="T57" fmla="*/ 65 h 167"/>
                <a:gd name="T58" fmla="*/ 100 w 303"/>
                <a:gd name="T59" fmla="*/ 71 h 167"/>
                <a:gd name="T60" fmla="*/ 82 w 303"/>
                <a:gd name="T61" fmla="*/ 83 h 167"/>
                <a:gd name="T62" fmla="*/ 63 w 303"/>
                <a:gd name="T63" fmla="*/ 92 h 167"/>
                <a:gd name="T64" fmla="*/ 60 w 303"/>
                <a:gd name="T65" fmla="*/ 93 h 167"/>
                <a:gd name="T66" fmla="*/ 57 w 303"/>
                <a:gd name="T67" fmla="*/ 93 h 167"/>
                <a:gd name="T68" fmla="*/ 55 w 303"/>
                <a:gd name="T69" fmla="*/ 88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03" h="167">
                  <a:moveTo>
                    <a:pt x="13" y="162"/>
                  </a:moveTo>
                  <a:cubicBezTo>
                    <a:pt x="14" y="156"/>
                    <a:pt x="18" y="150"/>
                    <a:pt x="19" y="147"/>
                  </a:cubicBezTo>
                  <a:cubicBezTo>
                    <a:pt x="43" y="101"/>
                    <a:pt x="124" y="101"/>
                    <a:pt x="134" y="157"/>
                  </a:cubicBezTo>
                  <a:cubicBezTo>
                    <a:pt x="134" y="159"/>
                    <a:pt x="135" y="162"/>
                    <a:pt x="135" y="165"/>
                  </a:cubicBezTo>
                  <a:cubicBezTo>
                    <a:pt x="135" y="165"/>
                    <a:pt x="136" y="165"/>
                    <a:pt x="136" y="164"/>
                  </a:cubicBezTo>
                  <a:cubicBezTo>
                    <a:pt x="146" y="161"/>
                    <a:pt x="160" y="159"/>
                    <a:pt x="169" y="165"/>
                  </a:cubicBezTo>
                  <a:cubicBezTo>
                    <a:pt x="170" y="162"/>
                    <a:pt x="170" y="159"/>
                    <a:pt x="170" y="157"/>
                  </a:cubicBezTo>
                  <a:cubicBezTo>
                    <a:pt x="180" y="101"/>
                    <a:pt x="261" y="101"/>
                    <a:pt x="285" y="147"/>
                  </a:cubicBezTo>
                  <a:cubicBezTo>
                    <a:pt x="287" y="150"/>
                    <a:pt x="290" y="158"/>
                    <a:pt x="291" y="163"/>
                  </a:cubicBezTo>
                  <a:cubicBezTo>
                    <a:pt x="291" y="164"/>
                    <a:pt x="292" y="164"/>
                    <a:pt x="292" y="164"/>
                  </a:cubicBezTo>
                  <a:cubicBezTo>
                    <a:pt x="296" y="165"/>
                    <a:pt x="300" y="165"/>
                    <a:pt x="303" y="167"/>
                  </a:cubicBezTo>
                  <a:cubicBezTo>
                    <a:pt x="303" y="140"/>
                    <a:pt x="297" y="114"/>
                    <a:pt x="286" y="91"/>
                  </a:cubicBezTo>
                  <a:cubicBezTo>
                    <a:pt x="269" y="59"/>
                    <a:pt x="246" y="29"/>
                    <a:pt x="213" y="13"/>
                  </a:cubicBezTo>
                  <a:cubicBezTo>
                    <a:pt x="191" y="3"/>
                    <a:pt x="166" y="0"/>
                    <a:pt x="141" y="1"/>
                  </a:cubicBezTo>
                  <a:cubicBezTo>
                    <a:pt x="125" y="2"/>
                    <a:pt x="110" y="9"/>
                    <a:pt x="96" y="15"/>
                  </a:cubicBezTo>
                  <a:cubicBezTo>
                    <a:pt x="45" y="41"/>
                    <a:pt x="7" y="94"/>
                    <a:pt x="1" y="151"/>
                  </a:cubicBezTo>
                  <a:cubicBezTo>
                    <a:pt x="1" y="156"/>
                    <a:pt x="0" y="162"/>
                    <a:pt x="0" y="167"/>
                  </a:cubicBezTo>
                  <a:cubicBezTo>
                    <a:pt x="4" y="165"/>
                    <a:pt x="8" y="164"/>
                    <a:pt x="11" y="162"/>
                  </a:cubicBezTo>
                  <a:cubicBezTo>
                    <a:pt x="12" y="162"/>
                    <a:pt x="13" y="162"/>
                    <a:pt x="13" y="162"/>
                  </a:cubicBezTo>
                  <a:close/>
                  <a:moveTo>
                    <a:pt x="235" y="65"/>
                  </a:moveTo>
                  <a:cubicBezTo>
                    <a:pt x="242" y="70"/>
                    <a:pt x="248" y="79"/>
                    <a:pt x="249" y="88"/>
                  </a:cubicBezTo>
                  <a:cubicBezTo>
                    <a:pt x="249" y="90"/>
                    <a:pt x="249" y="92"/>
                    <a:pt x="247" y="93"/>
                  </a:cubicBezTo>
                  <a:cubicBezTo>
                    <a:pt x="246" y="94"/>
                    <a:pt x="245" y="94"/>
                    <a:pt x="244" y="93"/>
                  </a:cubicBezTo>
                  <a:cubicBezTo>
                    <a:pt x="243" y="93"/>
                    <a:pt x="242" y="93"/>
                    <a:pt x="241" y="92"/>
                  </a:cubicBezTo>
                  <a:cubicBezTo>
                    <a:pt x="235" y="89"/>
                    <a:pt x="228" y="86"/>
                    <a:pt x="222" y="83"/>
                  </a:cubicBezTo>
                  <a:cubicBezTo>
                    <a:pt x="216" y="80"/>
                    <a:pt x="204" y="80"/>
                    <a:pt x="204" y="71"/>
                  </a:cubicBezTo>
                  <a:cubicBezTo>
                    <a:pt x="205" y="57"/>
                    <a:pt x="226" y="57"/>
                    <a:pt x="235" y="65"/>
                  </a:cubicBezTo>
                  <a:close/>
                  <a:moveTo>
                    <a:pt x="55" y="88"/>
                  </a:moveTo>
                  <a:cubicBezTo>
                    <a:pt x="56" y="79"/>
                    <a:pt x="62" y="70"/>
                    <a:pt x="69" y="65"/>
                  </a:cubicBezTo>
                  <a:cubicBezTo>
                    <a:pt x="78" y="57"/>
                    <a:pt x="99" y="57"/>
                    <a:pt x="100" y="71"/>
                  </a:cubicBezTo>
                  <a:cubicBezTo>
                    <a:pt x="100" y="80"/>
                    <a:pt x="88" y="80"/>
                    <a:pt x="82" y="83"/>
                  </a:cubicBezTo>
                  <a:cubicBezTo>
                    <a:pt x="76" y="86"/>
                    <a:pt x="70" y="89"/>
                    <a:pt x="63" y="92"/>
                  </a:cubicBezTo>
                  <a:cubicBezTo>
                    <a:pt x="62" y="93"/>
                    <a:pt x="61" y="93"/>
                    <a:pt x="60" y="93"/>
                  </a:cubicBezTo>
                  <a:cubicBezTo>
                    <a:pt x="59" y="94"/>
                    <a:pt x="58" y="94"/>
                    <a:pt x="57" y="93"/>
                  </a:cubicBezTo>
                  <a:cubicBezTo>
                    <a:pt x="55" y="92"/>
                    <a:pt x="55" y="90"/>
                    <a:pt x="55" y="88"/>
                  </a:cubicBezTo>
                  <a:close/>
                </a:path>
              </a:pathLst>
            </a:custGeom>
            <a:solidFill>
              <a:srgbClr val="FFE2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80" name="Freeform 70">
              <a:extLst>
                <a:ext uri="{FF2B5EF4-FFF2-40B4-BE49-F238E27FC236}">
                  <a16:creationId xmlns:a16="http://schemas.microsoft.com/office/drawing/2014/main" id="{C1E2E849-A0AC-4825-881F-DD2AB31C4D75}"/>
                </a:ext>
              </a:extLst>
            </p:cNvPr>
            <p:cNvSpPr>
              <a:spLocks/>
            </p:cNvSpPr>
            <p:nvPr/>
          </p:nvSpPr>
          <p:spPr bwMode="auto">
            <a:xfrm>
              <a:off x="6543156" y="-792686"/>
              <a:ext cx="87313" cy="31750"/>
            </a:xfrm>
            <a:custGeom>
              <a:avLst/>
              <a:gdLst>
                <a:gd name="T0" fmla="*/ 27 w 27"/>
                <a:gd name="T1" fmla="*/ 0 h 10"/>
                <a:gd name="T2" fmla="*/ 0 w 27"/>
                <a:gd name="T3" fmla="*/ 2 h 10"/>
                <a:gd name="T4" fmla="*/ 14 w 27"/>
                <a:gd name="T5" fmla="*/ 10 h 10"/>
                <a:gd name="T6" fmla="*/ 27 w 27"/>
                <a:gd name="T7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10">
                  <a:moveTo>
                    <a:pt x="27" y="0"/>
                  </a:moveTo>
                  <a:cubicBezTo>
                    <a:pt x="19" y="4"/>
                    <a:pt x="9" y="5"/>
                    <a:pt x="0" y="2"/>
                  </a:cubicBezTo>
                  <a:cubicBezTo>
                    <a:pt x="4" y="6"/>
                    <a:pt x="8" y="10"/>
                    <a:pt x="14" y="10"/>
                  </a:cubicBezTo>
                  <a:cubicBezTo>
                    <a:pt x="20" y="9"/>
                    <a:pt x="24" y="4"/>
                    <a:pt x="27" y="0"/>
                  </a:cubicBezTo>
                  <a:close/>
                </a:path>
              </a:pathLst>
            </a:custGeom>
            <a:solidFill>
              <a:srgbClr val="FFB9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81" name="Freeform 71">
              <a:extLst>
                <a:ext uri="{FF2B5EF4-FFF2-40B4-BE49-F238E27FC236}">
                  <a16:creationId xmlns:a16="http://schemas.microsoft.com/office/drawing/2014/main" id="{2D44852A-248A-4FC8-8463-A7C421A953AC}"/>
                </a:ext>
              </a:extLst>
            </p:cNvPr>
            <p:cNvSpPr>
              <a:spLocks/>
            </p:cNvSpPr>
            <p:nvPr/>
          </p:nvSpPr>
          <p:spPr bwMode="auto">
            <a:xfrm>
              <a:off x="6285981" y="-1332436"/>
              <a:ext cx="100013" cy="60325"/>
            </a:xfrm>
            <a:custGeom>
              <a:avLst/>
              <a:gdLst>
                <a:gd name="T0" fmla="*/ 20 w 31"/>
                <a:gd name="T1" fmla="*/ 1 h 19"/>
                <a:gd name="T2" fmla="*/ 0 w 31"/>
                <a:gd name="T3" fmla="*/ 19 h 19"/>
                <a:gd name="T4" fmla="*/ 31 w 31"/>
                <a:gd name="T5" fmla="*/ 5 h 19"/>
                <a:gd name="T6" fmla="*/ 20 w 31"/>
                <a:gd name="T7" fmla="*/ 1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19">
                  <a:moveTo>
                    <a:pt x="20" y="1"/>
                  </a:moveTo>
                  <a:cubicBezTo>
                    <a:pt x="10" y="1"/>
                    <a:pt x="1" y="10"/>
                    <a:pt x="0" y="19"/>
                  </a:cubicBezTo>
                  <a:cubicBezTo>
                    <a:pt x="9" y="12"/>
                    <a:pt x="20" y="8"/>
                    <a:pt x="31" y="5"/>
                  </a:cubicBezTo>
                  <a:cubicBezTo>
                    <a:pt x="30" y="0"/>
                    <a:pt x="24" y="0"/>
                    <a:pt x="20" y="1"/>
                  </a:cubicBezTo>
                  <a:close/>
                </a:path>
              </a:pathLst>
            </a:custGeom>
            <a:solidFill>
              <a:srgbClr val="C66A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82" name="Freeform 72">
              <a:extLst>
                <a:ext uri="{FF2B5EF4-FFF2-40B4-BE49-F238E27FC236}">
                  <a16:creationId xmlns:a16="http://schemas.microsoft.com/office/drawing/2014/main" id="{72507AC7-AD80-42D4-B019-2028CDE7FEC6}"/>
                </a:ext>
              </a:extLst>
            </p:cNvPr>
            <p:cNvSpPr>
              <a:spLocks/>
            </p:cNvSpPr>
            <p:nvPr/>
          </p:nvSpPr>
          <p:spPr bwMode="auto">
            <a:xfrm>
              <a:off x="5709718" y="-24336"/>
              <a:ext cx="858838" cy="550863"/>
            </a:xfrm>
            <a:custGeom>
              <a:avLst/>
              <a:gdLst>
                <a:gd name="T0" fmla="*/ 265 w 268"/>
                <a:gd name="T1" fmla="*/ 77 h 171"/>
                <a:gd name="T2" fmla="*/ 264 w 268"/>
                <a:gd name="T3" fmla="*/ 77 h 171"/>
                <a:gd name="T4" fmla="*/ 261 w 268"/>
                <a:gd name="T5" fmla="*/ 77 h 171"/>
                <a:gd name="T6" fmla="*/ 242 w 268"/>
                <a:gd name="T7" fmla="*/ 75 h 171"/>
                <a:gd name="T8" fmla="*/ 218 w 268"/>
                <a:gd name="T9" fmla="*/ 73 h 171"/>
                <a:gd name="T10" fmla="*/ 160 w 268"/>
                <a:gd name="T11" fmla="*/ 56 h 171"/>
                <a:gd name="T12" fmla="*/ 55 w 268"/>
                <a:gd name="T13" fmla="*/ 0 h 171"/>
                <a:gd name="T14" fmla="*/ 12 w 268"/>
                <a:gd name="T15" fmla="*/ 71 h 171"/>
                <a:gd name="T16" fmla="*/ 0 w 268"/>
                <a:gd name="T17" fmla="*/ 102 h 171"/>
                <a:gd name="T18" fmla="*/ 0 w 268"/>
                <a:gd name="T19" fmla="*/ 103 h 171"/>
                <a:gd name="T20" fmla="*/ 167 w 268"/>
                <a:gd name="T21" fmla="*/ 162 h 171"/>
                <a:gd name="T22" fmla="*/ 266 w 268"/>
                <a:gd name="T23" fmla="*/ 171 h 171"/>
                <a:gd name="T24" fmla="*/ 267 w 268"/>
                <a:gd name="T25" fmla="*/ 137 h 171"/>
                <a:gd name="T26" fmla="*/ 268 w 268"/>
                <a:gd name="T27" fmla="*/ 90 h 171"/>
                <a:gd name="T28" fmla="*/ 268 w 268"/>
                <a:gd name="T29" fmla="*/ 78 h 171"/>
                <a:gd name="T30" fmla="*/ 267 w 268"/>
                <a:gd name="T31" fmla="*/ 78 h 171"/>
                <a:gd name="T32" fmla="*/ 265 w 268"/>
                <a:gd name="T33" fmla="*/ 77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68" h="171">
                  <a:moveTo>
                    <a:pt x="265" y="77"/>
                  </a:moveTo>
                  <a:cubicBezTo>
                    <a:pt x="264" y="77"/>
                    <a:pt x="264" y="77"/>
                    <a:pt x="264" y="77"/>
                  </a:cubicBezTo>
                  <a:cubicBezTo>
                    <a:pt x="263" y="77"/>
                    <a:pt x="262" y="77"/>
                    <a:pt x="261" y="77"/>
                  </a:cubicBezTo>
                  <a:cubicBezTo>
                    <a:pt x="255" y="77"/>
                    <a:pt x="248" y="76"/>
                    <a:pt x="242" y="75"/>
                  </a:cubicBezTo>
                  <a:cubicBezTo>
                    <a:pt x="234" y="74"/>
                    <a:pt x="226" y="73"/>
                    <a:pt x="218" y="73"/>
                  </a:cubicBezTo>
                  <a:cubicBezTo>
                    <a:pt x="198" y="68"/>
                    <a:pt x="179" y="63"/>
                    <a:pt x="160" y="56"/>
                  </a:cubicBezTo>
                  <a:cubicBezTo>
                    <a:pt x="123" y="43"/>
                    <a:pt x="85" y="26"/>
                    <a:pt x="55" y="0"/>
                  </a:cubicBezTo>
                  <a:cubicBezTo>
                    <a:pt x="36" y="21"/>
                    <a:pt x="22" y="45"/>
                    <a:pt x="12" y="71"/>
                  </a:cubicBezTo>
                  <a:cubicBezTo>
                    <a:pt x="7" y="81"/>
                    <a:pt x="3" y="91"/>
                    <a:pt x="0" y="102"/>
                  </a:cubicBezTo>
                  <a:cubicBezTo>
                    <a:pt x="0" y="102"/>
                    <a:pt x="0" y="103"/>
                    <a:pt x="0" y="103"/>
                  </a:cubicBezTo>
                  <a:cubicBezTo>
                    <a:pt x="48" y="140"/>
                    <a:pt x="108" y="154"/>
                    <a:pt x="167" y="162"/>
                  </a:cubicBezTo>
                  <a:cubicBezTo>
                    <a:pt x="200" y="167"/>
                    <a:pt x="233" y="170"/>
                    <a:pt x="266" y="171"/>
                  </a:cubicBezTo>
                  <a:cubicBezTo>
                    <a:pt x="267" y="160"/>
                    <a:pt x="267" y="148"/>
                    <a:pt x="267" y="137"/>
                  </a:cubicBezTo>
                  <a:cubicBezTo>
                    <a:pt x="267" y="121"/>
                    <a:pt x="267" y="105"/>
                    <a:pt x="268" y="90"/>
                  </a:cubicBezTo>
                  <a:cubicBezTo>
                    <a:pt x="268" y="86"/>
                    <a:pt x="268" y="82"/>
                    <a:pt x="268" y="78"/>
                  </a:cubicBezTo>
                  <a:cubicBezTo>
                    <a:pt x="268" y="78"/>
                    <a:pt x="268" y="78"/>
                    <a:pt x="267" y="78"/>
                  </a:cubicBezTo>
                  <a:cubicBezTo>
                    <a:pt x="267" y="77"/>
                    <a:pt x="266" y="77"/>
                    <a:pt x="265" y="77"/>
                  </a:cubicBezTo>
                  <a:close/>
                </a:path>
              </a:pathLst>
            </a:custGeom>
            <a:solidFill>
              <a:srgbClr val="FFB8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83" name="Freeform 73">
              <a:extLst>
                <a:ext uri="{FF2B5EF4-FFF2-40B4-BE49-F238E27FC236}">
                  <a16:creationId xmlns:a16="http://schemas.microsoft.com/office/drawing/2014/main" id="{3A268189-B10D-4204-8218-1BDA07D57A0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097068" y="-1008586"/>
              <a:ext cx="965200" cy="673100"/>
            </a:xfrm>
            <a:custGeom>
              <a:avLst/>
              <a:gdLst>
                <a:gd name="T0" fmla="*/ 132 w 301"/>
                <a:gd name="T1" fmla="*/ 207 h 209"/>
                <a:gd name="T2" fmla="*/ 163 w 301"/>
                <a:gd name="T3" fmla="*/ 208 h 209"/>
                <a:gd name="T4" fmla="*/ 172 w 301"/>
                <a:gd name="T5" fmla="*/ 206 h 209"/>
                <a:gd name="T6" fmla="*/ 247 w 301"/>
                <a:gd name="T7" fmla="*/ 161 h 209"/>
                <a:gd name="T8" fmla="*/ 285 w 301"/>
                <a:gd name="T9" fmla="*/ 72 h 209"/>
                <a:gd name="T10" fmla="*/ 301 w 301"/>
                <a:gd name="T11" fmla="*/ 18 h 209"/>
                <a:gd name="T12" fmla="*/ 301 w 301"/>
                <a:gd name="T13" fmla="*/ 10 h 209"/>
                <a:gd name="T14" fmla="*/ 301 w 301"/>
                <a:gd name="T15" fmla="*/ 9 h 209"/>
                <a:gd name="T16" fmla="*/ 298 w 301"/>
                <a:gd name="T17" fmla="*/ 8 h 209"/>
                <a:gd name="T18" fmla="*/ 288 w 301"/>
                <a:gd name="T19" fmla="*/ 4 h 209"/>
                <a:gd name="T20" fmla="*/ 229 w 301"/>
                <a:gd name="T21" fmla="*/ 65 h 209"/>
                <a:gd name="T22" fmla="*/ 167 w 301"/>
                <a:gd name="T23" fmla="*/ 8 h 209"/>
                <a:gd name="T24" fmla="*/ 167 w 301"/>
                <a:gd name="T25" fmla="*/ 8 h 209"/>
                <a:gd name="T26" fmla="*/ 166 w 301"/>
                <a:gd name="T27" fmla="*/ 8 h 209"/>
                <a:gd name="T28" fmla="*/ 162 w 301"/>
                <a:gd name="T29" fmla="*/ 6 h 209"/>
                <a:gd name="T30" fmla="*/ 133 w 301"/>
                <a:gd name="T31" fmla="*/ 6 h 209"/>
                <a:gd name="T32" fmla="*/ 71 w 301"/>
                <a:gd name="T33" fmla="*/ 65 h 209"/>
                <a:gd name="T34" fmla="*/ 12 w 301"/>
                <a:gd name="T35" fmla="*/ 4 h 209"/>
                <a:gd name="T36" fmla="*/ 11 w 301"/>
                <a:gd name="T37" fmla="*/ 5 h 209"/>
                <a:gd name="T38" fmla="*/ 0 w 301"/>
                <a:gd name="T39" fmla="*/ 11 h 209"/>
                <a:gd name="T40" fmla="*/ 18 w 301"/>
                <a:gd name="T41" fmla="*/ 74 h 209"/>
                <a:gd name="T42" fmla="*/ 48 w 301"/>
                <a:gd name="T43" fmla="*/ 148 h 209"/>
                <a:gd name="T44" fmla="*/ 132 w 301"/>
                <a:gd name="T45" fmla="*/ 207 h 209"/>
                <a:gd name="T46" fmla="*/ 132 w 301"/>
                <a:gd name="T47" fmla="*/ 62 h 209"/>
                <a:gd name="T48" fmla="*/ 140 w 301"/>
                <a:gd name="T49" fmla="*/ 65 h 209"/>
                <a:gd name="T50" fmla="*/ 156 w 301"/>
                <a:gd name="T51" fmla="*/ 64 h 209"/>
                <a:gd name="T52" fmla="*/ 170 w 301"/>
                <a:gd name="T53" fmla="*/ 59 h 209"/>
                <a:gd name="T54" fmla="*/ 170 w 301"/>
                <a:gd name="T55" fmla="*/ 71 h 209"/>
                <a:gd name="T56" fmla="*/ 150 w 301"/>
                <a:gd name="T57" fmla="*/ 80 h 209"/>
                <a:gd name="T58" fmla="*/ 135 w 301"/>
                <a:gd name="T59" fmla="*/ 69 h 209"/>
                <a:gd name="T60" fmla="*/ 134 w 301"/>
                <a:gd name="T61" fmla="*/ 66 h 209"/>
                <a:gd name="T62" fmla="*/ 132 w 301"/>
                <a:gd name="T63" fmla="*/ 62 h 209"/>
                <a:gd name="T64" fmla="*/ 116 w 301"/>
                <a:gd name="T65" fmla="*/ 119 h 209"/>
                <a:gd name="T66" fmla="*/ 119 w 301"/>
                <a:gd name="T67" fmla="*/ 123 h 209"/>
                <a:gd name="T68" fmla="*/ 122 w 301"/>
                <a:gd name="T69" fmla="*/ 127 h 209"/>
                <a:gd name="T70" fmla="*/ 143 w 301"/>
                <a:gd name="T71" fmla="*/ 139 h 209"/>
                <a:gd name="T72" fmla="*/ 184 w 301"/>
                <a:gd name="T73" fmla="*/ 116 h 209"/>
                <a:gd name="T74" fmla="*/ 185 w 301"/>
                <a:gd name="T75" fmla="*/ 116 h 209"/>
                <a:gd name="T76" fmla="*/ 185 w 301"/>
                <a:gd name="T77" fmla="*/ 111 h 209"/>
                <a:gd name="T78" fmla="*/ 194 w 301"/>
                <a:gd name="T79" fmla="*/ 117 h 209"/>
                <a:gd name="T80" fmla="*/ 191 w 301"/>
                <a:gd name="T81" fmla="*/ 120 h 209"/>
                <a:gd name="T82" fmla="*/ 189 w 301"/>
                <a:gd name="T83" fmla="*/ 119 h 209"/>
                <a:gd name="T84" fmla="*/ 188 w 301"/>
                <a:gd name="T85" fmla="*/ 122 h 209"/>
                <a:gd name="T86" fmla="*/ 141 w 301"/>
                <a:gd name="T87" fmla="*/ 144 h 209"/>
                <a:gd name="T88" fmla="*/ 116 w 301"/>
                <a:gd name="T89" fmla="*/ 129 h 209"/>
                <a:gd name="T90" fmla="*/ 115 w 301"/>
                <a:gd name="T91" fmla="*/ 127 h 209"/>
                <a:gd name="T92" fmla="*/ 111 w 301"/>
                <a:gd name="T93" fmla="*/ 129 h 209"/>
                <a:gd name="T94" fmla="*/ 116 w 301"/>
                <a:gd name="T95" fmla="*/ 119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01" h="209">
                  <a:moveTo>
                    <a:pt x="132" y="207"/>
                  </a:moveTo>
                  <a:cubicBezTo>
                    <a:pt x="142" y="209"/>
                    <a:pt x="152" y="209"/>
                    <a:pt x="163" y="208"/>
                  </a:cubicBezTo>
                  <a:cubicBezTo>
                    <a:pt x="166" y="207"/>
                    <a:pt x="169" y="206"/>
                    <a:pt x="172" y="206"/>
                  </a:cubicBezTo>
                  <a:cubicBezTo>
                    <a:pt x="201" y="198"/>
                    <a:pt x="227" y="184"/>
                    <a:pt x="247" y="161"/>
                  </a:cubicBezTo>
                  <a:cubicBezTo>
                    <a:pt x="269" y="136"/>
                    <a:pt x="275" y="102"/>
                    <a:pt x="285" y="72"/>
                  </a:cubicBezTo>
                  <a:cubicBezTo>
                    <a:pt x="290" y="54"/>
                    <a:pt x="296" y="36"/>
                    <a:pt x="301" y="18"/>
                  </a:cubicBezTo>
                  <a:cubicBezTo>
                    <a:pt x="301" y="15"/>
                    <a:pt x="301" y="13"/>
                    <a:pt x="301" y="10"/>
                  </a:cubicBezTo>
                  <a:cubicBezTo>
                    <a:pt x="301" y="10"/>
                    <a:pt x="301" y="10"/>
                    <a:pt x="301" y="9"/>
                  </a:cubicBezTo>
                  <a:cubicBezTo>
                    <a:pt x="300" y="9"/>
                    <a:pt x="299" y="9"/>
                    <a:pt x="298" y="8"/>
                  </a:cubicBezTo>
                  <a:cubicBezTo>
                    <a:pt x="295" y="7"/>
                    <a:pt x="291" y="5"/>
                    <a:pt x="288" y="4"/>
                  </a:cubicBezTo>
                  <a:cubicBezTo>
                    <a:pt x="288" y="35"/>
                    <a:pt x="261" y="63"/>
                    <a:pt x="229" y="65"/>
                  </a:cubicBezTo>
                  <a:cubicBezTo>
                    <a:pt x="197" y="69"/>
                    <a:pt x="167" y="40"/>
                    <a:pt x="167" y="8"/>
                  </a:cubicBezTo>
                  <a:cubicBezTo>
                    <a:pt x="167" y="8"/>
                    <a:pt x="167" y="8"/>
                    <a:pt x="167" y="8"/>
                  </a:cubicBezTo>
                  <a:cubicBezTo>
                    <a:pt x="167" y="8"/>
                    <a:pt x="167" y="8"/>
                    <a:pt x="166" y="8"/>
                  </a:cubicBezTo>
                  <a:cubicBezTo>
                    <a:pt x="165" y="8"/>
                    <a:pt x="163" y="7"/>
                    <a:pt x="162" y="6"/>
                  </a:cubicBezTo>
                  <a:cubicBezTo>
                    <a:pt x="154" y="0"/>
                    <a:pt x="140" y="0"/>
                    <a:pt x="133" y="6"/>
                  </a:cubicBezTo>
                  <a:cubicBezTo>
                    <a:pt x="135" y="38"/>
                    <a:pt x="104" y="69"/>
                    <a:pt x="71" y="65"/>
                  </a:cubicBezTo>
                  <a:cubicBezTo>
                    <a:pt x="39" y="63"/>
                    <a:pt x="12" y="35"/>
                    <a:pt x="12" y="4"/>
                  </a:cubicBezTo>
                  <a:cubicBezTo>
                    <a:pt x="12" y="5"/>
                    <a:pt x="11" y="5"/>
                    <a:pt x="11" y="5"/>
                  </a:cubicBezTo>
                  <a:cubicBezTo>
                    <a:pt x="7" y="7"/>
                    <a:pt x="4" y="9"/>
                    <a:pt x="0" y="11"/>
                  </a:cubicBezTo>
                  <a:cubicBezTo>
                    <a:pt x="5" y="32"/>
                    <a:pt x="12" y="53"/>
                    <a:pt x="18" y="74"/>
                  </a:cubicBezTo>
                  <a:cubicBezTo>
                    <a:pt x="26" y="99"/>
                    <a:pt x="33" y="126"/>
                    <a:pt x="48" y="148"/>
                  </a:cubicBezTo>
                  <a:cubicBezTo>
                    <a:pt x="67" y="176"/>
                    <a:pt x="98" y="200"/>
                    <a:pt x="132" y="207"/>
                  </a:cubicBezTo>
                  <a:close/>
                  <a:moveTo>
                    <a:pt x="132" y="62"/>
                  </a:moveTo>
                  <a:cubicBezTo>
                    <a:pt x="135" y="62"/>
                    <a:pt x="138" y="64"/>
                    <a:pt x="140" y="65"/>
                  </a:cubicBezTo>
                  <a:cubicBezTo>
                    <a:pt x="146" y="66"/>
                    <a:pt x="151" y="66"/>
                    <a:pt x="156" y="64"/>
                  </a:cubicBezTo>
                  <a:cubicBezTo>
                    <a:pt x="161" y="64"/>
                    <a:pt x="166" y="60"/>
                    <a:pt x="170" y="59"/>
                  </a:cubicBezTo>
                  <a:cubicBezTo>
                    <a:pt x="175" y="61"/>
                    <a:pt x="172" y="68"/>
                    <a:pt x="170" y="71"/>
                  </a:cubicBezTo>
                  <a:cubicBezTo>
                    <a:pt x="166" y="78"/>
                    <a:pt x="158" y="82"/>
                    <a:pt x="150" y="80"/>
                  </a:cubicBezTo>
                  <a:cubicBezTo>
                    <a:pt x="144" y="79"/>
                    <a:pt x="139" y="74"/>
                    <a:pt x="135" y="69"/>
                  </a:cubicBezTo>
                  <a:cubicBezTo>
                    <a:pt x="134" y="68"/>
                    <a:pt x="134" y="67"/>
                    <a:pt x="134" y="66"/>
                  </a:cubicBezTo>
                  <a:cubicBezTo>
                    <a:pt x="133" y="66"/>
                    <a:pt x="130" y="63"/>
                    <a:pt x="132" y="62"/>
                  </a:cubicBezTo>
                  <a:close/>
                  <a:moveTo>
                    <a:pt x="116" y="119"/>
                  </a:moveTo>
                  <a:cubicBezTo>
                    <a:pt x="119" y="118"/>
                    <a:pt x="120" y="121"/>
                    <a:pt x="119" y="123"/>
                  </a:cubicBezTo>
                  <a:cubicBezTo>
                    <a:pt x="120" y="124"/>
                    <a:pt x="121" y="126"/>
                    <a:pt x="122" y="127"/>
                  </a:cubicBezTo>
                  <a:cubicBezTo>
                    <a:pt x="127" y="133"/>
                    <a:pt x="135" y="137"/>
                    <a:pt x="143" y="139"/>
                  </a:cubicBezTo>
                  <a:cubicBezTo>
                    <a:pt x="159" y="141"/>
                    <a:pt x="176" y="131"/>
                    <a:pt x="184" y="116"/>
                  </a:cubicBezTo>
                  <a:cubicBezTo>
                    <a:pt x="184" y="116"/>
                    <a:pt x="184" y="116"/>
                    <a:pt x="185" y="116"/>
                  </a:cubicBezTo>
                  <a:cubicBezTo>
                    <a:pt x="183" y="114"/>
                    <a:pt x="182" y="112"/>
                    <a:pt x="185" y="111"/>
                  </a:cubicBezTo>
                  <a:cubicBezTo>
                    <a:pt x="189" y="110"/>
                    <a:pt x="192" y="114"/>
                    <a:pt x="194" y="117"/>
                  </a:cubicBezTo>
                  <a:cubicBezTo>
                    <a:pt x="195" y="119"/>
                    <a:pt x="192" y="121"/>
                    <a:pt x="191" y="120"/>
                  </a:cubicBezTo>
                  <a:cubicBezTo>
                    <a:pt x="190" y="120"/>
                    <a:pt x="190" y="119"/>
                    <a:pt x="189" y="119"/>
                  </a:cubicBezTo>
                  <a:cubicBezTo>
                    <a:pt x="189" y="120"/>
                    <a:pt x="188" y="121"/>
                    <a:pt x="188" y="122"/>
                  </a:cubicBezTo>
                  <a:cubicBezTo>
                    <a:pt x="178" y="138"/>
                    <a:pt x="160" y="148"/>
                    <a:pt x="141" y="144"/>
                  </a:cubicBezTo>
                  <a:cubicBezTo>
                    <a:pt x="131" y="143"/>
                    <a:pt x="122" y="137"/>
                    <a:pt x="116" y="129"/>
                  </a:cubicBezTo>
                  <a:cubicBezTo>
                    <a:pt x="116" y="129"/>
                    <a:pt x="115" y="128"/>
                    <a:pt x="115" y="127"/>
                  </a:cubicBezTo>
                  <a:cubicBezTo>
                    <a:pt x="114" y="129"/>
                    <a:pt x="113" y="129"/>
                    <a:pt x="111" y="129"/>
                  </a:cubicBezTo>
                  <a:cubicBezTo>
                    <a:pt x="108" y="126"/>
                    <a:pt x="113" y="120"/>
                    <a:pt x="116" y="119"/>
                  </a:cubicBezTo>
                  <a:close/>
                </a:path>
              </a:pathLst>
            </a:custGeom>
            <a:solidFill>
              <a:srgbClr val="FFE2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84" name="Freeform 74">
              <a:extLst>
                <a:ext uri="{FF2B5EF4-FFF2-40B4-BE49-F238E27FC236}">
                  <a16:creationId xmlns:a16="http://schemas.microsoft.com/office/drawing/2014/main" id="{47C6CE6F-F160-4C8E-B3E3-CD3549FA5694}"/>
                </a:ext>
              </a:extLst>
            </p:cNvPr>
            <p:cNvSpPr>
              <a:spLocks/>
            </p:cNvSpPr>
            <p:nvPr/>
          </p:nvSpPr>
          <p:spPr bwMode="auto">
            <a:xfrm>
              <a:off x="5898631" y="-52911"/>
              <a:ext cx="330200" cy="195263"/>
            </a:xfrm>
            <a:custGeom>
              <a:avLst/>
              <a:gdLst>
                <a:gd name="T0" fmla="*/ 13 w 103"/>
                <a:gd name="T1" fmla="*/ 7 h 61"/>
                <a:gd name="T2" fmla="*/ 5 w 103"/>
                <a:gd name="T3" fmla="*/ 0 h 61"/>
                <a:gd name="T4" fmla="*/ 4 w 103"/>
                <a:gd name="T5" fmla="*/ 0 h 61"/>
                <a:gd name="T6" fmla="*/ 0 w 103"/>
                <a:gd name="T7" fmla="*/ 4 h 61"/>
                <a:gd name="T8" fmla="*/ 103 w 103"/>
                <a:gd name="T9" fmla="*/ 61 h 61"/>
                <a:gd name="T10" fmla="*/ 13 w 103"/>
                <a:gd name="T11" fmla="*/ 7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3" h="61">
                  <a:moveTo>
                    <a:pt x="13" y="7"/>
                  </a:moveTo>
                  <a:cubicBezTo>
                    <a:pt x="11" y="6"/>
                    <a:pt x="8" y="3"/>
                    <a:pt x="5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2"/>
                    <a:pt x="1" y="3"/>
                    <a:pt x="0" y="4"/>
                  </a:cubicBezTo>
                  <a:cubicBezTo>
                    <a:pt x="29" y="32"/>
                    <a:pt x="65" y="49"/>
                    <a:pt x="103" y="61"/>
                  </a:cubicBezTo>
                  <a:cubicBezTo>
                    <a:pt x="69" y="47"/>
                    <a:pt x="36" y="29"/>
                    <a:pt x="13" y="7"/>
                  </a:cubicBezTo>
                  <a:close/>
                </a:path>
              </a:pathLst>
            </a:custGeom>
            <a:solidFill>
              <a:srgbClr val="F788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85" name="Freeform 75">
              <a:extLst>
                <a:ext uri="{FF2B5EF4-FFF2-40B4-BE49-F238E27FC236}">
                  <a16:creationId xmlns:a16="http://schemas.microsoft.com/office/drawing/2014/main" id="{47FC73E5-229E-4A84-9616-EF7A1CD6005E}"/>
                </a:ext>
              </a:extLst>
            </p:cNvPr>
            <p:cNvSpPr>
              <a:spLocks/>
            </p:cNvSpPr>
            <p:nvPr/>
          </p:nvSpPr>
          <p:spPr bwMode="auto">
            <a:xfrm>
              <a:off x="6770168" y="-1332436"/>
              <a:ext cx="100013" cy="60325"/>
            </a:xfrm>
            <a:custGeom>
              <a:avLst/>
              <a:gdLst>
                <a:gd name="T0" fmla="*/ 11 w 31"/>
                <a:gd name="T1" fmla="*/ 1 h 19"/>
                <a:gd name="T2" fmla="*/ 0 w 31"/>
                <a:gd name="T3" fmla="*/ 5 h 19"/>
                <a:gd name="T4" fmla="*/ 31 w 31"/>
                <a:gd name="T5" fmla="*/ 19 h 19"/>
                <a:gd name="T6" fmla="*/ 11 w 31"/>
                <a:gd name="T7" fmla="*/ 1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19">
                  <a:moveTo>
                    <a:pt x="11" y="1"/>
                  </a:moveTo>
                  <a:cubicBezTo>
                    <a:pt x="8" y="0"/>
                    <a:pt x="1" y="0"/>
                    <a:pt x="0" y="5"/>
                  </a:cubicBezTo>
                  <a:cubicBezTo>
                    <a:pt x="11" y="8"/>
                    <a:pt x="22" y="12"/>
                    <a:pt x="31" y="19"/>
                  </a:cubicBezTo>
                  <a:cubicBezTo>
                    <a:pt x="30" y="10"/>
                    <a:pt x="21" y="1"/>
                    <a:pt x="11" y="1"/>
                  </a:cubicBezTo>
                  <a:close/>
                </a:path>
              </a:pathLst>
            </a:custGeom>
            <a:solidFill>
              <a:srgbClr val="C66A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86" name="Freeform 76">
              <a:extLst>
                <a:ext uri="{FF2B5EF4-FFF2-40B4-BE49-F238E27FC236}">
                  <a16:creationId xmlns:a16="http://schemas.microsoft.com/office/drawing/2014/main" id="{19640DE3-3F74-42BB-AC8E-D0DCA2EE972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147868" y="-1172099"/>
              <a:ext cx="354013" cy="354013"/>
            </a:xfrm>
            <a:custGeom>
              <a:avLst/>
              <a:gdLst>
                <a:gd name="T0" fmla="*/ 90 w 110"/>
                <a:gd name="T1" fmla="*/ 14 h 110"/>
                <a:gd name="T2" fmla="*/ 16 w 110"/>
                <a:gd name="T3" fmla="*/ 24 h 110"/>
                <a:gd name="T4" fmla="*/ 6 w 110"/>
                <a:gd name="T5" fmla="*/ 39 h 110"/>
                <a:gd name="T6" fmla="*/ 56 w 110"/>
                <a:gd name="T7" fmla="*/ 107 h 110"/>
                <a:gd name="T8" fmla="*/ 109 w 110"/>
                <a:gd name="T9" fmla="*/ 48 h 110"/>
                <a:gd name="T10" fmla="*/ 90 w 110"/>
                <a:gd name="T11" fmla="*/ 14 h 110"/>
                <a:gd name="T12" fmla="*/ 68 w 110"/>
                <a:gd name="T13" fmla="*/ 69 h 110"/>
                <a:gd name="T14" fmla="*/ 70 w 110"/>
                <a:gd name="T15" fmla="*/ 49 h 110"/>
                <a:gd name="T16" fmla="*/ 83 w 110"/>
                <a:gd name="T17" fmla="*/ 52 h 110"/>
                <a:gd name="T18" fmla="*/ 68 w 110"/>
                <a:gd name="T19" fmla="*/ 69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0" h="110">
                  <a:moveTo>
                    <a:pt x="90" y="14"/>
                  </a:moveTo>
                  <a:cubicBezTo>
                    <a:pt x="67" y="0"/>
                    <a:pt x="34" y="4"/>
                    <a:pt x="16" y="24"/>
                  </a:cubicBezTo>
                  <a:cubicBezTo>
                    <a:pt x="12" y="29"/>
                    <a:pt x="8" y="34"/>
                    <a:pt x="6" y="39"/>
                  </a:cubicBezTo>
                  <a:cubicBezTo>
                    <a:pt x="0" y="73"/>
                    <a:pt x="20" y="104"/>
                    <a:pt x="56" y="107"/>
                  </a:cubicBezTo>
                  <a:cubicBezTo>
                    <a:pt x="91" y="110"/>
                    <a:pt x="110" y="79"/>
                    <a:pt x="109" y="48"/>
                  </a:cubicBezTo>
                  <a:cubicBezTo>
                    <a:pt x="106" y="35"/>
                    <a:pt x="101" y="22"/>
                    <a:pt x="90" y="14"/>
                  </a:cubicBezTo>
                  <a:close/>
                  <a:moveTo>
                    <a:pt x="68" y="69"/>
                  </a:moveTo>
                  <a:cubicBezTo>
                    <a:pt x="64" y="64"/>
                    <a:pt x="66" y="54"/>
                    <a:pt x="70" y="49"/>
                  </a:cubicBezTo>
                  <a:cubicBezTo>
                    <a:pt x="74" y="45"/>
                    <a:pt x="81" y="45"/>
                    <a:pt x="83" y="52"/>
                  </a:cubicBezTo>
                  <a:cubicBezTo>
                    <a:pt x="85" y="60"/>
                    <a:pt x="78" y="77"/>
                    <a:pt x="68" y="69"/>
                  </a:cubicBezTo>
                  <a:close/>
                </a:path>
              </a:pathLst>
            </a:custGeom>
            <a:solidFill>
              <a:srgbClr val="FFF4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87" name="Freeform 77">
              <a:extLst>
                <a:ext uri="{FF2B5EF4-FFF2-40B4-BE49-F238E27FC236}">
                  <a16:creationId xmlns:a16="http://schemas.microsoft.com/office/drawing/2014/main" id="{D0FC7419-84E4-4CFC-80E7-80E6B5D50774}"/>
                </a:ext>
              </a:extLst>
            </p:cNvPr>
            <p:cNvSpPr>
              <a:spLocks/>
            </p:cNvSpPr>
            <p:nvPr/>
          </p:nvSpPr>
          <p:spPr bwMode="auto">
            <a:xfrm>
              <a:off x="6590781" y="116951"/>
              <a:ext cx="436563" cy="409575"/>
            </a:xfrm>
            <a:custGeom>
              <a:avLst/>
              <a:gdLst>
                <a:gd name="T0" fmla="*/ 135 w 136"/>
                <a:gd name="T1" fmla="*/ 0 h 127"/>
                <a:gd name="T2" fmla="*/ 86 w 136"/>
                <a:gd name="T3" fmla="*/ 20 h 127"/>
                <a:gd name="T4" fmla="*/ 84 w 136"/>
                <a:gd name="T5" fmla="*/ 66 h 127"/>
                <a:gd name="T6" fmla="*/ 79 w 136"/>
                <a:gd name="T7" fmla="*/ 91 h 127"/>
                <a:gd name="T8" fmla="*/ 70 w 136"/>
                <a:gd name="T9" fmla="*/ 107 h 127"/>
                <a:gd name="T10" fmla="*/ 67 w 136"/>
                <a:gd name="T11" fmla="*/ 97 h 127"/>
                <a:gd name="T12" fmla="*/ 65 w 136"/>
                <a:gd name="T13" fmla="*/ 44 h 127"/>
                <a:gd name="T14" fmla="*/ 66 w 136"/>
                <a:gd name="T15" fmla="*/ 25 h 127"/>
                <a:gd name="T16" fmla="*/ 2 w 136"/>
                <a:gd name="T17" fmla="*/ 33 h 127"/>
                <a:gd name="T18" fmla="*/ 2 w 136"/>
                <a:gd name="T19" fmla="*/ 39 h 127"/>
                <a:gd name="T20" fmla="*/ 1 w 136"/>
                <a:gd name="T21" fmla="*/ 75 h 127"/>
                <a:gd name="T22" fmla="*/ 0 w 136"/>
                <a:gd name="T23" fmla="*/ 121 h 127"/>
                <a:gd name="T24" fmla="*/ 0 w 136"/>
                <a:gd name="T25" fmla="*/ 127 h 127"/>
                <a:gd name="T26" fmla="*/ 74 w 136"/>
                <a:gd name="T27" fmla="*/ 124 h 127"/>
                <a:gd name="T28" fmla="*/ 132 w 136"/>
                <a:gd name="T29" fmla="*/ 115 h 127"/>
                <a:gd name="T30" fmla="*/ 135 w 136"/>
                <a:gd name="T31" fmla="*/ 88 h 127"/>
                <a:gd name="T32" fmla="*/ 135 w 136"/>
                <a:gd name="T33" fmla="*/ 0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36" h="127">
                  <a:moveTo>
                    <a:pt x="135" y="0"/>
                  </a:moveTo>
                  <a:cubicBezTo>
                    <a:pt x="119" y="8"/>
                    <a:pt x="103" y="15"/>
                    <a:pt x="86" y="20"/>
                  </a:cubicBezTo>
                  <a:cubicBezTo>
                    <a:pt x="86" y="36"/>
                    <a:pt x="85" y="51"/>
                    <a:pt x="84" y="66"/>
                  </a:cubicBezTo>
                  <a:cubicBezTo>
                    <a:pt x="83" y="75"/>
                    <a:pt x="81" y="83"/>
                    <a:pt x="79" y="91"/>
                  </a:cubicBezTo>
                  <a:cubicBezTo>
                    <a:pt x="78" y="100"/>
                    <a:pt x="76" y="109"/>
                    <a:pt x="70" y="107"/>
                  </a:cubicBezTo>
                  <a:cubicBezTo>
                    <a:pt x="67" y="104"/>
                    <a:pt x="67" y="100"/>
                    <a:pt x="67" y="97"/>
                  </a:cubicBezTo>
                  <a:cubicBezTo>
                    <a:pt x="63" y="79"/>
                    <a:pt x="64" y="62"/>
                    <a:pt x="65" y="44"/>
                  </a:cubicBezTo>
                  <a:cubicBezTo>
                    <a:pt x="65" y="42"/>
                    <a:pt x="65" y="32"/>
                    <a:pt x="66" y="25"/>
                  </a:cubicBezTo>
                  <a:cubicBezTo>
                    <a:pt x="45" y="30"/>
                    <a:pt x="24" y="33"/>
                    <a:pt x="2" y="33"/>
                  </a:cubicBezTo>
                  <a:cubicBezTo>
                    <a:pt x="2" y="35"/>
                    <a:pt x="2" y="37"/>
                    <a:pt x="2" y="39"/>
                  </a:cubicBezTo>
                  <a:cubicBezTo>
                    <a:pt x="2" y="51"/>
                    <a:pt x="2" y="63"/>
                    <a:pt x="1" y="75"/>
                  </a:cubicBezTo>
                  <a:cubicBezTo>
                    <a:pt x="1" y="90"/>
                    <a:pt x="1" y="105"/>
                    <a:pt x="0" y="121"/>
                  </a:cubicBezTo>
                  <a:cubicBezTo>
                    <a:pt x="0" y="122"/>
                    <a:pt x="0" y="125"/>
                    <a:pt x="0" y="127"/>
                  </a:cubicBezTo>
                  <a:cubicBezTo>
                    <a:pt x="25" y="127"/>
                    <a:pt x="49" y="127"/>
                    <a:pt x="74" y="124"/>
                  </a:cubicBezTo>
                  <a:cubicBezTo>
                    <a:pt x="94" y="123"/>
                    <a:pt x="113" y="120"/>
                    <a:pt x="132" y="115"/>
                  </a:cubicBezTo>
                  <a:cubicBezTo>
                    <a:pt x="133" y="106"/>
                    <a:pt x="135" y="97"/>
                    <a:pt x="135" y="88"/>
                  </a:cubicBezTo>
                  <a:cubicBezTo>
                    <a:pt x="136" y="59"/>
                    <a:pt x="135" y="30"/>
                    <a:pt x="135" y="0"/>
                  </a:cubicBezTo>
                  <a:close/>
                </a:path>
              </a:pathLst>
            </a:custGeom>
            <a:solidFill>
              <a:srgbClr val="EA63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88" name="Freeform 78">
              <a:extLst>
                <a:ext uri="{FF2B5EF4-FFF2-40B4-BE49-F238E27FC236}">
                  <a16:creationId xmlns:a16="http://schemas.microsoft.com/office/drawing/2014/main" id="{5223CAA9-A6C7-4F54-8F8E-E323358967A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895456" y="-1861074"/>
              <a:ext cx="1366838" cy="2062163"/>
            </a:xfrm>
            <a:custGeom>
              <a:avLst/>
              <a:gdLst>
                <a:gd name="T0" fmla="*/ 367 w 426"/>
                <a:gd name="T1" fmla="*/ 484 h 641"/>
                <a:gd name="T2" fmla="*/ 359 w 426"/>
                <a:gd name="T3" fmla="*/ 460 h 641"/>
                <a:gd name="T4" fmla="*/ 337 w 426"/>
                <a:gd name="T5" fmla="*/ 484 h 641"/>
                <a:gd name="T6" fmla="*/ 356 w 426"/>
                <a:gd name="T7" fmla="*/ 447 h 641"/>
                <a:gd name="T8" fmla="*/ 381 w 426"/>
                <a:gd name="T9" fmla="*/ 402 h 641"/>
                <a:gd name="T10" fmla="*/ 385 w 426"/>
                <a:gd name="T11" fmla="*/ 363 h 641"/>
                <a:gd name="T12" fmla="*/ 426 w 426"/>
                <a:gd name="T13" fmla="*/ 212 h 641"/>
                <a:gd name="T14" fmla="*/ 385 w 426"/>
                <a:gd name="T15" fmla="*/ 80 h 641"/>
                <a:gd name="T16" fmla="*/ 224 w 426"/>
                <a:gd name="T17" fmla="*/ 1 h 641"/>
                <a:gd name="T18" fmla="*/ 219 w 426"/>
                <a:gd name="T19" fmla="*/ 0 h 641"/>
                <a:gd name="T20" fmla="*/ 210 w 426"/>
                <a:gd name="T21" fmla="*/ 0 h 641"/>
                <a:gd name="T22" fmla="*/ 54 w 426"/>
                <a:gd name="T23" fmla="*/ 70 h 641"/>
                <a:gd name="T24" fmla="*/ 13 w 426"/>
                <a:gd name="T25" fmla="*/ 277 h 641"/>
                <a:gd name="T26" fmla="*/ 43 w 426"/>
                <a:gd name="T27" fmla="*/ 365 h 641"/>
                <a:gd name="T28" fmla="*/ 88 w 426"/>
                <a:gd name="T29" fmla="*/ 464 h 641"/>
                <a:gd name="T30" fmla="*/ 86 w 426"/>
                <a:gd name="T31" fmla="*/ 477 h 641"/>
                <a:gd name="T32" fmla="*/ 68 w 426"/>
                <a:gd name="T33" fmla="*/ 464 h 641"/>
                <a:gd name="T34" fmla="*/ 60 w 426"/>
                <a:gd name="T35" fmla="*/ 493 h 641"/>
                <a:gd name="T36" fmla="*/ 37 w 426"/>
                <a:gd name="T37" fmla="*/ 501 h 641"/>
                <a:gd name="T38" fmla="*/ 9 w 426"/>
                <a:gd name="T39" fmla="*/ 553 h 641"/>
                <a:gd name="T40" fmla="*/ 48 w 426"/>
                <a:gd name="T41" fmla="*/ 584 h 641"/>
                <a:gd name="T42" fmla="*/ 208 w 426"/>
                <a:gd name="T43" fmla="*/ 639 h 641"/>
                <a:gd name="T44" fmla="*/ 392 w 426"/>
                <a:gd name="T45" fmla="*/ 580 h 641"/>
                <a:gd name="T46" fmla="*/ 417 w 426"/>
                <a:gd name="T47" fmla="*/ 559 h 641"/>
                <a:gd name="T48" fmla="*/ 368 w 426"/>
                <a:gd name="T49" fmla="*/ 493 h 641"/>
                <a:gd name="T50" fmla="*/ 56 w 426"/>
                <a:gd name="T51" fmla="*/ 373 h 641"/>
                <a:gd name="T52" fmla="*/ 104 w 426"/>
                <a:gd name="T53" fmla="*/ 418 h 641"/>
                <a:gd name="T54" fmla="*/ 42 w 426"/>
                <a:gd name="T55" fmla="*/ 220 h 641"/>
                <a:gd name="T56" fmla="*/ 51 w 426"/>
                <a:gd name="T57" fmla="*/ 134 h 641"/>
                <a:gd name="T58" fmla="*/ 59 w 426"/>
                <a:gd name="T59" fmla="*/ 125 h 641"/>
                <a:gd name="T60" fmla="*/ 51 w 426"/>
                <a:gd name="T61" fmla="*/ 212 h 641"/>
                <a:gd name="T62" fmla="*/ 60 w 426"/>
                <a:gd name="T63" fmla="*/ 215 h 641"/>
                <a:gd name="T64" fmla="*/ 174 w 426"/>
                <a:gd name="T65" fmla="*/ 94 h 641"/>
                <a:gd name="T66" fmla="*/ 263 w 426"/>
                <a:gd name="T67" fmla="*/ 96 h 641"/>
                <a:gd name="T68" fmla="*/ 373 w 426"/>
                <a:gd name="T69" fmla="*/ 245 h 641"/>
                <a:gd name="T70" fmla="*/ 370 w 426"/>
                <a:gd name="T71" fmla="*/ 135 h 641"/>
                <a:gd name="T72" fmla="*/ 371 w 426"/>
                <a:gd name="T73" fmla="*/ 122 h 641"/>
                <a:gd name="T74" fmla="*/ 382 w 426"/>
                <a:gd name="T75" fmla="*/ 148 h 641"/>
                <a:gd name="T76" fmla="*/ 354 w 426"/>
                <a:gd name="T77" fmla="*/ 350 h 641"/>
                <a:gd name="T78" fmla="*/ 372 w 426"/>
                <a:gd name="T79" fmla="*/ 372 h 641"/>
                <a:gd name="T80" fmla="*/ 375 w 426"/>
                <a:gd name="T81" fmla="*/ 372 h 641"/>
                <a:gd name="T82" fmla="*/ 310 w 426"/>
                <a:gd name="T83" fmla="*/ 444 h 641"/>
                <a:gd name="T84" fmla="*/ 203 w 426"/>
                <a:gd name="T85" fmla="*/ 483 h 641"/>
                <a:gd name="T86" fmla="*/ 146 w 426"/>
                <a:gd name="T87" fmla="*/ 461 h 641"/>
                <a:gd name="T88" fmla="*/ 59 w 426"/>
                <a:gd name="T89" fmla="*/ 384 h 641"/>
                <a:gd name="T90" fmla="*/ 107 w 426"/>
                <a:gd name="T91" fmla="*/ 493 h 641"/>
                <a:gd name="T92" fmla="*/ 149 w 426"/>
                <a:gd name="T93" fmla="*/ 525 h 641"/>
                <a:gd name="T94" fmla="*/ 217 w 426"/>
                <a:gd name="T95" fmla="*/ 538 h 641"/>
                <a:gd name="T96" fmla="*/ 303 w 426"/>
                <a:gd name="T97" fmla="*/ 510 h 641"/>
                <a:gd name="T98" fmla="*/ 306 w 426"/>
                <a:gd name="T99" fmla="*/ 516 h 641"/>
                <a:gd name="T100" fmla="*/ 227 w 426"/>
                <a:gd name="T101" fmla="*/ 560 h 641"/>
                <a:gd name="T102" fmla="*/ 315 w 426"/>
                <a:gd name="T103" fmla="*/ 567 h 641"/>
                <a:gd name="T104" fmla="*/ 366 w 426"/>
                <a:gd name="T105" fmla="*/ 551 h 6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426" h="641">
                  <a:moveTo>
                    <a:pt x="368" y="493"/>
                  </a:moveTo>
                  <a:cubicBezTo>
                    <a:pt x="365" y="490"/>
                    <a:pt x="367" y="487"/>
                    <a:pt x="367" y="484"/>
                  </a:cubicBezTo>
                  <a:cubicBezTo>
                    <a:pt x="366" y="476"/>
                    <a:pt x="364" y="468"/>
                    <a:pt x="360" y="462"/>
                  </a:cubicBezTo>
                  <a:cubicBezTo>
                    <a:pt x="360" y="461"/>
                    <a:pt x="360" y="460"/>
                    <a:pt x="359" y="460"/>
                  </a:cubicBezTo>
                  <a:cubicBezTo>
                    <a:pt x="356" y="465"/>
                    <a:pt x="352" y="470"/>
                    <a:pt x="349" y="475"/>
                  </a:cubicBezTo>
                  <a:cubicBezTo>
                    <a:pt x="346" y="478"/>
                    <a:pt x="343" y="488"/>
                    <a:pt x="337" y="484"/>
                  </a:cubicBezTo>
                  <a:cubicBezTo>
                    <a:pt x="335" y="483"/>
                    <a:pt x="334" y="480"/>
                    <a:pt x="335" y="478"/>
                  </a:cubicBezTo>
                  <a:cubicBezTo>
                    <a:pt x="342" y="467"/>
                    <a:pt x="350" y="457"/>
                    <a:pt x="356" y="447"/>
                  </a:cubicBezTo>
                  <a:cubicBezTo>
                    <a:pt x="361" y="440"/>
                    <a:pt x="366" y="432"/>
                    <a:pt x="371" y="424"/>
                  </a:cubicBezTo>
                  <a:cubicBezTo>
                    <a:pt x="375" y="417"/>
                    <a:pt x="378" y="410"/>
                    <a:pt x="381" y="402"/>
                  </a:cubicBezTo>
                  <a:cubicBezTo>
                    <a:pt x="384" y="394"/>
                    <a:pt x="385" y="386"/>
                    <a:pt x="385" y="377"/>
                  </a:cubicBezTo>
                  <a:cubicBezTo>
                    <a:pt x="385" y="372"/>
                    <a:pt x="385" y="368"/>
                    <a:pt x="385" y="363"/>
                  </a:cubicBezTo>
                  <a:cubicBezTo>
                    <a:pt x="386" y="360"/>
                    <a:pt x="388" y="357"/>
                    <a:pt x="389" y="354"/>
                  </a:cubicBezTo>
                  <a:cubicBezTo>
                    <a:pt x="407" y="309"/>
                    <a:pt x="426" y="261"/>
                    <a:pt x="426" y="212"/>
                  </a:cubicBezTo>
                  <a:cubicBezTo>
                    <a:pt x="424" y="181"/>
                    <a:pt x="421" y="150"/>
                    <a:pt x="410" y="121"/>
                  </a:cubicBezTo>
                  <a:cubicBezTo>
                    <a:pt x="403" y="106"/>
                    <a:pt x="394" y="93"/>
                    <a:pt x="385" y="80"/>
                  </a:cubicBezTo>
                  <a:cubicBezTo>
                    <a:pt x="364" y="52"/>
                    <a:pt x="336" y="30"/>
                    <a:pt x="303" y="18"/>
                  </a:cubicBezTo>
                  <a:cubicBezTo>
                    <a:pt x="278" y="7"/>
                    <a:pt x="251" y="1"/>
                    <a:pt x="224" y="1"/>
                  </a:cubicBezTo>
                  <a:cubicBezTo>
                    <a:pt x="223" y="0"/>
                    <a:pt x="223" y="0"/>
                    <a:pt x="222" y="0"/>
                  </a:cubicBezTo>
                  <a:cubicBezTo>
                    <a:pt x="221" y="0"/>
                    <a:pt x="220" y="0"/>
                    <a:pt x="219" y="0"/>
                  </a:cubicBezTo>
                  <a:cubicBezTo>
                    <a:pt x="217" y="0"/>
                    <a:pt x="216" y="0"/>
                    <a:pt x="214" y="0"/>
                  </a:cubicBezTo>
                  <a:cubicBezTo>
                    <a:pt x="212" y="0"/>
                    <a:pt x="211" y="0"/>
                    <a:pt x="210" y="0"/>
                  </a:cubicBezTo>
                  <a:cubicBezTo>
                    <a:pt x="192" y="1"/>
                    <a:pt x="174" y="5"/>
                    <a:pt x="157" y="10"/>
                  </a:cubicBezTo>
                  <a:cubicBezTo>
                    <a:pt x="118" y="22"/>
                    <a:pt x="80" y="40"/>
                    <a:pt x="54" y="70"/>
                  </a:cubicBezTo>
                  <a:cubicBezTo>
                    <a:pt x="46" y="79"/>
                    <a:pt x="40" y="89"/>
                    <a:pt x="34" y="99"/>
                  </a:cubicBezTo>
                  <a:cubicBezTo>
                    <a:pt x="5" y="152"/>
                    <a:pt x="0" y="218"/>
                    <a:pt x="13" y="277"/>
                  </a:cubicBezTo>
                  <a:cubicBezTo>
                    <a:pt x="18" y="300"/>
                    <a:pt x="27" y="323"/>
                    <a:pt x="36" y="345"/>
                  </a:cubicBezTo>
                  <a:cubicBezTo>
                    <a:pt x="38" y="352"/>
                    <a:pt x="41" y="359"/>
                    <a:pt x="43" y="365"/>
                  </a:cubicBezTo>
                  <a:cubicBezTo>
                    <a:pt x="46" y="365"/>
                    <a:pt x="47" y="370"/>
                    <a:pt x="46" y="373"/>
                  </a:cubicBezTo>
                  <a:cubicBezTo>
                    <a:pt x="39" y="409"/>
                    <a:pt x="64" y="440"/>
                    <a:pt x="88" y="464"/>
                  </a:cubicBezTo>
                  <a:cubicBezTo>
                    <a:pt x="90" y="466"/>
                    <a:pt x="92" y="468"/>
                    <a:pt x="93" y="470"/>
                  </a:cubicBezTo>
                  <a:cubicBezTo>
                    <a:pt x="96" y="474"/>
                    <a:pt x="90" y="480"/>
                    <a:pt x="86" y="477"/>
                  </a:cubicBezTo>
                  <a:cubicBezTo>
                    <a:pt x="81" y="472"/>
                    <a:pt x="76" y="466"/>
                    <a:pt x="71" y="460"/>
                  </a:cubicBezTo>
                  <a:cubicBezTo>
                    <a:pt x="70" y="462"/>
                    <a:pt x="69" y="463"/>
                    <a:pt x="68" y="464"/>
                  </a:cubicBezTo>
                  <a:cubicBezTo>
                    <a:pt x="64" y="471"/>
                    <a:pt x="62" y="479"/>
                    <a:pt x="61" y="487"/>
                  </a:cubicBezTo>
                  <a:cubicBezTo>
                    <a:pt x="61" y="489"/>
                    <a:pt x="61" y="491"/>
                    <a:pt x="60" y="493"/>
                  </a:cubicBezTo>
                  <a:cubicBezTo>
                    <a:pt x="58" y="495"/>
                    <a:pt x="54" y="496"/>
                    <a:pt x="51" y="497"/>
                  </a:cubicBezTo>
                  <a:cubicBezTo>
                    <a:pt x="46" y="498"/>
                    <a:pt x="42" y="499"/>
                    <a:pt x="37" y="501"/>
                  </a:cubicBezTo>
                  <a:cubicBezTo>
                    <a:pt x="33" y="502"/>
                    <a:pt x="30" y="504"/>
                    <a:pt x="26" y="506"/>
                  </a:cubicBezTo>
                  <a:cubicBezTo>
                    <a:pt x="11" y="515"/>
                    <a:pt x="2" y="536"/>
                    <a:pt x="9" y="553"/>
                  </a:cubicBezTo>
                  <a:cubicBezTo>
                    <a:pt x="10" y="554"/>
                    <a:pt x="11" y="555"/>
                    <a:pt x="12" y="556"/>
                  </a:cubicBezTo>
                  <a:cubicBezTo>
                    <a:pt x="23" y="567"/>
                    <a:pt x="35" y="576"/>
                    <a:pt x="48" y="584"/>
                  </a:cubicBezTo>
                  <a:cubicBezTo>
                    <a:pt x="58" y="591"/>
                    <a:pt x="69" y="597"/>
                    <a:pt x="80" y="602"/>
                  </a:cubicBezTo>
                  <a:cubicBezTo>
                    <a:pt x="120" y="622"/>
                    <a:pt x="165" y="636"/>
                    <a:pt x="208" y="639"/>
                  </a:cubicBezTo>
                  <a:cubicBezTo>
                    <a:pt x="253" y="641"/>
                    <a:pt x="298" y="629"/>
                    <a:pt x="340" y="611"/>
                  </a:cubicBezTo>
                  <a:cubicBezTo>
                    <a:pt x="358" y="603"/>
                    <a:pt x="375" y="592"/>
                    <a:pt x="392" y="580"/>
                  </a:cubicBezTo>
                  <a:cubicBezTo>
                    <a:pt x="399" y="575"/>
                    <a:pt x="407" y="569"/>
                    <a:pt x="415" y="563"/>
                  </a:cubicBezTo>
                  <a:cubicBezTo>
                    <a:pt x="415" y="561"/>
                    <a:pt x="416" y="560"/>
                    <a:pt x="417" y="559"/>
                  </a:cubicBezTo>
                  <a:cubicBezTo>
                    <a:pt x="422" y="550"/>
                    <a:pt x="420" y="539"/>
                    <a:pt x="416" y="530"/>
                  </a:cubicBezTo>
                  <a:cubicBezTo>
                    <a:pt x="408" y="510"/>
                    <a:pt x="386" y="503"/>
                    <a:pt x="368" y="493"/>
                  </a:cubicBezTo>
                  <a:close/>
                  <a:moveTo>
                    <a:pt x="59" y="384"/>
                  </a:moveTo>
                  <a:cubicBezTo>
                    <a:pt x="58" y="382"/>
                    <a:pt x="52" y="372"/>
                    <a:pt x="56" y="373"/>
                  </a:cubicBezTo>
                  <a:cubicBezTo>
                    <a:pt x="62" y="378"/>
                    <a:pt x="66" y="384"/>
                    <a:pt x="72" y="388"/>
                  </a:cubicBezTo>
                  <a:cubicBezTo>
                    <a:pt x="82" y="398"/>
                    <a:pt x="92" y="408"/>
                    <a:pt x="104" y="418"/>
                  </a:cubicBezTo>
                  <a:cubicBezTo>
                    <a:pt x="94" y="404"/>
                    <a:pt x="86" y="389"/>
                    <a:pt x="82" y="372"/>
                  </a:cubicBezTo>
                  <a:cubicBezTo>
                    <a:pt x="66" y="323"/>
                    <a:pt x="49" y="272"/>
                    <a:pt x="42" y="220"/>
                  </a:cubicBezTo>
                  <a:cubicBezTo>
                    <a:pt x="40" y="200"/>
                    <a:pt x="42" y="179"/>
                    <a:pt x="46" y="159"/>
                  </a:cubicBezTo>
                  <a:cubicBezTo>
                    <a:pt x="46" y="156"/>
                    <a:pt x="48" y="144"/>
                    <a:pt x="51" y="134"/>
                  </a:cubicBezTo>
                  <a:cubicBezTo>
                    <a:pt x="54" y="127"/>
                    <a:pt x="56" y="122"/>
                    <a:pt x="59" y="125"/>
                  </a:cubicBezTo>
                  <a:cubicBezTo>
                    <a:pt x="59" y="125"/>
                    <a:pt x="59" y="125"/>
                    <a:pt x="59" y="125"/>
                  </a:cubicBezTo>
                  <a:cubicBezTo>
                    <a:pt x="60" y="132"/>
                    <a:pt x="57" y="139"/>
                    <a:pt x="56" y="146"/>
                  </a:cubicBezTo>
                  <a:cubicBezTo>
                    <a:pt x="53" y="168"/>
                    <a:pt x="50" y="190"/>
                    <a:pt x="51" y="212"/>
                  </a:cubicBezTo>
                  <a:cubicBezTo>
                    <a:pt x="52" y="222"/>
                    <a:pt x="53" y="232"/>
                    <a:pt x="55" y="242"/>
                  </a:cubicBezTo>
                  <a:cubicBezTo>
                    <a:pt x="56" y="232"/>
                    <a:pt x="58" y="224"/>
                    <a:pt x="60" y="215"/>
                  </a:cubicBezTo>
                  <a:cubicBezTo>
                    <a:pt x="75" y="161"/>
                    <a:pt x="118" y="116"/>
                    <a:pt x="170" y="96"/>
                  </a:cubicBezTo>
                  <a:cubicBezTo>
                    <a:pt x="171" y="96"/>
                    <a:pt x="173" y="95"/>
                    <a:pt x="174" y="94"/>
                  </a:cubicBezTo>
                  <a:cubicBezTo>
                    <a:pt x="187" y="90"/>
                    <a:pt x="201" y="88"/>
                    <a:pt x="215" y="88"/>
                  </a:cubicBezTo>
                  <a:cubicBezTo>
                    <a:pt x="231" y="88"/>
                    <a:pt x="247" y="91"/>
                    <a:pt x="263" y="96"/>
                  </a:cubicBezTo>
                  <a:cubicBezTo>
                    <a:pt x="309" y="111"/>
                    <a:pt x="341" y="152"/>
                    <a:pt x="360" y="195"/>
                  </a:cubicBezTo>
                  <a:cubicBezTo>
                    <a:pt x="366" y="211"/>
                    <a:pt x="371" y="228"/>
                    <a:pt x="373" y="245"/>
                  </a:cubicBezTo>
                  <a:cubicBezTo>
                    <a:pt x="375" y="233"/>
                    <a:pt x="377" y="221"/>
                    <a:pt x="378" y="209"/>
                  </a:cubicBezTo>
                  <a:cubicBezTo>
                    <a:pt x="380" y="184"/>
                    <a:pt x="375" y="160"/>
                    <a:pt x="370" y="135"/>
                  </a:cubicBezTo>
                  <a:cubicBezTo>
                    <a:pt x="370" y="135"/>
                    <a:pt x="370" y="135"/>
                    <a:pt x="370" y="134"/>
                  </a:cubicBezTo>
                  <a:cubicBezTo>
                    <a:pt x="370" y="131"/>
                    <a:pt x="367" y="121"/>
                    <a:pt x="371" y="122"/>
                  </a:cubicBezTo>
                  <a:cubicBezTo>
                    <a:pt x="375" y="126"/>
                    <a:pt x="378" y="132"/>
                    <a:pt x="379" y="137"/>
                  </a:cubicBezTo>
                  <a:cubicBezTo>
                    <a:pt x="380" y="141"/>
                    <a:pt x="381" y="145"/>
                    <a:pt x="382" y="148"/>
                  </a:cubicBezTo>
                  <a:cubicBezTo>
                    <a:pt x="387" y="168"/>
                    <a:pt x="388" y="188"/>
                    <a:pt x="387" y="208"/>
                  </a:cubicBezTo>
                  <a:cubicBezTo>
                    <a:pt x="384" y="256"/>
                    <a:pt x="367" y="303"/>
                    <a:pt x="354" y="350"/>
                  </a:cubicBezTo>
                  <a:cubicBezTo>
                    <a:pt x="347" y="373"/>
                    <a:pt x="340" y="397"/>
                    <a:pt x="328" y="418"/>
                  </a:cubicBezTo>
                  <a:cubicBezTo>
                    <a:pt x="343" y="403"/>
                    <a:pt x="358" y="387"/>
                    <a:pt x="372" y="372"/>
                  </a:cubicBezTo>
                  <a:cubicBezTo>
                    <a:pt x="373" y="371"/>
                    <a:pt x="373" y="370"/>
                    <a:pt x="375" y="370"/>
                  </a:cubicBezTo>
                  <a:cubicBezTo>
                    <a:pt x="375" y="370"/>
                    <a:pt x="376" y="371"/>
                    <a:pt x="375" y="372"/>
                  </a:cubicBezTo>
                  <a:cubicBezTo>
                    <a:pt x="375" y="374"/>
                    <a:pt x="374" y="375"/>
                    <a:pt x="373" y="377"/>
                  </a:cubicBezTo>
                  <a:cubicBezTo>
                    <a:pt x="357" y="404"/>
                    <a:pt x="333" y="425"/>
                    <a:pt x="310" y="444"/>
                  </a:cubicBezTo>
                  <a:cubicBezTo>
                    <a:pt x="289" y="460"/>
                    <a:pt x="266" y="476"/>
                    <a:pt x="240" y="480"/>
                  </a:cubicBezTo>
                  <a:cubicBezTo>
                    <a:pt x="228" y="484"/>
                    <a:pt x="215" y="484"/>
                    <a:pt x="203" y="483"/>
                  </a:cubicBezTo>
                  <a:cubicBezTo>
                    <a:pt x="201" y="484"/>
                    <a:pt x="193" y="482"/>
                    <a:pt x="185" y="479"/>
                  </a:cubicBezTo>
                  <a:cubicBezTo>
                    <a:pt x="171" y="476"/>
                    <a:pt x="158" y="469"/>
                    <a:pt x="146" y="461"/>
                  </a:cubicBezTo>
                  <a:cubicBezTo>
                    <a:pt x="133" y="454"/>
                    <a:pt x="120" y="445"/>
                    <a:pt x="109" y="435"/>
                  </a:cubicBezTo>
                  <a:cubicBezTo>
                    <a:pt x="92" y="419"/>
                    <a:pt x="73" y="403"/>
                    <a:pt x="59" y="384"/>
                  </a:cubicBezTo>
                  <a:close/>
                  <a:moveTo>
                    <a:pt x="257" y="577"/>
                  </a:moveTo>
                  <a:cubicBezTo>
                    <a:pt x="198" y="571"/>
                    <a:pt x="141" y="542"/>
                    <a:pt x="107" y="493"/>
                  </a:cubicBezTo>
                  <a:cubicBezTo>
                    <a:pt x="106" y="492"/>
                    <a:pt x="107" y="490"/>
                    <a:pt x="108" y="491"/>
                  </a:cubicBezTo>
                  <a:cubicBezTo>
                    <a:pt x="121" y="503"/>
                    <a:pt x="135" y="514"/>
                    <a:pt x="149" y="525"/>
                  </a:cubicBezTo>
                  <a:cubicBezTo>
                    <a:pt x="150" y="525"/>
                    <a:pt x="151" y="526"/>
                    <a:pt x="152" y="527"/>
                  </a:cubicBezTo>
                  <a:cubicBezTo>
                    <a:pt x="172" y="536"/>
                    <a:pt x="195" y="539"/>
                    <a:pt x="217" y="538"/>
                  </a:cubicBezTo>
                  <a:cubicBezTo>
                    <a:pt x="240" y="536"/>
                    <a:pt x="262" y="529"/>
                    <a:pt x="282" y="520"/>
                  </a:cubicBezTo>
                  <a:cubicBezTo>
                    <a:pt x="289" y="516"/>
                    <a:pt x="296" y="513"/>
                    <a:pt x="303" y="510"/>
                  </a:cubicBezTo>
                  <a:cubicBezTo>
                    <a:pt x="305" y="509"/>
                    <a:pt x="307" y="510"/>
                    <a:pt x="307" y="511"/>
                  </a:cubicBezTo>
                  <a:cubicBezTo>
                    <a:pt x="308" y="513"/>
                    <a:pt x="308" y="515"/>
                    <a:pt x="306" y="516"/>
                  </a:cubicBezTo>
                  <a:cubicBezTo>
                    <a:pt x="305" y="517"/>
                    <a:pt x="303" y="518"/>
                    <a:pt x="302" y="519"/>
                  </a:cubicBezTo>
                  <a:cubicBezTo>
                    <a:pt x="286" y="543"/>
                    <a:pt x="256" y="559"/>
                    <a:pt x="227" y="560"/>
                  </a:cubicBezTo>
                  <a:cubicBezTo>
                    <a:pt x="223" y="559"/>
                    <a:pt x="220" y="559"/>
                    <a:pt x="216" y="559"/>
                  </a:cubicBezTo>
                  <a:cubicBezTo>
                    <a:pt x="248" y="569"/>
                    <a:pt x="282" y="571"/>
                    <a:pt x="315" y="567"/>
                  </a:cubicBezTo>
                  <a:cubicBezTo>
                    <a:pt x="332" y="563"/>
                    <a:pt x="349" y="557"/>
                    <a:pt x="365" y="549"/>
                  </a:cubicBezTo>
                  <a:cubicBezTo>
                    <a:pt x="366" y="549"/>
                    <a:pt x="367" y="550"/>
                    <a:pt x="366" y="551"/>
                  </a:cubicBezTo>
                  <a:cubicBezTo>
                    <a:pt x="334" y="573"/>
                    <a:pt x="295" y="582"/>
                    <a:pt x="257" y="577"/>
                  </a:cubicBezTo>
                  <a:close/>
                </a:path>
              </a:pathLst>
            </a:custGeom>
            <a:solidFill>
              <a:srgbClr val="EA63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89" name="Freeform 79">
              <a:extLst>
                <a:ext uri="{FF2B5EF4-FFF2-40B4-BE49-F238E27FC236}">
                  <a16:creationId xmlns:a16="http://schemas.microsoft.com/office/drawing/2014/main" id="{26C4D829-3E96-41C0-8C43-C18254F98369}"/>
                </a:ext>
              </a:extLst>
            </p:cNvPr>
            <p:cNvSpPr>
              <a:spLocks/>
            </p:cNvSpPr>
            <p:nvPr/>
          </p:nvSpPr>
          <p:spPr bwMode="auto">
            <a:xfrm>
              <a:off x="6825731" y="185214"/>
              <a:ext cx="31750" cy="250825"/>
            </a:xfrm>
            <a:custGeom>
              <a:avLst/>
              <a:gdLst>
                <a:gd name="T0" fmla="*/ 1 w 10"/>
                <a:gd name="T1" fmla="*/ 78 h 78"/>
                <a:gd name="T2" fmla="*/ 3 w 10"/>
                <a:gd name="T3" fmla="*/ 70 h 78"/>
                <a:gd name="T4" fmla="*/ 4 w 10"/>
                <a:gd name="T5" fmla="*/ 60 h 78"/>
                <a:gd name="T6" fmla="*/ 5 w 10"/>
                <a:gd name="T7" fmla="*/ 55 h 78"/>
                <a:gd name="T8" fmla="*/ 5 w 10"/>
                <a:gd name="T9" fmla="*/ 54 h 78"/>
                <a:gd name="T10" fmla="*/ 10 w 10"/>
                <a:gd name="T11" fmla="*/ 0 h 78"/>
                <a:gd name="T12" fmla="*/ 0 w 10"/>
                <a:gd name="T13" fmla="*/ 3 h 78"/>
                <a:gd name="T14" fmla="*/ 0 w 10"/>
                <a:gd name="T15" fmla="*/ 17 h 78"/>
                <a:gd name="T16" fmla="*/ 1 w 10"/>
                <a:gd name="T17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" h="78">
                  <a:moveTo>
                    <a:pt x="1" y="78"/>
                  </a:moveTo>
                  <a:cubicBezTo>
                    <a:pt x="2" y="75"/>
                    <a:pt x="2" y="72"/>
                    <a:pt x="3" y="70"/>
                  </a:cubicBezTo>
                  <a:cubicBezTo>
                    <a:pt x="3" y="66"/>
                    <a:pt x="4" y="63"/>
                    <a:pt x="4" y="60"/>
                  </a:cubicBezTo>
                  <a:cubicBezTo>
                    <a:pt x="4" y="58"/>
                    <a:pt x="5" y="56"/>
                    <a:pt x="5" y="55"/>
                  </a:cubicBezTo>
                  <a:cubicBezTo>
                    <a:pt x="5" y="54"/>
                    <a:pt x="5" y="54"/>
                    <a:pt x="5" y="54"/>
                  </a:cubicBezTo>
                  <a:cubicBezTo>
                    <a:pt x="8" y="36"/>
                    <a:pt x="10" y="18"/>
                    <a:pt x="10" y="0"/>
                  </a:cubicBezTo>
                  <a:cubicBezTo>
                    <a:pt x="7" y="1"/>
                    <a:pt x="4" y="2"/>
                    <a:pt x="0" y="3"/>
                  </a:cubicBezTo>
                  <a:cubicBezTo>
                    <a:pt x="1" y="7"/>
                    <a:pt x="0" y="13"/>
                    <a:pt x="0" y="17"/>
                  </a:cubicBezTo>
                  <a:cubicBezTo>
                    <a:pt x="0" y="37"/>
                    <a:pt x="0" y="58"/>
                    <a:pt x="1" y="78"/>
                  </a:cubicBezTo>
                  <a:close/>
                </a:path>
              </a:pathLst>
            </a:custGeom>
            <a:solidFill>
              <a:srgbClr val="C94B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90" name="Freeform 80">
              <a:extLst>
                <a:ext uri="{FF2B5EF4-FFF2-40B4-BE49-F238E27FC236}">
                  <a16:creationId xmlns:a16="http://schemas.microsoft.com/office/drawing/2014/main" id="{168DF126-4EB4-4447-A474-45CC7442E22A}"/>
                </a:ext>
              </a:extLst>
            </p:cNvPr>
            <p:cNvSpPr>
              <a:spLocks/>
            </p:cNvSpPr>
            <p:nvPr/>
          </p:nvSpPr>
          <p:spPr bwMode="auto">
            <a:xfrm>
              <a:off x="7043218" y="-40211"/>
              <a:ext cx="414338" cy="523875"/>
            </a:xfrm>
            <a:custGeom>
              <a:avLst/>
              <a:gdLst>
                <a:gd name="T0" fmla="*/ 72 w 129"/>
                <a:gd name="T1" fmla="*/ 7 h 163"/>
                <a:gd name="T2" fmla="*/ 66 w 129"/>
                <a:gd name="T3" fmla="*/ 0 h 163"/>
                <a:gd name="T4" fmla="*/ 49 w 129"/>
                <a:gd name="T5" fmla="*/ 14 h 163"/>
                <a:gd name="T6" fmla="*/ 2 w 129"/>
                <a:gd name="T7" fmla="*/ 45 h 163"/>
                <a:gd name="T8" fmla="*/ 3 w 129"/>
                <a:gd name="T9" fmla="*/ 48 h 163"/>
                <a:gd name="T10" fmla="*/ 3 w 129"/>
                <a:gd name="T11" fmla="*/ 90 h 163"/>
                <a:gd name="T12" fmla="*/ 0 w 129"/>
                <a:gd name="T13" fmla="*/ 158 h 163"/>
                <a:gd name="T14" fmla="*/ 0 w 129"/>
                <a:gd name="T15" fmla="*/ 163 h 163"/>
                <a:gd name="T16" fmla="*/ 105 w 129"/>
                <a:gd name="T17" fmla="*/ 123 h 163"/>
                <a:gd name="T18" fmla="*/ 129 w 129"/>
                <a:gd name="T19" fmla="*/ 110 h 163"/>
                <a:gd name="T20" fmla="*/ 93 w 129"/>
                <a:gd name="T21" fmla="*/ 34 h 163"/>
                <a:gd name="T22" fmla="*/ 72 w 129"/>
                <a:gd name="T23" fmla="*/ 7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9" h="163">
                  <a:moveTo>
                    <a:pt x="72" y="7"/>
                  </a:moveTo>
                  <a:cubicBezTo>
                    <a:pt x="70" y="5"/>
                    <a:pt x="68" y="3"/>
                    <a:pt x="66" y="0"/>
                  </a:cubicBezTo>
                  <a:cubicBezTo>
                    <a:pt x="61" y="5"/>
                    <a:pt x="52" y="11"/>
                    <a:pt x="49" y="14"/>
                  </a:cubicBezTo>
                  <a:cubicBezTo>
                    <a:pt x="35" y="26"/>
                    <a:pt x="19" y="36"/>
                    <a:pt x="2" y="45"/>
                  </a:cubicBezTo>
                  <a:cubicBezTo>
                    <a:pt x="3" y="46"/>
                    <a:pt x="3" y="47"/>
                    <a:pt x="3" y="48"/>
                  </a:cubicBezTo>
                  <a:cubicBezTo>
                    <a:pt x="3" y="62"/>
                    <a:pt x="3" y="76"/>
                    <a:pt x="3" y="90"/>
                  </a:cubicBezTo>
                  <a:cubicBezTo>
                    <a:pt x="4" y="113"/>
                    <a:pt x="4" y="136"/>
                    <a:pt x="0" y="158"/>
                  </a:cubicBezTo>
                  <a:cubicBezTo>
                    <a:pt x="0" y="159"/>
                    <a:pt x="0" y="161"/>
                    <a:pt x="0" y="163"/>
                  </a:cubicBezTo>
                  <a:cubicBezTo>
                    <a:pt x="36" y="154"/>
                    <a:pt x="72" y="140"/>
                    <a:pt x="105" y="123"/>
                  </a:cubicBezTo>
                  <a:cubicBezTo>
                    <a:pt x="113" y="119"/>
                    <a:pt x="122" y="115"/>
                    <a:pt x="129" y="110"/>
                  </a:cubicBezTo>
                  <a:cubicBezTo>
                    <a:pt x="118" y="85"/>
                    <a:pt x="108" y="58"/>
                    <a:pt x="93" y="34"/>
                  </a:cubicBezTo>
                  <a:cubicBezTo>
                    <a:pt x="86" y="25"/>
                    <a:pt x="79" y="16"/>
                    <a:pt x="72" y="7"/>
                  </a:cubicBezTo>
                  <a:close/>
                </a:path>
              </a:pathLst>
            </a:custGeom>
            <a:solidFill>
              <a:srgbClr val="FFB8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91" name="Freeform 81">
              <a:extLst>
                <a:ext uri="{FF2B5EF4-FFF2-40B4-BE49-F238E27FC236}">
                  <a16:creationId xmlns:a16="http://schemas.microsoft.com/office/drawing/2014/main" id="{0AC9C740-F6A1-42E0-80D0-DEFA5AC75C2B}"/>
                </a:ext>
              </a:extLst>
            </p:cNvPr>
            <p:cNvSpPr>
              <a:spLocks/>
            </p:cNvSpPr>
            <p:nvPr/>
          </p:nvSpPr>
          <p:spPr bwMode="auto">
            <a:xfrm>
              <a:off x="6476481" y="-175149"/>
              <a:ext cx="358775" cy="109538"/>
            </a:xfrm>
            <a:custGeom>
              <a:avLst/>
              <a:gdLst>
                <a:gd name="T0" fmla="*/ 81 w 112"/>
                <a:gd name="T1" fmla="*/ 25 h 34"/>
                <a:gd name="T2" fmla="*/ 112 w 112"/>
                <a:gd name="T3" fmla="*/ 0 h 34"/>
                <a:gd name="T4" fmla="*/ 6 w 112"/>
                <a:gd name="T5" fmla="*/ 22 h 34"/>
                <a:gd name="T6" fmla="*/ 0 w 112"/>
                <a:gd name="T7" fmla="*/ 21 h 34"/>
                <a:gd name="T8" fmla="*/ 28 w 112"/>
                <a:gd name="T9" fmla="*/ 33 h 34"/>
                <a:gd name="T10" fmla="*/ 40 w 112"/>
                <a:gd name="T11" fmla="*/ 33 h 34"/>
                <a:gd name="T12" fmla="*/ 81 w 112"/>
                <a:gd name="T13" fmla="*/ 25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2" h="34">
                  <a:moveTo>
                    <a:pt x="81" y="25"/>
                  </a:moveTo>
                  <a:cubicBezTo>
                    <a:pt x="93" y="19"/>
                    <a:pt x="104" y="10"/>
                    <a:pt x="112" y="0"/>
                  </a:cubicBezTo>
                  <a:cubicBezTo>
                    <a:pt x="80" y="18"/>
                    <a:pt x="43" y="27"/>
                    <a:pt x="6" y="22"/>
                  </a:cubicBezTo>
                  <a:cubicBezTo>
                    <a:pt x="4" y="22"/>
                    <a:pt x="2" y="21"/>
                    <a:pt x="0" y="21"/>
                  </a:cubicBezTo>
                  <a:cubicBezTo>
                    <a:pt x="9" y="26"/>
                    <a:pt x="18" y="30"/>
                    <a:pt x="28" y="33"/>
                  </a:cubicBezTo>
                  <a:cubicBezTo>
                    <a:pt x="32" y="33"/>
                    <a:pt x="36" y="33"/>
                    <a:pt x="40" y="33"/>
                  </a:cubicBezTo>
                  <a:cubicBezTo>
                    <a:pt x="54" y="34"/>
                    <a:pt x="68" y="30"/>
                    <a:pt x="81" y="25"/>
                  </a:cubicBezTo>
                  <a:close/>
                </a:path>
              </a:pathLst>
            </a:custGeom>
            <a:solidFill>
              <a:srgbClr val="C94B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92" name="Freeform 82">
              <a:extLst>
                <a:ext uri="{FF2B5EF4-FFF2-40B4-BE49-F238E27FC236}">
                  <a16:creationId xmlns:a16="http://schemas.microsoft.com/office/drawing/2014/main" id="{0F7D39C6-38D2-438C-B6C6-9B23D3234F8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024043" y="-1591199"/>
              <a:ext cx="1116013" cy="1287463"/>
            </a:xfrm>
            <a:custGeom>
              <a:avLst/>
              <a:gdLst>
                <a:gd name="T0" fmla="*/ 145 w 348"/>
                <a:gd name="T1" fmla="*/ 395 h 400"/>
                <a:gd name="T2" fmla="*/ 200 w 348"/>
                <a:gd name="T3" fmla="*/ 396 h 400"/>
                <a:gd name="T4" fmla="*/ 333 w 348"/>
                <a:gd name="T5" fmla="*/ 293 h 400"/>
                <a:gd name="T6" fmla="*/ 335 w 348"/>
                <a:gd name="T7" fmla="*/ 286 h 400"/>
                <a:gd name="T8" fmla="*/ 288 w 348"/>
                <a:gd name="T9" fmla="*/ 334 h 400"/>
                <a:gd name="T10" fmla="*/ 347 w 348"/>
                <a:gd name="T11" fmla="*/ 124 h 400"/>
                <a:gd name="T12" fmla="*/ 331 w 348"/>
                <a:gd name="T13" fmla="*/ 38 h 400"/>
                <a:gd name="T14" fmla="*/ 338 w 348"/>
                <a:gd name="T15" fmla="*/ 125 h 400"/>
                <a:gd name="T16" fmla="*/ 320 w 348"/>
                <a:gd name="T17" fmla="*/ 111 h 400"/>
                <a:gd name="T18" fmla="*/ 130 w 348"/>
                <a:gd name="T19" fmla="*/ 12 h 400"/>
                <a:gd name="T20" fmla="*/ 15 w 348"/>
                <a:gd name="T21" fmla="*/ 158 h 400"/>
                <a:gd name="T22" fmla="*/ 16 w 348"/>
                <a:gd name="T23" fmla="*/ 62 h 400"/>
                <a:gd name="T24" fmla="*/ 6 w 348"/>
                <a:gd name="T25" fmla="*/ 75 h 400"/>
                <a:gd name="T26" fmla="*/ 42 w 348"/>
                <a:gd name="T27" fmla="*/ 289 h 400"/>
                <a:gd name="T28" fmla="*/ 32 w 348"/>
                <a:gd name="T29" fmla="*/ 304 h 400"/>
                <a:gd name="T30" fmla="*/ 19 w 348"/>
                <a:gd name="T31" fmla="*/ 300 h 400"/>
                <a:gd name="T32" fmla="*/ 106 w 348"/>
                <a:gd name="T33" fmla="*/ 377 h 400"/>
                <a:gd name="T34" fmla="*/ 117 w 348"/>
                <a:gd name="T35" fmla="*/ 28 h 400"/>
                <a:gd name="T36" fmla="*/ 234 w 348"/>
                <a:gd name="T37" fmla="*/ 26 h 400"/>
                <a:gd name="T38" fmla="*/ 324 w 348"/>
                <a:gd name="T39" fmla="*/ 180 h 400"/>
                <a:gd name="T40" fmla="*/ 312 w 348"/>
                <a:gd name="T41" fmla="*/ 176 h 400"/>
                <a:gd name="T42" fmla="*/ 191 w 348"/>
                <a:gd name="T43" fmla="*/ 170 h 400"/>
                <a:gd name="T44" fmla="*/ 157 w 348"/>
                <a:gd name="T45" fmla="*/ 177 h 400"/>
                <a:gd name="T46" fmla="*/ 155 w 348"/>
                <a:gd name="T47" fmla="*/ 170 h 400"/>
                <a:gd name="T48" fmla="*/ 34 w 348"/>
                <a:gd name="T49" fmla="*/ 175 h 400"/>
                <a:gd name="T50" fmla="*/ 21 w 348"/>
                <a:gd name="T51" fmla="*/ 180 h 400"/>
                <a:gd name="T52" fmla="*/ 251 w 348"/>
                <a:gd name="T53" fmla="*/ 237 h 400"/>
                <a:gd name="T54" fmla="*/ 217 w 348"/>
                <a:gd name="T55" fmla="*/ 144 h 400"/>
                <a:gd name="T56" fmla="*/ 301 w 348"/>
                <a:gd name="T57" fmla="*/ 169 h 400"/>
                <a:gd name="T58" fmla="*/ 148 w 348"/>
                <a:gd name="T59" fmla="*/ 178 h 400"/>
                <a:gd name="T60" fmla="*/ 45 w 348"/>
                <a:gd name="T61" fmla="*/ 169 h 400"/>
                <a:gd name="T62" fmla="*/ 129 w 348"/>
                <a:gd name="T63" fmla="*/ 144 h 400"/>
                <a:gd name="T64" fmla="*/ 41 w 348"/>
                <a:gd name="T65" fmla="*/ 255 h 400"/>
                <a:gd name="T66" fmla="*/ 34 w 348"/>
                <a:gd name="T67" fmla="*/ 186 h 400"/>
                <a:gd name="T68" fmla="*/ 94 w 348"/>
                <a:gd name="T69" fmla="*/ 246 h 400"/>
                <a:gd name="T70" fmla="*/ 185 w 348"/>
                <a:gd name="T71" fmla="*/ 187 h 400"/>
                <a:gd name="T72" fmla="*/ 190 w 348"/>
                <a:gd name="T73" fmla="*/ 189 h 400"/>
                <a:gd name="T74" fmla="*/ 252 w 348"/>
                <a:gd name="T75" fmla="*/ 246 h 400"/>
                <a:gd name="T76" fmla="*/ 321 w 348"/>
                <a:gd name="T77" fmla="*/ 189 h 400"/>
                <a:gd name="T78" fmla="*/ 324 w 348"/>
                <a:gd name="T79" fmla="*/ 191 h 400"/>
                <a:gd name="T80" fmla="*/ 308 w 348"/>
                <a:gd name="T81" fmla="*/ 253 h 400"/>
                <a:gd name="T82" fmla="*/ 195 w 348"/>
                <a:gd name="T83" fmla="*/ 387 h 400"/>
                <a:gd name="T84" fmla="*/ 155 w 348"/>
                <a:gd name="T85" fmla="*/ 388 h 400"/>
                <a:gd name="T86" fmla="*/ 41 w 348"/>
                <a:gd name="T87" fmla="*/ 255 h 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48" h="400">
                  <a:moveTo>
                    <a:pt x="106" y="377"/>
                  </a:moveTo>
                  <a:cubicBezTo>
                    <a:pt x="118" y="385"/>
                    <a:pt x="131" y="392"/>
                    <a:pt x="145" y="395"/>
                  </a:cubicBezTo>
                  <a:cubicBezTo>
                    <a:pt x="153" y="398"/>
                    <a:pt x="161" y="400"/>
                    <a:pt x="163" y="399"/>
                  </a:cubicBezTo>
                  <a:cubicBezTo>
                    <a:pt x="175" y="400"/>
                    <a:pt x="188" y="400"/>
                    <a:pt x="200" y="396"/>
                  </a:cubicBezTo>
                  <a:cubicBezTo>
                    <a:pt x="226" y="392"/>
                    <a:pt x="249" y="376"/>
                    <a:pt x="270" y="360"/>
                  </a:cubicBezTo>
                  <a:cubicBezTo>
                    <a:pt x="293" y="341"/>
                    <a:pt x="317" y="320"/>
                    <a:pt x="333" y="293"/>
                  </a:cubicBezTo>
                  <a:cubicBezTo>
                    <a:pt x="334" y="291"/>
                    <a:pt x="335" y="290"/>
                    <a:pt x="335" y="288"/>
                  </a:cubicBezTo>
                  <a:cubicBezTo>
                    <a:pt x="336" y="287"/>
                    <a:pt x="335" y="286"/>
                    <a:pt x="335" y="286"/>
                  </a:cubicBezTo>
                  <a:cubicBezTo>
                    <a:pt x="333" y="286"/>
                    <a:pt x="333" y="287"/>
                    <a:pt x="332" y="288"/>
                  </a:cubicBezTo>
                  <a:cubicBezTo>
                    <a:pt x="318" y="303"/>
                    <a:pt x="303" y="319"/>
                    <a:pt x="288" y="334"/>
                  </a:cubicBezTo>
                  <a:cubicBezTo>
                    <a:pt x="300" y="313"/>
                    <a:pt x="307" y="289"/>
                    <a:pt x="314" y="266"/>
                  </a:cubicBezTo>
                  <a:cubicBezTo>
                    <a:pt x="327" y="219"/>
                    <a:pt x="344" y="172"/>
                    <a:pt x="347" y="124"/>
                  </a:cubicBezTo>
                  <a:cubicBezTo>
                    <a:pt x="348" y="104"/>
                    <a:pt x="347" y="84"/>
                    <a:pt x="342" y="64"/>
                  </a:cubicBezTo>
                  <a:cubicBezTo>
                    <a:pt x="339" y="55"/>
                    <a:pt x="338" y="45"/>
                    <a:pt x="331" y="38"/>
                  </a:cubicBezTo>
                  <a:cubicBezTo>
                    <a:pt x="327" y="37"/>
                    <a:pt x="330" y="47"/>
                    <a:pt x="330" y="50"/>
                  </a:cubicBezTo>
                  <a:cubicBezTo>
                    <a:pt x="335" y="75"/>
                    <a:pt x="340" y="100"/>
                    <a:pt x="338" y="125"/>
                  </a:cubicBezTo>
                  <a:cubicBezTo>
                    <a:pt x="337" y="137"/>
                    <a:pt x="335" y="149"/>
                    <a:pt x="333" y="161"/>
                  </a:cubicBezTo>
                  <a:cubicBezTo>
                    <a:pt x="331" y="144"/>
                    <a:pt x="326" y="127"/>
                    <a:pt x="320" y="111"/>
                  </a:cubicBezTo>
                  <a:cubicBezTo>
                    <a:pt x="301" y="68"/>
                    <a:pt x="269" y="27"/>
                    <a:pt x="223" y="12"/>
                  </a:cubicBezTo>
                  <a:cubicBezTo>
                    <a:pt x="193" y="3"/>
                    <a:pt x="159" y="0"/>
                    <a:pt x="130" y="12"/>
                  </a:cubicBezTo>
                  <a:cubicBezTo>
                    <a:pt x="78" y="32"/>
                    <a:pt x="35" y="77"/>
                    <a:pt x="20" y="131"/>
                  </a:cubicBezTo>
                  <a:cubicBezTo>
                    <a:pt x="18" y="140"/>
                    <a:pt x="16" y="149"/>
                    <a:pt x="15" y="158"/>
                  </a:cubicBezTo>
                  <a:cubicBezTo>
                    <a:pt x="13" y="148"/>
                    <a:pt x="12" y="138"/>
                    <a:pt x="11" y="128"/>
                  </a:cubicBezTo>
                  <a:cubicBezTo>
                    <a:pt x="10" y="106"/>
                    <a:pt x="13" y="84"/>
                    <a:pt x="16" y="62"/>
                  </a:cubicBezTo>
                  <a:cubicBezTo>
                    <a:pt x="17" y="55"/>
                    <a:pt x="20" y="48"/>
                    <a:pt x="19" y="41"/>
                  </a:cubicBezTo>
                  <a:cubicBezTo>
                    <a:pt x="13" y="34"/>
                    <a:pt x="7" y="70"/>
                    <a:pt x="6" y="75"/>
                  </a:cubicBezTo>
                  <a:cubicBezTo>
                    <a:pt x="2" y="95"/>
                    <a:pt x="0" y="116"/>
                    <a:pt x="2" y="136"/>
                  </a:cubicBezTo>
                  <a:cubicBezTo>
                    <a:pt x="9" y="188"/>
                    <a:pt x="26" y="239"/>
                    <a:pt x="42" y="289"/>
                  </a:cubicBezTo>
                  <a:cubicBezTo>
                    <a:pt x="46" y="305"/>
                    <a:pt x="54" y="320"/>
                    <a:pt x="64" y="334"/>
                  </a:cubicBezTo>
                  <a:cubicBezTo>
                    <a:pt x="52" y="324"/>
                    <a:pt x="42" y="314"/>
                    <a:pt x="32" y="304"/>
                  </a:cubicBezTo>
                  <a:cubicBezTo>
                    <a:pt x="26" y="300"/>
                    <a:pt x="22" y="294"/>
                    <a:pt x="16" y="289"/>
                  </a:cubicBezTo>
                  <a:cubicBezTo>
                    <a:pt x="12" y="288"/>
                    <a:pt x="18" y="298"/>
                    <a:pt x="19" y="300"/>
                  </a:cubicBezTo>
                  <a:cubicBezTo>
                    <a:pt x="33" y="319"/>
                    <a:pt x="52" y="335"/>
                    <a:pt x="69" y="351"/>
                  </a:cubicBezTo>
                  <a:cubicBezTo>
                    <a:pt x="80" y="361"/>
                    <a:pt x="93" y="370"/>
                    <a:pt x="106" y="377"/>
                  </a:cubicBezTo>
                  <a:close/>
                  <a:moveTo>
                    <a:pt x="22" y="164"/>
                  </a:moveTo>
                  <a:cubicBezTo>
                    <a:pt x="28" y="107"/>
                    <a:pt x="66" y="54"/>
                    <a:pt x="117" y="28"/>
                  </a:cubicBezTo>
                  <a:cubicBezTo>
                    <a:pt x="131" y="22"/>
                    <a:pt x="146" y="15"/>
                    <a:pt x="162" y="14"/>
                  </a:cubicBezTo>
                  <a:cubicBezTo>
                    <a:pt x="187" y="13"/>
                    <a:pt x="212" y="16"/>
                    <a:pt x="234" y="26"/>
                  </a:cubicBezTo>
                  <a:cubicBezTo>
                    <a:pt x="267" y="42"/>
                    <a:pt x="290" y="72"/>
                    <a:pt x="307" y="104"/>
                  </a:cubicBezTo>
                  <a:cubicBezTo>
                    <a:pt x="318" y="127"/>
                    <a:pt x="324" y="153"/>
                    <a:pt x="324" y="180"/>
                  </a:cubicBezTo>
                  <a:cubicBezTo>
                    <a:pt x="321" y="178"/>
                    <a:pt x="317" y="178"/>
                    <a:pt x="313" y="177"/>
                  </a:cubicBezTo>
                  <a:cubicBezTo>
                    <a:pt x="313" y="177"/>
                    <a:pt x="312" y="177"/>
                    <a:pt x="312" y="176"/>
                  </a:cubicBezTo>
                  <a:cubicBezTo>
                    <a:pt x="311" y="171"/>
                    <a:pt x="308" y="163"/>
                    <a:pt x="306" y="160"/>
                  </a:cubicBezTo>
                  <a:cubicBezTo>
                    <a:pt x="282" y="114"/>
                    <a:pt x="201" y="114"/>
                    <a:pt x="191" y="170"/>
                  </a:cubicBezTo>
                  <a:cubicBezTo>
                    <a:pt x="191" y="172"/>
                    <a:pt x="191" y="175"/>
                    <a:pt x="190" y="178"/>
                  </a:cubicBezTo>
                  <a:cubicBezTo>
                    <a:pt x="181" y="172"/>
                    <a:pt x="167" y="174"/>
                    <a:pt x="157" y="177"/>
                  </a:cubicBezTo>
                  <a:cubicBezTo>
                    <a:pt x="157" y="178"/>
                    <a:pt x="156" y="178"/>
                    <a:pt x="156" y="178"/>
                  </a:cubicBezTo>
                  <a:cubicBezTo>
                    <a:pt x="156" y="175"/>
                    <a:pt x="155" y="172"/>
                    <a:pt x="155" y="170"/>
                  </a:cubicBezTo>
                  <a:cubicBezTo>
                    <a:pt x="145" y="114"/>
                    <a:pt x="64" y="114"/>
                    <a:pt x="40" y="160"/>
                  </a:cubicBezTo>
                  <a:cubicBezTo>
                    <a:pt x="39" y="163"/>
                    <a:pt x="35" y="169"/>
                    <a:pt x="34" y="175"/>
                  </a:cubicBezTo>
                  <a:cubicBezTo>
                    <a:pt x="34" y="175"/>
                    <a:pt x="33" y="175"/>
                    <a:pt x="32" y="175"/>
                  </a:cubicBezTo>
                  <a:cubicBezTo>
                    <a:pt x="29" y="177"/>
                    <a:pt x="25" y="178"/>
                    <a:pt x="21" y="180"/>
                  </a:cubicBezTo>
                  <a:cubicBezTo>
                    <a:pt x="21" y="175"/>
                    <a:pt x="22" y="169"/>
                    <a:pt x="22" y="164"/>
                  </a:cubicBezTo>
                  <a:close/>
                  <a:moveTo>
                    <a:pt x="251" y="237"/>
                  </a:moveTo>
                  <a:cubicBezTo>
                    <a:pt x="216" y="240"/>
                    <a:pt x="197" y="209"/>
                    <a:pt x="198" y="178"/>
                  </a:cubicBezTo>
                  <a:cubicBezTo>
                    <a:pt x="201" y="165"/>
                    <a:pt x="206" y="152"/>
                    <a:pt x="217" y="144"/>
                  </a:cubicBezTo>
                  <a:cubicBezTo>
                    <a:pt x="240" y="130"/>
                    <a:pt x="273" y="134"/>
                    <a:pt x="291" y="154"/>
                  </a:cubicBezTo>
                  <a:cubicBezTo>
                    <a:pt x="295" y="159"/>
                    <a:pt x="299" y="164"/>
                    <a:pt x="301" y="169"/>
                  </a:cubicBezTo>
                  <a:cubicBezTo>
                    <a:pt x="307" y="203"/>
                    <a:pt x="287" y="234"/>
                    <a:pt x="251" y="237"/>
                  </a:cubicBezTo>
                  <a:close/>
                  <a:moveTo>
                    <a:pt x="148" y="178"/>
                  </a:moveTo>
                  <a:cubicBezTo>
                    <a:pt x="149" y="209"/>
                    <a:pt x="130" y="240"/>
                    <a:pt x="95" y="237"/>
                  </a:cubicBezTo>
                  <a:cubicBezTo>
                    <a:pt x="59" y="234"/>
                    <a:pt x="39" y="203"/>
                    <a:pt x="45" y="169"/>
                  </a:cubicBezTo>
                  <a:cubicBezTo>
                    <a:pt x="47" y="164"/>
                    <a:pt x="51" y="159"/>
                    <a:pt x="55" y="154"/>
                  </a:cubicBezTo>
                  <a:cubicBezTo>
                    <a:pt x="73" y="134"/>
                    <a:pt x="106" y="130"/>
                    <a:pt x="129" y="144"/>
                  </a:cubicBezTo>
                  <a:cubicBezTo>
                    <a:pt x="140" y="152"/>
                    <a:pt x="145" y="165"/>
                    <a:pt x="148" y="178"/>
                  </a:cubicBezTo>
                  <a:close/>
                  <a:moveTo>
                    <a:pt x="41" y="255"/>
                  </a:moveTo>
                  <a:cubicBezTo>
                    <a:pt x="35" y="234"/>
                    <a:pt x="28" y="213"/>
                    <a:pt x="23" y="192"/>
                  </a:cubicBezTo>
                  <a:cubicBezTo>
                    <a:pt x="27" y="190"/>
                    <a:pt x="30" y="188"/>
                    <a:pt x="34" y="186"/>
                  </a:cubicBezTo>
                  <a:cubicBezTo>
                    <a:pt x="34" y="186"/>
                    <a:pt x="35" y="186"/>
                    <a:pt x="35" y="185"/>
                  </a:cubicBezTo>
                  <a:cubicBezTo>
                    <a:pt x="35" y="216"/>
                    <a:pt x="62" y="244"/>
                    <a:pt x="94" y="246"/>
                  </a:cubicBezTo>
                  <a:cubicBezTo>
                    <a:pt x="127" y="250"/>
                    <a:pt x="158" y="219"/>
                    <a:pt x="156" y="187"/>
                  </a:cubicBezTo>
                  <a:cubicBezTo>
                    <a:pt x="163" y="181"/>
                    <a:pt x="177" y="181"/>
                    <a:pt x="185" y="187"/>
                  </a:cubicBezTo>
                  <a:cubicBezTo>
                    <a:pt x="186" y="188"/>
                    <a:pt x="188" y="189"/>
                    <a:pt x="189" y="189"/>
                  </a:cubicBezTo>
                  <a:cubicBezTo>
                    <a:pt x="190" y="189"/>
                    <a:pt x="190" y="189"/>
                    <a:pt x="190" y="189"/>
                  </a:cubicBezTo>
                  <a:cubicBezTo>
                    <a:pt x="190" y="189"/>
                    <a:pt x="190" y="189"/>
                    <a:pt x="190" y="189"/>
                  </a:cubicBezTo>
                  <a:cubicBezTo>
                    <a:pt x="190" y="221"/>
                    <a:pt x="220" y="250"/>
                    <a:pt x="252" y="246"/>
                  </a:cubicBezTo>
                  <a:cubicBezTo>
                    <a:pt x="284" y="244"/>
                    <a:pt x="311" y="216"/>
                    <a:pt x="311" y="185"/>
                  </a:cubicBezTo>
                  <a:cubicBezTo>
                    <a:pt x="314" y="186"/>
                    <a:pt x="318" y="188"/>
                    <a:pt x="321" y="189"/>
                  </a:cubicBezTo>
                  <a:cubicBezTo>
                    <a:pt x="322" y="190"/>
                    <a:pt x="323" y="190"/>
                    <a:pt x="324" y="190"/>
                  </a:cubicBezTo>
                  <a:cubicBezTo>
                    <a:pt x="324" y="191"/>
                    <a:pt x="324" y="191"/>
                    <a:pt x="324" y="191"/>
                  </a:cubicBezTo>
                  <a:cubicBezTo>
                    <a:pt x="324" y="194"/>
                    <a:pt x="324" y="196"/>
                    <a:pt x="324" y="199"/>
                  </a:cubicBezTo>
                  <a:cubicBezTo>
                    <a:pt x="319" y="217"/>
                    <a:pt x="313" y="235"/>
                    <a:pt x="308" y="253"/>
                  </a:cubicBezTo>
                  <a:cubicBezTo>
                    <a:pt x="298" y="283"/>
                    <a:pt x="292" y="317"/>
                    <a:pt x="270" y="342"/>
                  </a:cubicBezTo>
                  <a:cubicBezTo>
                    <a:pt x="250" y="365"/>
                    <a:pt x="224" y="379"/>
                    <a:pt x="195" y="387"/>
                  </a:cubicBezTo>
                  <a:cubicBezTo>
                    <a:pt x="192" y="387"/>
                    <a:pt x="189" y="388"/>
                    <a:pt x="186" y="389"/>
                  </a:cubicBezTo>
                  <a:cubicBezTo>
                    <a:pt x="175" y="390"/>
                    <a:pt x="165" y="390"/>
                    <a:pt x="155" y="388"/>
                  </a:cubicBezTo>
                  <a:cubicBezTo>
                    <a:pt x="121" y="381"/>
                    <a:pt x="90" y="357"/>
                    <a:pt x="71" y="329"/>
                  </a:cubicBezTo>
                  <a:cubicBezTo>
                    <a:pt x="56" y="307"/>
                    <a:pt x="49" y="280"/>
                    <a:pt x="41" y="255"/>
                  </a:cubicBezTo>
                  <a:close/>
                </a:path>
              </a:pathLst>
            </a:custGeom>
            <a:solidFill>
              <a:srgbClr val="4408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93" name="Freeform 83">
              <a:extLst>
                <a:ext uri="{FF2B5EF4-FFF2-40B4-BE49-F238E27FC236}">
                  <a16:creationId xmlns:a16="http://schemas.microsoft.com/office/drawing/2014/main" id="{682BF4BE-FD36-4945-A4B1-2E62DD469F3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514581" y="-818086"/>
              <a:ext cx="144463" cy="73025"/>
            </a:xfrm>
            <a:custGeom>
              <a:avLst/>
              <a:gdLst>
                <a:gd name="T0" fmla="*/ 4 w 45"/>
                <a:gd name="T1" fmla="*/ 7 h 23"/>
                <a:gd name="T2" fmla="*/ 5 w 45"/>
                <a:gd name="T3" fmla="*/ 10 h 23"/>
                <a:gd name="T4" fmla="*/ 20 w 45"/>
                <a:gd name="T5" fmla="*/ 21 h 23"/>
                <a:gd name="T6" fmla="*/ 40 w 45"/>
                <a:gd name="T7" fmla="*/ 12 h 23"/>
                <a:gd name="T8" fmla="*/ 40 w 45"/>
                <a:gd name="T9" fmla="*/ 0 h 23"/>
                <a:gd name="T10" fmla="*/ 26 w 45"/>
                <a:gd name="T11" fmla="*/ 5 h 23"/>
                <a:gd name="T12" fmla="*/ 10 w 45"/>
                <a:gd name="T13" fmla="*/ 6 h 23"/>
                <a:gd name="T14" fmla="*/ 2 w 45"/>
                <a:gd name="T15" fmla="*/ 3 h 23"/>
                <a:gd name="T16" fmla="*/ 4 w 45"/>
                <a:gd name="T17" fmla="*/ 7 h 23"/>
                <a:gd name="T18" fmla="*/ 36 w 45"/>
                <a:gd name="T19" fmla="*/ 8 h 23"/>
                <a:gd name="T20" fmla="*/ 23 w 45"/>
                <a:gd name="T21" fmla="*/ 18 h 23"/>
                <a:gd name="T22" fmla="*/ 9 w 45"/>
                <a:gd name="T23" fmla="*/ 10 h 23"/>
                <a:gd name="T24" fmla="*/ 36 w 45"/>
                <a:gd name="T25" fmla="*/ 8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5" h="23">
                  <a:moveTo>
                    <a:pt x="4" y="7"/>
                  </a:moveTo>
                  <a:cubicBezTo>
                    <a:pt x="4" y="8"/>
                    <a:pt x="4" y="9"/>
                    <a:pt x="5" y="10"/>
                  </a:cubicBezTo>
                  <a:cubicBezTo>
                    <a:pt x="9" y="15"/>
                    <a:pt x="14" y="20"/>
                    <a:pt x="20" y="21"/>
                  </a:cubicBezTo>
                  <a:cubicBezTo>
                    <a:pt x="28" y="23"/>
                    <a:pt x="36" y="19"/>
                    <a:pt x="40" y="12"/>
                  </a:cubicBezTo>
                  <a:cubicBezTo>
                    <a:pt x="42" y="9"/>
                    <a:pt x="45" y="2"/>
                    <a:pt x="40" y="0"/>
                  </a:cubicBezTo>
                  <a:cubicBezTo>
                    <a:pt x="36" y="1"/>
                    <a:pt x="31" y="5"/>
                    <a:pt x="26" y="5"/>
                  </a:cubicBezTo>
                  <a:cubicBezTo>
                    <a:pt x="21" y="7"/>
                    <a:pt x="16" y="7"/>
                    <a:pt x="10" y="6"/>
                  </a:cubicBezTo>
                  <a:cubicBezTo>
                    <a:pt x="8" y="5"/>
                    <a:pt x="5" y="3"/>
                    <a:pt x="2" y="3"/>
                  </a:cubicBezTo>
                  <a:cubicBezTo>
                    <a:pt x="0" y="4"/>
                    <a:pt x="3" y="7"/>
                    <a:pt x="4" y="7"/>
                  </a:cubicBezTo>
                  <a:close/>
                  <a:moveTo>
                    <a:pt x="36" y="8"/>
                  </a:moveTo>
                  <a:cubicBezTo>
                    <a:pt x="33" y="12"/>
                    <a:pt x="29" y="17"/>
                    <a:pt x="23" y="18"/>
                  </a:cubicBezTo>
                  <a:cubicBezTo>
                    <a:pt x="17" y="18"/>
                    <a:pt x="13" y="14"/>
                    <a:pt x="9" y="10"/>
                  </a:cubicBezTo>
                  <a:cubicBezTo>
                    <a:pt x="18" y="13"/>
                    <a:pt x="28" y="12"/>
                    <a:pt x="36" y="8"/>
                  </a:cubicBezTo>
                  <a:close/>
                </a:path>
              </a:pathLst>
            </a:custGeom>
            <a:solidFill>
              <a:srgbClr val="4408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94" name="Freeform 84">
              <a:extLst>
                <a:ext uri="{FF2B5EF4-FFF2-40B4-BE49-F238E27FC236}">
                  <a16:creationId xmlns:a16="http://schemas.microsoft.com/office/drawing/2014/main" id="{D91C4FF7-0CC7-4DE1-896F-4F0E2F2764A1}"/>
                </a:ext>
              </a:extLst>
            </p:cNvPr>
            <p:cNvSpPr>
              <a:spLocks/>
            </p:cNvSpPr>
            <p:nvPr/>
          </p:nvSpPr>
          <p:spPr bwMode="auto">
            <a:xfrm>
              <a:off x="6443143" y="-654574"/>
              <a:ext cx="279400" cy="122238"/>
            </a:xfrm>
            <a:custGeom>
              <a:avLst/>
              <a:gdLst>
                <a:gd name="T0" fmla="*/ 7 w 87"/>
                <a:gd name="T1" fmla="*/ 17 h 38"/>
                <a:gd name="T2" fmla="*/ 8 w 87"/>
                <a:gd name="T3" fmla="*/ 19 h 38"/>
                <a:gd name="T4" fmla="*/ 33 w 87"/>
                <a:gd name="T5" fmla="*/ 34 h 38"/>
                <a:gd name="T6" fmla="*/ 80 w 87"/>
                <a:gd name="T7" fmla="*/ 12 h 38"/>
                <a:gd name="T8" fmla="*/ 81 w 87"/>
                <a:gd name="T9" fmla="*/ 9 h 38"/>
                <a:gd name="T10" fmla="*/ 83 w 87"/>
                <a:gd name="T11" fmla="*/ 10 h 38"/>
                <a:gd name="T12" fmla="*/ 86 w 87"/>
                <a:gd name="T13" fmla="*/ 7 h 38"/>
                <a:gd name="T14" fmla="*/ 77 w 87"/>
                <a:gd name="T15" fmla="*/ 1 h 38"/>
                <a:gd name="T16" fmla="*/ 77 w 87"/>
                <a:gd name="T17" fmla="*/ 6 h 38"/>
                <a:gd name="T18" fmla="*/ 76 w 87"/>
                <a:gd name="T19" fmla="*/ 6 h 38"/>
                <a:gd name="T20" fmla="*/ 35 w 87"/>
                <a:gd name="T21" fmla="*/ 29 h 38"/>
                <a:gd name="T22" fmla="*/ 14 w 87"/>
                <a:gd name="T23" fmla="*/ 17 h 38"/>
                <a:gd name="T24" fmla="*/ 11 w 87"/>
                <a:gd name="T25" fmla="*/ 13 h 38"/>
                <a:gd name="T26" fmla="*/ 8 w 87"/>
                <a:gd name="T27" fmla="*/ 9 h 38"/>
                <a:gd name="T28" fmla="*/ 3 w 87"/>
                <a:gd name="T29" fmla="*/ 19 h 38"/>
                <a:gd name="T30" fmla="*/ 7 w 87"/>
                <a:gd name="T31" fmla="*/ 17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7" h="38">
                  <a:moveTo>
                    <a:pt x="7" y="17"/>
                  </a:moveTo>
                  <a:cubicBezTo>
                    <a:pt x="7" y="18"/>
                    <a:pt x="8" y="19"/>
                    <a:pt x="8" y="19"/>
                  </a:cubicBezTo>
                  <a:cubicBezTo>
                    <a:pt x="14" y="27"/>
                    <a:pt x="23" y="33"/>
                    <a:pt x="33" y="34"/>
                  </a:cubicBezTo>
                  <a:cubicBezTo>
                    <a:pt x="52" y="38"/>
                    <a:pt x="70" y="28"/>
                    <a:pt x="80" y="12"/>
                  </a:cubicBezTo>
                  <a:cubicBezTo>
                    <a:pt x="80" y="11"/>
                    <a:pt x="81" y="10"/>
                    <a:pt x="81" y="9"/>
                  </a:cubicBezTo>
                  <a:cubicBezTo>
                    <a:pt x="82" y="9"/>
                    <a:pt x="82" y="10"/>
                    <a:pt x="83" y="10"/>
                  </a:cubicBezTo>
                  <a:cubicBezTo>
                    <a:pt x="84" y="11"/>
                    <a:pt x="87" y="9"/>
                    <a:pt x="86" y="7"/>
                  </a:cubicBezTo>
                  <a:cubicBezTo>
                    <a:pt x="84" y="4"/>
                    <a:pt x="81" y="0"/>
                    <a:pt x="77" y="1"/>
                  </a:cubicBezTo>
                  <a:cubicBezTo>
                    <a:pt x="74" y="2"/>
                    <a:pt x="75" y="4"/>
                    <a:pt x="77" y="6"/>
                  </a:cubicBezTo>
                  <a:cubicBezTo>
                    <a:pt x="76" y="6"/>
                    <a:pt x="76" y="6"/>
                    <a:pt x="76" y="6"/>
                  </a:cubicBezTo>
                  <a:cubicBezTo>
                    <a:pt x="68" y="21"/>
                    <a:pt x="51" y="31"/>
                    <a:pt x="35" y="29"/>
                  </a:cubicBezTo>
                  <a:cubicBezTo>
                    <a:pt x="27" y="27"/>
                    <a:pt x="19" y="23"/>
                    <a:pt x="14" y="17"/>
                  </a:cubicBezTo>
                  <a:cubicBezTo>
                    <a:pt x="13" y="16"/>
                    <a:pt x="12" y="14"/>
                    <a:pt x="11" y="13"/>
                  </a:cubicBezTo>
                  <a:cubicBezTo>
                    <a:pt x="12" y="11"/>
                    <a:pt x="11" y="8"/>
                    <a:pt x="8" y="9"/>
                  </a:cubicBezTo>
                  <a:cubicBezTo>
                    <a:pt x="5" y="10"/>
                    <a:pt x="0" y="16"/>
                    <a:pt x="3" y="19"/>
                  </a:cubicBezTo>
                  <a:cubicBezTo>
                    <a:pt x="5" y="19"/>
                    <a:pt x="6" y="19"/>
                    <a:pt x="7" y="17"/>
                  </a:cubicBezTo>
                  <a:close/>
                </a:path>
              </a:pathLst>
            </a:custGeom>
            <a:solidFill>
              <a:srgbClr val="4408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95" name="Freeform 85">
              <a:extLst>
                <a:ext uri="{FF2B5EF4-FFF2-40B4-BE49-F238E27FC236}">
                  <a16:creationId xmlns:a16="http://schemas.microsoft.com/office/drawing/2014/main" id="{4433953B-D244-4442-9E97-79B8A938FD3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266931" y="-1365774"/>
              <a:ext cx="144463" cy="119063"/>
            </a:xfrm>
            <a:custGeom>
              <a:avLst/>
              <a:gdLst>
                <a:gd name="T0" fmla="*/ 2 w 45"/>
                <a:gd name="T1" fmla="*/ 36 h 37"/>
                <a:gd name="T2" fmla="*/ 5 w 45"/>
                <a:gd name="T3" fmla="*/ 36 h 37"/>
                <a:gd name="T4" fmla="*/ 8 w 45"/>
                <a:gd name="T5" fmla="*/ 35 h 37"/>
                <a:gd name="T6" fmla="*/ 27 w 45"/>
                <a:gd name="T7" fmla="*/ 26 h 37"/>
                <a:gd name="T8" fmla="*/ 45 w 45"/>
                <a:gd name="T9" fmla="*/ 14 h 37"/>
                <a:gd name="T10" fmla="*/ 14 w 45"/>
                <a:gd name="T11" fmla="*/ 8 h 37"/>
                <a:gd name="T12" fmla="*/ 0 w 45"/>
                <a:gd name="T13" fmla="*/ 31 h 37"/>
                <a:gd name="T14" fmla="*/ 2 w 45"/>
                <a:gd name="T15" fmla="*/ 36 h 37"/>
                <a:gd name="T16" fmla="*/ 26 w 45"/>
                <a:gd name="T17" fmla="*/ 11 h 37"/>
                <a:gd name="T18" fmla="*/ 37 w 45"/>
                <a:gd name="T19" fmla="*/ 15 h 37"/>
                <a:gd name="T20" fmla="*/ 6 w 45"/>
                <a:gd name="T21" fmla="*/ 29 h 37"/>
                <a:gd name="T22" fmla="*/ 26 w 45"/>
                <a:gd name="T23" fmla="*/ 1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5" h="37">
                  <a:moveTo>
                    <a:pt x="2" y="36"/>
                  </a:moveTo>
                  <a:cubicBezTo>
                    <a:pt x="3" y="37"/>
                    <a:pt x="4" y="37"/>
                    <a:pt x="5" y="36"/>
                  </a:cubicBezTo>
                  <a:cubicBezTo>
                    <a:pt x="6" y="36"/>
                    <a:pt x="7" y="36"/>
                    <a:pt x="8" y="35"/>
                  </a:cubicBezTo>
                  <a:cubicBezTo>
                    <a:pt x="15" y="32"/>
                    <a:pt x="21" y="29"/>
                    <a:pt x="27" y="26"/>
                  </a:cubicBezTo>
                  <a:cubicBezTo>
                    <a:pt x="33" y="23"/>
                    <a:pt x="45" y="23"/>
                    <a:pt x="45" y="14"/>
                  </a:cubicBezTo>
                  <a:cubicBezTo>
                    <a:pt x="44" y="0"/>
                    <a:pt x="23" y="0"/>
                    <a:pt x="14" y="8"/>
                  </a:cubicBezTo>
                  <a:cubicBezTo>
                    <a:pt x="7" y="13"/>
                    <a:pt x="1" y="22"/>
                    <a:pt x="0" y="31"/>
                  </a:cubicBezTo>
                  <a:cubicBezTo>
                    <a:pt x="0" y="33"/>
                    <a:pt x="0" y="35"/>
                    <a:pt x="2" y="36"/>
                  </a:cubicBezTo>
                  <a:close/>
                  <a:moveTo>
                    <a:pt x="26" y="11"/>
                  </a:moveTo>
                  <a:cubicBezTo>
                    <a:pt x="30" y="10"/>
                    <a:pt x="36" y="10"/>
                    <a:pt x="37" y="15"/>
                  </a:cubicBezTo>
                  <a:cubicBezTo>
                    <a:pt x="26" y="18"/>
                    <a:pt x="15" y="22"/>
                    <a:pt x="6" y="29"/>
                  </a:cubicBezTo>
                  <a:cubicBezTo>
                    <a:pt x="7" y="20"/>
                    <a:pt x="16" y="11"/>
                    <a:pt x="26" y="11"/>
                  </a:cubicBezTo>
                  <a:close/>
                </a:path>
              </a:pathLst>
            </a:custGeom>
            <a:solidFill>
              <a:srgbClr val="4408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96" name="Freeform 86">
              <a:extLst>
                <a:ext uri="{FF2B5EF4-FFF2-40B4-BE49-F238E27FC236}">
                  <a16:creationId xmlns:a16="http://schemas.microsoft.com/office/drawing/2014/main" id="{6671D66E-B046-4CB0-908F-2CA67384BC95}"/>
                </a:ext>
              </a:extLst>
            </p:cNvPr>
            <p:cNvSpPr>
              <a:spLocks/>
            </p:cNvSpPr>
            <p:nvPr/>
          </p:nvSpPr>
          <p:spPr bwMode="auto">
            <a:xfrm>
              <a:off x="6354243" y="-1027636"/>
              <a:ext cx="66675" cy="103188"/>
            </a:xfrm>
            <a:custGeom>
              <a:avLst/>
              <a:gdLst>
                <a:gd name="T0" fmla="*/ 6 w 21"/>
                <a:gd name="T1" fmla="*/ 4 h 32"/>
                <a:gd name="T2" fmla="*/ 4 w 21"/>
                <a:gd name="T3" fmla="*/ 24 h 32"/>
                <a:gd name="T4" fmla="*/ 19 w 21"/>
                <a:gd name="T5" fmla="*/ 7 h 32"/>
                <a:gd name="T6" fmla="*/ 6 w 21"/>
                <a:gd name="T7" fmla="*/ 4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32">
                  <a:moveTo>
                    <a:pt x="6" y="4"/>
                  </a:moveTo>
                  <a:cubicBezTo>
                    <a:pt x="2" y="9"/>
                    <a:pt x="0" y="19"/>
                    <a:pt x="4" y="24"/>
                  </a:cubicBezTo>
                  <a:cubicBezTo>
                    <a:pt x="14" y="32"/>
                    <a:pt x="21" y="15"/>
                    <a:pt x="19" y="7"/>
                  </a:cubicBezTo>
                  <a:cubicBezTo>
                    <a:pt x="17" y="0"/>
                    <a:pt x="10" y="0"/>
                    <a:pt x="6" y="4"/>
                  </a:cubicBezTo>
                  <a:close/>
                </a:path>
              </a:pathLst>
            </a:custGeom>
            <a:solidFill>
              <a:srgbClr val="4408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97" name="Freeform 87">
              <a:extLst>
                <a:ext uri="{FF2B5EF4-FFF2-40B4-BE49-F238E27FC236}">
                  <a16:creationId xmlns:a16="http://schemas.microsoft.com/office/drawing/2014/main" id="{D42F7344-E222-40A9-98E2-F8457D3127E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744768" y="-1365774"/>
              <a:ext cx="144463" cy="119063"/>
            </a:xfrm>
            <a:custGeom>
              <a:avLst/>
              <a:gdLst>
                <a:gd name="T0" fmla="*/ 18 w 45"/>
                <a:gd name="T1" fmla="*/ 26 h 37"/>
                <a:gd name="T2" fmla="*/ 37 w 45"/>
                <a:gd name="T3" fmla="*/ 35 h 37"/>
                <a:gd name="T4" fmla="*/ 40 w 45"/>
                <a:gd name="T5" fmla="*/ 36 h 37"/>
                <a:gd name="T6" fmla="*/ 43 w 45"/>
                <a:gd name="T7" fmla="*/ 36 h 37"/>
                <a:gd name="T8" fmla="*/ 45 w 45"/>
                <a:gd name="T9" fmla="*/ 31 h 37"/>
                <a:gd name="T10" fmla="*/ 31 w 45"/>
                <a:gd name="T11" fmla="*/ 8 h 37"/>
                <a:gd name="T12" fmla="*/ 0 w 45"/>
                <a:gd name="T13" fmla="*/ 14 h 37"/>
                <a:gd name="T14" fmla="*/ 18 w 45"/>
                <a:gd name="T15" fmla="*/ 26 h 37"/>
                <a:gd name="T16" fmla="*/ 19 w 45"/>
                <a:gd name="T17" fmla="*/ 11 h 37"/>
                <a:gd name="T18" fmla="*/ 39 w 45"/>
                <a:gd name="T19" fmla="*/ 29 h 37"/>
                <a:gd name="T20" fmla="*/ 8 w 45"/>
                <a:gd name="T21" fmla="*/ 15 h 37"/>
                <a:gd name="T22" fmla="*/ 19 w 45"/>
                <a:gd name="T23" fmla="*/ 1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5" h="37">
                  <a:moveTo>
                    <a:pt x="18" y="26"/>
                  </a:moveTo>
                  <a:cubicBezTo>
                    <a:pt x="24" y="29"/>
                    <a:pt x="31" y="32"/>
                    <a:pt x="37" y="35"/>
                  </a:cubicBezTo>
                  <a:cubicBezTo>
                    <a:pt x="38" y="36"/>
                    <a:pt x="39" y="36"/>
                    <a:pt x="40" y="36"/>
                  </a:cubicBezTo>
                  <a:cubicBezTo>
                    <a:pt x="41" y="37"/>
                    <a:pt x="42" y="37"/>
                    <a:pt x="43" y="36"/>
                  </a:cubicBezTo>
                  <a:cubicBezTo>
                    <a:pt x="45" y="35"/>
                    <a:pt x="45" y="33"/>
                    <a:pt x="45" y="31"/>
                  </a:cubicBezTo>
                  <a:cubicBezTo>
                    <a:pt x="44" y="22"/>
                    <a:pt x="38" y="13"/>
                    <a:pt x="31" y="8"/>
                  </a:cubicBezTo>
                  <a:cubicBezTo>
                    <a:pt x="22" y="0"/>
                    <a:pt x="1" y="0"/>
                    <a:pt x="0" y="14"/>
                  </a:cubicBezTo>
                  <a:cubicBezTo>
                    <a:pt x="0" y="23"/>
                    <a:pt x="12" y="23"/>
                    <a:pt x="18" y="26"/>
                  </a:cubicBezTo>
                  <a:close/>
                  <a:moveTo>
                    <a:pt x="19" y="11"/>
                  </a:moveTo>
                  <a:cubicBezTo>
                    <a:pt x="29" y="11"/>
                    <a:pt x="38" y="20"/>
                    <a:pt x="39" y="29"/>
                  </a:cubicBezTo>
                  <a:cubicBezTo>
                    <a:pt x="30" y="22"/>
                    <a:pt x="19" y="18"/>
                    <a:pt x="8" y="15"/>
                  </a:cubicBezTo>
                  <a:cubicBezTo>
                    <a:pt x="9" y="10"/>
                    <a:pt x="16" y="10"/>
                    <a:pt x="19" y="11"/>
                  </a:cubicBezTo>
                  <a:close/>
                </a:path>
              </a:pathLst>
            </a:custGeom>
            <a:solidFill>
              <a:srgbClr val="4408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98" name="Freeform 88">
              <a:extLst>
                <a:ext uri="{FF2B5EF4-FFF2-40B4-BE49-F238E27FC236}">
                  <a16:creationId xmlns:a16="http://schemas.microsoft.com/office/drawing/2014/main" id="{EF841E12-B374-4E54-B637-A9BA226348D1}"/>
                </a:ext>
              </a:extLst>
            </p:cNvPr>
            <p:cNvSpPr>
              <a:spLocks/>
            </p:cNvSpPr>
            <p:nvPr/>
          </p:nvSpPr>
          <p:spPr bwMode="auto">
            <a:xfrm>
              <a:off x="6735243" y="-1027636"/>
              <a:ext cx="68263" cy="103188"/>
            </a:xfrm>
            <a:custGeom>
              <a:avLst/>
              <a:gdLst>
                <a:gd name="T0" fmla="*/ 2 w 21"/>
                <a:gd name="T1" fmla="*/ 7 h 32"/>
                <a:gd name="T2" fmla="*/ 17 w 21"/>
                <a:gd name="T3" fmla="*/ 24 h 32"/>
                <a:gd name="T4" fmla="*/ 15 w 21"/>
                <a:gd name="T5" fmla="*/ 4 h 32"/>
                <a:gd name="T6" fmla="*/ 2 w 21"/>
                <a:gd name="T7" fmla="*/ 7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32">
                  <a:moveTo>
                    <a:pt x="2" y="7"/>
                  </a:moveTo>
                  <a:cubicBezTo>
                    <a:pt x="0" y="15"/>
                    <a:pt x="7" y="32"/>
                    <a:pt x="17" y="24"/>
                  </a:cubicBezTo>
                  <a:cubicBezTo>
                    <a:pt x="21" y="19"/>
                    <a:pt x="19" y="9"/>
                    <a:pt x="15" y="4"/>
                  </a:cubicBezTo>
                  <a:cubicBezTo>
                    <a:pt x="11" y="0"/>
                    <a:pt x="4" y="0"/>
                    <a:pt x="2" y="7"/>
                  </a:cubicBezTo>
                  <a:close/>
                </a:path>
              </a:pathLst>
            </a:custGeom>
            <a:solidFill>
              <a:srgbClr val="4408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99" name="Freeform 89">
              <a:extLst>
                <a:ext uri="{FF2B5EF4-FFF2-40B4-BE49-F238E27FC236}">
                  <a16:creationId xmlns:a16="http://schemas.microsoft.com/office/drawing/2014/main" id="{1B440A3A-7D76-4EB6-8FCD-DBFBF227F26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235181" y="-284686"/>
              <a:ext cx="836613" cy="295275"/>
            </a:xfrm>
            <a:custGeom>
              <a:avLst/>
              <a:gdLst>
                <a:gd name="T0" fmla="*/ 259 w 261"/>
                <a:gd name="T1" fmla="*/ 59 h 92"/>
                <a:gd name="T2" fmla="*/ 209 w 261"/>
                <a:gd name="T3" fmla="*/ 77 h 92"/>
                <a:gd name="T4" fmla="*/ 110 w 261"/>
                <a:gd name="T5" fmla="*/ 69 h 92"/>
                <a:gd name="T6" fmla="*/ 121 w 261"/>
                <a:gd name="T7" fmla="*/ 70 h 92"/>
                <a:gd name="T8" fmla="*/ 196 w 261"/>
                <a:gd name="T9" fmla="*/ 29 h 92"/>
                <a:gd name="T10" fmla="*/ 200 w 261"/>
                <a:gd name="T11" fmla="*/ 26 h 92"/>
                <a:gd name="T12" fmla="*/ 201 w 261"/>
                <a:gd name="T13" fmla="*/ 21 h 92"/>
                <a:gd name="T14" fmla="*/ 197 w 261"/>
                <a:gd name="T15" fmla="*/ 20 h 92"/>
                <a:gd name="T16" fmla="*/ 176 w 261"/>
                <a:gd name="T17" fmla="*/ 30 h 92"/>
                <a:gd name="T18" fmla="*/ 111 w 261"/>
                <a:gd name="T19" fmla="*/ 48 h 92"/>
                <a:gd name="T20" fmla="*/ 46 w 261"/>
                <a:gd name="T21" fmla="*/ 37 h 92"/>
                <a:gd name="T22" fmla="*/ 43 w 261"/>
                <a:gd name="T23" fmla="*/ 35 h 92"/>
                <a:gd name="T24" fmla="*/ 2 w 261"/>
                <a:gd name="T25" fmla="*/ 2 h 92"/>
                <a:gd name="T26" fmla="*/ 1 w 261"/>
                <a:gd name="T27" fmla="*/ 3 h 92"/>
                <a:gd name="T28" fmla="*/ 151 w 261"/>
                <a:gd name="T29" fmla="*/ 87 h 92"/>
                <a:gd name="T30" fmla="*/ 260 w 261"/>
                <a:gd name="T31" fmla="*/ 61 h 92"/>
                <a:gd name="T32" fmla="*/ 259 w 261"/>
                <a:gd name="T33" fmla="*/ 59 h 92"/>
                <a:gd name="T34" fmla="*/ 75 w 261"/>
                <a:gd name="T35" fmla="*/ 55 h 92"/>
                <a:gd name="T36" fmla="*/ 81 w 261"/>
                <a:gd name="T37" fmla="*/ 56 h 92"/>
                <a:gd name="T38" fmla="*/ 187 w 261"/>
                <a:gd name="T39" fmla="*/ 34 h 92"/>
                <a:gd name="T40" fmla="*/ 156 w 261"/>
                <a:gd name="T41" fmla="*/ 59 h 92"/>
                <a:gd name="T42" fmla="*/ 115 w 261"/>
                <a:gd name="T43" fmla="*/ 67 h 92"/>
                <a:gd name="T44" fmla="*/ 103 w 261"/>
                <a:gd name="T45" fmla="*/ 67 h 92"/>
                <a:gd name="T46" fmla="*/ 75 w 261"/>
                <a:gd name="T47" fmla="*/ 55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61" h="92">
                  <a:moveTo>
                    <a:pt x="259" y="59"/>
                  </a:moveTo>
                  <a:cubicBezTo>
                    <a:pt x="243" y="67"/>
                    <a:pt x="226" y="73"/>
                    <a:pt x="209" y="77"/>
                  </a:cubicBezTo>
                  <a:cubicBezTo>
                    <a:pt x="176" y="81"/>
                    <a:pt x="142" y="79"/>
                    <a:pt x="110" y="69"/>
                  </a:cubicBezTo>
                  <a:cubicBezTo>
                    <a:pt x="114" y="69"/>
                    <a:pt x="117" y="69"/>
                    <a:pt x="121" y="70"/>
                  </a:cubicBezTo>
                  <a:cubicBezTo>
                    <a:pt x="150" y="69"/>
                    <a:pt x="180" y="53"/>
                    <a:pt x="196" y="29"/>
                  </a:cubicBezTo>
                  <a:cubicBezTo>
                    <a:pt x="197" y="28"/>
                    <a:pt x="199" y="27"/>
                    <a:pt x="200" y="26"/>
                  </a:cubicBezTo>
                  <a:cubicBezTo>
                    <a:pt x="202" y="25"/>
                    <a:pt x="202" y="23"/>
                    <a:pt x="201" y="21"/>
                  </a:cubicBezTo>
                  <a:cubicBezTo>
                    <a:pt x="201" y="20"/>
                    <a:pt x="199" y="20"/>
                    <a:pt x="197" y="20"/>
                  </a:cubicBezTo>
                  <a:cubicBezTo>
                    <a:pt x="190" y="23"/>
                    <a:pt x="183" y="26"/>
                    <a:pt x="176" y="30"/>
                  </a:cubicBezTo>
                  <a:cubicBezTo>
                    <a:pt x="156" y="40"/>
                    <a:pt x="134" y="46"/>
                    <a:pt x="111" y="48"/>
                  </a:cubicBezTo>
                  <a:cubicBezTo>
                    <a:pt x="89" y="49"/>
                    <a:pt x="66" y="46"/>
                    <a:pt x="46" y="37"/>
                  </a:cubicBezTo>
                  <a:cubicBezTo>
                    <a:pt x="45" y="36"/>
                    <a:pt x="44" y="35"/>
                    <a:pt x="43" y="35"/>
                  </a:cubicBezTo>
                  <a:cubicBezTo>
                    <a:pt x="29" y="24"/>
                    <a:pt x="15" y="13"/>
                    <a:pt x="2" y="2"/>
                  </a:cubicBezTo>
                  <a:cubicBezTo>
                    <a:pt x="1" y="0"/>
                    <a:pt x="0" y="2"/>
                    <a:pt x="1" y="3"/>
                  </a:cubicBezTo>
                  <a:cubicBezTo>
                    <a:pt x="35" y="52"/>
                    <a:pt x="92" y="81"/>
                    <a:pt x="151" y="87"/>
                  </a:cubicBezTo>
                  <a:cubicBezTo>
                    <a:pt x="189" y="92"/>
                    <a:pt x="228" y="83"/>
                    <a:pt x="260" y="61"/>
                  </a:cubicBezTo>
                  <a:cubicBezTo>
                    <a:pt x="261" y="61"/>
                    <a:pt x="260" y="59"/>
                    <a:pt x="259" y="59"/>
                  </a:cubicBezTo>
                  <a:close/>
                  <a:moveTo>
                    <a:pt x="75" y="55"/>
                  </a:moveTo>
                  <a:cubicBezTo>
                    <a:pt x="77" y="55"/>
                    <a:pt x="79" y="56"/>
                    <a:pt x="81" y="56"/>
                  </a:cubicBezTo>
                  <a:cubicBezTo>
                    <a:pt x="118" y="61"/>
                    <a:pt x="155" y="52"/>
                    <a:pt x="187" y="34"/>
                  </a:cubicBezTo>
                  <a:cubicBezTo>
                    <a:pt x="179" y="44"/>
                    <a:pt x="168" y="53"/>
                    <a:pt x="156" y="59"/>
                  </a:cubicBezTo>
                  <a:cubicBezTo>
                    <a:pt x="143" y="64"/>
                    <a:pt x="129" y="68"/>
                    <a:pt x="115" y="67"/>
                  </a:cubicBezTo>
                  <a:cubicBezTo>
                    <a:pt x="111" y="67"/>
                    <a:pt x="107" y="67"/>
                    <a:pt x="103" y="67"/>
                  </a:cubicBezTo>
                  <a:cubicBezTo>
                    <a:pt x="93" y="64"/>
                    <a:pt x="84" y="60"/>
                    <a:pt x="75" y="55"/>
                  </a:cubicBezTo>
                  <a:close/>
                </a:path>
              </a:pathLst>
            </a:custGeom>
            <a:solidFill>
              <a:srgbClr val="4408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00" name="Freeform 90">
              <a:extLst>
                <a:ext uri="{FF2B5EF4-FFF2-40B4-BE49-F238E27FC236}">
                  <a16:creationId xmlns:a16="http://schemas.microsoft.com/office/drawing/2014/main" id="{250C4A6A-6A0F-482E-B40C-700D55002F5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79556" y="-1895999"/>
              <a:ext cx="1816100" cy="2463800"/>
            </a:xfrm>
            <a:custGeom>
              <a:avLst/>
              <a:gdLst>
                <a:gd name="T0" fmla="*/ 526 w 566"/>
                <a:gd name="T1" fmla="*/ 607 h 766"/>
                <a:gd name="T2" fmla="*/ 440 w 566"/>
                <a:gd name="T3" fmla="*/ 496 h 766"/>
                <a:gd name="T4" fmla="*/ 460 w 566"/>
                <a:gd name="T5" fmla="*/ 381 h 766"/>
                <a:gd name="T6" fmla="*/ 489 w 566"/>
                <a:gd name="T7" fmla="*/ 136 h 766"/>
                <a:gd name="T8" fmla="*/ 297 w 566"/>
                <a:gd name="T9" fmla="*/ 3 h 766"/>
                <a:gd name="T10" fmla="*/ 67 w 566"/>
                <a:gd name="T11" fmla="*/ 272 h 766"/>
                <a:gd name="T12" fmla="*/ 132 w 566"/>
                <a:gd name="T13" fmla="*/ 464 h 766"/>
                <a:gd name="T14" fmla="*/ 77 w 566"/>
                <a:gd name="T15" fmla="*/ 518 h 766"/>
                <a:gd name="T16" fmla="*/ 51 w 566"/>
                <a:gd name="T17" fmla="*/ 583 h 766"/>
                <a:gd name="T18" fmla="*/ 0 w 566"/>
                <a:gd name="T19" fmla="*/ 684 h 766"/>
                <a:gd name="T20" fmla="*/ 267 w 566"/>
                <a:gd name="T21" fmla="*/ 762 h 766"/>
                <a:gd name="T22" fmla="*/ 562 w 566"/>
                <a:gd name="T23" fmla="*/ 685 h 766"/>
                <a:gd name="T24" fmla="*/ 81 w 566"/>
                <a:gd name="T25" fmla="*/ 580 h 766"/>
                <a:gd name="T26" fmla="*/ 72 w 566"/>
                <a:gd name="T27" fmla="*/ 573 h 766"/>
                <a:gd name="T28" fmla="*/ 275 w 566"/>
                <a:gd name="T29" fmla="*/ 753 h 766"/>
                <a:gd name="T30" fmla="*/ 9 w 566"/>
                <a:gd name="T31" fmla="*/ 684 h 766"/>
                <a:gd name="T32" fmla="*/ 169 w 566"/>
                <a:gd name="T33" fmla="*/ 638 h 766"/>
                <a:gd name="T34" fmla="*/ 270 w 566"/>
                <a:gd name="T35" fmla="*/ 659 h 766"/>
                <a:gd name="T36" fmla="*/ 276 w 566"/>
                <a:gd name="T37" fmla="*/ 660 h 766"/>
                <a:gd name="T38" fmla="*/ 275 w 566"/>
                <a:gd name="T39" fmla="*/ 650 h 766"/>
                <a:gd name="T40" fmla="*/ 76 w 566"/>
                <a:gd name="T41" fmla="*/ 564 h 766"/>
                <a:gd name="T42" fmla="*/ 127 w 566"/>
                <a:gd name="T43" fmla="*/ 504 h 766"/>
                <a:gd name="T44" fmla="*/ 138 w 566"/>
                <a:gd name="T45" fmla="*/ 471 h 766"/>
                <a:gd name="T46" fmla="*/ 155 w 566"/>
                <a:gd name="T47" fmla="*/ 475 h 766"/>
                <a:gd name="T48" fmla="*/ 103 w 566"/>
                <a:gd name="T49" fmla="*/ 356 h 766"/>
                <a:gd name="T50" fmla="*/ 224 w 566"/>
                <a:gd name="T51" fmla="*/ 21 h 766"/>
                <a:gd name="T52" fmla="*/ 286 w 566"/>
                <a:gd name="T53" fmla="*/ 11 h 766"/>
                <a:gd name="T54" fmla="*/ 370 w 566"/>
                <a:gd name="T55" fmla="*/ 29 h 766"/>
                <a:gd name="T56" fmla="*/ 456 w 566"/>
                <a:gd name="T57" fmla="*/ 365 h 766"/>
                <a:gd name="T58" fmla="*/ 438 w 566"/>
                <a:gd name="T59" fmla="*/ 435 h 766"/>
                <a:gd name="T60" fmla="*/ 416 w 566"/>
                <a:gd name="T61" fmla="*/ 486 h 766"/>
                <a:gd name="T62" fmla="*/ 435 w 566"/>
                <a:gd name="T63" fmla="*/ 504 h 766"/>
                <a:gd name="T64" fmla="*/ 482 w 566"/>
                <a:gd name="T65" fmla="*/ 574 h 766"/>
                <a:gd name="T66" fmla="*/ 357 w 566"/>
                <a:gd name="T67" fmla="*/ 650 h 766"/>
                <a:gd name="T68" fmla="*/ 362 w 566"/>
                <a:gd name="T69" fmla="*/ 702 h 766"/>
                <a:gd name="T70" fmla="*/ 358 w 566"/>
                <a:gd name="T71" fmla="*/ 725 h 766"/>
                <a:gd name="T72" fmla="*/ 419 w 566"/>
                <a:gd name="T73" fmla="*/ 714 h 766"/>
                <a:gd name="T74" fmla="*/ 284 w 566"/>
                <a:gd name="T75" fmla="*/ 753 h 766"/>
                <a:gd name="T76" fmla="*/ 286 w 566"/>
                <a:gd name="T77" fmla="*/ 665 h 766"/>
                <a:gd name="T78" fmla="*/ 349 w 566"/>
                <a:gd name="T79" fmla="*/ 670 h 766"/>
                <a:gd name="T80" fmla="*/ 363 w 566"/>
                <a:gd name="T81" fmla="*/ 717 h 766"/>
                <a:gd name="T82" fmla="*/ 419 w 566"/>
                <a:gd name="T83" fmla="*/ 626 h 766"/>
                <a:gd name="T84" fmla="*/ 425 w 566"/>
                <a:gd name="T85" fmla="*/ 740 h 766"/>
                <a:gd name="T86" fmla="*/ 428 w 566"/>
                <a:gd name="T87" fmla="*/ 625 h 766"/>
                <a:gd name="T88" fmla="*/ 491 w 566"/>
                <a:gd name="T89" fmla="*/ 577 h 766"/>
                <a:gd name="T90" fmla="*/ 554 w 566"/>
                <a:gd name="T91" fmla="*/ 687 h 7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66" h="766">
                  <a:moveTo>
                    <a:pt x="562" y="685"/>
                  </a:moveTo>
                  <a:cubicBezTo>
                    <a:pt x="560" y="673"/>
                    <a:pt x="554" y="662"/>
                    <a:pt x="549" y="651"/>
                  </a:cubicBezTo>
                  <a:cubicBezTo>
                    <a:pt x="542" y="636"/>
                    <a:pt x="535" y="621"/>
                    <a:pt x="526" y="607"/>
                  </a:cubicBezTo>
                  <a:cubicBezTo>
                    <a:pt x="523" y="604"/>
                    <a:pt x="505" y="575"/>
                    <a:pt x="495" y="569"/>
                  </a:cubicBezTo>
                  <a:cubicBezTo>
                    <a:pt x="496" y="566"/>
                    <a:pt x="496" y="563"/>
                    <a:pt x="496" y="559"/>
                  </a:cubicBezTo>
                  <a:cubicBezTo>
                    <a:pt x="497" y="526"/>
                    <a:pt x="467" y="507"/>
                    <a:pt x="440" y="496"/>
                  </a:cubicBezTo>
                  <a:cubicBezTo>
                    <a:pt x="441" y="485"/>
                    <a:pt x="439" y="472"/>
                    <a:pt x="431" y="464"/>
                  </a:cubicBezTo>
                  <a:cubicBezTo>
                    <a:pt x="440" y="451"/>
                    <a:pt x="447" y="439"/>
                    <a:pt x="453" y="425"/>
                  </a:cubicBezTo>
                  <a:cubicBezTo>
                    <a:pt x="460" y="411"/>
                    <a:pt x="461" y="396"/>
                    <a:pt x="460" y="381"/>
                  </a:cubicBezTo>
                  <a:cubicBezTo>
                    <a:pt x="462" y="374"/>
                    <a:pt x="466" y="368"/>
                    <a:pt x="468" y="361"/>
                  </a:cubicBezTo>
                  <a:cubicBezTo>
                    <a:pt x="485" y="317"/>
                    <a:pt x="502" y="272"/>
                    <a:pt x="502" y="225"/>
                  </a:cubicBezTo>
                  <a:cubicBezTo>
                    <a:pt x="501" y="195"/>
                    <a:pt x="498" y="165"/>
                    <a:pt x="489" y="136"/>
                  </a:cubicBezTo>
                  <a:cubicBezTo>
                    <a:pt x="469" y="88"/>
                    <a:pt x="432" y="44"/>
                    <a:pt x="383" y="24"/>
                  </a:cubicBezTo>
                  <a:cubicBezTo>
                    <a:pt x="356" y="12"/>
                    <a:pt x="327" y="4"/>
                    <a:pt x="298" y="3"/>
                  </a:cubicBezTo>
                  <a:cubicBezTo>
                    <a:pt x="298" y="3"/>
                    <a:pt x="297" y="3"/>
                    <a:pt x="297" y="3"/>
                  </a:cubicBezTo>
                  <a:cubicBezTo>
                    <a:pt x="274" y="0"/>
                    <a:pt x="249" y="4"/>
                    <a:pt x="227" y="10"/>
                  </a:cubicBezTo>
                  <a:cubicBezTo>
                    <a:pt x="180" y="23"/>
                    <a:pt x="134" y="46"/>
                    <a:pt x="105" y="86"/>
                  </a:cubicBezTo>
                  <a:cubicBezTo>
                    <a:pt x="67" y="139"/>
                    <a:pt x="58" y="208"/>
                    <a:pt x="67" y="272"/>
                  </a:cubicBezTo>
                  <a:cubicBezTo>
                    <a:pt x="71" y="302"/>
                    <a:pt x="82" y="331"/>
                    <a:pt x="94" y="359"/>
                  </a:cubicBezTo>
                  <a:cubicBezTo>
                    <a:pt x="97" y="368"/>
                    <a:pt x="100" y="378"/>
                    <a:pt x="104" y="387"/>
                  </a:cubicBezTo>
                  <a:cubicBezTo>
                    <a:pt x="97" y="414"/>
                    <a:pt x="114" y="442"/>
                    <a:pt x="132" y="464"/>
                  </a:cubicBezTo>
                  <a:cubicBezTo>
                    <a:pt x="132" y="465"/>
                    <a:pt x="132" y="465"/>
                    <a:pt x="131" y="466"/>
                  </a:cubicBezTo>
                  <a:cubicBezTo>
                    <a:pt x="123" y="474"/>
                    <a:pt x="123" y="486"/>
                    <a:pt x="121" y="497"/>
                  </a:cubicBezTo>
                  <a:cubicBezTo>
                    <a:pt x="106" y="501"/>
                    <a:pt x="89" y="505"/>
                    <a:pt x="77" y="518"/>
                  </a:cubicBezTo>
                  <a:cubicBezTo>
                    <a:pt x="67" y="529"/>
                    <a:pt x="61" y="547"/>
                    <a:pt x="66" y="562"/>
                  </a:cubicBezTo>
                  <a:cubicBezTo>
                    <a:pt x="66" y="563"/>
                    <a:pt x="66" y="565"/>
                    <a:pt x="67" y="566"/>
                  </a:cubicBezTo>
                  <a:cubicBezTo>
                    <a:pt x="61" y="571"/>
                    <a:pt x="56" y="577"/>
                    <a:pt x="51" y="583"/>
                  </a:cubicBezTo>
                  <a:cubicBezTo>
                    <a:pt x="32" y="607"/>
                    <a:pt x="18" y="634"/>
                    <a:pt x="7" y="662"/>
                  </a:cubicBezTo>
                  <a:cubicBezTo>
                    <a:pt x="7" y="666"/>
                    <a:pt x="1" y="676"/>
                    <a:pt x="1" y="683"/>
                  </a:cubicBezTo>
                  <a:cubicBezTo>
                    <a:pt x="1" y="683"/>
                    <a:pt x="0" y="683"/>
                    <a:pt x="0" y="684"/>
                  </a:cubicBezTo>
                  <a:cubicBezTo>
                    <a:pt x="0" y="687"/>
                    <a:pt x="2" y="690"/>
                    <a:pt x="4" y="692"/>
                  </a:cubicBezTo>
                  <a:cubicBezTo>
                    <a:pt x="8" y="696"/>
                    <a:pt x="13" y="699"/>
                    <a:pt x="18" y="703"/>
                  </a:cubicBezTo>
                  <a:cubicBezTo>
                    <a:pt x="91" y="749"/>
                    <a:pt x="183" y="757"/>
                    <a:pt x="267" y="762"/>
                  </a:cubicBezTo>
                  <a:cubicBezTo>
                    <a:pt x="349" y="766"/>
                    <a:pt x="433" y="755"/>
                    <a:pt x="508" y="721"/>
                  </a:cubicBezTo>
                  <a:cubicBezTo>
                    <a:pt x="527" y="713"/>
                    <a:pt x="546" y="704"/>
                    <a:pt x="563" y="693"/>
                  </a:cubicBezTo>
                  <a:cubicBezTo>
                    <a:pt x="566" y="691"/>
                    <a:pt x="565" y="686"/>
                    <a:pt x="562" y="685"/>
                  </a:cubicBezTo>
                  <a:close/>
                  <a:moveTo>
                    <a:pt x="72" y="573"/>
                  </a:moveTo>
                  <a:cubicBezTo>
                    <a:pt x="72" y="573"/>
                    <a:pt x="72" y="573"/>
                    <a:pt x="73" y="573"/>
                  </a:cubicBezTo>
                  <a:cubicBezTo>
                    <a:pt x="76" y="576"/>
                    <a:pt x="79" y="579"/>
                    <a:pt x="81" y="580"/>
                  </a:cubicBezTo>
                  <a:cubicBezTo>
                    <a:pt x="104" y="602"/>
                    <a:pt x="137" y="620"/>
                    <a:pt x="171" y="634"/>
                  </a:cubicBezTo>
                  <a:cubicBezTo>
                    <a:pt x="133" y="622"/>
                    <a:pt x="97" y="605"/>
                    <a:pt x="68" y="577"/>
                  </a:cubicBezTo>
                  <a:cubicBezTo>
                    <a:pt x="69" y="576"/>
                    <a:pt x="70" y="575"/>
                    <a:pt x="72" y="573"/>
                  </a:cubicBezTo>
                  <a:close/>
                  <a:moveTo>
                    <a:pt x="277" y="672"/>
                  </a:moveTo>
                  <a:cubicBezTo>
                    <a:pt x="276" y="687"/>
                    <a:pt x="276" y="703"/>
                    <a:pt x="276" y="719"/>
                  </a:cubicBezTo>
                  <a:cubicBezTo>
                    <a:pt x="276" y="730"/>
                    <a:pt x="276" y="742"/>
                    <a:pt x="275" y="753"/>
                  </a:cubicBezTo>
                  <a:cubicBezTo>
                    <a:pt x="242" y="752"/>
                    <a:pt x="209" y="749"/>
                    <a:pt x="176" y="744"/>
                  </a:cubicBezTo>
                  <a:cubicBezTo>
                    <a:pt x="117" y="736"/>
                    <a:pt x="57" y="722"/>
                    <a:pt x="9" y="685"/>
                  </a:cubicBezTo>
                  <a:cubicBezTo>
                    <a:pt x="9" y="685"/>
                    <a:pt x="9" y="684"/>
                    <a:pt x="9" y="684"/>
                  </a:cubicBezTo>
                  <a:cubicBezTo>
                    <a:pt x="12" y="673"/>
                    <a:pt x="16" y="663"/>
                    <a:pt x="21" y="653"/>
                  </a:cubicBezTo>
                  <a:cubicBezTo>
                    <a:pt x="31" y="627"/>
                    <a:pt x="45" y="603"/>
                    <a:pt x="64" y="582"/>
                  </a:cubicBezTo>
                  <a:cubicBezTo>
                    <a:pt x="94" y="608"/>
                    <a:pt x="132" y="625"/>
                    <a:pt x="169" y="638"/>
                  </a:cubicBezTo>
                  <a:cubicBezTo>
                    <a:pt x="188" y="645"/>
                    <a:pt x="207" y="650"/>
                    <a:pt x="227" y="655"/>
                  </a:cubicBezTo>
                  <a:cubicBezTo>
                    <a:pt x="235" y="655"/>
                    <a:pt x="243" y="656"/>
                    <a:pt x="251" y="657"/>
                  </a:cubicBezTo>
                  <a:cubicBezTo>
                    <a:pt x="257" y="658"/>
                    <a:pt x="264" y="659"/>
                    <a:pt x="270" y="659"/>
                  </a:cubicBezTo>
                  <a:cubicBezTo>
                    <a:pt x="271" y="659"/>
                    <a:pt x="272" y="659"/>
                    <a:pt x="273" y="659"/>
                  </a:cubicBezTo>
                  <a:cubicBezTo>
                    <a:pt x="273" y="659"/>
                    <a:pt x="273" y="659"/>
                    <a:pt x="274" y="659"/>
                  </a:cubicBezTo>
                  <a:cubicBezTo>
                    <a:pt x="275" y="659"/>
                    <a:pt x="276" y="659"/>
                    <a:pt x="276" y="660"/>
                  </a:cubicBezTo>
                  <a:cubicBezTo>
                    <a:pt x="277" y="660"/>
                    <a:pt x="277" y="660"/>
                    <a:pt x="277" y="660"/>
                  </a:cubicBezTo>
                  <a:cubicBezTo>
                    <a:pt x="277" y="664"/>
                    <a:pt x="277" y="668"/>
                    <a:pt x="277" y="672"/>
                  </a:cubicBezTo>
                  <a:close/>
                  <a:moveTo>
                    <a:pt x="275" y="650"/>
                  </a:moveTo>
                  <a:cubicBezTo>
                    <a:pt x="220" y="647"/>
                    <a:pt x="162" y="624"/>
                    <a:pt x="115" y="595"/>
                  </a:cubicBezTo>
                  <a:cubicBezTo>
                    <a:pt x="102" y="587"/>
                    <a:pt x="90" y="578"/>
                    <a:pt x="79" y="567"/>
                  </a:cubicBezTo>
                  <a:cubicBezTo>
                    <a:pt x="78" y="566"/>
                    <a:pt x="77" y="565"/>
                    <a:pt x="76" y="564"/>
                  </a:cubicBezTo>
                  <a:cubicBezTo>
                    <a:pt x="69" y="547"/>
                    <a:pt x="78" y="526"/>
                    <a:pt x="93" y="517"/>
                  </a:cubicBezTo>
                  <a:cubicBezTo>
                    <a:pt x="101" y="512"/>
                    <a:pt x="110" y="510"/>
                    <a:pt x="118" y="508"/>
                  </a:cubicBezTo>
                  <a:cubicBezTo>
                    <a:pt x="121" y="507"/>
                    <a:pt x="125" y="506"/>
                    <a:pt x="127" y="504"/>
                  </a:cubicBezTo>
                  <a:cubicBezTo>
                    <a:pt x="128" y="502"/>
                    <a:pt x="128" y="500"/>
                    <a:pt x="128" y="498"/>
                  </a:cubicBezTo>
                  <a:cubicBezTo>
                    <a:pt x="129" y="490"/>
                    <a:pt x="131" y="482"/>
                    <a:pt x="135" y="475"/>
                  </a:cubicBezTo>
                  <a:cubicBezTo>
                    <a:pt x="136" y="474"/>
                    <a:pt x="137" y="473"/>
                    <a:pt x="138" y="471"/>
                  </a:cubicBezTo>
                  <a:cubicBezTo>
                    <a:pt x="143" y="477"/>
                    <a:pt x="148" y="483"/>
                    <a:pt x="153" y="488"/>
                  </a:cubicBezTo>
                  <a:cubicBezTo>
                    <a:pt x="157" y="491"/>
                    <a:pt x="163" y="485"/>
                    <a:pt x="160" y="481"/>
                  </a:cubicBezTo>
                  <a:cubicBezTo>
                    <a:pt x="159" y="479"/>
                    <a:pt x="157" y="477"/>
                    <a:pt x="155" y="475"/>
                  </a:cubicBezTo>
                  <a:cubicBezTo>
                    <a:pt x="131" y="451"/>
                    <a:pt x="106" y="420"/>
                    <a:pt x="113" y="384"/>
                  </a:cubicBezTo>
                  <a:cubicBezTo>
                    <a:pt x="114" y="381"/>
                    <a:pt x="112" y="376"/>
                    <a:pt x="110" y="376"/>
                  </a:cubicBezTo>
                  <a:cubicBezTo>
                    <a:pt x="108" y="370"/>
                    <a:pt x="105" y="363"/>
                    <a:pt x="103" y="356"/>
                  </a:cubicBezTo>
                  <a:cubicBezTo>
                    <a:pt x="94" y="334"/>
                    <a:pt x="85" y="311"/>
                    <a:pt x="80" y="288"/>
                  </a:cubicBezTo>
                  <a:cubicBezTo>
                    <a:pt x="65" y="218"/>
                    <a:pt x="74" y="138"/>
                    <a:pt x="121" y="81"/>
                  </a:cubicBezTo>
                  <a:cubicBezTo>
                    <a:pt x="147" y="51"/>
                    <a:pt x="185" y="33"/>
                    <a:pt x="224" y="21"/>
                  </a:cubicBezTo>
                  <a:cubicBezTo>
                    <a:pt x="241" y="16"/>
                    <a:pt x="259" y="12"/>
                    <a:pt x="277" y="11"/>
                  </a:cubicBezTo>
                  <a:cubicBezTo>
                    <a:pt x="278" y="11"/>
                    <a:pt x="279" y="11"/>
                    <a:pt x="281" y="11"/>
                  </a:cubicBezTo>
                  <a:cubicBezTo>
                    <a:pt x="283" y="11"/>
                    <a:pt x="284" y="11"/>
                    <a:pt x="286" y="11"/>
                  </a:cubicBezTo>
                  <a:cubicBezTo>
                    <a:pt x="287" y="11"/>
                    <a:pt x="288" y="11"/>
                    <a:pt x="289" y="11"/>
                  </a:cubicBezTo>
                  <a:cubicBezTo>
                    <a:pt x="290" y="11"/>
                    <a:pt x="290" y="11"/>
                    <a:pt x="291" y="12"/>
                  </a:cubicBezTo>
                  <a:cubicBezTo>
                    <a:pt x="318" y="12"/>
                    <a:pt x="345" y="19"/>
                    <a:pt x="370" y="29"/>
                  </a:cubicBezTo>
                  <a:cubicBezTo>
                    <a:pt x="418" y="46"/>
                    <a:pt x="455" y="86"/>
                    <a:pt x="477" y="132"/>
                  </a:cubicBezTo>
                  <a:cubicBezTo>
                    <a:pt x="488" y="161"/>
                    <a:pt x="491" y="191"/>
                    <a:pt x="493" y="223"/>
                  </a:cubicBezTo>
                  <a:cubicBezTo>
                    <a:pt x="493" y="272"/>
                    <a:pt x="474" y="320"/>
                    <a:pt x="456" y="365"/>
                  </a:cubicBezTo>
                  <a:cubicBezTo>
                    <a:pt x="455" y="368"/>
                    <a:pt x="453" y="371"/>
                    <a:pt x="452" y="374"/>
                  </a:cubicBezTo>
                  <a:cubicBezTo>
                    <a:pt x="452" y="379"/>
                    <a:pt x="452" y="383"/>
                    <a:pt x="452" y="388"/>
                  </a:cubicBezTo>
                  <a:cubicBezTo>
                    <a:pt x="453" y="405"/>
                    <a:pt x="446" y="421"/>
                    <a:pt x="438" y="435"/>
                  </a:cubicBezTo>
                  <a:cubicBezTo>
                    <a:pt x="427" y="454"/>
                    <a:pt x="414" y="471"/>
                    <a:pt x="402" y="489"/>
                  </a:cubicBezTo>
                  <a:cubicBezTo>
                    <a:pt x="401" y="491"/>
                    <a:pt x="402" y="494"/>
                    <a:pt x="404" y="495"/>
                  </a:cubicBezTo>
                  <a:cubicBezTo>
                    <a:pt x="410" y="499"/>
                    <a:pt x="413" y="489"/>
                    <a:pt x="416" y="486"/>
                  </a:cubicBezTo>
                  <a:cubicBezTo>
                    <a:pt x="419" y="481"/>
                    <a:pt x="423" y="476"/>
                    <a:pt x="426" y="471"/>
                  </a:cubicBezTo>
                  <a:cubicBezTo>
                    <a:pt x="431" y="478"/>
                    <a:pt x="433" y="486"/>
                    <a:pt x="434" y="495"/>
                  </a:cubicBezTo>
                  <a:cubicBezTo>
                    <a:pt x="434" y="498"/>
                    <a:pt x="432" y="501"/>
                    <a:pt x="435" y="504"/>
                  </a:cubicBezTo>
                  <a:cubicBezTo>
                    <a:pt x="453" y="514"/>
                    <a:pt x="475" y="521"/>
                    <a:pt x="483" y="542"/>
                  </a:cubicBezTo>
                  <a:cubicBezTo>
                    <a:pt x="487" y="550"/>
                    <a:pt x="489" y="561"/>
                    <a:pt x="484" y="570"/>
                  </a:cubicBezTo>
                  <a:cubicBezTo>
                    <a:pt x="483" y="571"/>
                    <a:pt x="482" y="572"/>
                    <a:pt x="482" y="574"/>
                  </a:cubicBezTo>
                  <a:cubicBezTo>
                    <a:pt x="458" y="592"/>
                    <a:pt x="434" y="610"/>
                    <a:pt x="407" y="622"/>
                  </a:cubicBezTo>
                  <a:cubicBezTo>
                    <a:pt x="365" y="640"/>
                    <a:pt x="320" y="652"/>
                    <a:pt x="275" y="650"/>
                  </a:cubicBezTo>
                  <a:close/>
                  <a:moveTo>
                    <a:pt x="357" y="650"/>
                  </a:moveTo>
                  <a:cubicBezTo>
                    <a:pt x="361" y="649"/>
                    <a:pt x="364" y="648"/>
                    <a:pt x="367" y="647"/>
                  </a:cubicBezTo>
                  <a:cubicBezTo>
                    <a:pt x="367" y="665"/>
                    <a:pt x="365" y="683"/>
                    <a:pt x="362" y="701"/>
                  </a:cubicBezTo>
                  <a:cubicBezTo>
                    <a:pt x="362" y="701"/>
                    <a:pt x="362" y="701"/>
                    <a:pt x="362" y="702"/>
                  </a:cubicBezTo>
                  <a:cubicBezTo>
                    <a:pt x="362" y="703"/>
                    <a:pt x="361" y="705"/>
                    <a:pt x="361" y="707"/>
                  </a:cubicBezTo>
                  <a:cubicBezTo>
                    <a:pt x="361" y="710"/>
                    <a:pt x="360" y="713"/>
                    <a:pt x="360" y="717"/>
                  </a:cubicBezTo>
                  <a:cubicBezTo>
                    <a:pt x="359" y="719"/>
                    <a:pt x="359" y="722"/>
                    <a:pt x="358" y="725"/>
                  </a:cubicBezTo>
                  <a:cubicBezTo>
                    <a:pt x="357" y="705"/>
                    <a:pt x="357" y="684"/>
                    <a:pt x="357" y="664"/>
                  </a:cubicBezTo>
                  <a:cubicBezTo>
                    <a:pt x="357" y="660"/>
                    <a:pt x="358" y="654"/>
                    <a:pt x="357" y="650"/>
                  </a:cubicBezTo>
                  <a:close/>
                  <a:moveTo>
                    <a:pt x="419" y="714"/>
                  </a:moveTo>
                  <a:cubicBezTo>
                    <a:pt x="419" y="723"/>
                    <a:pt x="417" y="732"/>
                    <a:pt x="416" y="741"/>
                  </a:cubicBezTo>
                  <a:cubicBezTo>
                    <a:pt x="397" y="746"/>
                    <a:pt x="378" y="749"/>
                    <a:pt x="358" y="750"/>
                  </a:cubicBezTo>
                  <a:cubicBezTo>
                    <a:pt x="333" y="753"/>
                    <a:pt x="309" y="753"/>
                    <a:pt x="284" y="753"/>
                  </a:cubicBezTo>
                  <a:cubicBezTo>
                    <a:pt x="284" y="751"/>
                    <a:pt x="284" y="748"/>
                    <a:pt x="284" y="747"/>
                  </a:cubicBezTo>
                  <a:cubicBezTo>
                    <a:pt x="285" y="731"/>
                    <a:pt x="285" y="716"/>
                    <a:pt x="285" y="701"/>
                  </a:cubicBezTo>
                  <a:cubicBezTo>
                    <a:pt x="286" y="689"/>
                    <a:pt x="286" y="677"/>
                    <a:pt x="286" y="665"/>
                  </a:cubicBezTo>
                  <a:cubicBezTo>
                    <a:pt x="286" y="663"/>
                    <a:pt x="286" y="661"/>
                    <a:pt x="286" y="659"/>
                  </a:cubicBezTo>
                  <a:cubicBezTo>
                    <a:pt x="308" y="659"/>
                    <a:pt x="329" y="656"/>
                    <a:pt x="350" y="651"/>
                  </a:cubicBezTo>
                  <a:cubicBezTo>
                    <a:pt x="349" y="658"/>
                    <a:pt x="349" y="668"/>
                    <a:pt x="349" y="670"/>
                  </a:cubicBezTo>
                  <a:cubicBezTo>
                    <a:pt x="348" y="688"/>
                    <a:pt x="347" y="705"/>
                    <a:pt x="351" y="723"/>
                  </a:cubicBezTo>
                  <a:cubicBezTo>
                    <a:pt x="351" y="726"/>
                    <a:pt x="351" y="730"/>
                    <a:pt x="354" y="733"/>
                  </a:cubicBezTo>
                  <a:cubicBezTo>
                    <a:pt x="360" y="735"/>
                    <a:pt x="362" y="726"/>
                    <a:pt x="363" y="717"/>
                  </a:cubicBezTo>
                  <a:cubicBezTo>
                    <a:pt x="365" y="709"/>
                    <a:pt x="367" y="701"/>
                    <a:pt x="368" y="692"/>
                  </a:cubicBezTo>
                  <a:cubicBezTo>
                    <a:pt x="369" y="677"/>
                    <a:pt x="370" y="662"/>
                    <a:pt x="370" y="646"/>
                  </a:cubicBezTo>
                  <a:cubicBezTo>
                    <a:pt x="387" y="641"/>
                    <a:pt x="403" y="634"/>
                    <a:pt x="419" y="626"/>
                  </a:cubicBezTo>
                  <a:cubicBezTo>
                    <a:pt x="419" y="656"/>
                    <a:pt x="420" y="685"/>
                    <a:pt x="419" y="714"/>
                  </a:cubicBezTo>
                  <a:close/>
                  <a:moveTo>
                    <a:pt x="530" y="700"/>
                  </a:moveTo>
                  <a:cubicBezTo>
                    <a:pt x="497" y="717"/>
                    <a:pt x="461" y="731"/>
                    <a:pt x="425" y="740"/>
                  </a:cubicBezTo>
                  <a:cubicBezTo>
                    <a:pt x="425" y="738"/>
                    <a:pt x="425" y="736"/>
                    <a:pt x="425" y="735"/>
                  </a:cubicBezTo>
                  <a:cubicBezTo>
                    <a:pt x="429" y="713"/>
                    <a:pt x="429" y="690"/>
                    <a:pt x="428" y="667"/>
                  </a:cubicBezTo>
                  <a:cubicBezTo>
                    <a:pt x="428" y="653"/>
                    <a:pt x="428" y="639"/>
                    <a:pt x="428" y="625"/>
                  </a:cubicBezTo>
                  <a:cubicBezTo>
                    <a:pt x="428" y="624"/>
                    <a:pt x="428" y="623"/>
                    <a:pt x="427" y="622"/>
                  </a:cubicBezTo>
                  <a:cubicBezTo>
                    <a:pt x="444" y="613"/>
                    <a:pt x="460" y="603"/>
                    <a:pt x="474" y="591"/>
                  </a:cubicBezTo>
                  <a:cubicBezTo>
                    <a:pt x="477" y="588"/>
                    <a:pt x="486" y="582"/>
                    <a:pt x="491" y="577"/>
                  </a:cubicBezTo>
                  <a:cubicBezTo>
                    <a:pt x="493" y="580"/>
                    <a:pt x="495" y="582"/>
                    <a:pt x="497" y="584"/>
                  </a:cubicBezTo>
                  <a:cubicBezTo>
                    <a:pt x="504" y="593"/>
                    <a:pt x="511" y="602"/>
                    <a:pt x="518" y="611"/>
                  </a:cubicBezTo>
                  <a:cubicBezTo>
                    <a:pt x="533" y="635"/>
                    <a:pt x="543" y="662"/>
                    <a:pt x="554" y="687"/>
                  </a:cubicBezTo>
                  <a:cubicBezTo>
                    <a:pt x="547" y="692"/>
                    <a:pt x="538" y="696"/>
                    <a:pt x="530" y="700"/>
                  </a:cubicBezTo>
                  <a:close/>
                </a:path>
              </a:pathLst>
            </a:custGeom>
            <a:solidFill>
              <a:srgbClr val="4408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01" name="Freeform 91">
              <a:extLst>
                <a:ext uri="{FF2B5EF4-FFF2-40B4-BE49-F238E27FC236}">
                  <a16:creationId xmlns:a16="http://schemas.microsoft.com/office/drawing/2014/main" id="{14CAEBFA-A6FF-4D89-97C8-D63DD193EC83}"/>
                </a:ext>
              </a:extLst>
            </p:cNvPr>
            <p:cNvSpPr>
              <a:spLocks/>
            </p:cNvSpPr>
            <p:nvPr/>
          </p:nvSpPr>
          <p:spPr bwMode="auto">
            <a:xfrm>
              <a:off x="6055793" y="-1557861"/>
              <a:ext cx="396875" cy="476250"/>
            </a:xfrm>
            <a:custGeom>
              <a:avLst/>
              <a:gdLst>
                <a:gd name="T0" fmla="*/ 6 w 124"/>
                <a:gd name="T1" fmla="*/ 52 h 148"/>
                <a:gd name="T2" fmla="*/ 9 w 124"/>
                <a:gd name="T3" fmla="*/ 31 h 148"/>
                <a:gd name="T4" fmla="*/ 9 w 124"/>
                <a:gd name="T5" fmla="*/ 31 h 148"/>
                <a:gd name="T6" fmla="*/ 8 w 124"/>
                <a:gd name="T7" fmla="*/ 51 h 148"/>
                <a:gd name="T8" fmla="*/ 18 w 124"/>
                <a:gd name="T9" fmla="*/ 67 h 148"/>
                <a:gd name="T10" fmla="*/ 34 w 124"/>
                <a:gd name="T11" fmla="*/ 55 h 148"/>
                <a:gd name="T12" fmla="*/ 82 w 124"/>
                <a:gd name="T13" fmla="*/ 14 h 148"/>
                <a:gd name="T14" fmla="*/ 124 w 124"/>
                <a:gd name="T15" fmla="*/ 0 h 148"/>
                <a:gd name="T16" fmla="*/ 120 w 124"/>
                <a:gd name="T17" fmla="*/ 2 h 148"/>
                <a:gd name="T18" fmla="*/ 10 w 124"/>
                <a:gd name="T19" fmla="*/ 121 h 148"/>
                <a:gd name="T20" fmla="*/ 5 w 124"/>
                <a:gd name="T21" fmla="*/ 148 h 148"/>
                <a:gd name="T22" fmla="*/ 1 w 124"/>
                <a:gd name="T23" fmla="*/ 118 h 148"/>
                <a:gd name="T24" fmla="*/ 6 w 124"/>
                <a:gd name="T25" fmla="*/ 52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4" h="148">
                  <a:moveTo>
                    <a:pt x="6" y="52"/>
                  </a:moveTo>
                  <a:cubicBezTo>
                    <a:pt x="7" y="45"/>
                    <a:pt x="10" y="38"/>
                    <a:pt x="9" y="31"/>
                  </a:cubicBezTo>
                  <a:cubicBezTo>
                    <a:pt x="9" y="31"/>
                    <a:pt x="9" y="31"/>
                    <a:pt x="9" y="31"/>
                  </a:cubicBezTo>
                  <a:cubicBezTo>
                    <a:pt x="10" y="37"/>
                    <a:pt x="8" y="44"/>
                    <a:pt x="8" y="51"/>
                  </a:cubicBezTo>
                  <a:cubicBezTo>
                    <a:pt x="8" y="58"/>
                    <a:pt x="11" y="66"/>
                    <a:pt x="18" y="67"/>
                  </a:cubicBezTo>
                  <a:cubicBezTo>
                    <a:pt x="25" y="68"/>
                    <a:pt x="30" y="61"/>
                    <a:pt x="34" y="55"/>
                  </a:cubicBezTo>
                  <a:cubicBezTo>
                    <a:pt x="46" y="38"/>
                    <a:pt x="63" y="24"/>
                    <a:pt x="82" y="14"/>
                  </a:cubicBezTo>
                  <a:cubicBezTo>
                    <a:pt x="95" y="8"/>
                    <a:pt x="110" y="4"/>
                    <a:pt x="124" y="0"/>
                  </a:cubicBezTo>
                  <a:cubicBezTo>
                    <a:pt x="123" y="1"/>
                    <a:pt x="121" y="2"/>
                    <a:pt x="120" y="2"/>
                  </a:cubicBezTo>
                  <a:cubicBezTo>
                    <a:pt x="68" y="22"/>
                    <a:pt x="25" y="67"/>
                    <a:pt x="10" y="121"/>
                  </a:cubicBezTo>
                  <a:cubicBezTo>
                    <a:pt x="8" y="130"/>
                    <a:pt x="6" y="138"/>
                    <a:pt x="5" y="148"/>
                  </a:cubicBezTo>
                  <a:cubicBezTo>
                    <a:pt x="3" y="138"/>
                    <a:pt x="2" y="128"/>
                    <a:pt x="1" y="118"/>
                  </a:cubicBezTo>
                  <a:cubicBezTo>
                    <a:pt x="0" y="96"/>
                    <a:pt x="3" y="74"/>
                    <a:pt x="6" y="52"/>
                  </a:cubicBezTo>
                  <a:close/>
                </a:path>
              </a:pathLst>
            </a:custGeom>
            <a:solidFill>
              <a:srgbClr val="C94B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02" name="Freeform 92">
              <a:extLst>
                <a:ext uri="{FF2B5EF4-FFF2-40B4-BE49-F238E27FC236}">
                  <a16:creationId xmlns:a16="http://schemas.microsoft.com/office/drawing/2014/main" id="{10C78E54-4209-4CDF-872B-8D5542D92061}"/>
                </a:ext>
              </a:extLst>
            </p:cNvPr>
            <p:cNvSpPr>
              <a:spLocks/>
            </p:cNvSpPr>
            <p:nvPr/>
          </p:nvSpPr>
          <p:spPr bwMode="auto">
            <a:xfrm>
              <a:off x="6584431" y="-1580086"/>
              <a:ext cx="530225" cy="508000"/>
            </a:xfrm>
            <a:custGeom>
              <a:avLst/>
              <a:gdLst>
                <a:gd name="T0" fmla="*/ 48 w 165"/>
                <a:gd name="T1" fmla="*/ 9 h 158"/>
                <a:gd name="T2" fmla="*/ 0 w 165"/>
                <a:gd name="T3" fmla="*/ 1 h 158"/>
                <a:gd name="T4" fmla="*/ 32 w 165"/>
                <a:gd name="T5" fmla="*/ 4 h 158"/>
                <a:gd name="T6" fmla="*/ 141 w 165"/>
                <a:gd name="T7" fmla="*/ 71 h 158"/>
                <a:gd name="T8" fmla="*/ 149 w 165"/>
                <a:gd name="T9" fmla="*/ 77 h 158"/>
                <a:gd name="T10" fmla="*/ 154 w 165"/>
                <a:gd name="T11" fmla="*/ 67 h 158"/>
                <a:gd name="T12" fmla="*/ 155 w 165"/>
                <a:gd name="T13" fmla="*/ 48 h 158"/>
                <a:gd name="T14" fmla="*/ 163 w 165"/>
                <a:gd name="T15" fmla="*/ 122 h 158"/>
                <a:gd name="T16" fmla="*/ 158 w 165"/>
                <a:gd name="T17" fmla="*/ 158 h 158"/>
                <a:gd name="T18" fmla="*/ 145 w 165"/>
                <a:gd name="T19" fmla="*/ 108 h 158"/>
                <a:gd name="T20" fmla="*/ 48 w 165"/>
                <a:gd name="T21" fmla="*/ 9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5" h="158">
                  <a:moveTo>
                    <a:pt x="48" y="9"/>
                  </a:moveTo>
                  <a:cubicBezTo>
                    <a:pt x="32" y="4"/>
                    <a:pt x="16" y="1"/>
                    <a:pt x="0" y="1"/>
                  </a:cubicBezTo>
                  <a:cubicBezTo>
                    <a:pt x="11" y="0"/>
                    <a:pt x="22" y="1"/>
                    <a:pt x="32" y="4"/>
                  </a:cubicBezTo>
                  <a:cubicBezTo>
                    <a:pt x="75" y="15"/>
                    <a:pt x="117" y="34"/>
                    <a:pt x="141" y="71"/>
                  </a:cubicBezTo>
                  <a:cubicBezTo>
                    <a:pt x="143" y="74"/>
                    <a:pt x="145" y="77"/>
                    <a:pt x="149" y="77"/>
                  </a:cubicBezTo>
                  <a:cubicBezTo>
                    <a:pt x="153" y="76"/>
                    <a:pt x="154" y="71"/>
                    <a:pt x="154" y="67"/>
                  </a:cubicBezTo>
                  <a:cubicBezTo>
                    <a:pt x="155" y="61"/>
                    <a:pt x="155" y="55"/>
                    <a:pt x="155" y="48"/>
                  </a:cubicBezTo>
                  <a:cubicBezTo>
                    <a:pt x="160" y="73"/>
                    <a:pt x="165" y="97"/>
                    <a:pt x="163" y="122"/>
                  </a:cubicBezTo>
                  <a:cubicBezTo>
                    <a:pt x="162" y="134"/>
                    <a:pt x="160" y="146"/>
                    <a:pt x="158" y="158"/>
                  </a:cubicBezTo>
                  <a:cubicBezTo>
                    <a:pt x="156" y="141"/>
                    <a:pt x="151" y="124"/>
                    <a:pt x="145" y="108"/>
                  </a:cubicBezTo>
                  <a:cubicBezTo>
                    <a:pt x="126" y="65"/>
                    <a:pt x="94" y="24"/>
                    <a:pt x="48" y="9"/>
                  </a:cubicBezTo>
                  <a:close/>
                </a:path>
              </a:pathLst>
            </a:custGeom>
            <a:solidFill>
              <a:srgbClr val="C94B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03" name="Freeform 93">
              <a:extLst>
                <a:ext uri="{FF2B5EF4-FFF2-40B4-BE49-F238E27FC236}">
                  <a16:creationId xmlns:a16="http://schemas.microsoft.com/office/drawing/2014/main" id="{A0E90838-4195-4D07-A042-949F9E158CB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895456" y="-1603899"/>
              <a:ext cx="1366838" cy="1804988"/>
            </a:xfrm>
            <a:custGeom>
              <a:avLst/>
              <a:gdLst>
                <a:gd name="T0" fmla="*/ 390 w 426"/>
                <a:gd name="T1" fmla="*/ 460 h 561"/>
                <a:gd name="T2" fmla="*/ 367 w 426"/>
                <a:gd name="T3" fmla="*/ 434 h 561"/>
                <a:gd name="T4" fmla="*/ 340 w 426"/>
                <a:gd name="T5" fmla="*/ 425 h 561"/>
                <a:gd name="T6" fmla="*/ 360 w 426"/>
                <a:gd name="T7" fmla="*/ 382 h 561"/>
                <a:gd name="T8" fmla="*/ 349 w 426"/>
                <a:gd name="T9" fmla="*/ 395 h 561"/>
                <a:gd name="T10" fmla="*/ 335 w 426"/>
                <a:gd name="T11" fmla="*/ 398 h 561"/>
                <a:gd name="T12" fmla="*/ 307 w 426"/>
                <a:gd name="T13" fmla="*/ 398 h 561"/>
                <a:gd name="T14" fmla="*/ 381 w 426"/>
                <a:gd name="T15" fmla="*/ 322 h 561"/>
                <a:gd name="T16" fmla="*/ 385 w 426"/>
                <a:gd name="T17" fmla="*/ 283 h 561"/>
                <a:gd name="T18" fmla="*/ 426 w 426"/>
                <a:gd name="T19" fmla="*/ 132 h 561"/>
                <a:gd name="T20" fmla="*/ 385 w 426"/>
                <a:gd name="T21" fmla="*/ 0 h 561"/>
                <a:gd name="T22" fmla="*/ 397 w 426"/>
                <a:gd name="T23" fmla="*/ 76 h 561"/>
                <a:gd name="T24" fmla="*/ 379 w 426"/>
                <a:gd name="T25" fmla="*/ 57 h 561"/>
                <a:gd name="T26" fmla="*/ 387 w 426"/>
                <a:gd name="T27" fmla="*/ 128 h 561"/>
                <a:gd name="T28" fmla="*/ 328 w 426"/>
                <a:gd name="T29" fmla="*/ 338 h 561"/>
                <a:gd name="T30" fmla="*/ 375 w 426"/>
                <a:gd name="T31" fmla="*/ 290 h 561"/>
                <a:gd name="T32" fmla="*/ 373 w 426"/>
                <a:gd name="T33" fmla="*/ 297 h 561"/>
                <a:gd name="T34" fmla="*/ 240 w 426"/>
                <a:gd name="T35" fmla="*/ 400 h 561"/>
                <a:gd name="T36" fmla="*/ 185 w 426"/>
                <a:gd name="T37" fmla="*/ 399 h 561"/>
                <a:gd name="T38" fmla="*/ 109 w 426"/>
                <a:gd name="T39" fmla="*/ 355 h 561"/>
                <a:gd name="T40" fmla="*/ 56 w 426"/>
                <a:gd name="T41" fmla="*/ 293 h 561"/>
                <a:gd name="T42" fmla="*/ 104 w 426"/>
                <a:gd name="T43" fmla="*/ 338 h 561"/>
                <a:gd name="T44" fmla="*/ 42 w 426"/>
                <a:gd name="T45" fmla="*/ 140 h 561"/>
                <a:gd name="T46" fmla="*/ 51 w 426"/>
                <a:gd name="T47" fmla="*/ 54 h 561"/>
                <a:gd name="T48" fmla="*/ 28 w 426"/>
                <a:gd name="T49" fmla="*/ 94 h 561"/>
                <a:gd name="T50" fmla="*/ 23 w 426"/>
                <a:gd name="T51" fmla="*/ 81 h 561"/>
                <a:gd name="T52" fmla="*/ 13 w 426"/>
                <a:gd name="T53" fmla="*/ 197 h 561"/>
                <a:gd name="T54" fmla="*/ 43 w 426"/>
                <a:gd name="T55" fmla="*/ 285 h 561"/>
                <a:gd name="T56" fmla="*/ 88 w 426"/>
                <a:gd name="T57" fmla="*/ 384 h 561"/>
                <a:gd name="T58" fmla="*/ 86 w 426"/>
                <a:gd name="T59" fmla="*/ 397 h 561"/>
                <a:gd name="T60" fmla="*/ 68 w 426"/>
                <a:gd name="T61" fmla="*/ 384 h 561"/>
                <a:gd name="T62" fmla="*/ 60 w 426"/>
                <a:gd name="T63" fmla="*/ 413 h 561"/>
                <a:gd name="T64" fmla="*/ 37 w 426"/>
                <a:gd name="T65" fmla="*/ 421 h 561"/>
                <a:gd name="T66" fmla="*/ 68 w 426"/>
                <a:gd name="T67" fmla="*/ 411 h 561"/>
                <a:gd name="T68" fmla="*/ 150 w 426"/>
                <a:gd name="T69" fmla="*/ 482 h 561"/>
                <a:gd name="T70" fmla="*/ 80 w 426"/>
                <a:gd name="T71" fmla="*/ 522 h 561"/>
                <a:gd name="T72" fmla="*/ 340 w 426"/>
                <a:gd name="T73" fmla="*/ 531 h 561"/>
                <a:gd name="T74" fmla="*/ 354 w 426"/>
                <a:gd name="T75" fmla="*/ 503 h 561"/>
                <a:gd name="T76" fmla="*/ 257 w 426"/>
                <a:gd name="T77" fmla="*/ 497 h 561"/>
                <a:gd name="T78" fmla="*/ 108 w 426"/>
                <a:gd name="T79" fmla="*/ 411 h 561"/>
                <a:gd name="T80" fmla="*/ 152 w 426"/>
                <a:gd name="T81" fmla="*/ 447 h 561"/>
                <a:gd name="T82" fmla="*/ 282 w 426"/>
                <a:gd name="T83" fmla="*/ 440 h 561"/>
                <a:gd name="T84" fmla="*/ 307 w 426"/>
                <a:gd name="T85" fmla="*/ 431 h 561"/>
                <a:gd name="T86" fmla="*/ 302 w 426"/>
                <a:gd name="T87" fmla="*/ 439 h 561"/>
                <a:gd name="T88" fmla="*/ 216 w 426"/>
                <a:gd name="T89" fmla="*/ 479 h 561"/>
                <a:gd name="T90" fmla="*/ 365 w 426"/>
                <a:gd name="T91" fmla="*/ 469 h 561"/>
                <a:gd name="T92" fmla="*/ 257 w 426"/>
                <a:gd name="T93" fmla="*/ 497 h 5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426" h="561">
                  <a:moveTo>
                    <a:pt x="383" y="472"/>
                  </a:moveTo>
                  <a:cubicBezTo>
                    <a:pt x="386" y="469"/>
                    <a:pt x="390" y="465"/>
                    <a:pt x="390" y="460"/>
                  </a:cubicBezTo>
                  <a:cubicBezTo>
                    <a:pt x="390" y="457"/>
                    <a:pt x="387" y="453"/>
                    <a:pt x="385" y="451"/>
                  </a:cubicBezTo>
                  <a:cubicBezTo>
                    <a:pt x="380" y="444"/>
                    <a:pt x="375" y="437"/>
                    <a:pt x="367" y="434"/>
                  </a:cubicBezTo>
                  <a:cubicBezTo>
                    <a:pt x="360" y="431"/>
                    <a:pt x="351" y="432"/>
                    <a:pt x="343" y="429"/>
                  </a:cubicBezTo>
                  <a:cubicBezTo>
                    <a:pt x="342" y="428"/>
                    <a:pt x="340" y="427"/>
                    <a:pt x="340" y="425"/>
                  </a:cubicBezTo>
                  <a:cubicBezTo>
                    <a:pt x="339" y="424"/>
                    <a:pt x="339" y="422"/>
                    <a:pt x="340" y="420"/>
                  </a:cubicBezTo>
                  <a:cubicBezTo>
                    <a:pt x="344" y="406"/>
                    <a:pt x="353" y="394"/>
                    <a:pt x="360" y="382"/>
                  </a:cubicBezTo>
                  <a:cubicBezTo>
                    <a:pt x="360" y="381"/>
                    <a:pt x="360" y="380"/>
                    <a:pt x="359" y="380"/>
                  </a:cubicBezTo>
                  <a:cubicBezTo>
                    <a:pt x="356" y="385"/>
                    <a:pt x="352" y="390"/>
                    <a:pt x="349" y="395"/>
                  </a:cubicBezTo>
                  <a:cubicBezTo>
                    <a:pt x="346" y="398"/>
                    <a:pt x="343" y="408"/>
                    <a:pt x="337" y="404"/>
                  </a:cubicBezTo>
                  <a:cubicBezTo>
                    <a:pt x="335" y="403"/>
                    <a:pt x="334" y="400"/>
                    <a:pt x="335" y="398"/>
                  </a:cubicBezTo>
                  <a:cubicBezTo>
                    <a:pt x="342" y="387"/>
                    <a:pt x="350" y="377"/>
                    <a:pt x="356" y="367"/>
                  </a:cubicBezTo>
                  <a:cubicBezTo>
                    <a:pt x="342" y="379"/>
                    <a:pt x="325" y="390"/>
                    <a:pt x="307" y="398"/>
                  </a:cubicBezTo>
                  <a:cubicBezTo>
                    <a:pt x="301" y="401"/>
                    <a:pt x="294" y="403"/>
                    <a:pt x="289" y="399"/>
                  </a:cubicBezTo>
                  <a:cubicBezTo>
                    <a:pt x="321" y="375"/>
                    <a:pt x="354" y="351"/>
                    <a:pt x="381" y="322"/>
                  </a:cubicBezTo>
                  <a:cubicBezTo>
                    <a:pt x="384" y="314"/>
                    <a:pt x="385" y="306"/>
                    <a:pt x="385" y="297"/>
                  </a:cubicBezTo>
                  <a:cubicBezTo>
                    <a:pt x="385" y="292"/>
                    <a:pt x="385" y="288"/>
                    <a:pt x="385" y="283"/>
                  </a:cubicBezTo>
                  <a:cubicBezTo>
                    <a:pt x="386" y="280"/>
                    <a:pt x="388" y="277"/>
                    <a:pt x="389" y="274"/>
                  </a:cubicBezTo>
                  <a:cubicBezTo>
                    <a:pt x="407" y="229"/>
                    <a:pt x="426" y="181"/>
                    <a:pt x="426" y="132"/>
                  </a:cubicBezTo>
                  <a:cubicBezTo>
                    <a:pt x="424" y="101"/>
                    <a:pt x="421" y="70"/>
                    <a:pt x="410" y="41"/>
                  </a:cubicBezTo>
                  <a:cubicBezTo>
                    <a:pt x="403" y="26"/>
                    <a:pt x="394" y="13"/>
                    <a:pt x="385" y="0"/>
                  </a:cubicBezTo>
                  <a:cubicBezTo>
                    <a:pt x="395" y="22"/>
                    <a:pt x="402" y="45"/>
                    <a:pt x="400" y="69"/>
                  </a:cubicBezTo>
                  <a:cubicBezTo>
                    <a:pt x="400" y="72"/>
                    <a:pt x="399" y="74"/>
                    <a:pt x="397" y="76"/>
                  </a:cubicBezTo>
                  <a:cubicBezTo>
                    <a:pt x="394" y="78"/>
                    <a:pt x="390" y="74"/>
                    <a:pt x="388" y="71"/>
                  </a:cubicBezTo>
                  <a:cubicBezTo>
                    <a:pt x="385" y="66"/>
                    <a:pt x="382" y="62"/>
                    <a:pt x="379" y="57"/>
                  </a:cubicBezTo>
                  <a:cubicBezTo>
                    <a:pt x="380" y="61"/>
                    <a:pt x="381" y="65"/>
                    <a:pt x="382" y="68"/>
                  </a:cubicBezTo>
                  <a:cubicBezTo>
                    <a:pt x="387" y="88"/>
                    <a:pt x="388" y="108"/>
                    <a:pt x="387" y="128"/>
                  </a:cubicBezTo>
                  <a:cubicBezTo>
                    <a:pt x="384" y="176"/>
                    <a:pt x="367" y="223"/>
                    <a:pt x="354" y="270"/>
                  </a:cubicBezTo>
                  <a:cubicBezTo>
                    <a:pt x="347" y="293"/>
                    <a:pt x="340" y="317"/>
                    <a:pt x="328" y="338"/>
                  </a:cubicBezTo>
                  <a:cubicBezTo>
                    <a:pt x="343" y="323"/>
                    <a:pt x="358" y="307"/>
                    <a:pt x="372" y="292"/>
                  </a:cubicBezTo>
                  <a:cubicBezTo>
                    <a:pt x="373" y="291"/>
                    <a:pt x="373" y="290"/>
                    <a:pt x="375" y="290"/>
                  </a:cubicBezTo>
                  <a:cubicBezTo>
                    <a:pt x="375" y="290"/>
                    <a:pt x="376" y="291"/>
                    <a:pt x="375" y="292"/>
                  </a:cubicBezTo>
                  <a:cubicBezTo>
                    <a:pt x="375" y="294"/>
                    <a:pt x="374" y="295"/>
                    <a:pt x="373" y="297"/>
                  </a:cubicBezTo>
                  <a:cubicBezTo>
                    <a:pt x="357" y="324"/>
                    <a:pt x="333" y="345"/>
                    <a:pt x="310" y="364"/>
                  </a:cubicBezTo>
                  <a:cubicBezTo>
                    <a:pt x="289" y="380"/>
                    <a:pt x="266" y="396"/>
                    <a:pt x="240" y="400"/>
                  </a:cubicBezTo>
                  <a:cubicBezTo>
                    <a:pt x="228" y="404"/>
                    <a:pt x="215" y="404"/>
                    <a:pt x="203" y="403"/>
                  </a:cubicBezTo>
                  <a:cubicBezTo>
                    <a:pt x="201" y="404"/>
                    <a:pt x="193" y="402"/>
                    <a:pt x="185" y="399"/>
                  </a:cubicBezTo>
                  <a:cubicBezTo>
                    <a:pt x="171" y="396"/>
                    <a:pt x="158" y="389"/>
                    <a:pt x="146" y="381"/>
                  </a:cubicBezTo>
                  <a:cubicBezTo>
                    <a:pt x="133" y="374"/>
                    <a:pt x="120" y="365"/>
                    <a:pt x="109" y="355"/>
                  </a:cubicBezTo>
                  <a:cubicBezTo>
                    <a:pt x="92" y="339"/>
                    <a:pt x="73" y="323"/>
                    <a:pt x="59" y="304"/>
                  </a:cubicBezTo>
                  <a:cubicBezTo>
                    <a:pt x="58" y="302"/>
                    <a:pt x="52" y="292"/>
                    <a:pt x="56" y="293"/>
                  </a:cubicBezTo>
                  <a:cubicBezTo>
                    <a:pt x="62" y="298"/>
                    <a:pt x="66" y="304"/>
                    <a:pt x="72" y="308"/>
                  </a:cubicBezTo>
                  <a:cubicBezTo>
                    <a:pt x="82" y="318"/>
                    <a:pt x="92" y="328"/>
                    <a:pt x="104" y="338"/>
                  </a:cubicBezTo>
                  <a:cubicBezTo>
                    <a:pt x="94" y="324"/>
                    <a:pt x="86" y="309"/>
                    <a:pt x="82" y="292"/>
                  </a:cubicBezTo>
                  <a:cubicBezTo>
                    <a:pt x="66" y="243"/>
                    <a:pt x="49" y="192"/>
                    <a:pt x="42" y="140"/>
                  </a:cubicBezTo>
                  <a:cubicBezTo>
                    <a:pt x="40" y="120"/>
                    <a:pt x="42" y="99"/>
                    <a:pt x="46" y="79"/>
                  </a:cubicBezTo>
                  <a:cubicBezTo>
                    <a:pt x="46" y="76"/>
                    <a:pt x="48" y="64"/>
                    <a:pt x="51" y="54"/>
                  </a:cubicBezTo>
                  <a:cubicBezTo>
                    <a:pt x="43" y="66"/>
                    <a:pt x="37" y="79"/>
                    <a:pt x="30" y="92"/>
                  </a:cubicBezTo>
                  <a:cubicBezTo>
                    <a:pt x="30" y="93"/>
                    <a:pt x="29" y="94"/>
                    <a:pt x="28" y="94"/>
                  </a:cubicBezTo>
                  <a:cubicBezTo>
                    <a:pt x="27" y="94"/>
                    <a:pt x="26" y="93"/>
                    <a:pt x="25" y="92"/>
                  </a:cubicBezTo>
                  <a:cubicBezTo>
                    <a:pt x="23" y="89"/>
                    <a:pt x="23" y="85"/>
                    <a:pt x="23" y="81"/>
                  </a:cubicBezTo>
                  <a:cubicBezTo>
                    <a:pt x="23" y="59"/>
                    <a:pt x="28" y="39"/>
                    <a:pt x="34" y="19"/>
                  </a:cubicBezTo>
                  <a:cubicBezTo>
                    <a:pt x="5" y="72"/>
                    <a:pt x="0" y="138"/>
                    <a:pt x="13" y="197"/>
                  </a:cubicBezTo>
                  <a:cubicBezTo>
                    <a:pt x="18" y="220"/>
                    <a:pt x="27" y="243"/>
                    <a:pt x="36" y="265"/>
                  </a:cubicBezTo>
                  <a:cubicBezTo>
                    <a:pt x="38" y="272"/>
                    <a:pt x="41" y="279"/>
                    <a:pt x="43" y="285"/>
                  </a:cubicBezTo>
                  <a:cubicBezTo>
                    <a:pt x="46" y="285"/>
                    <a:pt x="47" y="290"/>
                    <a:pt x="46" y="293"/>
                  </a:cubicBezTo>
                  <a:cubicBezTo>
                    <a:pt x="39" y="329"/>
                    <a:pt x="64" y="360"/>
                    <a:pt x="88" y="384"/>
                  </a:cubicBezTo>
                  <a:cubicBezTo>
                    <a:pt x="90" y="386"/>
                    <a:pt x="92" y="388"/>
                    <a:pt x="93" y="390"/>
                  </a:cubicBezTo>
                  <a:cubicBezTo>
                    <a:pt x="96" y="394"/>
                    <a:pt x="90" y="400"/>
                    <a:pt x="86" y="397"/>
                  </a:cubicBezTo>
                  <a:cubicBezTo>
                    <a:pt x="81" y="392"/>
                    <a:pt x="76" y="386"/>
                    <a:pt x="71" y="380"/>
                  </a:cubicBezTo>
                  <a:cubicBezTo>
                    <a:pt x="70" y="382"/>
                    <a:pt x="69" y="383"/>
                    <a:pt x="68" y="384"/>
                  </a:cubicBezTo>
                  <a:cubicBezTo>
                    <a:pt x="64" y="391"/>
                    <a:pt x="62" y="399"/>
                    <a:pt x="61" y="407"/>
                  </a:cubicBezTo>
                  <a:cubicBezTo>
                    <a:pt x="61" y="409"/>
                    <a:pt x="61" y="411"/>
                    <a:pt x="60" y="413"/>
                  </a:cubicBezTo>
                  <a:cubicBezTo>
                    <a:pt x="58" y="415"/>
                    <a:pt x="54" y="416"/>
                    <a:pt x="51" y="417"/>
                  </a:cubicBezTo>
                  <a:cubicBezTo>
                    <a:pt x="46" y="418"/>
                    <a:pt x="42" y="419"/>
                    <a:pt x="37" y="421"/>
                  </a:cubicBezTo>
                  <a:cubicBezTo>
                    <a:pt x="44" y="423"/>
                    <a:pt x="52" y="421"/>
                    <a:pt x="58" y="417"/>
                  </a:cubicBezTo>
                  <a:cubicBezTo>
                    <a:pt x="62" y="415"/>
                    <a:pt x="64" y="412"/>
                    <a:pt x="68" y="411"/>
                  </a:cubicBezTo>
                  <a:cubicBezTo>
                    <a:pt x="76" y="409"/>
                    <a:pt x="82" y="417"/>
                    <a:pt x="87" y="424"/>
                  </a:cubicBezTo>
                  <a:cubicBezTo>
                    <a:pt x="102" y="448"/>
                    <a:pt x="125" y="467"/>
                    <a:pt x="150" y="482"/>
                  </a:cubicBezTo>
                  <a:cubicBezTo>
                    <a:pt x="175" y="496"/>
                    <a:pt x="202" y="506"/>
                    <a:pt x="230" y="515"/>
                  </a:cubicBezTo>
                  <a:cubicBezTo>
                    <a:pt x="182" y="529"/>
                    <a:pt x="130" y="532"/>
                    <a:pt x="80" y="522"/>
                  </a:cubicBezTo>
                  <a:cubicBezTo>
                    <a:pt x="120" y="542"/>
                    <a:pt x="165" y="556"/>
                    <a:pt x="208" y="559"/>
                  </a:cubicBezTo>
                  <a:cubicBezTo>
                    <a:pt x="253" y="561"/>
                    <a:pt x="298" y="549"/>
                    <a:pt x="340" y="531"/>
                  </a:cubicBezTo>
                  <a:cubicBezTo>
                    <a:pt x="358" y="523"/>
                    <a:pt x="375" y="512"/>
                    <a:pt x="392" y="500"/>
                  </a:cubicBezTo>
                  <a:cubicBezTo>
                    <a:pt x="379" y="502"/>
                    <a:pt x="367" y="503"/>
                    <a:pt x="354" y="503"/>
                  </a:cubicBezTo>
                  <a:cubicBezTo>
                    <a:pt x="364" y="493"/>
                    <a:pt x="374" y="482"/>
                    <a:pt x="383" y="472"/>
                  </a:cubicBezTo>
                  <a:close/>
                  <a:moveTo>
                    <a:pt x="257" y="497"/>
                  </a:moveTo>
                  <a:cubicBezTo>
                    <a:pt x="198" y="491"/>
                    <a:pt x="141" y="462"/>
                    <a:pt x="107" y="413"/>
                  </a:cubicBezTo>
                  <a:cubicBezTo>
                    <a:pt x="106" y="412"/>
                    <a:pt x="107" y="410"/>
                    <a:pt x="108" y="411"/>
                  </a:cubicBezTo>
                  <a:cubicBezTo>
                    <a:pt x="121" y="423"/>
                    <a:pt x="135" y="434"/>
                    <a:pt x="149" y="445"/>
                  </a:cubicBezTo>
                  <a:cubicBezTo>
                    <a:pt x="150" y="445"/>
                    <a:pt x="151" y="446"/>
                    <a:pt x="152" y="447"/>
                  </a:cubicBezTo>
                  <a:cubicBezTo>
                    <a:pt x="172" y="456"/>
                    <a:pt x="195" y="459"/>
                    <a:pt x="217" y="458"/>
                  </a:cubicBezTo>
                  <a:cubicBezTo>
                    <a:pt x="240" y="456"/>
                    <a:pt x="262" y="449"/>
                    <a:pt x="282" y="440"/>
                  </a:cubicBezTo>
                  <a:cubicBezTo>
                    <a:pt x="289" y="436"/>
                    <a:pt x="296" y="433"/>
                    <a:pt x="303" y="430"/>
                  </a:cubicBezTo>
                  <a:cubicBezTo>
                    <a:pt x="305" y="429"/>
                    <a:pt x="307" y="430"/>
                    <a:pt x="307" y="431"/>
                  </a:cubicBezTo>
                  <a:cubicBezTo>
                    <a:pt x="308" y="433"/>
                    <a:pt x="308" y="435"/>
                    <a:pt x="306" y="436"/>
                  </a:cubicBezTo>
                  <a:cubicBezTo>
                    <a:pt x="305" y="437"/>
                    <a:pt x="303" y="438"/>
                    <a:pt x="302" y="439"/>
                  </a:cubicBezTo>
                  <a:cubicBezTo>
                    <a:pt x="286" y="463"/>
                    <a:pt x="256" y="479"/>
                    <a:pt x="227" y="480"/>
                  </a:cubicBezTo>
                  <a:cubicBezTo>
                    <a:pt x="223" y="479"/>
                    <a:pt x="220" y="479"/>
                    <a:pt x="216" y="479"/>
                  </a:cubicBezTo>
                  <a:cubicBezTo>
                    <a:pt x="248" y="489"/>
                    <a:pt x="282" y="491"/>
                    <a:pt x="315" y="487"/>
                  </a:cubicBezTo>
                  <a:cubicBezTo>
                    <a:pt x="332" y="483"/>
                    <a:pt x="349" y="477"/>
                    <a:pt x="365" y="469"/>
                  </a:cubicBezTo>
                  <a:cubicBezTo>
                    <a:pt x="366" y="469"/>
                    <a:pt x="367" y="470"/>
                    <a:pt x="366" y="471"/>
                  </a:cubicBezTo>
                  <a:cubicBezTo>
                    <a:pt x="334" y="493"/>
                    <a:pt x="295" y="502"/>
                    <a:pt x="257" y="497"/>
                  </a:cubicBezTo>
                  <a:close/>
                </a:path>
              </a:pathLst>
            </a:custGeom>
            <a:solidFill>
              <a:srgbClr val="C94B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09499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" name="Google Shape;399;p43">
            <a:extLst>
              <a:ext uri="{FF2B5EF4-FFF2-40B4-BE49-F238E27FC236}">
                <a16:creationId xmlns:a16="http://schemas.microsoft.com/office/drawing/2014/main" id="{ED7C83C7-6959-40CB-865A-145984686989}"/>
              </a:ext>
            </a:extLst>
          </p:cNvPr>
          <p:cNvCxnSpPr/>
          <p:nvPr/>
        </p:nvCxnSpPr>
        <p:spPr>
          <a:xfrm>
            <a:off x="8292208" y="3586241"/>
            <a:ext cx="2007953" cy="0"/>
          </a:xfrm>
          <a:prstGeom prst="straightConnector1">
            <a:avLst/>
          </a:prstGeom>
          <a:noFill/>
          <a:ln w="12700" cap="flat" cmpd="sng">
            <a:solidFill>
              <a:srgbClr val="A5A5A5">
                <a:alpha val="34901"/>
              </a:srgbClr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9" name="Google Shape;400;p43">
            <a:extLst>
              <a:ext uri="{FF2B5EF4-FFF2-40B4-BE49-F238E27FC236}">
                <a16:creationId xmlns:a16="http://schemas.microsoft.com/office/drawing/2014/main" id="{A12C7FCF-817E-482C-8BDE-DD5D7D58E522}"/>
              </a:ext>
            </a:extLst>
          </p:cNvPr>
          <p:cNvSpPr txBox="1"/>
          <p:nvPr/>
        </p:nvSpPr>
        <p:spPr>
          <a:xfrm>
            <a:off x="8170081" y="3782912"/>
            <a:ext cx="2768851" cy="1509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>
              <a:lnSpc>
                <a:spcPct val="130000"/>
              </a:lnSpc>
              <a:buClr>
                <a:srgbClr val="000000"/>
              </a:buClr>
              <a:buFont typeface="Arial"/>
              <a:buNone/>
            </a:pPr>
            <a:r>
              <a:rPr lang="id" i="1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 Light" panose="020F0302020204030204" pitchFamily="34" charset="0"/>
                <a:ea typeface="Inter"/>
                <a:cs typeface="Inter"/>
                <a:sym typeface="Inter"/>
              </a:rPr>
              <a:t>“</a:t>
            </a:r>
            <a:r>
              <a:rPr lang="en-US" i="1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 Light" panose="020F0302020204030204" pitchFamily="34" charset="0"/>
                <a:ea typeface="Inter"/>
                <a:cs typeface="Inter"/>
                <a:sym typeface="Inter"/>
              </a:rPr>
              <a:t>L</a:t>
            </a:r>
            <a:r>
              <a:rPr lang="id" i="1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 Light" panose="020F0302020204030204" pitchFamily="34" charset="0"/>
                <a:ea typeface="Inter"/>
                <a:cs typeface="Inter"/>
                <a:sym typeface="Inter"/>
              </a:rPr>
              <a:t>orem ipsum dolor sit amet, consectetur adipiscing elit, sed do eiusmod tempor.”</a:t>
            </a:r>
            <a:endParaRPr sz="2800" kern="0" dirty="0">
              <a:solidFill>
                <a:schemeClr val="tx1">
                  <a:lumMod val="95000"/>
                  <a:lumOff val="5000"/>
                </a:schemeClr>
              </a:solidFill>
              <a:latin typeface="Calibri Light" panose="020F0302020204030204" pitchFamily="34" charset="0"/>
              <a:cs typeface="Arial"/>
              <a:sym typeface="Arial"/>
            </a:endParaRPr>
          </a:p>
        </p:txBody>
      </p:sp>
      <p:sp>
        <p:nvSpPr>
          <p:cNvPr id="40" name="Google Shape;401;p43">
            <a:extLst>
              <a:ext uri="{FF2B5EF4-FFF2-40B4-BE49-F238E27FC236}">
                <a16:creationId xmlns:a16="http://schemas.microsoft.com/office/drawing/2014/main" id="{932B9A85-DA2F-4571-B0D7-DB64CECC7EDC}"/>
              </a:ext>
            </a:extLst>
          </p:cNvPr>
          <p:cNvSpPr txBox="1"/>
          <p:nvPr/>
        </p:nvSpPr>
        <p:spPr>
          <a:xfrm>
            <a:off x="8170082" y="2561241"/>
            <a:ext cx="2541180" cy="11772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en-US" sz="3600" b="1" kern="0" dirty="0" err="1">
                <a:solidFill>
                  <a:srgbClr val="98D2C0"/>
                </a:solidFill>
                <a:latin typeface="Calibri Light" panose="020F0302020204030204" pitchFamily="34" charset="0"/>
                <a:ea typeface="Red Hat Display"/>
                <a:cs typeface="Red Hat Display"/>
                <a:sym typeface="Red Hat Display"/>
              </a:rPr>
              <a:t>Revana</a:t>
            </a:r>
            <a:r>
              <a:rPr lang="en-US" sz="3600" b="1" kern="0" dirty="0">
                <a:solidFill>
                  <a:srgbClr val="98D2C0"/>
                </a:solidFill>
                <a:latin typeface="Calibri Light" panose="020F0302020204030204" pitchFamily="34" charset="0"/>
                <a:ea typeface="Red Hat Display"/>
                <a:cs typeface="Red Hat Display"/>
                <a:sym typeface="Red Hat Display"/>
              </a:rPr>
              <a:t> </a:t>
            </a:r>
          </a:p>
          <a:p>
            <a:pPr>
              <a:buClr>
                <a:srgbClr val="000000"/>
              </a:buClr>
              <a:buFont typeface="Arial"/>
              <a:buNone/>
            </a:pPr>
            <a:r>
              <a:rPr lang="en-US" sz="3600" b="1" kern="0" dirty="0" err="1">
                <a:solidFill>
                  <a:srgbClr val="98D2C0"/>
                </a:solidFill>
                <a:latin typeface="Calibri Light" panose="020F0302020204030204" pitchFamily="34" charset="0"/>
                <a:ea typeface="Red Hat Display"/>
                <a:cs typeface="Red Hat Display"/>
                <a:sym typeface="Red Hat Display"/>
              </a:rPr>
              <a:t>Arkana</a:t>
            </a:r>
            <a:endParaRPr lang="en-US" sz="3600" kern="0" dirty="0">
              <a:solidFill>
                <a:srgbClr val="98D2C0"/>
              </a:solidFill>
              <a:latin typeface="Calibri Light" panose="020F0302020204030204" pitchFamily="34" charset="0"/>
              <a:cs typeface="Arial"/>
              <a:sym typeface="Arial"/>
            </a:endParaRPr>
          </a:p>
        </p:txBody>
      </p:sp>
      <p:sp>
        <p:nvSpPr>
          <p:cNvPr id="45" name="Google Shape;406;p43">
            <a:extLst>
              <a:ext uri="{FF2B5EF4-FFF2-40B4-BE49-F238E27FC236}">
                <a16:creationId xmlns:a16="http://schemas.microsoft.com/office/drawing/2014/main" id="{FEF10366-5DA9-4EED-930E-8EC4B13B7AD4}"/>
              </a:ext>
            </a:extLst>
          </p:cNvPr>
          <p:cNvSpPr txBox="1"/>
          <p:nvPr/>
        </p:nvSpPr>
        <p:spPr>
          <a:xfrm>
            <a:off x="887829" y="2213111"/>
            <a:ext cx="5404914" cy="15650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>
              <a:lnSpc>
                <a:spcPct val="90000"/>
              </a:lnSpc>
              <a:buClr>
                <a:srgbClr val="000000"/>
              </a:buClr>
              <a:buFont typeface="Arial"/>
              <a:buNone/>
            </a:pPr>
            <a:r>
              <a:rPr lang="id" sz="5400" b="1" kern="0" dirty="0">
                <a:solidFill>
                  <a:srgbClr val="3F3F3F"/>
                </a:solidFill>
                <a:latin typeface="Bell Gothic Std Black" panose="020B0806020202040204" pitchFamily="34" charset="0"/>
                <a:ea typeface="Red Hat Display"/>
                <a:cs typeface="Red Hat Display"/>
                <a:sym typeface="Red Hat Display"/>
              </a:rPr>
              <a:t>Customer Testimonial </a:t>
            </a:r>
            <a:endParaRPr sz="2000" kern="0" dirty="0">
              <a:solidFill>
                <a:srgbClr val="000000"/>
              </a:solidFill>
              <a:latin typeface="Bell Gothic Std Black" panose="020B0806020202040204" pitchFamily="34" charset="0"/>
              <a:cs typeface="Arial"/>
              <a:sym typeface="Arial"/>
            </a:endParaRPr>
          </a:p>
        </p:txBody>
      </p:sp>
      <p:sp>
        <p:nvSpPr>
          <p:cNvPr id="46" name="Google Shape;407;p43">
            <a:extLst>
              <a:ext uri="{FF2B5EF4-FFF2-40B4-BE49-F238E27FC236}">
                <a16:creationId xmlns:a16="http://schemas.microsoft.com/office/drawing/2014/main" id="{636DD088-381E-4592-933E-DF8D251E7127}"/>
              </a:ext>
            </a:extLst>
          </p:cNvPr>
          <p:cNvSpPr txBox="1"/>
          <p:nvPr/>
        </p:nvSpPr>
        <p:spPr>
          <a:xfrm>
            <a:off x="876592" y="3996526"/>
            <a:ext cx="3842656" cy="1300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id" sz="1600" kern="0" dirty="0">
                <a:solidFill>
                  <a:srgbClr val="7F7F7F"/>
                </a:solidFill>
                <a:latin typeface="Calibri Light" panose="020F0302020204030204" pitchFamily="34" charset="0"/>
                <a:ea typeface="Inter"/>
                <a:cs typeface="Inter"/>
                <a:sym typeface="Inter"/>
              </a:rPr>
              <a:t>Lorem ipsum dolor sit amet, consectetur adipiscing elit, sed do eiusmod tempor incididunt ut labore et dolore magna aliqua. Ut enim ad minim veniam, quis nostrud exercitation ullamco</a:t>
            </a:r>
            <a:endParaRPr sz="1600" kern="0" dirty="0">
              <a:solidFill>
                <a:srgbClr val="7F7F7F"/>
              </a:solidFill>
              <a:latin typeface="Calibri Light" panose="020F0302020204030204" pitchFamily="34" charset="0"/>
              <a:ea typeface="Inter"/>
              <a:cs typeface="Inter"/>
              <a:sym typeface="Inter"/>
            </a:endParaRPr>
          </a:p>
        </p:txBody>
      </p:sp>
      <p:pic>
        <p:nvPicPr>
          <p:cNvPr id="48" name="Google Shape;409;p43">
            <a:extLst>
              <a:ext uri="{FF2B5EF4-FFF2-40B4-BE49-F238E27FC236}">
                <a16:creationId xmlns:a16="http://schemas.microsoft.com/office/drawing/2014/main" id="{42249FFF-15E4-44AE-93A1-64A1578B7C5F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l="22073" r="22073"/>
          <a:stretch/>
        </p:blipFill>
        <p:spPr>
          <a:xfrm>
            <a:off x="6168981" y="2586834"/>
            <a:ext cx="1828800" cy="1828800"/>
          </a:xfrm>
          <a:prstGeom prst="ellipse">
            <a:avLst/>
          </a:prstGeom>
          <a:noFill/>
          <a:ln>
            <a:noFill/>
          </a:ln>
        </p:spPr>
      </p:pic>
      <p:grpSp>
        <p:nvGrpSpPr>
          <p:cNvPr id="37" name="Group 36">
            <a:extLst>
              <a:ext uri="{FF2B5EF4-FFF2-40B4-BE49-F238E27FC236}">
                <a16:creationId xmlns:a16="http://schemas.microsoft.com/office/drawing/2014/main" id="{5BFC0B40-A46D-441A-9471-21259EDDF724}"/>
              </a:ext>
            </a:extLst>
          </p:cNvPr>
          <p:cNvGrpSpPr/>
          <p:nvPr/>
        </p:nvGrpSpPr>
        <p:grpSpPr>
          <a:xfrm>
            <a:off x="5966063" y="2824698"/>
            <a:ext cx="1776413" cy="2654300"/>
            <a:chOff x="2909368" y="-2092849"/>
            <a:chExt cx="1776413" cy="2654300"/>
          </a:xfrm>
        </p:grpSpPr>
        <p:sp>
          <p:nvSpPr>
            <p:cNvPr id="41" name="Freeform 7">
              <a:extLst>
                <a:ext uri="{FF2B5EF4-FFF2-40B4-BE49-F238E27FC236}">
                  <a16:creationId xmlns:a16="http://schemas.microsoft.com/office/drawing/2014/main" id="{27A9413D-DF41-4305-8743-A8404BBBD260}"/>
                </a:ext>
              </a:extLst>
            </p:cNvPr>
            <p:cNvSpPr>
              <a:spLocks/>
            </p:cNvSpPr>
            <p:nvPr/>
          </p:nvSpPr>
          <p:spPr bwMode="auto">
            <a:xfrm>
              <a:off x="3136381" y="-924449"/>
              <a:ext cx="41275" cy="96838"/>
            </a:xfrm>
            <a:custGeom>
              <a:avLst/>
              <a:gdLst>
                <a:gd name="T0" fmla="*/ 2 w 13"/>
                <a:gd name="T1" fmla="*/ 1 h 30"/>
                <a:gd name="T2" fmla="*/ 1 w 13"/>
                <a:gd name="T3" fmla="*/ 0 h 30"/>
                <a:gd name="T4" fmla="*/ 10 w 13"/>
                <a:gd name="T5" fmla="*/ 30 h 30"/>
                <a:gd name="T6" fmla="*/ 2 w 13"/>
                <a:gd name="T7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30">
                  <a:moveTo>
                    <a:pt x="2" y="1"/>
                  </a:moveTo>
                  <a:cubicBezTo>
                    <a:pt x="2" y="1"/>
                    <a:pt x="1" y="1"/>
                    <a:pt x="1" y="0"/>
                  </a:cubicBezTo>
                  <a:cubicBezTo>
                    <a:pt x="0" y="11"/>
                    <a:pt x="4" y="21"/>
                    <a:pt x="10" y="30"/>
                  </a:cubicBezTo>
                  <a:cubicBezTo>
                    <a:pt x="11" y="20"/>
                    <a:pt x="13" y="10"/>
                    <a:pt x="2" y="1"/>
                  </a:cubicBezTo>
                  <a:close/>
                </a:path>
              </a:pathLst>
            </a:custGeom>
            <a:solidFill>
              <a:srgbClr val="F78C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42" name="Freeform 8">
              <a:extLst>
                <a:ext uri="{FF2B5EF4-FFF2-40B4-BE49-F238E27FC236}">
                  <a16:creationId xmlns:a16="http://schemas.microsoft.com/office/drawing/2014/main" id="{54B1D09A-7F74-4F92-B9B6-30AE1B0C763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060181" y="-1532461"/>
              <a:ext cx="1474788" cy="1182688"/>
            </a:xfrm>
            <a:custGeom>
              <a:avLst/>
              <a:gdLst>
                <a:gd name="T0" fmla="*/ 239 w 460"/>
                <a:gd name="T1" fmla="*/ 368 h 368"/>
                <a:gd name="T2" fmla="*/ 361 w 460"/>
                <a:gd name="T3" fmla="*/ 296 h 368"/>
                <a:gd name="T4" fmla="*/ 408 w 460"/>
                <a:gd name="T5" fmla="*/ 196 h 368"/>
                <a:gd name="T6" fmla="*/ 416 w 460"/>
                <a:gd name="T7" fmla="*/ 209 h 368"/>
                <a:gd name="T8" fmla="*/ 438 w 460"/>
                <a:gd name="T9" fmla="*/ 181 h 368"/>
                <a:gd name="T10" fmla="*/ 424 w 460"/>
                <a:gd name="T11" fmla="*/ 216 h 368"/>
                <a:gd name="T12" fmla="*/ 397 w 460"/>
                <a:gd name="T13" fmla="*/ 243 h 368"/>
                <a:gd name="T14" fmla="*/ 439 w 460"/>
                <a:gd name="T15" fmla="*/ 227 h 368"/>
                <a:gd name="T16" fmla="*/ 407 w 460"/>
                <a:gd name="T17" fmla="*/ 172 h 368"/>
                <a:gd name="T18" fmla="*/ 386 w 460"/>
                <a:gd name="T19" fmla="*/ 45 h 368"/>
                <a:gd name="T20" fmla="*/ 312 w 460"/>
                <a:gd name="T21" fmla="*/ 42 h 368"/>
                <a:gd name="T22" fmla="*/ 312 w 460"/>
                <a:gd name="T23" fmla="*/ 26 h 368"/>
                <a:gd name="T24" fmla="*/ 312 w 460"/>
                <a:gd name="T25" fmla="*/ 7 h 368"/>
                <a:gd name="T26" fmla="*/ 263 w 460"/>
                <a:gd name="T27" fmla="*/ 23 h 368"/>
                <a:gd name="T28" fmla="*/ 216 w 460"/>
                <a:gd name="T29" fmla="*/ 9 h 368"/>
                <a:gd name="T30" fmla="*/ 137 w 460"/>
                <a:gd name="T31" fmla="*/ 53 h 368"/>
                <a:gd name="T32" fmla="*/ 94 w 460"/>
                <a:gd name="T33" fmla="*/ 46 h 368"/>
                <a:gd name="T34" fmla="*/ 62 w 460"/>
                <a:gd name="T35" fmla="*/ 75 h 368"/>
                <a:gd name="T36" fmla="*/ 53 w 460"/>
                <a:gd name="T37" fmla="*/ 178 h 368"/>
                <a:gd name="T38" fmla="*/ 11 w 460"/>
                <a:gd name="T39" fmla="*/ 203 h 368"/>
                <a:gd name="T40" fmla="*/ 50 w 460"/>
                <a:gd name="T41" fmla="*/ 239 h 368"/>
                <a:gd name="T42" fmla="*/ 34 w 460"/>
                <a:gd name="T43" fmla="*/ 222 h 368"/>
                <a:gd name="T44" fmla="*/ 26 w 460"/>
                <a:gd name="T45" fmla="*/ 182 h 368"/>
                <a:gd name="T46" fmla="*/ 52 w 460"/>
                <a:gd name="T47" fmla="*/ 232 h 368"/>
                <a:gd name="T48" fmla="*/ 53 w 460"/>
                <a:gd name="T49" fmla="*/ 190 h 368"/>
                <a:gd name="T50" fmla="*/ 182 w 460"/>
                <a:gd name="T51" fmla="*/ 358 h 368"/>
                <a:gd name="T52" fmla="*/ 320 w 460"/>
                <a:gd name="T53" fmla="*/ 62 h 368"/>
                <a:gd name="T54" fmla="*/ 306 w 460"/>
                <a:gd name="T55" fmla="*/ 82 h 368"/>
                <a:gd name="T56" fmla="*/ 290 w 460"/>
                <a:gd name="T57" fmla="*/ 134 h 368"/>
                <a:gd name="T58" fmla="*/ 292 w 460"/>
                <a:gd name="T59" fmla="*/ 162 h 368"/>
                <a:gd name="T60" fmla="*/ 202 w 460"/>
                <a:gd name="T61" fmla="*/ 214 h 368"/>
                <a:gd name="T62" fmla="*/ 257 w 460"/>
                <a:gd name="T63" fmla="*/ 211 h 368"/>
                <a:gd name="T64" fmla="*/ 257 w 460"/>
                <a:gd name="T65" fmla="*/ 218 h 368"/>
                <a:gd name="T66" fmla="*/ 202 w 460"/>
                <a:gd name="T67" fmla="*/ 214 h 368"/>
                <a:gd name="T68" fmla="*/ 277 w 460"/>
                <a:gd name="T69" fmla="*/ 262 h 368"/>
                <a:gd name="T70" fmla="*/ 301 w 460"/>
                <a:gd name="T71" fmla="*/ 257 h 368"/>
                <a:gd name="T72" fmla="*/ 296 w 460"/>
                <a:gd name="T73" fmla="*/ 261 h 368"/>
                <a:gd name="T74" fmla="*/ 215 w 460"/>
                <a:gd name="T75" fmla="*/ 281 h 368"/>
                <a:gd name="T76" fmla="*/ 125 w 460"/>
                <a:gd name="T77" fmla="*/ 88 h 368"/>
                <a:gd name="T78" fmla="*/ 171 w 460"/>
                <a:gd name="T79" fmla="*/ 73 h 368"/>
                <a:gd name="T80" fmla="*/ 125 w 460"/>
                <a:gd name="T81" fmla="*/ 88 h 368"/>
                <a:gd name="T82" fmla="*/ 155 w 460"/>
                <a:gd name="T83" fmla="*/ 168 h 368"/>
                <a:gd name="T84" fmla="*/ 172 w 460"/>
                <a:gd name="T85" fmla="*/ 149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460" h="368">
                  <a:moveTo>
                    <a:pt x="231" y="368"/>
                  </a:moveTo>
                  <a:cubicBezTo>
                    <a:pt x="231" y="368"/>
                    <a:pt x="231" y="368"/>
                    <a:pt x="232" y="368"/>
                  </a:cubicBezTo>
                  <a:cubicBezTo>
                    <a:pt x="234" y="368"/>
                    <a:pt x="237" y="368"/>
                    <a:pt x="239" y="368"/>
                  </a:cubicBezTo>
                  <a:cubicBezTo>
                    <a:pt x="242" y="368"/>
                    <a:pt x="245" y="368"/>
                    <a:pt x="248" y="367"/>
                  </a:cubicBezTo>
                  <a:cubicBezTo>
                    <a:pt x="249" y="367"/>
                    <a:pt x="250" y="367"/>
                    <a:pt x="250" y="367"/>
                  </a:cubicBezTo>
                  <a:cubicBezTo>
                    <a:pt x="295" y="359"/>
                    <a:pt x="335" y="332"/>
                    <a:pt x="361" y="296"/>
                  </a:cubicBezTo>
                  <a:cubicBezTo>
                    <a:pt x="380" y="268"/>
                    <a:pt x="388" y="236"/>
                    <a:pt x="398" y="205"/>
                  </a:cubicBezTo>
                  <a:cubicBezTo>
                    <a:pt x="400" y="199"/>
                    <a:pt x="401" y="191"/>
                    <a:pt x="406" y="186"/>
                  </a:cubicBezTo>
                  <a:cubicBezTo>
                    <a:pt x="411" y="185"/>
                    <a:pt x="408" y="194"/>
                    <a:pt x="408" y="196"/>
                  </a:cubicBezTo>
                  <a:cubicBezTo>
                    <a:pt x="405" y="209"/>
                    <a:pt x="402" y="222"/>
                    <a:pt x="398" y="235"/>
                  </a:cubicBezTo>
                  <a:cubicBezTo>
                    <a:pt x="402" y="230"/>
                    <a:pt x="407" y="227"/>
                    <a:pt x="412" y="225"/>
                  </a:cubicBezTo>
                  <a:cubicBezTo>
                    <a:pt x="415" y="221"/>
                    <a:pt x="415" y="215"/>
                    <a:pt x="416" y="209"/>
                  </a:cubicBezTo>
                  <a:cubicBezTo>
                    <a:pt x="417" y="202"/>
                    <a:pt x="420" y="195"/>
                    <a:pt x="424" y="189"/>
                  </a:cubicBezTo>
                  <a:cubicBezTo>
                    <a:pt x="427" y="186"/>
                    <a:pt x="432" y="173"/>
                    <a:pt x="437" y="177"/>
                  </a:cubicBezTo>
                  <a:cubicBezTo>
                    <a:pt x="438" y="178"/>
                    <a:pt x="438" y="180"/>
                    <a:pt x="438" y="181"/>
                  </a:cubicBezTo>
                  <a:cubicBezTo>
                    <a:pt x="437" y="181"/>
                    <a:pt x="437" y="182"/>
                    <a:pt x="437" y="182"/>
                  </a:cubicBezTo>
                  <a:cubicBezTo>
                    <a:pt x="439" y="195"/>
                    <a:pt x="433" y="207"/>
                    <a:pt x="424" y="216"/>
                  </a:cubicBezTo>
                  <a:cubicBezTo>
                    <a:pt x="424" y="216"/>
                    <a:pt x="424" y="216"/>
                    <a:pt x="424" y="216"/>
                  </a:cubicBezTo>
                  <a:cubicBezTo>
                    <a:pt x="423" y="223"/>
                    <a:pt x="419" y="230"/>
                    <a:pt x="412" y="233"/>
                  </a:cubicBezTo>
                  <a:cubicBezTo>
                    <a:pt x="412" y="234"/>
                    <a:pt x="411" y="234"/>
                    <a:pt x="410" y="234"/>
                  </a:cubicBezTo>
                  <a:cubicBezTo>
                    <a:pt x="406" y="237"/>
                    <a:pt x="401" y="240"/>
                    <a:pt x="397" y="243"/>
                  </a:cubicBezTo>
                  <a:cubicBezTo>
                    <a:pt x="396" y="243"/>
                    <a:pt x="396" y="243"/>
                    <a:pt x="396" y="243"/>
                  </a:cubicBezTo>
                  <a:cubicBezTo>
                    <a:pt x="394" y="248"/>
                    <a:pt x="392" y="253"/>
                    <a:pt x="391" y="258"/>
                  </a:cubicBezTo>
                  <a:cubicBezTo>
                    <a:pt x="413" y="260"/>
                    <a:pt x="429" y="247"/>
                    <a:pt x="439" y="227"/>
                  </a:cubicBezTo>
                  <a:cubicBezTo>
                    <a:pt x="456" y="196"/>
                    <a:pt x="460" y="123"/>
                    <a:pt x="412" y="177"/>
                  </a:cubicBezTo>
                  <a:cubicBezTo>
                    <a:pt x="407" y="183"/>
                    <a:pt x="403" y="179"/>
                    <a:pt x="407" y="172"/>
                  </a:cubicBezTo>
                  <a:cubicBezTo>
                    <a:pt x="407" y="172"/>
                    <a:pt x="407" y="172"/>
                    <a:pt x="407" y="172"/>
                  </a:cubicBezTo>
                  <a:cubicBezTo>
                    <a:pt x="407" y="171"/>
                    <a:pt x="407" y="171"/>
                    <a:pt x="407" y="171"/>
                  </a:cubicBezTo>
                  <a:cubicBezTo>
                    <a:pt x="397" y="142"/>
                    <a:pt x="392" y="112"/>
                    <a:pt x="396" y="82"/>
                  </a:cubicBezTo>
                  <a:cubicBezTo>
                    <a:pt x="391" y="71"/>
                    <a:pt x="385" y="58"/>
                    <a:pt x="386" y="45"/>
                  </a:cubicBezTo>
                  <a:cubicBezTo>
                    <a:pt x="384" y="46"/>
                    <a:pt x="382" y="46"/>
                    <a:pt x="380" y="47"/>
                  </a:cubicBezTo>
                  <a:cubicBezTo>
                    <a:pt x="369" y="51"/>
                    <a:pt x="357" y="53"/>
                    <a:pt x="344" y="53"/>
                  </a:cubicBezTo>
                  <a:cubicBezTo>
                    <a:pt x="337" y="52"/>
                    <a:pt x="311" y="54"/>
                    <a:pt x="312" y="42"/>
                  </a:cubicBezTo>
                  <a:cubicBezTo>
                    <a:pt x="314" y="38"/>
                    <a:pt x="320" y="36"/>
                    <a:pt x="324" y="34"/>
                  </a:cubicBezTo>
                  <a:cubicBezTo>
                    <a:pt x="334" y="28"/>
                    <a:pt x="344" y="21"/>
                    <a:pt x="352" y="13"/>
                  </a:cubicBezTo>
                  <a:cubicBezTo>
                    <a:pt x="339" y="19"/>
                    <a:pt x="326" y="23"/>
                    <a:pt x="312" y="26"/>
                  </a:cubicBezTo>
                  <a:cubicBezTo>
                    <a:pt x="306" y="26"/>
                    <a:pt x="300" y="29"/>
                    <a:pt x="295" y="26"/>
                  </a:cubicBezTo>
                  <a:cubicBezTo>
                    <a:pt x="293" y="24"/>
                    <a:pt x="293" y="21"/>
                    <a:pt x="295" y="20"/>
                  </a:cubicBezTo>
                  <a:cubicBezTo>
                    <a:pt x="301" y="15"/>
                    <a:pt x="307" y="12"/>
                    <a:pt x="312" y="7"/>
                  </a:cubicBezTo>
                  <a:cubicBezTo>
                    <a:pt x="316" y="5"/>
                    <a:pt x="319" y="2"/>
                    <a:pt x="322" y="0"/>
                  </a:cubicBezTo>
                  <a:cubicBezTo>
                    <a:pt x="311" y="4"/>
                    <a:pt x="299" y="6"/>
                    <a:pt x="287" y="7"/>
                  </a:cubicBezTo>
                  <a:cubicBezTo>
                    <a:pt x="278" y="12"/>
                    <a:pt x="272" y="19"/>
                    <a:pt x="263" y="23"/>
                  </a:cubicBezTo>
                  <a:cubicBezTo>
                    <a:pt x="247" y="29"/>
                    <a:pt x="229" y="30"/>
                    <a:pt x="212" y="30"/>
                  </a:cubicBezTo>
                  <a:cubicBezTo>
                    <a:pt x="208" y="30"/>
                    <a:pt x="204" y="28"/>
                    <a:pt x="204" y="23"/>
                  </a:cubicBezTo>
                  <a:cubicBezTo>
                    <a:pt x="205" y="17"/>
                    <a:pt x="212" y="14"/>
                    <a:pt x="216" y="9"/>
                  </a:cubicBezTo>
                  <a:cubicBezTo>
                    <a:pt x="219" y="7"/>
                    <a:pt x="221" y="5"/>
                    <a:pt x="224" y="2"/>
                  </a:cubicBezTo>
                  <a:cubicBezTo>
                    <a:pt x="212" y="5"/>
                    <a:pt x="200" y="7"/>
                    <a:pt x="189" y="8"/>
                  </a:cubicBezTo>
                  <a:cubicBezTo>
                    <a:pt x="174" y="25"/>
                    <a:pt x="158" y="43"/>
                    <a:pt x="137" y="53"/>
                  </a:cubicBezTo>
                  <a:cubicBezTo>
                    <a:pt x="124" y="59"/>
                    <a:pt x="110" y="62"/>
                    <a:pt x="97" y="67"/>
                  </a:cubicBezTo>
                  <a:cubicBezTo>
                    <a:pt x="93" y="68"/>
                    <a:pt x="87" y="66"/>
                    <a:pt x="88" y="61"/>
                  </a:cubicBezTo>
                  <a:cubicBezTo>
                    <a:pt x="89" y="56"/>
                    <a:pt x="92" y="51"/>
                    <a:pt x="94" y="46"/>
                  </a:cubicBezTo>
                  <a:cubicBezTo>
                    <a:pt x="85" y="56"/>
                    <a:pt x="74" y="64"/>
                    <a:pt x="64" y="71"/>
                  </a:cubicBezTo>
                  <a:cubicBezTo>
                    <a:pt x="63" y="72"/>
                    <a:pt x="62" y="73"/>
                    <a:pt x="61" y="73"/>
                  </a:cubicBezTo>
                  <a:cubicBezTo>
                    <a:pt x="61" y="74"/>
                    <a:pt x="61" y="74"/>
                    <a:pt x="62" y="75"/>
                  </a:cubicBezTo>
                  <a:cubicBezTo>
                    <a:pt x="64" y="89"/>
                    <a:pt x="64" y="103"/>
                    <a:pt x="63" y="117"/>
                  </a:cubicBezTo>
                  <a:cubicBezTo>
                    <a:pt x="62" y="133"/>
                    <a:pt x="59" y="149"/>
                    <a:pt x="56" y="165"/>
                  </a:cubicBezTo>
                  <a:cubicBezTo>
                    <a:pt x="55" y="169"/>
                    <a:pt x="56" y="176"/>
                    <a:pt x="53" y="178"/>
                  </a:cubicBezTo>
                  <a:cubicBezTo>
                    <a:pt x="54" y="182"/>
                    <a:pt x="53" y="184"/>
                    <a:pt x="50" y="185"/>
                  </a:cubicBezTo>
                  <a:cubicBezTo>
                    <a:pt x="47" y="185"/>
                    <a:pt x="45" y="182"/>
                    <a:pt x="43" y="179"/>
                  </a:cubicBezTo>
                  <a:cubicBezTo>
                    <a:pt x="14" y="137"/>
                    <a:pt x="0" y="167"/>
                    <a:pt x="11" y="203"/>
                  </a:cubicBezTo>
                  <a:cubicBezTo>
                    <a:pt x="18" y="231"/>
                    <a:pt x="37" y="269"/>
                    <a:pt x="70" y="262"/>
                  </a:cubicBezTo>
                  <a:cubicBezTo>
                    <a:pt x="68" y="257"/>
                    <a:pt x="66" y="251"/>
                    <a:pt x="64" y="245"/>
                  </a:cubicBezTo>
                  <a:cubicBezTo>
                    <a:pt x="59" y="244"/>
                    <a:pt x="55" y="241"/>
                    <a:pt x="50" y="239"/>
                  </a:cubicBezTo>
                  <a:cubicBezTo>
                    <a:pt x="50" y="239"/>
                    <a:pt x="50" y="239"/>
                    <a:pt x="50" y="239"/>
                  </a:cubicBezTo>
                  <a:cubicBezTo>
                    <a:pt x="49" y="239"/>
                    <a:pt x="47" y="238"/>
                    <a:pt x="45" y="238"/>
                  </a:cubicBezTo>
                  <a:cubicBezTo>
                    <a:pt x="35" y="235"/>
                    <a:pt x="33" y="229"/>
                    <a:pt x="34" y="222"/>
                  </a:cubicBezTo>
                  <a:cubicBezTo>
                    <a:pt x="26" y="212"/>
                    <a:pt x="22" y="200"/>
                    <a:pt x="23" y="187"/>
                  </a:cubicBezTo>
                  <a:cubicBezTo>
                    <a:pt x="23" y="187"/>
                    <a:pt x="22" y="187"/>
                    <a:pt x="22" y="186"/>
                  </a:cubicBezTo>
                  <a:cubicBezTo>
                    <a:pt x="19" y="184"/>
                    <a:pt x="23" y="180"/>
                    <a:pt x="26" y="182"/>
                  </a:cubicBezTo>
                  <a:cubicBezTo>
                    <a:pt x="37" y="189"/>
                    <a:pt x="49" y="203"/>
                    <a:pt x="40" y="217"/>
                  </a:cubicBezTo>
                  <a:cubicBezTo>
                    <a:pt x="36" y="225"/>
                    <a:pt x="45" y="231"/>
                    <a:pt x="52" y="232"/>
                  </a:cubicBezTo>
                  <a:cubicBezTo>
                    <a:pt x="52" y="232"/>
                    <a:pt x="52" y="232"/>
                    <a:pt x="52" y="232"/>
                  </a:cubicBezTo>
                  <a:cubicBezTo>
                    <a:pt x="55" y="232"/>
                    <a:pt x="58" y="234"/>
                    <a:pt x="61" y="236"/>
                  </a:cubicBezTo>
                  <a:cubicBezTo>
                    <a:pt x="56" y="222"/>
                    <a:pt x="50" y="207"/>
                    <a:pt x="49" y="193"/>
                  </a:cubicBezTo>
                  <a:cubicBezTo>
                    <a:pt x="49" y="190"/>
                    <a:pt x="51" y="189"/>
                    <a:pt x="53" y="190"/>
                  </a:cubicBezTo>
                  <a:cubicBezTo>
                    <a:pt x="59" y="194"/>
                    <a:pt x="59" y="203"/>
                    <a:pt x="62" y="209"/>
                  </a:cubicBezTo>
                  <a:cubicBezTo>
                    <a:pt x="75" y="249"/>
                    <a:pt x="87" y="293"/>
                    <a:pt x="120" y="321"/>
                  </a:cubicBezTo>
                  <a:cubicBezTo>
                    <a:pt x="138" y="337"/>
                    <a:pt x="160" y="350"/>
                    <a:pt x="182" y="358"/>
                  </a:cubicBezTo>
                  <a:cubicBezTo>
                    <a:pt x="198" y="364"/>
                    <a:pt x="214" y="366"/>
                    <a:pt x="231" y="368"/>
                  </a:cubicBezTo>
                  <a:close/>
                  <a:moveTo>
                    <a:pt x="296" y="56"/>
                  </a:moveTo>
                  <a:cubicBezTo>
                    <a:pt x="305" y="52"/>
                    <a:pt x="314" y="57"/>
                    <a:pt x="320" y="62"/>
                  </a:cubicBezTo>
                  <a:cubicBezTo>
                    <a:pt x="325" y="65"/>
                    <a:pt x="345" y="84"/>
                    <a:pt x="336" y="88"/>
                  </a:cubicBezTo>
                  <a:cubicBezTo>
                    <a:pt x="335" y="89"/>
                    <a:pt x="334" y="89"/>
                    <a:pt x="333" y="88"/>
                  </a:cubicBezTo>
                  <a:cubicBezTo>
                    <a:pt x="324" y="85"/>
                    <a:pt x="314" y="85"/>
                    <a:pt x="306" y="82"/>
                  </a:cubicBezTo>
                  <a:cubicBezTo>
                    <a:pt x="300" y="80"/>
                    <a:pt x="294" y="78"/>
                    <a:pt x="291" y="73"/>
                  </a:cubicBezTo>
                  <a:cubicBezTo>
                    <a:pt x="287" y="67"/>
                    <a:pt x="290" y="59"/>
                    <a:pt x="296" y="56"/>
                  </a:cubicBezTo>
                  <a:close/>
                  <a:moveTo>
                    <a:pt x="290" y="134"/>
                  </a:moveTo>
                  <a:cubicBezTo>
                    <a:pt x="298" y="125"/>
                    <a:pt x="311" y="130"/>
                    <a:pt x="315" y="140"/>
                  </a:cubicBezTo>
                  <a:cubicBezTo>
                    <a:pt x="319" y="148"/>
                    <a:pt x="317" y="165"/>
                    <a:pt x="307" y="168"/>
                  </a:cubicBezTo>
                  <a:cubicBezTo>
                    <a:pt x="301" y="171"/>
                    <a:pt x="295" y="166"/>
                    <a:pt x="292" y="162"/>
                  </a:cubicBezTo>
                  <a:cubicBezTo>
                    <a:pt x="290" y="158"/>
                    <a:pt x="290" y="153"/>
                    <a:pt x="290" y="149"/>
                  </a:cubicBezTo>
                  <a:cubicBezTo>
                    <a:pt x="289" y="144"/>
                    <a:pt x="287" y="138"/>
                    <a:pt x="290" y="134"/>
                  </a:cubicBezTo>
                  <a:close/>
                  <a:moveTo>
                    <a:pt x="202" y="214"/>
                  </a:moveTo>
                  <a:cubicBezTo>
                    <a:pt x="204" y="213"/>
                    <a:pt x="207" y="215"/>
                    <a:pt x="209" y="215"/>
                  </a:cubicBezTo>
                  <a:cubicBezTo>
                    <a:pt x="218" y="217"/>
                    <a:pt x="228" y="217"/>
                    <a:pt x="238" y="216"/>
                  </a:cubicBezTo>
                  <a:cubicBezTo>
                    <a:pt x="244" y="215"/>
                    <a:pt x="250" y="212"/>
                    <a:pt x="257" y="211"/>
                  </a:cubicBezTo>
                  <a:cubicBezTo>
                    <a:pt x="259" y="212"/>
                    <a:pt x="260" y="215"/>
                    <a:pt x="259" y="216"/>
                  </a:cubicBezTo>
                  <a:cubicBezTo>
                    <a:pt x="259" y="216"/>
                    <a:pt x="259" y="216"/>
                    <a:pt x="259" y="216"/>
                  </a:cubicBezTo>
                  <a:cubicBezTo>
                    <a:pt x="258" y="217"/>
                    <a:pt x="258" y="217"/>
                    <a:pt x="257" y="218"/>
                  </a:cubicBezTo>
                  <a:cubicBezTo>
                    <a:pt x="253" y="228"/>
                    <a:pt x="242" y="236"/>
                    <a:pt x="230" y="236"/>
                  </a:cubicBezTo>
                  <a:cubicBezTo>
                    <a:pt x="219" y="237"/>
                    <a:pt x="209" y="227"/>
                    <a:pt x="202" y="219"/>
                  </a:cubicBezTo>
                  <a:cubicBezTo>
                    <a:pt x="201" y="218"/>
                    <a:pt x="200" y="215"/>
                    <a:pt x="202" y="214"/>
                  </a:cubicBezTo>
                  <a:close/>
                  <a:moveTo>
                    <a:pt x="203" y="273"/>
                  </a:moveTo>
                  <a:cubicBezTo>
                    <a:pt x="216" y="275"/>
                    <a:pt x="229" y="274"/>
                    <a:pt x="242" y="273"/>
                  </a:cubicBezTo>
                  <a:cubicBezTo>
                    <a:pt x="255" y="271"/>
                    <a:pt x="266" y="268"/>
                    <a:pt x="277" y="262"/>
                  </a:cubicBezTo>
                  <a:cubicBezTo>
                    <a:pt x="281" y="260"/>
                    <a:pt x="284" y="258"/>
                    <a:pt x="288" y="256"/>
                  </a:cubicBezTo>
                  <a:cubicBezTo>
                    <a:pt x="284" y="254"/>
                    <a:pt x="282" y="251"/>
                    <a:pt x="285" y="248"/>
                  </a:cubicBezTo>
                  <a:cubicBezTo>
                    <a:pt x="292" y="246"/>
                    <a:pt x="297" y="253"/>
                    <a:pt x="301" y="257"/>
                  </a:cubicBezTo>
                  <a:cubicBezTo>
                    <a:pt x="302" y="258"/>
                    <a:pt x="303" y="259"/>
                    <a:pt x="303" y="260"/>
                  </a:cubicBezTo>
                  <a:cubicBezTo>
                    <a:pt x="304" y="262"/>
                    <a:pt x="302" y="264"/>
                    <a:pt x="300" y="263"/>
                  </a:cubicBezTo>
                  <a:cubicBezTo>
                    <a:pt x="299" y="262"/>
                    <a:pt x="298" y="261"/>
                    <a:pt x="296" y="261"/>
                  </a:cubicBezTo>
                  <a:cubicBezTo>
                    <a:pt x="296" y="261"/>
                    <a:pt x="296" y="262"/>
                    <a:pt x="295" y="262"/>
                  </a:cubicBezTo>
                  <a:cubicBezTo>
                    <a:pt x="290" y="265"/>
                    <a:pt x="283" y="268"/>
                    <a:pt x="278" y="270"/>
                  </a:cubicBezTo>
                  <a:cubicBezTo>
                    <a:pt x="258" y="278"/>
                    <a:pt x="236" y="282"/>
                    <a:pt x="215" y="281"/>
                  </a:cubicBezTo>
                  <a:cubicBezTo>
                    <a:pt x="209" y="281"/>
                    <a:pt x="203" y="281"/>
                    <a:pt x="197" y="279"/>
                  </a:cubicBezTo>
                  <a:cubicBezTo>
                    <a:pt x="193" y="274"/>
                    <a:pt x="198" y="270"/>
                    <a:pt x="203" y="273"/>
                  </a:cubicBezTo>
                  <a:close/>
                  <a:moveTo>
                    <a:pt x="125" y="88"/>
                  </a:moveTo>
                  <a:cubicBezTo>
                    <a:pt x="116" y="84"/>
                    <a:pt x="137" y="65"/>
                    <a:pt x="141" y="62"/>
                  </a:cubicBezTo>
                  <a:cubicBezTo>
                    <a:pt x="148" y="57"/>
                    <a:pt x="157" y="52"/>
                    <a:pt x="165" y="56"/>
                  </a:cubicBezTo>
                  <a:cubicBezTo>
                    <a:pt x="171" y="59"/>
                    <a:pt x="175" y="67"/>
                    <a:pt x="171" y="73"/>
                  </a:cubicBezTo>
                  <a:cubicBezTo>
                    <a:pt x="167" y="78"/>
                    <a:pt x="161" y="80"/>
                    <a:pt x="156" y="82"/>
                  </a:cubicBezTo>
                  <a:cubicBezTo>
                    <a:pt x="147" y="85"/>
                    <a:pt x="138" y="85"/>
                    <a:pt x="129" y="88"/>
                  </a:cubicBezTo>
                  <a:cubicBezTo>
                    <a:pt x="128" y="89"/>
                    <a:pt x="126" y="89"/>
                    <a:pt x="125" y="88"/>
                  </a:cubicBezTo>
                  <a:close/>
                  <a:moveTo>
                    <a:pt x="172" y="149"/>
                  </a:moveTo>
                  <a:cubicBezTo>
                    <a:pt x="171" y="153"/>
                    <a:pt x="172" y="158"/>
                    <a:pt x="170" y="162"/>
                  </a:cubicBezTo>
                  <a:cubicBezTo>
                    <a:pt x="167" y="166"/>
                    <a:pt x="161" y="171"/>
                    <a:pt x="155" y="168"/>
                  </a:cubicBezTo>
                  <a:cubicBezTo>
                    <a:pt x="145" y="165"/>
                    <a:pt x="143" y="148"/>
                    <a:pt x="146" y="140"/>
                  </a:cubicBezTo>
                  <a:cubicBezTo>
                    <a:pt x="150" y="130"/>
                    <a:pt x="164" y="125"/>
                    <a:pt x="171" y="134"/>
                  </a:cubicBezTo>
                  <a:cubicBezTo>
                    <a:pt x="174" y="138"/>
                    <a:pt x="172" y="144"/>
                    <a:pt x="172" y="149"/>
                  </a:cubicBezTo>
                  <a:close/>
                </a:path>
              </a:pathLst>
            </a:custGeom>
            <a:solidFill>
              <a:srgbClr val="FFC3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43" name="Freeform 9">
              <a:extLst>
                <a:ext uri="{FF2B5EF4-FFF2-40B4-BE49-F238E27FC236}">
                  <a16:creationId xmlns:a16="http://schemas.microsoft.com/office/drawing/2014/main" id="{2321B004-9394-48FB-B92A-B7AA62A7977F}"/>
                </a:ext>
              </a:extLst>
            </p:cNvPr>
            <p:cNvSpPr>
              <a:spLocks/>
            </p:cNvSpPr>
            <p:nvPr/>
          </p:nvSpPr>
          <p:spPr bwMode="auto">
            <a:xfrm>
              <a:off x="4415906" y="-940324"/>
              <a:ext cx="42863" cy="88900"/>
            </a:xfrm>
            <a:custGeom>
              <a:avLst/>
              <a:gdLst>
                <a:gd name="T0" fmla="*/ 12 w 13"/>
                <a:gd name="T1" fmla="*/ 0 h 28"/>
                <a:gd name="T2" fmla="*/ 2 w 13"/>
                <a:gd name="T3" fmla="*/ 13 h 28"/>
                <a:gd name="T4" fmla="*/ 0 w 13"/>
                <a:gd name="T5" fmla="*/ 22 h 28"/>
                <a:gd name="T6" fmla="*/ 1 w 13"/>
                <a:gd name="T7" fmla="*/ 28 h 28"/>
                <a:gd name="T8" fmla="*/ 12 w 13"/>
                <a:gd name="T9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28">
                  <a:moveTo>
                    <a:pt x="12" y="0"/>
                  </a:moveTo>
                  <a:cubicBezTo>
                    <a:pt x="8" y="4"/>
                    <a:pt x="4" y="8"/>
                    <a:pt x="2" y="13"/>
                  </a:cubicBezTo>
                  <a:cubicBezTo>
                    <a:pt x="0" y="16"/>
                    <a:pt x="0" y="19"/>
                    <a:pt x="0" y="22"/>
                  </a:cubicBezTo>
                  <a:cubicBezTo>
                    <a:pt x="0" y="24"/>
                    <a:pt x="0" y="26"/>
                    <a:pt x="1" y="28"/>
                  </a:cubicBezTo>
                  <a:cubicBezTo>
                    <a:pt x="7" y="20"/>
                    <a:pt x="13" y="11"/>
                    <a:pt x="12" y="0"/>
                  </a:cubicBezTo>
                  <a:close/>
                </a:path>
              </a:pathLst>
            </a:custGeom>
            <a:solidFill>
              <a:srgbClr val="F78C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44" name="Freeform 10">
              <a:extLst>
                <a:ext uri="{FF2B5EF4-FFF2-40B4-BE49-F238E27FC236}">
                  <a16:creationId xmlns:a16="http://schemas.microsoft.com/office/drawing/2014/main" id="{E3B06639-F18E-4F76-BC85-E759886D2241}"/>
                </a:ext>
              </a:extLst>
            </p:cNvPr>
            <p:cNvSpPr>
              <a:spLocks/>
            </p:cNvSpPr>
            <p:nvPr/>
          </p:nvSpPr>
          <p:spPr bwMode="auto">
            <a:xfrm>
              <a:off x="3563418" y="-346599"/>
              <a:ext cx="477838" cy="387350"/>
            </a:xfrm>
            <a:custGeom>
              <a:avLst/>
              <a:gdLst>
                <a:gd name="T0" fmla="*/ 0 w 149"/>
                <a:gd name="T1" fmla="*/ 87 h 120"/>
                <a:gd name="T2" fmla="*/ 20 w 149"/>
                <a:gd name="T3" fmla="*/ 101 h 120"/>
                <a:gd name="T4" fmla="*/ 149 w 149"/>
                <a:gd name="T5" fmla="*/ 85 h 120"/>
                <a:gd name="T6" fmla="*/ 145 w 149"/>
                <a:gd name="T7" fmla="*/ 48 h 120"/>
                <a:gd name="T8" fmla="*/ 144 w 149"/>
                <a:gd name="T9" fmla="*/ 31 h 120"/>
                <a:gd name="T10" fmla="*/ 145 w 149"/>
                <a:gd name="T11" fmla="*/ 28 h 120"/>
                <a:gd name="T12" fmla="*/ 144 w 149"/>
                <a:gd name="T13" fmla="*/ 14 h 120"/>
                <a:gd name="T14" fmla="*/ 147 w 149"/>
                <a:gd name="T15" fmla="*/ 0 h 120"/>
                <a:gd name="T16" fmla="*/ 56 w 149"/>
                <a:gd name="T17" fmla="*/ 40 h 120"/>
                <a:gd name="T18" fmla="*/ 14 w 149"/>
                <a:gd name="T19" fmla="*/ 18 h 120"/>
                <a:gd name="T20" fmla="*/ 2 w 149"/>
                <a:gd name="T21" fmla="*/ 6 h 120"/>
                <a:gd name="T22" fmla="*/ 2 w 149"/>
                <a:gd name="T23" fmla="*/ 12 h 120"/>
                <a:gd name="T24" fmla="*/ 2 w 149"/>
                <a:gd name="T25" fmla="*/ 28 h 120"/>
                <a:gd name="T26" fmla="*/ 0 w 149"/>
                <a:gd name="T27" fmla="*/ 72 h 120"/>
                <a:gd name="T28" fmla="*/ 0 w 149"/>
                <a:gd name="T29" fmla="*/ 87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9" h="120">
                  <a:moveTo>
                    <a:pt x="0" y="87"/>
                  </a:moveTo>
                  <a:cubicBezTo>
                    <a:pt x="7" y="91"/>
                    <a:pt x="12" y="98"/>
                    <a:pt x="20" y="101"/>
                  </a:cubicBezTo>
                  <a:cubicBezTo>
                    <a:pt x="62" y="120"/>
                    <a:pt x="113" y="112"/>
                    <a:pt x="149" y="85"/>
                  </a:cubicBezTo>
                  <a:cubicBezTo>
                    <a:pt x="148" y="73"/>
                    <a:pt x="146" y="60"/>
                    <a:pt x="145" y="48"/>
                  </a:cubicBezTo>
                  <a:cubicBezTo>
                    <a:pt x="145" y="42"/>
                    <a:pt x="144" y="37"/>
                    <a:pt x="144" y="31"/>
                  </a:cubicBezTo>
                  <a:cubicBezTo>
                    <a:pt x="144" y="30"/>
                    <a:pt x="145" y="29"/>
                    <a:pt x="145" y="28"/>
                  </a:cubicBezTo>
                  <a:cubicBezTo>
                    <a:pt x="141" y="26"/>
                    <a:pt x="144" y="18"/>
                    <a:pt x="144" y="14"/>
                  </a:cubicBezTo>
                  <a:cubicBezTo>
                    <a:pt x="144" y="9"/>
                    <a:pt x="145" y="4"/>
                    <a:pt x="147" y="0"/>
                  </a:cubicBezTo>
                  <a:cubicBezTo>
                    <a:pt x="122" y="23"/>
                    <a:pt x="91" y="43"/>
                    <a:pt x="56" y="40"/>
                  </a:cubicBezTo>
                  <a:cubicBezTo>
                    <a:pt x="40" y="39"/>
                    <a:pt x="25" y="30"/>
                    <a:pt x="14" y="18"/>
                  </a:cubicBezTo>
                  <a:cubicBezTo>
                    <a:pt x="10" y="15"/>
                    <a:pt x="5" y="11"/>
                    <a:pt x="2" y="6"/>
                  </a:cubicBezTo>
                  <a:cubicBezTo>
                    <a:pt x="2" y="8"/>
                    <a:pt x="2" y="10"/>
                    <a:pt x="2" y="12"/>
                  </a:cubicBezTo>
                  <a:cubicBezTo>
                    <a:pt x="2" y="16"/>
                    <a:pt x="4" y="25"/>
                    <a:pt x="2" y="28"/>
                  </a:cubicBezTo>
                  <a:cubicBezTo>
                    <a:pt x="2" y="43"/>
                    <a:pt x="1" y="58"/>
                    <a:pt x="0" y="72"/>
                  </a:cubicBezTo>
                  <a:cubicBezTo>
                    <a:pt x="0" y="77"/>
                    <a:pt x="0" y="82"/>
                    <a:pt x="0" y="87"/>
                  </a:cubicBezTo>
                  <a:close/>
                </a:path>
              </a:pathLst>
            </a:custGeom>
            <a:solidFill>
              <a:srgbClr val="FFC3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47" name="Freeform 11">
              <a:extLst>
                <a:ext uri="{FF2B5EF4-FFF2-40B4-BE49-F238E27FC236}">
                  <a16:creationId xmlns:a16="http://schemas.microsoft.com/office/drawing/2014/main" id="{A658DF35-9EE8-42D0-A5A4-7CE9C46B7BAF}"/>
                </a:ext>
              </a:extLst>
            </p:cNvPr>
            <p:cNvSpPr>
              <a:spLocks/>
            </p:cNvSpPr>
            <p:nvPr/>
          </p:nvSpPr>
          <p:spPr bwMode="auto">
            <a:xfrm>
              <a:off x="3736456" y="-827611"/>
              <a:ext cx="131763" cy="44450"/>
            </a:xfrm>
            <a:custGeom>
              <a:avLst/>
              <a:gdLst>
                <a:gd name="T0" fmla="*/ 18 w 41"/>
                <a:gd name="T1" fmla="*/ 14 h 14"/>
                <a:gd name="T2" fmla="*/ 41 w 41"/>
                <a:gd name="T3" fmla="*/ 0 h 14"/>
                <a:gd name="T4" fmla="*/ 0 w 41"/>
                <a:gd name="T5" fmla="*/ 3 h 14"/>
                <a:gd name="T6" fmla="*/ 18 w 41"/>
                <a:gd name="T7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1" h="14">
                  <a:moveTo>
                    <a:pt x="18" y="14"/>
                  </a:moveTo>
                  <a:cubicBezTo>
                    <a:pt x="28" y="14"/>
                    <a:pt x="36" y="8"/>
                    <a:pt x="41" y="0"/>
                  </a:cubicBezTo>
                  <a:cubicBezTo>
                    <a:pt x="28" y="5"/>
                    <a:pt x="14" y="6"/>
                    <a:pt x="0" y="3"/>
                  </a:cubicBezTo>
                  <a:cubicBezTo>
                    <a:pt x="5" y="9"/>
                    <a:pt x="11" y="14"/>
                    <a:pt x="18" y="14"/>
                  </a:cubicBezTo>
                  <a:close/>
                </a:path>
              </a:pathLst>
            </a:custGeom>
            <a:solidFill>
              <a:srgbClr val="F78C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49" name="Freeform 12">
              <a:extLst>
                <a:ext uri="{FF2B5EF4-FFF2-40B4-BE49-F238E27FC236}">
                  <a16:creationId xmlns:a16="http://schemas.microsoft.com/office/drawing/2014/main" id="{2E0F7E2A-A57E-495D-A381-51812C1FFDBE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6106" y="-1340374"/>
              <a:ext cx="150813" cy="71438"/>
            </a:xfrm>
            <a:custGeom>
              <a:avLst/>
              <a:gdLst>
                <a:gd name="T0" fmla="*/ 32 w 47"/>
                <a:gd name="T1" fmla="*/ 2 h 22"/>
                <a:gd name="T2" fmla="*/ 0 w 47"/>
                <a:gd name="T3" fmla="*/ 22 h 22"/>
                <a:gd name="T4" fmla="*/ 32 w 47"/>
                <a:gd name="T5" fmla="*/ 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2">
                  <a:moveTo>
                    <a:pt x="32" y="2"/>
                  </a:moveTo>
                  <a:cubicBezTo>
                    <a:pt x="20" y="0"/>
                    <a:pt x="7" y="13"/>
                    <a:pt x="0" y="22"/>
                  </a:cubicBezTo>
                  <a:cubicBezTo>
                    <a:pt x="7" y="20"/>
                    <a:pt x="47" y="13"/>
                    <a:pt x="32" y="2"/>
                  </a:cubicBezTo>
                  <a:close/>
                </a:path>
              </a:pathLst>
            </a:custGeom>
            <a:solidFill>
              <a:srgbClr val="775F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50" name="Freeform 13">
              <a:extLst>
                <a:ext uri="{FF2B5EF4-FFF2-40B4-BE49-F238E27FC236}">
                  <a16:creationId xmlns:a16="http://schemas.microsoft.com/office/drawing/2014/main" id="{FF2EE14C-13CE-4F1D-A3A2-9376E7CF0B15}"/>
                </a:ext>
              </a:extLst>
            </p:cNvPr>
            <p:cNvSpPr>
              <a:spLocks/>
            </p:cNvSpPr>
            <p:nvPr/>
          </p:nvSpPr>
          <p:spPr bwMode="auto">
            <a:xfrm>
              <a:off x="3972993" y="-1340374"/>
              <a:ext cx="147638" cy="71438"/>
            </a:xfrm>
            <a:custGeom>
              <a:avLst/>
              <a:gdLst>
                <a:gd name="T0" fmla="*/ 46 w 46"/>
                <a:gd name="T1" fmla="*/ 22 h 22"/>
                <a:gd name="T2" fmla="*/ 15 w 46"/>
                <a:gd name="T3" fmla="*/ 2 h 22"/>
                <a:gd name="T4" fmla="*/ 46 w 46"/>
                <a:gd name="T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2">
                  <a:moveTo>
                    <a:pt x="46" y="22"/>
                  </a:moveTo>
                  <a:cubicBezTo>
                    <a:pt x="40" y="13"/>
                    <a:pt x="27" y="0"/>
                    <a:pt x="15" y="2"/>
                  </a:cubicBezTo>
                  <a:cubicBezTo>
                    <a:pt x="0" y="13"/>
                    <a:pt x="40" y="20"/>
                    <a:pt x="46" y="22"/>
                  </a:cubicBezTo>
                  <a:close/>
                </a:path>
              </a:pathLst>
            </a:custGeom>
            <a:solidFill>
              <a:srgbClr val="775F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51" name="Freeform 14">
              <a:extLst>
                <a:ext uri="{FF2B5EF4-FFF2-40B4-BE49-F238E27FC236}">
                  <a16:creationId xmlns:a16="http://schemas.microsoft.com/office/drawing/2014/main" id="{4BFB70F1-FB70-4936-963D-EA3D4B2D48E5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3356" y="-2053161"/>
              <a:ext cx="1477963" cy="1066800"/>
            </a:xfrm>
            <a:custGeom>
              <a:avLst/>
              <a:gdLst>
                <a:gd name="T0" fmla="*/ 450 w 461"/>
                <a:gd name="T1" fmla="*/ 236 h 332"/>
                <a:gd name="T2" fmla="*/ 443 w 461"/>
                <a:gd name="T3" fmla="*/ 269 h 332"/>
                <a:gd name="T4" fmla="*/ 433 w 461"/>
                <a:gd name="T5" fmla="*/ 306 h 332"/>
                <a:gd name="T6" fmla="*/ 432 w 461"/>
                <a:gd name="T7" fmla="*/ 312 h 332"/>
                <a:gd name="T8" fmla="*/ 428 w 461"/>
                <a:gd name="T9" fmla="*/ 314 h 332"/>
                <a:gd name="T10" fmla="*/ 412 w 461"/>
                <a:gd name="T11" fmla="*/ 326 h 332"/>
                <a:gd name="T12" fmla="*/ 405 w 461"/>
                <a:gd name="T13" fmla="*/ 298 h 332"/>
                <a:gd name="T14" fmla="*/ 403 w 461"/>
                <a:gd name="T15" fmla="*/ 242 h 332"/>
                <a:gd name="T16" fmla="*/ 393 w 461"/>
                <a:gd name="T17" fmla="*/ 204 h 332"/>
                <a:gd name="T18" fmla="*/ 391 w 461"/>
                <a:gd name="T19" fmla="*/ 199 h 332"/>
                <a:gd name="T20" fmla="*/ 375 w 461"/>
                <a:gd name="T21" fmla="*/ 202 h 332"/>
                <a:gd name="T22" fmla="*/ 321 w 461"/>
                <a:gd name="T23" fmla="*/ 205 h 332"/>
                <a:gd name="T24" fmla="*/ 364 w 461"/>
                <a:gd name="T25" fmla="*/ 173 h 332"/>
                <a:gd name="T26" fmla="*/ 359 w 461"/>
                <a:gd name="T27" fmla="*/ 166 h 332"/>
                <a:gd name="T28" fmla="*/ 340 w 461"/>
                <a:gd name="T29" fmla="*/ 177 h 332"/>
                <a:gd name="T30" fmla="*/ 306 w 461"/>
                <a:gd name="T31" fmla="*/ 183 h 332"/>
                <a:gd name="T32" fmla="*/ 328 w 461"/>
                <a:gd name="T33" fmla="*/ 166 h 332"/>
                <a:gd name="T34" fmla="*/ 341 w 461"/>
                <a:gd name="T35" fmla="*/ 150 h 332"/>
                <a:gd name="T36" fmla="*/ 345 w 461"/>
                <a:gd name="T37" fmla="*/ 139 h 332"/>
                <a:gd name="T38" fmla="*/ 342 w 461"/>
                <a:gd name="T39" fmla="*/ 139 h 332"/>
                <a:gd name="T40" fmla="*/ 326 w 461"/>
                <a:gd name="T41" fmla="*/ 151 h 332"/>
                <a:gd name="T42" fmla="*/ 287 w 461"/>
                <a:gd name="T43" fmla="*/ 161 h 332"/>
                <a:gd name="T44" fmla="*/ 215 w 461"/>
                <a:gd name="T45" fmla="*/ 183 h 332"/>
                <a:gd name="T46" fmla="*/ 237 w 461"/>
                <a:gd name="T47" fmla="*/ 161 h 332"/>
                <a:gd name="T48" fmla="*/ 238 w 461"/>
                <a:gd name="T49" fmla="*/ 159 h 332"/>
                <a:gd name="T50" fmla="*/ 240 w 461"/>
                <a:gd name="T51" fmla="*/ 157 h 332"/>
                <a:gd name="T52" fmla="*/ 252 w 461"/>
                <a:gd name="T53" fmla="*/ 149 h 332"/>
                <a:gd name="T54" fmla="*/ 259 w 461"/>
                <a:gd name="T55" fmla="*/ 141 h 332"/>
                <a:gd name="T56" fmla="*/ 259 w 461"/>
                <a:gd name="T57" fmla="*/ 139 h 332"/>
                <a:gd name="T58" fmla="*/ 257 w 461"/>
                <a:gd name="T59" fmla="*/ 139 h 332"/>
                <a:gd name="T60" fmla="*/ 236 w 461"/>
                <a:gd name="T61" fmla="*/ 150 h 332"/>
                <a:gd name="T62" fmla="*/ 191 w 461"/>
                <a:gd name="T63" fmla="*/ 161 h 332"/>
                <a:gd name="T64" fmla="*/ 184 w 461"/>
                <a:gd name="T65" fmla="*/ 166 h 332"/>
                <a:gd name="T66" fmla="*/ 95 w 461"/>
                <a:gd name="T67" fmla="*/ 220 h 332"/>
                <a:gd name="T68" fmla="*/ 107 w 461"/>
                <a:gd name="T69" fmla="*/ 189 h 332"/>
                <a:gd name="T70" fmla="*/ 107 w 461"/>
                <a:gd name="T71" fmla="*/ 182 h 332"/>
                <a:gd name="T72" fmla="*/ 100 w 461"/>
                <a:gd name="T73" fmla="*/ 184 h 332"/>
                <a:gd name="T74" fmla="*/ 88 w 461"/>
                <a:gd name="T75" fmla="*/ 200 h 332"/>
                <a:gd name="T76" fmla="*/ 62 w 461"/>
                <a:gd name="T77" fmla="*/ 224 h 332"/>
                <a:gd name="T78" fmla="*/ 54 w 461"/>
                <a:gd name="T79" fmla="*/ 230 h 332"/>
                <a:gd name="T80" fmla="*/ 52 w 461"/>
                <a:gd name="T81" fmla="*/ 235 h 332"/>
                <a:gd name="T82" fmla="*/ 50 w 461"/>
                <a:gd name="T83" fmla="*/ 314 h 332"/>
                <a:gd name="T84" fmla="*/ 47 w 461"/>
                <a:gd name="T85" fmla="*/ 332 h 332"/>
                <a:gd name="T86" fmla="*/ 32 w 461"/>
                <a:gd name="T87" fmla="*/ 316 h 332"/>
                <a:gd name="T88" fmla="*/ 27 w 461"/>
                <a:gd name="T89" fmla="*/ 314 h 332"/>
                <a:gd name="T90" fmla="*/ 25 w 461"/>
                <a:gd name="T91" fmla="*/ 308 h 332"/>
                <a:gd name="T92" fmla="*/ 17 w 461"/>
                <a:gd name="T93" fmla="*/ 277 h 332"/>
                <a:gd name="T94" fmla="*/ 12 w 461"/>
                <a:gd name="T95" fmla="*/ 246 h 332"/>
                <a:gd name="T96" fmla="*/ 0 w 461"/>
                <a:gd name="T97" fmla="*/ 240 h 332"/>
                <a:gd name="T98" fmla="*/ 5 w 461"/>
                <a:gd name="T99" fmla="*/ 204 h 332"/>
                <a:gd name="T100" fmla="*/ 33 w 461"/>
                <a:gd name="T101" fmla="*/ 141 h 332"/>
                <a:gd name="T102" fmla="*/ 176 w 461"/>
                <a:gd name="T103" fmla="*/ 24 h 332"/>
                <a:gd name="T104" fmla="*/ 240 w 461"/>
                <a:gd name="T105" fmla="*/ 22 h 332"/>
                <a:gd name="T106" fmla="*/ 243 w 461"/>
                <a:gd name="T107" fmla="*/ 22 h 332"/>
                <a:gd name="T108" fmla="*/ 254 w 461"/>
                <a:gd name="T109" fmla="*/ 23 h 332"/>
                <a:gd name="T110" fmla="*/ 241 w 461"/>
                <a:gd name="T111" fmla="*/ 13 h 332"/>
                <a:gd name="T112" fmla="*/ 228 w 461"/>
                <a:gd name="T113" fmla="*/ 0 h 332"/>
                <a:gd name="T114" fmla="*/ 360 w 461"/>
                <a:gd name="T115" fmla="*/ 61 h 332"/>
                <a:gd name="T116" fmla="*/ 387 w 461"/>
                <a:gd name="T117" fmla="*/ 103 h 332"/>
                <a:gd name="T118" fmla="*/ 392 w 461"/>
                <a:gd name="T119" fmla="*/ 109 h 332"/>
                <a:gd name="T120" fmla="*/ 394 w 461"/>
                <a:gd name="T121" fmla="*/ 109 h 332"/>
                <a:gd name="T122" fmla="*/ 398 w 461"/>
                <a:gd name="T123" fmla="*/ 111 h 332"/>
                <a:gd name="T124" fmla="*/ 450 w 461"/>
                <a:gd name="T125" fmla="*/ 236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61" h="332">
                  <a:moveTo>
                    <a:pt x="450" y="236"/>
                  </a:moveTo>
                  <a:cubicBezTo>
                    <a:pt x="447" y="247"/>
                    <a:pt x="445" y="258"/>
                    <a:pt x="443" y="269"/>
                  </a:cubicBezTo>
                  <a:cubicBezTo>
                    <a:pt x="440" y="282"/>
                    <a:pt x="437" y="294"/>
                    <a:pt x="433" y="306"/>
                  </a:cubicBezTo>
                  <a:cubicBezTo>
                    <a:pt x="433" y="308"/>
                    <a:pt x="432" y="310"/>
                    <a:pt x="432" y="312"/>
                  </a:cubicBezTo>
                  <a:cubicBezTo>
                    <a:pt x="430" y="313"/>
                    <a:pt x="429" y="313"/>
                    <a:pt x="428" y="314"/>
                  </a:cubicBezTo>
                  <a:cubicBezTo>
                    <a:pt x="422" y="317"/>
                    <a:pt x="416" y="321"/>
                    <a:pt x="412" y="326"/>
                  </a:cubicBezTo>
                  <a:cubicBezTo>
                    <a:pt x="409" y="317"/>
                    <a:pt x="406" y="307"/>
                    <a:pt x="405" y="298"/>
                  </a:cubicBezTo>
                  <a:cubicBezTo>
                    <a:pt x="401" y="280"/>
                    <a:pt x="400" y="260"/>
                    <a:pt x="403" y="242"/>
                  </a:cubicBezTo>
                  <a:cubicBezTo>
                    <a:pt x="399" y="229"/>
                    <a:pt x="392" y="218"/>
                    <a:pt x="393" y="204"/>
                  </a:cubicBezTo>
                  <a:cubicBezTo>
                    <a:pt x="393" y="202"/>
                    <a:pt x="393" y="200"/>
                    <a:pt x="391" y="199"/>
                  </a:cubicBezTo>
                  <a:cubicBezTo>
                    <a:pt x="388" y="195"/>
                    <a:pt x="380" y="201"/>
                    <a:pt x="375" y="202"/>
                  </a:cubicBezTo>
                  <a:cubicBezTo>
                    <a:pt x="358" y="207"/>
                    <a:pt x="339" y="209"/>
                    <a:pt x="321" y="205"/>
                  </a:cubicBezTo>
                  <a:cubicBezTo>
                    <a:pt x="337" y="197"/>
                    <a:pt x="354" y="188"/>
                    <a:pt x="364" y="173"/>
                  </a:cubicBezTo>
                  <a:cubicBezTo>
                    <a:pt x="367" y="169"/>
                    <a:pt x="363" y="164"/>
                    <a:pt x="359" y="166"/>
                  </a:cubicBezTo>
                  <a:cubicBezTo>
                    <a:pt x="354" y="172"/>
                    <a:pt x="347" y="174"/>
                    <a:pt x="340" y="177"/>
                  </a:cubicBezTo>
                  <a:cubicBezTo>
                    <a:pt x="329" y="180"/>
                    <a:pt x="318" y="183"/>
                    <a:pt x="306" y="183"/>
                  </a:cubicBezTo>
                  <a:cubicBezTo>
                    <a:pt x="314" y="178"/>
                    <a:pt x="322" y="173"/>
                    <a:pt x="328" y="166"/>
                  </a:cubicBezTo>
                  <a:cubicBezTo>
                    <a:pt x="330" y="164"/>
                    <a:pt x="338" y="156"/>
                    <a:pt x="341" y="150"/>
                  </a:cubicBezTo>
                  <a:cubicBezTo>
                    <a:pt x="346" y="146"/>
                    <a:pt x="349" y="141"/>
                    <a:pt x="345" y="139"/>
                  </a:cubicBezTo>
                  <a:cubicBezTo>
                    <a:pt x="344" y="139"/>
                    <a:pt x="343" y="139"/>
                    <a:pt x="342" y="139"/>
                  </a:cubicBezTo>
                  <a:cubicBezTo>
                    <a:pt x="337" y="143"/>
                    <a:pt x="332" y="148"/>
                    <a:pt x="326" y="151"/>
                  </a:cubicBezTo>
                  <a:cubicBezTo>
                    <a:pt x="314" y="157"/>
                    <a:pt x="299" y="158"/>
                    <a:pt x="287" y="161"/>
                  </a:cubicBezTo>
                  <a:cubicBezTo>
                    <a:pt x="267" y="177"/>
                    <a:pt x="241" y="183"/>
                    <a:pt x="215" y="183"/>
                  </a:cubicBezTo>
                  <a:cubicBezTo>
                    <a:pt x="223" y="176"/>
                    <a:pt x="231" y="168"/>
                    <a:pt x="237" y="161"/>
                  </a:cubicBezTo>
                  <a:cubicBezTo>
                    <a:pt x="238" y="160"/>
                    <a:pt x="238" y="160"/>
                    <a:pt x="238" y="159"/>
                  </a:cubicBezTo>
                  <a:cubicBezTo>
                    <a:pt x="239" y="159"/>
                    <a:pt x="239" y="158"/>
                    <a:pt x="240" y="157"/>
                  </a:cubicBezTo>
                  <a:cubicBezTo>
                    <a:pt x="244" y="155"/>
                    <a:pt x="248" y="152"/>
                    <a:pt x="252" y="149"/>
                  </a:cubicBezTo>
                  <a:cubicBezTo>
                    <a:pt x="255" y="147"/>
                    <a:pt x="257" y="144"/>
                    <a:pt x="259" y="141"/>
                  </a:cubicBezTo>
                  <a:cubicBezTo>
                    <a:pt x="259" y="141"/>
                    <a:pt x="259" y="140"/>
                    <a:pt x="259" y="139"/>
                  </a:cubicBezTo>
                  <a:cubicBezTo>
                    <a:pt x="258" y="139"/>
                    <a:pt x="257" y="139"/>
                    <a:pt x="257" y="139"/>
                  </a:cubicBezTo>
                  <a:cubicBezTo>
                    <a:pt x="250" y="143"/>
                    <a:pt x="243" y="147"/>
                    <a:pt x="236" y="150"/>
                  </a:cubicBezTo>
                  <a:cubicBezTo>
                    <a:pt x="221" y="156"/>
                    <a:pt x="206" y="158"/>
                    <a:pt x="191" y="161"/>
                  </a:cubicBezTo>
                  <a:cubicBezTo>
                    <a:pt x="187" y="161"/>
                    <a:pt x="185" y="163"/>
                    <a:pt x="184" y="166"/>
                  </a:cubicBezTo>
                  <a:cubicBezTo>
                    <a:pt x="162" y="195"/>
                    <a:pt x="128" y="211"/>
                    <a:pt x="95" y="220"/>
                  </a:cubicBezTo>
                  <a:cubicBezTo>
                    <a:pt x="98" y="210"/>
                    <a:pt x="103" y="200"/>
                    <a:pt x="107" y="189"/>
                  </a:cubicBezTo>
                  <a:cubicBezTo>
                    <a:pt x="108" y="187"/>
                    <a:pt x="109" y="185"/>
                    <a:pt x="107" y="182"/>
                  </a:cubicBezTo>
                  <a:cubicBezTo>
                    <a:pt x="105" y="180"/>
                    <a:pt x="102" y="182"/>
                    <a:pt x="100" y="184"/>
                  </a:cubicBezTo>
                  <a:cubicBezTo>
                    <a:pt x="96" y="189"/>
                    <a:pt x="93" y="195"/>
                    <a:pt x="88" y="200"/>
                  </a:cubicBezTo>
                  <a:cubicBezTo>
                    <a:pt x="81" y="208"/>
                    <a:pt x="72" y="217"/>
                    <a:pt x="62" y="224"/>
                  </a:cubicBezTo>
                  <a:cubicBezTo>
                    <a:pt x="60" y="226"/>
                    <a:pt x="57" y="228"/>
                    <a:pt x="54" y="230"/>
                  </a:cubicBezTo>
                  <a:cubicBezTo>
                    <a:pt x="53" y="231"/>
                    <a:pt x="51" y="233"/>
                    <a:pt x="52" y="235"/>
                  </a:cubicBezTo>
                  <a:cubicBezTo>
                    <a:pt x="56" y="261"/>
                    <a:pt x="55" y="288"/>
                    <a:pt x="50" y="314"/>
                  </a:cubicBezTo>
                  <a:cubicBezTo>
                    <a:pt x="49" y="320"/>
                    <a:pt x="48" y="326"/>
                    <a:pt x="47" y="332"/>
                  </a:cubicBezTo>
                  <a:cubicBezTo>
                    <a:pt x="42" y="326"/>
                    <a:pt x="36" y="320"/>
                    <a:pt x="32" y="316"/>
                  </a:cubicBezTo>
                  <a:cubicBezTo>
                    <a:pt x="30" y="315"/>
                    <a:pt x="29" y="314"/>
                    <a:pt x="27" y="314"/>
                  </a:cubicBezTo>
                  <a:cubicBezTo>
                    <a:pt x="27" y="312"/>
                    <a:pt x="25" y="310"/>
                    <a:pt x="25" y="308"/>
                  </a:cubicBezTo>
                  <a:cubicBezTo>
                    <a:pt x="22" y="298"/>
                    <a:pt x="19" y="287"/>
                    <a:pt x="17" y="277"/>
                  </a:cubicBezTo>
                  <a:cubicBezTo>
                    <a:pt x="15" y="267"/>
                    <a:pt x="14" y="256"/>
                    <a:pt x="12" y="246"/>
                  </a:cubicBezTo>
                  <a:cubicBezTo>
                    <a:pt x="11" y="238"/>
                    <a:pt x="6" y="236"/>
                    <a:pt x="0" y="240"/>
                  </a:cubicBezTo>
                  <a:cubicBezTo>
                    <a:pt x="2" y="229"/>
                    <a:pt x="3" y="216"/>
                    <a:pt x="5" y="204"/>
                  </a:cubicBezTo>
                  <a:cubicBezTo>
                    <a:pt x="12" y="182"/>
                    <a:pt x="22" y="161"/>
                    <a:pt x="33" y="141"/>
                  </a:cubicBezTo>
                  <a:cubicBezTo>
                    <a:pt x="65" y="87"/>
                    <a:pt x="112" y="36"/>
                    <a:pt x="176" y="24"/>
                  </a:cubicBezTo>
                  <a:cubicBezTo>
                    <a:pt x="197" y="20"/>
                    <a:pt x="218" y="19"/>
                    <a:pt x="240" y="22"/>
                  </a:cubicBezTo>
                  <a:cubicBezTo>
                    <a:pt x="241" y="23"/>
                    <a:pt x="242" y="23"/>
                    <a:pt x="243" y="22"/>
                  </a:cubicBezTo>
                  <a:cubicBezTo>
                    <a:pt x="247" y="23"/>
                    <a:pt x="251" y="25"/>
                    <a:pt x="254" y="23"/>
                  </a:cubicBezTo>
                  <a:cubicBezTo>
                    <a:pt x="260" y="17"/>
                    <a:pt x="252" y="14"/>
                    <a:pt x="241" y="13"/>
                  </a:cubicBezTo>
                  <a:cubicBezTo>
                    <a:pt x="237" y="9"/>
                    <a:pt x="232" y="5"/>
                    <a:pt x="228" y="0"/>
                  </a:cubicBezTo>
                  <a:cubicBezTo>
                    <a:pt x="275" y="8"/>
                    <a:pt x="326" y="25"/>
                    <a:pt x="360" y="61"/>
                  </a:cubicBezTo>
                  <a:cubicBezTo>
                    <a:pt x="371" y="73"/>
                    <a:pt x="380" y="87"/>
                    <a:pt x="387" y="103"/>
                  </a:cubicBezTo>
                  <a:cubicBezTo>
                    <a:pt x="388" y="105"/>
                    <a:pt x="390" y="108"/>
                    <a:pt x="392" y="109"/>
                  </a:cubicBezTo>
                  <a:cubicBezTo>
                    <a:pt x="393" y="109"/>
                    <a:pt x="393" y="109"/>
                    <a:pt x="394" y="109"/>
                  </a:cubicBezTo>
                  <a:cubicBezTo>
                    <a:pt x="395" y="109"/>
                    <a:pt x="397" y="110"/>
                    <a:pt x="398" y="111"/>
                  </a:cubicBezTo>
                  <a:cubicBezTo>
                    <a:pt x="450" y="130"/>
                    <a:pt x="461" y="187"/>
                    <a:pt x="450" y="236"/>
                  </a:cubicBezTo>
                  <a:close/>
                </a:path>
              </a:pathLst>
            </a:custGeom>
            <a:solidFill>
              <a:srgbClr val="775F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52" name="Freeform 15">
              <a:extLst>
                <a:ext uri="{FF2B5EF4-FFF2-40B4-BE49-F238E27FC236}">
                  <a16:creationId xmlns:a16="http://schemas.microsoft.com/office/drawing/2014/main" id="{FED99249-5794-461F-A55A-3DDECD3BF90D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3893" y="-387874"/>
              <a:ext cx="493713" cy="215900"/>
            </a:xfrm>
            <a:custGeom>
              <a:avLst/>
              <a:gdLst>
                <a:gd name="T0" fmla="*/ 154 w 154"/>
                <a:gd name="T1" fmla="*/ 0 h 67"/>
                <a:gd name="T2" fmla="*/ 104 w 154"/>
                <a:gd name="T3" fmla="*/ 19 h 67"/>
                <a:gd name="T4" fmla="*/ 78 w 154"/>
                <a:gd name="T5" fmla="*/ 21 h 67"/>
                <a:gd name="T6" fmla="*/ 75 w 154"/>
                <a:gd name="T7" fmla="*/ 22 h 67"/>
                <a:gd name="T8" fmla="*/ 0 w 154"/>
                <a:gd name="T9" fmla="*/ 0 h 67"/>
                <a:gd name="T10" fmla="*/ 1 w 154"/>
                <a:gd name="T11" fmla="*/ 2 h 67"/>
                <a:gd name="T12" fmla="*/ 3 w 154"/>
                <a:gd name="T13" fmla="*/ 5 h 67"/>
                <a:gd name="T14" fmla="*/ 27 w 154"/>
                <a:gd name="T15" fmla="*/ 38 h 67"/>
                <a:gd name="T16" fmla="*/ 143 w 154"/>
                <a:gd name="T17" fmla="*/ 12 h 67"/>
                <a:gd name="T18" fmla="*/ 153 w 154"/>
                <a:gd name="T19" fmla="*/ 3 h 67"/>
                <a:gd name="T20" fmla="*/ 154 w 154"/>
                <a:gd name="T21" fmla="*/ 0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4" h="67">
                  <a:moveTo>
                    <a:pt x="154" y="0"/>
                  </a:moveTo>
                  <a:cubicBezTo>
                    <a:pt x="138" y="9"/>
                    <a:pt x="121" y="16"/>
                    <a:pt x="104" y="19"/>
                  </a:cubicBezTo>
                  <a:cubicBezTo>
                    <a:pt x="96" y="21"/>
                    <a:pt x="85" y="22"/>
                    <a:pt x="78" y="21"/>
                  </a:cubicBezTo>
                  <a:cubicBezTo>
                    <a:pt x="77" y="22"/>
                    <a:pt x="76" y="22"/>
                    <a:pt x="75" y="22"/>
                  </a:cubicBezTo>
                  <a:cubicBezTo>
                    <a:pt x="50" y="19"/>
                    <a:pt x="24" y="12"/>
                    <a:pt x="0" y="0"/>
                  </a:cubicBezTo>
                  <a:cubicBezTo>
                    <a:pt x="0" y="1"/>
                    <a:pt x="1" y="2"/>
                    <a:pt x="1" y="2"/>
                  </a:cubicBezTo>
                  <a:cubicBezTo>
                    <a:pt x="2" y="3"/>
                    <a:pt x="2" y="4"/>
                    <a:pt x="3" y="5"/>
                  </a:cubicBezTo>
                  <a:cubicBezTo>
                    <a:pt x="11" y="16"/>
                    <a:pt x="16" y="30"/>
                    <a:pt x="27" y="38"/>
                  </a:cubicBezTo>
                  <a:cubicBezTo>
                    <a:pt x="66" y="67"/>
                    <a:pt x="113" y="40"/>
                    <a:pt x="143" y="12"/>
                  </a:cubicBezTo>
                  <a:cubicBezTo>
                    <a:pt x="147" y="9"/>
                    <a:pt x="150" y="6"/>
                    <a:pt x="153" y="3"/>
                  </a:cubicBezTo>
                  <a:cubicBezTo>
                    <a:pt x="153" y="2"/>
                    <a:pt x="153" y="1"/>
                    <a:pt x="154" y="0"/>
                  </a:cubicBezTo>
                  <a:close/>
                </a:path>
              </a:pathLst>
            </a:custGeom>
            <a:solidFill>
              <a:srgbClr val="F78C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53" name="Freeform 16">
              <a:extLst>
                <a:ext uri="{FF2B5EF4-FFF2-40B4-BE49-F238E27FC236}">
                  <a16:creationId xmlns:a16="http://schemas.microsoft.com/office/drawing/2014/main" id="{CC0412E3-1809-4825-B175-3E62C63AA866}"/>
                </a:ext>
              </a:extLst>
            </p:cNvPr>
            <p:cNvSpPr>
              <a:spLocks/>
            </p:cNvSpPr>
            <p:nvPr/>
          </p:nvSpPr>
          <p:spPr bwMode="auto">
            <a:xfrm>
              <a:off x="4044431" y="-341836"/>
              <a:ext cx="292100" cy="863600"/>
            </a:xfrm>
            <a:custGeom>
              <a:avLst/>
              <a:gdLst>
                <a:gd name="T0" fmla="*/ 73 w 91"/>
                <a:gd name="T1" fmla="*/ 210 h 269"/>
                <a:gd name="T2" fmla="*/ 79 w 91"/>
                <a:gd name="T3" fmla="*/ 184 h 269"/>
                <a:gd name="T4" fmla="*/ 32 w 91"/>
                <a:gd name="T5" fmla="*/ 102 h 269"/>
                <a:gd name="T6" fmla="*/ 14 w 91"/>
                <a:gd name="T7" fmla="*/ 76 h 269"/>
                <a:gd name="T8" fmla="*/ 40 w 91"/>
                <a:gd name="T9" fmla="*/ 98 h 269"/>
                <a:gd name="T10" fmla="*/ 63 w 91"/>
                <a:gd name="T11" fmla="*/ 131 h 269"/>
                <a:gd name="T12" fmla="*/ 65 w 91"/>
                <a:gd name="T13" fmla="*/ 129 h 269"/>
                <a:gd name="T14" fmla="*/ 84 w 91"/>
                <a:gd name="T15" fmla="*/ 103 h 269"/>
                <a:gd name="T16" fmla="*/ 77 w 91"/>
                <a:gd name="T17" fmla="*/ 75 h 269"/>
                <a:gd name="T18" fmla="*/ 38 w 91"/>
                <a:gd name="T19" fmla="*/ 29 h 269"/>
                <a:gd name="T20" fmla="*/ 6 w 91"/>
                <a:gd name="T21" fmla="*/ 0 h 269"/>
                <a:gd name="T22" fmla="*/ 3 w 91"/>
                <a:gd name="T23" fmla="*/ 13 h 269"/>
                <a:gd name="T24" fmla="*/ 0 w 91"/>
                <a:gd name="T25" fmla="*/ 26 h 269"/>
                <a:gd name="T26" fmla="*/ 4 w 91"/>
                <a:gd name="T27" fmla="*/ 47 h 269"/>
                <a:gd name="T28" fmla="*/ 12 w 91"/>
                <a:gd name="T29" fmla="*/ 157 h 269"/>
                <a:gd name="T30" fmla="*/ 13 w 91"/>
                <a:gd name="T31" fmla="*/ 242 h 269"/>
                <a:gd name="T32" fmla="*/ 12 w 91"/>
                <a:gd name="T33" fmla="*/ 269 h 269"/>
                <a:gd name="T34" fmla="*/ 38 w 91"/>
                <a:gd name="T35" fmla="*/ 267 h 269"/>
                <a:gd name="T36" fmla="*/ 39 w 91"/>
                <a:gd name="T37" fmla="*/ 265 h 269"/>
                <a:gd name="T38" fmla="*/ 48 w 91"/>
                <a:gd name="T39" fmla="*/ 252 h 269"/>
                <a:gd name="T40" fmla="*/ 73 w 91"/>
                <a:gd name="T41" fmla="*/ 210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1" h="269">
                  <a:moveTo>
                    <a:pt x="73" y="210"/>
                  </a:moveTo>
                  <a:cubicBezTo>
                    <a:pt x="77" y="202"/>
                    <a:pt x="81" y="193"/>
                    <a:pt x="79" y="184"/>
                  </a:cubicBezTo>
                  <a:cubicBezTo>
                    <a:pt x="69" y="154"/>
                    <a:pt x="50" y="127"/>
                    <a:pt x="32" y="102"/>
                  </a:cubicBezTo>
                  <a:cubicBezTo>
                    <a:pt x="25" y="94"/>
                    <a:pt x="20" y="85"/>
                    <a:pt x="14" y="76"/>
                  </a:cubicBezTo>
                  <a:cubicBezTo>
                    <a:pt x="11" y="68"/>
                    <a:pt x="39" y="96"/>
                    <a:pt x="40" y="98"/>
                  </a:cubicBezTo>
                  <a:cubicBezTo>
                    <a:pt x="48" y="109"/>
                    <a:pt x="56" y="120"/>
                    <a:pt x="63" y="131"/>
                  </a:cubicBezTo>
                  <a:cubicBezTo>
                    <a:pt x="64" y="130"/>
                    <a:pt x="64" y="130"/>
                    <a:pt x="65" y="129"/>
                  </a:cubicBezTo>
                  <a:cubicBezTo>
                    <a:pt x="72" y="121"/>
                    <a:pt x="79" y="113"/>
                    <a:pt x="84" y="103"/>
                  </a:cubicBezTo>
                  <a:cubicBezTo>
                    <a:pt x="91" y="93"/>
                    <a:pt x="83" y="83"/>
                    <a:pt x="77" y="75"/>
                  </a:cubicBezTo>
                  <a:cubicBezTo>
                    <a:pt x="66" y="58"/>
                    <a:pt x="52" y="43"/>
                    <a:pt x="38" y="29"/>
                  </a:cubicBezTo>
                  <a:cubicBezTo>
                    <a:pt x="28" y="19"/>
                    <a:pt x="16" y="10"/>
                    <a:pt x="6" y="0"/>
                  </a:cubicBezTo>
                  <a:cubicBezTo>
                    <a:pt x="4" y="5"/>
                    <a:pt x="3" y="9"/>
                    <a:pt x="3" y="13"/>
                  </a:cubicBezTo>
                  <a:cubicBezTo>
                    <a:pt x="1" y="16"/>
                    <a:pt x="2" y="22"/>
                    <a:pt x="0" y="26"/>
                  </a:cubicBezTo>
                  <a:cubicBezTo>
                    <a:pt x="3" y="30"/>
                    <a:pt x="4" y="44"/>
                    <a:pt x="4" y="47"/>
                  </a:cubicBezTo>
                  <a:cubicBezTo>
                    <a:pt x="9" y="84"/>
                    <a:pt x="10" y="120"/>
                    <a:pt x="12" y="157"/>
                  </a:cubicBezTo>
                  <a:cubicBezTo>
                    <a:pt x="13" y="185"/>
                    <a:pt x="13" y="213"/>
                    <a:pt x="13" y="242"/>
                  </a:cubicBezTo>
                  <a:cubicBezTo>
                    <a:pt x="12" y="245"/>
                    <a:pt x="14" y="260"/>
                    <a:pt x="12" y="269"/>
                  </a:cubicBezTo>
                  <a:cubicBezTo>
                    <a:pt x="21" y="269"/>
                    <a:pt x="29" y="268"/>
                    <a:pt x="38" y="267"/>
                  </a:cubicBezTo>
                  <a:cubicBezTo>
                    <a:pt x="38" y="266"/>
                    <a:pt x="39" y="266"/>
                    <a:pt x="39" y="265"/>
                  </a:cubicBezTo>
                  <a:cubicBezTo>
                    <a:pt x="42" y="260"/>
                    <a:pt x="45" y="256"/>
                    <a:pt x="48" y="252"/>
                  </a:cubicBezTo>
                  <a:cubicBezTo>
                    <a:pt x="56" y="238"/>
                    <a:pt x="65" y="224"/>
                    <a:pt x="73" y="210"/>
                  </a:cubicBezTo>
                  <a:close/>
                </a:path>
              </a:pathLst>
            </a:custGeom>
            <a:solidFill>
              <a:srgbClr val="8DB8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54" name="Freeform 17">
              <a:extLst>
                <a:ext uri="{FF2B5EF4-FFF2-40B4-BE49-F238E27FC236}">
                  <a16:creationId xmlns:a16="http://schemas.microsoft.com/office/drawing/2014/main" id="{D87A6DA0-2AC5-432F-B02E-70FC71543152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5243" y="-133874"/>
              <a:ext cx="455613" cy="646113"/>
            </a:xfrm>
            <a:custGeom>
              <a:avLst/>
              <a:gdLst>
                <a:gd name="T0" fmla="*/ 142 w 142"/>
                <a:gd name="T1" fmla="*/ 146 h 201"/>
                <a:gd name="T2" fmla="*/ 134 w 142"/>
                <a:gd name="T3" fmla="*/ 153 h 201"/>
                <a:gd name="T4" fmla="*/ 26 w 142"/>
                <a:gd name="T5" fmla="*/ 197 h 201"/>
                <a:gd name="T6" fmla="*/ 0 w 142"/>
                <a:gd name="T7" fmla="*/ 201 h 201"/>
                <a:gd name="T8" fmla="*/ 2 w 142"/>
                <a:gd name="T9" fmla="*/ 199 h 201"/>
                <a:gd name="T10" fmla="*/ 27 w 142"/>
                <a:gd name="T11" fmla="*/ 161 h 201"/>
                <a:gd name="T12" fmla="*/ 41 w 142"/>
                <a:gd name="T13" fmla="*/ 130 h 201"/>
                <a:gd name="T14" fmla="*/ 40 w 142"/>
                <a:gd name="T15" fmla="*/ 114 h 201"/>
                <a:gd name="T16" fmla="*/ 27 w 142"/>
                <a:gd name="T17" fmla="*/ 84 h 201"/>
                <a:gd name="T18" fmla="*/ 20 w 142"/>
                <a:gd name="T19" fmla="*/ 73 h 201"/>
                <a:gd name="T20" fmla="*/ 39 w 142"/>
                <a:gd name="T21" fmla="*/ 53 h 201"/>
                <a:gd name="T22" fmla="*/ 43 w 142"/>
                <a:gd name="T23" fmla="*/ 11 h 201"/>
                <a:gd name="T24" fmla="*/ 34 w 142"/>
                <a:gd name="T25" fmla="*/ 0 h 201"/>
                <a:gd name="T26" fmla="*/ 80 w 142"/>
                <a:gd name="T27" fmla="*/ 41 h 201"/>
                <a:gd name="T28" fmla="*/ 83 w 142"/>
                <a:gd name="T29" fmla="*/ 45 h 201"/>
                <a:gd name="T30" fmla="*/ 125 w 142"/>
                <a:gd name="T31" fmla="*/ 106 h 201"/>
                <a:gd name="T32" fmla="*/ 141 w 142"/>
                <a:gd name="T33" fmla="*/ 145 h 201"/>
                <a:gd name="T34" fmla="*/ 142 w 142"/>
                <a:gd name="T35" fmla="*/ 14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201">
                  <a:moveTo>
                    <a:pt x="142" y="146"/>
                  </a:moveTo>
                  <a:cubicBezTo>
                    <a:pt x="139" y="148"/>
                    <a:pt x="136" y="152"/>
                    <a:pt x="134" y="153"/>
                  </a:cubicBezTo>
                  <a:cubicBezTo>
                    <a:pt x="102" y="178"/>
                    <a:pt x="65" y="191"/>
                    <a:pt x="26" y="197"/>
                  </a:cubicBezTo>
                  <a:cubicBezTo>
                    <a:pt x="17" y="199"/>
                    <a:pt x="9" y="200"/>
                    <a:pt x="0" y="201"/>
                  </a:cubicBezTo>
                  <a:cubicBezTo>
                    <a:pt x="1" y="200"/>
                    <a:pt x="1" y="199"/>
                    <a:pt x="2" y="199"/>
                  </a:cubicBezTo>
                  <a:cubicBezTo>
                    <a:pt x="11" y="186"/>
                    <a:pt x="19" y="174"/>
                    <a:pt x="27" y="161"/>
                  </a:cubicBezTo>
                  <a:cubicBezTo>
                    <a:pt x="33" y="151"/>
                    <a:pt x="39" y="141"/>
                    <a:pt x="41" y="130"/>
                  </a:cubicBezTo>
                  <a:cubicBezTo>
                    <a:pt x="42" y="125"/>
                    <a:pt x="42" y="119"/>
                    <a:pt x="40" y="114"/>
                  </a:cubicBezTo>
                  <a:cubicBezTo>
                    <a:pt x="37" y="104"/>
                    <a:pt x="32" y="94"/>
                    <a:pt x="27" y="84"/>
                  </a:cubicBezTo>
                  <a:cubicBezTo>
                    <a:pt x="25" y="81"/>
                    <a:pt x="23" y="77"/>
                    <a:pt x="20" y="73"/>
                  </a:cubicBezTo>
                  <a:cubicBezTo>
                    <a:pt x="27" y="67"/>
                    <a:pt x="34" y="61"/>
                    <a:pt x="39" y="53"/>
                  </a:cubicBezTo>
                  <a:cubicBezTo>
                    <a:pt x="49" y="40"/>
                    <a:pt x="53" y="26"/>
                    <a:pt x="43" y="11"/>
                  </a:cubicBezTo>
                  <a:cubicBezTo>
                    <a:pt x="40" y="7"/>
                    <a:pt x="37" y="3"/>
                    <a:pt x="34" y="0"/>
                  </a:cubicBezTo>
                  <a:cubicBezTo>
                    <a:pt x="50" y="13"/>
                    <a:pt x="66" y="26"/>
                    <a:pt x="80" y="41"/>
                  </a:cubicBezTo>
                  <a:cubicBezTo>
                    <a:pt x="81" y="42"/>
                    <a:pt x="82" y="44"/>
                    <a:pt x="83" y="45"/>
                  </a:cubicBezTo>
                  <a:cubicBezTo>
                    <a:pt x="99" y="63"/>
                    <a:pt x="113" y="84"/>
                    <a:pt x="125" y="106"/>
                  </a:cubicBezTo>
                  <a:cubicBezTo>
                    <a:pt x="131" y="119"/>
                    <a:pt x="137" y="132"/>
                    <a:pt x="141" y="145"/>
                  </a:cubicBezTo>
                  <a:cubicBezTo>
                    <a:pt x="141" y="146"/>
                    <a:pt x="141" y="146"/>
                    <a:pt x="142" y="146"/>
                  </a:cubicBezTo>
                  <a:close/>
                </a:path>
              </a:pathLst>
            </a:custGeom>
            <a:solidFill>
              <a:srgbClr val="8DB8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55" name="Freeform 18">
              <a:extLst>
                <a:ext uri="{FF2B5EF4-FFF2-40B4-BE49-F238E27FC236}">
                  <a16:creationId xmlns:a16="http://schemas.microsoft.com/office/drawing/2014/main" id="{4D158501-D5DD-4CB1-935F-3C2C1F29C8D5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0718" y="-40211"/>
              <a:ext cx="509588" cy="569913"/>
            </a:xfrm>
            <a:custGeom>
              <a:avLst/>
              <a:gdLst>
                <a:gd name="T0" fmla="*/ 154 w 159"/>
                <a:gd name="T1" fmla="*/ 0 h 177"/>
                <a:gd name="T2" fmla="*/ 136 w 159"/>
                <a:gd name="T3" fmla="*/ 11 h 177"/>
                <a:gd name="T4" fmla="*/ 76 w 159"/>
                <a:gd name="T5" fmla="*/ 26 h 177"/>
                <a:gd name="T6" fmla="*/ 7 w 159"/>
                <a:gd name="T7" fmla="*/ 4 h 177"/>
                <a:gd name="T8" fmla="*/ 3 w 159"/>
                <a:gd name="T9" fmla="*/ 1 h 177"/>
                <a:gd name="T10" fmla="*/ 0 w 159"/>
                <a:gd name="T11" fmla="*/ 125 h 177"/>
                <a:gd name="T12" fmla="*/ 1 w 159"/>
                <a:gd name="T13" fmla="*/ 160 h 177"/>
                <a:gd name="T14" fmla="*/ 1 w 159"/>
                <a:gd name="T15" fmla="*/ 165 h 177"/>
                <a:gd name="T16" fmla="*/ 0 w 159"/>
                <a:gd name="T17" fmla="*/ 170 h 177"/>
                <a:gd name="T18" fmla="*/ 0 w 159"/>
                <a:gd name="T19" fmla="*/ 173 h 177"/>
                <a:gd name="T20" fmla="*/ 125 w 159"/>
                <a:gd name="T21" fmla="*/ 177 h 177"/>
                <a:gd name="T22" fmla="*/ 157 w 159"/>
                <a:gd name="T23" fmla="*/ 175 h 177"/>
                <a:gd name="T24" fmla="*/ 157 w 159"/>
                <a:gd name="T25" fmla="*/ 168 h 177"/>
                <a:gd name="T26" fmla="*/ 158 w 159"/>
                <a:gd name="T27" fmla="*/ 133 h 177"/>
                <a:gd name="T28" fmla="*/ 156 w 159"/>
                <a:gd name="T29" fmla="*/ 35 h 177"/>
                <a:gd name="T30" fmla="*/ 154 w 159"/>
                <a:gd name="T31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9" h="177">
                  <a:moveTo>
                    <a:pt x="154" y="0"/>
                  </a:moveTo>
                  <a:cubicBezTo>
                    <a:pt x="147" y="5"/>
                    <a:pt x="138" y="9"/>
                    <a:pt x="136" y="11"/>
                  </a:cubicBezTo>
                  <a:cubicBezTo>
                    <a:pt x="117" y="19"/>
                    <a:pt x="97" y="26"/>
                    <a:pt x="76" y="26"/>
                  </a:cubicBezTo>
                  <a:cubicBezTo>
                    <a:pt x="52" y="25"/>
                    <a:pt x="26" y="20"/>
                    <a:pt x="7" y="4"/>
                  </a:cubicBezTo>
                  <a:cubicBezTo>
                    <a:pt x="6" y="3"/>
                    <a:pt x="5" y="2"/>
                    <a:pt x="3" y="1"/>
                  </a:cubicBezTo>
                  <a:cubicBezTo>
                    <a:pt x="2" y="42"/>
                    <a:pt x="0" y="83"/>
                    <a:pt x="0" y="125"/>
                  </a:cubicBezTo>
                  <a:cubicBezTo>
                    <a:pt x="0" y="136"/>
                    <a:pt x="0" y="148"/>
                    <a:pt x="1" y="160"/>
                  </a:cubicBezTo>
                  <a:cubicBezTo>
                    <a:pt x="1" y="161"/>
                    <a:pt x="1" y="163"/>
                    <a:pt x="1" y="165"/>
                  </a:cubicBezTo>
                  <a:cubicBezTo>
                    <a:pt x="0" y="167"/>
                    <a:pt x="0" y="168"/>
                    <a:pt x="0" y="170"/>
                  </a:cubicBezTo>
                  <a:cubicBezTo>
                    <a:pt x="0" y="171"/>
                    <a:pt x="0" y="172"/>
                    <a:pt x="0" y="173"/>
                  </a:cubicBezTo>
                  <a:cubicBezTo>
                    <a:pt x="42" y="176"/>
                    <a:pt x="84" y="177"/>
                    <a:pt x="125" y="177"/>
                  </a:cubicBezTo>
                  <a:cubicBezTo>
                    <a:pt x="136" y="176"/>
                    <a:pt x="147" y="176"/>
                    <a:pt x="157" y="175"/>
                  </a:cubicBezTo>
                  <a:cubicBezTo>
                    <a:pt x="157" y="173"/>
                    <a:pt x="157" y="171"/>
                    <a:pt x="157" y="168"/>
                  </a:cubicBezTo>
                  <a:cubicBezTo>
                    <a:pt x="158" y="157"/>
                    <a:pt x="158" y="145"/>
                    <a:pt x="158" y="133"/>
                  </a:cubicBezTo>
                  <a:cubicBezTo>
                    <a:pt x="159" y="100"/>
                    <a:pt x="158" y="67"/>
                    <a:pt x="156" y="35"/>
                  </a:cubicBezTo>
                  <a:cubicBezTo>
                    <a:pt x="155" y="23"/>
                    <a:pt x="154" y="12"/>
                    <a:pt x="15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56" name="Freeform 19">
              <a:extLst>
                <a:ext uri="{FF2B5EF4-FFF2-40B4-BE49-F238E27FC236}">
                  <a16:creationId xmlns:a16="http://schemas.microsoft.com/office/drawing/2014/main" id="{5EAD2544-FF31-43A6-A7FF-66A7EF2F1A5B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7943" y="-162449"/>
              <a:ext cx="481013" cy="665163"/>
            </a:xfrm>
            <a:custGeom>
              <a:avLst/>
              <a:gdLst>
                <a:gd name="T0" fmla="*/ 150 w 150"/>
                <a:gd name="T1" fmla="*/ 207 h 207"/>
                <a:gd name="T2" fmla="*/ 147 w 150"/>
                <a:gd name="T3" fmla="*/ 207 h 207"/>
                <a:gd name="T4" fmla="*/ 123 w 150"/>
                <a:gd name="T5" fmla="*/ 203 h 207"/>
                <a:gd name="T6" fmla="*/ 43 w 150"/>
                <a:gd name="T7" fmla="*/ 180 h 207"/>
                <a:gd name="T8" fmla="*/ 0 w 150"/>
                <a:gd name="T9" fmla="*/ 151 h 207"/>
                <a:gd name="T10" fmla="*/ 0 w 150"/>
                <a:gd name="T11" fmla="*/ 151 h 207"/>
                <a:gd name="T12" fmla="*/ 1 w 150"/>
                <a:gd name="T13" fmla="*/ 144 h 207"/>
                <a:gd name="T14" fmla="*/ 63 w 150"/>
                <a:gd name="T15" fmla="*/ 44 h 207"/>
                <a:gd name="T16" fmla="*/ 114 w 150"/>
                <a:gd name="T17" fmla="*/ 0 h 207"/>
                <a:gd name="T18" fmla="*/ 102 w 150"/>
                <a:gd name="T19" fmla="*/ 17 h 207"/>
                <a:gd name="T20" fmla="*/ 126 w 150"/>
                <a:gd name="T21" fmla="*/ 77 h 207"/>
                <a:gd name="T22" fmla="*/ 120 w 150"/>
                <a:gd name="T23" fmla="*/ 87 h 207"/>
                <a:gd name="T24" fmla="*/ 108 w 150"/>
                <a:gd name="T25" fmla="*/ 114 h 207"/>
                <a:gd name="T26" fmla="*/ 108 w 150"/>
                <a:gd name="T27" fmla="*/ 114 h 207"/>
                <a:gd name="T28" fmla="*/ 104 w 150"/>
                <a:gd name="T29" fmla="*/ 136 h 207"/>
                <a:gd name="T30" fmla="*/ 150 w 150"/>
                <a:gd name="T31" fmla="*/ 207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0" h="207">
                  <a:moveTo>
                    <a:pt x="150" y="207"/>
                  </a:moveTo>
                  <a:cubicBezTo>
                    <a:pt x="149" y="207"/>
                    <a:pt x="148" y="207"/>
                    <a:pt x="147" y="207"/>
                  </a:cubicBezTo>
                  <a:cubicBezTo>
                    <a:pt x="139" y="206"/>
                    <a:pt x="131" y="205"/>
                    <a:pt x="123" y="203"/>
                  </a:cubicBezTo>
                  <a:cubicBezTo>
                    <a:pt x="96" y="199"/>
                    <a:pt x="68" y="192"/>
                    <a:pt x="43" y="180"/>
                  </a:cubicBezTo>
                  <a:cubicBezTo>
                    <a:pt x="27" y="173"/>
                    <a:pt x="13" y="162"/>
                    <a:pt x="0" y="151"/>
                  </a:cubicBezTo>
                  <a:cubicBezTo>
                    <a:pt x="0" y="151"/>
                    <a:pt x="0" y="151"/>
                    <a:pt x="0" y="151"/>
                  </a:cubicBezTo>
                  <a:cubicBezTo>
                    <a:pt x="0" y="149"/>
                    <a:pt x="0" y="146"/>
                    <a:pt x="1" y="144"/>
                  </a:cubicBezTo>
                  <a:cubicBezTo>
                    <a:pt x="7" y="108"/>
                    <a:pt x="33" y="74"/>
                    <a:pt x="63" y="44"/>
                  </a:cubicBezTo>
                  <a:cubicBezTo>
                    <a:pt x="80" y="28"/>
                    <a:pt x="98" y="13"/>
                    <a:pt x="114" y="0"/>
                  </a:cubicBezTo>
                  <a:cubicBezTo>
                    <a:pt x="110" y="5"/>
                    <a:pt x="106" y="11"/>
                    <a:pt x="102" y="17"/>
                  </a:cubicBezTo>
                  <a:cubicBezTo>
                    <a:pt x="83" y="39"/>
                    <a:pt x="107" y="64"/>
                    <a:pt x="126" y="77"/>
                  </a:cubicBezTo>
                  <a:cubicBezTo>
                    <a:pt x="124" y="80"/>
                    <a:pt x="122" y="84"/>
                    <a:pt x="120" y="87"/>
                  </a:cubicBezTo>
                  <a:cubicBezTo>
                    <a:pt x="115" y="95"/>
                    <a:pt x="110" y="104"/>
                    <a:pt x="108" y="114"/>
                  </a:cubicBezTo>
                  <a:cubicBezTo>
                    <a:pt x="108" y="114"/>
                    <a:pt x="108" y="114"/>
                    <a:pt x="108" y="114"/>
                  </a:cubicBezTo>
                  <a:cubicBezTo>
                    <a:pt x="106" y="121"/>
                    <a:pt x="104" y="128"/>
                    <a:pt x="104" y="136"/>
                  </a:cubicBezTo>
                  <a:cubicBezTo>
                    <a:pt x="109" y="164"/>
                    <a:pt x="130" y="187"/>
                    <a:pt x="150" y="207"/>
                  </a:cubicBezTo>
                  <a:close/>
                </a:path>
              </a:pathLst>
            </a:custGeom>
            <a:solidFill>
              <a:srgbClr val="8DB8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57" name="Freeform 20">
              <a:extLst>
                <a:ext uri="{FF2B5EF4-FFF2-40B4-BE49-F238E27FC236}">
                  <a16:creationId xmlns:a16="http://schemas.microsoft.com/office/drawing/2014/main" id="{13B10A05-E41C-459E-948D-6B574DE25C6A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9568" y="-356124"/>
              <a:ext cx="314325" cy="868363"/>
            </a:xfrm>
            <a:custGeom>
              <a:avLst/>
              <a:gdLst>
                <a:gd name="T0" fmla="*/ 95 w 98"/>
                <a:gd name="T1" fmla="*/ 55 h 270"/>
                <a:gd name="T2" fmla="*/ 98 w 98"/>
                <a:gd name="T3" fmla="*/ 32 h 270"/>
                <a:gd name="T4" fmla="*/ 96 w 98"/>
                <a:gd name="T5" fmla="*/ 29 h 270"/>
                <a:gd name="T6" fmla="*/ 92 w 98"/>
                <a:gd name="T7" fmla="*/ 0 h 270"/>
                <a:gd name="T8" fmla="*/ 78 w 98"/>
                <a:gd name="T9" fmla="*/ 11 h 270"/>
                <a:gd name="T10" fmla="*/ 16 w 98"/>
                <a:gd name="T11" fmla="*/ 81 h 270"/>
                <a:gd name="T12" fmla="*/ 30 w 98"/>
                <a:gd name="T13" fmla="*/ 125 h 270"/>
                <a:gd name="T14" fmla="*/ 37 w 98"/>
                <a:gd name="T15" fmla="*/ 131 h 270"/>
                <a:gd name="T16" fmla="*/ 52 w 98"/>
                <a:gd name="T17" fmla="*/ 112 h 270"/>
                <a:gd name="T18" fmla="*/ 80 w 98"/>
                <a:gd name="T19" fmla="*/ 82 h 270"/>
                <a:gd name="T20" fmla="*/ 83 w 98"/>
                <a:gd name="T21" fmla="*/ 80 h 270"/>
                <a:gd name="T22" fmla="*/ 84 w 98"/>
                <a:gd name="T23" fmla="*/ 82 h 270"/>
                <a:gd name="T24" fmla="*/ 57 w 98"/>
                <a:gd name="T25" fmla="*/ 119 h 270"/>
                <a:gd name="T26" fmla="*/ 65 w 98"/>
                <a:gd name="T27" fmla="*/ 268 h 270"/>
                <a:gd name="T28" fmla="*/ 89 w 98"/>
                <a:gd name="T29" fmla="*/ 270 h 270"/>
                <a:gd name="T30" fmla="*/ 89 w 98"/>
                <a:gd name="T31" fmla="*/ 248 h 270"/>
                <a:gd name="T32" fmla="*/ 89 w 98"/>
                <a:gd name="T33" fmla="*/ 243 h 270"/>
                <a:gd name="T34" fmla="*/ 89 w 98"/>
                <a:gd name="T35" fmla="*/ 190 h 270"/>
                <a:gd name="T36" fmla="*/ 95 w 98"/>
                <a:gd name="T37" fmla="*/ 55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8" h="270">
                  <a:moveTo>
                    <a:pt x="95" y="55"/>
                  </a:moveTo>
                  <a:cubicBezTo>
                    <a:pt x="96" y="47"/>
                    <a:pt x="96" y="39"/>
                    <a:pt x="98" y="32"/>
                  </a:cubicBezTo>
                  <a:cubicBezTo>
                    <a:pt x="97" y="31"/>
                    <a:pt x="97" y="30"/>
                    <a:pt x="96" y="29"/>
                  </a:cubicBezTo>
                  <a:cubicBezTo>
                    <a:pt x="95" y="19"/>
                    <a:pt x="94" y="9"/>
                    <a:pt x="92" y="0"/>
                  </a:cubicBezTo>
                  <a:cubicBezTo>
                    <a:pt x="87" y="4"/>
                    <a:pt x="82" y="7"/>
                    <a:pt x="78" y="11"/>
                  </a:cubicBezTo>
                  <a:cubicBezTo>
                    <a:pt x="55" y="32"/>
                    <a:pt x="33" y="55"/>
                    <a:pt x="16" y="81"/>
                  </a:cubicBezTo>
                  <a:cubicBezTo>
                    <a:pt x="1" y="97"/>
                    <a:pt x="18" y="114"/>
                    <a:pt x="30" y="125"/>
                  </a:cubicBezTo>
                  <a:cubicBezTo>
                    <a:pt x="32" y="127"/>
                    <a:pt x="35" y="129"/>
                    <a:pt x="37" y="131"/>
                  </a:cubicBezTo>
                  <a:cubicBezTo>
                    <a:pt x="42" y="124"/>
                    <a:pt x="47" y="118"/>
                    <a:pt x="52" y="112"/>
                  </a:cubicBezTo>
                  <a:cubicBezTo>
                    <a:pt x="61" y="101"/>
                    <a:pt x="70" y="91"/>
                    <a:pt x="80" y="82"/>
                  </a:cubicBezTo>
                  <a:cubicBezTo>
                    <a:pt x="81" y="81"/>
                    <a:pt x="82" y="80"/>
                    <a:pt x="83" y="80"/>
                  </a:cubicBezTo>
                  <a:cubicBezTo>
                    <a:pt x="85" y="80"/>
                    <a:pt x="84" y="81"/>
                    <a:pt x="84" y="82"/>
                  </a:cubicBezTo>
                  <a:cubicBezTo>
                    <a:pt x="75" y="95"/>
                    <a:pt x="66" y="107"/>
                    <a:pt x="57" y="119"/>
                  </a:cubicBezTo>
                  <a:cubicBezTo>
                    <a:pt x="0" y="193"/>
                    <a:pt x="12" y="201"/>
                    <a:pt x="65" y="268"/>
                  </a:cubicBezTo>
                  <a:cubicBezTo>
                    <a:pt x="73" y="269"/>
                    <a:pt x="81" y="269"/>
                    <a:pt x="89" y="270"/>
                  </a:cubicBezTo>
                  <a:cubicBezTo>
                    <a:pt x="88" y="263"/>
                    <a:pt x="88" y="255"/>
                    <a:pt x="89" y="248"/>
                  </a:cubicBezTo>
                  <a:cubicBezTo>
                    <a:pt x="89" y="247"/>
                    <a:pt x="89" y="245"/>
                    <a:pt x="89" y="243"/>
                  </a:cubicBezTo>
                  <a:cubicBezTo>
                    <a:pt x="89" y="225"/>
                    <a:pt x="89" y="208"/>
                    <a:pt x="89" y="190"/>
                  </a:cubicBezTo>
                  <a:cubicBezTo>
                    <a:pt x="89" y="145"/>
                    <a:pt x="92" y="100"/>
                    <a:pt x="95" y="55"/>
                  </a:cubicBezTo>
                  <a:close/>
                </a:path>
              </a:pathLst>
            </a:custGeom>
            <a:solidFill>
              <a:srgbClr val="8DB8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58" name="Freeform 21">
              <a:extLst>
                <a:ext uri="{FF2B5EF4-FFF2-40B4-BE49-F238E27FC236}">
                  <a16:creationId xmlns:a16="http://schemas.microsoft.com/office/drawing/2014/main" id="{469372B4-0EEE-4394-82BB-E0C9791FB61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909368" y="-2092849"/>
              <a:ext cx="1776413" cy="2654300"/>
            </a:xfrm>
            <a:custGeom>
              <a:avLst/>
              <a:gdLst>
                <a:gd name="T0" fmla="*/ 364 w 554"/>
                <a:gd name="T1" fmla="*/ 538 h 825"/>
                <a:gd name="T2" fmla="*/ 435 w 554"/>
                <a:gd name="T3" fmla="*/ 440 h 825"/>
                <a:gd name="T4" fmla="*/ 500 w 554"/>
                <a:gd name="T5" fmla="*/ 280 h 825"/>
                <a:gd name="T6" fmla="*/ 390 w 554"/>
                <a:gd name="T7" fmla="*/ 44 h 825"/>
                <a:gd name="T8" fmla="*/ 262 w 554"/>
                <a:gd name="T9" fmla="*/ 23 h 825"/>
                <a:gd name="T10" fmla="*/ 67 w 554"/>
                <a:gd name="T11" fmla="*/ 323 h 825"/>
                <a:gd name="T12" fmla="*/ 112 w 554"/>
                <a:gd name="T13" fmla="*/ 445 h 825"/>
                <a:gd name="T14" fmla="*/ 191 w 554"/>
                <a:gd name="T15" fmla="*/ 533 h 825"/>
                <a:gd name="T16" fmla="*/ 2 w 554"/>
                <a:gd name="T17" fmla="*/ 740 h 825"/>
                <a:gd name="T18" fmla="*/ 549 w 554"/>
                <a:gd name="T19" fmla="*/ 761 h 825"/>
                <a:gd name="T20" fmla="*/ 48 w 554"/>
                <a:gd name="T21" fmla="*/ 252 h 825"/>
                <a:gd name="T22" fmla="*/ 291 w 554"/>
                <a:gd name="T23" fmla="*/ 34 h 825"/>
                <a:gd name="T24" fmla="*/ 435 w 554"/>
                <a:gd name="T25" fmla="*/ 115 h 825"/>
                <a:gd name="T26" fmla="*/ 481 w 554"/>
                <a:gd name="T27" fmla="*/ 318 h 825"/>
                <a:gd name="T28" fmla="*/ 451 w 554"/>
                <a:gd name="T29" fmla="*/ 254 h 825"/>
                <a:gd name="T30" fmla="*/ 412 w 554"/>
                <a:gd name="T31" fmla="*/ 185 h 825"/>
                <a:gd name="T32" fmla="*/ 389 w 554"/>
                <a:gd name="T33" fmla="*/ 162 h 825"/>
                <a:gd name="T34" fmla="*/ 263 w 554"/>
                <a:gd name="T35" fmla="*/ 195 h 825"/>
                <a:gd name="T36" fmla="*/ 307 w 554"/>
                <a:gd name="T37" fmla="*/ 153 h 825"/>
                <a:gd name="T38" fmla="*/ 232 w 554"/>
                <a:gd name="T39" fmla="*/ 178 h 825"/>
                <a:gd name="T40" fmla="*/ 136 w 554"/>
                <a:gd name="T41" fmla="*/ 212 h 825"/>
                <a:gd name="T42" fmla="*/ 95 w 554"/>
                <a:gd name="T43" fmla="*/ 344 h 825"/>
                <a:gd name="T44" fmla="*/ 109 w 554"/>
                <a:gd name="T45" fmla="*/ 383 h 825"/>
                <a:gd name="T46" fmla="*/ 99 w 554"/>
                <a:gd name="T47" fmla="*/ 406 h 825"/>
                <a:gd name="T48" fmla="*/ 81 w 554"/>
                <a:gd name="T49" fmla="*/ 396 h 825"/>
                <a:gd name="T50" fmla="*/ 117 w 554"/>
                <a:gd name="T51" fmla="*/ 436 h 825"/>
                <a:gd name="T52" fmla="*/ 103 w 554"/>
                <a:gd name="T53" fmla="*/ 339 h 825"/>
                <a:gd name="T54" fmla="*/ 141 w 554"/>
                <a:gd name="T55" fmla="*/ 220 h 825"/>
                <a:gd name="T56" fmla="*/ 271 w 554"/>
                <a:gd name="T57" fmla="*/ 176 h 825"/>
                <a:gd name="T58" fmla="*/ 334 w 554"/>
                <a:gd name="T59" fmla="*/ 181 h 825"/>
                <a:gd name="T60" fmla="*/ 359 w 554"/>
                <a:gd name="T61" fmla="*/ 200 h 825"/>
                <a:gd name="T62" fmla="*/ 427 w 554"/>
                <a:gd name="T63" fmla="*/ 221 h 825"/>
                <a:gd name="T64" fmla="*/ 454 w 554"/>
                <a:gd name="T65" fmla="*/ 346 h 825"/>
                <a:gd name="T66" fmla="*/ 444 w 554"/>
                <a:gd name="T67" fmla="*/ 417 h 825"/>
                <a:gd name="T68" fmla="*/ 484 w 554"/>
                <a:gd name="T69" fmla="*/ 356 h 825"/>
                <a:gd name="T70" fmla="*/ 459 w 554"/>
                <a:gd name="T71" fmla="*/ 399 h 825"/>
                <a:gd name="T72" fmla="*/ 408 w 554"/>
                <a:gd name="T73" fmla="*/ 470 h 825"/>
                <a:gd name="T74" fmla="*/ 278 w 554"/>
                <a:gd name="T75" fmla="*/ 542 h 825"/>
                <a:gd name="T76" fmla="*/ 73 w 554"/>
                <a:gd name="T77" fmla="*/ 364 h 825"/>
                <a:gd name="T78" fmla="*/ 471 w 554"/>
                <a:gd name="T79" fmla="*/ 386 h 825"/>
                <a:gd name="T80" fmla="*/ 218 w 554"/>
                <a:gd name="T81" fmla="*/ 561 h 825"/>
                <a:gd name="T82" fmla="*/ 348 w 554"/>
                <a:gd name="T83" fmla="*/ 574 h 825"/>
                <a:gd name="T84" fmla="*/ 204 w 554"/>
                <a:gd name="T85" fmla="*/ 615 h 825"/>
                <a:gd name="T86" fmla="*/ 202 w 554"/>
                <a:gd name="T87" fmla="*/ 532 h 825"/>
                <a:gd name="T88" fmla="*/ 355 w 554"/>
                <a:gd name="T89" fmla="*/ 530 h 825"/>
                <a:gd name="T90" fmla="*/ 9 w 554"/>
                <a:gd name="T91" fmla="*/ 751 h 825"/>
                <a:gd name="T92" fmla="*/ 135 w 554"/>
                <a:gd name="T93" fmla="*/ 677 h 825"/>
                <a:gd name="T94" fmla="*/ 192 w 554"/>
                <a:gd name="T95" fmla="*/ 788 h 825"/>
                <a:gd name="T96" fmla="*/ 186 w 554"/>
                <a:gd name="T97" fmla="*/ 620 h 825"/>
                <a:gd name="T98" fmla="*/ 119 w 554"/>
                <a:gd name="T99" fmla="*/ 621 h 825"/>
                <a:gd name="T100" fmla="*/ 198 w 554"/>
                <a:gd name="T101" fmla="*/ 595 h 825"/>
                <a:gd name="T102" fmla="*/ 357 w 554"/>
                <a:gd name="T103" fmla="*/ 813 h 825"/>
                <a:gd name="T104" fmla="*/ 201 w 554"/>
                <a:gd name="T105" fmla="*/ 798 h 825"/>
                <a:gd name="T106" fmla="*/ 336 w 554"/>
                <a:gd name="T107" fmla="*/ 649 h 825"/>
                <a:gd name="T108" fmla="*/ 366 w 554"/>
                <a:gd name="T109" fmla="*/ 813 h 825"/>
                <a:gd name="T110" fmla="*/ 357 w 554"/>
                <a:gd name="T111" fmla="*/ 557 h 825"/>
                <a:gd name="T112" fmla="*/ 419 w 554"/>
                <a:gd name="T113" fmla="*/ 673 h 825"/>
                <a:gd name="T114" fmla="*/ 433 w 554"/>
                <a:gd name="T115" fmla="*/ 728 h 825"/>
                <a:gd name="T116" fmla="*/ 535 w 554"/>
                <a:gd name="T117" fmla="*/ 762 h 825"/>
                <a:gd name="T118" fmla="*/ 421 w 554"/>
                <a:gd name="T119" fmla="*/ 682 h 825"/>
                <a:gd name="T120" fmla="*/ 526 w 554"/>
                <a:gd name="T121" fmla="*/ 715 h 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54" h="825">
                  <a:moveTo>
                    <a:pt x="537" y="717"/>
                  </a:moveTo>
                  <a:cubicBezTo>
                    <a:pt x="510" y="660"/>
                    <a:pt x="466" y="620"/>
                    <a:pt x="417" y="582"/>
                  </a:cubicBezTo>
                  <a:cubicBezTo>
                    <a:pt x="414" y="580"/>
                    <a:pt x="412" y="578"/>
                    <a:pt x="409" y="577"/>
                  </a:cubicBezTo>
                  <a:cubicBezTo>
                    <a:pt x="405" y="573"/>
                    <a:pt x="401" y="569"/>
                    <a:pt x="397" y="565"/>
                  </a:cubicBezTo>
                  <a:cubicBezTo>
                    <a:pt x="387" y="556"/>
                    <a:pt x="376" y="546"/>
                    <a:pt x="364" y="538"/>
                  </a:cubicBezTo>
                  <a:cubicBezTo>
                    <a:pt x="364" y="538"/>
                    <a:pt x="363" y="537"/>
                    <a:pt x="362" y="537"/>
                  </a:cubicBezTo>
                  <a:cubicBezTo>
                    <a:pt x="363" y="533"/>
                    <a:pt x="365" y="530"/>
                    <a:pt x="366" y="526"/>
                  </a:cubicBezTo>
                  <a:cubicBezTo>
                    <a:pt x="367" y="524"/>
                    <a:pt x="368" y="523"/>
                    <a:pt x="369" y="521"/>
                  </a:cubicBezTo>
                  <a:cubicBezTo>
                    <a:pt x="383" y="511"/>
                    <a:pt x="395" y="500"/>
                    <a:pt x="405" y="489"/>
                  </a:cubicBezTo>
                  <a:cubicBezTo>
                    <a:pt x="418" y="474"/>
                    <a:pt x="427" y="458"/>
                    <a:pt x="435" y="440"/>
                  </a:cubicBezTo>
                  <a:cubicBezTo>
                    <a:pt x="439" y="440"/>
                    <a:pt x="444" y="440"/>
                    <a:pt x="446" y="441"/>
                  </a:cubicBezTo>
                  <a:cubicBezTo>
                    <a:pt x="466" y="441"/>
                    <a:pt x="482" y="427"/>
                    <a:pt x="491" y="410"/>
                  </a:cubicBezTo>
                  <a:cubicBezTo>
                    <a:pt x="503" y="391"/>
                    <a:pt x="520" y="326"/>
                    <a:pt x="488" y="324"/>
                  </a:cubicBezTo>
                  <a:cubicBezTo>
                    <a:pt x="489" y="322"/>
                    <a:pt x="490" y="319"/>
                    <a:pt x="490" y="317"/>
                  </a:cubicBezTo>
                  <a:cubicBezTo>
                    <a:pt x="494" y="305"/>
                    <a:pt x="497" y="293"/>
                    <a:pt x="500" y="280"/>
                  </a:cubicBezTo>
                  <a:cubicBezTo>
                    <a:pt x="504" y="260"/>
                    <a:pt x="510" y="240"/>
                    <a:pt x="510" y="220"/>
                  </a:cubicBezTo>
                  <a:cubicBezTo>
                    <a:pt x="512" y="175"/>
                    <a:pt x="493" y="128"/>
                    <a:pt x="447" y="114"/>
                  </a:cubicBezTo>
                  <a:cubicBezTo>
                    <a:pt x="446" y="113"/>
                    <a:pt x="445" y="113"/>
                    <a:pt x="444" y="113"/>
                  </a:cubicBezTo>
                  <a:cubicBezTo>
                    <a:pt x="441" y="97"/>
                    <a:pt x="414" y="63"/>
                    <a:pt x="409" y="60"/>
                  </a:cubicBezTo>
                  <a:cubicBezTo>
                    <a:pt x="403" y="54"/>
                    <a:pt x="396" y="49"/>
                    <a:pt x="390" y="44"/>
                  </a:cubicBezTo>
                  <a:cubicBezTo>
                    <a:pt x="369" y="31"/>
                    <a:pt x="346" y="21"/>
                    <a:pt x="323" y="13"/>
                  </a:cubicBezTo>
                  <a:cubicBezTo>
                    <a:pt x="311" y="9"/>
                    <a:pt x="299" y="7"/>
                    <a:pt x="287" y="5"/>
                  </a:cubicBezTo>
                  <a:cubicBezTo>
                    <a:pt x="280" y="4"/>
                    <a:pt x="272" y="0"/>
                    <a:pt x="265" y="3"/>
                  </a:cubicBezTo>
                  <a:cubicBezTo>
                    <a:pt x="257" y="8"/>
                    <a:pt x="273" y="18"/>
                    <a:pt x="278" y="24"/>
                  </a:cubicBezTo>
                  <a:cubicBezTo>
                    <a:pt x="271" y="23"/>
                    <a:pt x="264" y="23"/>
                    <a:pt x="262" y="23"/>
                  </a:cubicBezTo>
                  <a:cubicBezTo>
                    <a:pt x="211" y="23"/>
                    <a:pt x="162" y="44"/>
                    <a:pt x="126" y="80"/>
                  </a:cubicBezTo>
                  <a:cubicBezTo>
                    <a:pt x="95" y="112"/>
                    <a:pt x="68" y="150"/>
                    <a:pt x="53" y="192"/>
                  </a:cubicBezTo>
                  <a:cubicBezTo>
                    <a:pt x="49" y="207"/>
                    <a:pt x="45" y="222"/>
                    <a:pt x="42" y="237"/>
                  </a:cubicBezTo>
                  <a:cubicBezTo>
                    <a:pt x="40" y="246"/>
                    <a:pt x="36" y="263"/>
                    <a:pt x="51" y="258"/>
                  </a:cubicBezTo>
                  <a:cubicBezTo>
                    <a:pt x="54" y="280"/>
                    <a:pt x="57" y="303"/>
                    <a:pt x="67" y="323"/>
                  </a:cubicBezTo>
                  <a:cubicBezTo>
                    <a:pt x="58" y="322"/>
                    <a:pt x="49" y="329"/>
                    <a:pt x="47" y="339"/>
                  </a:cubicBezTo>
                  <a:cubicBezTo>
                    <a:pt x="42" y="363"/>
                    <a:pt x="51" y="387"/>
                    <a:pt x="60" y="409"/>
                  </a:cubicBezTo>
                  <a:cubicBezTo>
                    <a:pt x="68" y="426"/>
                    <a:pt x="83" y="442"/>
                    <a:pt x="102" y="446"/>
                  </a:cubicBezTo>
                  <a:cubicBezTo>
                    <a:pt x="105" y="446"/>
                    <a:pt x="109" y="446"/>
                    <a:pt x="112" y="445"/>
                  </a:cubicBezTo>
                  <a:cubicBezTo>
                    <a:pt x="112" y="445"/>
                    <a:pt x="112" y="445"/>
                    <a:pt x="112" y="445"/>
                  </a:cubicBezTo>
                  <a:cubicBezTo>
                    <a:pt x="115" y="445"/>
                    <a:pt x="118" y="444"/>
                    <a:pt x="120" y="443"/>
                  </a:cubicBezTo>
                  <a:cubicBezTo>
                    <a:pt x="125" y="455"/>
                    <a:pt x="131" y="466"/>
                    <a:pt x="138" y="477"/>
                  </a:cubicBezTo>
                  <a:cubicBezTo>
                    <a:pt x="151" y="496"/>
                    <a:pt x="169" y="511"/>
                    <a:pt x="189" y="523"/>
                  </a:cubicBezTo>
                  <a:cubicBezTo>
                    <a:pt x="190" y="526"/>
                    <a:pt x="191" y="529"/>
                    <a:pt x="192" y="532"/>
                  </a:cubicBezTo>
                  <a:cubicBezTo>
                    <a:pt x="192" y="533"/>
                    <a:pt x="191" y="533"/>
                    <a:pt x="191" y="533"/>
                  </a:cubicBezTo>
                  <a:cubicBezTo>
                    <a:pt x="186" y="537"/>
                    <a:pt x="182" y="540"/>
                    <a:pt x="177" y="544"/>
                  </a:cubicBezTo>
                  <a:cubicBezTo>
                    <a:pt x="164" y="556"/>
                    <a:pt x="151" y="568"/>
                    <a:pt x="139" y="581"/>
                  </a:cubicBezTo>
                  <a:cubicBezTo>
                    <a:pt x="139" y="581"/>
                    <a:pt x="139" y="582"/>
                    <a:pt x="139" y="582"/>
                  </a:cubicBezTo>
                  <a:cubicBezTo>
                    <a:pt x="89" y="610"/>
                    <a:pt x="31" y="665"/>
                    <a:pt x="8" y="718"/>
                  </a:cubicBezTo>
                  <a:cubicBezTo>
                    <a:pt x="5" y="725"/>
                    <a:pt x="3" y="733"/>
                    <a:pt x="2" y="740"/>
                  </a:cubicBezTo>
                  <a:cubicBezTo>
                    <a:pt x="1" y="744"/>
                    <a:pt x="0" y="749"/>
                    <a:pt x="3" y="753"/>
                  </a:cubicBezTo>
                  <a:cubicBezTo>
                    <a:pt x="3" y="753"/>
                    <a:pt x="3" y="753"/>
                    <a:pt x="4" y="754"/>
                  </a:cubicBezTo>
                  <a:cubicBezTo>
                    <a:pt x="4" y="756"/>
                    <a:pt x="6" y="758"/>
                    <a:pt x="8" y="760"/>
                  </a:cubicBezTo>
                  <a:cubicBezTo>
                    <a:pt x="76" y="825"/>
                    <a:pt x="210" y="820"/>
                    <a:pt x="299" y="824"/>
                  </a:cubicBezTo>
                  <a:cubicBezTo>
                    <a:pt x="381" y="823"/>
                    <a:pt x="488" y="822"/>
                    <a:pt x="549" y="761"/>
                  </a:cubicBezTo>
                  <a:cubicBezTo>
                    <a:pt x="550" y="760"/>
                    <a:pt x="551" y="758"/>
                    <a:pt x="550" y="757"/>
                  </a:cubicBezTo>
                  <a:cubicBezTo>
                    <a:pt x="554" y="750"/>
                    <a:pt x="539" y="722"/>
                    <a:pt x="537" y="717"/>
                  </a:cubicBezTo>
                  <a:close/>
                  <a:moveTo>
                    <a:pt x="65" y="289"/>
                  </a:moveTo>
                  <a:cubicBezTo>
                    <a:pt x="63" y="279"/>
                    <a:pt x="62" y="268"/>
                    <a:pt x="60" y="258"/>
                  </a:cubicBezTo>
                  <a:cubicBezTo>
                    <a:pt x="59" y="250"/>
                    <a:pt x="54" y="248"/>
                    <a:pt x="48" y="252"/>
                  </a:cubicBezTo>
                  <a:cubicBezTo>
                    <a:pt x="50" y="241"/>
                    <a:pt x="51" y="228"/>
                    <a:pt x="53" y="216"/>
                  </a:cubicBezTo>
                  <a:cubicBezTo>
                    <a:pt x="60" y="194"/>
                    <a:pt x="70" y="173"/>
                    <a:pt x="81" y="153"/>
                  </a:cubicBezTo>
                  <a:cubicBezTo>
                    <a:pt x="113" y="99"/>
                    <a:pt x="160" y="48"/>
                    <a:pt x="224" y="36"/>
                  </a:cubicBezTo>
                  <a:cubicBezTo>
                    <a:pt x="245" y="32"/>
                    <a:pt x="266" y="31"/>
                    <a:pt x="288" y="34"/>
                  </a:cubicBezTo>
                  <a:cubicBezTo>
                    <a:pt x="289" y="35"/>
                    <a:pt x="290" y="35"/>
                    <a:pt x="291" y="34"/>
                  </a:cubicBezTo>
                  <a:cubicBezTo>
                    <a:pt x="295" y="35"/>
                    <a:pt x="299" y="37"/>
                    <a:pt x="302" y="35"/>
                  </a:cubicBezTo>
                  <a:cubicBezTo>
                    <a:pt x="308" y="29"/>
                    <a:pt x="300" y="26"/>
                    <a:pt x="289" y="25"/>
                  </a:cubicBezTo>
                  <a:cubicBezTo>
                    <a:pt x="285" y="21"/>
                    <a:pt x="280" y="17"/>
                    <a:pt x="276" y="12"/>
                  </a:cubicBezTo>
                  <a:cubicBezTo>
                    <a:pt x="323" y="20"/>
                    <a:pt x="374" y="37"/>
                    <a:pt x="408" y="73"/>
                  </a:cubicBezTo>
                  <a:cubicBezTo>
                    <a:pt x="419" y="85"/>
                    <a:pt x="428" y="99"/>
                    <a:pt x="435" y="115"/>
                  </a:cubicBezTo>
                  <a:cubicBezTo>
                    <a:pt x="436" y="117"/>
                    <a:pt x="438" y="120"/>
                    <a:pt x="440" y="121"/>
                  </a:cubicBezTo>
                  <a:cubicBezTo>
                    <a:pt x="441" y="121"/>
                    <a:pt x="441" y="121"/>
                    <a:pt x="442" y="121"/>
                  </a:cubicBezTo>
                  <a:cubicBezTo>
                    <a:pt x="443" y="121"/>
                    <a:pt x="445" y="122"/>
                    <a:pt x="446" y="123"/>
                  </a:cubicBezTo>
                  <a:cubicBezTo>
                    <a:pt x="498" y="142"/>
                    <a:pt x="509" y="199"/>
                    <a:pt x="498" y="248"/>
                  </a:cubicBezTo>
                  <a:cubicBezTo>
                    <a:pt x="493" y="272"/>
                    <a:pt x="488" y="295"/>
                    <a:pt x="481" y="318"/>
                  </a:cubicBezTo>
                  <a:cubicBezTo>
                    <a:pt x="481" y="320"/>
                    <a:pt x="480" y="322"/>
                    <a:pt x="480" y="324"/>
                  </a:cubicBezTo>
                  <a:cubicBezTo>
                    <a:pt x="478" y="325"/>
                    <a:pt x="477" y="325"/>
                    <a:pt x="476" y="326"/>
                  </a:cubicBezTo>
                  <a:cubicBezTo>
                    <a:pt x="470" y="329"/>
                    <a:pt x="464" y="333"/>
                    <a:pt x="460" y="338"/>
                  </a:cubicBezTo>
                  <a:cubicBezTo>
                    <a:pt x="457" y="329"/>
                    <a:pt x="454" y="319"/>
                    <a:pt x="453" y="310"/>
                  </a:cubicBezTo>
                  <a:cubicBezTo>
                    <a:pt x="449" y="292"/>
                    <a:pt x="448" y="272"/>
                    <a:pt x="451" y="254"/>
                  </a:cubicBezTo>
                  <a:cubicBezTo>
                    <a:pt x="447" y="241"/>
                    <a:pt x="440" y="230"/>
                    <a:pt x="441" y="216"/>
                  </a:cubicBezTo>
                  <a:cubicBezTo>
                    <a:pt x="441" y="214"/>
                    <a:pt x="441" y="212"/>
                    <a:pt x="439" y="211"/>
                  </a:cubicBezTo>
                  <a:cubicBezTo>
                    <a:pt x="436" y="207"/>
                    <a:pt x="428" y="213"/>
                    <a:pt x="423" y="214"/>
                  </a:cubicBezTo>
                  <a:cubicBezTo>
                    <a:pt x="406" y="219"/>
                    <a:pt x="387" y="221"/>
                    <a:pt x="369" y="217"/>
                  </a:cubicBezTo>
                  <a:cubicBezTo>
                    <a:pt x="385" y="209"/>
                    <a:pt x="402" y="200"/>
                    <a:pt x="412" y="185"/>
                  </a:cubicBezTo>
                  <a:cubicBezTo>
                    <a:pt x="415" y="181"/>
                    <a:pt x="411" y="176"/>
                    <a:pt x="407" y="178"/>
                  </a:cubicBezTo>
                  <a:cubicBezTo>
                    <a:pt x="402" y="184"/>
                    <a:pt x="395" y="186"/>
                    <a:pt x="388" y="189"/>
                  </a:cubicBezTo>
                  <a:cubicBezTo>
                    <a:pt x="377" y="192"/>
                    <a:pt x="366" y="195"/>
                    <a:pt x="354" y="195"/>
                  </a:cubicBezTo>
                  <a:cubicBezTo>
                    <a:pt x="362" y="190"/>
                    <a:pt x="370" y="185"/>
                    <a:pt x="376" y="178"/>
                  </a:cubicBezTo>
                  <a:cubicBezTo>
                    <a:pt x="378" y="176"/>
                    <a:pt x="386" y="168"/>
                    <a:pt x="389" y="162"/>
                  </a:cubicBezTo>
                  <a:cubicBezTo>
                    <a:pt x="394" y="158"/>
                    <a:pt x="397" y="153"/>
                    <a:pt x="393" y="151"/>
                  </a:cubicBezTo>
                  <a:cubicBezTo>
                    <a:pt x="392" y="151"/>
                    <a:pt x="391" y="151"/>
                    <a:pt x="390" y="151"/>
                  </a:cubicBezTo>
                  <a:cubicBezTo>
                    <a:pt x="385" y="155"/>
                    <a:pt x="380" y="160"/>
                    <a:pt x="374" y="163"/>
                  </a:cubicBezTo>
                  <a:cubicBezTo>
                    <a:pt x="362" y="169"/>
                    <a:pt x="347" y="170"/>
                    <a:pt x="335" y="173"/>
                  </a:cubicBezTo>
                  <a:cubicBezTo>
                    <a:pt x="315" y="189"/>
                    <a:pt x="289" y="195"/>
                    <a:pt x="263" y="195"/>
                  </a:cubicBezTo>
                  <a:cubicBezTo>
                    <a:pt x="271" y="188"/>
                    <a:pt x="279" y="180"/>
                    <a:pt x="285" y="173"/>
                  </a:cubicBezTo>
                  <a:cubicBezTo>
                    <a:pt x="286" y="172"/>
                    <a:pt x="286" y="172"/>
                    <a:pt x="286" y="171"/>
                  </a:cubicBezTo>
                  <a:cubicBezTo>
                    <a:pt x="287" y="171"/>
                    <a:pt x="287" y="170"/>
                    <a:pt x="288" y="169"/>
                  </a:cubicBezTo>
                  <a:cubicBezTo>
                    <a:pt x="292" y="167"/>
                    <a:pt x="296" y="164"/>
                    <a:pt x="300" y="161"/>
                  </a:cubicBezTo>
                  <a:cubicBezTo>
                    <a:pt x="303" y="159"/>
                    <a:pt x="305" y="156"/>
                    <a:pt x="307" y="153"/>
                  </a:cubicBezTo>
                  <a:cubicBezTo>
                    <a:pt x="307" y="153"/>
                    <a:pt x="307" y="152"/>
                    <a:pt x="307" y="151"/>
                  </a:cubicBezTo>
                  <a:cubicBezTo>
                    <a:pt x="306" y="151"/>
                    <a:pt x="305" y="151"/>
                    <a:pt x="305" y="151"/>
                  </a:cubicBezTo>
                  <a:cubicBezTo>
                    <a:pt x="298" y="155"/>
                    <a:pt x="291" y="159"/>
                    <a:pt x="284" y="162"/>
                  </a:cubicBezTo>
                  <a:cubicBezTo>
                    <a:pt x="269" y="168"/>
                    <a:pt x="254" y="170"/>
                    <a:pt x="239" y="173"/>
                  </a:cubicBezTo>
                  <a:cubicBezTo>
                    <a:pt x="235" y="173"/>
                    <a:pt x="233" y="175"/>
                    <a:pt x="232" y="178"/>
                  </a:cubicBezTo>
                  <a:cubicBezTo>
                    <a:pt x="210" y="207"/>
                    <a:pt x="176" y="223"/>
                    <a:pt x="143" y="232"/>
                  </a:cubicBezTo>
                  <a:cubicBezTo>
                    <a:pt x="146" y="222"/>
                    <a:pt x="151" y="212"/>
                    <a:pt x="155" y="201"/>
                  </a:cubicBezTo>
                  <a:cubicBezTo>
                    <a:pt x="156" y="199"/>
                    <a:pt x="157" y="197"/>
                    <a:pt x="155" y="194"/>
                  </a:cubicBezTo>
                  <a:cubicBezTo>
                    <a:pt x="153" y="192"/>
                    <a:pt x="150" y="194"/>
                    <a:pt x="148" y="196"/>
                  </a:cubicBezTo>
                  <a:cubicBezTo>
                    <a:pt x="144" y="201"/>
                    <a:pt x="141" y="207"/>
                    <a:pt x="136" y="212"/>
                  </a:cubicBezTo>
                  <a:cubicBezTo>
                    <a:pt x="129" y="220"/>
                    <a:pt x="120" y="229"/>
                    <a:pt x="110" y="236"/>
                  </a:cubicBezTo>
                  <a:cubicBezTo>
                    <a:pt x="108" y="238"/>
                    <a:pt x="105" y="240"/>
                    <a:pt x="102" y="242"/>
                  </a:cubicBezTo>
                  <a:cubicBezTo>
                    <a:pt x="101" y="243"/>
                    <a:pt x="99" y="245"/>
                    <a:pt x="100" y="247"/>
                  </a:cubicBezTo>
                  <a:cubicBezTo>
                    <a:pt x="104" y="273"/>
                    <a:pt x="103" y="299"/>
                    <a:pt x="98" y="326"/>
                  </a:cubicBezTo>
                  <a:cubicBezTo>
                    <a:pt x="97" y="332"/>
                    <a:pt x="96" y="338"/>
                    <a:pt x="95" y="344"/>
                  </a:cubicBezTo>
                  <a:cubicBezTo>
                    <a:pt x="89" y="336"/>
                    <a:pt x="81" y="328"/>
                    <a:pt x="75" y="326"/>
                  </a:cubicBezTo>
                  <a:cubicBezTo>
                    <a:pt x="75" y="324"/>
                    <a:pt x="73" y="322"/>
                    <a:pt x="73" y="320"/>
                  </a:cubicBezTo>
                  <a:cubicBezTo>
                    <a:pt x="70" y="310"/>
                    <a:pt x="67" y="299"/>
                    <a:pt x="65" y="289"/>
                  </a:cubicBezTo>
                  <a:close/>
                  <a:moveTo>
                    <a:pt x="167" y="495"/>
                  </a:moveTo>
                  <a:cubicBezTo>
                    <a:pt x="134" y="467"/>
                    <a:pt x="122" y="423"/>
                    <a:pt x="109" y="383"/>
                  </a:cubicBezTo>
                  <a:cubicBezTo>
                    <a:pt x="106" y="377"/>
                    <a:pt x="106" y="368"/>
                    <a:pt x="100" y="364"/>
                  </a:cubicBezTo>
                  <a:cubicBezTo>
                    <a:pt x="98" y="363"/>
                    <a:pt x="96" y="364"/>
                    <a:pt x="96" y="367"/>
                  </a:cubicBezTo>
                  <a:cubicBezTo>
                    <a:pt x="97" y="381"/>
                    <a:pt x="103" y="396"/>
                    <a:pt x="108" y="410"/>
                  </a:cubicBezTo>
                  <a:cubicBezTo>
                    <a:pt x="105" y="408"/>
                    <a:pt x="102" y="406"/>
                    <a:pt x="99" y="406"/>
                  </a:cubicBezTo>
                  <a:cubicBezTo>
                    <a:pt x="99" y="406"/>
                    <a:pt x="99" y="406"/>
                    <a:pt x="99" y="406"/>
                  </a:cubicBezTo>
                  <a:cubicBezTo>
                    <a:pt x="92" y="405"/>
                    <a:pt x="83" y="399"/>
                    <a:pt x="87" y="391"/>
                  </a:cubicBezTo>
                  <a:cubicBezTo>
                    <a:pt x="96" y="377"/>
                    <a:pt x="84" y="363"/>
                    <a:pt x="73" y="356"/>
                  </a:cubicBezTo>
                  <a:cubicBezTo>
                    <a:pt x="70" y="354"/>
                    <a:pt x="66" y="358"/>
                    <a:pt x="69" y="360"/>
                  </a:cubicBezTo>
                  <a:cubicBezTo>
                    <a:pt x="69" y="361"/>
                    <a:pt x="70" y="361"/>
                    <a:pt x="70" y="361"/>
                  </a:cubicBezTo>
                  <a:cubicBezTo>
                    <a:pt x="69" y="374"/>
                    <a:pt x="73" y="386"/>
                    <a:pt x="81" y="396"/>
                  </a:cubicBezTo>
                  <a:cubicBezTo>
                    <a:pt x="80" y="403"/>
                    <a:pt x="82" y="409"/>
                    <a:pt x="92" y="412"/>
                  </a:cubicBezTo>
                  <a:cubicBezTo>
                    <a:pt x="94" y="412"/>
                    <a:pt x="96" y="413"/>
                    <a:pt x="97" y="413"/>
                  </a:cubicBezTo>
                  <a:cubicBezTo>
                    <a:pt x="97" y="413"/>
                    <a:pt x="97" y="413"/>
                    <a:pt x="97" y="413"/>
                  </a:cubicBezTo>
                  <a:cubicBezTo>
                    <a:pt x="102" y="415"/>
                    <a:pt x="106" y="418"/>
                    <a:pt x="111" y="419"/>
                  </a:cubicBezTo>
                  <a:cubicBezTo>
                    <a:pt x="113" y="425"/>
                    <a:pt x="115" y="431"/>
                    <a:pt x="117" y="436"/>
                  </a:cubicBezTo>
                  <a:cubicBezTo>
                    <a:pt x="84" y="443"/>
                    <a:pt x="65" y="405"/>
                    <a:pt x="58" y="377"/>
                  </a:cubicBezTo>
                  <a:cubicBezTo>
                    <a:pt x="47" y="341"/>
                    <a:pt x="61" y="311"/>
                    <a:pt x="90" y="353"/>
                  </a:cubicBezTo>
                  <a:cubicBezTo>
                    <a:pt x="92" y="356"/>
                    <a:pt x="94" y="359"/>
                    <a:pt x="97" y="359"/>
                  </a:cubicBezTo>
                  <a:cubicBezTo>
                    <a:pt x="100" y="358"/>
                    <a:pt x="101" y="356"/>
                    <a:pt x="100" y="352"/>
                  </a:cubicBezTo>
                  <a:cubicBezTo>
                    <a:pt x="103" y="350"/>
                    <a:pt x="102" y="343"/>
                    <a:pt x="103" y="339"/>
                  </a:cubicBezTo>
                  <a:cubicBezTo>
                    <a:pt x="106" y="323"/>
                    <a:pt x="109" y="307"/>
                    <a:pt x="110" y="291"/>
                  </a:cubicBezTo>
                  <a:cubicBezTo>
                    <a:pt x="111" y="277"/>
                    <a:pt x="111" y="263"/>
                    <a:pt x="109" y="249"/>
                  </a:cubicBezTo>
                  <a:cubicBezTo>
                    <a:pt x="108" y="248"/>
                    <a:pt x="108" y="248"/>
                    <a:pt x="108" y="247"/>
                  </a:cubicBezTo>
                  <a:cubicBezTo>
                    <a:pt x="109" y="247"/>
                    <a:pt x="110" y="246"/>
                    <a:pt x="111" y="245"/>
                  </a:cubicBezTo>
                  <a:cubicBezTo>
                    <a:pt x="121" y="238"/>
                    <a:pt x="132" y="230"/>
                    <a:pt x="141" y="220"/>
                  </a:cubicBezTo>
                  <a:cubicBezTo>
                    <a:pt x="139" y="225"/>
                    <a:pt x="136" y="230"/>
                    <a:pt x="135" y="235"/>
                  </a:cubicBezTo>
                  <a:cubicBezTo>
                    <a:pt x="134" y="240"/>
                    <a:pt x="140" y="242"/>
                    <a:pt x="144" y="241"/>
                  </a:cubicBezTo>
                  <a:cubicBezTo>
                    <a:pt x="157" y="236"/>
                    <a:pt x="171" y="233"/>
                    <a:pt x="184" y="227"/>
                  </a:cubicBezTo>
                  <a:cubicBezTo>
                    <a:pt x="205" y="217"/>
                    <a:pt x="221" y="199"/>
                    <a:pt x="236" y="182"/>
                  </a:cubicBezTo>
                  <a:cubicBezTo>
                    <a:pt x="247" y="181"/>
                    <a:pt x="259" y="179"/>
                    <a:pt x="271" y="176"/>
                  </a:cubicBezTo>
                  <a:cubicBezTo>
                    <a:pt x="268" y="179"/>
                    <a:pt x="266" y="181"/>
                    <a:pt x="263" y="183"/>
                  </a:cubicBezTo>
                  <a:cubicBezTo>
                    <a:pt x="259" y="188"/>
                    <a:pt x="252" y="191"/>
                    <a:pt x="251" y="197"/>
                  </a:cubicBezTo>
                  <a:cubicBezTo>
                    <a:pt x="251" y="202"/>
                    <a:pt x="255" y="204"/>
                    <a:pt x="259" y="204"/>
                  </a:cubicBezTo>
                  <a:cubicBezTo>
                    <a:pt x="276" y="204"/>
                    <a:pt x="294" y="203"/>
                    <a:pt x="310" y="197"/>
                  </a:cubicBezTo>
                  <a:cubicBezTo>
                    <a:pt x="319" y="193"/>
                    <a:pt x="325" y="186"/>
                    <a:pt x="334" y="181"/>
                  </a:cubicBezTo>
                  <a:cubicBezTo>
                    <a:pt x="346" y="180"/>
                    <a:pt x="358" y="178"/>
                    <a:pt x="369" y="174"/>
                  </a:cubicBezTo>
                  <a:cubicBezTo>
                    <a:pt x="366" y="176"/>
                    <a:pt x="363" y="179"/>
                    <a:pt x="359" y="181"/>
                  </a:cubicBezTo>
                  <a:cubicBezTo>
                    <a:pt x="354" y="186"/>
                    <a:pt x="348" y="189"/>
                    <a:pt x="342" y="194"/>
                  </a:cubicBezTo>
                  <a:cubicBezTo>
                    <a:pt x="340" y="195"/>
                    <a:pt x="340" y="198"/>
                    <a:pt x="342" y="200"/>
                  </a:cubicBezTo>
                  <a:cubicBezTo>
                    <a:pt x="347" y="203"/>
                    <a:pt x="353" y="200"/>
                    <a:pt x="359" y="200"/>
                  </a:cubicBezTo>
                  <a:cubicBezTo>
                    <a:pt x="373" y="197"/>
                    <a:pt x="386" y="193"/>
                    <a:pt x="399" y="187"/>
                  </a:cubicBezTo>
                  <a:cubicBezTo>
                    <a:pt x="391" y="195"/>
                    <a:pt x="381" y="202"/>
                    <a:pt x="371" y="208"/>
                  </a:cubicBezTo>
                  <a:cubicBezTo>
                    <a:pt x="367" y="210"/>
                    <a:pt x="361" y="212"/>
                    <a:pt x="359" y="216"/>
                  </a:cubicBezTo>
                  <a:cubicBezTo>
                    <a:pt x="358" y="228"/>
                    <a:pt x="384" y="226"/>
                    <a:pt x="391" y="227"/>
                  </a:cubicBezTo>
                  <a:cubicBezTo>
                    <a:pt x="404" y="227"/>
                    <a:pt x="416" y="225"/>
                    <a:pt x="427" y="221"/>
                  </a:cubicBezTo>
                  <a:cubicBezTo>
                    <a:pt x="429" y="220"/>
                    <a:pt x="431" y="220"/>
                    <a:pt x="433" y="219"/>
                  </a:cubicBezTo>
                  <a:cubicBezTo>
                    <a:pt x="432" y="232"/>
                    <a:pt x="438" y="245"/>
                    <a:pt x="443" y="256"/>
                  </a:cubicBezTo>
                  <a:cubicBezTo>
                    <a:pt x="439" y="286"/>
                    <a:pt x="444" y="316"/>
                    <a:pt x="454" y="345"/>
                  </a:cubicBezTo>
                  <a:cubicBezTo>
                    <a:pt x="454" y="345"/>
                    <a:pt x="454" y="345"/>
                    <a:pt x="454" y="346"/>
                  </a:cubicBezTo>
                  <a:cubicBezTo>
                    <a:pt x="454" y="346"/>
                    <a:pt x="454" y="346"/>
                    <a:pt x="454" y="346"/>
                  </a:cubicBezTo>
                  <a:cubicBezTo>
                    <a:pt x="450" y="353"/>
                    <a:pt x="454" y="357"/>
                    <a:pt x="459" y="351"/>
                  </a:cubicBezTo>
                  <a:cubicBezTo>
                    <a:pt x="507" y="297"/>
                    <a:pt x="503" y="370"/>
                    <a:pt x="486" y="401"/>
                  </a:cubicBezTo>
                  <a:cubicBezTo>
                    <a:pt x="476" y="421"/>
                    <a:pt x="460" y="434"/>
                    <a:pt x="438" y="432"/>
                  </a:cubicBezTo>
                  <a:cubicBezTo>
                    <a:pt x="439" y="427"/>
                    <a:pt x="441" y="422"/>
                    <a:pt x="443" y="417"/>
                  </a:cubicBezTo>
                  <a:cubicBezTo>
                    <a:pt x="443" y="417"/>
                    <a:pt x="443" y="417"/>
                    <a:pt x="444" y="417"/>
                  </a:cubicBezTo>
                  <a:cubicBezTo>
                    <a:pt x="448" y="414"/>
                    <a:pt x="453" y="411"/>
                    <a:pt x="457" y="408"/>
                  </a:cubicBezTo>
                  <a:cubicBezTo>
                    <a:pt x="458" y="408"/>
                    <a:pt x="459" y="408"/>
                    <a:pt x="459" y="407"/>
                  </a:cubicBezTo>
                  <a:cubicBezTo>
                    <a:pt x="466" y="404"/>
                    <a:pt x="470" y="397"/>
                    <a:pt x="471" y="390"/>
                  </a:cubicBezTo>
                  <a:cubicBezTo>
                    <a:pt x="471" y="390"/>
                    <a:pt x="471" y="390"/>
                    <a:pt x="471" y="390"/>
                  </a:cubicBezTo>
                  <a:cubicBezTo>
                    <a:pt x="480" y="381"/>
                    <a:pt x="486" y="369"/>
                    <a:pt x="484" y="356"/>
                  </a:cubicBezTo>
                  <a:cubicBezTo>
                    <a:pt x="484" y="356"/>
                    <a:pt x="484" y="355"/>
                    <a:pt x="485" y="355"/>
                  </a:cubicBezTo>
                  <a:cubicBezTo>
                    <a:pt x="485" y="354"/>
                    <a:pt x="485" y="352"/>
                    <a:pt x="484" y="351"/>
                  </a:cubicBezTo>
                  <a:cubicBezTo>
                    <a:pt x="479" y="347"/>
                    <a:pt x="474" y="360"/>
                    <a:pt x="471" y="363"/>
                  </a:cubicBezTo>
                  <a:cubicBezTo>
                    <a:pt x="467" y="369"/>
                    <a:pt x="464" y="376"/>
                    <a:pt x="463" y="383"/>
                  </a:cubicBezTo>
                  <a:cubicBezTo>
                    <a:pt x="462" y="389"/>
                    <a:pt x="462" y="395"/>
                    <a:pt x="459" y="399"/>
                  </a:cubicBezTo>
                  <a:cubicBezTo>
                    <a:pt x="454" y="401"/>
                    <a:pt x="449" y="404"/>
                    <a:pt x="445" y="409"/>
                  </a:cubicBezTo>
                  <a:cubicBezTo>
                    <a:pt x="449" y="396"/>
                    <a:pt x="452" y="383"/>
                    <a:pt x="455" y="370"/>
                  </a:cubicBezTo>
                  <a:cubicBezTo>
                    <a:pt x="455" y="368"/>
                    <a:pt x="458" y="359"/>
                    <a:pt x="453" y="360"/>
                  </a:cubicBezTo>
                  <a:cubicBezTo>
                    <a:pt x="448" y="365"/>
                    <a:pt x="447" y="373"/>
                    <a:pt x="445" y="379"/>
                  </a:cubicBezTo>
                  <a:cubicBezTo>
                    <a:pt x="435" y="410"/>
                    <a:pt x="427" y="442"/>
                    <a:pt x="408" y="470"/>
                  </a:cubicBezTo>
                  <a:cubicBezTo>
                    <a:pt x="382" y="506"/>
                    <a:pt x="342" y="533"/>
                    <a:pt x="297" y="541"/>
                  </a:cubicBezTo>
                  <a:cubicBezTo>
                    <a:pt x="297" y="541"/>
                    <a:pt x="296" y="541"/>
                    <a:pt x="295" y="541"/>
                  </a:cubicBezTo>
                  <a:cubicBezTo>
                    <a:pt x="292" y="542"/>
                    <a:pt x="289" y="542"/>
                    <a:pt x="286" y="542"/>
                  </a:cubicBezTo>
                  <a:cubicBezTo>
                    <a:pt x="284" y="542"/>
                    <a:pt x="281" y="542"/>
                    <a:pt x="279" y="542"/>
                  </a:cubicBezTo>
                  <a:cubicBezTo>
                    <a:pt x="278" y="542"/>
                    <a:pt x="278" y="542"/>
                    <a:pt x="278" y="542"/>
                  </a:cubicBezTo>
                  <a:cubicBezTo>
                    <a:pt x="261" y="540"/>
                    <a:pt x="245" y="538"/>
                    <a:pt x="229" y="532"/>
                  </a:cubicBezTo>
                  <a:cubicBezTo>
                    <a:pt x="207" y="524"/>
                    <a:pt x="185" y="511"/>
                    <a:pt x="167" y="495"/>
                  </a:cubicBezTo>
                  <a:close/>
                  <a:moveTo>
                    <a:pt x="81" y="393"/>
                  </a:moveTo>
                  <a:cubicBezTo>
                    <a:pt x="75" y="384"/>
                    <a:pt x="71" y="374"/>
                    <a:pt x="72" y="363"/>
                  </a:cubicBezTo>
                  <a:cubicBezTo>
                    <a:pt x="72" y="364"/>
                    <a:pt x="73" y="364"/>
                    <a:pt x="73" y="364"/>
                  </a:cubicBezTo>
                  <a:cubicBezTo>
                    <a:pt x="84" y="373"/>
                    <a:pt x="82" y="383"/>
                    <a:pt x="81" y="393"/>
                  </a:cubicBezTo>
                  <a:close/>
                  <a:moveTo>
                    <a:pt x="470" y="380"/>
                  </a:moveTo>
                  <a:cubicBezTo>
                    <a:pt x="470" y="377"/>
                    <a:pt x="470" y="374"/>
                    <a:pt x="472" y="371"/>
                  </a:cubicBezTo>
                  <a:cubicBezTo>
                    <a:pt x="474" y="366"/>
                    <a:pt x="478" y="362"/>
                    <a:pt x="482" y="358"/>
                  </a:cubicBezTo>
                  <a:cubicBezTo>
                    <a:pt x="483" y="369"/>
                    <a:pt x="477" y="378"/>
                    <a:pt x="471" y="386"/>
                  </a:cubicBezTo>
                  <a:cubicBezTo>
                    <a:pt x="470" y="384"/>
                    <a:pt x="470" y="382"/>
                    <a:pt x="470" y="380"/>
                  </a:cubicBezTo>
                  <a:close/>
                  <a:moveTo>
                    <a:pt x="206" y="571"/>
                  </a:moveTo>
                  <a:cubicBezTo>
                    <a:pt x="208" y="568"/>
                    <a:pt x="206" y="559"/>
                    <a:pt x="206" y="555"/>
                  </a:cubicBezTo>
                  <a:cubicBezTo>
                    <a:pt x="206" y="553"/>
                    <a:pt x="206" y="551"/>
                    <a:pt x="206" y="549"/>
                  </a:cubicBezTo>
                  <a:cubicBezTo>
                    <a:pt x="209" y="554"/>
                    <a:pt x="214" y="558"/>
                    <a:pt x="218" y="561"/>
                  </a:cubicBezTo>
                  <a:cubicBezTo>
                    <a:pt x="229" y="573"/>
                    <a:pt x="244" y="582"/>
                    <a:pt x="260" y="583"/>
                  </a:cubicBezTo>
                  <a:cubicBezTo>
                    <a:pt x="295" y="586"/>
                    <a:pt x="326" y="566"/>
                    <a:pt x="351" y="543"/>
                  </a:cubicBezTo>
                  <a:cubicBezTo>
                    <a:pt x="349" y="547"/>
                    <a:pt x="348" y="552"/>
                    <a:pt x="348" y="557"/>
                  </a:cubicBezTo>
                  <a:cubicBezTo>
                    <a:pt x="348" y="561"/>
                    <a:pt x="345" y="569"/>
                    <a:pt x="349" y="571"/>
                  </a:cubicBezTo>
                  <a:cubicBezTo>
                    <a:pt x="349" y="572"/>
                    <a:pt x="348" y="573"/>
                    <a:pt x="348" y="574"/>
                  </a:cubicBezTo>
                  <a:cubicBezTo>
                    <a:pt x="348" y="580"/>
                    <a:pt x="349" y="585"/>
                    <a:pt x="349" y="591"/>
                  </a:cubicBezTo>
                  <a:cubicBezTo>
                    <a:pt x="350" y="603"/>
                    <a:pt x="352" y="616"/>
                    <a:pt x="353" y="628"/>
                  </a:cubicBezTo>
                  <a:cubicBezTo>
                    <a:pt x="317" y="655"/>
                    <a:pt x="266" y="663"/>
                    <a:pt x="224" y="644"/>
                  </a:cubicBezTo>
                  <a:cubicBezTo>
                    <a:pt x="216" y="641"/>
                    <a:pt x="211" y="634"/>
                    <a:pt x="204" y="630"/>
                  </a:cubicBezTo>
                  <a:cubicBezTo>
                    <a:pt x="204" y="625"/>
                    <a:pt x="204" y="620"/>
                    <a:pt x="204" y="615"/>
                  </a:cubicBezTo>
                  <a:cubicBezTo>
                    <a:pt x="205" y="601"/>
                    <a:pt x="206" y="586"/>
                    <a:pt x="206" y="571"/>
                  </a:cubicBezTo>
                  <a:close/>
                  <a:moveTo>
                    <a:pt x="344" y="542"/>
                  </a:moveTo>
                  <a:cubicBezTo>
                    <a:pt x="314" y="570"/>
                    <a:pt x="267" y="597"/>
                    <a:pt x="228" y="568"/>
                  </a:cubicBezTo>
                  <a:cubicBezTo>
                    <a:pt x="217" y="560"/>
                    <a:pt x="212" y="546"/>
                    <a:pt x="204" y="535"/>
                  </a:cubicBezTo>
                  <a:cubicBezTo>
                    <a:pt x="203" y="534"/>
                    <a:pt x="203" y="533"/>
                    <a:pt x="202" y="532"/>
                  </a:cubicBezTo>
                  <a:cubicBezTo>
                    <a:pt x="202" y="532"/>
                    <a:pt x="201" y="531"/>
                    <a:pt x="201" y="530"/>
                  </a:cubicBezTo>
                  <a:cubicBezTo>
                    <a:pt x="225" y="542"/>
                    <a:pt x="251" y="549"/>
                    <a:pt x="276" y="552"/>
                  </a:cubicBezTo>
                  <a:cubicBezTo>
                    <a:pt x="277" y="552"/>
                    <a:pt x="278" y="552"/>
                    <a:pt x="279" y="551"/>
                  </a:cubicBezTo>
                  <a:cubicBezTo>
                    <a:pt x="286" y="552"/>
                    <a:pt x="297" y="551"/>
                    <a:pt x="305" y="549"/>
                  </a:cubicBezTo>
                  <a:cubicBezTo>
                    <a:pt x="322" y="546"/>
                    <a:pt x="339" y="539"/>
                    <a:pt x="355" y="530"/>
                  </a:cubicBezTo>
                  <a:cubicBezTo>
                    <a:pt x="354" y="531"/>
                    <a:pt x="354" y="532"/>
                    <a:pt x="354" y="533"/>
                  </a:cubicBezTo>
                  <a:cubicBezTo>
                    <a:pt x="351" y="536"/>
                    <a:pt x="348" y="539"/>
                    <a:pt x="344" y="542"/>
                  </a:cubicBezTo>
                  <a:close/>
                  <a:moveTo>
                    <a:pt x="156" y="807"/>
                  </a:moveTo>
                  <a:cubicBezTo>
                    <a:pt x="121" y="802"/>
                    <a:pt x="85" y="795"/>
                    <a:pt x="52" y="780"/>
                  </a:cubicBezTo>
                  <a:cubicBezTo>
                    <a:pt x="36" y="773"/>
                    <a:pt x="22" y="762"/>
                    <a:pt x="9" y="751"/>
                  </a:cubicBezTo>
                  <a:cubicBezTo>
                    <a:pt x="9" y="751"/>
                    <a:pt x="9" y="751"/>
                    <a:pt x="9" y="751"/>
                  </a:cubicBezTo>
                  <a:cubicBezTo>
                    <a:pt x="9" y="749"/>
                    <a:pt x="9" y="746"/>
                    <a:pt x="10" y="743"/>
                  </a:cubicBezTo>
                  <a:cubicBezTo>
                    <a:pt x="20" y="689"/>
                    <a:pt x="77" y="636"/>
                    <a:pt x="123" y="600"/>
                  </a:cubicBezTo>
                  <a:cubicBezTo>
                    <a:pt x="119" y="605"/>
                    <a:pt x="115" y="611"/>
                    <a:pt x="111" y="617"/>
                  </a:cubicBezTo>
                  <a:cubicBezTo>
                    <a:pt x="92" y="639"/>
                    <a:pt x="117" y="664"/>
                    <a:pt x="135" y="677"/>
                  </a:cubicBezTo>
                  <a:cubicBezTo>
                    <a:pt x="123" y="695"/>
                    <a:pt x="113" y="714"/>
                    <a:pt x="113" y="736"/>
                  </a:cubicBezTo>
                  <a:cubicBezTo>
                    <a:pt x="118" y="764"/>
                    <a:pt x="139" y="787"/>
                    <a:pt x="159" y="807"/>
                  </a:cubicBezTo>
                  <a:cubicBezTo>
                    <a:pt x="158" y="807"/>
                    <a:pt x="157" y="807"/>
                    <a:pt x="156" y="807"/>
                  </a:cubicBezTo>
                  <a:close/>
                  <a:moveTo>
                    <a:pt x="192" y="783"/>
                  </a:moveTo>
                  <a:cubicBezTo>
                    <a:pt x="192" y="785"/>
                    <a:pt x="192" y="787"/>
                    <a:pt x="192" y="788"/>
                  </a:cubicBezTo>
                  <a:cubicBezTo>
                    <a:pt x="191" y="795"/>
                    <a:pt x="191" y="803"/>
                    <a:pt x="192" y="810"/>
                  </a:cubicBezTo>
                  <a:cubicBezTo>
                    <a:pt x="184" y="809"/>
                    <a:pt x="176" y="809"/>
                    <a:pt x="168" y="808"/>
                  </a:cubicBezTo>
                  <a:cubicBezTo>
                    <a:pt x="115" y="741"/>
                    <a:pt x="103" y="733"/>
                    <a:pt x="160" y="659"/>
                  </a:cubicBezTo>
                  <a:cubicBezTo>
                    <a:pt x="169" y="647"/>
                    <a:pt x="178" y="635"/>
                    <a:pt x="187" y="622"/>
                  </a:cubicBezTo>
                  <a:cubicBezTo>
                    <a:pt x="187" y="621"/>
                    <a:pt x="188" y="620"/>
                    <a:pt x="186" y="620"/>
                  </a:cubicBezTo>
                  <a:cubicBezTo>
                    <a:pt x="185" y="620"/>
                    <a:pt x="184" y="621"/>
                    <a:pt x="183" y="622"/>
                  </a:cubicBezTo>
                  <a:cubicBezTo>
                    <a:pt x="173" y="631"/>
                    <a:pt x="164" y="641"/>
                    <a:pt x="155" y="652"/>
                  </a:cubicBezTo>
                  <a:cubicBezTo>
                    <a:pt x="150" y="658"/>
                    <a:pt x="145" y="664"/>
                    <a:pt x="140" y="671"/>
                  </a:cubicBezTo>
                  <a:cubicBezTo>
                    <a:pt x="138" y="669"/>
                    <a:pt x="135" y="667"/>
                    <a:pt x="133" y="665"/>
                  </a:cubicBezTo>
                  <a:cubicBezTo>
                    <a:pt x="121" y="654"/>
                    <a:pt x="104" y="637"/>
                    <a:pt x="119" y="621"/>
                  </a:cubicBezTo>
                  <a:cubicBezTo>
                    <a:pt x="136" y="595"/>
                    <a:pt x="158" y="572"/>
                    <a:pt x="181" y="551"/>
                  </a:cubicBezTo>
                  <a:cubicBezTo>
                    <a:pt x="185" y="547"/>
                    <a:pt x="190" y="544"/>
                    <a:pt x="195" y="540"/>
                  </a:cubicBezTo>
                  <a:cubicBezTo>
                    <a:pt x="197" y="549"/>
                    <a:pt x="198" y="559"/>
                    <a:pt x="199" y="569"/>
                  </a:cubicBezTo>
                  <a:cubicBezTo>
                    <a:pt x="200" y="570"/>
                    <a:pt x="200" y="571"/>
                    <a:pt x="201" y="572"/>
                  </a:cubicBezTo>
                  <a:cubicBezTo>
                    <a:pt x="199" y="579"/>
                    <a:pt x="199" y="587"/>
                    <a:pt x="198" y="595"/>
                  </a:cubicBezTo>
                  <a:cubicBezTo>
                    <a:pt x="195" y="640"/>
                    <a:pt x="192" y="685"/>
                    <a:pt x="192" y="730"/>
                  </a:cubicBezTo>
                  <a:cubicBezTo>
                    <a:pt x="192" y="748"/>
                    <a:pt x="192" y="765"/>
                    <a:pt x="192" y="783"/>
                  </a:cubicBezTo>
                  <a:close/>
                  <a:moveTo>
                    <a:pt x="358" y="771"/>
                  </a:moveTo>
                  <a:cubicBezTo>
                    <a:pt x="358" y="783"/>
                    <a:pt x="358" y="795"/>
                    <a:pt x="357" y="806"/>
                  </a:cubicBezTo>
                  <a:cubicBezTo>
                    <a:pt x="357" y="809"/>
                    <a:pt x="357" y="811"/>
                    <a:pt x="357" y="813"/>
                  </a:cubicBezTo>
                  <a:cubicBezTo>
                    <a:pt x="347" y="814"/>
                    <a:pt x="336" y="814"/>
                    <a:pt x="325" y="815"/>
                  </a:cubicBezTo>
                  <a:cubicBezTo>
                    <a:pt x="284" y="815"/>
                    <a:pt x="242" y="814"/>
                    <a:pt x="200" y="811"/>
                  </a:cubicBezTo>
                  <a:cubicBezTo>
                    <a:pt x="200" y="810"/>
                    <a:pt x="200" y="809"/>
                    <a:pt x="200" y="808"/>
                  </a:cubicBezTo>
                  <a:cubicBezTo>
                    <a:pt x="200" y="806"/>
                    <a:pt x="200" y="805"/>
                    <a:pt x="201" y="803"/>
                  </a:cubicBezTo>
                  <a:cubicBezTo>
                    <a:pt x="201" y="801"/>
                    <a:pt x="201" y="799"/>
                    <a:pt x="201" y="798"/>
                  </a:cubicBezTo>
                  <a:cubicBezTo>
                    <a:pt x="200" y="786"/>
                    <a:pt x="200" y="774"/>
                    <a:pt x="200" y="763"/>
                  </a:cubicBezTo>
                  <a:cubicBezTo>
                    <a:pt x="200" y="721"/>
                    <a:pt x="202" y="680"/>
                    <a:pt x="203" y="639"/>
                  </a:cubicBezTo>
                  <a:cubicBezTo>
                    <a:pt x="205" y="640"/>
                    <a:pt x="206" y="641"/>
                    <a:pt x="207" y="642"/>
                  </a:cubicBezTo>
                  <a:cubicBezTo>
                    <a:pt x="226" y="658"/>
                    <a:pt x="252" y="663"/>
                    <a:pt x="276" y="664"/>
                  </a:cubicBezTo>
                  <a:cubicBezTo>
                    <a:pt x="297" y="664"/>
                    <a:pt x="317" y="657"/>
                    <a:pt x="336" y="649"/>
                  </a:cubicBezTo>
                  <a:cubicBezTo>
                    <a:pt x="338" y="647"/>
                    <a:pt x="347" y="643"/>
                    <a:pt x="354" y="638"/>
                  </a:cubicBezTo>
                  <a:cubicBezTo>
                    <a:pt x="354" y="650"/>
                    <a:pt x="355" y="661"/>
                    <a:pt x="356" y="673"/>
                  </a:cubicBezTo>
                  <a:cubicBezTo>
                    <a:pt x="358" y="705"/>
                    <a:pt x="359" y="738"/>
                    <a:pt x="358" y="771"/>
                  </a:cubicBezTo>
                  <a:close/>
                  <a:moveTo>
                    <a:pt x="392" y="811"/>
                  </a:moveTo>
                  <a:cubicBezTo>
                    <a:pt x="383" y="812"/>
                    <a:pt x="375" y="813"/>
                    <a:pt x="366" y="813"/>
                  </a:cubicBezTo>
                  <a:cubicBezTo>
                    <a:pt x="368" y="804"/>
                    <a:pt x="366" y="789"/>
                    <a:pt x="367" y="786"/>
                  </a:cubicBezTo>
                  <a:cubicBezTo>
                    <a:pt x="367" y="757"/>
                    <a:pt x="367" y="729"/>
                    <a:pt x="366" y="701"/>
                  </a:cubicBezTo>
                  <a:cubicBezTo>
                    <a:pt x="364" y="664"/>
                    <a:pt x="363" y="628"/>
                    <a:pt x="358" y="591"/>
                  </a:cubicBezTo>
                  <a:cubicBezTo>
                    <a:pt x="358" y="588"/>
                    <a:pt x="357" y="574"/>
                    <a:pt x="354" y="570"/>
                  </a:cubicBezTo>
                  <a:cubicBezTo>
                    <a:pt x="356" y="566"/>
                    <a:pt x="355" y="560"/>
                    <a:pt x="357" y="557"/>
                  </a:cubicBezTo>
                  <a:cubicBezTo>
                    <a:pt x="357" y="553"/>
                    <a:pt x="358" y="549"/>
                    <a:pt x="360" y="544"/>
                  </a:cubicBezTo>
                  <a:cubicBezTo>
                    <a:pt x="370" y="554"/>
                    <a:pt x="382" y="563"/>
                    <a:pt x="392" y="573"/>
                  </a:cubicBezTo>
                  <a:cubicBezTo>
                    <a:pt x="406" y="587"/>
                    <a:pt x="420" y="602"/>
                    <a:pt x="431" y="619"/>
                  </a:cubicBezTo>
                  <a:cubicBezTo>
                    <a:pt x="437" y="627"/>
                    <a:pt x="445" y="637"/>
                    <a:pt x="438" y="647"/>
                  </a:cubicBezTo>
                  <a:cubicBezTo>
                    <a:pt x="433" y="657"/>
                    <a:pt x="426" y="665"/>
                    <a:pt x="419" y="673"/>
                  </a:cubicBezTo>
                  <a:cubicBezTo>
                    <a:pt x="418" y="674"/>
                    <a:pt x="418" y="674"/>
                    <a:pt x="417" y="675"/>
                  </a:cubicBezTo>
                  <a:cubicBezTo>
                    <a:pt x="410" y="664"/>
                    <a:pt x="402" y="653"/>
                    <a:pt x="394" y="642"/>
                  </a:cubicBezTo>
                  <a:cubicBezTo>
                    <a:pt x="393" y="640"/>
                    <a:pt x="365" y="612"/>
                    <a:pt x="368" y="620"/>
                  </a:cubicBezTo>
                  <a:cubicBezTo>
                    <a:pt x="374" y="629"/>
                    <a:pt x="379" y="638"/>
                    <a:pt x="386" y="646"/>
                  </a:cubicBezTo>
                  <a:cubicBezTo>
                    <a:pt x="404" y="671"/>
                    <a:pt x="423" y="698"/>
                    <a:pt x="433" y="728"/>
                  </a:cubicBezTo>
                  <a:cubicBezTo>
                    <a:pt x="435" y="737"/>
                    <a:pt x="431" y="746"/>
                    <a:pt x="427" y="754"/>
                  </a:cubicBezTo>
                  <a:cubicBezTo>
                    <a:pt x="419" y="768"/>
                    <a:pt x="410" y="782"/>
                    <a:pt x="402" y="796"/>
                  </a:cubicBezTo>
                  <a:cubicBezTo>
                    <a:pt x="399" y="800"/>
                    <a:pt x="396" y="804"/>
                    <a:pt x="393" y="809"/>
                  </a:cubicBezTo>
                  <a:cubicBezTo>
                    <a:pt x="393" y="810"/>
                    <a:pt x="392" y="810"/>
                    <a:pt x="392" y="811"/>
                  </a:cubicBezTo>
                  <a:close/>
                  <a:moveTo>
                    <a:pt x="535" y="762"/>
                  </a:moveTo>
                  <a:cubicBezTo>
                    <a:pt x="496" y="792"/>
                    <a:pt x="449" y="805"/>
                    <a:pt x="401" y="810"/>
                  </a:cubicBezTo>
                  <a:cubicBezTo>
                    <a:pt x="402" y="809"/>
                    <a:pt x="402" y="808"/>
                    <a:pt x="403" y="808"/>
                  </a:cubicBezTo>
                  <a:cubicBezTo>
                    <a:pt x="412" y="795"/>
                    <a:pt x="420" y="783"/>
                    <a:pt x="428" y="770"/>
                  </a:cubicBezTo>
                  <a:cubicBezTo>
                    <a:pt x="437" y="756"/>
                    <a:pt x="446" y="740"/>
                    <a:pt x="441" y="723"/>
                  </a:cubicBezTo>
                  <a:cubicBezTo>
                    <a:pt x="436" y="709"/>
                    <a:pt x="429" y="695"/>
                    <a:pt x="421" y="682"/>
                  </a:cubicBezTo>
                  <a:cubicBezTo>
                    <a:pt x="428" y="676"/>
                    <a:pt x="435" y="670"/>
                    <a:pt x="440" y="662"/>
                  </a:cubicBezTo>
                  <a:cubicBezTo>
                    <a:pt x="450" y="649"/>
                    <a:pt x="454" y="635"/>
                    <a:pt x="443" y="620"/>
                  </a:cubicBezTo>
                  <a:cubicBezTo>
                    <a:pt x="441" y="616"/>
                    <a:pt x="438" y="612"/>
                    <a:pt x="435" y="609"/>
                  </a:cubicBezTo>
                  <a:cubicBezTo>
                    <a:pt x="452" y="623"/>
                    <a:pt x="469" y="637"/>
                    <a:pt x="484" y="654"/>
                  </a:cubicBezTo>
                  <a:cubicBezTo>
                    <a:pt x="500" y="672"/>
                    <a:pt x="514" y="693"/>
                    <a:pt x="526" y="715"/>
                  </a:cubicBezTo>
                  <a:cubicBezTo>
                    <a:pt x="532" y="728"/>
                    <a:pt x="538" y="741"/>
                    <a:pt x="542" y="754"/>
                  </a:cubicBezTo>
                  <a:cubicBezTo>
                    <a:pt x="542" y="755"/>
                    <a:pt x="542" y="755"/>
                    <a:pt x="543" y="755"/>
                  </a:cubicBezTo>
                  <a:cubicBezTo>
                    <a:pt x="540" y="757"/>
                    <a:pt x="537" y="761"/>
                    <a:pt x="535" y="762"/>
                  </a:cubicBezTo>
                  <a:close/>
                </a:path>
              </a:pathLst>
            </a:custGeom>
            <a:solidFill>
              <a:srgbClr val="4408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59" name="Freeform 22">
              <a:extLst>
                <a:ext uri="{FF2B5EF4-FFF2-40B4-BE49-F238E27FC236}">
                  <a16:creationId xmlns:a16="http://schemas.microsoft.com/office/drawing/2014/main" id="{DB550AA8-DF57-447E-9F66-A94B9CAE2080}"/>
                </a:ext>
              </a:extLst>
            </p:cNvPr>
            <p:cNvSpPr>
              <a:spLocks/>
            </p:cNvSpPr>
            <p:nvPr/>
          </p:nvSpPr>
          <p:spPr bwMode="auto">
            <a:xfrm>
              <a:off x="3517381" y="-1130824"/>
              <a:ext cx="100013" cy="147638"/>
            </a:xfrm>
            <a:custGeom>
              <a:avLst/>
              <a:gdLst>
                <a:gd name="T0" fmla="*/ 3 w 31"/>
                <a:gd name="T1" fmla="*/ 15 h 46"/>
                <a:gd name="T2" fmla="*/ 12 w 31"/>
                <a:gd name="T3" fmla="*/ 43 h 46"/>
                <a:gd name="T4" fmla="*/ 27 w 31"/>
                <a:gd name="T5" fmla="*/ 37 h 46"/>
                <a:gd name="T6" fmla="*/ 29 w 31"/>
                <a:gd name="T7" fmla="*/ 24 h 46"/>
                <a:gd name="T8" fmla="*/ 28 w 31"/>
                <a:gd name="T9" fmla="*/ 9 h 46"/>
                <a:gd name="T10" fmla="*/ 3 w 31"/>
                <a:gd name="T11" fmla="*/ 15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" h="46">
                  <a:moveTo>
                    <a:pt x="3" y="15"/>
                  </a:moveTo>
                  <a:cubicBezTo>
                    <a:pt x="0" y="23"/>
                    <a:pt x="2" y="40"/>
                    <a:pt x="12" y="43"/>
                  </a:cubicBezTo>
                  <a:cubicBezTo>
                    <a:pt x="18" y="46"/>
                    <a:pt x="24" y="41"/>
                    <a:pt x="27" y="37"/>
                  </a:cubicBezTo>
                  <a:cubicBezTo>
                    <a:pt x="29" y="33"/>
                    <a:pt x="28" y="28"/>
                    <a:pt x="29" y="24"/>
                  </a:cubicBezTo>
                  <a:cubicBezTo>
                    <a:pt x="29" y="19"/>
                    <a:pt x="31" y="13"/>
                    <a:pt x="28" y="9"/>
                  </a:cubicBezTo>
                  <a:cubicBezTo>
                    <a:pt x="21" y="0"/>
                    <a:pt x="7" y="5"/>
                    <a:pt x="3" y="15"/>
                  </a:cubicBezTo>
                  <a:close/>
                </a:path>
              </a:pathLst>
            </a:custGeom>
            <a:solidFill>
              <a:srgbClr val="4408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60" name="Freeform 23">
              <a:extLst>
                <a:ext uri="{FF2B5EF4-FFF2-40B4-BE49-F238E27FC236}">
                  <a16:creationId xmlns:a16="http://schemas.microsoft.com/office/drawing/2014/main" id="{94D680AB-AB97-4354-B884-7C499716DE6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31656" y="-1365774"/>
              <a:ext cx="195263" cy="119063"/>
            </a:xfrm>
            <a:custGeom>
              <a:avLst/>
              <a:gdLst>
                <a:gd name="T0" fmla="*/ 55 w 61"/>
                <a:gd name="T1" fmla="*/ 21 h 37"/>
                <a:gd name="T2" fmla="*/ 49 w 61"/>
                <a:gd name="T3" fmla="*/ 4 h 37"/>
                <a:gd name="T4" fmla="*/ 25 w 61"/>
                <a:gd name="T5" fmla="*/ 10 h 37"/>
                <a:gd name="T6" fmla="*/ 9 w 61"/>
                <a:gd name="T7" fmla="*/ 36 h 37"/>
                <a:gd name="T8" fmla="*/ 13 w 61"/>
                <a:gd name="T9" fmla="*/ 36 h 37"/>
                <a:gd name="T10" fmla="*/ 40 w 61"/>
                <a:gd name="T11" fmla="*/ 30 h 37"/>
                <a:gd name="T12" fmla="*/ 55 w 61"/>
                <a:gd name="T13" fmla="*/ 21 h 37"/>
                <a:gd name="T14" fmla="*/ 46 w 61"/>
                <a:gd name="T15" fmla="*/ 10 h 37"/>
                <a:gd name="T16" fmla="*/ 14 w 61"/>
                <a:gd name="T17" fmla="*/ 30 h 37"/>
                <a:gd name="T18" fmla="*/ 46 w 61"/>
                <a:gd name="T19" fmla="*/ 1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1" h="37">
                  <a:moveTo>
                    <a:pt x="55" y="21"/>
                  </a:moveTo>
                  <a:cubicBezTo>
                    <a:pt x="59" y="15"/>
                    <a:pt x="55" y="7"/>
                    <a:pt x="49" y="4"/>
                  </a:cubicBezTo>
                  <a:cubicBezTo>
                    <a:pt x="41" y="0"/>
                    <a:pt x="32" y="5"/>
                    <a:pt x="25" y="10"/>
                  </a:cubicBezTo>
                  <a:cubicBezTo>
                    <a:pt x="21" y="13"/>
                    <a:pt x="0" y="32"/>
                    <a:pt x="9" y="36"/>
                  </a:cubicBezTo>
                  <a:cubicBezTo>
                    <a:pt x="10" y="37"/>
                    <a:pt x="12" y="37"/>
                    <a:pt x="13" y="36"/>
                  </a:cubicBezTo>
                  <a:cubicBezTo>
                    <a:pt x="22" y="33"/>
                    <a:pt x="31" y="33"/>
                    <a:pt x="40" y="30"/>
                  </a:cubicBezTo>
                  <a:cubicBezTo>
                    <a:pt x="45" y="28"/>
                    <a:pt x="51" y="26"/>
                    <a:pt x="55" y="21"/>
                  </a:cubicBezTo>
                  <a:close/>
                  <a:moveTo>
                    <a:pt x="46" y="10"/>
                  </a:moveTo>
                  <a:cubicBezTo>
                    <a:pt x="61" y="21"/>
                    <a:pt x="21" y="28"/>
                    <a:pt x="14" y="30"/>
                  </a:cubicBezTo>
                  <a:cubicBezTo>
                    <a:pt x="21" y="21"/>
                    <a:pt x="34" y="8"/>
                    <a:pt x="46" y="10"/>
                  </a:cubicBezTo>
                  <a:close/>
                </a:path>
              </a:pathLst>
            </a:custGeom>
            <a:solidFill>
              <a:srgbClr val="4408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61" name="Freeform 24">
              <a:extLst>
                <a:ext uri="{FF2B5EF4-FFF2-40B4-BE49-F238E27FC236}">
                  <a16:creationId xmlns:a16="http://schemas.microsoft.com/office/drawing/2014/main" id="{470D1A10-40BF-40AF-9CDE-8F1E2475D11F}"/>
                </a:ext>
              </a:extLst>
            </p:cNvPr>
            <p:cNvSpPr>
              <a:spLocks/>
            </p:cNvSpPr>
            <p:nvPr/>
          </p:nvSpPr>
          <p:spPr bwMode="auto">
            <a:xfrm>
              <a:off x="3979343" y="-1130824"/>
              <a:ext cx="103188" cy="147638"/>
            </a:xfrm>
            <a:custGeom>
              <a:avLst/>
              <a:gdLst>
                <a:gd name="T0" fmla="*/ 5 w 32"/>
                <a:gd name="T1" fmla="*/ 37 h 46"/>
                <a:gd name="T2" fmla="*/ 20 w 32"/>
                <a:gd name="T3" fmla="*/ 43 h 46"/>
                <a:gd name="T4" fmla="*/ 28 w 32"/>
                <a:gd name="T5" fmla="*/ 15 h 46"/>
                <a:gd name="T6" fmla="*/ 3 w 32"/>
                <a:gd name="T7" fmla="*/ 9 h 46"/>
                <a:gd name="T8" fmla="*/ 3 w 32"/>
                <a:gd name="T9" fmla="*/ 24 h 46"/>
                <a:gd name="T10" fmla="*/ 5 w 32"/>
                <a:gd name="T11" fmla="*/ 37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" h="46">
                  <a:moveTo>
                    <a:pt x="5" y="37"/>
                  </a:moveTo>
                  <a:cubicBezTo>
                    <a:pt x="8" y="41"/>
                    <a:pt x="14" y="46"/>
                    <a:pt x="20" y="43"/>
                  </a:cubicBezTo>
                  <a:cubicBezTo>
                    <a:pt x="30" y="40"/>
                    <a:pt x="32" y="23"/>
                    <a:pt x="28" y="15"/>
                  </a:cubicBezTo>
                  <a:cubicBezTo>
                    <a:pt x="24" y="5"/>
                    <a:pt x="11" y="0"/>
                    <a:pt x="3" y="9"/>
                  </a:cubicBezTo>
                  <a:cubicBezTo>
                    <a:pt x="0" y="13"/>
                    <a:pt x="2" y="19"/>
                    <a:pt x="3" y="24"/>
                  </a:cubicBezTo>
                  <a:cubicBezTo>
                    <a:pt x="3" y="28"/>
                    <a:pt x="3" y="33"/>
                    <a:pt x="5" y="37"/>
                  </a:cubicBezTo>
                  <a:close/>
                </a:path>
              </a:pathLst>
            </a:custGeom>
            <a:solidFill>
              <a:srgbClr val="4408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62" name="Freeform 25">
              <a:extLst>
                <a:ext uri="{FF2B5EF4-FFF2-40B4-BE49-F238E27FC236}">
                  <a16:creationId xmlns:a16="http://schemas.microsoft.com/office/drawing/2014/main" id="{4FAA194F-FF5C-4981-A3ED-2182399F07E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972993" y="-1365774"/>
              <a:ext cx="193675" cy="119063"/>
            </a:xfrm>
            <a:custGeom>
              <a:avLst/>
              <a:gdLst>
                <a:gd name="T0" fmla="*/ 21 w 60"/>
                <a:gd name="T1" fmla="*/ 30 h 37"/>
                <a:gd name="T2" fmla="*/ 48 w 60"/>
                <a:gd name="T3" fmla="*/ 36 h 37"/>
                <a:gd name="T4" fmla="*/ 51 w 60"/>
                <a:gd name="T5" fmla="*/ 36 h 37"/>
                <a:gd name="T6" fmla="*/ 35 w 60"/>
                <a:gd name="T7" fmla="*/ 10 h 37"/>
                <a:gd name="T8" fmla="*/ 11 w 60"/>
                <a:gd name="T9" fmla="*/ 4 h 37"/>
                <a:gd name="T10" fmla="*/ 6 w 60"/>
                <a:gd name="T11" fmla="*/ 21 h 37"/>
                <a:gd name="T12" fmla="*/ 21 w 60"/>
                <a:gd name="T13" fmla="*/ 30 h 37"/>
                <a:gd name="T14" fmla="*/ 15 w 60"/>
                <a:gd name="T15" fmla="*/ 10 h 37"/>
                <a:gd name="T16" fmla="*/ 46 w 60"/>
                <a:gd name="T17" fmla="*/ 30 h 37"/>
                <a:gd name="T18" fmla="*/ 15 w 60"/>
                <a:gd name="T19" fmla="*/ 1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0" h="37">
                  <a:moveTo>
                    <a:pt x="21" y="30"/>
                  </a:moveTo>
                  <a:cubicBezTo>
                    <a:pt x="29" y="33"/>
                    <a:pt x="39" y="33"/>
                    <a:pt x="48" y="36"/>
                  </a:cubicBezTo>
                  <a:cubicBezTo>
                    <a:pt x="49" y="37"/>
                    <a:pt x="50" y="37"/>
                    <a:pt x="51" y="36"/>
                  </a:cubicBezTo>
                  <a:cubicBezTo>
                    <a:pt x="60" y="32"/>
                    <a:pt x="40" y="13"/>
                    <a:pt x="35" y="10"/>
                  </a:cubicBezTo>
                  <a:cubicBezTo>
                    <a:pt x="29" y="5"/>
                    <a:pt x="20" y="0"/>
                    <a:pt x="11" y="4"/>
                  </a:cubicBezTo>
                  <a:cubicBezTo>
                    <a:pt x="5" y="7"/>
                    <a:pt x="2" y="15"/>
                    <a:pt x="6" y="21"/>
                  </a:cubicBezTo>
                  <a:cubicBezTo>
                    <a:pt x="9" y="26"/>
                    <a:pt x="15" y="28"/>
                    <a:pt x="21" y="30"/>
                  </a:cubicBezTo>
                  <a:close/>
                  <a:moveTo>
                    <a:pt x="15" y="10"/>
                  </a:moveTo>
                  <a:cubicBezTo>
                    <a:pt x="27" y="8"/>
                    <a:pt x="40" y="21"/>
                    <a:pt x="46" y="30"/>
                  </a:cubicBezTo>
                  <a:cubicBezTo>
                    <a:pt x="40" y="28"/>
                    <a:pt x="0" y="21"/>
                    <a:pt x="15" y="10"/>
                  </a:cubicBezTo>
                  <a:close/>
                </a:path>
              </a:pathLst>
            </a:custGeom>
            <a:solidFill>
              <a:srgbClr val="4408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63" name="Freeform 26">
              <a:extLst>
                <a:ext uri="{FF2B5EF4-FFF2-40B4-BE49-F238E27FC236}">
                  <a16:creationId xmlns:a16="http://schemas.microsoft.com/office/drawing/2014/main" id="{589B21EB-941F-4372-889B-DAE21FCF173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701531" y="-854599"/>
              <a:ext cx="192088" cy="84138"/>
            </a:xfrm>
            <a:custGeom>
              <a:avLst/>
              <a:gdLst>
                <a:gd name="T0" fmla="*/ 2 w 60"/>
                <a:gd name="T1" fmla="*/ 8 h 26"/>
                <a:gd name="T2" fmla="*/ 30 w 60"/>
                <a:gd name="T3" fmla="*/ 25 h 26"/>
                <a:gd name="T4" fmla="*/ 57 w 60"/>
                <a:gd name="T5" fmla="*/ 7 h 26"/>
                <a:gd name="T6" fmla="*/ 59 w 60"/>
                <a:gd name="T7" fmla="*/ 5 h 26"/>
                <a:gd name="T8" fmla="*/ 59 w 60"/>
                <a:gd name="T9" fmla="*/ 5 h 26"/>
                <a:gd name="T10" fmla="*/ 57 w 60"/>
                <a:gd name="T11" fmla="*/ 0 h 26"/>
                <a:gd name="T12" fmla="*/ 38 w 60"/>
                <a:gd name="T13" fmla="*/ 5 h 26"/>
                <a:gd name="T14" fmla="*/ 9 w 60"/>
                <a:gd name="T15" fmla="*/ 4 h 26"/>
                <a:gd name="T16" fmla="*/ 2 w 60"/>
                <a:gd name="T17" fmla="*/ 3 h 26"/>
                <a:gd name="T18" fmla="*/ 2 w 60"/>
                <a:gd name="T19" fmla="*/ 8 h 26"/>
                <a:gd name="T20" fmla="*/ 52 w 60"/>
                <a:gd name="T21" fmla="*/ 8 h 26"/>
                <a:gd name="T22" fmla="*/ 29 w 60"/>
                <a:gd name="T23" fmla="*/ 22 h 26"/>
                <a:gd name="T24" fmla="*/ 11 w 60"/>
                <a:gd name="T25" fmla="*/ 11 h 26"/>
                <a:gd name="T26" fmla="*/ 52 w 60"/>
                <a:gd name="T27" fmla="*/ 8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" h="26">
                  <a:moveTo>
                    <a:pt x="2" y="8"/>
                  </a:moveTo>
                  <a:cubicBezTo>
                    <a:pt x="9" y="16"/>
                    <a:pt x="19" y="26"/>
                    <a:pt x="30" y="25"/>
                  </a:cubicBezTo>
                  <a:cubicBezTo>
                    <a:pt x="42" y="25"/>
                    <a:pt x="53" y="17"/>
                    <a:pt x="57" y="7"/>
                  </a:cubicBezTo>
                  <a:cubicBezTo>
                    <a:pt x="58" y="6"/>
                    <a:pt x="58" y="6"/>
                    <a:pt x="59" y="5"/>
                  </a:cubicBezTo>
                  <a:cubicBezTo>
                    <a:pt x="59" y="5"/>
                    <a:pt x="59" y="5"/>
                    <a:pt x="59" y="5"/>
                  </a:cubicBezTo>
                  <a:cubicBezTo>
                    <a:pt x="60" y="4"/>
                    <a:pt x="59" y="1"/>
                    <a:pt x="57" y="0"/>
                  </a:cubicBezTo>
                  <a:cubicBezTo>
                    <a:pt x="50" y="1"/>
                    <a:pt x="44" y="4"/>
                    <a:pt x="38" y="5"/>
                  </a:cubicBezTo>
                  <a:cubicBezTo>
                    <a:pt x="28" y="6"/>
                    <a:pt x="18" y="6"/>
                    <a:pt x="9" y="4"/>
                  </a:cubicBezTo>
                  <a:cubicBezTo>
                    <a:pt x="7" y="4"/>
                    <a:pt x="4" y="2"/>
                    <a:pt x="2" y="3"/>
                  </a:cubicBezTo>
                  <a:cubicBezTo>
                    <a:pt x="0" y="4"/>
                    <a:pt x="1" y="7"/>
                    <a:pt x="2" y="8"/>
                  </a:cubicBezTo>
                  <a:close/>
                  <a:moveTo>
                    <a:pt x="52" y="8"/>
                  </a:moveTo>
                  <a:cubicBezTo>
                    <a:pt x="47" y="16"/>
                    <a:pt x="39" y="22"/>
                    <a:pt x="29" y="22"/>
                  </a:cubicBezTo>
                  <a:cubicBezTo>
                    <a:pt x="22" y="22"/>
                    <a:pt x="16" y="17"/>
                    <a:pt x="11" y="11"/>
                  </a:cubicBezTo>
                  <a:cubicBezTo>
                    <a:pt x="25" y="14"/>
                    <a:pt x="39" y="13"/>
                    <a:pt x="52" y="8"/>
                  </a:cubicBezTo>
                  <a:close/>
                </a:path>
              </a:pathLst>
            </a:custGeom>
            <a:solidFill>
              <a:srgbClr val="4408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64" name="Freeform 27">
              <a:extLst>
                <a:ext uri="{FF2B5EF4-FFF2-40B4-BE49-F238E27FC236}">
                  <a16:creationId xmlns:a16="http://schemas.microsoft.com/office/drawing/2014/main" id="{E99E7478-7505-48EB-9F2F-90EFA5D01453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9306" y="-741886"/>
              <a:ext cx="355600" cy="115888"/>
            </a:xfrm>
            <a:custGeom>
              <a:avLst/>
              <a:gdLst>
                <a:gd name="T0" fmla="*/ 22 w 111"/>
                <a:gd name="T1" fmla="*/ 35 h 36"/>
                <a:gd name="T2" fmla="*/ 85 w 111"/>
                <a:gd name="T3" fmla="*/ 24 h 36"/>
                <a:gd name="T4" fmla="*/ 102 w 111"/>
                <a:gd name="T5" fmla="*/ 16 h 36"/>
                <a:gd name="T6" fmla="*/ 103 w 111"/>
                <a:gd name="T7" fmla="*/ 15 h 36"/>
                <a:gd name="T8" fmla="*/ 107 w 111"/>
                <a:gd name="T9" fmla="*/ 17 h 36"/>
                <a:gd name="T10" fmla="*/ 110 w 111"/>
                <a:gd name="T11" fmla="*/ 14 h 36"/>
                <a:gd name="T12" fmla="*/ 108 w 111"/>
                <a:gd name="T13" fmla="*/ 11 h 36"/>
                <a:gd name="T14" fmla="*/ 92 w 111"/>
                <a:gd name="T15" fmla="*/ 2 h 36"/>
                <a:gd name="T16" fmla="*/ 95 w 111"/>
                <a:gd name="T17" fmla="*/ 10 h 36"/>
                <a:gd name="T18" fmla="*/ 84 w 111"/>
                <a:gd name="T19" fmla="*/ 16 h 36"/>
                <a:gd name="T20" fmla="*/ 49 w 111"/>
                <a:gd name="T21" fmla="*/ 27 h 36"/>
                <a:gd name="T22" fmla="*/ 10 w 111"/>
                <a:gd name="T23" fmla="*/ 27 h 36"/>
                <a:gd name="T24" fmla="*/ 4 w 111"/>
                <a:gd name="T25" fmla="*/ 33 h 36"/>
                <a:gd name="T26" fmla="*/ 22 w 111"/>
                <a:gd name="T27" fmla="*/ 35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1" h="36">
                  <a:moveTo>
                    <a:pt x="22" y="35"/>
                  </a:moveTo>
                  <a:cubicBezTo>
                    <a:pt x="43" y="36"/>
                    <a:pt x="65" y="32"/>
                    <a:pt x="85" y="24"/>
                  </a:cubicBezTo>
                  <a:cubicBezTo>
                    <a:pt x="90" y="22"/>
                    <a:pt x="97" y="19"/>
                    <a:pt x="102" y="16"/>
                  </a:cubicBezTo>
                  <a:cubicBezTo>
                    <a:pt x="103" y="16"/>
                    <a:pt x="103" y="15"/>
                    <a:pt x="103" y="15"/>
                  </a:cubicBezTo>
                  <a:cubicBezTo>
                    <a:pt x="105" y="15"/>
                    <a:pt x="106" y="16"/>
                    <a:pt x="107" y="17"/>
                  </a:cubicBezTo>
                  <a:cubicBezTo>
                    <a:pt x="109" y="18"/>
                    <a:pt x="111" y="16"/>
                    <a:pt x="110" y="14"/>
                  </a:cubicBezTo>
                  <a:cubicBezTo>
                    <a:pt x="110" y="13"/>
                    <a:pt x="109" y="12"/>
                    <a:pt x="108" y="11"/>
                  </a:cubicBezTo>
                  <a:cubicBezTo>
                    <a:pt x="104" y="7"/>
                    <a:pt x="99" y="0"/>
                    <a:pt x="92" y="2"/>
                  </a:cubicBezTo>
                  <a:cubicBezTo>
                    <a:pt x="89" y="5"/>
                    <a:pt x="91" y="8"/>
                    <a:pt x="95" y="10"/>
                  </a:cubicBezTo>
                  <a:cubicBezTo>
                    <a:pt x="91" y="12"/>
                    <a:pt x="88" y="14"/>
                    <a:pt x="84" y="16"/>
                  </a:cubicBezTo>
                  <a:cubicBezTo>
                    <a:pt x="73" y="22"/>
                    <a:pt x="62" y="25"/>
                    <a:pt x="49" y="27"/>
                  </a:cubicBezTo>
                  <a:cubicBezTo>
                    <a:pt x="36" y="28"/>
                    <a:pt x="23" y="29"/>
                    <a:pt x="10" y="27"/>
                  </a:cubicBezTo>
                  <a:cubicBezTo>
                    <a:pt x="5" y="24"/>
                    <a:pt x="0" y="28"/>
                    <a:pt x="4" y="33"/>
                  </a:cubicBezTo>
                  <a:cubicBezTo>
                    <a:pt x="10" y="35"/>
                    <a:pt x="16" y="35"/>
                    <a:pt x="22" y="35"/>
                  </a:cubicBezTo>
                  <a:close/>
                </a:path>
              </a:pathLst>
            </a:custGeom>
            <a:solidFill>
              <a:srgbClr val="4408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65" name="Freeform 28">
              <a:extLst>
                <a:ext uri="{FF2B5EF4-FFF2-40B4-BE49-F238E27FC236}">
                  <a16:creationId xmlns:a16="http://schemas.microsoft.com/office/drawing/2014/main" id="{0941F867-D6D9-47A0-B117-692074681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3139556" y="-162449"/>
              <a:ext cx="201613" cy="279400"/>
            </a:xfrm>
            <a:custGeom>
              <a:avLst/>
              <a:gdLst>
                <a:gd name="T0" fmla="*/ 57 w 63"/>
                <a:gd name="T1" fmla="*/ 87 h 87"/>
                <a:gd name="T2" fmla="*/ 27 w 63"/>
                <a:gd name="T3" fmla="*/ 53 h 87"/>
                <a:gd name="T4" fmla="*/ 0 w 63"/>
                <a:gd name="T5" fmla="*/ 44 h 87"/>
                <a:gd name="T6" fmla="*/ 51 w 63"/>
                <a:gd name="T7" fmla="*/ 0 h 87"/>
                <a:gd name="T8" fmla="*/ 39 w 63"/>
                <a:gd name="T9" fmla="*/ 17 h 87"/>
                <a:gd name="T10" fmla="*/ 63 w 63"/>
                <a:gd name="T11" fmla="*/ 77 h 87"/>
                <a:gd name="T12" fmla="*/ 57 w 63"/>
                <a:gd name="T13" fmla="*/ 8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87">
                  <a:moveTo>
                    <a:pt x="57" y="87"/>
                  </a:moveTo>
                  <a:cubicBezTo>
                    <a:pt x="51" y="80"/>
                    <a:pt x="38" y="66"/>
                    <a:pt x="27" y="53"/>
                  </a:cubicBezTo>
                  <a:cubicBezTo>
                    <a:pt x="20" y="45"/>
                    <a:pt x="10" y="43"/>
                    <a:pt x="0" y="44"/>
                  </a:cubicBezTo>
                  <a:cubicBezTo>
                    <a:pt x="17" y="28"/>
                    <a:pt x="35" y="13"/>
                    <a:pt x="51" y="0"/>
                  </a:cubicBezTo>
                  <a:cubicBezTo>
                    <a:pt x="47" y="5"/>
                    <a:pt x="43" y="11"/>
                    <a:pt x="39" y="17"/>
                  </a:cubicBezTo>
                  <a:cubicBezTo>
                    <a:pt x="20" y="39"/>
                    <a:pt x="44" y="64"/>
                    <a:pt x="63" y="77"/>
                  </a:cubicBezTo>
                  <a:cubicBezTo>
                    <a:pt x="61" y="80"/>
                    <a:pt x="59" y="84"/>
                    <a:pt x="57" y="87"/>
                  </a:cubicBezTo>
                  <a:close/>
                </a:path>
              </a:pathLst>
            </a:custGeom>
            <a:solidFill>
              <a:srgbClr val="6297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66" name="Freeform 29">
              <a:extLst>
                <a:ext uri="{FF2B5EF4-FFF2-40B4-BE49-F238E27FC236}">
                  <a16:creationId xmlns:a16="http://schemas.microsoft.com/office/drawing/2014/main" id="{15EE8BDE-5DCB-4925-8FF1-5EDC35225D9C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8618" y="204264"/>
              <a:ext cx="160338" cy="298450"/>
            </a:xfrm>
            <a:custGeom>
              <a:avLst/>
              <a:gdLst>
                <a:gd name="T0" fmla="*/ 50 w 50"/>
                <a:gd name="T1" fmla="*/ 93 h 93"/>
                <a:gd name="T2" fmla="*/ 47 w 50"/>
                <a:gd name="T3" fmla="*/ 93 h 93"/>
                <a:gd name="T4" fmla="*/ 23 w 50"/>
                <a:gd name="T5" fmla="*/ 89 h 93"/>
                <a:gd name="T6" fmla="*/ 5 w 50"/>
                <a:gd name="T7" fmla="*/ 43 h 93"/>
                <a:gd name="T8" fmla="*/ 8 w 50"/>
                <a:gd name="T9" fmla="*/ 0 h 93"/>
                <a:gd name="T10" fmla="*/ 4 w 50"/>
                <a:gd name="T11" fmla="*/ 22 h 93"/>
                <a:gd name="T12" fmla="*/ 50 w 50"/>
                <a:gd name="T13" fmla="*/ 93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0" h="93">
                  <a:moveTo>
                    <a:pt x="50" y="93"/>
                  </a:moveTo>
                  <a:cubicBezTo>
                    <a:pt x="49" y="93"/>
                    <a:pt x="48" y="93"/>
                    <a:pt x="47" y="93"/>
                  </a:cubicBezTo>
                  <a:cubicBezTo>
                    <a:pt x="39" y="92"/>
                    <a:pt x="31" y="91"/>
                    <a:pt x="23" y="89"/>
                  </a:cubicBezTo>
                  <a:cubicBezTo>
                    <a:pt x="16" y="74"/>
                    <a:pt x="9" y="58"/>
                    <a:pt x="5" y="43"/>
                  </a:cubicBezTo>
                  <a:cubicBezTo>
                    <a:pt x="0" y="25"/>
                    <a:pt x="3" y="11"/>
                    <a:pt x="8" y="0"/>
                  </a:cubicBezTo>
                  <a:cubicBezTo>
                    <a:pt x="6" y="7"/>
                    <a:pt x="4" y="14"/>
                    <a:pt x="4" y="22"/>
                  </a:cubicBezTo>
                  <a:cubicBezTo>
                    <a:pt x="9" y="50"/>
                    <a:pt x="30" y="73"/>
                    <a:pt x="50" y="93"/>
                  </a:cubicBezTo>
                  <a:close/>
                </a:path>
              </a:pathLst>
            </a:custGeom>
            <a:solidFill>
              <a:srgbClr val="6297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67" name="Freeform 30">
              <a:extLst>
                <a:ext uri="{FF2B5EF4-FFF2-40B4-BE49-F238E27FC236}">
                  <a16:creationId xmlns:a16="http://schemas.microsoft.com/office/drawing/2014/main" id="{4E379D4C-066A-4166-AD72-F4E11883E506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5243" y="285226"/>
              <a:ext cx="134938" cy="227013"/>
            </a:xfrm>
            <a:custGeom>
              <a:avLst/>
              <a:gdLst>
                <a:gd name="T0" fmla="*/ 41 w 42"/>
                <a:gd name="T1" fmla="*/ 0 h 71"/>
                <a:gd name="T2" fmla="*/ 38 w 42"/>
                <a:gd name="T3" fmla="*/ 30 h 71"/>
                <a:gd name="T4" fmla="*/ 26 w 42"/>
                <a:gd name="T5" fmla="*/ 67 h 71"/>
                <a:gd name="T6" fmla="*/ 0 w 42"/>
                <a:gd name="T7" fmla="*/ 71 h 71"/>
                <a:gd name="T8" fmla="*/ 2 w 42"/>
                <a:gd name="T9" fmla="*/ 69 h 71"/>
                <a:gd name="T10" fmla="*/ 27 w 42"/>
                <a:gd name="T11" fmla="*/ 31 h 71"/>
                <a:gd name="T12" fmla="*/ 41 w 42"/>
                <a:gd name="T13" fmla="*/ 0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" h="71">
                  <a:moveTo>
                    <a:pt x="41" y="0"/>
                  </a:moveTo>
                  <a:cubicBezTo>
                    <a:pt x="42" y="8"/>
                    <a:pt x="42" y="19"/>
                    <a:pt x="38" y="30"/>
                  </a:cubicBezTo>
                  <a:cubicBezTo>
                    <a:pt x="35" y="36"/>
                    <a:pt x="31" y="51"/>
                    <a:pt x="26" y="67"/>
                  </a:cubicBezTo>
                  <a:cubicBezTo>
                    <a:pt x="17" y="69"/>
                    <a:pt x="9" y="70"/>
                    <a:pt x="0" y="71"/>
                  </a:cubicBezTo>
                  <a:cubicBezTo>
                    <a:pt x="1" y="70"/>
                    <a:pt x="1" y="69"/>
                    <a:pt x="2" y="69"/>
                  </a:cubicBezTo>
                  <a:cubicBezTo>
                    <a:pt x="11" y="56"/>
                    <a:pt x="19" y="44"/>
                    <a:pt x="27" y="31"/>
                  </a:cubicBezTo>
                  <a:cubicBezTo>
                    <a:pt x="33" y="21"/>
                    <a:pt x="39" y="11"/>
                    <a:pt x="41" y="0"/>
                  </a:cubicBezTo>
                  <a:close/>
                </a:path>
              </a:pathLst>
            </a:custGeom>
            <a:solidFill>
              <a:srgbClr val="6297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68" name="Freeform 31">
              <a:extLst>
                <a:ext uri="{FF2B5EF4-FFF2-40B4-BE49-F238E27FC236}">
                  <a16:creationId xmlns:a16="http://schemas.microsoft.com/office/drawing/2014/main" id="{C3EC1118-58E5-444E-AE43-BFE8CFF5A08D}"/>
                </a:ext>
              </a:extLst>
            </p:cNvPr>
            <p:cNvSpPr>
              <a:spLocks/>
            </p:cNvSpPr>
            <p:nvPr/>
          </p:nvSpPr>
          <p:spPr bwMode="auto">
            <a:xfrm>
              <a:off x="4258743" y="-133874"/>
              <a:ext cx="193675" cy="269875"/>
            </a:xfrm>
            <a:custGeom>
              <a:avLst/>
              <a:gdLst>
                <a:gd name="T0" fmla="*/ 60 w 60"/>
                <a:gd name="T1" fmla="*/ 41 h 84"/>
                <a:gd name="T2" fmla="*/ 38 w 60"/>
                <a:gd name="T3" fmla="*/ 51 h 84"/>
                <a:gd name="T4" fmla="*/ 7 w 60"/>
                <a:gd name="T5" fmla="*/ 84 h 84"/>
                <a:gd name="T6" fmla="*/ 0 w 60"/>
                <a:gd name="T7" fmla="*/ 73 h 84"/>
                <a:gd name="T8" fmla="*/ 19 w 60"/>
                <a:gd name="T9" fmla="*/ 53 h 84"/>
                <a:gd name="T10" fmla="*/ 23 w 60"/>
                <a:gd name="T11" fmla="*/ 11 h 84"/>
                <a:gd name="T12" fmla="*/ 14 w 60"/>
                <a:gd name="T13" fmla="*/ 0 h 84"/>
                <a:gd name="T14" fmla="*/ 60 w 60"/>
                <a:gd name="T15" fmla="*/ 41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0" h="84">
                  <a:moveTo>
                    <a:pt x="60" y="41"/>
                  </a:moveTo>
                  <a:cubicBezTo>
                    <a:pt x="52" y="43"/>
                    <a:pt x="43" y="46"/>
                    <a:pt x="38" y="51"/>
                  </a:cubicBezTo>
                  <a:cubicBezTo>
                    <a:pt x="31" y="58"/>
                    <a:pt x="18" y="72"/>
                    <a:pt x="7" y="84"/>
                  </a:cubicBezTo>
                  <a:cubicBezTo>
                    <a:pt x="5" y="81"/>
                    <a:pt x="3" y="77"/>
                    <a:pt x="0" y="73"/>
                  </a:cubicBezTo>
                  <a:cubicBezTo>
                    <a:pt x="7" y="67"/>
                    <a:pt x="14" y="61"/>
                    <a:pt x="19" y="53"/>
                  </a:cubicBezTo>
                  <a:cubicBezTo>
                    <a:pt x="29" y="40"/>
                    <a:pt x="33" y="26"/>
                    <a:pt x="23" y="11"/>
                  </a:cubicBezTo>
                  <a:cubicBezTo>
                    <a:pt x="20" y="7"/>
                    <a:pt x="17" y="3"/>
                    <a:pt x="14" y="0"/>
                  </a:cubicBezTo>
                  <a:cubicBezTo>
                    <a:pt x="30" y="13"/>
                    <a:pt x="46" y="26"/>
                    <a:pt x="60" y="41"/>
                  </a:cubicBezTo>
                  <a:close/>
                </a:path>
              </a:pathLst>
            </a:custGeom>
            <a:solidFill>
              <a:srgbClr val="6297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69" name="Freeform 32">
              <a:extLst>
                <a:ext uri="{FF2B5EF4-FFF2-40B4-BE49-F238E27FC236}">
                  <a16:creationId xmlns:a16="http://schemas.microsoft.com/office/drawing/2014/main" id="{C627DB51-73C3-488F-9F8A-019618933B08}"/>
                </a:ext>
              </a:extLst>
            </p:cNvPr>
            <p:cNvSpPr>
              <a:spLocks/>
            </p:cNvSpPr>
            <p:nvPr/>
          </p:nvSpPr>
          <p:spPr bwMode="auto">
            <a:xfrm>
              <a:off x="3130031" y="-1957911"/>
              <a:ext cx="1354138" cy="971550"/>
            </a:xfrm>
            <a:custGeom>
              <a:avLst/>
              <a:gdLst>
                <a:gd name="T0" fmla="*/ 422 w 422"/>
                <a:gd name="T1" fmla="*/ 211 h 302"/>
                <a:gd name="T2" fmla="*/ 422 w 422"/>
                <a:gd name="T3" fmla="*/ 239 h 302"/>
                <a:gd name="T4" fmla="*/ 412 w 422"/>
                <a:gd name="T5" fmla="*/ 276 h 302"/>
                <a:gd name="T6" fmla="*/ 411 w 422"/>
                <a:gd name="T7" fmla="*/ 282 h 302"/>
                <a:gd name="T8" fmla="*/ 407 w 422"/>
                <a:gd name="T9" fmla="*/ 284 h 302"/>
                <a:gd name="T10" fmla="*/ 391 w 422"/>
                <a:gd name="T11" fmla="*/ 296 h 302"/>
                <a:gd name="T12" fmla="*/ 384 w 422"/>
                <a:gd name="T13" fmla="*/ 268 h 302"/>
                <a:gd name="T14" fmla="*/ 382 w 422"/>
                <a:gd name="T15" fmla="*/ 212 h 302"/>
                <a:gd name="T16" fmla="*/ 372 w 422"/>
                <a:gd name="T17" fmla="*/ 174 h 302"/>
                <a:gd name="T18" fmla="*/ 370 w 422"/>
                <a:gd name="T19" fmla="*/ 169 h 302"/>
                <a:gd name="T20" fmla="*/ 354 w 422"/>
                <a:gd name="T21" fmla="*/ 172 h 302"/>
                <a:gd name="T22" fmla="*/ 300 w 422"/>
                <a:gd name="T23" fmla="*/ 175 h 302"/>
                <a:gd name="T24" fmla="*/ 343 w 422"/>
                <a:gd name="T25" fmla="*/ 143 h 302"/>
                <a:gd name="T26" fmla="*/ 338 w 422"/>
                <a:gd name="T27" fmla="*/ 136 h 302"/>
                <a:gd name="T28" fmla="*/ 319 w 422"/>
                <a:gd name="T29" fmla="*/ 147 h 302"/>
                <a:gd name="T30" fmla="*/ 285 w 422"/>
                <a:gd name="T31" fmla="*/ 153 h 302"/>
                <a:gd name="T32" fmla="*/ 307 w 422"/>
                <a:gd name="T33" fmla="*/ 136 h 302"/>
                <a:gd name="T34" fmla="*/ 320 w 422"/>
                <a:gd name="T35" fmla="*/ 120 h 302"/>
                <a:gd name="T36" fmla="*/ 324 w 422"/>
                <a:gd name="T37" fmla="*/ 109 h 302"/>
                <a:gd name="T38" fmla="*/ 321 w 422"/>
                <a:gd name="T39" fmla="*/ 109 h 302"/>
                <a:gd name="T40" fmla="*/ 305 w 422"/>
                <a:gd name="T41" fmla="*/ 121 h 302"/>
                <a:gd name="T42" fmla="*/ 266 w 422"/>
                <a:gd name="T43" fmla="*/ 131 h 302"/>
                <a:gd name="T44" fmla="*/ 194 w 422"/>
                <a:gd name="T45" fmla="*/ 153 h 302"/>
                <a:gd name="T46" fmla="*/ 216 w 422"/>
                <a:gd name="T47" fmla="*/ 131 h 302"/>
                <a:gd name="T48" fmla="*/ 217 w 422"/>
                <a:gd name="T49" fmla="*/ 129 h 302"/>
                <a:gd name="T50" fmla="*/ 219 w 422"/>
                <a:gd name="T51" fmla="*/ 127 h 302"/>
                <a:gd name="T52" fmla="*/ 231 w 422"/>
                <a:gd name="T53" fmla="*/ 119 h 302"/>
                <a:gd name="T54" fmla="*/ 238 w 422"/>
                <a:gd name="T55" fmla="*/ 111 h 302"/>
                <a:gd name="T56" fmla="*/ 238 w 422"/>
                <a:gd name="T57" fmla="*/ 109 h 302"/>
                <a:gd name="T58" fmla="*/ 236 w 422"/>
                <a:gd name="T59" fmla="*/ 109 h 302"/>
                <a:gd name="T60" fmla="*/ 215 w 422"/>
                <a:gd name="T61" fmla="*/ 120 h 302"/>
                <a:gd name="T62" fmla="*/ 170 w 422"/>
                <a:gd name="T63" fmla="*/ 131 h 302"/>
                <a:gd name="T64" fmla="*/ 163 w 422"/>
                <a:gd name="T65" fmla="*/ 136 h 302"/>
                <a:gd name="T66" fmla="*/ 74 w 422"/>
                <a:gd name="T67" fmla="*/ 190 h 302"/>
                <a:gd name="T68" fmla="*/ 86 w 422"/>
                <a:gd name="T69" fmla="*/ 159 h 302"/>
                <a:gd name="T70" fmla="*/ 86 w 422"/>
                <a:gd name="T71" fmla="*/ 152 h 302"/>
                <a:gd name="T72" fmla="*/ 79 w 422"/>
                <a:gd name="T73" fmla="*/ 154 h 302"/>
                <a:gd name="T74" fmla="*/ 67 w 422"/>
                <a:gd name="T75" fmla="*/ 170 h 302"/>
                <a:gd name="T76" fmla="*/ 41 w 422"/>
                <a:gd name="T77" fmla="*/ 194 h 302"/>
                <a:gd name="T78" fmla="*/ 33 w 422"/>
                <a:gd name="T79" fmla="*/ 200 h 302"/>
                <a:gd name="T80" fmla="*/ 31 w 422"/>
                <a:gd name="T81" fmla="*/ 205 h 302"/>
                <a:gd name="T82" fmla="*/ 29 w 422"/>
                <a:gd name="T83" fmla="*/ 284 h 302"/>
                <a:gd name="T84" fmla="*/ 26 w 422"/>
                <a:gd name="T85" fmla="*/ 302 h 302"/>
                <a:gd name="T86" fmla="*/ 11 w 422"/>
                <a:gd name="T87" fmla="*/ 286 h 302"/>
                <a:gd name="T88" fmla="*/ 6 w 422"/>
                <a:gd name="T89" fmla="*/ 240 h 302"/>
                <a:gd name="T90" fmla="*/ 27 w 422"/>
                <a:gd name="T91" fmla="*/ 171 h 302"/>
                <a:gd name="T92" fmla="*/ 2 w 422"/>
                <a:gd name="T93" fmla="*/ 197 h 302"/>
                <a:gd name="T94" fmla="*/ 14 w 422"/>
                <a:gd name="T95" fmla="*/ 150 h 302"/>
                <a:gd name="T96" fmla="*/ 139 w 422"/>
                <a:gd name="T97" fmla="*/ 25 h 302"/>
                <a:gd name="T98" fmla="*/ 260 w 422"/>
                <a:gd name="T99" fmla="*/ 24 h 302"/>
                <a:gd name="T100" fmla="*/ 240 w 422"/>
                <a:gd name="T101" fmla="*/ 0 h 302"/>
                <a:gd name="T102" fmla="*/ 307 w 422"/>
                <a:gd name="T103" fmla="*/ 28 h 302"/>
                <a:gd name="T104" fmla="*/ 349 w 422"/>
                <a:gd name="T105" fmla="*/ 83 h 302"/>
                <a:gd name="T106" fmla="*/ 347 w 422"/>
                <a:gd name="T107" fmla="*/ 85 h 302"/>
                <a:gd name="T108" fmla="*/ 402 w 422"/>
                <a:gd name="T109" fmla="*/ 133 h 302"/>
                <a:gd name="T110" fmla="*/ 418 w 422"/>
                <a:gd name="T111" fmla="*/ 165 h 302"/>
                <a:gd name="T112" fmla="*/ 422 w 422"/>
                <a:gd name="T113" fmla="*/ 211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422" h="302">
                  <a:moveTo>
                    <a:pt x="422" y="211"/>
                  </a:moveTo>
                  <a:cubicBezTo>
                    <a:pt x="422" y="221"/>
                    <a:pt x="422" y="230"/>
                    <a:pt x="422" y="239"/>
                  </a:cubicBezTo>
                  <a:cubicBezTo>
                    <a:pt x="419" y="252"/>
                    <a:pt x="416" y="264"/>
                    <a:pt x="412" y="276"/>
                  </a:cubicBezTo>
                  <a:cubicBezTo>
                    <a:pt x="412" y="278"/>
                    <a:pt x="411" y="280"/>
                    <a:pt x="411" y="282"/>
                  </a:cubicBezTo>
                  <a:cubicBezTo>
                    <a:pt x="409" y="283"/>
                    <a:pt x="408" y="283"/>
                    <a:pt x="407" y="284"/>
                  </a:cubicBezTo>
                  <a:cubicBezTo>
                    <a:pt x="401" y="287"/>
                    <a:pt x="395" y="291"/>
                    <a:pt x="391" y="296"/>
                  </a:cubicBezTo>
                  <a:cubicBezTo>
                    <a:pt x="388" y="287"/>
                    <a:pt x="385" y="277"/>
                    <a:pt x="384" y="268"/>
                  </a:cubicBezTo>
                  <a:cubicBezTo>
                    <a:pt x="380" y="250"/>
                    <a:pt x="379" y="230"/>
                    <a:pt x="382" y="212"/>
                  </a:cubicBezTo>
                  <a:cubicBezTo>
                    <a:pt x="378" y="199"/>
                    <a:pt x="371" y="188"/>
                    <a:pt x="372" y="174"/>
                  </a:cubicBezTo>
                  <a:cubicBezTo>
                    <a:pt x="372" y="172"/>
                    <a:pt x="372" y="170"/>
                    <a:pt x="370" y="169"/>
                  </a:cubicBezTo>
                  <a:cubicBezTo>
                    <a:pt x="367" y="165"/>
                    <a:pt x="359" y="171"/>
                    <a:pt x="354" y="172"/>
                  </a:cubicBezTo>
                  <a:cubicBezTo>
                    <a:pt x="337" y="177"/>
                    <a:pt x="318" y="179"/>
                    <a:pt x="300" y="175"/>
                  </a:cubicBezTo>
                  <a:cubicBezTo>
                    <a:pt x="316" y="167"/>
                    <a:pt x="333" y="158"/>
                    <a:pt x="343" y="143"/>
                  </a:cubicBezTo>
                  <a:cubicBezTo>
                    <a:pt x="346" y="139"/>
                    <a:pt x="342" y="134"/>
                    <a:pt x="338" y="136"/>
                  </a:cubicBezTo>
                  <a:cubicBezTo>
                    <a:pt x="333" y="142"/>
                    <a:pt x="326" y="144"/>
                    <a:pt x="319" y="147"/>
                  </a:cubicBezTo>
                  <a:cubicBezTo>
                    <a:pt x="308" y="150"/>
                    <a:pt x="297" y="153"/>
                    <a:pt x="285" y="153"/>
                  </a:cubicBezTo>
                  <a:cubicBezTo>
                    <a:pt x="293" y="148"/>
                    <a:pt x="301" y="143"/>
                    <a:pt x="307" y="136"/>
                  </a:cubicBezTo>
                  <a:cubicBezTo>
                    <a:pt x="309" y="134"/>
                    <a:pt x="317" y="126"/>
                    <a:pt x="320" y="120"/>
                  </a:cubicBezTo>
                  <a:cubicBezTo>
                    <a:pt x="325" y="116"/>
                    <a:pt x="328" y="111"/>
                    <a:pt x="324" y="109"/>
                  </a:cubicBezTo>
                  <a:cubicBezTo>
                    <a:pt x="323" y="109"/>
                    <a:pt x="322" y="109"/>
                    <a:pt x="321" y="109"/>
                  </a:cubicBezTo>
                  <a:cubicBezTo>
                    <a:pt x="316" y="113"/>
                    <a:pt x="311" y="118"/>
                    <a:pt x="305" y="121"/>
                  </a:cubicBezTo>
                  <a:cubicBezTo>
                    <a:pt x="293" y="127"/>
                    <a:pt x="278" y="128"/>
                    <a:pt x="266" y="131"/>
                  </a:cubicBezTo>
                  <a:cubicBezTo>
                    <a:pt x="246" y="147"/>
                    <a:pt x="220" y="153"/>
                    <a:pt x="194" y="153"/>
                  </a:cubicBezTo>
                  <a:cubicBezTo>
                    <a:pt x="202" y="146"/>
                    <a:pt x="210" y="138"/>
                    <a:pt x="216" y="131"/>
                  </a:cubicBezTo>
                  <a:cubicBezTo>
                    <a:pt x="217" y="130"/>
                    <a:pt x="217" y="130"/>
                    <a:pt x="217" y="129"/>
                  </a:cubicBezTo>
                  <a:cubicBezTo>
                    <a:pt x="218" y="129"/>
                    <a:pt x="218" y="128"/>
                    <a:pt x="219" y="127"/>
                  </a:cubicBezTo>
                  <a:cubicBezTo>
                    <a:pt x="223" y="125"/>
                    <a:pt x="227" y="122"/>
                    <a:pt x="231" y="119"/>
                  </a:cubicBezTo>
                  <a:cubicBezTo>
                    <a:pt x="234" y="117"/>
                    <a:pt x="236" y="114"/>
                    <a:pt x="238" y="111"/>
                  </a:cubicBezTo>
                  <a:cubicBezTo>
                    <a:pt x="238" y="111"/>
                    <a:pt x="238" y="110"/>
                    <a:pt x="238" y="109"/>
                  </a:cubicBezTo>
                  <a:cubicBezTo>
                    <a:pt x="237" y="109"/>
                    <a:pt x="236" y="109"/>
                    <a:pt x="236" y="109"/>
                  </a:cubicBezTo>
                  <a:cubicBezTo>
                    <a:pt x="229" y="113"/>
                    <a:pt x="222" y="117"/>
                    <a:pt x="215" y="120"/>
                  </a:cubicBezTo>
                  <a:cubicBezTo>
                    <a:pt x="200" y="126"/>
                    <a:pt x="185" y="128"/>
                    <a:pt x="170" y="131"/>
                  </a:cubicBezTo>
                  <a:cubicBezTo>
                    <a:pt x="166" y="131"/>
                    <a:pt x="164" y="133"/>
                    <a:pt x="163" y="136"/>
                  </a:cubicBezTo>
                  <a:cubicBezTo>
                    <a:pt x="141" y="165"/>
                    <a:pt x="107" y="181"/>
                    <a:pt x="74" y="190"/>
                  </a:cubicBezTo>
                  <a:cubicBezTo>
                    <a:pt x="77" y="180"/>
                    <a:pt x="82" y="170"/>
                    <a:pt x="86" y="159"/>
                  </a:cubicBezTo>
                  <a:cubicBezTo>
                    <a:pt x="87" y="157"/>
                    <a:pt x="88" y="155"/>
                    <a:pt x="86" y="152"/>
                  </a:cubicBezTo>
                  <a:cubicBezTo>
                    <a:pt x="84" y="150"/>
                    <a:pt x="81" y="152"/>
                    <a:pt x="79" y="154"/>
                  </a:cubicBezTo>
                  <a:cubicBezTo>
                    <a:pt x="75" y="159"/>
                    <a:pt x="72" y="165"/>
                    <a:pt x="67" y="170"/>
                  </a:cubicBezTo>
                  <a:cubicBezTo>
                    <a:pt x="60" y="178"/>
                    <a:pt x="51" y="187"/>
                    <a:pt x="41" y="194"/>
                  </a:cubicBezTo>
                  <a:cubicBezTo>
                    <a:pt x="39" y="196"/>
                    <a:pt x="36" y="198"/>
                    <a:pt x="33" y="200"/>
                  </a:cubicBezTo>
                  <a:cubicBezTo>
                    <a:pt x="32" y="201"/>
                    <a:pt x="30" y="203"/>
                    <a:pt x="31" y="205"/>
                  </a:cubicBezTo>
                  <a:cubicBezTo>
                    <a:pt x="35" y="231"/>
                    <a:pt x="34" y="258"/>
                    <a:pt x="29" y="284"/>
                  </a:cubicBezTo>
                  <a:cubicBezTo>
                    <a:pt x="28" y="290"/>
                    <a:pt x="27" y="296"/>
                    <a:pt x="26" y="302"/>
                  </a:cubicBezTo>
                  <a:cubicBezTo>
                    <a:pt x="21" y="296"/>
                    <a:pt x="15" y="290"/>
                    <a:pt x="11" y="286"/>
                  </a:cubicBezTo>
                  <a:cubicBezTo>
                    <a:pt x="8" y="271"/>
                    <a:pt x="6" y="256"/>
                    <a:pt x="6" y="240"/>
                  </a:cubicBezTo>
                  <a:cubicBezTo>
                    <a:pt x="6" y="216"/>
                    <a:pt x="12" y="190"/>
                    <a:pt x="27" y="171"/>
                  </a:cubicBezTo>
                  <a:cubicBezTo>
                    <a:pt x="17" y="178"/>
                    <a:pt x="9" y="187"/>
                    <a:pt x="2" y="197"/>
                  </a:cubicBezTo>
                  <a:cubicBezTo>
                    <a:pt x="0" y="181"/>
                    <a:pt x="7" y="165"/>
                    <a:pt x="14" y="150"/>
                  </a:cubicBezTo>
                  <a:cubicBezTo>
                    <a:pt x="40" y="95"/>
                    <a:pt x="81" y="42"/>
                    <a:pt x="139" y="25"/>
                  </a:cubicBezTo>
                  <a:cubicBezTo>
                    <a:pt x="178" y="13"/>
                    <a:pt x="220" y="18"/>
                    <a:pt x="260" y="24"/>
                  </a:cubicBezTo>
                  <a:cubicBezTo>
                    <a:pt x="253" y="16"/>
                    <a:pt x="247" y="8"/>
                    <a:pt x="240" y="0"/>
                  </a:cubicBezTo>
                  <a:cubicBezTo>
                    <a:pt x="263" y="7"/>
                    <a:pt x="286" y="15"/>
                    <a:pt x="307" y="28"/>
                  </a:cubicBezTo>
                  <a:cubicBezTo>
                    <a:pt x="327" y="41"/>
                    <a:pt x="344" y="60"/>
                    <a:pt x="349" y="83"/>
                  </a:cubicBezTo>
                  <a:cubicBezTo>
                    <a:pt x="347" y="83"/>
                    <a:pt x="349" y="85"/>
                    <a:pt x="347" y="85"/>
                  </a:cubicBezTo>
                  <a:cubicBezTo>
                    <a:pt x="369" y="96"/>
                    <a:pt x="388" y="113"/>
                    <a:pt x="402" y="133"/>
                  </a:cubicBezTo>
                  <a:cubicBezTo>
                    <a:pt x="409" y="143"/>
                    <a:pt x="414" y="154"/>
                    <a:pt x="418" y="165"/>
                  </a:cubicBezTo>
                  <a:cubicBezTo>
                    <a:pt x="422" y="180"/>
                    <a:pt x="422" y="196"/>
                    <a:pt x="422" y="211"/>
                  </a:cubicBezTo>
                  <a:close/>
                </a:path>
              </a:pathLst>
            </a:custGeom>
            <a:solidFill>
              <a:srgbClr val="564D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69314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34;p36">
            <a:extLst>
              <a:ext uri="{FF2B5EF4-FFF2-40B4-BE49-F238E27FC236}">
                <a16:creationId xmlns:a16="http://schemas.microsoft.com/office/drawing/2014/main" id="{08C3264D-048B-47E2-A3E1-B8736C8075AF}"/>
              </a:ext>
            </a:extLst>
          </p:cNvPr>
          <p:cNvSpPr/>
          <p:nvPr/>
        </p:nvSpPr>
        <p:spPr>
          <a:xfrm>
            <a:off x="681149" y="1559512"/>
            <a:ext cx="6538801" cy="4013975"/>
          </a:xfrm>
          <a:prstGeom prst="roundRect">
            <a:avLst>
              <a:gd name="adj" fmla="val 5811"/>
            </a:avLst>
          </a:prstGeom>
          <a:solidFill>
            <a:schemeClr val="bg1"/>
          </a:solidFill>
          <a:ln>
            <a:noFill/>
          </a:ln>
          <a:effectLst>
            <a:outerShdw blurRad="381000" dist="76200" dir="5400000" algn="ctr" rotWithShape="0">
              <a:srgbClr val="000000">
                <a:alpha val="14901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3" name="Google Shape;135;p36">
            <a:extLst>
              <a:ext uri="{FF2B5EF4-FFF2-40B4-BE49-F238E27FC236}">
                <a16:creationId xmlns:a16="http://schemas.microsoft.com/office/drawing/2014/main" id="{3A84C993-D796-47BE-B319-E6ED93090396}"/>
              </a:ext>
            </a:extLst>
          </p:cNvPr>
          <p:cNvSpPr txBox="1"/>
          <p:nvPr/>
        </p:nvSpPr>
        <p:spPr>
          <a:xfrm>
            <a:off x="909799" y="2056766"/>
            <a:ext cx="2932015" cy="746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en-US" sz="4400" dirty="0" err="1">
                <a:latin typeface="Product Sans Black" panose="020B0A03030502040203" pitchFamily="34" charset="0"/>
              </a:rPr>
              <a:t>Funij.com</a:t>
            </a:r>
            <a:r>
              <a:rPr lang="en-US" sz="4400" dirty="0">
                <a:latin typeface="Product Sans Black" panose="020B0A03030502040203" pitchFamily="34" charset="0"/>
              </a:rPr>
              <a:t> </a:t>
            </a:r>
            <a:endParaRPr lang="en-US" sz="4400" b="1" kern="0" dirty="0">
              <a:solidFill>
                <a:srgbClr val="2C3930"/>
              </a:solidFill>
              <a:latin typeface="Product Sans Black" panose="020B0A03030502040203" pitchFamily="34" charset="0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4" name="Google Shape;136;p36">
            <a:hlinkClick r:id="rId2"/>
            <a:extLst>
              <a:ext uri="{FF2B5EF4-FFF2-40B4-BE49-F238E27FC236}">
                <a16:creationId xmlns:a16="http://schemas.microsoft.com/office/drawing/2014/main" id="{6F87160E-5A89-4FD5-BED6-780444D37688}"/>
              </a:ext>
            </a:extLst>
          </p:cNvPr>
          <p:cNvSpPr txBox="1"/>
          <p:nvPr/>
        </p:nvSpPr>
        <p:spPr>
          <a:xfrm>
            <a:off x="939927" y="2707798"/>
            <a:ext cx="4652941" cy="5493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>
              <a:lnSpc>
                <a:spcPct val="130000"/>
              </a:lnSpc>
              <a:buClr>
                <a:srgbClr val="000000"/>
              </a:buClr>
              <a:buFont typeface="Arial"/>
              <a:buNone/>
            </a:pPr>
            <a:r>
              <a:rPr lang="en-US" sz="2400" kern="0" dirty="0" err="1">
                <a:solidFill>
                  <a:srgbClr val="2C3930"/>
                </a:solidFill>
                <a:latin typeface="Gisha" panose="020B0502040204020203" pitchFamily="34" charset="-79"/>
                <a:ea typeface="Inter"/>
                <a:cs typeface="Gisha" panose="020B0502040204020203" pitchFamily="34" charset="-79"/>
                <a:sym typeface="Inter"/>
              </a:rPr>
              <a:t>Whatsapp</a:t>
            </a:r>
            <a:r>
              <a:rPr lang="en-US" sz="2400" kern="0" dirty="0">
                <a:solidFill>
                  <a:srgbClr val="2C3930"/>
                </a:solidFill>
                <a:latin typeface="Gisha" panose="020B0502040204020203" pitchFamily="34" charset="-79"/>
                <a:ea typeface="Inter"/>
                <a:cs typeface="Gisha" panose="020B0502040204020203" pitchFamily="34" charset="-79"/>
                <a:sym typeface="Inter"/>
              </a:rPr>
              <a:t> : +62 8816193387</a:t>
            </a:r>
            <a:endParaRPr sz="3600" kern="0" dirty="0">
              <a:solidFill>
                <a:srgbClr val="2C3930"/>
              </a:solidFill>
              <a:latin typeface="Gisha" panose="020B0502040204020203" pitchFamily="34" charset="-79"/>
              <a:cs typeface="Gisha" panose="020B0502040204020203" pitchFamily="34" charset="-79"/>
              <a:sym typeface="Arial"/>
            </a:endParaRPr>
          </a:p>
        </p:txBody>
      </p:sp>
      <p:cxnSp>
        <p:nvCxnSpPr>
          <p:cNvPr id="5" name="Google Shape;145;p36">
            <a:extLst>
              <a:ext uri="{FF2B5EF4-FFF2-40B4-BE49-F238E27FC236}">
                <a16:creationId xmlns:a16="http://schemas.microsoft.com/office/drawing/2014/main" id="{B51AA1AB-5742-4239-A258-6FA42E731C82}"/>
              </a:ext>
            </a:extLst>
          </p:cNvPr>
          <p:cNvCxnSpPr>
            <a:cxnSpLocks/>
          </p:cNvCxnSpPr>
          <p:nvPr/>
        </p:nvCxnSpPr>
        <p:spPr>
          <a:xfrm>
            <a:off x="939928" y="5421321"/>
            <a:ext cx="5803772" cy="0"/>
          </a:xfrm>
          <a:prstGeom prst="straightConnector1">
            <a:avLst/>
          </a:prstGeom>
          <a:noFill/>
          <a:ln w="12700" cap="flat" cmpd="sng">
            <a:solidFill>
              <a:srgbClr val="D8D8D8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6" name="Google Shape;146;p36">
            <a:extLst>
              <a:ext uri="{FF2B5EF4-FFF2-40B4-BE49-F238E27FC236}">
                <a16:creationId xmlns:a16="http://schemas.microsoft.com/office/drawing/2014/main" id="{94B78737-57F5-490C-9620-33CF50906001}"/>
              </a:ext>
            </a:extLst>
          </p:cNvPr>
          <p:cNvSpPr/>
          <p:nvPr/>
        </p:nvSpPr>
        <p:spPr>
          <a:xfrm>
            <a:off x="939928" y="3532640"/>
            <a:ext cx="357017" cy="333974"/>
          </a:xfrm>
          <a:custGeom>
            <a:avLst/>
            <a:gdLst/>
            <a:ahLst/>
            <a:cxnLst/>
            <a:rect l="l" t="t" r="r" b="b"/>
            <a:pathLst>
              <a:path w="395021" h="343815" extrusionOk="0">
                <a:moveTo>
                  <a:pt x="395021" y="0"/>
                </a:moveTo>
                <a:lnTo>
                  <a:pt x="395021" y="70714"/>
                </a:lnTo>
                <a:cubicBezTo>
                  <a:pt x="345440" y="87783"/>
                  <a:pt x="320650" y="123952"/>
                  <a:pt x="320650" y="179223"/>
                </a:cubicBezTo>
                <a:lnTo>
                  <a:pt x="395021" y="179223"/>
                </a:lnTo>
                <a:lnTo>
                  <a:pt x="395021" y="343815"/>
                </a:lnTo>
                <a:lnTo>
                  <a:pt x="242621" y="343815"/>
                </a:lnTo>
                <a:lnTo>
                  <a:pt x="242621" y="179223"/>
                </a:lnTo>
                <a:cubicBezTo>
                  <a:pt x="242621" y="135332"/>
                  <a:pt x="257658" y="96724"/>
                  <a:pt x="287731" y="63399"/>
                </a:cubicBezTo>
                <a:cubicBezTo>
                  <a:pt x="314554" y="34138"/>
                  <a:pt x="350317" y="13005"/>
                  <a:pt x="395021" y="0"/>
                </a:cubicBezTo>
                <a:close/>
                <a:moveTo>
                  <a:pt x="152400" y="0"/>
                </a:moveTo>
                <a:lnTo>
                  <a:pt x="152400" y="70714"/>
                </a:lnTo>
                <a:cubicBezTo>
                  <a:pt x="102819" y="87783"/>
                  <a:pt x="78029" y="123952"/>
                  <a:pt x="78029" y="179223"/>
                </a:cubicBezTo>
                <a:lnTo>
                  <a:pt x="152400" y="179223"/>
                </a:lnTo>
                <a:lnTo>
                  <a:pt x="152400" y="343815"/>
                </a:lnTo>
                <a:lnTo>
                  <a:pt x="0" y="343815"/>
                </a:lnTo>
                <a:lnTo>
                  <a:pt x="0" y="179223"/>
                </a:lnTo>
                <a:cubicBezTo>
                  <a:pt x="0" y="135332"/>
                  <a:pt x="15037" y="96724"/>
                  <a:pt x="45111" y="63399"/>
                </a:cubicBezTo>
                <a:cubicBezTo>
                  <a:pt x="71933" y="34138"/>
                  <a:pt x="107696" y="13005"/>
                  <a:pt x="152400" y="0"/>
                </a:cubicBezTo>
                <a:close/>
              </a:path>
            </a:pathLst>
          </a:custGeom>
          <a:solidFill>
            <a:srgbClr val="2C3930"/>
          </a:solidFill>
          <a:ln>
            <a:noFill/>
          </a:ln>
          <a:effectLst>
            <a:outerShdw blurRad="444500" dist="254000" dir="8100000" algn="tr" rotWithShape="0">
              <a:srgbClr val="000000">
                <a:alpha val="11764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4400" b="0" i="0" u="none" strike="noStrike" kern="0" cap="none" spc="0" normalizeH="0" baseline="0" noProof="0">
              <a:ln>
                <a:noFill/>
              </a:ln>
              <a:solidFill>
                <a:srgbClr val="C39154"/>
              </a:solidFill>
              <a:effectLst/>
              <a:uLnTx/>
              <a:uFillTx/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7" name="Google Shape;147;p36">
            <a:extLst>
              <a:ext uri="{FF2B5EF4-FFF2-40B4-BE49-F238E27FC236}">
                <a16:creationId xmlns:a16="http://schemas.microsoft.com/office/drawing/2014/main" id="{3067D721-7A95-42D3-800B-919ED0575CA5}"/>
              </a:ext>
            </a:extLst>
          </p:cNvPr>
          <p:cNvSpPr/>
          <p:nvPr/>
        </p:nvSpPr>
        <p:spPr>
          <a:xfrm>
            <a:off x="1445239" y="3450612"/>
            <a:ext cx="5608704" cy="16078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Gue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pernah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gagal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interview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gara-gara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CV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gue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berantakan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. Literally.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HRD-nya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bilang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‘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sayang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banget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,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isi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lo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oke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tapi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CV-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nya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bikin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pusing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’.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Sejak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itu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gue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pake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jasa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desain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CV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dari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orang yang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ngerti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desain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dan HR mindset.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Hasilnya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?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Langsung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dapet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panggilan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.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Bener-bener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worth it</a:t>
            </a:r>
            <a:endParaRPr lang="en-US" sz="2000" i="1" dirty="0">
              <a:solidFill>
                <a:schemeClr val="bg1">
                  <a:lumMod val="50000"/>
                </a:schemeClr>
              </a:solidFill>
              <a:latin typeface="Calibri Light" panose="020F0302020204030204" pitchFamily="34" charset="0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23281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235</Words>
  <Application>Microsoft Office PowerPoint</Application>
  <PresentationFormat>Widescreen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Arial</vt:lpstr>
      <vt:lpstr>Bell Gothic Std Black</vt:lpstr>
      <vt:lpstr>Calibri</vt:lpstr>
      <vt:lpstr>Calibri Light</vt:lpstr>
      <vt:lpstr>Gisha</vt:lpstr>
      <vt:lpstr>Inter</vt:lpstr>
      <vt:lpstr>Product Sans Black</vt:lpstr>
      <vt:lpstr>Red Hat Display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08 Customer Testimonial</dc:title>
  <dc:creator>Muhamad Rizki Sunarya</dc:creator>
  <cp:keywords>Funij.com</cp:keywords>
  <cp:lastModifiedBy>Muhamad Rizki Sunarya</cp:lastModifiedBy>
  <cp:revision>20</cp:revision>
  <dcterms:created xsi:type="dcterms:W3CDTF">2025-07-11T03:14:44Z</dcterms:created>
  <dcterms:modified xsi:type="dcterms:W3CDTF">2025-07-11T08:15:21Z</dcterms:modified>
</cp:coreProperties>
</file>