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48235"/>
    <a:srgbClr val="6C4E31"/>
    <a:srgbClr val="133E87"/>
    <a:srgbClr val="FFDBB5"/>
    <a:srgbClr val="D6C0B3"/>
    <a:srgbClr val="CBDCEB"/>
    <a:srgbClr val="F3F3E0"/>
    <a:srgbClr val="FF6500"/>
    <a:srgbClr val="4F1787"/>
    <a:srgbClr val="EB36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122" autoAdjust="0"/>
    <p:restoredTop sz="94660"/>
  </p:normalViewPr>
  <p:slideViewPr>
    <p:cSldViewPr snapToGrid="0" showGuides="1">
      <p:cViewPr varScale="1">
        <p:scale>
          <a:sx n="57" d="100"/>
          <a:sy n="57" d="100"/>
        </p:scale>
        <p:origin x="78" y="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EE77EB-DE14-4CC0-9801-71444559E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7B96065-C58E-4550-95AB-4EBCD68BB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711126-6C62-4439-AB51-362F3D5DD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FAA732C-DC9D-4FBD-981E-BB0F70EB7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0396CA-8175-43B4-B716-07157E164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B5FE3-81F9-43C2-8DA4-463D31F0CD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C6060-7723-4682-8236-503B856863DC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98D1E-36B3-4D8C-AAFB-49AD1FE08F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538042-1D19-41C4-8977-7BEC4AF83C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4DA6E0-1BB8-409B-855A-58E2186E480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0C331E1F-11A0-4415-83A4-2F6A08C16C59}"/>
              </a:ext>
            </a:extLst>
          </p:cNvPr>
          <p:cNvGrpSpPr/>
          <p:nvPr userDrawn="1"/>
        </p:nvGrpSpPr>
        <p:grpSpPr>
          <a:xfrm>
            <a:off x="77718" y="6549953"/>
            <a:ext cx="1169575" cy="245859"/>
            <a:chOff x="77718" y="6549953"/>
            <a:chExt cx="1169575" cy="245859"/>
          </a:xfrm>
          <a:solidFill>
            <a:srgbClr val="0060AE"/>
          </a:solidFill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5A609421-2A79-434F-ABC9-4300702966E4}"/>
                </a:ext>
              </a:extLst>
            </p:cNvPr>
            <p:cNvSpPr/>
            <p:nvPr userDrawn="1"/>
          </p:nvSpPr>
          <p:spPr>
            <a:xfrm>
              <a:off x="5279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7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7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3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3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C1A6E272-7B9A-47FB-9BA6-C449F080377C}"/>
                </a:ext>
              </a:extLst>
            </p:cNvPr>
            <p:cNvSpPr/>
            <p:nvPr userDrawn="1"/>
          </p:nvSpPr>
          <p:spPr>
            <a:xfrm>
              <a:off x="604175" y="6549953"/>
              <a:ext cx="48349" cy="48348"/>
            </a:xfrm>
            <a:custGeom>
              <a:avLst/>
              <a:gdLst/>
              <a:ahLst/>
              <a:cxnLst/>
              <a:rect l="l" t="t" r="r" b="b"/>
              <a:pathLst>
                <a:path w="48349" h="48348">
                  <a:moveTo>
                    <a:pt x="24174" y="0"/>
                  </a:moveTo>
                  <a:cubicBezTo>
                    <a:pt x="27432" y="0"/>
                    <a:pt x="30561" y="642"/>
                    <a:pt x="33561" y="1928"/>
                  </a:cubicBezTo>
                  <a:cubicBezTo>
                    <a:pt x="36562" y="3214"/>
                    <a:pt x="39133" y="4929"/>
                    <a:pt x="41276" y="7072"/>
                  </a:cubicBezTo>
                  <a:cubicBezTo>
                    <a:pt x="43420" y="9215"/>
                    <a:pt x="45134" y="11787"/>
                    <a:pt x="46420" y="14787"/>
                  </a:cubicBezTo>
                  <a:cubicBezTo>
                    <a:pt x="47706" y="17787"/>
                    <a:pt x="48349" y="20916"/>
                    <a:pt x="48349" y="24174"/>
                  </a:cubicBezTo>
                  <a:cubicBezTo>
                    <a:pt x="48349" y="27603"/>
                    <a:pt x="47706" y="30775"/>
                    <a:pt x="46420" y="33689"/>
                  </a:cubicBezTo>
                  <a:cubicBezTo>
                    <a:pt x="45134" y="36604"/>
                    <a:pt x="43420" y="39133"/>
                    <a:pt x="41276" y="41276"/>
                  </a:cubicBezTo>
                  <a:cubicBezTo>
                    <a:pt x="39133" y="43419"/>
                    <a:pt x="36562" y="45134"/>
                    <a:pt x="33561" y="46420"/>
                  </a:cubicBezTo>
                  <a:cubicBezTo>
                    <a:pt x="30561" y="47706"/>
                    <a:pt x="27432" y="48348"/>
                    <a:pt x="24174" y="48348"/>
                  </a:cubicBezTo>
                  <a:cubicBezTo>
                    <a:pt x="20745" y="48348"/>
                    <a:pt x="17574" y="47706"/>
                    <a:pt x="14659" y="46420"/>
                  </a:cubicBezTo>
                  <a:cubicBezTo>
                    <a:pt x="11744" y="45134"/>
                    <a:pt x="9215" y="43419"/>
                    <a:pt x="7072" y="41276"/>
                  </a:cubicBezTo>
                  <a:cubicBezTo>
                    <a:pt x="4929" y="39133"/>
                    <a:pt x="3215" y="36604"/>
                    <a:pt x="1929" y="33689"/>
                  </a:cubicBezTo>
                  <a:cubicBezTo>
                    <a:pt x="643" y="30775"/>
                    <a:pt x="0" y="27603"/>
                    <a:pt x="0" y="24174"/>
                  </a:cubicBezTo>
                  <a:cubicBezTo>
                    <a:pt x="0" y="20916"/>
                    <a:pt x="643" y="17787"/>
                    <a:pt x="1929" y="14787"/>
                  </a:cubicBezTo>
                  <a:cubicBezTo>
                    <a:pt x="3215" y="11787"/>
                    <a:pt x="4929" y="9215"/>
                    <a:pt x="7072" y="7072"/>
                  </a:cubicBezTo>
                  <a:cubicBezTo>
                    <a:pt x="9215" y="4929"/>
                    <a:pt x="11744" y="3214"/>
                    <a:pt x="14659" y="1928"/>
                  </a:cubicBezTo>
                  <a:cubicBezTo>
                    <a:pt x="17574" y="642"/>
                    <a:pt x="20745" y="0"/>
                    <a:pt x="2417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6DA70B4D-F5FB-4052-9226-4473C5839218}"/>
                </a:ext>
              </a:extLst>
            </p:cNvPr>
            <p:cNvSpPr/>
            <p:nvPr userDrawn="1"/>
          </p:nvSpPr>
          <p:spPr>
            <a:xfrm>
              <a:off x="77718" y="6552010"/>
              <a:ext cx="121386" cy="184137"/>
            </a:xfrm>
            <a:custGeom>
              <a:avLst/>
              <a:gdLst/>
              <a:ahLst/>
              <a:cxnLst/>
              <a:rect l="l" t="t" r="r" b="b"/>
              <a:pathLst>
                <a:path w="121386" h="184137">
                  <a:moveTo>
                    <a:pt x="0" y="0"/>
                  </a:moveTo>
                  <a:lnTo>
                    <a:pt x="121386" y="0"/>
                  </a:lnTo>
                  <a:lnTo>
                    <a:pt x="121386" y="38062"/>
                  </a:lnTo>
                  <a:lnTo>
                    <a:pt x="40119" y="38062"/>
                  </a:lnTo>
                  <a:lnTo>
                    <a:pt x="40119" y="75095"/>
                  </a:lnTo>
                  <a:lnTo>
                    <a:pt x="113157" y="75095"/>
                  </a:lnTo>
                  <a:lnTo>
                    <a:pt x="113157" y="113157"/>
                  </a:lnTo>
                  <a:lnTo>
                    <a:pt x="40119" y="113157"/>
                  </a:lnTo>
                  <a:lnTo>
                    <a:pt x="40119" y="184137"/>
                  </a:lnTo>
                  <a:lnTo>
                    <a:pt x="0" y="184137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120FE332-4CE2-4091-8DBB-81C3447AB227}"/>
                </a:ext>
              </a:extLst>
            </p:cNvPr>
            <p:cNvSpPr/>
            <p:nvPr userDrawn="1"/>
          </p:nvSpPr>
          <p:spPr>
            <a:xfrm>
              <a:off x="378403" y="6606017"/>
              <a:ext cx="123958" cy="130130"/>
            </a:xfrm>
            <a:custGeom>
              <a:avLst/>
              <a:gdLst/>
              <a:ahLst/>
              <a:cxnLst/>
              <a:rect l="l" t="t" r="r" b="b"/>
              <a:pathLst>
                <a:path w="123958" h="130130">
                  <a:moveTo>
                    <a:pt x="77152" y="0"/>
                  </a:moveTo>
                  <a:cubicBezTo>
                    <a:pt x="92926" y="0"/>
                    <a:pt x="104670" y="5057"/>
                    <a:pt x="112385" y="15173"/>
                  </a:cubicBezTo>
                  <a:cubicBezTo>
                    <a:pt x="120101" y="25289"/>
                    <a:pt x="123958" y="38576"/>
                    <a:pt x="123958" y="55035"/>
                  </a:cubicBezTo>
                  <a:lnTo>
                    <a:pt x="123958" y="130130"/>
                  </a:lnTo>
                  <a:lnTo>
                    <a:pt x="85382" y="130130"/>
                  </a:lnTo>
                  <a:lnTo>
                    <a:pt x="85382" y="59407"/>
                  </a:lnTo>
                  <a:cubicBezTo>
                    <a:pt x="85382" y="52549"/>
                    <a:pt x="83753" y="46934"/>
                    <a:pt x="80496" y="42562"/>
                  </a:cubicBezTo>
                  <a:cubicBezTo>
                    <a:pt x="77238" y="38190"/>
                    <a:pt x="72180" y="36004"/>
                    <a:pt x="65322" y="36004"/>
                  </a:cubicBezTo>
                  <a:cubicBezTo>
                    <a:pt x="56578" y="36004"/>
                    <a:pt x="49935" y="39347"/>
                    <a:pt x="45391" y="46034"/>
                  </a:cubicBezTo>
                  <a:cubicBezTo>
                    <a:pt x="40848" y="52721"/>
                    <a:pt x="38576" y="61465"/>
                    <a:pt x="38576" y="72266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7149" y="6686"/>
                    <a:pt x="60007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5F71F489-4A3A-40A6-986C-EE5778DC2938}"/>
                </a:ext>
              </a:extLst>
            </p:cNvPr>
            <p:cNvSpPr/>
            <p:nvPr userDrawn="1"/>
          </p:nvSpPr>
          <p:spPr>
            <a:xfrm>
              <a:off x="752202" y="6606017"/>
              <a:ext cx="129616" cy="134245"/>
            </a:xfrm>
            <a:custGeom>
              <a:avLst/>
              <a:gdLst/>
              <a:ahLst/>
              <a:cxnLst/>
              <a:rect l="l" t="t" r="r" b="b"/>
              <a:pathLst>
                <a:path w="129616" h="134245">
                  <a:moveTo>
                    <a:pt x="67894" y="0"/>
                  </a:moveTo>
                  <a:cubicBezTo>
                    <a:pt x="82296" y="0"/>
                    <a:pt x="94683" y="3172"/>
                    <a:pt x="105056" y="9515"/>
                  </a:cubicBezTo>
                  <a:cubicBezTo>
                    <a:pt x="115429" y="15859"/>
                    <a:pt x="123101" y="24603"/>
                    <a:pt x="128073" y="35747"/>
                  </a:cubicBezTo>
                  <a:lnTo>
                    <a:pt x="92583" y="50663"/>
                  </a:lnTo>
                  <a:cubicBezTo>
                    <a:pt x="89840" y="45691"/>
                    <a:pt x="86539" y="42005"/>
                    <a:pt x="82682" y="39605"/>
                  </a:cubicBezTo>
                  <a:cubicBezTo>
                    <a:pt x="78824" y="37204"/>
                    <a:pt x="73895" y="36004"/>
                    <a:pt x="67894" y="36004"/>
                  </a:cubicBezTo>
                  <a:cubicBezTo>
                    <a:pt x="59493" y="36004"/>
                    <a:pt x="52506" y="38790"/>
                    <a:pt x="46934" y="44362"/>
                  </a:cubicBezTo>
                  <a:cubicBezTo>
                    <a:pt x="41362" y="49935"/>
                    <a:pt x="38576" y="57521"/>
                    <a:pt x="38576" y="67122"/>
                  </a:cubicBezTo>
                  <a:cubicBezTo>
                    <a:pt x="38576" y="76724"/>
                    <a:pt x="41362" y="84310"/>
                    <a:pt x="46934" y="89882"/>
                  </a:cubicBezTo>
                  <a:cubicBezTo>
                    <a:pt x="52506" y="95454"/>
                    <a:pt x="59493" y="98241"/>
                    <a:pt x="67894" y="98241"/>
                  </a:cubicBezTo>
                  <a:cubicBezTo>
                    <a:pt x="73895" y="98241"/>
                    <a:pt x="79038" y="96912"/>
                    <a:pt x="83325" y="94254"/>
                  </a:cubicBezTo>
                  <a:cubicBezTo>
                    <a:pt x="87611" y="91597"/>
                    <a:pt x="91211" y="87696"/>
                    <a:pt x="94126" y="82553"/>
                  </a:cubicBezTo>
                  <a:lnTo>
                    <a:pt x="129616" y="97983"/>
                  </a:lnTo>
                  <a:cubicBezTo>
                    <a:pt x="123444" y="109299"/>
                    <a:pt x="115257" y="118172"/>
                    <a:pt x="105056" y="124601"/>
                  </a:cubicBezTo>
                  <a:cubicBezTo>
                    <a:pt x="94855" y="131030"/>
                    <a:pt x="82467" y="134245"/>
                    <a:pt x="67894" y="134245"/>
                  </a:cubicBezTo>
                  <a:cubicBezTo>
                    <a:pt x="58121" y="134245"/>
                    <a:pt x="49077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7" y="1671"/>
                    <a:pt x="58121" y="0"/>
                    <a:pt x="67894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59926EE-8277-4ECF-AA27-A3DAB02632FF}"/>
                </a:ext>
              </a:extLst>
            </p:cNvPr>
            <p:cNvSpPr/>
            <p:nvPr userDrawn="1"/>
          </p:nvSpPr>
          <p:spPr>
            <a:xfrm>
              <a:off x="895077" y="6606017"/>
              <a:ext cx="135788" cy="134245"/>
            </a:xfrm>
            <a:custGeom>
              <a:avLst/>
              <a:gdLst/>
              <a:ahLst/>
              <a:cxnLst/>
              <a:rect l="l" t="t" r="r" b="b"/>
              <a:pathLst>
                <a:path w="135788" h="134245">
                  <a:moveTo>
                    <a:pt x="67894" y="0"/>
                  </a:moveTo>
                  <a:cubicBezTo>
                    <a:pt x="77667" y="0"/>
                    <a:pt x="86711" y="1671"/>
                    <a:pt x="95026" y="5015"/>
                  </a:cubicBezTo>
                  <a:cubicBezTo>
                    <a:pt x="103341" y="8358"/>
                    <a:pt x="110542" y="12987"/>
                    <a:pt x="116629" y="18902"/>
                  </a:cubicBezTo>
                  <a:cubicBezTo>
                    <a:pt x="122715" y="24817"/>
                    <a:pt x="127430" y="31889"/>
                    <a:pt x="130773" y="40119"/>
                  </a:cubicBezTo>
                  <a:cubicBezTo>
                    <a:pt x="134117" y="48349"/>
                    <a:pt x="135788" y="57350"/>
                    <a:pt x="135788" y="67122"/>
                  </a:cubicBezTo>
                  <a:cubicBezTo>
                    <a:pt x="135788" y="76895"/>
                    <a:pt x="134117" y="85896"/>
                    <a:pt x="130773" y="94126"/>
                  </a:cubicBezTo>
                  <a:cubicBezTo>
                    <a:pt x="127430" y="102355"/>
                    <a:pt x="122715" y="109428"/>
                    <a:pt x="116629" y="115343"/>
                  </a:cubicBezTo>
                  <a:cubicBezTo>
                    <a:pt x="110542" y="121258"/>
                    <a:pt x="103341" y="125887"/>
                    <a:pt x="95026" y="129230"/>
                  </a:cubicBezTo>
                  <a:cubicBezTo>
                    <a:pt x="86711" y="132573"/>
                    <a:pt x="77667" y="134245"/>
                    <a:pt x="67894" y="134245"/>
                  </a:cubicBezTo>
                  <a:cubicBezTo>
                    <a:pt x="58122" y="134245"/>
                    <a:pt x="49078" y="132573"/>
                    <a:pt x="40762" y="129230"/>
                  </a:cubicBezTo>
                  <a:cubicBezTo>
                    <a:pt x="32447" y="125887"/>
                    <a:pt x="25246" y="121258"/>
                    <a:pt x="19159" y="115343"/>
                  </a:cubicBezTo>
                  <a:cubicBezTo>
                    <a:pt x="13073" y="109428"/>
                    <a:pt x="8358" y="102355"/>
                    <a:pt x="5015" y="94126"/>
                  </a:cubicBezTo>
                  <a:cubicBezTo>
                    <a:pt x="1672" y="85896"/>
                    <a:pt x="0" y="76895"/>
                    <a:pt x="0" y="67122"/>
                  </a:cubicBezTo>
                  <a:cubicBezTo>
                    <a:pt x="0" y="57350"/>
                    <a:pt x="1672" y="48349"/>
                    <a:pt x="5015" y="40119"/>
                  </a:cubicBezTo>
                  <a:cubicBezTo>
                    <a:pt x="8358" y="31889"/>
                    <a:pt x="13073" y="24817"/>
                    <a:pt x="19159" y="18902"/>
                  </a:cubicBezTo>
                  <a:cubicBezTo>
                    <a:pt x="25246" y="12987"/>
                    <a:pt x="32447" y="8358"/>
                    <a:pt x="40762" y="5015"/>
                  </a:cubicBezTo>
                  <a:cubicBezTo>
                    <a:pt x="49078" y="1671"/>
                    <a:pt x="58122" y="0"/>
                    <a:pt x="67894" y="0"/>
                  </a:cubicBezTo>
                  <a:close/>
                  <a:moveTo>
                    <a:pt x="67894" y="36004"/>
                  </a:moveTo>
                  <a:cubicBezTo>
                    <a:pt x="63951" y="36004"/>
                    <a:pt x="60222" y="36733"/>
                    <a:pt x="56707" y="38190"/>
                  </a:cubicBezTo>
                  <a:cubicBezTo>
                    <a:pt x="53192" y="39648"/>
                    <a:pt x="50063" y="41748"/>
                    <a:pt x="47320" y="44491"/>
                  </a:cubicBezTo>
                  <a:cubicBezTo>
                    <a:pt x="44577" y="47234"/>
                    <a:pt x="42434" y="50492"/>
                    <a:pt x="40891" y="54264"/>
                  </a:cubicBezTo>
                  <a:cubicBezTo>
                    <a:pt x="39348" y="58036"/>
                    <a:pt x="38576" y="62322"/>
                    <a:pt x="38576" y="67122"/>
                  </a:cubicBezTo>
                  <a:cubicBezTo>
                    <a:pt x="38576" y="71923"/>
                    <a:pt x="39348" y="76252"/>
                    <a:pt x="40891" y="80110"/>
                  </a:cubicBezTo>
                  <a:cubicBezTo>
                    <a:pt x="42434" y="83967"/>
                    <a:pt x="44577" y="87225"/>
                    <a:pt x="47320" y="89882"/>
                  </a:cubicBezTo>
                  <a:cubicBezTo>
                    <a:pt x="50063" y="92540"/>
                    <a:pt x="53192" y="94597"/>
                    <a:pt x="56707" y="96055"/>
                  </a:cubicBezTo>
                  <a:cubicBezTo>
                    <a:pt x="60222" y="97512"/>
                    <a:pt x="63951" y="98241"/>
                    <a:pt x="67894" y="98241"/>
                  </a:cubicBezTo>
                  <a:cubicBezTo>
                    <a:pt x="71838" y="98241"/>
                    <a:pt x="75567" y="97512"/>
                    <a:pt x="79081" y="96055"/>
                  </a:cubicBezTo>
                  <a:cubicBezTo>
                    <a:pt x="82596" y="94597"/>
                    <a:pt x="85725" y="92540"/>
                    <a:pt x="88468" y="89882"/>
                  </a:cubicBezTo>
                  <a:cubicBezTo>
                    <a:pt x="91211" y="87225"/>
                    <a:pt x="93354" y="83967"/>
                    <a:pt x="94898" y="80110"/>
                  </a:cubicBezTo>
                  <a:cubicBezTo>
                    <a:pt x="96441" y="76252"/>
                    <a:pt x="97212" y="71923"/>
                    <a:pt x="97212" y="67122"/>
                  </a:cubicBezTo>
                  <a:cubicBezTo>
                    <a:pt x="97212" y="62322"/>
                    <a:pt x="96441" y="58036"/>
                    <a:pt x="94898" y="54264"/>
                  </a:cubicBezTo>
                  <a:cubicBezTo>
                    <a:pt x="93354" y="50492"/>
                    <a:pt x="91211" y="47234"/>
                    <a:pt x="88468" y="44491"/>
                  </a:cubicBezTo>
                  <a:cubicBezTo>
                    <a:pt x="85725" y="41748"/>
                    <a:pt x="82596" y="39648"/>
                    <a:pt x="79081" y="38190"/>
                  </a:cubicBezTo>
                  <a:cubicBezTo>
                    <a:pt x="75567" y="36733"/>
                    <a:pt x="71838" y="36004"/>
                    <a:pt x="67894" y="360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7F3579C4-2BA4-44E6-A47E-86C760AB4FAE}"/>
                </a:ext>
              </a:extLst>
            </p:cNvPr>
            <p:cNvSpPr/>
            <p:nvPr userDrawn="1"/>
          </p:nvSpPr>
          <p:spPr>
            <a:xfrm>
              <a:off x="1045154" y="6606017"/>
              <a:ext cx="202139" cy="130130"/>
            </a:xfrm>
            <a:custGeom>
              <a:avLst/>
              <a:gdLst/>
              <a:ahLst/>
              <a:cxnLst/>
              <a:rect l="l" t="t" r="r" b="b"/>
              <a:pathLst>
                <a:path w="202139" h="130130">
                  <a:moveTo>
                    <a:pt x="77152" y="0"/>
                  </a:moveTo>
                  <a:cubicBezTo>
                    <a:pt x="86754" y="0"/>
                    <a:pt x="94726" y="2271"/>
                    <a:pt x="101070" y="6815"/>
                  </a:cubicBezTo>
                  <a:cubicBezTo>
                    <a:pt x="107413" y="11358"/>
                    <a:pt x="111871" y="16630"/>
                    <a:pt x="114443" y="22631"/>
                  </a:cubicBezTo>
                  <a:cubicBezTo>
                    <a:pt x="118215" y="16630"/>
                    <a:pt x="123615" y="11358"/>
                    <a:pt x="130645" y="6815"/>
                  </a:cubicBezTo>
                  <a:cubicBezTo>
                    <a:pt x="137674" y="2271"/>
                    <a:pt x="146504" y="0"/>
                    <a:pt x="157134" y="0"/>
                  </a:cubicBezTo>
                  <a:cubicBezTo>
                    <a:pt x="164678" y="0"/>
                    <a:pt x="171278" y="1243"/>
                    <a:pt x="176936" y="3729"/>
                  </a:cubicBezTo>
                  <a:cubicBezTo>
                    <a:pt x="182594" y="6215"/>
                    <a:pt x="187266" y="9687"/>
                    <a:pt x="190952" y="14144"/>
                  </a:cubicBezTo>
                  <a:cubicBezTo>
                    <a:pt x="194638" y="18602"/>
                    <a:pt x="197425" y="23917"/>
                    <a:pt x="199311" y="30089"/>
                  </a:cubicBezTo>
                  <a:cubicBezTo>
                    <a:pt x="201197" y="36261"/>
                    <a:pt x="202139" y="43034"/>
                    <a:pt x="202139" y="50406"/>
                  </a:cubicBezTo>
                  <a:lnTo>
                    <a:pt x="202139" y="130130"/>
                  </a:lnTo>
                  <a:lnTo>
                    <a:pt x="163563" y="130130"/>
                  </a:lnTo>
                  <a:lnTo>
                    <a:pt x="163563" y="57864"/>
                  </a:lnTo>
                  <a:cubicBezTo>
                    <a:pt x="163563" y="51349"/>
                    <a:pt x="162063" y="46077"/>
                    <a:pt x="159063" y="42048"/>
                  </a:cubicBezTo>
                  <a:cubicBezTo>
                    <a:pt x="156062" y="38019"/>
                    <a:pt x="151647" y="36004"/>
                    <a:pt x="145818" y="36004"/>
                  </a:cubicBezTo>
                  <a:cubicBezTo>
                    <a:pt x="137417" y="36004"/>
                    <a:pt x="131073" y="39390"/>
                    <a:pt x="126787" y="46163"/>
                  </a:cubicBezTo>
                  <a:cubicBezTo>
                    <a:pt x="122501" y="52935"/>
                    <a:pt x="120358" y="61979"/>
                    <a:pt x="120358" y="73295"/>
                  </a:cubicBezTo>
                  <a:lnTo>
                    <a:pt x="120358" y="130130"/>
                  </a:lnTo>
                  <a:lnTo>
                    <a:pt x="81782" y="130130"/>
                  </a:lnTo>
                  <a:lnTo>
                    <a:pt x="81782" y="57864"/>
                  </a:lnTo>
                  <a:cubicBezTo>
                    <a:pt x="81782" y="51349"/>
                    <a:pt x="80196" y="46077"/>
                    <a:pt x="77024" y="42048"/>
                  </a:cubicBezTo>
                  <a:cubicBezTo>
                    <a:pt x="73852" y="38019"/>
                    <a:pt x="68923" y="36004"/>
                    <a:pt x="62236" y="36004"/>
                  </a:cubicBezTo>
                  <a:cubicBezTo>
                    <a:pt x="54350" y="36004"/>
                    <a:pt x="48434" y="39390"/>
                    <a:pt x="44491" y="46163"/>
                  </a:cubicBezTo>
                  <a:cubicBezTo>
                    <a:pt x="40548" y="52935"/>
                    <a:pt x="38576" y="61979"/>
                    <a:pt x="38576" y="73295"/>
                  </a:cubicBezTo>
                  <a:lnTo>
                    <a:pt x="38576" y="130130"/>
                  </a:lnTo>
                  <a:lnTo>
                    <a:pt x="0" y="130130"/>
                  </a:lnTo>
                  <a:lnTo>
                    <a:pt x="0" y="4114"/>
                  </a:lnTo>
                  <a:lnTo>
                    <a:pt x="36004" y="4114"/>
                  </a:lnTo>
                  <a:lnTo>
                    <a:pt x="36004" y="20059"/>
                  </a:lnTo>
                  <a:lnTo>
                    <a:pt x="38576" y="20059"/>
                  </a:lnTo>
                  <a:cubicBezTo>
                    <a:pt x="42691" y="13716"/>
                    <a:pt x="47963" y="8787"/>
                    <a:pt x="54392" y="5272"/>
                  </a:cubicBezTo>
                  <a:cubicBezTo>
                    <a:pt x="60822" y="1757"/>
                    <a:pt x="68408" y="0"/>
                    <a:pt x="7715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CAD27B7-147E-4C40-9421-A617DB75BD0F}"/>
                </a:ext>
              </a:extLst>
            </p:cNvPr>
            <p:cNvSpPr/>
            <p:nvPr userDrawn="1"/>
          </p:nvSpPr>
          <p:spPr>
            <a:xfrm>
              <a:off x="224975" y="6610131"/>
              <a:ext cx="123959" cy="130131"/>
            </a:xfrm>
            <a:custGeom>
              <a:avLst/>
              <a:gdLst/>
              <a:ahLst/>
              <a:cxnLst/>
              <a:rect l="l" t="t" r="r" b="b"/>
              <a:pathLst>
                <a:path w="123959" h="130131">
                  <a:moveTo>
                    <a:pt x="0" y="0"/>
                  </a:moveTo>
                  <a:lnTo>
                    <a:pt x="38576" y="0"/>
                  </a:lnTo>
                  <a:lnTo>
                    <a:pt x="38576" y="70724"/>
                  </a:lnTo>
                  <a:cubicBezTo>
                    <a:pt x="38576" y="77582"/>
                    <a:pt x="40205" y="83197"/>
                    <a:pt x="43463" y="87569"/>
                  </a:cubicBezTo>
                  <a:cubicBezTo>
                    <a:pt x="46720" y="91941"/>
                    <a:pt x="51778" y="94127"/>
                    <a:pt x="58636" y="94127"/>
                  </a:cubicBezTo>
                  <a:cubicBezTo>
                    <a:pt x="67380" y="94127"/>
                    <a:pt x="74024" y="90783"/>
                    <a:pt x="78567" y="84097"/>
                  </a:cubicBezTo>
                  <a:cubicBezTo>
                    <a:pt x="83111" y="77410"/>
                    <a:pt x="85382" y="68666"/>
                    <a:pt x="85382" y="57865"/>
                  </a:cubicBezTo>
                  <a:lnTo>
                    <a:pt x="85382" y="0"/>
                  </a:lnTo>
                  <a:lnTo>
                    <a:pt x="123959" y="0"/>
                  </a:lnTo>
                  <a:lnTo>
                    <a:pt x="123959" y="126016"/>
                  </a:lnTo>
                  <a:lnTo>
                    <a:pt x="87954" y="126016"/>
                  </a:lnTo>
                  <a:lnTo>
                    <a:pt x="87954" y="110071"/>
                  </a:lnTo>
                  <a:lnTo>
                    <a:pt x="85382" y="110071"/>
                  </a:lnTo>
                  <a:cubicBezTo>
                    <a:pt x="76810" y="123444"/>
                    <a:pt x="63951" y="130131"/>
                    <a:pt x="46806" y="130131"/>
                  </a:cubicBezTo>
                  <a:cubicBezTo>
                    <a:pt x="31033" y="130131"/>
                    <a:pt x="19288" y="125073"/>
                    <a:pt x="11573" y="114958"/>
                  </a:cubicBezTo>
                  <a:cubicBezTo>
                    <a:pt x="3858" y="104842"/>
                    <a:pt x="0" y="91555"/>
                    <a:pt x="0" y="75096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9620603A-FA82-41D4-9D78-1CA859CE6C26}"/>
                </a:ext>
              </a:extLst>
            </p:cNvPr>
            <p:cNvSpPr/>
            <p:nvPr userDrawn="1"/>
          </p:nvSpPr>
          <p:spPr>
            <a:xfrm>
              <a:off x="532860" y="6610131"/>
              <a:ext cx="38576" cy="126016"/>
            </a:xfrm>
            <a:custGeom>
              <a:avLst/>
              <a:gdLst/>
              <a:ahLst/>
              <a:cxnLst/>
              <a:rect l="l" t="t" r="r" b="b"/>
              <a:pathLst>
                <a:path w="38576" h="126016">
                  <a:moveTo>
                    <a:pt x="0" y="0"/>
                  </a:moveTo>
                  <a:lnTo>
                    <a:pt x="38576" y="0"/>
                  </a:lnTo>
                  <a:lnTo>
                    <a:pt x="38576" y="126016"/>
                  </a:lnTo>
                  <a:lnTo>
                    <a:pt x="0" y="126016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1DB310B-44B9-4E3A-AEA5-8F6DF70834C3}"/>
                </a:ext>
              </a:extLst>
            </p:cNvPr>
            <p:cNvSpPr/>
            <p:nvPr userDrawn="1"/>
          </p:nvSpPr>
          <p:spPr>
            <a:xfrm>
              <a:off x="579742" y="6610131"/>
              <a:ext cx="67894" cy="185681"/>
            </a:xfrm>
            <a:custGeom>
              <a:avLst/>
              <a:gdLst/>
              <a:ahLst/>
              <a:cxnLst/>
              <a:rect l="l" t="t" r="r" b="b"/>
              <a:pathLst>
                <a:path w="67894" h="185681">
                  <a:moveTo>
                    <a:pt x="29318" y="0"/>
                  </a:moveTo>
                  <a:lnTo>
                    <a:pt x="67894" y="0"/>
                  </a:lnTo>
                  <a:lnTo>
                    <a:pt x="67894" y="137963"/>
                  </a:lnTo>
                  <a:cubicBezTo>
                    <a:pt x="67894" y="146782"/>
                    <a:pt x="66694" y="154216"/>
                    <a:pt x="64294" y="160267"/>
                  </a:cubicBezTo>
                  <a:cubicBezTo>
                    <a:pt x="61894" y="166317"/>
                    <a:pt x="58679" y="171244"/>
                    <a:pt x="54650" y="175048"/>
                  </a:cubicBezTo>
                  <a:cubicBezTo>
                    <a:pt x="50621" y="178852"/>
                    <a:pt x="46035" y="181575"/>
                    <a:pt x="40891" y="183218"/>
                  </a:cubicBezTo>
                  <a:cubicBezTo>
                    <a:pt x="35748" y="184860"/>
                    <a:pt x="30347" y="185681"/>
                    <a:pt x="24689" y="185681"/>
                  </a:cubicBezTo>
                  <a:cubicBezTo>
                    <a:pt x="19546" y="185681"/>
                    <a:pt x="15002" y="185338"/>
                    <a:pt x="11059" y="184652"/>
                  </a:cubicBezTo>
                  <a:cubicBezTo>
                    <a:pt x="7115" y="183966"/>
                    <a:pt x="3429" y="182938"/>
                    <a:pt x="0" y="181566"/>
                  </a:cubicBezTo>
                  <a:lnTo>
                    <a:pt x="9773" y="147619"/>
                  </a:lnTo>
                  <a:cubicBezTo>
                    <a:pt x="12688" y="149333"/>
                    <a:pt x="15859" y="150191"/>
                    <a:pt x="19288" y="150191"/>
                  </a:cubicBezTo>
                  <a:cubicBezTo>
                    <a:pt x="25975" y="150191"/>
                    <a:pt x="29318" y="145860"/>
                    <a:pt x="29318" y="137199"/>
                  </a:cubicBezTo>
                  <a:lnTo>
                    <a:pt x="29318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8E86EA1-2126-4AA1-B62C-9988F8FF7B8B}"/>
                </a:ext>
              </a:extLst>
            </p:cNvPr>
            <p:cNvSpPr/>
            <p:nvPr userDrawn="1"/>
          </p:nvSpPr>
          <p:spPr>
            <a:xfrm>
              <a:off x="681145" y="6688313"/>
              <a:ext cx="49378" cy="47834"/>
            </a:xfrm>
            <a:custGeom>
              <a:avLst/>
              <a:gdLst/>
              <a:ahLst/>
              <a:cxnLst/>
              <a:rect l="l" t="t" r="r" b="b"/>
              <a:pathLst>
                <a:path w="49378" h="47834">
                  <a:moveTo>
                    <a:pt x="24689" y="0"/>
                  </a:moveTo>
                  <a:cubicBezTo>
                    <a:pt x="31547" y="0"/>
                    <a:pt x="37377" y="2325"/>
                    <a:pt x="42177" y="6976"/>
                  </a:cubicBezTo>
                  <a:cubicBezTo>
                    <a:pt x="46978" y="11626"/>
                    <a:pt x="49378" y="17273"/>
                    <a:pt x="49378" y="23917"/>
                  </a:cubicBezTo>
                  <a:cubicBezTo>
                    <a:pt x="49378" y="30561"/>
                    <a:pt x="46978" y="36208"/>
                    <a:pt x="42177" y="40858"/>
                  </a:cubicBezTo>
                  <a:cubicBezTo>
                    <a:pt x="37377" y="45509"/>
                    <a:pt x="31547" y="47834"/>
                    <a:pt x="24689" y="47834"/>
                  </a:cubicBezTo>
                  <a:cubicBezTo>
                    <a:pt x="17831" y="47834"/>
                    <a:pt x="12002" y="45509"/>
                    <a:pt x="7201" y="40858"/>
                  </a:cubicBezTo>
                  <a:cubicBezTo>
                    <a:pt x="2401" y="36208"/>
                    <a:pt x="0" y="30561"/>
                    <a:pt x="0" y="23917"/>
                  </a:cubicBezTo>
                  <a:cubicBezTo>
                    <a:pt x="0" y="17273"/>
                    <a:pt x="2401" y="11626"/>
                    <a:pt x="7201" y="6976"/>
                  </a:cubicBezTo>
                  <a:cubicBezTo>
                    <a:pt x="12002" y="2325"/>
                    <a:pt x="17831" y="0"/>
                    <a:pt x="2468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572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a.me/message/5VBLH7LG56VXJ1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330;p41">
            <a:extLst>
              <a:ext uri="{FF2B5EF4-FFF2-40B4-BE49-F238E27FC236}">
                <a16:creationId xmlns:a16="http://schemas.microsoft.com/office/drawing/2014/main" id="{8AA2DD64-0866-4DDC-9D60-813B383B2CA3}"/>
              </a:ext>
            </a:extLst>
          </p:cNvPr>
          <p:cNvSpPr/>
          <p:nvPr/>
        </p:nvSpPr>
        <p:spPr>
          <a:xfrm>
            <a:off x="4903278" y="4015695"/>
            <a:ext cx="6815165" cy="2210728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  <a:effectLst>
            <a:outerShdw blurRad="381000" dist="1016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Elephant" panose="02020904090505020303" pitchFamily="18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08" name="Google Shape;331;p41">
            <a:extLst>
              <a:ext uri="{FF2B5EF4-FFF2-40B4-BE49-F238E27FC236}">
                <a16:creationId xmlns:a16="http://schemas.microsoft.com/office/drawing/2014/main" id="{B5B52349-21BC-4777-81AE-5D4EC70E42F4}"/>
              </a:ext>
            </a:extLst>
          </p:cNvPr>
          <p:cNvSpPr/>
          <p:nvPr/>
        </p:nvSpPr>
        <p:spPr>
          <a:xfrm>
            <a:off x="575073" y="1020449"/>
            <a:ext cx="6815165" cy="2321288"/>
          </a:xfrm>
          <a:prstGeom prst="roundRect">
            <a:avLst>
              <a:gd name="adj" fmla="val 50000"/>
            </a:avLst>
          </a:prstGeom>
          <a:solidFill>
            <a:schemeClr val="lt1"/>
          </a:solidFill>
          <a:ln>
            <a:noFill/>
          </a:ln>
          <a:effectLst>
            <a:outerShdw blurRad="381000" dist="1016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chemeClr val="lt1"/>
              </a:solidFill>
              <a:latin typeface="Elephant" panose="02020904090505020303" pitchFamily="18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09" name="Google Shape;332;p41">
            <a:extLst>
              <a:ext uri="{FF2B5EF4-FFF2-40B4-BE49-F238E27FC236}">
                <a16:creationId xmlns:a16="http://schemas.microsoft.com/office/drawing/2014/main" id="{DE1FFB74-5042-4C4D-8782-2E381F5E9B6C}"/>
              </a:ext>
            </a:extLst>
          </p:cNvPr>
          <p:cNvSpPr txBox="1"/>
          <p:nvPr/>
        </p:nvSpPr>
        <p:spPr>
          <a:xfrm>
            <a:off x="2936731" y="1357664"/>
            <a:ext cx="1756212" cy="37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262626"/>
                </a:solidFill>
                <a:latin typeface="Elephant" panose="02020904090505020303" pitchFamily="18" charset="0"/>
                <a:ea typeface="Red Hat Display"/>
                <a:cs typeface="Red Hat Display"/>
                <a:sym typeface="Red Hat Display"/>
              </a:rPr>
              <a:t>Ameera</a:t>
            </a:r>
            <a:endParaRPr sz="2000" b="1" dirty="0">
              <a:solidFill>
                <a:srgbClr val="262626"/>
              </a:solidFill>
              <a:latin typeface="Elephant" panose="02020904090505020303" pitchFamily="18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10" name="Google Shape;333;p41">
            <a:extLst>
              <a:ext uri="{FF2B5EF4-FFF2-40B4-BE49-F238E27FC236}">
                <a16:creationId xmlns:a16="http://schemas.microsoft.com/office/drawing/2014/main" id="{CED314A6-CDED-47C7-8C57-8F724BCF355F}"/>
              </a:ext>
            </a:extLst>
          </p:cNvPr>
          <p:cNvSpPr/>
          <p:nvPr/>
        </p:nvSpPr>
        <p:spPr>
          <a:xfrm>
            <a:off x="2936732" y="1798568"/>
            <a:ext cx="3787918" cy="596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1400" i="1" dirty="0">
                <a:solidFill>
                  <a:srgbClr val="7F7F7F"/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“Lorem ipsum dolor sit amet, consectetur adipiscing elit, sed do eiusmod tempor</a:t>
            </a:r>
            <a:endParaRPr sz="1400" i="1" dirty="0">
              <a:solidFill>
                <a:srgbClr val="7F7F7F"/>
              </a:solidFill>
              <a:latin typeface="Calibri Light" panose="020F0302020204030204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111" name="Google Shape;334;p41">
            <a:extLst>
              <a:ext uri="{FF2B5EF4-FFF2-40B4-BE49-F238E27FC236}">
                <a16:creationId xmlns:a16="http://schemas.microsoft.com/office/drawing/2014/main" id="{B1374030-4C42-435A-AC86-57926A632E3D}"/>
              </a:ext>
            </a:extLst>
          </p:cNvPr>
          <p:cNvSpPr/>
          <p:nvPr/>
        </p:nvSpPr>
        <p:spPr>
          <a:xfrm>
            <a:off x="2899642" y="2635497"/>
            <a:ext cx="1740748" cy="472529"/>
          </a:xfrm>
          <a:prstGeom prst="roundRect">
            <a:avLst>
              <a:gd name="adj" fmla="val 50000"/>
            </a:avLst>
          </a:prstGeom>
          <a:solidFill>
            <a:srgbClr val="FFDBB5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  <a:latin typeface="Elephant" panose="02020904090505020303" pitchFamily="18" charset="0"/>
              <a:ea typeface="Inter"/>
              <a:cs typeface="Inter"/>
              <a:sym typeface="Inter"/>
            </a:endParaRPr>
          </a:p>
        </p:txBody>
      </p:sp>
      <p:grpSp>
        <p:nvGrpSpPr>
          <p:cNvPr id="112" name="Google Shape;335;p41">
            <a:extLst>
              <a:ext uri="{FF2B5EF4-FFF2-40B4-BE49-F238E27FC236}">
                <a16:creationId xmlns:a16="http://schemas.microsoft.com/office/drawing/2014/main" id="{02730124-4E58-4618-BAC1-C2848451DBBE}"/>
              </a:ext>
            </a:extLst>
          </p:cNvPr>
          <p:cNvGrpSpPr/>
          <p:nvPr/>
        </p:nvGrpSpPr>
        <p:grpSpPr>
          <a:xfrm>
            <a:off x="3187367" y="2788550"/>
            <a:ext cx="1169070" cy="188785"/>
            <a:chOff x="3753990" y="4826794"/>
            <a:chExt cx="1414255" cy="216929"/>
          </a:xfrm>
        </p:grpSpPr>
        <p:sp>
          <p:nvSpPr>
            <p:cNvPr id="113" name="Google Shape;336;p41">
              <a:extLst>
                <a:ext uri="{FF2B5EF4-FFF2-40B4-BE49-F238E27FC236}">
                  <a16:creationId xmlns:a16="http://schemas.microsoft.com/office/drawing/2014/main" id="{470C2A63-7D79-4538-988E-E77D9241B2FB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4" name="Google Shape;337;p41">
              <a:extLst>
                <a:ext uri="{FF2B5EF4-FFF2-40B4-BE49-F238E27FC236}">
                  <a16:creationId xmlns:a16="http://schemas.microsoft.com/office/drawing/2014/main" id="{8FDA4DA7-580E-4377-AF6B-B3A145CAE2C2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5" name="Google Shape;338;p41">
              <a:extLst>
                <a:ext uri="{FF2B5EF4-FFF2-40B4-BE49-F238E27FC236}">
                  <a16:creationId xmlns:a16="http://schemas.microsoft.com/office/drawing/2014/main" id="{C9A40351-C276-431F-BD1B-0203EE347C43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6" name="Google Shape;339;p41">
              <a:extLst>
                <a:ext uri="{FF2B5EF4-FFF2-40B4-BE49-F238E27FC236}">
                  <a16:creationId xmlns:a16="http://schemas.microsoft.com/office/drawing/2014/main" id="{32216404-5B35-487E-B270-CF8A8D3B754B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17" name="Google Shape;340;p41">
              <a:extLst>
                <a:ext uri="{FF2B5EF4-FFF2-40B4-BE49-F238E27FC236}">
                  <a16:creationId xmlns:a16="http://schemas.microsoft.com/office/drawing/2014/main" id="{C4C44EA9-0034-4C11-8131-8646B352E777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chemeClr val="lt1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18" name="Google Shape;341;p41">
            <a:extLst>
              <a:ext uri="{FF2B5EF4-FFF2-40B4-BE49-F238E27FC236}">
                <a16:creationId xmlns:a16="http://schemas.microsoft.com/office/drawing/2014/main" id="{9B03D6E9-3920-4200-9772-568CB6A5C5CD}"/>
              </a:ext>
            </a:extLst>
          </p:cNvPr>
          <p:cNvSpPr txBox="1"/>
          <p:nvPr/>
        </p:nvSpPr>
        <p:spPr>
          <a:xfrm>
            <a:off x="7264936" y="4242347"/>
            <a:ext cx="1756212" cy="37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>
                <a:solidFill>
                  <a:srgbClr val="262626"/>
                </a:solidFill>
                <a:latin typeface="Elephant" panose="02020904090505020303" pitchFamily="18" charset="0"/>
                <a:ea typeface="Red Hat Display"/>
                <a:cs typeface="Red Hat Display"/>
                <a:sym typeface="Red Hat Display"/>
              </a:rPr>
              <a:t>Aidan</a:t>
            </a:r>
            <a:endParaRPr sz="1600" dirty="0">
              <a:latin typeface="Elephant" panose="02020904090505020303" pitchFamily="18" charset="0"/>
            </a:endParaRPr>
          </a:p>
        </p:txBody>
      </p:sp>
      <p:sp>
        <p:nvSpPr>
          <p:cNvPr id="119" name="Google Shape;342;p41">
            <a:extLst>
              <a:ext uri="{FF2B5EF4-FFF2-40B4-BE49-F238E27FC236}">
                <a16:creationId xmlns:a16="http://schemas.microsoft.com/office/drawing/2014/main" id="{5F92A39D-CB5A-4074-9849-0BEDAC0C827C}"/>
              </a:ext>
            </a:extLst>
          </p:cNvPr>
          <p:cNvSpPr/>
          <p:nvPr/>
        </p:nvSpPr>
        <p:spPr>
          <a:xfrm>
            <a:off x="7264937" y="4683252"/>
            <a:ext cx="3568328" cy="5964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1400" i="1">
                <a:solidFill>
                  <a:srgbClr val="7F7F7F"/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“Lorem ipsum dolor sit amet, consectetur adipiscing elit, sed do eiusmod tempor</a:t>
            </a:r>
            <a:endParaRPr sz="1400" i="1">
              <a:solidFill>
                <a:srgbClr val="7F7F7F"/>
              </a:solidFill>
              <a:latin typeface="Calibri Light" panose="020F0302020204030204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120" name="Google Shape;343;p41">
            <a:extLst>
              <a:ext uri="{FF2B5EF4-FFF2-40B4-BE49-F238E27FC236}">
                <a16:creationId xmlns:a16="http://schemas.microsoft.com/office/drawing/2014/main" id="{571B2277-314B-47D6-BD4E-39BB4EB81140}"/>
              </a:ext>
            </a:extLst>
          </p:cNvPr>
          <p:cNvSpPr/>
          <p:nvPr/>
        </p:nvSpPr>
        <p:spPr>
          <a:xfrm>
            <a:off x="7390240" y="5484074"/>
            <a:ext cx="1740748" cy="472529"/>
          </a:xfrm>
          <a:prstGeom prst="roundRect">
            <a:avLst>
              <a:gd name="adj" fmla="val 50000"/>
            </a:avLst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  <a:latin typeface="Elephant" panose="02020904090505020303" pitchFamily="18" charset="0"/>
              <a:ea typeface="Inter"/>
              <a:cs typeface="Inter"/>
              <a:sym typeface="Inter"/>
            </a:endParaRPr>
          </a:p>
        </p:txBody>
      </p:sp>
      <p:grpSp>
        <p:nvGrpSpPr>
          <p:cNvPr id="121" name="Google Shape;344;p41">
            <a:extLst>
              <a:ext uri="{FF2B5EF4-FFF2-40B4-BE49-F238E27FC236}">
                <a16:creationId xmlns:a16="http://schemas.microsoft.com/office/drawing/2014/main" id="{15789C75-D380-49CF-B676-522C5AD24835}"/>
              </a:ext>
            </a:extLst>
          </p:cNvPr>
          <p:cNvGrpSpPr/>
          <p:nvPr/>
        </p:nvGrpSpPr>
        <p:grpSpPr>
          <a:xfrm>
            <a:off x="7677965" y="5637127"/>
            <a:ext cx="1169070" cy="188785"/>
            <a:chOff x="3753990" y="4826794"/>
            <a:chExt cx="1414255" cy="216929"/>
          </a:xfrm>
        </p:grpSpPr>
        <p:sp>
          <p:nvSpPr>
            <p:cNvPr id="122" name="Google Shape;345;p41">
              <a:extLst>
                <a:ext uri="{FF2B5EF4-FFF2-40B4-BE49-F238E27FC236}">
                  <a16:creationId xmlns:a16="http://schemas.microsoft.com/office/drawing/2014/main" id="{D8FF1C98-2FAA-416F-A241-8C463D0ED338}"/>
                </a:ext>
              </a:extLst>
            </p:cNvPr>
            <p:cNvSpPr/>
            <p:nvPr/>
          </p:nvSpPr>
          <p:spPr>
            <a:xfrm>
              <a:off x="3753990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23" name="Google Shape;346;p41">
              <a:extLst>
                <a:ext uri="{FF2B5EF4-FFF2-40B4-BE49-F238E27FC236}">
                  <a16:creationId xmlns:a16="http://schemas.microsoft.com/office/drawing/2014/main" id="{C104E525-8ED0-4F45-ACC8-636AD8FD0342}"/>
                </a:ext>
              </a:extLst>
            </p:cNvPr>
            <p:cNvSpPr/>
            <p:nvPr/>
          </p:nvSpPr>
          <p:spPr>
            <a:xfrm>
              <a:off x="405053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24" name="Google Shape;347;p41">
              <a:extLst>
                <a:ext uri="{FF2B5EF4-FFF2-40B4-BE49-F238E27FC236}">
                  <a16:creationId xmlns:a16="http://schemas.microsoft.com/office/drawing/2014/main" id="{B8CE3B80-70E1-4B86-8E41-2ADAC81DCF99}"/>
                </a:ext>
              </a:extLst>
            </p:cNvPr>
            <p:cNvSpPr/>
            <p:nvPr/>
          </p:nvSpPr>
          <p:spPr>
            <a:xfrm>
              <a:off x="4347071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25" name="Google Shape;348;p41">
              <a:extLst>
                <a:ext uri="{FF2B5EF4-FFF2-40B4-BE49-F238E27FC236}">
                  <a16:creationId xmlns:a16="http://schemas.microsoft.com/office/drawing/2014/main" id="{F477BDED-4FF3-4920-946F-00795BC204C1}"/>
                </a:ext>
              </a:extLst>
            </p:cNvPr>
            <p:cNvSpPr/>
            <p:nvPr/>
          </p:nvSpPr>
          <p:spPr>
            <a:xfrm>
              <a:off x="464361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26" name="Google Shape;349;p41">
              <a:extLst>
                <a:ext uri="{FF2B5EF4-FFF2-40B4-BE49-F238E27FC236}">
                  <a16:creationId xmlns:a16="http://schemas.microsoft.com/office/drawing/2014/main" id="{D62829B3-1173-49F3-B509-A92C3E4244E9}"/>
                </a:ext>
              </a:extLst>
            </p:cNvPr>
            <p:cNvSpPr/>
            <p:nvPr/>
          </p:nvSpPr>
          <p:spPr>
            <a:xfrm>
              <a:off x="4940152" y="4826794"/>
              <a:ext cx="228093" cy="216929"/>
            </a:xfrm>
            <a:custGeom>
              <a:avLst/>
              <a:gdLst/>
              <a:ahLst/>
              <a:cxnLst/>
              <a:rect l="l" t="t" r="r" b="b"/>
              <a:pathLst>
                <a:path w="21600" h="21600" extrusionOk="0">
                  <a:moveTo>
                    <a:pt x="10799" y="17314"/>
                  </a:moveTo>
                  <a:lnTo>
                    <a:pt x="4124" y="21600"/>
                  </a:lnTo>
                  <a:lnTo>
                    <a:pt x="5939" y="13600"/>
                  </a:lnTo>
                  <a:lnTo>
                    <a:pt x="0" y="8251"/>
                  </a:lnTo>
                  <a:lnTo>
                    <a:pt x="7796" y="7594"/>
                  </a:lnTo>
                  <a:lnTo>
                    <a:pt x="10799" y="0"/>
                  </a:lnTo>
                  <a:lnTo>
                    <a:pt x="13803" y="7594"/>
                  </a:lnTo>
                  <a:lnTo>
                    <a:pt x="21600" y="8251"/>
                  </a:lnTo>
                  <a:lnTo>
                    <a:pt x="15660" y="13600"/>
                  </a:lnTo>
                  <a:lnTo>
                    <a:pt x="17474" y="21600"/>
                  </a:lnTo>
                  <a:close/>
                </a:path>
              </a:pathLst>
            </a:custGeom>
            <a:noFill/>
            <a:ln w="12700" cap="flat" cmpd="sng">
              <a:solidFill>
                <a:schemeClr val="lt1"/>
              </a:solidFill>
              <a:prstDash val="solid"/>
              <a:miter lim="400000"/>
              <a:headEnd type="none" w="sm" len="sm"/>
              <a:tailEnd type="none" w="sm" len="sm"/>
            </a:ln>
          </p:spPr>
          <p:txBody>
            <a:bodyPr spcFirstLastPara="1" wrap="square" lIns="34275" tIns="34275" rIns="34275" bIns="34275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dk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</p:grpSp>
      <p:sp>
        <p:nvSpPr>
          <p:cNvPr id="128" name="Google Shape;351;p41">
            <a:extLst>
              <a:ext uri="{FF2B5EF4-FFF2-40B4-BE49-F238E27FC236}">
                <a16:creationId xmlns:a16="http://schemas.microsoft.com/office/drawing/2014/main" id="{E2683917-192A-4D85-B473-C68798A0B50B}"/>
              </a:ext>
            </a:extLst>
          </p:cNvPr>
          <p:cNvSpPr txBox="1"/>
          <p:nvPr/>
        </p:nvSpPr>
        <p:spPr>
          <a:xfrm>
            <a:off x="8186670" y="589748"/>
            <a:ext cx="3531773" cy="1288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4400" b="1">
                <a:solidFill>
                  <a:srgbClr val="3F3F3F"/>
                </a:solidFill>
                <a:latin typeface="Elephant" panose="02020904090505020303" pitchFamily="18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1600">
              <a:latin typeface="Elephant" panose="02020904090505020303" pitchFamily="18" charset="0"/>
            </a:endParaRPr>
          </a:p>
        </p:txBody>
      </p:sp>
      <p:sp>
        <p:nvSpPr>
          <p:cNvPr id="129" name="Google Shape;352;p41">
            <a:extLst>
              <a:ext uri="{FF2B5EF4-FFF2-40B4-BE49-F238E27FC236}">
                <a16:creationId xmlns:a16="http://schemas.microsoft.com/office/drawing/2014/main" id="{FC87AEB6-033B-474F-A14B-EE935C1419C6}"/>
              </a:ext>
            </a:extLst>
          </p:cNvPr>
          <p:cNvSpPr txBox="1"/>
          <p:nvPr/>
        </p:nvSpPr>
        <p:spPr>
          <a:xfrm>
            <a:off x="8186670" y="2064728"/>
            <a:ext cx="3523577" cy="9094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Inter"/>
              <a:buNone/>
            </a:pPr>
            <a:r>
              <a:rPr lang="id" sz="1400" b="0" i="0" u="none" strike="noStrike" cap="none" dirty="0">
                <a:solidFill>
                  <a:srgbClr val="7F7F7F"/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sz="1400" b="0" i="0" u="none" strike="noStrike" cap="none" dirty="0">
              <a:solidFill>
                <a:srgbClr val="7F7F7F"/>
              </a:solidFill>
              <a:latin typeface="Calibri Light" panose="020F0302020204030204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131" name="Google Shape;354;p41">
            <a:extLst>
              <a:ext uri="{FF2B5EF4-FFF2-40B4-BE49-F238E27FC236}">
                <a16:creationId xmlns:a16="http://schemas.microsoft.com/office/drawing/2014/main" id="{63AC24F0-A787-409A-999D-9594C78F3373}"/>
              </a:ext>
            </a:extLst>
          </p:cNvPr>
          <p:cNvSpPr/>
          <p:nvPr/>
        </p:nvSpPr>
        <p:spPr>
          <a:xfrm>
            <a:off x="933583" y="3720391"/>
            <a:ext cx="3422854" cy="260420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  <a:effectLst>
            <a:outerShdw blurRad="426539" dist="212619" dir="3780000" algn="t" rotWithShape="0">
              <a:srgbClr val="000000">
                <a:alpha val="392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>
              <a:solidFill>
                <a:srgbClr val="000000"/>
              </a:solidFill>
              <a:latin typeface="Elephant" panose="02020904090505020303" pitchFamily="18" charset="0"/>
              <a:ea typeface="Inter"/>
              <a:cs typeface="Inter"/>
              <a:sym typeface="Inter"/>
            </a:endParaRPr>
          </a:p>
        </p:txBody>
      </p:sp>
      <p:sp>
        <p:nvSpPr>
          <p:cNvPr id="133" name="Google Shape;356;p41">
            <a:extLst>
              <a:ext uri="{FF2B5EF4-FFF2-40B4-BE49-F238E27FC236}">
                <a16:creationId xmlns:a16="http://schemas.microsoft.com/office/drawing/2014/main" id="{8FA1526F-C58C-4EB2-97CA-EA7B20D85CF0}"/>
              </a:ext>
            </a:extLst>
          </p:cNvPr>
          <p:cNvSpPr txBox="1"/>
          <p:nvPr/>
        </p:nvSpPr>
        <p:spPr>
          <a:xfrm>
            <a:off x="1025233" y="3953907"/>
            <a:ext cx="3239555" cy="1066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b="1" i="0" dirty="0">
                <a:solidFill>
                  <a:srgbClr val="262626"/>
                </a:solidFill>
                <a:latin typeface="Elephant" panose="02020904090505020303" pitchFamily="18" charset="0"/>
                <a:ea typeface="Red Hat Display"/>
                <a:cs typeface="Red Hat Display"/>
                <a:sym typeface="Red Hat Display"/>
              </a:rPr>
              <a:t>Lorem ipsum dolor sit amet, consectetur adipiscing elit. </a:t>
            </a:r>
            <a:endParaRPr b="1" i="0" dirty="0">
              <a:solidFill>
                <a:schemeClr val="accent1"/>
              </a:solidFill>
              <a:latin typeface="Elephant" panose="02020904090505020303" pitchFamily="18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134" name="Google Shape;357;p41">
            <a:extLst>
              <a:ext uri="{FF2B5EF4-FFF2-40B4-BE49-F238E27FC236}">
                <a16:creationId xmlns:a16="http://schemas.microsoft.com/office/drawing/2014/main" id="{A8364E69-B597-4FEA-B000-A7E85D606305}"/>
              </a:ext>
            </a:extLst>
          </p:cNvPr>
          <p:cNvSpPr txBox="1"/>
          <p:nvPr/>
        </p:nvSpPr>
        <p:spPr>
          <a:xfrm>
            <a:off x="1025233" y="5187530"/>
            <a:ext cx="3327687" cy="789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1200" b="0" i="1" dirty="0">
                <a:solidFill>
                  <a:srgbClr val="595959"/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“Lorem ipsum dolor sit amet, consectetur adipiscing elit, sed do eiusmod tempor incididunt ut labore et dolore .”</a:t>
            </a:r>
            <a:endParaRPr sz="2000" dirty="0">
              <a:latin typeface="Calibri Light" panose="020F0302020204030204" pitchFamily="34" charset="0"/>
            </a:endParaRPr>
          </a:p>
        </p:txBody>
      </p:sp>
      <p:grpSp>
        <p:nvGrpSpPr>
          <p:cNvPr id="135" name="Google Shape;358;p41">
            <a:extLst>
              <a:ext uri="{FF2B5EF4-FFF2-40B4-BE49-F238E27FC236}">
                <a16:creationId xmlns:a16="http://schemas.microsoft.com/office/drawing/2014/main" id="{9675AB13-86C2-48B3-A198-EC63F10A99A5}"/>
              </a:ext>
            </a:extLst>
          </p:cNvPr>
          <p:cNvGrpSpPr/>
          <p:nvPr/>
        </p:nvGrpSpPr>
        <p:grpSpPr>
          <a:xfrm>
            <a:off x="5715969" y="691458"/>
            <a:ext cx="731520" cy="731520"/>
            <a:chOff x="4951410" y="1419225"/>
            <a:chExt cx="442540" cy="442541"/>
          </a:xfrm>
          <a:solidFill>
            <a:srgbClr val="FFDBB5"/>
          </a:solidFill>
        </p:grpSpPr>
        <p:sp>
          <p:nvSpPr>
            <p:cNvPr id="136" name="Google Shape;359;p41">
              <a:extLst>
                <a:ext uri="{FF2B5EF4-FFF2-40B4-BE49-F238E27FC236}">
                  <a16:creationId xmlns:a16="http://schemas.microsoft.com/office/drawing/2014/main" id="{BF2815E9-1AEA-4A82-BE07-E93E3D4CAA96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37" name="Google Shape;360;p41">
              <a:extLst>
                <a:ext uri="{FF2B5EF4-FFF2-40B4-BE49-F238E27FC236}">
                  <a16:creationId xmlns:a16="http://schemas.microsoft.com/office/drawing/2014/main" id="{496309EE-1B4F-40CF-915D-9345D7B0B028}"/>
                </a:ext>
              </a:extLst>
            </p:cNvPr>
            <p:cNvSpPr/>
            <p:nvPr/>
          </p:nvSpPr>
          <p:spPr>
            <a:xfrm rot="5400000">
              <a:off x="4951410" y="1419227"/>
              <a:ext cx="442539" cy="442539"/>
            </a:xfrm>
            <a:prstGeom prst="ellipse">
              <a:avLst/>
            </a:prstGeom>
            <a:grpFill/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</p:grpSp>
      <p:grpSp>
        <p:nvGrpSpPr>
          <p:cNvPr id="138" name="Google Shape;361;p41">
            <a:extLst>
              <a:ext uri="{FF2B5EF4-FFF2-40B4-BE49-F238E27FC236}">
                <a16:creationId xmlns:a16="http://schemas.microsoft.com/office/drawing/2014/main" id="{E81E9865-6C53-4376-86C2-2D7FE9A22449}"/>
              </a:ext>
            </a:extLst>
          </p:cNvPr>
          <p:cNvGrpSpPr/>
          <p:nvPr/>
        </p:nvGrpSpPr>
        <p:grpSpPr>
          <a:xfrm>
            <a:off x="10123096" y="3638091"/>
            <a:ext cx="731520" cy="731520"/>
            <a:chOff x="4951410" y="1419225"/>
            <a:chExt cx="442540" cy="442541"/>
          </a:xfrm>
          <a:solidFill>
            <a:schemeClr val="accent6">
              <a:lumMod val="75000"/>
            </a:schemeClr>
          </a:solidFill>
        </p:grpSpPr>
        <p:sp>
          <p:nvSpPr>
            <p:cNvPr id="139" name="Google Shape;362;p41">
              <a:extLst>
                <a:ext uri="{FF2B5EF4-FFF2-40B4-BE49-F238E27FC236}">
                  <a16:creationId xmlns:a16="http://schemas.microsoft.com/office/drawing/2014/main" id="{5EE3C062-A68E-4E46-9114-22325BE9B70E}"/>
                </a:ext>
              </a:extLst>
            </p:cNvPr>
            <p:cNvSpPr/>
            <p:nvPr/>
          </p:nvSpPr>
          <p:spPr>
            <a:xfrm rot="5400000">
              <a:off x="4951411" y="1419225"/>
              <a:ext cx="442539" cy="442539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  <p:sp>
          <p:nvSpPr>
            <p:cNvPr id="140" name="Google Shape;363;p41">
              <a:extLst>
                <a:ext uri="{FF2B5EF4-FFF2-40B4-BE49-F238E27FC236}">
                  <a16:creationId xmlns:a16="http://schemas.microsoft.com/office/drawing/2014/main" id="{673A9E6A-CA95-49A5-AC1C-6F66CD63E328}"/>
                </a:ext>
              </a:extLst>
            </p:cNvPr>
            <p:cNvSpPr/>
            <p:nvPr/>
          </p:nvSpPr>
          <p:spPr>
            <a:xfrm rot="5400000">
              <a:off x="4951410" y="1419227"/>
              <a:ext cx="442539" cy="442539"/>
            </a:xfrm>
            <a:prstGeom prst="ellipse">
              <a:avLst/>
            </a:prstGeom>
            <a:grpFill/>
            <a:ln>
              <a:noFill/>
            </a:ln>
            <a:effectLst>
              <a:outerShdw blurRad="508000" dist="165100" dir="5400000" algn="ctr" rotWithShape="0">
                <a:srgbClr val="000000">
                  <a:alpha val="9803"/>
                </a:srgbClr>
              </a:outerShdw>
            </a:effectLst>
          </p:spPr>
          <p:txBody>
            <a:bodyPr spcFirstLastPara="1" wrap="square" lIns="68575" tIns="34275" rIns="68575" bIns="34275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000">
                <a:solidFill>
                  <a:schemeClr val="lt1"/>
                </a:solidFill>
                <a:latin typeface="Elephant" panose="02020904090505020303" pitchFamily="18" charset="0"/>
                <a:ea typeface="Inter"/>
                <a:cs typeface="Inter"/>
                <a:sym typeface="Inter"/>
              </a:endParaRPr>
            </a:p>
          </p:txBody>
        </p:sp>
      </p:grpSp>
      <p:pic>
        <p:nvPicPr>
          <p:cNvPr id="141" name="Google Shape;364;p41" descr="User">
            <a:extLst>
              <a:ext uri="{FF2B5EF4-FFF2-40B4-BE49-F238E27FC236}">
                <a16:creationId xmlns:a16="http://schemas.microsoft.com/office/drawing/2014/main" id="{3A814311-C4D0-4252-B753-902A1534E9A5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5904126" y="821937"/>
            <a:ext cx="383748" cy="404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365;p41" descr="User">
            <a:extLst>
              <a:ext uri="{FF2B5EF4-FFF2-40B4-BE49-F238E27FC236}">
                <a16:creationId xmlns:a16="http://schemas.microsoft.com/office/drawing/2014/main" id="{0362B699-E84C-4C2E-9322-26D6129C1570}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96981" y="3751906"/>
            <a:ext cx="383748" cy="404001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366;p41">
            <a:extLst>
              <a:ext uri="{FF2B5EF4-FFF2-40B4-BE49-F238E27FC236}">
                <a16:creationId xmlns:a16="http://schemas.microsoft.com/office/drawing/2014/main" id="{E67AD2D8-3508-47CE-A59A-B8AE26B59DA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21875" r="21874"/>
          <a:stretch/>
        </p:blipFill>
        <p:spPr>
          <a:xfrm>
            <a:off x="1092081" y="1378801"/>
            <a:ext cx="1554480" cy="1554480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144" name="Google Shape;367;p41">
            <a:extLst>
              <a:ext uri="{FF2B5EF4-FFF2-40B4-BE49-F238E27FC236}">
                <a16:creationId xmlns:a16="http://schemas.microsoft.com/office/drawing/2014/main" id="{74D7EADD-A240-4A47-91AF-A850B009960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 l="21844" r="21843"/>
          <a:stretch/>
        </p:blipFill>
        <p:spPr>
          <a:xfrm>
            <a:off x="5420650" y="4357808"/>
            <a:ext cx="1554480" cy="1554480"/>
          </a:xfrm>
          <a:prstGeom prst="ellipse">
            <a:avLst/>
          </a:prstGeom>
          <a:noFill/>
          <a:ln>
            <a:noFill/>
          </a:ln>
        </p:spPr>
      </p:pic>
      <p:grpSp>
        <p:nvGrpSpPr>
          <p:cNvPr id="185" name="Group 184">
            <a:extLst>
              <a:ext uri="{FF2B5EF4-FFF2-40B4-BE49-F238E27FC236}">
                <a16:creationId xmlns:a16="http://schemas.microsoft.com/office/drawing/2014/main" id="{CA4C985C-3275-4B6E-BC42-2E3EE9D900C5}"/>
              </a:ext>
            </a:extLst>
          </p:cNvPr>
          <p:cNvGrpSpPr/>
          <p:nvPr/>
        </p:nvGrpSpPr>
        <p:grpSpPr>
          <a:xfrm>
            <a:off x="1181290" y="1507282"/>
            <a:ext cx="1390650" cy="1784351"/>
            <a:chOff x="3245173" y="-2444056"/>
            <a:chExt cx="1390650" cy="1784351"/>
          </a:xfrm>
        </p:grpSpPr>
        <p:sp>
          <p:nvSpPr>
            <p:cNvPr id="146" name="Freeform 133">
              <a:extLst>
                <a:ext uri="{FF2B5EF4-FFF2-40B4-BE49-F238E27FC236}">
                  <a16:creationId xmlns:a16="http://schemas.microsoft.com/office/drawing/2014/main" id="{B7550006-1778-4444-A81C-4C4E5CB7984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5973" y="-1318518"/>
              <a:ext cx="1296988" cy="615950"/>
            </a:xfrm>
            <a:custGeom>
              <a:avLst/>
              <a:gdLst>
                <a:gd name="T0" fmla="*/ 133 w 306"/>
                <a:gd name="T1" fmla="*/ 3 h 145"/>
                <a:gd name="T2" fmla="*/ 69 w 306"/>
                <a:gd name="T3" fmla="*/ 61 h 145"/>
                <a:gd name="T4" fmla="*/ 25 w 306"/>
                <a:gd name="T5" fmla="*/ 84 h 145"/>
                <a:gd name="T6" fmla="*/ 55 w 306"/>
                <a:gd name="T7" fmla="*/ 120 h 145"/>
                <a:gd name="T8" fmla="*/ 306 w 306"/>
                <a:gd name="T9" fmla="*/ 73 h 145"/>
                <a:gd name="T10" fmla="*/ 230 w 306"/>
                <a:gd name="T11" fmla="*/ 45 h 145"/>
                <a:gd name="T12" fmla="*/ 188 w 306"/>
                <a:gd name="T13" fmla="*/ 39 h 145"/>
                <a:gd name="T14" fmla="*/ 182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6"/>
                    <a:pt x="100" y="47"/>
                    <a:pt x="69" y="61"/>
                  </a:cubicBezTo>
                  <a:cubicBezTo>
                    <a:pt x="54" y="68"/>
                    <a:pt x="38" y="73"/>
                    <a:pt x="25" y="84"/>
                  </a:cubicBezTo>
                  <a:cubicBezTo>
                    <a:pt x="0" y="106"/>
                    <a:pt x="34" y="114"/>
                    <a:pt x="55" y="120"/>
                  </a:cubicBezTo>
                  <a:cubicBezTo>
                    <a:pt x="141" y="145"/>
                    <a:pt x="241" y="142"/>
                    <a:pt x="306" y="73"/>
                  </a:cubicBezTo>
                  <a:cubicBezTo>
                    <a:pt x="292" y="51"/>
                    <a:pt x="254" y="47"/>
                    <a:pt x="230" y="45"/>
                  </a:cubicBezTo>
                  <a:cubicBezTo>
                    <a:pt x="221" y="44"/>
                    <a:pt x="195" y="44"/>
                    <a:pt x="188" y="39"/>
                  </a:cubicBezTo>
                  <a:cubicBezTo>
                    <a:pt x="181" y="33"/>
                    <a:pt x="181" y="9"/>
                    <a:pt x="18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7" name="Freeform 134">
              <a:extLst>
                <a:ext uri="{FF2B5EF4-FFF2-40B4-BE49-F238E27FC236}">
                  <a16:creationId xmlns:a16="http://schemas.microsoft.com/office/drawing/2014/main" id="{9B5C1D46-D467-4797-9A62-1CD5EB78D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1536" y="-1318518"/>
              <a:ext cx="1249363" cy="658813"/>
            </a:xfrm>
            <a:custGeom>
              <a:avLst/>
              <a:gdLst>
                <a:gd name="T0" fmla="*/ 138 w 295"/>
                <a:gd name="T1" fmla="*/ 136 h 155"/>
                <a:gd name="T2" fmla="*/ 42 w 295"/>
                <a:gd name="T3" fmla="*/ 122 h 155"/>
                <a:gd name="T4" fmla="*/ 37 w 295"/>
                <a:gd name="T5" fmla="*/ 120 h 155"/>
                <a:gd name="T6" fmla="*/ 2 w 295"/>
                <a:gd name="T7" fmla="*/ 101 h 155"/>
                <a:gd name="T8" fmla="*/ 11 w 295"/>
                <a:gd name="T9" fmla="*/ 83 h 155"/>
                <a:gd name="T10" fmla="*/ 47 w 295"/>
                <a:gd name="T11" fmla="*/ 63 h 155"/>
                <a:gd name="T12" fmla="*/ 56 w 295"/>
                <a:gd name="T13" fmla="*/ 59 h 155"/>
                <a:gd name="T14" fmla="*/ 78 w 295"/>
                <a:gd name="T15" fmla="*/ 51 h 155"/>
                <a:gd name="T16" fmla="*/ 118 w 295"/>
                <a:gd name="T17" fmla="*/ 3 h 155"/>
                <a:gd name="T18" fmla="*/ 122 w 295"/>
                <a:gd name="T19" fmla="*/ 2 h 155"/>
                <a:gd name="T20" fmla="*/ 79 w 295"/>
                <a:gd name="T21" fmla="*/ 55 h 155"/>
                <a:gd name="T22" fmla="*/ 57 w 295"/>
                <a:gd name="T23" fmla="*/ 63 h 155"/>
                <a:gd name="T24" fmla="*/ 48 w 295"/>
                <a:gd name="T25" fmla="*/ 67 h 155"/>
                <a:gd name="T26" fmla="*/ 14 w 295"/>
                <a:gd name="T27" fmla="*/ 86 h 155"/>
                <a:gd name="T28" fmla="*/ 5 w 295"/>
                <a:gd name="T29" fmla="*/ 100 h 155"/>
                <a:gd name="T30" fmla="*/ 38 w 295"/>
                <a:gd name="T31" fmla="*/ 117 h 155"/>
                <a:gd name="T32" fmla="*/ 43 w 295"/>
                <a:gd name="T33" fmla="*/ 118 h 155"/>
                <a:gd name="T34" fmla="*/ 290 w 295"/>
                <a:gd name="T35" fmla="*/ 73 h 155"/>
                <a:gd name="T36" fmla="*/ 217 w 295"/>
                <a:gd name="T37" fmla="*/ 46 h 155"/>
                <a:gd name="T38" fmla="*/ 209 w 295"/>
                <a:gd name="T39" fmla="*/ 46 h 155"/>
                <a:gd name="T40" fmla="*/ 174 w 295"/>
                <a:gd name="T41" fmla="*/ 40 h 155"/>
                <a:gd name="T42" fmla="*/ 167 w 295"/>
                <a:gd name="T43" fmla="*/ 0 h 155"/>
                <a:gd name="T44" fmla="*/ 171 w 295"/>
                <a:gd name="T45" fmla="*/ 0 h 155"/>
                <a:gd name="T46" fmla="*/ 176 w 295"/>
                <a:gd name="T47" fmla="*/ 37 h 155"/>
                <a:gd name="T48" fmla="*/ 209 w 295"/>
                <a:gd name="T49" fmla="*/ 42 h 155"/>
                <a:gd name="T50" fmla="*/ 217 w 295"/>
                <a:gd name="T51" fmla="*/ 43 h 155"/>
                <a:gd name="T52" fmla="*/ 294 w 295"/>
                <a:gd name="T53" fmla="*/ 72 h 155"/>
                <a:gd name="T54" fmla="*/ 295 w 295"/>
                <a:gd name="T55" fmla="*/ 74 h 155"/>
                <a:gd name="T56" fmla="*/ 294 w 295"/>
                <a:gd name="T57" fmla="*/ 75 h 155"/>
                <a:gd name="T58" fmla="*/ 138 w 295"/>
                <a:gd name="T59" fmla="*/ 1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5" h="155">
                  <a:moveTo>
                    <a:pt x="138" y="136"/>
                  </a:moveTo>
                  <a:cubicBezTo>
                    <a:pt x="107" y="136"/>
                    <a:pt x="75" y="131"/>
                    <a:pt x="42" y="122"/>
                  </a:cubicBezTo>
                  <a:cubicBezTo>
                    <a:pt x="40" y="121"/>
                    <a:pt x="38" y="121"/>
                    <a:pt x="37" y="120"/>
                  </a:cubicBezTo>
                  <a:cubicBezTo>
                    <a:pt x="21" y="116"/>
                    <a:pt x="4" y="111"/>
                    <a:pt x="2" y="101"/>
                  </a:cubicBezTo>
                  <a:cubicBezTo>
                    <a:pt x="0" y="95"/>
                    <a:pt x="4" y="90"/>
                    <a:pt x="11" y="83"/>
                  </a:cubicBezTo>
                  <a:cubicBezTo>
                    <a:pt x="22" y="74"/>
                    <a:pt x="34" y="68"/>
                    <a:pt x="47" y="63"/>
                  </a:cubicBezTo>
                  <a:cubicBezTo>
                    <a:pt x="50" y="62"/>
                    <a:pt x="53" y="61"/>
                    <a:pt x="56" y="59"/>
                  </a:cubicBezTo>
                  <a:cubicBezTo>
                    <a:pt x="63" y="56"/>
                    <a:pt x="71" y="54"/>
                    <a:pt x="78" y="51"/>
                  </a:cubicBezTo>
                  <a:cubicBezTo>
                    <a:pt x="105" y="43"/>
                    <a:pt x="128" y="35"/>
                    <a:pt x="118" y="3"/>
                  </a:cubicBezTo>
                  <a:cubicBezTo>
                    <a:pt x="122" y="2"/>
                    <a:pt x="122" y="2"/>
                    <a:pt x="122" y="2"/>
                  </a:cubicBezTo>
                  <a:cubicBezTo>
                    <a:pt x="133" y="38"/>
                    <a:pt x="106" y="46"/>
                    <a:pt x="79" y="55"/>
                  </a:cubicBezTo>
                  <a:cubicBezTo>
                    <a:pt x="72" y="57"/>
                    <a:pt x="64" y="60"/>
                    <a:pt x="57" y="63"/>
                  </a:cubicBezTo>
                  <a:cubicBezTo>
                    <a:pt x="54" y="64"/>
                    <a:pt x="51" y="65"/>
                    <a:pt x="48" y="67"/>
                  </a:cubicBezTo>
                  <a:cubicBezTo>
                    <a:pt x="36" y="72"/>
                    <a:pt x="24" y="77"/>
                    <a:pt x="14" y="86"/>
                  </a:cubicBezTo>
                  <a:cubicBezTo>
                    <a:pt x="7" y="91"/>
                    <a:pt x="4" y="96"/>
                    <a:pt x="5" y="100"/>
                  </a:cubicBezTo>
                  <a:cubicBezTo>
                    <a:pt x="7" y="108"/>
                    <a:pt x="25" y="113"/>
                    <a:pt x="38" y="117"/>
                  </a:cubicBezTo>
                  <a:cubicBezTo>
                    <a:pt x="39" y="117"/>
                    <a:pt x="41" y="118"/>
                    <a:pt x="43" y="118"/>
                  </a:cubicBezTo>
                  <a:cubicBezTo>
                    <a:pt x="91" y="132"/>
                    <a:pt x="211" y="155"/>
                    <a:pt x="290" y="73"/>
                  </a:cubicBezTo>
                  <a:cubicBezTo>
                    <a:pt x="276" y="52"/>
                    <a:pt x="236" y="48"/>
                    <a:pt x="217" y="46"/>
                  </a:cubicBezTo>
                  <a:cubicBezTo>
                    <a:pt x="215" y="46"/>
                    <a:pt x="212" y="46"/>
                    <a:pt x="209" y="46"/>
                  </a:cubicBezTo>
                  <a:cubicBezTo>
                    <a:pt x="193" y="45"/>
                    <a:pt x="179" y="44"/>
                    <a:pt x="174" y="40"/>
                  </a:cubicBezTo>
                  <a:cubicBezTo>
                    <a:pt x="165" y="33"/>
                    <a:pt x="167" y="0"/>
                    <a:pt x="167" y="0"/>
                  </a:cubicBezTo>
                  <a:cubicBezTo>
                    <a:pt x="171" y="0"/>
                    <a:pt x="171" y="0"/>
                    <a:pt x="171" y="0"/>
                  </a:cubicBezTo>
                  <a:cubicBezTo>
                    <a:pt x="170" y="13"/>
                    <a:pt x="171" y="33"/>
                    <a:pt x="176" y="37"/>
                  </a:cubicBezTo>
                  <a:cubicBezTo>
                    <a:pt x="181" y="41"/>
                    <a:pt x="198" y="42"/>
                    <a:pt x="209" y="42"/>
                  </a:cubicBezTo>
                  <a:cubicBezTo>
                    <a:pt x="212" y="42"/>
                    <a:pt x="215" y="42"/>
                    <a:pt x="217" y="43"/>
                  </a:cubicBezTo>
                  <a:cubicBezTo>
                    <a:pt x="239" y="45"/>
                    <a:pt x="280" y="49"/>
                    <a:pt x="294" y="72"/>
                  </a:cubicBezTo>
                  <a:cubicBezTo>
                    <a:pt x="295" y="74"/>
                    <a:pt x="295" y="74"/>
                    <a:pt x="295" y="74"/>
                  </a:cubicBezTo>
                  <a:cubicBezTo>
                    <a:pt x="294" y="75"/>
                    <a:pt x="294" y="75"/>
                    <a:pt x="294" y="75"/>
                  </a:cubicBezTo>
                  <a:cubicBezTo>
                    <a:pt x="256" y="115"/>
                    <a:pt x="201" y="136"/>
                    <a:pt x="138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8" name="Freeform 135">
              <a:extLst>
                <a:ext uri="{FF2B5EF4-FFF2-40B4-BE49-F238E27FC236}">
                  <a16:creationId xmlns:a16="http://schemas.microsoft.com/office/drawing/2014/main" id="{C4C9BE44-7162-4D17-A56B-14F657CE78E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5173" y="-2415481"/>
              <a:ext cx="1390650" cy="1155700"/>
            </a:xfrm>
            <a:custGeom>
              <a:avLst/>
              <a:gdLst>
                <a:gd name="T0" fmla="*/ 312 w 328"/>
                <a:gd name="T1" fmla="*/ 227 h 272"/>
                <a:gd name="T2" fmla="*/ 328 w 328"/>
                <a:gd name="T3" fmla="*/ 235 h 272"/>
                <a:gd name="T4" fmla="*/ 305 w 328"/>
                <a:gd name="T5" fmla="*/ 169 h 272"/>
                <a:gd name="T6" fmla="*/ 290 w 328"/>
                <a:gd name="T7" fmla="*/ 103 h 272"/>
                <a:gd name="T8" fmla="*/ 269 w 328"/>
                <a:gd name="T9" fmla="*/ 49 h 272"/>
                <a:gd name="T10" fmla="*/ 201 w 328"/>
                <a:gd name="T11" fmla="*/ 27 h 272"/>
                <a:gd name="T12" fmla="*/ 76 w 328"/>
                <a:gd name="T13" fmla="*/ 43 h 272"/>
                <a:gd name="T14" fmla="*/ 46 w 328"/>
                <a:gd name="T15" fmla="*/ 102 h 272"/>
                <a:gd name="T16" fmla="*/ 28 w 328"/>
                <a:gd name="T17" fmla="*/ 178 h 272"/>
                <a:gd name="T18" fmla="*/ 0 w 328"/>
                <a:gd name="T19" fmla="*/ 245 h 272"/>
                <a:gd name="T20" fmla="*/ 25 w 328"/>
                <a:gd name="T21" fmla="*/ 253 h 272"/>
                <a:gd name="T22" fmla="*/ 32 w 328"/>
                <a:gd name="T23" fmla="*/ 243 h 272"/>
                <a:gd name="T24" fmla="*/ 34 w 328"/>
                <a:gd name="T25" fmla="*/ 255 h 272"/>
                <a:gd name="T26" fmla="*/ 57 w 328"/>
                <a:gd name="T27" fmla="*/ 245 h 272"/>
                <a:gd name="T28" fmla="*/ 60 w 328"/>
                <a:gd name="T29" fmla="*/ 259 h 272"/>
                <a:gd name="T30" fmla="*/ 91 w 328"/>
                <a:gd name="T31" fmla="*/ 264 h 272"/>
                <a:gd name="T32" fmla="*/ 94 w 328"/>
                <a:gd name="T33" fmla="*/ 251 h 272"/>
                <a:gd name="T34" fmla="*/ 166 w 328"/>
                <a:gd name="T35" fmla="*/ 265 h 272"/>
                <a:gd name="T36" fmla="*/ 221 w 328"/>
                <a:gd name="T37" fmla="*/ 270 h 272"/>
                <a:gd name="T38" fmla="*/ 242 w 328"/>
                <a:gd name="T39" fmla="*/ 268 h 272"/>
                <a:gd name="T40" fmla="*/ 251 w 328"/>
                <a:gd name="T41" fmla="*/ 254 h 272"/>
                <a:gd name="T42" fmla="*/ 254 w 328"/>
                <a:gd name="T43" fmla="*/ 248 h 272"/>
                <a:gd name="T44" fmla="*/ 264 w 328"/>
                <a:gd name="T45" fmla="*/ 261 h 272"/>
                <a:gd name="T46" fmla="*/ 270 w 328"/>
                <a:gd name="T47" fmla="*/ 242 h 272"/>
                <a:gd name="T48" fmla="*/ 279 w 328"/>
                <a:gd name="T49" fmla="*/ 256 h 272"/>
                <a:gd name="T50" fmla="*/ 302 w 328"/>
                <a:gd name="T51" fmla="*/ 234 h 272"/>
                <a:gd name="T52" fmla="*/ 316 w 328"/>
                <a:gd name="T53" fmla="*/ 243 h 272"/>
                <a:gd name="T54" fmla="*/ 312 w 328"/>
                <a:gd name="T55" fmla="*/ 227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28" h="272">
                  <a:moveTo>
                    <a:pt x="312" y="227"/>
                  </a:moveTo>
                  <a:cubicBezTo>
                    <a:pt x="317" y="230"/>
                    <a:pt x="322" y="234"/>
                    <a:pt x="328" y="235"/>
                  </a:cubicBezTo>
                  <a:cubicBezTo>
                    <a:pt x="319" y="211"/>
                    <a:pt x="308" y="196"/>
                    <a:pt x="305" y="169"/>
                  </a:cubicBezTo>
                  <a:cubicBezTo>
                    <a:pt x="303" y="146"/>
                    <a:pt x="296" y="125"/>
                    <a:pt x="290" y="103"/>
                  </a:cubicBezTo>
                  <a:cubicBezTo>
                    <a:pt x="285" y="85"/>
                    <a:pt x="280" y="65"/>
                    <a:pt x="269" y="49"/>
                  </a:cubicBezTo>
                  <a:cubicBezTo>
                    <a:pt x="258" y="35"/>
                    <a:pt x="215" y="0"/>
                    <a:pt x="201" y="27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66" y="63"/>
                    <a:pt x="53" y="81"/>
                    <a:pt x="46" y="102"/>
                  </a:cubicBezTo>
                  <a:cubicBezTo>
                    <a:pt x="37" y="127"/>
                    <a:pt x="32" y="153"/>
                    <a:pt x="28" y="178"/>
                  </a:cubicBezTo>
                  <a:cubicBezTo>
                    <a:pt x="23" y="202"/>
                    <a:pt x="14" y="225"/>
                    <a:pt x="0" y="245"/>
                  </a:cubicBezTo>
                  <a:cubicBezTo>
                    <a:pt x="8" y="250"/>
                    <a:pt x="17" y="249"/>
                    <a:pt x="25" y="253"/>
                  </a:cubicBezTo>
                  <a:cubicBezTo>
                    <a:pt x="27" y="250"/>
                    <a:pt x="31" y="247"/>
                    <a:pt x="32" y="243"/>
                  </a:cubicBezTo>
                  <a:cubicBezTo>
                    <a:pt x="32" y="247"/>
                    <a:pt x="34" y="251"/>
                    <a:pt x="34" y="255"/>
                  </a:cubicBezTo>
                  <a:cubicBezTo>
                    <a:pt x="48" y="261"/>
                    <a:pt x="51" y="258"/>
                    <a:pt x="57" y="245"/>
                  </a:cubicBezTo>
                  <a:cubicBezTo>
                    <a:pt x="59" y="249"/>
                    <a:pt x="60" y="254"/>
                    <a:pt x="60" y="259"/>
                  </a:cubicBezTo>
                  <a:cubicBezTo>
                    <a:pt x="70" y="264"/>
                    <a:pt x="80" y="263"/>
                    <a:pt x="91" y="264"/>
                  </a:cubicBezTo>
                  <a:cubicBezTo>
                    <a:pt x="92" y="259"/>
                    <a:pt x="93" y="255"/>
                    <a:pt x="94" y="251"/>
                  </a:cubicBezTo>
                  <a:cubicBezTo>
                    <a:pt x="105" y="268"/>
                    <a:pt x="146" y="262"/>
                    <a:pt x="166" y="265"/>
                  </a:cubicBezTo>
                  <a:cubicBezTo>
                    <a:pt x="184" y="267"/>
                    <a:pt x="202" y="270"/>
                    <a:pt x="221" y="270"/>
                  </a:cubicBezTo>
                  <a:cubicBezTo>
                    <a:pt x="227" y="270"/>
                    <a:pt x="237" y="272"/>
                    <a:pt x="242" y="268"/>
                  </a:cubicBezTo>
                  <a:cubicBezTo>
                    <a:pt x="247" y="265"/>
                    <a:pt x="247" y="257"/>
                    <a:pt x="251" y="254"/>
                  </a:cubicBezTo>
                  <a:cubicBezTo>
                    <a:pt x="251" y="253"/>
                    <a:pt x="253" y="249"/>
                    <a:pt x="254" y="248"/>
                  </a:cubicBezTo>
                  <a:cubicBezTo>
                    <a:pt x="258" y="251"/>
                    <a:pt x="260" y="258"/>
                    <a:pt x="264" y="261"/>
                  </a:cubicBezTo>
                  <a:cubicBezTo>
                    <a:pt x="266" y="255"/>
                    <a:pt x="267" y="248"/>
                    <a:pt x="270" y="242"/>
                  </a:cubicBezTo>
                  <a:cubicBezTo>
                    <a:pt x="275" y="244"/>
                    <a:pt x="277" y="250"/>
                    <a:pt x="279" y="256"/>
                  </a:cubicBezTo>
                  <a:cubicBezTo>
                    <a:pt x="294" y="252"/>
                    <a:pt x="308" y="255"/>
                    <a:pt x="302" y="234"/>
                  </a:cubicBezTo>
                  <a:cubicBezTo>
                    <a:pt x="307" y="237"/>
                    <a:pt x="311" y="240"/>
                    <a:pt x="316" y="243"/>
                  </a:cubicBezTo>
                  <a:cubicBezTo>
                    <a:pt x="316" y="238"/>
                    <a:pt x="315" y="232"/>
                    <a:pt x="312" y="227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9" name="Freeform 136">
              <a:extLst>
                <a:ext uri="{FF2B5EF4-FFF2-40B4-BE49-F238E27FC236}">
                  <a16:creationId xmlns:a16="http://schemas.microsoft.com/office/drawing/2014/main" id="{E5B75220-3509-4AC9-A0A5-9FB470850F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0273" y="-1824931"/>
              <a:ext cx="165100" cy="288925"/>
            </a:xfrm>
            <a:custGeom>
              <a:avLst/>
              <a:gdLst>
                <a:gd name="T0" fmla="*/ 32 w 39"/>
                <a:gd name="T1" fmla="*/ 15 h 68"/>
                <a:gd name="T2" fmla="*/ 6 w 39"/>
                <a:gd name="T3" fmla="*/ 39 h 68"/>
                <a:gd name="T4" fmla="*/ 39 w 39"/>
                <a:gd name="T5" fmla="*/ 47 h 68"/>
                <a:gd name="T6" fmla="*/ 32 w 39"/>
                <a:gd name="T7" fmla="*/ 1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68">
                  <a:moveTo>
                    <a:pt x="32" y="15"/>
                  </a:moveTo>
                  <a:cubicBezTo>
                    <a:pt x="14" y="0"/>
                    <a:pt x="0" y="22"/>
                    <a:pt x="6" y="39"/>
                  </a:cubicBezTo>
                  <a:cubicBezTo>
                    <a:pt x="11" y="51"/>
                    <a:pt x="34" y="68"/>
                    <a:pt x="39" y="47"/>
                  </a:cubicBezTo>
                  <a:lnTo>
                    <a:pt x="32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0" name="Freeform 137">
              <a:extLst>
                <a:ext uri="{FF2B5EF4-FFF2-40B4-BE49-F238E27FC236}">
                  <a16:creationId xmlns:a16="http://schemas.microsoft.com/office/drawing/2014/main" id="{B790DFCA-5C0B-4E57-8762-2D4EE2179D1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19798" y="-1790006"/>
              <a:ext cx="165100" cy="215900"/>
            </a:xfrm>
            <a:custGeom>
              <a:avLst/>
              <a:gdLst>
                <a:gd name="T0" fmla="*/ 27 w 39"/>
                <a:gd name="T1" fmla="*/ 51 h 51"/>
                <a:gd name="T2" fmla="*/ 27 w 39"/>
                <a:gd name="T3" fmla="*/ 51 h 51"/>
                <a:gd name="T4" fmla="*/ 3 w 39"/>
                <a:gd name="T5" fmla="*/ 32 h 51"/>
                <a:gd name="T6" fmla="*/ 6 w 39"/>
                <a:gd name="T7" fmla="*/ 8 h 51"/>
                <a:gd name="T8" fmla="*/ 18 w 39"/>
                <a:gd name="T9" fmla="*/ 0 h 51"/>
                <a:gd name="T10" fmla="*/ 31 w 39"/>
                <a:gd name="T11" fmla="*/ 6 h 51"/>
                <a:gd name="T12" fmla="*/ 31 w 39"/>
                <a:gd name="T13" fmla="*/ 6 h 51"/>
                <a:gd name="T14" fmla="*/ 39 w 39"/>
                <a:gd name="T15" fmla="*/ 39 h 51"/>
                <a:gd name="T16" fmla="*/ 39 w 39"/>
                <a:gd name="T17" fmla="*/ 39 h 51"/>
                <a:gd name="T18" fmla="*/ 27 w 39"/>
                <a:gd name="T19" fmla="*/ 51 h 51"/>
                <a:gd name="T20" fmla="*/ 18 w 39"/>
                <a:gd name="T21" fmla="*/ 4 h 51"/>
                <a:gd name="T22" fmla="*/ 8 w 39"/>
                <a:gd name="T23" fmla="*/ 10 h 51"/>
                <a:gd name="T24" fmla="*/ 6 w 39"/>
                <a:gd name="T25" fmla="*/ 31 h 51"/>
                <a:gd name="T26" fmla="*/ 27 w 39"/>
                <a:gd name="T27" fmla="*/ 47 h 51"/>
                <a:gd name="T28" fmla="*/ 27 w 39"/>
                <a:gd name="T29" fmla="*/ 47 h 51"/>
                <a:gd name="T30" fmla="*/ 35 w 39"/>
                <a:gd name="T31" fmla="*/ 39 h 51"/>
                <a:gd name="T32" fmla="*/ 29 w 39"/>
                <a:gd name="T33" fmla="*/ 8 h 51"/>
                <a:gd name="T34" fmla="*/ 18 w 39"/>
                <a:gd name="T35" fmla="*/ 4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9" h="51">
                  <a:moveTo>
                    <a:pt x="27" y="51"/>
                  </a:moveTo>
                  <a:cubicBezTo>
                    <a:pt x="27" y="51"/>
                    <a:pt x="27" y="51"/>
                    <a:pt x="27" y="51"/>
                  </a:cubicBezTo>
                  <a:cubicBezTo>
                    <a:pt x="18" y="51"/>
                    <a:pt x="6" y="40"/>
                    <a:pt x="3" y="32"/>
                  </a:cubicBezTo>
                  <a:cubicBezTo>
                    <a:pt x="0" y="24"/>
                    <a:pt x="1" y="15"/>
                    <a:pt x="6" y="8"/>
                  </a:cubicBezTo>
                  <a:cubicBezTo>
                    <a:pt x="9" y="3"/>
                    <a:pt x="13" y="0"/>
                    <a:pt x="18" y="0"/>
                  </a:cubicBezTo>
                  <a:cubicBezTo>
                    <a:pt x="23" y="0"/>
                    <a:pt x="27" y="2"/>
                    <a:pt x="31" y="6"/>
                  </a:cubicBezTo>
                  <a:cubicBezTo>
                    <a:pt x="31" y="6"/>
                    <a:pt x="31" y="6"/>
                    <a:pt x="31" y="6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36" y="49"/>
                    <a:pt x="30" y="51"/>
                    <a:pt x="27" y="51"/>
                  </a:cubicBezTo>
                  <a:close/>
                  <a:moveTo>
                    <a:pt x="18" y="4"/>
                  </a:moveTo>
                  <a:cubicBezTo>
                    <a:pt x="15" y="4"/>
                    <a:pt x="11" y="6"/>
                    <a:pt x="8" y="10"/>
                  </a:cubicBezTo>
                  <a:cubicBezTo>
                    <a:pt x="4" y="15"/>
                    <a:pt x="3" y="24"/>
                    <a:pt x="6" y="31"/>
                  </a:cubicBezTo>
                  <a:cubicBezTo>
                    <a:pt x="9" y="38"/>
                    <a:pt x="19" y="47"/>
                    <a:pt x="27" y="47"/>
                  </a:cubicBezTo>
                  <a:cubicBezTo>
                    <a:pt x="27" y="47"/>
                    <a:pt x="27" y="47"/>
                    <a:pt x="27" y="47"/>
                  </a:cubicBezTo>
                  <a:cubicBezTo>
                    <a:pt x="31" y="47"/>
                    <a:pt x="34" y="45"/>
                    <a:pt x="35" y="39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5" y="5"/>
                    <a:pt x="22" y="4"/>
                    <a:pt x="18" y="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1" name="Freeform 138">
              <a:extLst>
                <a:ext uri="{FF2B5EF4-FFF2-40B4-BE49-F238E27FC236}">
                  <a16:creationId xmlns:a16="http://schemas.microsoft.com/office/drawing/2014/main" id="{F6F45713-334F-4C21-BD2A-9C37CA297CB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6898" y="-1824931"/>
              <a:ext cx="165100" cy="288925"/>
            </a:xfrm>
            <a:custGeom>
              <a:avLst/>
              <a:gdLst>
                <a:gd name="T0" fmla="*/ 7 w 39"/>
                <a:gd name="T1" fmla="*/ 15 h 68"/>
                <a:gd name="T2" fmla="*/ 33 w 39"/>
                <a:gd name="T3" fmla="*/ 39 h 68"/>
                <a:gd name="T4" fmla="*/ 0 w 39"/>
                <a:gd name="T5" fmla="*/ 47 h 68"/>
                <a:gd name="T6" fmla="*/ 7 w 39"/>
                <a:gd name="T7" fmla="*/ 15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68">
                  <a:moveTo>
                    <a:pt x="7" y="15"/>
                  </a:moveTo>
                  <a:cubicBezTo>
                    <a:pt x="25" y="0"/>
                    <a:pt x="39" y="22"/>
                    <a:pt x="33" y="39"/>
                  </a:cubicBezTo>
                  <a:cubicBezTo>
                    <a:pt x="28" y="51"/>
                    <a:pt x="5" y="68"/>
                    <a:pt x="0" y="47"/>
                  </a:cubicBezTo>
                  <a:lnTo>
                    <a:pt x="7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2" name="Freeform 139">
              <a:extLst>
                <a:ext uri="{FF2B5EF4-FFF2-40B4-BE49-F238E27FC236}">
                  <a16:creationId xmlns:a16="http://schemas.microsoft.com/office/drawing/2014/main" id="{6AB67455-CE68-4632-A535-94147CA59E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342136" y="-1790006"/>
              <a:ext cx="165100" cy="215900"/>
            </a:xfrm>
            <a:custGeom>
              <a:avLst/>
              <a:gdLst>
                <a:gd name="T0" fmla="*/ 11 w 39"/>
                <a:gd name="T1" fmla="*/ 51 h 51"/>
                <a:gd name="T2" fmla="*/ 0 w 39"/>
                <a:gd name="T3" fmla="*/ 39 h 51"/>
                <a:gd name="T4" fmla="*/ 0 w 39"/>
                <a:gd name="T5" fmla="*/ 39 h 51"/>
                <a:gd name="T6" fmla="*/ 7 w 39"/>
                <a:gd name="T7" fmla="*/ 6 h 51"/>
                <a:gd name="T8" fmla="*/ 7 w 39"/>
                <a:gd name="T9" fmla="*/ 6 h 51"/>
                <a:gd name="T10" fmla="*/ 20 w 39"/>
                <a:gd name="T11" fmla="*/ 0 h 51"/>
                <a:gd name="T12" fmla="*/ 33 w 39"/>
                <a:gd name="T13" fmla="*/ 8 h 51"/>
                <a:gd name="T14" fmla="*/ 36 w 39"/>
                <a:gd name="T15" fmla="*/ 32 h 51"/>
                <a:gd name="T16" fmla="*/ 11 w 39"/>
                <a:gd name="T17" fmla="*/ 51 h 51"/>
                <a:gd name="T18" fmla="*/ 3 w 39"/>
                <a:gd name="T19" fmla="*/ 39 h 51"/>
                <a:gd name="T20" fmla="*/ 11 w 39"/>
                <a:gd name="T21" fmla="*/ 47 h 51"/>
                <a:gd name="T22" fmla="*/ 32 w 39"/>
                <a:gd name="T23" fmla="*/ 31 h 51"/>
                <a:gd name="T24" fmla="*/ 30 w 39"/>
                <a:gd name="T25" fmla="*/ 10 h 51"/>
                <a:gd name="T26" fmla="*/ 10 w 39"/>
                <a:gd name="T27" fmla="*/ 8 h 51"/>
                <a:gd name="T28" fmla="*/ 3 w 39"/>
                <a:gd name="T29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9" h="51">
                  <a:moveTo>
                    <a:pt x="11" y="51"/>
                  </a:moveTo>
                  <a:cubicBezTo>
                    <a:pt x="8" y="51"/>
                    <a:pt x="2" y="4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7" y="6"/>
                    <a:pt x="7" y="6"/>
                    <a:pt x="7" y="6"/>
                  </a:cubicBezTo>
                  <a:cubicBezTo>
                    <a:pt x="12" y="2"/>
                    <a:pt x="16" y="0"/>
                    <a:pt x="20" y="0"/>
                  </a:cubicBezTo>
                  <a:cubicBezTo>
                    <a:pt x="25" y="0"/>
                    <a:pt x="30" y="3"/>
                    <a:pt x="33" y="8"/>
                  </a:cubicBezTo>
                  <a:cubicBezTo>
                    <a:pt x="37" y="15"/>
                    <a:pt x="39" y="24"/>
                    <a:pt x="36" y="32"/>
                  </a:cubicBezTo>
                  <a:cubicBezTo>
                    <a:pt x="32" y="40"/>
                    <a:pt x="21" y="51"/>
                    <a:pt x="11" y="51"/>
                  </a:cubicBezTo>
                  <a:close/>
                  <a:moveTo>
                    <a:pt x="3" y="39"/>
                  </a:moveTo>
                  <a:cubicBezTo>
                    <a:pt x="4" y="45"/>
                    <a:pt x="7" y="47"/>
                    <a:pt x="11" y="47"/>
                  </a:cubicBezTo>
                  <a:cubicBezTo>
                    <a:pt x="19" y="47"/>
                    <a:pt x="30" y="38"/>
                    <a:pt x="32" y="31"/>
                  </a:cubicBezTo>
                  <a:cubicBezTo>
                    <a:pt x="35" y="24"/>
                    <a:pt x="34" y="15"/>
                    <a:pt x="30" y="10"/>
                  </a:cubicBezTo>
                  <a:cubicBezTo>
                    <a:pt x="25" y="3"/>
                    <a:pt x="17" y="2"/>
                    <a:pt x="10" y="8"/>
                  </a:cubicBezTo>
                  <a:lnTo>
                    <a:pt x="3" y="39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3" name="Freeform 140">
              <a:extLst>
                <a:ext uri="{FF2B5EF4-FFF2-40B4-BE49-F238E27FC236}">
                  <a16:creationId xmlns:a16="http://schemas.microsoft.com/office/drawing/2014/main" id="{283B4B68-43E0-4193-9FA4-2E6A6FF075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2498" y="-2444056"/>
              <a:ext cx="1033463" cy="1323975"/>
            </a:xfrm>
            <a:custGeom>
              <a:avLst/>
              <a:gdLst>
                <a:gd name="T0" fmla="*/ 227 w 244"/>
                <a:gd name="T1" fmla="*/ 73 h 312"/>
                <a:gd name="T2" fmla="*/ 188 w 244"/>
                <a:gd name="T3" fmla="*/ 28 h 312"/>
                <a:gd name="T4" fmla="*/ 29 w 244"/>
                <a:gd name="T5" fmla="*/ 54 h 312"/>
                <a:gd name="T6" fmla="*/ 35 w 244"/>
                <a:gd name="T7" fmla="*/ 206 h 312"/>
                <a:gd name="T8" fmla="*/ 175 w 244"/>
                <a:gd name="T9" fmla="*/ 272 h 312"/>
                <a:gd name="T10" fmla="*/ 205 w 244"/>
                <a:gd name="T11" fmla="*/ 226 h 312"/>
                <a:gd name="T12" fmla="*/ 227 w 244"/>
                <a:gd name="T13" fmla="*/ 73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4" h="312">
                  <a:moveTo>
                    <a:pt x="227" y="73"/>
                  </a:moveTo>
                  <a:cubicBezTo>
                    <a:pt x="220" y="55"/>
                    <a:pt x="208" y="39"/>
                    <a:pt x="188" y="28"/>
                  </a:cubicBezTo>
                  <a:cubicBezTo>
                    <a:pt x="139" y="0"/>
                    <a:pt x="65" y="5"/>
                    <a:pt x="29" y="54"/>
                  </a:cubicBezTo>
                  <a:cubicBezTo>
                    <a:pt x="0" y="93"/>
                    <a:pt x="20" y="163"/>
                    <a:pt x="35" y="206"/>
                  </a:cubicBezTo>
                  <a:cubicBezTo>
                    <a:pt x="54" y="257"/>
                    <a:pt x="119" y="312"/>
                    <a:pt x="175" y="272"/>
                  </a:cubicBezTo>
                  <a:cubicBezTo>
                    <a:pt x="190" y="262"/>
                    <a:pt x="198" y="242"/>
                    <a:pt x="205" y="226"/>
                  </a:cubicBezTo>
                  <a:cubicBezTo>
                    <a:pt x="224" y="184"/>
                    <a:pt x="244" y="120"/>
                    <a:pt x="227" y="7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4" name="Freeform 141">
              <a:extLst>
                <a:ext uri="{FF2B5EF4-FFF2-40B4-BE49-F238E27FC236}">
                  <a16:creationId xmlns:a16="http://schemas.microsoft.com/office/drawing/2014/main" id="{A2E77F9E-6BE4-4718-9B09-BFA1C1073F9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432498" y="-2405956"/>
              <a:ext cx="1046163" cy="1181100"/>
            </a:xfrm>
            <a:custGeom>
              <a:avLst/>
              <a:gdLst>
                <a:gd name="T0" fmla="*/ 134 w 247"/>
                <a:gd name="T1" fmla="*/ 278 h 278"/>
                <a:gd name="T2" fmla="*/ 134 w 247"/>
                <a:gd name="T3" fmla="*/ 278 h 278"/>
                <a:gd name="T4" fmla="*/ 34 w 247"/>
                <a:gd name="T5" fmla="*/ 197 h 278"/>
                <a:gd name="T6" fmla="*/ 28 w 247"/>
                <a:gd name="T7" fmla="*/ 44 h 278"/>
                <a:gd name="T8" fmla="*/ 122 w 247"/>
                <a:gd name="T9" fmla="*/ 0 h 278"/>
                <a:gd name="T10" fmla="*/ 189 w 247"/>
                <a:gd name="T11" fmla="*/ 17 h 278"/>
                <a:gd name="T12" fmla="*/ 228 w 247"/>
                <a:gd name="T13" fmla="*/ 63 h 278"/>
                <a:gd name="T14" fmla="*/ 206 w 247"/>
                <a:gd name="T15" fmla="*/ 218 h 278"/>
                <a:gd name="T16" fmla="*/ 205 w 247"/>
                <a:gd name="T17" fmla="*/ 221 h 278"/>
                <a:gd name="T18" fmla="*/ 176 w 247"/>
                <a:gd name="T19" fmla="*/ 265 h 278"/>
                <a:gd name="T20" fmla="*/ 134 w 247"/>
                <a:gd name="T21" fmla="*/ 278 h 278"/>
                <a:gd name="T22" fmla="*/ 122 w 247"/>
                <a:gd name="T23" fmla="*/ 4 h 278"/>
                <a:gd name="T24" fmla="*/ 30 w 247"/>
                <a:gd name="T25" fmla="*/ 46 h 278"/>
                <a:gd name="T26" fmla="*/ 37 w 247"/>
                <a:gd name="T27" fmla="*/ 196 h 278"/>
                <a:gd name="T28" fmla="*/ 134 w 247"/>
                <a:gd name="T29" fmla="*/ 275 h 278"/>
                <a:gd name="T30" fmla="*/ 134 w 247"/>
                <a:gd name="T31" fmla="*/ 275 h 278"/>
                <a:gd name="T32" fmla="*/ 174 w 247"/>
                <a:gd name="T33" fmla="*/ 262 h 278"/>
                <a:gd name="T34" fmla="*/ 202 w 247"/>
                <a:gd name="T35" fmla="*/ 220 h 278"/>
                <a:gd name="T36" fmla="*/ 203 w 247"/>
                <a:gd name="T37" fmla="*/ 217 h 278"/>
                <a:gd name="T38" fmla="*/ 225 w 247"/>
                <a:gd name="T39" fmla="*/ 64 h 278"/>
                <a:gd name="T40" fmla="*/ 187 w 247"/>
                <a:gd name="T41" fmla="*/ 20 h 278"/>
                <a:gd name="T42" fmla="*/ 122 w 247"/>
                <a:gd name="T43" fmla="*/ 4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47" h="278">
                  <a:moveTo>
                    <a:pt x="134" y="278"/>
                  </a:moveTo>
                  <a:cubicBezTo>
                    <a:pt x="134" y="278"/>
                    <a:pt x="134" y="278"/>
                    <a:pt x="134" y="278"/>
                  </a:cubicBezTo>
                  <a:cubicBezTo>
                    <a:pt x="90" y="278"/>
                    <a:pt x="48" y="237"/>
                    <a:pt x="34" y="197"/>
                  </a:cubicBezTo>
                  <a:cubicBezTo>
                    <a:pt x="16" y="148"/>
                    <a:pt x="0" y="82"/>
                    <a:pt x="28" y="44"/>
                  </a:cubicBezTo>
                  <a:cubicBezTo>
                    <a:pt x="48" y="16"/>
                    <a:pt x="82" y="0"/>
                    <a:pt x="122" y="0"/>
                  </a:cubicBezTo>
                  <a:cubicBezTo>
                    <a:pt x="146" y="0"/>
                    <a:pt x="169" y="6"/>
                    <a:pt x="189" y="17"/>
                  </a:cubicBezTo>
                  <a:cubicBezTo>
                    <a:pt x="207" y="28"/>
                    <a:pt x="221" y="44"/>
                    <a:pt x="228" y="63"/>
                  </a:cubicBezTo>
                  <a:cubicBezTo>
                    <a:pt x="247" y="114"/>
                    <a:pt x="223" y="182"/>
                    <a:pt x="206" y="218"/>
                  </a:cubicBezTo>
                  <a:cubicBezTo>
                    <a:pt x="205" y="221"/>
                    <a:pt x="205" y="221"/>
                    <a:pt x="205" y="221"/>
                  </a:cubicBezTo>
                  <a:cubicBezTo>
                    <a:pt x="198" y="237"/>
                    <a:pt x="190" y="254"/>
                    <a:pt x="176" y="265"/>
                  </a:cubicBezTo>
                  <a:cubicBezTo>
                    <a:pt x="163" y="274"/>
                    <a:pt x="149" y="278"/>
                    <a:pt x="134" y="278"/>
                  </a:cubicBezTo>
                  <a:close/>
                  <a:moveTo>
                    <a:pt x="122" y="4"/>
                  </a:moveTo>
                  <a:cubicBezTo>
                    <a:pt x="84" y="4"/>
                    <a:pt x="50" y="19"/>
                    <a:pt x="30" y="46"/>
                  </a:cubicBezTo>
                  <a:cubicBezTo>
                    <a:pt x="4" y="83"/>
                    <a:pt x="19" y="148"/>
                    <a:pt x="37" y="196"/>
                  </a:cubicBezTo>
                  <a:cubicBezTo>
                    <a:pt x="51" y="234"/>
                    <a:pt x="92" y="275"/>
                    <a:pt x="134" y="275"/>
                  </a:cubicBezTo>
                  <a:cubicBezTo>
                    <a:pt x="134" y="275"/>
                    <a:pt x="134" y="275"/>
                    <a:pt x="134" y="275"/>
                  </a:cubicBezTo>
                  <a:cubicBezTo>
                    <a:pt x="148" y="275"/>
                    <a:pt x="161" y="271"/>
                    <a:pt x="174" y="262"/>
                  </a:cubicBezTo>
                  <a:cubicBezTo>
                    <a:pt x="187" y="252"/>
                    <a:pt x="195" y="235"/>
                    <a:pt x="202" y="220"/>
                  </a:cubicBezTo>
                  <a:cubicBezTo>
                    <a:pt x="203" y="217"/>
                    <a:pt x="203" y="217"/>
                    <a:pt x="203" y="217"/>
                  </a:cubicBezTo>
                  <a:cubicBezTo>
                    <a:pt x="219" y="181"/>
                    <a:pt x="244" y="114"/>
                    <a:pt x="225" y="64"/>
                  </a:cubicBezTo>
                  <a:cubicBezTo>
                    <a:pt x="218" y="45"/>
                    <a:pt x="205" y="31"/>
                    <a:pt x="187" y="20"/>
                  </a:cubicBezTo>
                  <a:cubicBezTo>
                    <a:pt x="168" y="9"/>
                    <a:pt x="145" y="4"/>
                    <a:pt x="122" y="4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5" name="Freeform 142">
              <a:extLst>
                <a:ext uri="{FF2B5EF4-FFF2-40B4-BE49-F238E27FC236}">
                  <a16:creationId xmlns:a16="http://schemas.microsoft.com/office/drawing/2014/main" id="{9F5B7328-DE1A-4AB7-BAD7-4DEFC6A834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7898" y="-2444056"/>
              <a:ext cx="990600" cy="798513"/>
            </a:xfrm>
            <a:custGeom>
              <a:avLst/>
              <a:gdLst>
                <a:gd name="T0" fmla="*/ 214 w 234"/>
                <a:gd name="T1" fmla="*/ 188 h 188"/>
                <a:gd name="T2" fmla="*/ 221 w 234"/>
                <a:gd name="T3" fmla="*/ 73 h 188"/>
                <a:gd name="T4" fmla="*/ 182 w 234"/>
                <a:gd name="T5" fmla="*/ 28 h 188"/>
                <a:gd name="T6" fmla="*/ 23 w 234"/>
                <a:gd name="T7" fmla="*/ 54 h 188"/>
                <a:gd name="T8" fmla="*/ 20 w 234"/>
                <a:gd name="T9" fmla="*/ 179 h 188"/>
                <a:gd name="T10" fmla="*/ 26 w 234"/>
                <a:gd name="T11" fmla="*/ 97 h 188"/>
                <a:gd name="T12" fmla="*/ 38 w 234"/>
                <a:gd name="T13" fmla="*/ 101 h 188"/>
                <a:gd name="T14" fmla="*/ 43 w 234"/>
                <a:gd name="T15" fmla="*/ 93 h 188"/>
                <a:gd name="T16" fmla="*/ 47 w 234"/>
                <a:gd name="T17" fmla="*/ 102 h 188"/>
                <a:gd name="T18" fmla="*/ 57 w 234"/>
                <a:gd name="T19" fmla="*/ 91 h 188"/>
                <a:gd name="T20" fmla="*/ 77 w 234"/>
                <a:gd name="T21" fmla="*/ 92 h 188"/>
                <a:gd name="T22" fmla="*/ 85 w 234"/>
                <a:gd name="T23" fmla="*/ 102 h 188"/>
                <a:gd name="T24" fmla="*/ 90 w 234"/>
                <a:gd name="T25" fmla="*/ 89 h 188"/>
                <a:gd name="T26" fmla="*/ 101 w 234"/>
                <a:gd name="T27" fmla="*/ 103 h 188"/>
                <a:gd name="T28" fmla="*/ 111 w 234"/>
                <a:gd name="T29" fmla="*/ 86 h 188"/>
                <a:gd name="T30" fmla="*/ 119 w 234"/>
                <a:gd name="T31" fmla="*/ 108 h 188"/>
                <a:gd name="T32" fmla="*/ 127 w 234"/>
                <a:gd name="T33" fmla="*/ 89 h 188"/>
                <a:gd name="T34" fmla="*/ 137 w 234"/>
                <a:gd name="T35" fmla="*/ 110 h 188"/>
                <a:gd name="T36" fmla="*/ 146 w 234"/>
                <a:gd name="T37" fmla="*/ 92 h 188"/>
                <a:gd name="T38" fmla="*/ 153 w 234"/>
                <a:gd name="T39" fmla="*/ 110 h 188"/>
                <a:gd name="T40" fmla="*/ 166 w 234"/>
                <a:gd name="T41" fmla="*/ 87 h 188"/>
                <a:gd name="T42" fmla="*/ 169 w 234"/>
                <a:gd name="T43" fmla="*/ 106 h 188"/>
                <a:gd name="T44" fmla="*/ 177 w 234"/>
                <a:gd name="T45" fmla="*/ 89 h 188"/>
                <a:gd name="T46" fmla="*/ 182 w 234"/>
                <a:gd name="T47" fmla="*/ 106 h 188"/>
                <a:gd name="T48" fmla="*/ 199 w 234"/>
                <a:gd name="T49" fmla="*/ 95 h 188"/>
                <a:gd name="T50" fmla="*/ 214 w 234"/>
                <a:gd name="T51" fmla="*/ 188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34" h="188">
                  <a:moveTo>
                    <a:pt x="214" y="188"/>
                  </a:moveTo>
                  <a:cubicBezTo>
                    <a:pt x="226" y="151"/>
                    <a:pt x="234" y="108"/>
                    <a:pt x="221" y="73"/>
                  </a:cubicBezTo>
                  <a:cubicBezTo>
                    <a:pt x="214" y="55"/>
                    <a:pt x="202" y="39"/>
                    <a:pt x="182" y="28"/>
                  </a:cubicBezTo>
                  <a:cubicBezTo>
                    <a:pt x="133" y="0"/>
                    <a:pt x="59" y="5"/>
                    <a:pt x="23" y="54"/>
                  </a:cubicBezTo>
                  <a:cubicBezTo>
                    <a:pt x="0" y="86"/>
                    <a:pt x="8" y="138"/>
                    <a:pt x="20" y="179"/>
                  </a:cubicBezTo>
                  <a:cubicBezTo>
                    <a:pt x="21" y="152"/>
                    <a:pt x="23" y="125"/>
                    <a:pt x="26" y="97"/>
                  </a:cubicBezTo>
                  <a:cubicBezTo>
                    <a:pt x="30" y="99"/>
                    <a:pt x="35" y="99"/>
                    <a:pt x="38" y="101"/>
                  </a:cubicBezTo>
                  <a:cubicBezTo>
                    <a:pt x="39" y="98"/>
                    <a:pt x="42" y="95"/>
                    <a:pt x="43" y="93"/>
                  </a:cubicBezTo>
                  <a:cubicBezTo>
                    <a:pt x="43" y="96"/>
                    <a:pt x="46" y="99"/>
                    <a:pt x="47" y="102"/>
                  </a:cubicBezTo>
                  <a:cubicBezTo>
                    <a:pt x="51" y="99"/>
                    <a:pt x="54" y="95"/>
                    <a:pt x="57" y="91"/>
                  </a:cubicBezTo>
                  <a:cubicBezTo>
                    <a:pt x="59" y="103"/>
                    <a:pt x="76" y="105"/>
                    <a:pt x="77" y="92"/>
                  </a:cubicBezTo>
                  <a:cubicBezTo>
                    <a:pt x="79" y="94"/>
                    <a:pt x="83" y="98"/>
                    <a:pt x="85" y="102"/>
                  </a:cubicBezTo>
                  <a:cubicBezTo>
                    <a:pt x="86" y="97"/>
                    <a:pt x="88" y="93"/>
                    <a:pt x="90" y="89"/>
                  </a:cubicBezTo>
                  <a:cubicBezTo>
                    <a:pt x="95" y="91"/>
                    <a:pt x="98" y="98"/>
                    <a:pt x="101" y="103"/>
                  </a:cubicBezTo>
                  <a:cubicBezTo>
                    <a:pt x="103" y="96"/>
                    <a:pt x="106" y="90"/>
                    <a:pt x="111" y="86"/>
                  </a:cubicBezTo>
                  <a:cubicBezTo>
                    <a:pt x="114" y="93"/>
                    <a:pt x="115" y="101"/>
                    <a:pt x="119" y="108"/>
                  </a:cubicBezTo>
                  <a:cubicBezTo>
                    <a:pt x="121" y="102"/>
                    <a:pt x="123" y="95"/>
                    <a:pt x="127" y="89"/>
                  </a:cubicBezTo>
                  <a:cubicBezTo>
                    <a:pt x="132" y="95"/>
                    <a:pt x="134" y="103"/>
                    <a:pt x="137" y="110"/>
                  </a:cubicBezTo>
                  <a:cubicBezTo>
                    <a:pt x="140" y="104"/>
                    <a:pt x="141" y="97"/>
                    <a:pt x="146" y="92"/>
                  </a:cubicBezTo>
                  <a:cubicBezTo>
                    <a:pt x="150" y="97"/>
                    <a:pt x="151" y="104"/>
                    <a:pt x="153" y="110"/>
                  </a:cubicBezTo>
                  <a:cubicBezTo>
                    <a:pt x="157" y="103"/>
                    <a:pt x="158" y="91"/>
                    <a:pt x="166" y="87"/>
                  </a:cubicBezTo>
                  <a:cubicBezTo>
                    <a:pt x="168" y="94"/>
                    <a:pt x="168" y="100"/>
                    <a:pt x="169" y="106"/>
                  </a:cubicBezTo>
                  <a:cubicBezTo>
                    <a:pt x="172" y="100"/>
                    <a:pt x="173" y="94"/>
                    <a:pt x="177" y="89"/>
                  </a:cubicBezTo>
                  <a:cubicBezTo>
                    <a:pt x="180" y="94"/>
                    <a:pt x="181" y="100"/>
                    <a:pt x="182" y="106"/>
                  </a:cubicBezTo>
                  <a:cubicBezTo>
                    <a:pt x="192" y="107"/>
                    <a:pt x="196" y="105"/>
                    <a:pt x="199" y="95"/>
                  </a:cubicBezTo>
                  <a:cubicBezTo>
                    <a:pt x="208" y="122"/>
                    <a:pt x="214" y="157"/>
                    <a:pt x="214" y="188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6" name="Freeform 143">
              <a:extLst>
                <a:ext uri="{FF2B5EF4-FFF2-40B4-BE49-F238E27FC236}">
                  <a16:creationId xmlns:a16="http://schemas.microsoft.com/office/drawing/2014/main" id="{F3326FE4-6984-4FB3-B243-23D99905821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8898" y="-1566168"/>
              <a:ext cx="236538" cy="98425"/>
            </a:xfrm>
            <a:custGeom>
              <a:avLst/>
              <a:gdLst>
                <a:gd name="T0" fmla="*/ 0 w 56"/>
                <a:gd name="T1" fmla="*/ 10 h 23"/>
                <a:gd name="T2" fmla="*/ 14 w 56"/>
                <a:gd name="T3" fmla="*/ 6 h 23"/>
                <a:gd name="T4" fmla="*/ 21 w 56"/>
                <a:gd name="T5" fmla="*/ 3 h 23"/>
                <a:gd name="T6" fmla="*/ 27 w 56"/>
                <a:gd name="T7" fmla="*/ 4 h 23"/>
                <a:gd name="T8" fmla="*/ 40 w 56"/>
                <a:gd name="T9" fmla="*/ 2 h 23"/>
                <a:gd name="T10" fmla="*/ 53 w 56"/>
                <a:gd name="T11" fmla="*/ 8 h 23"/>
                <a:gd name="T12" fmla="*/ 56 w 56"/>
                <a:gd name="T13" fmla="*/ 9 h 23"/>
                <a:gd name="T14" fmla="*/ 30 w 56"/>
                <a:gd name="T15" fmla="*/ 20 h 23"/>
                <a:gd name="T16" fmla="*/ 5 w 56"/>
                <a:gd name="T17" fmla="*/ 13 h 23"/>
                <a:gd name="T18" fmla="*/ 4 w 56"/>
                <a:gd name="T19" fmla="*/ 1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23">
                  <a:moveTo>
                    <a:pt x="0" y="10"/>
                  </a:moveTo>
                  <a:cubicBezTo>
                    <a:pt x="5" y="9"/>
                    <a:pt x="10" y="8"/>
                    <a:pt x="14" y="6"/>
                  </a:cubicBezTo>
                  <a:cubicBezTo>
                    <a:pt x="16" y="5"/>
                    <a:pt x="19" y="4"/>
                    <a:pt x="21" y="3"/>
                  </a:cubicBezTo>
                  <a:cubicBezTo>
                    <a:pt x="23" y="3"/>
                    <a:pt x="25" y="5"/>
                    <a:pt x="27" y="4"/>
                  </a:cubicBezTo>
                  <a:cubicBezTo>
                    <a:pt x="32" y="4"/>
                    <a:pt x="34" y="0"/>
                    <a:pt x="40" y="2"/>
                  </a:cubicBezTo>
                  <a:cubicBezTo>
                    <a:pt x="43" y="3"/>
                    <a:pt x="50" y="6"/>
                    <a:pt x="53" y="8"/>
                  </a:cubicBezTo>
                  <a:cubicBezTo>
                    <a:pt x="53" y="8"/>
                    <a:pt x="55" y="9"/>
                    <a:pt x="56" y="9"/>
                  </a:cubicBezTo>
                  <a:cubicBezTo>
                    <a:pt x="48" y="13"/>
                    <a:pt x="40" y="18"/>
                    <a:pt x="30" y="20"/>
                  </a:cubicBezTo>
                  <a:cubicBezTo>
                    <a:pt x="21" y="23"/>
                    <a:pt x="13" y="18"/>
                    <a:pt x="5" y="13"/>
                  </a:cubicBezTo>
                  <a:cubicBezTo>
                    <a:pt x="5" y="12"/>
                    <a:pt x="3" y="11"/>
                    <a:pt x="4" y="12"/>
                  </a:cubicBezTo>
                </a:path>
              </a:pathLst>
            </a:custGeom>
            <a:solidFill>
              <a:srgbClr val="B0B7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7" name="Freeform 144">
              <a:extLst>
                <a:ext uri="{FF2B5EF4-FFF2-40B4-BE49-F238E27FC236}">
                  <a16:creationId xmlns:a16="http://schemas.microsoft.com/office/drawing/2014/main" id="{694BE182-6D52-474C-9FF0-F04AF3A37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0336" y="-1663006"/>
              <a:ext cx="85725" cy="42863"/>
            </a:xfrm>
            <a:custGeom>
              <a:avLst/>
              <a:gdLst>
                <a:gd name="T0" fmla="*/ 18 w 20"/>
                <a:gd name="T1" fmla="*/ 10 h 10"/>
                <a:gd name="T2" fmla="*/ 17 w 20"/>
                <a:gd name="T3" fmla="*/ 10 h 10"/>
                <a:gd name="T4" fmla="*/ 9 w 20"/>
                <a:gd name="T5" fmla="*/ 3 h 10"/>
                <a:gd name="T6" fmla="*/ 4 w 20"/>
                <a:gd name="T7" fmla="*/ 8 h 10"/>
                <a:gd name="T8" fmla="*/ 1 w 20"/>
                <a:gd name="T9" fmla="*/ 8 h 10"/>
                <a:gd name="T10" fmla="*/ 1 w 20"/>
                <a:gd name="T11" fmla="*/ 6 h 10"/>
                <a:gd name="T12" fmla="*/ 9 w 20"/>
                <a:gd name="T13" fmla="*/ 0 h 10"/>
                <a:gd name="T14" fmla="*/ 19 w 20"/>
                <a:gd name="T15" fmla="*/ 8 h 10"/>
                <a:gd name="T16" fmla="*/ 19 w 20"/>
                <a:gd name="T17" fmla="*/ 10 h 10"/>
                <a:gd name="T18" fmla="*/ 18 w 20"/>
                <a:gd name="T1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10">
                  <a:moveTo>
                    <a:pt x="18" y="10"/>
                  </a:moveTo>
                  <a:cubicBezTo>
                    <a:pt x="17" y="10"/>
                    <a:pt x="17" y="10"/>
                    <a:pt x="17" y="10"/>
                  </a:cubicBezTo>
                  <a:cubicBezTo>
                    <a:pt x="14" y="6"/>
                    <a:pt x="11" y="3"/>
                    <a:pt x="9" y="3"/>
                  </a:cubicBezTo>
                  <a:cubicBezTo>
                    <a:pt x="7" y="3"/>
                    <a:pt x="5" y="5"/>
                    <a:pt x="4" y="8"/>
                  </a:cubicBezTo>
                  <a:cubicBezTo>
                    <a:pt x="3" y="8"/>
                    <a:pt x="2" y="9"/>
                    <a:pt x="1" y="8"/>
                  </a:cubicBezTo>
                  <a:cubicBezTo>
                    <a:pt x="1" y="8"/>
                    <a:pt x="0" y="7"/>
                    <a:pt x="1" y="6"/>
                  </a:cubicBezTo>
                  <a:cubicBezTo>
                    <a:pt x="3" y="1"/>
                    <a:pt x="6" y="0"/>
                    <a:pt x="9" y="0"/>
                  </a:cubicBezTo>
                  <a:cubicBezTo>
                    <a:pt x="12" y="0"/>
                    <a:pt x="16" y="3"/>
                    <a:pt x="19" y="8"/>
                  </a:cubicBezTo>
                  <a:cubicBezTo>
                    <a:pt x="20" y="9"/>
                    <a:pt x="19" y="10"/>
                    <a:pt x="19" y="10"/>
                  </a:cubicBezTo>
                  <a:cubicBezTo>
                    <a:pt x="18" y="10"/>
                    <a:pt x="18" y="10"/>
                    <a:pt x="18" y="1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8" name="Oval 145">
              <a:extLst>
                <a:ext uri="{FF2B5EF4-FFF2-40B4-BE49-F238E27FC236}">
                  <a16:creationId xmlns:a16="http://schemas.microsoft.com/office/drawing/2014/main" id="{76455308-F6C3-477B-A417-4A267337E1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9998" y="-1782068"/>
              <a:ext cx="63500" cy="63500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59" name="Oval 146">
              <a:extLst>
                <a:ext uri="{FF2B5EF4-FFF2-40B4-BE49-F238E27FC236}">
                  <a16:creationId xmlns:a16="http://schemas.microsoft.com/office/drawing/2014/main" id="{E6AAC879-224A-46EC-BBF5-C2801B0D41A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75436" y="-1782068"/>
              <a:ext cx="63500" cy="63500"/>
            </a:xfrm>
            <a:prstGeom prst="ellipse">
              <a:avLst/>
            </a:pr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0" name="Freeform 147">
              <a:extLst>
                <a:ext uri="{FF2B5EF4-FFF2-40B4-BE49-F238E27FC236}">
                  <a16:creationId xmlns:a16="http://schemas.microsoft.com/office/drawing/2014/main" id="{D0008100-4C4E-4432-A7E8-F0B7414D15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86498" y="-1863031"/>
              <a:ext cx="127000" cy="42863"/>
            </a:xfrm>
            <a:custGeom>
              <a:avLst/>
              <a:gdLst>
                <a:gd name="T0" fmla="*/ 2 w 30"/>
                <a:gd name="T1" fmla="*/ 10 h 10"/>
                <a:gd name="T2" fmla="*/ 1 w 30"/>
                <a:gd name="T3" fmla="*/ 9 h 10"/>
                <a:gd name="T4" fmla="*/ 1 w 30"/>
                <a:gd name="T5" fmla="*/ 7 h 10"/>
                <a:gd name="T6" fmla="*/ 26 w 30"/>
                <a:gd name="T7" fmla="*/ 2 h 10"/>
                <a:gd name="T8" fmla="*/ 30 w 30"/>
                <a:gd name="T9" fmla="*/ 6 h 10"/>
                <a:gd name="T10" fmla="*/ 29 w 30"/>
                <a:gd name="T11" fmla="*/ 8 h 10"/>
                <a:gd name="T12" fmla="*/ 27 w 30"/>
                <a:gd name="T13" fmla="*/ 7 h 10"/>
                <a:gd name="T14" fmla="*/ 25 w 30"/>
                <a:gd name="T15" fmla="*/ 5 h 10"/>
                <a:gd name="T16" fmla="*/ 3 w 30"/>
                <a:gd name="T17" fmla="*/ 9 h 10"/>
                <a:gd name="T18" fmla="*/ 2 w 30"/>
                <a:gd name="T1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10">
                  <a:moveTo>
                    <a:pt x="2" y="10"/>
                  </a:moveTo>
                  <a:cubicBezTo>
                    <a:pt x="2" y="10"/>
                    <a:pt x="1" y="9"/>
                    <a:pt x="1" y="9"/>
                  </a:cubicBezTo>
                  <a:cubicBezTo>
                    <a:pt x="0" y="8"/>
                    <a:pt x="1" y="7"/>
                    <a:pt x="1" y="7"/>
                  </a:cubicBezTo>
                  <a:cubicBezTo>
                    <a:pt x="7" y="3"/>
                    <a:pt x="19" y="0"/>
                    <a:pt x="26" y="2"/>
                  </a:cubicBezTo>
                  <a:cubicBezTo>
                    <a:pt x="28" y="3"/>
                    <a:pt x="29" y="4"/>
                    <a:pt x="30" y="6"/>
                  </a:cubicBezTo>
                  <a:cubicBezTo>
                    <a:pt x="30" y="7"/>
                    <a:pt x="30" y="8"/>
                    <a:pt x="29" y="8"/>
                  </a:cubicBezTo>
                  <a:cubicBezTo>
                    <a:pt x="28" y="9"/>
                    <a:pt x="27" y="8"/>
                    <a:pt x="27" y="7"/>
                  </a:cubicBezTo>
                  <a:cubicBezTo>
                    <a:pt x="27" y="6"/>
                    <a:pt x="26" y="6"/>
                    <a:pt x="25" y="5"/>
                  </a:cubicBezTo>
                  <a:cubicBezTo>
                    <a:pt x="19" y="3"/>
                    <a:pt x="8" y="6"/>
                    <a:pt x="3" y="9"/>
                  </a:cubicBezTo>
                  <a:cubicBezTo>
                    <a:pt x="3" y="10"/>
                    <a:pt x="2" y="10"/>
                    <a:pt x="2" y="1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1" name="Freeform 148">
              <a:extLst>
                <a:ext uri="{FF2B5EF4-FFF2-40B4-BE49-F238E27FC236}">
                  <a16:creationId xmlns:a16="http://schemas.microsoft.com/office/drawing/2014/main" id="{2826939F-75E4-4C56-9D70-545919A38C5E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6861" y="-1863031"/>
              <a:ext cx="127000" cy="42863"/>
            </a:xfrm>
            <a:custGeom>
              <a:avLst/>
              <a:gdLst>
                <a:gd name="T0" fmla="*/ 28 w 30"/>
                <a:gd name="T1" fmla="*/ 10 h 10"/>
                <a:gd name="T2" fmla="*/ 27 w 30"/>
                <a:gd name="T3" fmla="*/ 9 h 10"/>
                <a:gd name="T4" fmla="*/ 5 w 30"/>
                <a:gd name="T5" fmla="*/ 5 h 10"/>
                <a:gd name="T6" fmla="*/ 3 w 30"/>
                <a:gd name="T7" fmla="*/ 7 h 10"/>
                <a:gd name="T8" fmla="*/ 1 w 30"/>
                <a:gd name="T9" fmla="*/ 8 h 10"/>
                <a:gd name="T10" fmla="*/ 0 w 30"/>
                <a:gd name="T11" fmla="*/ 6 h 10"/>
                <a:gd name="T12" fmla="*/ 4 w 30"/>
                <a:gd name="T13" fmla="*/ 2 h 10"/>
                <a:gd name="T14" fmla="*/ 29 w 30"/>
                <a:gd name="T15" fmla="*/ 7 h 10"/>
                <a:gd name="T16" fmla="*/ 29 w 30"/>
                <a:gd name="T17" fmla="*/ 9 h 10"/>
                <a:gd name="T18" fmla="*/ 28 w 30"/>
                <a:gd name="T1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0" h="10">
                  <a:moveTo>
                    <a:pt x="28" y="10"/>
                  </a:moveTo>
                  <a:cubicBezTo>
                    <a:pt x="27" y="10"/>
                    <a:pt x="27" y="10"/>
                    <a:pt x="27" y="9"/>
                  </a:cubicBezTo>
                  <a:cubicBezTo>
                    <a:pt x="22" y="6"/>
                    <a:pt x="11" y="3"/>
                    <a:pt x="5" y="5"/>
                  </a:cubicBezTo>
                  <a:cubicBezTo>
                    <a:pt x="4" y="6"/>
                    <a:pt x="3" y="6"/>
                    <a:pt x="3" y="7"/>
                  </a:cubicBezTo>
                  <a:cubicBezTo>
                    <a:pt x="3" y="8"/>
                    <a:pt x="2" y="9"/>
                    <a:pt x="1" y="8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1" y="4"/>
                    <a:pt x="2" y="3"/>
                    <a:pt x="4" y="2"/>
                  </a:cubicBezTo>
                  <a:cubicBezTo>
                    <a:pt x="11" y="0"/>
                    <a:pt x="23" y="3"/>
                    <a:pt x="29" y="7"/>
                  </a:cubicBezTo>
                  <a:cubicBezTo>
                    <a:pt x="29" y="7"/>
                    <a:pt x="30" y="8"/>
                    <a:pt x="29" y="9"/>
                  </a:cubicBezTo>
                  <a:cubicBezTo>
                    <a:pt x="29" y="9"/>
                    <a:pt x="28" y="10"/>
                    <a:pt x="28" y="1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  <p:grpSp>
        <p:nvGrpSpPr>
          <p:cNvPr id="184" name="Group 183">
            <a:extLst>
              <a:ext uri="{FF2B5EF4-FFF2-40B4-BE49-F238E27FC236}">
                <a16:creationId xmlns:a16="http://schemas.microsoft.com/office/drawing/2014/main" id="{421433E3-F3AA-4738-ABA3-501E2EDEAB38}"/>
              </a:ext>
            </a:extLst>
          </p:cNvPr>
          <p:cNvGrpSpPr/>
          <p:nvPr/>
        </p:nvGrpSpPr>
        <p:grpSpPr>
          <a:xfrm>
            <a:off x="5343730" y="4582731"/>
            <a:ext cx="1304925" cy="1793876"/>
            <a:chOff x="1448123" y="-2453581"/>
            <a:chExt cx="1304925" cy="1793876"/>
          </a:xfrm>
        </p:grpSpPr>
        <p:sp>
          <p:nvSpPr>
            <p:cNvPr id="162" name="Freeform 151">
              <a:extLst>
                <a:ext uri="{FF2B5EF4-FFF2-40B4-BE49-F238E27FC236}">
                  <a16:creationId xmlns:a16="http://schemas.microsoft.com/office/drawing/2014/main" id="{CA77E22D-903A-40BF-9EA3-80BEE365284D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8123" y="-1318518"/>
              <a:ext cx="1296988" cy="615950"/>
            </a:xfrm>
            <a:custGeom>
              <a:avLst/>
              <a:gdLst>
                <a:gd name="T0" fmla="*/ 133 w 306"/>
                <a:gd name="T1" fmla="*/ 3 h 145"/>
                <a:gd name="T2" fmla="*/ 70 w 306"/>
                <a:gd name="T3" fmla="*/ 61 h 145"/>
                <a:gd name="T4" fmla="*/ 25 w 306"/>
                <a:gd name="T5" fmla="*/ 84 h 145"/>
                <a:gd name="T6" fmla="*/ 55 w 306"/>
                <a:gd name="T7" fmla="*/ 120 h 145"/>
                <a:gd name="T8" fmla="*/ 306 w 306"/>
                <a:gd name="T9" fmla="*/ 73 h 145"/>
                <a:gd name="T10" fmla="*/ 230 w 306"/>
                <a:gd name="T11" fmla="*/ 45 h 145"/>
                <a:gd name="T12" fmla="*/ 188 w 306"/>
                <a:gd name="T13" fmla="*/ 39 h 145"/>
                <a:gd name="T14" fmla="*/ 182 w 306"/>
                <a:gd name="T15" fmla="*/ 0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45">
                  <a:moveTo>
                    <a:pt x="133" y="3"/>
                  </a:moveTo>
                  <a:cubicBezTo>
                    <a:pt x="147" y="46"/>
                    <a:pt x="101" y="47"/>
                    <a:pt x="70" y="61"/>
                  </a:cubicBezTo>
                  <a:cubicBezTo>
                    <a:pt x="54" y="68"/>
                    <a:pt x="38" y="73"/>
                    <a:pt x="25" y="84"/>
                  </a:cubicBezTo>
                  <a:cubicBezTo>
                    <a:pt x="0" y="106"/>
                    <a:pt x="34" y="114"/>
                    <a:pt x="55" y="120"/>
                  </a:cubicBezTo>
                  <a:cubicBezTo>
                    <a:pt x="142" y="145"/>
                    <a:pt x="241" y="142"/>
                    <a:pt x="306" y="73"/>
                  </a:cubicBezTo>
                  <a:cubicBezTo>
                    <a:pt x="292" y="51"/>
                    <a:pt x="254" y="47"/>
                    <a:pt x="230" y="45"/>
                  </a:cubicBezTo>
                  <a:cubicBezTo>
                    <a:pt x="221" y="44"/>
                    <a:pt x="195" y="44"/>
                    <a:pt x="188" y="39"/>
                  </a:cubicBezTo>
                  <a:cubicBezTo>
                    <a:pt x="181" y="33"/>
                    <a:pt x="182" y="9"/>
                    <a:pt x="18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3" name="Freeform 152">
              <a:extLst>
                <a:ext uri="{FF2B5EF4-FFF2-40B4-BE49-F238E27FC236}">
                  <a16:creationId xmlns:a16="http://schemas.microsoft.com/office/drawing/2014/main" id="{F339EFD7-C5D7-4FD2-A336-0D59B031F77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8448" y="-1318518"/>
              <a:ext cx="1244600" cy="658813"/>
            </a:xfrm>
            <a:custGeom>
              <a:avLst/>
              <a:gdLst>
                <a:gd name="T0" fmla="*/ 137 w 294"/>
                <a:gd name="T1" fmla="*/ 136 h 155"/>
                <a:gd name="T2" fmla="*/ 41 w 294"/>
                <a:gd name="T3" fmla="*/ 122 h 155"/>
                <a:gd name="T4" fmla="*/ 36 w 294"/>
                <a:gd name="T5" fmla="*/ 120 h 155"/>
                <a:gd name="T6" fmla="*/ 1 w 294"/>
                <a:gd name="T7" fmla="*/ 101 h 155"/>
                <a:gd name="T8" fmla="*/ 10 w 294"/>
                <a:gd name="T9" fmla="*/ 83 h 155"/>
                <a:gd name="T10" fmla="*/ 46 w 294"/>
                <a:gd name="T11" fmla="*/ 63 h 155"/>
                <a:gd name="T12" fmla="*/ 55 w 294"/>
                <a:gd name="T13" fmla="*/ 59 h 155"/>
                <a:gd name="T14" fmla="*/ 77 w 294"/>
                <a:gd name="T15" fmla="*/ 51 h 155"/>
                <a:gd name="T16" fmla="*/ 117 w 294"/>
                <a:gd name="T17" fmla="*/ 3 h 155"/>
                <a:gd name="T18" fmla="*/ 121 w 294"/>
                <a:gd name="T19" fmla="*/ 2 h 155"/>
                <a:gd name="T20" fmla="*/ 79 w 294"/>
                <a:gd name="T21" fmla="*/ 55 h 155"/>
                <a:gd name="T22" fmla="*/ 56 w 294"/>
                <a:gd name="T23" fmla="*/ 63 h 155"/>
                <a:gd name="T24" fmla="*/ 47 w 294"/>
                <a:gd name="T25" fmla="*/ 67 h 155"/>
                <a:gd name="T26" fmla="*/ 13 w 294"/>
                <a:gd name="T27" fmla="*/ 86 h 155"/>
                <a:gd name="T28" fmla="*/ 4 w 294"/>
                <a:gd name="T29" fmla="*/ 100 h 155"/>
                <a:gd name="T30" fmla="*/ 37 w 294"/>
                <a:gd name="T31" fmla="*/ 117 h 155"/>
                <a:gd name="T32" fmla="*/ 42 w 294"/>
                <a:gd name="T33" fmla="*/ 118 h 155"/>
                <a:gd name="T34" fmla="*/ 290 w 294"/>
                <a:gd name="T35" fmla="*/ 73 h 155"/>
                <a:gd name="T36" fmla="*/ 216 w 294"/>
                <a:gd name="T37" fmla="*/ 46 h 155"/>
                <a:gd name="T38" fmla="*/ 208 w 294"/>
                <a:gd name="T39" fmla="*/ 46 h 155"/>
                <a:gd name="T40" fmla="*/ 173 w 294"/>
                <a:gd name="T41" fmla="*/ 40 h 155"/>
                <a:gd name="T42" fmla="*/ 166 w 294"/>
                <a:gd name="T43" fmla="*/ 0 h 155"/>
                <a:gd name="T44" fmla="*/ 170 w 294"/>
                <a:gd name="T45" fmla="*/ 0 h 155"/>
                <a:gd name="T46" fmla="*/ 175 w 294"/>
                <a:gd name="T47" fmla="*/ 37 h 155"/>
                <a:gd name="T48" fmla="*/ 208 w 294"/>
                <a:gd name="T49" fmla="*/ 42 h 155"/>
                <a:gd name="T50" fmla="*/ 216 w 294"/>
                <a:gd name="T51" fmla="*/ 43 h 155"/>
                <a:gd name="T52" fmla="*/ 294 w 294"/>
                <a:gd name="T53" fmla="*/ 72 h 155"/>
                <a:gd name="T54" fmla="*/ 294 w 294"/>
                <a:gd name="T55" fmla="*/ 74 h 155"/>
                <a:gd name="T56" fmla="*/ 293 w 294"/>
                <a:gd name="T57" fmla="*/ 75 h 155"/>
                <a:gd name="T58" fmla="*/ 137 w 294"/>
                <a:gd name="T59" fmla="*/ 136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94" h="155">
                  <a:moveTo>
                    <a:pt x="137" y="136"/>
                  </a:moveTo>
                  <a:cubicBezTo>
                    <a:pt x="107" y="136"/>
                    <a:pt x="74" y="131"/>
                    <a:pt x="41" y="122"/>
                  </a:cubicBezTo>
                  <a:cubicBezTo>
                    <a:pt x="39" y="121"/>
                    <a:pt x="38" y="121"/>
                    <a:pt x="36" y="120"/>
                  </a:cubicBezTo>
                  <a:cubicBezTo>
                    <a:pt x="21" y="116"/>
                    <a:pt x="3" y="111"/>
                    <a:pt x="1" y="101"/>
                  </a:cubicBezTo>
                  <a:cubicBezTo>
                    <a:pt x="0" y="95"/>
                    <a:pt x="3" y="90"/>
                    <a:pt x="10" y="83"/>
                  </a:cubicBezTo>
                  <a:cubicBezTo>
                    <a:pt x="21" y="74"/>
                    <a:pt x="34" y="68"/>
                    <a:pt x="46" y="63"/>
                  </a:cubicBezTo>
                  <a:cubicBezTo>
                    <a:pt x="49" y="62"/>
                    <a:pt x="52" y="61"/>
                    <a:pt x="55" y="59"/>
                  </a:cubicBezTo>
                  <a:cubicBezTo>
                    <a:pt x="62" y="56"/>
                    <a:pt x="70" y="54"/>
                    <a:pt x="77" y="51"/>
                  </a:cubicBezTo>
                  <a:cubicBezTo>
                    <a:pt x="104" y="43"/>
                    <a:pt x="127" y="35"/>
                    <a:pt x="117" y="3"/>
                  </a:cubicBezTo>
                  <a:cubicBezTo>
                    <a:pt x="121" y="2"/>
                    <a:pt x="121" y="2"/>
                    <a:pt x="121" y="2"/>
                  </a:cubicBezTo>
                  <a:cubicBezTo>
                    <a:pt x="132" y="38"/>
                    <a:pt x="105" y="46"/>
                    <a:pt x="79" y="55"/>
                  </a:cubicBezTo>
                  <a:cubicBezTo>
                    <a:pt x="71" y="57"/>
                    <a:pt x="63" y="60"/>
                    <a:pt x="56" y="63"/>
                  </a:cubicBezTo>
                  <a:cubicBezTo>
                    <a:pt x="53" y="64"/>
                    <a:pt x="50" y="65"/>
                    <a:pt x="47" y="67"/>
                  </a:cubicBezTo>
                  <a:cubicBezTo>
                    <a:pt x="35" y="72"/>
                    <a:pt x="23" y="77"/>
                    <a:pt x="13" y="86"/>
                  </a:cubicBezTo>
                  <a:cubicBezTo>
                    <a:pt x="6" y="91"/>
                    <a:pt x="4" y="96"/>
                    <a:pt x="4" y="100"/>
                  </a:cubicBezTo>
                  <a:cubicBezTo>
                    <a:pt x="6" y="108"/>
                    <a:pt x="24" y="113"/>
                    <a:pt x="37" y="117"/>
                  </a:cubicBezTo>
                  <a:cubicBezTo>
                    <a:pt x="39" y="117"/>
                    <a:pt x="40" y="118"/>
                    <a:pt x="42" y="118"/>
                  </a:cubicBezTo>
                  <a:cubicBezTo>
                    <a:pt x="90" y="132"/>
                    <a:pt x="210" y="155"/>
                    <a:pt x="290" y="73"/>
                  </a:cubicBezTo>
                  <a:cubicBezTo>
                    <a:pt x="275" y="52"/>
                    <a:pt x="235" y="48"/>
                    <a:pt x="216" y="46"/>
                  </a:cubicBezTo>
                  <a:cubicBezTo>
                    <a:pt x="214" y="46"/>
                    <a:pt x="211" y="46"/>
                    <a:pt x="208" y="46"/>
                  </a:cubicBezTo>
                  <a:cubicBezTo>
                    <a:pt x="193" y="45"/>
                    <a:pt x="178" y="44"/>
                    <a:pt x="173" y="40"/>
                  </a:cubicBezTo>
                  <a:cubicBezTo>
                    <a:pt x="164" y="33"/>
                    <a:pt x="166" y="0"/>
                    <a:pt x="166" y="0"/>
                  </a:cubicBezTo>
                  <a:cubicBezTo>
                    <a:pt x="170" y="0"/>
                    <a:pt x="170" y="0"/>
                    <a:pt x="170" y="0"/>
                  </a:cubicBezTo>
                  <a:cubicBezTo>
                    <a:pt x="169" y="13"/>
                    <a:pt x="170" y="33"/>
                    <a:pt x="175" y="37"/>
                  </a:cubicBezTo>
                  <a:cubicBezTo>
                    <a:pt x="180" y="41"/>
                    <a:pt x="198" y="42"/>
                    <a:pt x="208" y="42"/>
                  </a:cubicBezTo>
                  <a:cubicBezTo>
                    <a:pt x="212" y="42"/>
                    <a:pt x="214" y="42"/>
                    <a:pt x="216" y="43"/>
                  </a:cubicBezTo>
                  <a:cubicBezTo>
                    <a:pt x="238" y="45"/>
                    <a:pt x="279" y="49"/>
                    <a:pt x="294" y="72"/>
                  </a:cubicBezTo>
                  <a:cubicBezTo>
                    <a:pt x="294" y="74"/>
                    <a:pt x="294" y="74"/>
                    <a:pt x="294" y="74"/>
                  </a:cubicBezTo>
                  <a:cubicBezTo>
                    <a:pt x="293" y="75"/>
                    <a:pt x="293" y="75"/>
                    <a:pt x="293" y="75"/>
                  </a:cubicBezTo>
                  <a:cubicBezTo>
                    <a:pt x="255" y="115"/>
                    <a:pt x="200" y="136"/>
                    <a:pt x="137" y="13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4" name="Freeform 153">
              <a:extLst>
                <a:ext uri="{FF2B5EF4-FFF2-40B4-BE49-F238E27FC236}">
                  <a16:creationId xmlns:a16="http://schemas.microsoft.com/office/drawing/2014/main" id="{058D8BB1-AB92-4B1F-A470-C003B863B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448123" y="-1140718"/>
              <a:ext cx="1296988" cy="438150"/>
            </a:xfrm>
            <a:custGeom>
              <a:avLst/>
              <a:gdLst>
                <a:gd name="T0" fmla="*/ 230 w 306"/>
                <a:gd name="T1" fmla="*/ 3 h 103"/>
                <a:gd name="T2" fmla="*/ 198 w 306"/>
                <a:gd name="T3" fmla="*/ 0 h 103"/>
                <a:gd name="T4" fmla="*/ 117 w 306"/>
                <a:gd name="T5" fmla="*/ 1 h 103"/>
                <a:gd name="T6" fmla="*/ 70 w 306"/>
                <a:gd name="T7" fmla="*/ 19 h 103"/>
                <a:gd name="T8" fmla="*/ 25 w 306"/>
                <a:gd name="T9" fmla="*/ 42 h 103"/>
                <a:gd name="T10" fmla="*/ 55 w 306"/>
                <a:gd name="T11" fmla="*/ 78 h 103"/>
                <a:gd name="T12" fmla="*/ 306 w 306"/>
                <a:gd name="T13" fmla="*/ 31 h 103"/>
                <a:gd name="T14" fmla="*/ 230 w 306"/>
                <a:gd name="T15" fmla="*/ 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06" h="103">
                  <a:moveTo>
                    <a:pt x="230" y="3"/>
                  </a:moveTo>
                  <a:cubicBezTo>
                    <a:pt x="224" y="2"/>
                    <a:pt x="209" y="2"/>
                    <a:pt x="198" y="0"/>
                  </a:cubicBezTo>
                  <a:cubicBezTo>
                    <a:pt x="177" y="14"/>
                    <a:pt x="138" y="21"/>
                    <a:pt x="117" y="1"/>
                  </a:cubicBezTo>
                  <a:cubicBezTo>
                    <a:pt x="104" y="9"/>
                    <a:pt x="85" y="12"/>
                    <a:pt x="70" y="19"/>
                  </a:cubicBezTo>
                  <a:cubicBezTo>
                    <a:pt x="54" y="26"/>
                    <a:pt x="38" y="31"/>
                    <a:pt x="25" y="42"/>
                  </a:cubicBezTo>
                  <a:cubicBezTo>
                    <a:pt x="0" y="64"/>
                    <a:pt x="34" y="72"/>
                    <a:pt x="55" y="78"/>
                  </a:cubicBezTo>
                  <a:cubicBezTo>
                    <a:pt x="142" y="103"/>
                    <a:pt x="241" y="100"/>
                    <a:pt x="306" y="31"/>
                  </a:cubicBezTo>
                  <a:cubicBezTo>
                    <a:pt x="292" y="9"/>
                    <a:pt x="254" y="5"/>
                    <a:pt x="23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5" name="Freeform 154">
              <a:extLst>
                <a:ext uri="{FF2B5EF4-FFF2-40B4-BE49-F238E27FC236}">
                  <a16:creationId xmlns:a16="http://schemas.microsoft.com/office/drawing/2014/main" id="{1D9A06BD-407E-489A-8170-1093CC96AD8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08448" y="-1148656"/>
              <a:ext cx="1244600" cy="407988"/>
            </a:xfrm>
            <a:custGeom>
              <a:avLst/>
              <a:gdLst>
                <a:gd name="T0" fmla="*/ 137 w 294"/>
                <a:gd name="T1" fmla="*/ 96 h 96"/>
                <a:gd name="T2" fmla="*/ 137 w 294"/>
                <a:gd name="T3" fmla="*/ 96 h 96"/>
                <a:gd name="T4" fmla="*/ 41 w 294"/>
                <a:gd name="T5" fmla="*/ 82 h 96"/>
                <a:gd name="T6" fmla="*/ 36 w 294"/>
                <a:gd name="T7" fmla="*/ 80 h 96"/>
                <a:gd name="T8" fmla="*/ 1 w 294"/>
                <a:gd name="T9" fmla="*/ 61 h 96"/>
                <a:gd name="T10" fmla="*/ 10 w 294"/>
                <a:gd name="T11" fmla="*/ 43 h 96"/>
                <a:gd name="T12" fmla="*/ 46 w 294"/>
                <a:gd name="T13" fmla="*/ 23 h 96"/>
                <a:gd name="T14" fmla="*/ 55 w 294"/>
                <a:gd name="T15" fmla="*/ 19 h 96"/>
                <a:gd name="T16" fmla="*/ 77 w 294"/>
                <a:gd name="T17" fmla="*/ 11 h 96"/>
                <a:gd name="T18" fmla="*/ 102 w 294"/>
                <a:gd name="T19" fmla="*/ 2 h 96"/>
                <a:gd name="T20" fmla="*/ 104 w 294"/>
                <a:gd name="T21" fmla="*/ 1 h 96"/>
                <a:gd name="T22" fmla="*/ 105 w 294"/>
                <a:gd name="T23" fmla="*/ 2 h 96"/>
                <a:gd name="T24" fmla="*/ 138 w 294"/>
                <a:gd name="T25" fmla="*/ 13 h 96"/>
                <a:gd name="T26" fmla="*/ 183 w 294"/>
                <a:gd name="T27" fmla="*/ 0 h 96"/>
                <a:gd name="T28" fmla="*/ 184 w 294"/>
                <a:gd name="T29" fmla="*/ 0 h 96"/>
                <a:gd name="T30" fmla="*/ 185 w 294"/>
                <a:gd name="T31" fmla="*/ 0 h 96"/>
                <a:gd name="T32" fmla="*/ 208 w 294"/>
                <a:gd name="T33" fmla="*/ 2 h 96"/>
                <a:gd name="T34" fmla="*/ 216 w 294"/>
                <a:gd name="T35" fmla="*/ 3 h 96"/>
                <a:gd name="T36" fmla="*/ 294 w 294"/>
                <a:gd name="T37" fmla="*/ 32 h 96"/>
                <a:gd name="T38" fmla="*/ 294 w 294"/>
                <a:gd name="T39" fmla="*/ 34 h 96"/>
                <a:gd name="T40" fmla="*/ 293 w 294"/>
                <a:gd name="T41" fmla="*/ 35 h 96"/>
                <a:gd name="T42" fmla="*/ 137 w 294"/>
                <a:gd name="T43" fmla="*/ 96 h 96"/>
                <a:gd name="T44" fmla="*/ 103 w 294"/>
                <a:gd name="T45" fmla="*/ 6 h 96"/>
                <a:gd name="T46" fmla="*/ 79 w 294"/>
                <a:gd name="T47" fmla="*/ 15 h 96"/>
                <a:gd name="T48" fmla="*/ 56 w 294"/>
                <a:gd name="T49" fmla="*/ 23 h 96"/>
                <a:gd name="T50" fmla="*/ 47 w 294"/>
                <a:gd name="T51" fmla="*/ 27 h 96"/>
                <a:gd name="T52" fmla="*/ 13 w 294"/>
                <a:gd name="T53" fmla="*/ 46 h 96"/>
                <a:gd name="T54" fmla="*/ 4 w 294"/>
                <a:gd name="T55" fmla="*/ 60 h 96"/>
                <a:gd name="T56" fmla="*/ 37 w 294"/>
                <a:gd name="T57" fmla="*/ 77 h 96"/>
                <a:gd name="T58" fmla="*/ 42 w 294"/>
                <a:gd name="T59" fmla="*/ 78 h 96"/>
                <a:gd name="T60" fmla="*/ 137 w 294"/>
                <a:gd name="T61" fmla="*/ 92 h 96"/>
                <a:gd name="T62" fmla="*/ 290 w 294"/>
                <a:gd name="T63" fmla="*/ 33 h 96"/>
                <a:gd name="T64" fmla="*/ 216 w 294"/>
                <a:gd name="T65" fmla="*/ 6 h 96"/>
                <a:gd name="T66" fmla="*/ 208 w 294"/>
                <a:gd name="T67" fmla="*/ 6 h 96"/>
                <a:gd name="T68" fmla="*/ 185 w 294"/>
                <a:gd name="T69" fmla="*/ 4 h 96"/>
                <a:gd name="T70" fmla="*/ 138 w 294"/>
                <a:gd name="T71" fmla="*/ 17 h 96"/>
                <a:gd name="T72" fmla="*/ 103 w 294"/>
                <a:gd name="T73" fmla="*/ 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94" h="96">
                  <a:moveTo>
                    <a:pt x="137" y="96"/>
                  </a:moveTo>
                  <a:cubicBezTo>
                    <a:pt x="137" y="96"/>
                    <a:pt x="137" y="96"/>
                    <a:pt x="137" y="96"/>
                  </a:cubicBezTo>
                  <a:cubicBezTo>
                    <a:pt x="106" y="96"/>
                    <a:pt x="74" y="91"/>
                    <a:pt x="41" y="82"/>
                  </a:cubicBezTo>
                  <a:cubicBezTo>
                    <a:pt x="39" y="81"/>
                    <a:pt x="38" y="81"/>
                    <a:pt x="36" y="80"/>
                  </a:cubicBezTo>
                  <a:cubicBezTo>
                    <a:pt x="21" y="76"/>
                    <a:pt x="3" y="71"/>
                    <a:pt x="1" y="61"/>
                  </a:cubicBezTo>
                  <a:cubicBezTo>
                    <a:pt x="0" y="55"/>
                    <a:pt x="3" y="50"/>
                    <a:pt x="10" y="43"/>
                  </a:cubicBezTo>
                  <a:cubicBezTo>
                    <a:pt x="21" y="34"/>
                    <a:pt x="34" y="28"/>
                    <a:pt x="46" y="23"/>
                  </a:cubicBezTo>
                  <a:cubicBezTo>
                    <a:pt x="49" y="22"/>
                    <a:pt x="52" y="21"/>
                    <a:pt x="55" y="19"/>
                  </a:cubicBezTo>
                  <a:cubicBezTo>
                    <a:pt x="62" y="16"/>
                    <a:pt x="70" y="14"/>
                    <a:pt x="77" y="11"/>
                  </a:cubicBezTo>
                  <a:cubicBezTo>
                    <a:pt x="87" y="8"/>
                    <a:pt x="95" y="6"/>
                    <a:pt x="102" y="2"/>
                  </a:cubicBezTo>
                  <a:cubicBezTo>
                    <a:pt x="104" y="1"/>
                    <a:pt x="104" y="1"/>
                    <a:pt x="104" y="1"/>
                  </a:cubicBezTo>
                  <a:cubicBezTo>
                    <a:pt x="105" y="2"/>
                    <a:pt x="105" y="2"/>
                    <a:pt x="105" y="2"/>
                  </a:cubicBezTo>
                  <a:cubicBezTo>
                    <a:pt x="115" y="11"/>
                    <a:pt x="129" y="13"/>
                    <a:pt x="138" y="13"/>
                  </a:cubicBezTo>
                  <a:cubicBezTo>
                    <a:pt x="154" y="13"/>
                    <a:pt x="171" y="8"/>
                    <a:pt x="183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92" y="1"/>
                    <a:pt x="201" y="2"/>
                    <a:pt x="208" y="2"/>
                  </a:cubicBezTo>
                  <a:cubicBezTo>
                    <a:pt x="212" y="2"/>
                    <a:pt x="214" y="2"/>
                    <a:pt x="216" y="3"/>
                  </a:cubicBezTo>
                  <a:cubicBezTo>
                    <a:pt x="238" y="5"/>
                    <a:pt x="279" y="9"/>
                    <a:pt x="294" y="32"/>
                  </a:cubicBezTo>
                  <a:cubicBezTo>
                    <a:pt x="294" y="34"/>
                    <a:pt x="294" y="34"/>
                    <a:pt x="294" y="34"/>
                  </a:cubicBezTo>
                  <a:cubicBezTo>
                    <a:pt x="293" y="35"/>
                    <a:pt x="293" y="35"/>
                    <a:pt x="293" y="35"/>
                  </a:cubicBezTo>
                  <a:cubicBezTo>
                    <a:pt x="255" y="75"/>
                    <a:pt x="201" y="96"/>
                    <a:pt x="137" y="96"/>
                  </a:cubicBezTo>
                  <a:close/>
                  <a:moveTo>
                    <a:pt x="103" y="6"/>
                  </a:moveTo>
                  <a:cubicBezTo>
                    <a:pt x="96" y="9"/>
                    <a:pt x="87" y="12"/>
                    <a:pt x="79" y="15"/>
                  </a:cubicBezTo>
                  <a:cubicBezTo>
                    <a:pt x="71" y="17"/>
                    <a:pt x="63" y="20"/>
                    <a:pt x="56" y="23"/>
                  </a:cubicBezTo>
                  <a:cubicBezTo>
                    <a:pt x="53" y="24"/>
                    <a:pt x="50" y="25"/>
                    <a:pt x="47" y="27"/>
                  </a:cubicBezTo>
                  <a:cubicBezTo>
                    <a:pt x="35" y="32"/>
                    <a:pt x="23" y="37"/>
                    <a:pt x="13" y="46"/>
                  </a:cubicBezTo>
                  <a:cubicBezTo>
                    <a:pt x="6" y="51"/>
                    <a:pt x="4" y="56"/>
                    <a:pt x="4" y="60"/>
                  </a:cubicBezTo>
                  <a:cubicBezTo>
                    <a:pt x="6" y="68"/>
                    <a:pt x="24" y="73"/>
                    <a:pt x="37" y="77"/>
                  </a:cubicBezTo>
                  <a:cubicBezTo>
                    <a:pt x="39" y="77"/>
                    <a:pt x="40" y="78"/>
                    <a:pt x="42" y="78"/>
                  </a:cubicBezTo>
                  <a:cubicBezTo>
                    <a:pt x="74" y="87"/>
                    <a:pt x="106" y="92"/>
                    <a:pt x="137" y="92"/>
                  </a:cubicBezTo>
                  <a:cubicBezTo>
                    <a:pt x="200" y="92"/>
                    <a:pt x="252" y="72"/>
                    <a:pt x="290" y="33"/>
                  </a:cubicBezTo>
                  <a:cubicBezTo>
                    <a:pt x="275" y="12"/>
                    <a:pt x="235" y="8"/>
                    <a:pt x="216" y="6"/>
                  </a:cubicBezTo>
                  <a:cubicBezTo>
                    <a:pt x="214" y="6"/>
                    <a:pt x="211" y="6"/>
                    <a:pt x="208" y="6"/>
                  </a:cubicBezTo>
                  <a:cubicBezTo>
                    <a:pt x="201" y="6"/>
                    <a:pt x="192" y="5"/>
                    <a:pt x="185" y="4"/>
                  </a:cubicBezTo>
                  <a:cubicBezTo>
                    <a:pt x="172" y="12"/>
                    <a:pt x="154" y="17"/>
                    <a:pt x="138" y="17"/>
                  </a:cubicBezTo>
                  <a:cubicBezTo>
                    <a:pt x="124" y="17"/>
                    <a:pt x="112" y="13"/>
                    <a:pt x="103" y="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6" name="Freeform 155">
              <a:extLst>
                <a:ext uri="{FF2B5EF4-FFF2-40B4-BE49-F238E27FC236}">
                  <a16:creationId xmlns:a16="http://schemas.microsoft.com/office/drawing/2014/main" id="{F8FBE443-001C-40F5-B621-3646E530475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78411" y="-1824931"/>
              <a:ext cx="160338" cy="285750"/>
            </a:xfrm>
            <a:custGeom>
              <a:avLst/>
              <a:gdLst>
                <a:gd name="T0" fmla="*/ 7 w 38"/>
                <a:gd name="T1" fmla="*/ 15 h 67"/>
                <a:gd name="T2" fmla="*/ 32 w 38"/>
                <a:gd name="T3" fmla="*/ 39 h 67"/>
                <a:gd name="T4" fmla="*/ 0 w 38"/>
                <a:gd name="T5" fmla="*/ 46 h 67"/>
                <a:gd name="T6" fmla="*/ 7 w 38"/>
                <a:gd name="T7" fmla="*/ 15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67">
                  <a:moveTo>
                    <a:pt x="7" y="15"/>
                  </a:moveTo>
                  <a:cubicBezTo>
                    <a:pt x="24" y="0"/>
                    <a:pt x="38" y="22"/>
                    <a:pt x="32" y="39"/>
                  </a:cubicBezTo>
                  <a:cubicBezTo>
                    <a:pt x="27" y="50"/>
                    <a:pt x="5" y="67"/>
                    <a:pt x="0" y="46"/>
                  </a:cubicBezTo>
                  <a:lnTo>
                    <a:pt x="7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7" name="Freeform 156">
              <a:extLst>
                <a:ext uri="{FF2B5EF4-FFF2-40B4-BE49-F238E27FC236}">
                  <a16:creationId xmlns:a16="http://schemas.microsoft.com/office/drawing/2014/main" id="{A9FF21C9-E282-4121-B93F-4067EA9167F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470473" y="-1786831"/>
              <a:ext cx="160338" cy="207963"/>
            </a:xfrm>
            <a:custGeom>
              <a:avLst/>
              <a:gdLst>
                <a:gd name="T0" fmla="*/ 12 w 38"/>
                <a:gd name="T1" fmla="*/ 49 h 49"/>
                <a:gd name="T2" fmla="*/ 1 w 38"/>
                <a:gd name="T3" fmla="*/ 37 h 49"/>
                <a:gd name="T4" fmla="*/ 0 w 38"/>
                <a:gd name="T5" fmla="*/ 37 h 49"/>
                <a:gd name="T6" fmla="*/ 8 w 38"/>
                <a:gd name="T7" fmla="*/ 5 h 49"/>
                <a:gd name="T8" fmla="*/ 8 w 38"/>
                <a:gd name="T9" fmla="*/ 5 h 49"/>
                <a:gd name="T10" fmla="*/ 20 w 38"/>
                <a:gd name="T11" fmla="*/ 0 h 49"/>
                <a:gd name="T12" fmla="*/ 32 w 38"/>
                <a:gd name="T13" fmla="*/ 7 h 49"/>
                <a:gd name="T14" fmla="*/ 35 w 38"/>
                <a:gd name="T15" fmla="*/ 30 h 49"/>
                <a:gd name="T16" fmla="*/ 12 w 38"/>
                <a:gd name="T17" fmla="*/ 49 h 49"/>
                <a:gd name="T18" fmla="*/ 4 w 38"/>
                <a:gd name="T19" fmla="*/ 37 h 49"/>
                <a:gd name="T20" fmla="*/ 12 w 38"/>
                <a:gd name="T21" fmla="*/ 45 h 49"/>
                <a:gd name="T22" fmla="*/ 32 w 38"/>
                <a:gd name="T23" fmla="*/ 29 h 49"/>
                <a:gd name="T24" fmla="*/ 30 w 38"/>
                <a:gd name="T25" fmla="*/ 9 h 49"/>
                <a:gd name="T26" fmla="*/ 10 w 38"/>
                <a:gd name="T27" fmla="*/ 7 h 49"/>
                <a:gd name="T28" fmla="*/ 4 w 38"/>
                <a:gd name="T29" fmla="*/ 3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8" h="49">
                  <a:moveTo>
                    <a:pt x="12" y="49"/>
                  </a:moveTo>
                  <a:cubicBezTo>
                    <a:pt x="9" y="49"/>
                    <a:pt x="3" y="47"/>
                    <a:pt x="1" y="37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12" y="1"/>
                    <a:pt x="16" y="0"/>
                    <a:pt x="20" y="0"/>
                  </a:cubicBezTo>
                  <a:cubicBezTo>
                    <a:pt x="25" y="0"/>
                    <a:pt x="29" y="2"/>
                    <a:pt x="32" y="7"/>
                  </a:cubicBezTo>
                  <a:cubicBezTo>
                    <a:pt x="37" y="13"/>
                    <a:pt x="38" y="23"/>
                    <a:pt x="35" y="30"/>
                  </a:cubicBezTo>
                  <a:cubicBezTo>
                    <a:pt x="32" y="38"/>
                    <a:pt x="21" y="49"/>
                    <a:pt x="12" y="49"/>
                  </a:cubicBezTo>
                  <a:close/>
                  <a:moveTo>
                    <a:pt x="4" y="37"/>
                  </a:moveTo>
                  <a:cubicBezTo>
                    <a:pt x="5" y="43"/>
                    <a:pt x="8" y="45"/>
                    <a:pt x="12" y="45"/>
                  </a:cubicBezTo>
                  <a:cubicBezTo>
                    <a:pt x="19" y="45"/>
                    <a:pt x="29" y="36"/>
                    <a:pt x="32" y="29"/>
                  </a:cubicBezTo>
                  <a:cubicBezTo>
                    <a:pt x="35" y="22"/>
                    <a:pt x="34" y="14"/>
                    <a:pt x="30" y="9"/>
                  </a:cubicBezTo>
                  <a:cubicBezTo>
                    <a:pt x="25" y="2"/>
                    <a:pt x="18" y="1"/>
                    <a:pt x="10" y="7"/>
                  </a:cubicBezTo>
                  <a:lnTo>
                    <a:pt x="4" y="37"/>
                  </a:ln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8" name="Freeform 157">
              <a:extLst>
                <a:ext uri="{FF2B5EF4-FFF2-40B4-BE49-F238E27FC236}">
                  <a16:creationId xmlns:a16="http://schemas.microsoft.com/office/drawing/2014/main" id="{94F49A4A-C706-44D4-9435-5E886462A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1564011" y="-1824931"/>
              <a:ext cx="160338" cy="285750"/>
            </a:xfrm>
            <a:custGeom>
              <a:avLst/>
              <a:gdLst>
                <a:gd name="T0" fmla="*/ 31 w 38"/>
                <a:gd name="T1" fmla="*/ 15 h 67"/>
                <a:gd name="T2" fmla="*/ 6 w 38"/>
                <a:gd name="T3" fmla="*/ 39 h 67"/>
                <a:gd name="T4" fmla="*/ 38 w 38"/>
                <a:gd name="T5" fmla="*/ 46 h 67"/>
                <a:gd name="T6" fmla="*/ 31 w 38"/>
                <a:gd name="T7" fmla="*/ 15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67">
                  <a:moveTo>
                    <a:pt x="31" y="15"/>
                  </a:moveTo>
                  <a:cubicBezTo>
                    <a:pt x="14" y="0"/>
                    <a:pt x="0" y="22"/>
                    <a:pt x="6" y="39"/>
                  </a:cubicBezTo>
                  <a:cubicBezTo>
                    <a:pt x="10" y="50"/>
                    <a:pt x="33" y="67"/>
                    <a:pt x="38" y="46"/>
                  </a:cubicBezTo>
                  <a:lnTo>
                    <a:pt x="31" y="1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69" name="Freeform 158">
              <a:extLst>
                <a:ext uri="{FF2B5EF4-FFF2-40B4-BE49-F238E27FC236}">
                  <a16:creationId xmlns:a16="http://schemas.microsoft.com/office/drawing/2014/main" id="{11ACEF71-157C-4E01-BE50-2E5FFD6E5D0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71948" y="-1786831"/>
              <a:ext cx="157163" cy="207963"/>
            </a:xfrm>
            <a:custGeom>
              <a:avLst/>
              <a:gdLst>
                <a:gd name="T0" fmla="*/ 26 w 37"/>
                <a:gd name="T1" fmla="*/ 49 h 49"/>
                <a:gd name="T2" fmla="*/ 26 w 37"/>
                <a:gd name="T3" fmla="*/ 49 h 49"/>
                <a:gd name="T4" fmla="*/ 2 w 37"/>
                <a:gd name="T5" fmla="*/ 30 h 49"/>
                <a:gd name="T6" fmla="*/ 5 w 37"/>
                <a:gd name="T7" fmla="*/ 7 h 49"/>
                <a:gd name="T8" fmla="*/ 17 w 37"/>
                <a:gd name="T9" fmla="*/ 0 h 49"/>
                <a:gd name="T10" fmla="*/ 30 w 37"/>
                <a:gd name="T11" fmla="*/ 5 h 49"/>
                <a:gd name="T12" fmla="*/ 30 w 37"/>
                <a:gd name="T13" fmla="*/ 5 h 49"/>
                <a:gd name="T14" fmla="*/ 37 w 37"/>
                <a:gd name="T15" fmla="*/ 37 h 49"/>
                <a:gd name="T16" fmla="*/ 37 w 37"/>
                <a:gd name="T17" fmla="*/ 37 h 49"/>
                <a:gd name="T18" fmla="*/ 26 w 37"/>
                <a:gd name="T19" fmla="*/ 49 h 49"/>
                <a:gd name="T20" fmla="*/ 17 w 37"/>
                <a:gd name="T21" fmla="*/ 3 h 49"/>
                <a:gd name="T22" fmla="*/ 8 w 37"/>
                <a:gd name="T23" fmla="*/ 9 h 49"/>
                <a:gd name="T24" fmla="*/ 5 w 37"/>
                <a:gd name="T25" fmla="*/ 29 h 49"/>
                <a:gd name="T26" fmla="*/ 26 w 37"/>
                <a:gd name="T27" fmla="*/ 45 h 49"/>
                <a:gd name="T28" fmla="*/ 34 w 37"/>
                <a:gd name="T29" fmla="*/ 37 h 49"/>
                <a:gd name="T30" fmla="*/ 27 w 37"/>
                <a:gd name="T31" fmla="*/ 7 h 49"/>
                <a:gd name="T32" fmla="*/ 17 w 37"/>
                <a:gd name="T33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" h="49">
                  <a:moveTo>
                    <a:pt x="26" y="49"/>
                  </a:moveTo>
                  <a:cubicBezTo>
                    <a:pt x="26" y="49"/>
                    <a:pt x="26" y="49"/>
                    <a:pt x="26" y="49"/>
                  </a:cubicBezTo>
                  <a:cubicBezTo>
                    <a:pt x="17" y="49"/>
                    <a:pt x="6" y="38"/>
                    <a:pt x="2" y="30"/>
                  </a:cubicBezTo>
                  <a:cubicBezTo>
                    <a:pt x="0" y="23"/>
                    <a:pt x="1" y="13"/>
                    <a:pt x="5" y="7"/>
                  </a:cubicBezTo>
                  <a:cubicBezTo>
                    <a:pt x="8" y="2"/>
                    <a:pt x="13" y="0"/>
                    <a:pt x="17" y="0"/>
                  </a:cubicBezTo>
                  <a:cubicBezTo>
                    <a:pt x="22" y="0"/>
                    <a:pt x="26" y="1"/>
                    <a:pt x="30" y="5"/>
                  </a:cubicBezTo>
                  <a:cubicBezTo>
                    <a:pt x="30" y="5"/>
                    <a:pt x="30" y="5"/>
                    <a:pt x="30" y="5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7" y="37"/>
                    <a:pt x="37" y="37"/>
                    <a:pt x="37" y="37"/>
                  </a:cubicBezTo>
                  <a:cubicBezTo>
                    <a:pt x="35" y="47"/>
                    <a:pt x="29" y="49"/>
                    <a:pt x="26" y="49"/>
                  </a:cubicBezTo>
                  <a:close/>
                  <a:moveTo>
                    <a:pt x="17" y="3"/>
                  </a:moveTo>
                  <a:cubicBezTo>
                    <a:pt x="14" y="3"/>
                    <a:pt x="10" y="5"/>
                    <a:pt x="8" y="9"/>
                  </a:cubicBezTo>
                  <a:cubicBezTo>
                    <a:pt x="4" y="14"/>
                    <a:pt x="3" y="22"/>
                    <a:pt x="5" y="29"/>
                  </a:cubicBezTo>
                  <a:cubicBezTo>
                    <a:pt x="8" y="36"/>
                    <a:pt x="18" y="45"/>
                    <a:pt x="26" y="45"/>
                  </a:cubicBezTo>
                  <a:cubicBezTo>
                    <a:pt x="30" y="45"/>
                    <a:pt x="33" y="43"/>
                    <a:pt x="34" y="37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4" y="4"/>
                    <a:pt x="21" y="3"/>
                    <a:pt x="17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0" name="Freeform 159">
              <a:extLst>
                <a:ext uri="{FF2B5EF4-FFF2-40B4-BE49-F238E27FC236}">
                  <a16:creationId xmlns:a16="http://schemas.microsoft.com/office/drawing/2014/main" id="{9E0F6531-E7DB-46C6-980D-A29FAF6EBB0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2586" y="-2436118"/>
              <a:ext cx="1000125" cy="1376363"/>
            </a:xfrm>
            <a:custGeom>
              <a:avLst/>
              <a:gdLst>
                <a:gd name="T0" fmla="*/ 219 w 236"/>
                <a:gd name="T1" fmla="*/ 76 h 324"/>
                <a:gd name="T2" fmla="*/ 181 w 236"/>
                <a:gd name="T3" fmla="*/ 29 h 324"/>
                <a:gd name="T4" fmla="*/ 28 w 236"/>
                <a:gd name="T5" fmla="*/ 56 h 324"/>
                <a:gd name="T6" fmla="*/ 34 w 236"/>
                <a:gd name="T7" fmla="*/ 214 h 324"/>
                <a:gd name="T8" fmla="*/ 169 w 236"/>
                <a:gd name="T9" fmla="*/ 283 h 324"/>
                <a:gd name="T10" fmla="*/ 198 w 236"/>
                <a:gd name="T11" fmla="*/ 235 h 324"/>
                <a:gd name="T12" fmla="*/ 219 w 236"/>
                <a:gd name="T13" fmla="*/ 76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6" h="324">
                  <a:moveTo>
                    <a:pt x="219" y="76"/>
                  </a:moveTo>
                  <a:cubicBezTo>
                    <a:pt x="213" y="57"/>
                    <a:pt x="201" y="41"/>
                    <a:pt x="181" y="29"/>
                  </a:cubicBezTo>
                  <a:cubicBezTo>
                    <a:pt x="134" y="0"/>
                    <a:pt x="63" y="6"/>
                    <a:pt x="28" y="56"/>
                  </a:cubicBezTo>
                  <a:cubicBezTo>
                    <a:pt x="0" y="97"/>
                    <a:pt x="19" y="170"/>
                    <a:pt x="34" y="214"/>
                  </a:cubicBezTo>
                  <a:cubicBezTo>
                    <a:pt x="52" y="266"/>
                    <a:pt x="115" y="324"/>
                    <a:pt x="169" y="283"/>
                  </a:cubicBezTo>
                  <a:cubicBezTo>
                    <a:pt x="183" y="272"/>
                    <a:pt x="191" y="252"/>
                    <a:pt x="198" y="235"/>
                  </a:cubicBezTo>
                  <a:cubicBezTo>
                    <a:pt x="216" y="191"/>
                    <a:pt x="236" y="125"/>
                    <a:pt x="219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1" name="Freeform 160">
              <a:extLst>
                <a:ext uri="{FF2B5EF4-FFF2-40B4-BE49-F238E27FC236}">
                  <a16:creationId xmlns:a16="http://schemas.microsoft.com/office/drawing/2014/main" id="{1125F186-662F-4429-B38E-6A83ABE824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2586" y="-2393256"/>
              <a:ext cx="1012825" cy="1222375"/>
            </a:xfrm>
            <a:custGeom>
              <a:avLst/>
              <a:gdLst>
                <a:gd name="T0" fmla="*/ 130 w 239"/>
                <a:gd name="T1" fmla="*/ 288 h 288"/>
                <a:gd name="T2" fmla="*/ 130 w 239"/>
                <a:gd name="T3" fmla="*/ 288 h 288"/>
                <a:gd name="T4" fmla="*/ 33 w 239"/>
                <a:gd name="T5" fmla="*/ 204 h 288"/>
                <a:gd name="T6" fmla="*/ 27 w 239"/>
                <a:gd name="T7" fmla="*/ 46 h 288"/>
                <a:gd name="T8" fmla="*/ 118 w 239"/>
                <a:gd name="T9" fmla="*/ 0 h 288"/>
                <a:gd name="T10" fmla="*/ 182 w 239"/>
                <a:gd name="T11" fmla="*/ 18 h 288"/>
                <a:gd name="T12" fmla="*/ 221 w 239"/>
                <a:gd name="T13" fmla="*/ 66 h 288"/>
                <a:gd name="T14" fmla="*/ 199 w 239"/>
                <a:gd name="T15" fmla="*/ 226 h 288"/>
                <a:gd name="T16" fmla="*/ 198 w 239"/>
                <a:gd name="T17" fmla="*/ 229 h 288"/>
                <a:gd name="T18" fmla="*/ 170 w 239"/>
                <a:gd name="T19" fmla="*/ 274 h 288"/>
                <a:gd name="T20" fmla="*/ 130 w 239"/>
                <a:gd name="T21" fmla="*/ 288 h 288"/>
                <a:gd name="T22" fmla="*/ 118 w 239"/>
                <a:gd name="T23" fmla="*/ 3 h 288"/>
                <a:gd name="T24" fmla="*/ 30 w 239"/>
                <a:gd name="T25" fmla="*/ 47 h 288"/>
                <a:gd name="T26" fmla="*/ 36 w 239"/>
                <a:gd name="T27" fmla="*/ 203 h 288"/>
                <a:gd name="T28" fmla="*/ 130 w 239"/>
                <a:gd name="T29" fmla="*/ 285 h 288"/>
                <a:gd name="T30" fmla="*/ 130 w 239"/>
                <a:gd name="T31" fmla="*/ 285 h 288"/>
                <a:gd name="T32" fmla="*/ 168 w 239"/>
                <a:gd name="T33" fmla="*/ 271 h 288"/>
                <a:gd name="T34" fmla="*/ 195 w 239"/>
                <a:gd name="T35" fmla="*/ 228 h 288"/>
                <a:gd name="T36" fmla="*/ 196 w 239"/>
                <a:gd name="T37" fmla="*/ 224 h 288"/>
                <a:gd name="T38" fmla="*/ 218 w 239"/>
                <a:gd name="T39" fmla="*/ 67 h 288"/>
                <a:gd name="T40" fmla="*/ 181 w 239"/>
                <a:gd name="T41" fmla="*/ 21 h 288"/>
                <a:gd name="T42" fmla="*/ 118 w 239"/>
                <a:gd name="T43" fmla="*/ 3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39" h="288">
                  <a:moveTo>
                    <a:pt x="130" y="288"/>
                  </a:moveTo>
                  <a:cubicBezTo>
                    <a:pt x="130" y="288"/>
                    <a:pt x="130" y="288"/>
                    <a:pt x="130" y="288"/>
                  </a:cubicBezTo>
                  <a:cubicBezTo>
                    <a:pt x="87" y="288"/>
                    <a:pt x="47" y="245"/>
                    <a:pt x="33" y="204"/>
                  </a:cubicBezTo>
                  <a:cubicBezTo>
                    <a:pt x="15" y="153"/>
                    <a:pt x="0" y="85"/>
                    <a:pt x="27" y="46"/>
                  </a:cubicBezTo>
                  <a:cubicBezTo>
                    <a:pt x="47" y="17"/>
                    <a:pt x="80" y="0"/>
                    <a:pt x="118" y="0"/>
                  </a:cubicBezTo>
                  <a:cubicBezTo>
                    <a:pt x="141" y="0"/>
                    <a:pt x="164" y="7"/>
                    <a:pt x="182" y="18"/>
                  </a:cubicBezTo>
                  <a:cubicBezTo>
                    <a:pt x="201" y="29"/>
                    <a:pt x="213" y="45"/>
                    <a:pt x="221" y="66"/>
                  </a:cubicBezTo>
                  <a:cubicBezTo>
                    <a:pt x="239" y="118"/>
                    <a:pt x="215" y="188"/>
                    <a:pt x="199" y="226"/>
                  </a:cubicBezTo>
                  <a:cubicBezTo>
                    <a:pt x="198" y="229"/>
                    <a:pt x="198" y="229"/>
                    <a:pt x="198" y="229"/>
                  </a:cubicBezTo>
                  <a:cubicBezTo>
                    <a:pt x="191" y="245"/>
                    <a:pt x="184" y="263"/>
                    <a:pt x="170" y="274"/>
                  </a:cubicBezTo>
                  <a:cubicBezTo>
                    <a:pt x="157" y="283"/>
                    <a:pt x="144" y="288"/>
                    <a:pt x="130" y="288"/>
                  </a:cubicBezTo>
                  <a:close/>
                  <a:moveTo>
                    <a:pt x="118" y="3"/>
                  </a:moveTo>
                  <a:cubicBezTo>
                    <a:pt x="81" y="3"/>
                    <a:pt x="49" y="19"/>
                    <a:pt x="30" y="47"/>
                  </a:cubicBezTo>
                  <a:cubicBezTo>
                    <a:pt x="4" y="85"/>
                    <a:pt x="18" y="153"/>
                    <a:pt x="36" y="203"/>
                  </a:cubicBezTo>
                  <a:cubicBezTo>
                    <a:pt x="49" y="242"/>
                    <a:pt x="89" y="285"/>
                    <a:pt x="130" y="285"/>
                  </a:cubicBezTo>
                  <a:cubicBezTo>
                    <a:pt x="130" y="285"/>
                    <a:pt x="130" y="285"/>
                    <a:pt x="130" y="285"/>
                  </a:cubicBezTo>
                  <a:cubicBezTo>
                    <a:pt x="143" y="285"/>
                    <a:pt x="156" y="280"/>
                    <a:pt x="168" y="271"/>
                  </a:cubicBezTo>
                  <a:cubicBezTo>
                    <a:pt x="181" y="261"/>
                    <a:pt x="188" y="244"/>
                    <a:pt x="195" y="228"/>
                  </a:cubicBezTo>
                  <a:cubicBezTo>
                    <a:pt x="196" y="224"/>
                    <a:pt x="196" y="224"/>
                    <a:pt x="196" y="224"/>
                  </a:cubicBezTo>
                  <a:cubicBezTo>
                    <a:pt x="212" y="188"/>
                    <a:pt x="235" y="118"/>
                    <a:pt x="218" y="67"/>
                  </a:cubicBezTo>
                  <a:cubicBezTo>
                    <a:pt x="211" y="47"/>
                    <a:pt x="198" y="31"/>
                    <a:pt x="181" y="21"/>
                  </a:cubicBezTo>
                  <a:cubicBezTo>
                    <a:pt x="162" y="10"/>
                    <a:pt x="140" y="3"/>
                    <a:pt x="118" y="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2" name="Freeform 161">
              <a:extLst>
                <a:ext uri="{FF2B5EF4-FFF2-40B4-BE49-F238E27FC236}">
                  <a16:creationId xmlns:a16="http://schemas.microsoft.com/office/drawing/2014/main" id="{09D7987B-992D-430D-89C9-CB3BAEA5C15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2748" y="-2436118"/>
              <a:ext cx="949325" cy="793750"/>
            </a:xfrm>
            <a:custGeom>
              <a:avLst/>
              <a:gdLst>
                <a:gd name="T0" fmla="*/ 212 w 224"/>
                <a:gd name="T1" fmla="*/ 76 h 187"/>
                <a:gd name="T2" fmla="*/ 174 w 224"/>
                <a:gd name="T3" fmla="*/ 29 h 187"/>
                <a:gd name="T4" fmla="*/ 21 w 224"/>
                <a:gd name="T5" fmla="*/ 56 h 187"/>
                <a:gd name="T6" fmla="*/ 16 w 224"/>
                <a:gd name="T7" fmla="*/ 178 h 187"/>
                <a:gd name="T8" fmla="*/ 13 w 224"/>
                <a:gd name="T9" fmla="*/ 148 h 187"/>
                <a:gd name="T10" fmla="*/ 24 w 224"/>
                <a:gd name="T11" fmla="*/ 125 h 187"/>
                <a:gd name="T12" fmla="*/ 27 w 224"/>
                <a:gd name="T13" fmla="*/ 96 h 187"/>
                <a:gd name="T14" fmla="*/ 44 w 224"/>
                <a:gd name="T15" fmla="*/ 78 h 187"/>
                <a:gd name="T16" fmla="*/ 50 w 224"/>
                <a:gd name="T17" fmla="*/ 59 h 187"/>
                <a:gd name="T18" fmla="*/ 108 w 224"/>
                <a:gd name="T19" fmla="*/ 65 h 187"/>
                <a:gd name="T20" fmla="*/ 162 w 224"/>
                <a:gd name="T21" fmla="*/ 54 h 187"/>
                <a:gd name="T22" fmla="*/ 201 w 224"/>
                <a:gd name="T23" fmla="*/ 92 h 187"/>
                <a:gd name="T24" fmla="*/ 206 w 224"/>
                <a:gd name="T25" fmla="*/ 142 h 187"/>
                <a:gd name="T26" fmla="*/ 208 w 224"/>
                <a:gd name="T27" fmla="*/ 187 h 187"/>
                <a:gd name="T28" fmla="*/ 212 w 224"/>
                <a:gd name="T29" fmla="*/ 7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4" h="187">
                  <a:moveTo>
                    <a:pt x="212" y="76"/>
                  </a:moveTo>
                  <a:cubicBezTo>
                    <a:pt x="206" y="57"/>
                    <a:pt x="194" y="41"/>
                    <a:pt x="174" y="29"/>
                  </a:cubicBezTo>
                  <a:cubicBezTo>
                    <a:pt x="127" y="0"/>
                    <a:pt x="56" y="6"/>
                    <a:pt x="21" y="56"/>
                  </a:cubicBezTo>
                  <a:cubicBezTo>
                    <a:pt x="0" y="87"/>
                    <a:pt x="6" y="137"/>
                    <a:pt x="16" y="178"/>
                  </a:cubicBezTo>
                  <a:cubicBezTo>
                    <a:pt x="15" y="168"/>
                    <a:pt x="12" y="158"/>
                    <a:pt x="13" y="148"/>
                  </a:cubicBezTo>
                  <a:cubicBezTo>
                    <a:pt x="15" y="137"/>
                    <a:pt x="20" y="135"/>
                    <a:pt x="24" y="125"/>
                  </a:cubicBezTo>
                  <a:cubicBezTo>
                    <a:pt x="27" y="116"/>
                    <a:pt x="24" y="104"/>
                    <a:pt x="27" y="96"/>
                  </a:cubicBezTo>
                  <a:cubicBezTo>
                    <a:pt x="31" y="88"/>
                    <a:pt x="39" y="85"/>
                    <a:pt x="44" y="78"/>
                  </a:cubicBezTo>
                  <a:cubicBezTo>
                    <a:pt x="47" y="72"/>
                    <a:pt x="49" y="65"/>
                    <a:pt x="50" y="59"/>
                  </a:cubicBezTo>
                  <a:cubicBezTo>
                    <a:pt x="68" y="67"/>
                    <a:pt x="88" y="68"/>
                    <a:pt x="108" y="65"/>
                  </a:cubicBezTo>
                  <a:cubicBezTo>
                    <a:pt x="125" y="62"/>
                    <a:pt x="144" y="49"/>
                    <a:pt x="162" y="54"/>
                  </a:cubicBezTo>
                  <a:cubicBezTo>
                    <a:pt x="176" y="58"/>
                    <a:pt x="195" y="78"/>
                    <a:pt x="201" y="92"/>
                  </a:cubicBezTo>
                  <a:cubicBezTo>
                    <a:pt x="208" y="106"/>
                    <a:pt x="205" y="127"/>
                    <a:pt x="206" y="142"/>
                  </a:cubicBezTo>
                  <a:cubicBezTo>
                    <a:pt x="207" y="157"/>
                    <a:pt x="200" y="173"/>
                    <a:pt x="208" y="187"/>
                  </a:cubicBezTo>
                  <a:cubicBezTo>
                    <a:pt x="218" y="150"/>
                    <a:pt x="224" y="109"/>
                    <a:pt x="212" y="7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3" name="Freeform 162">
              <a:extLst>
                <a:ext uri="{FF2B5EF4-FFF2-40B4-BE49-F238E27FC236}">
                  <a16:creationId xmlns:a16="http://schemas.microsoft.com/office/drawing/2014/main" id="{C006C644-7B38-42A3-9F80-3C7EAE167A9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76711" y="-2351981"/>
              <a:ext cx="228600" cy="476250"/>
            </a:xfrm>
            <a:custGeom>
              <a:avLst/>
              <a:gdLst>
                <a:gd name="T0" fmla="*/ 54 w 54"/>
                <a:gd name="T1" fmla="*/ 16 h 112"/>
                <a:gd name="T2" fmla="*/ 19 w 54"/>
                <a:gd name="T3" fmla="*/ 110 h 112"/>
                <a:gd name="T4" fmla="*/ 20 w 54"/>
                <a:gd name="T5" fmla="*/ 112 h 112"/>
                <a:gd name="T6" fmla="*/ 45 w 54"/>
                <a:gd name="T7" fmla="*/ 37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12">
                  <a:moveTo>
                    <a:pt x="54" y="16"/>
                  </a:moveTo>
                  <a:cubicBezTo>
                    <a:pt x="24" y="0"/>
                    <a:pt x="0" y="97"/>
                    <a:pt x="19" y="110"/>
                  </a:cubicBezTo>
                  <a:cubicBezTo>
                    <a:pt x="19" y="109"/>
                    <a:pt x="20" y="112"/>
                    <a:pt x="20" y="112"/>
                  </a:cubicBezTo>
                  <a:cubicBezTo>
                    <a:pt x="30" y="88"/>
                    <a:pt x="29" y="60"/>
                    <a:pt x="45" y="3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4" name="Freeform 163">
              <a:extLst>
                <a:ext uri="{FF2B5EF4-FFF2-40B4-BE49-F238E27FC236}">
                  <a16:creationId xmlns:a16="http://schemas.microsoft.com/office/drawing/2014/main" id="{80652293-EC29-4F91-A7CA-AE04AD9B652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57686" y="-2453581"/>
              <a:ext cx="839788" cy="387350"/>
            </a:xfrm>
            <a:custGeom>
              <a:avLst/>
              <a:gdLst>
                <a:gd name="T0" fmla="*/ 106 w 198"/>
                <a:gd name="T1" fmla="*/ 6 h 91"/>
                <a:gd name="T2" fmla="*/ 183 w 198"/>
                <a:gd name="T3" fmla="*/ 72 h 91"/>
                <a:gd name="T4" fmla="*/ 146 w 198"/>
                <a:gd name="T5" fmla="*/ 58 h 91"/>
                <a:gd name="T6" fmla="*/ 88 w 198"/>
                <a:gd name="T7" fmla="*/ 39 h 91"/>
                <a:gd name="T8" fmla="*/ 18 w 198"/>
                <a:gd name="T9" fmla="*/ 50 h 91"/>
                <a:gd name="T10" fmla="*/ 18 w 198"/>
                <a:gd name="T11" fmla="*/ 17 h 91"/>
                <a:gd name="T12" fmla="*/ 106 w 198"/>
                <a:gd name="T13" fmla="*/ 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8" h="91">
                  <a:moveTo>
                    <a:pt x="106" y="6"/>
                  </a:moveTo>
                  <a:cubicBezTo>
                    <a:pt x="123" y="10"/>
                    <a:pt x="198" y="47"/>
                    <a:pt x="183" y="72"/>
                  </a:cubicBezTo>
                  <a:cubicBezTo>
                    <a:pt x="172" y="91"/>
                    <a:pt x="154" y="65"/>
                    <a:pt x="146" y="58"/>
                  </a:cubicBezTo>
                  <a:cubicBezTo>
                    <a:pt x="129" y="45"/>
                    <a:pt x="110" y="39"/>
                    <a:pt x="88" y="39"/>
                  </a:cubicBezTo>
                  <a:cubicBezTo>
                    <a:pt x="67" y="39"/>
                    <a:pt x="39" y="59"/>
                    <a:pt x="18" y="50"/>
                  </a:cubicBezTo>
                  <a:cubicBezTo>
                    <a:pt x="0" y="42"/>
                    <a:pt x="4" y="27"/>
                    <a:pt x="18" y="17"/>
                  </a:cubicBezTo>
                  <a:cubicBezTo>
                    <a:pt x="38" y="2"/>
                    <a:pt x="83" y="0"/>
                    <a:pt x="106" y="6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5" name="Freeform 164">
              <a:extLst>
                <a:ext uri="{FF2B5EF4-FFF2-40B4-BE49-F238E27FC236}">
                  <a16:creationId xmlns:a16="http://schemas.microsoft.com/office/drawing/2014/main" id="{588946F6-85ED-49DE-BD68-BFB91D7C4FBE}"/>
                </a:ext>
              </a:extLst>
            </p:cNvPr>
            <p:cNvSpPr>
              <a:spLocks/>
            </p:cNvSpPr>
            <p:nvPr/>
          </p:nvSpPr>
          <p:spPr bwMode="auto">
            <a:xfrm>
              <a:off x="1957711" y="-1526481"/>
              <a:ext cx="287338" cy="41275"/>
            </a:xfrm>
            <a:custGeom>
              <a:avLst/>
              <a:gdLst>
                <a:gd name="T0" fmla="*/ 36 w 68"/>
                <a:gd name="T1" fmla="*/ 10 h 10"/>
                <a:gd name="T2" fmla="*/ 1 w 68"/>
                <a:gd name="T3" fmla="*/ 6 h 10"/>
                <a:gd name="T4" fmla="*/ 0 w 68"/>
                <a:gd name="T5" fmla="*/ 4 h 10"/>
                <a:gd name="T6" fmla="*/ 2 w 68"/>
                <a:gd name="T7" fmla="*/ 3 h 10"/>
                <a:gd name="T8" fmla="*/ 64 w 68"/>
                <a:gd name="T9" fmla="*/ 3 h 10"/>
                <a:gd name="T10" fmla="*/ 64 w 68"/>
                <a:gd name="T11" fmla="*/ 2 h 10"/>
                <a:gd name="T12" fmla="*/ 65 w 68"/>
                <a:gd name="T13" fmla="*/ 0 h 10"/>
                <a:gd name="T14" fmla="*/ 67 w 68"/>
                <a:gd name="T15" fmla="*/ 1 h 10"/>
                <a:gd name="T16" fmla="*/ 67 w 68"/>
                <a:gd name="T17" fmla="*/ 5 h 10"/>
                <a:gd name="T18" fmla="*/ 36 w 68"/>
                <a:gd name="T1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8" h="10">
                  <a:moveTo>
                    <a:pt x="36" y="10"/>
                  </a:moveTo>
                  <a:cubicBezTo>
                    <a:pt x="21" y="10"/>
                    <a:pt x="6" y="8"/>
                    <a:pt x="1" y="6"/>
                  </a:cubicBezTo>
                  <a:cubicBezTo>
                    <a:pt x="0" y="5"/>
                    <a:pt x="0" y="4"/>
                    <a:pt x="0" y="4"/>
                  </a:cubicBezTo>
                  <a:cubicBezTo>
                    <a:pt x="0" y="3"/>
                    <a:pt x="1" y="3"/>
                    <a:pt x="2" y="3"/>
                  </a:cubicBezTo>
                  <a:cubicBezTo>
                    <a:pt x="11" y="8"/>
                    <a:pt x="59" y="9"/>
                    <a:pt x="64" y="3"/>
                  </a:cubicBezTo>
                  <a:cubicBezTo>
                    <a:pt x="65" y="3"/>
                    <a:pt x="65" y="2"/>
                    <a:pt x="64" y="2"/>
                  </a:cubicBezTo>
                  <a:cubicBezTo>
                    <a:pt x="64" y="1"/>
                    <a:pt x="64" y="0"/>
                    <a:pt x="65" y="0"/>
                  </a:cubicBezTo>
                  <a:cubicBezTo>
                    <a:pt x="66" y="0"/>
                    <a:pt x="67" y="0"/>
                    <a:pt x="67" y="1"/>
                  </a:cubicBezTo>
                  <a:cubicBezTo>
                    <a:pt x="68" y="2"/>
                    <a:pt x="68" y="4"/>
                    <a:pt x="67" y="5"/>
                  </a:cubicBezTo>
                  <a:cubicBezTo>
                    <a:pt x="63" y="8"/>
                    <a:pt x="50" y="10"/>
                    <a:pt x="36" y="1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6" name="Freeform 165">
              <a:extLst>
                <a:ext uri="{FF2B5EF4-FFF2-40B4-BE49-F238E27FC236}">
                  <a16:creationId xmlns:a16="http://schemas.microsoft.com/office/drawing/2014/main" id="{CDB6DFF1-789A-4978-B898-D051B01AE5C0}"/>
                </a:ext>
              </a:extLst>
            </p:cNvPr>
            <p:cNvSpPr>
              <a:spLocks/>
            </p:cNvSpPr>
            <p:nvPr/>
          </p:nvSpPr>
          <p:spPr bwMode="auto">
            <a:xfrm>
              <a:off x="1767211" y="-1863031"/>
              <a:ext cx="282575" cy="230188"/>
            </a:xfrm>
            <a:custGeom>
              <a:avLst/>
              <a:gdLst>
                <a:gd name="T0" fmla="*/ 33 w 67"/>
                <a:gd name="T1" fmla="*/ 54 h 54"/>
                <a:gd name="T2" fmla="*/ 2 w 67"/>
                <a:gd name="T3" fmla="*/ 37 h 54"/>
                <a:gd name="T4" fmla="*/ 0 w 67"/>
                <a:gd name="T5" fmla="*/ 5 h 54"/>
                <a:gd name="T6" fmla="*/ 36 w 67"/>
                <a:gd name="T7" fmla="*/ 0 h 54"/>
                <a:gd name="T8" fmla="*/ 56 w 67"/>
                <a:gd name="T9" fmla="*/ 1 h 54"/>
                <a:gd name="T10" fmla="*/ 67 w 67"/>
                <a:gd name="T11" fmla="*/ 23 h 54"/>
                <a:gd name="T12" fmla="*/ 65 w 67"/>
                <a:gd name="T13" fmla="*/ 34 h 54"/>
                <a:gd name="T14" fmla="*/ 38 w 67"/>
                <a:gd name="T15" fmla="*/ 53 h 54"/>
                <a:gd name="T16" fmla="*/ 33 w 67"/>
                <a:gd name="T1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7" h="54">
                  <a:moveTo>
                    <a:pt x="33" y="54"/>
                  </a:moveTo>
                  <a:cubicBezTo>
                    <a:pt x="20" y="54"/>
                    <a:pt x="4" y="49"/>
                    <a:pt x="2" y="37"/>
                  </a:cubicBezTo>
                  <a:cubicBezTo>
                    <a:pt x="0" y="26"/>
                    <a:pt x="0" y="15"/>
                    <a:pt x="0" y="5"/>
                  </a:cubicBezTo>
                  <a:cubicBezTo>
                    <a:pt x="1" y="4"/>
                    <a:pt x="9" y="0"/>
                    <a:pt x="36" y="0"/>
                  </a:cubicBezTo>
                  <a:cubicBezTo>
                    <a:pt x="45" y="0"/>
                    <a:pt x="53" y="0"/>
                    <a:pt x="56" y="1"/>
                  </a:cubicBezTo>
                  <a:cubicBezTo>
                    <a:pt x="67" y="3"/>
                    <a:pt x="67" y="15"/>
                    <a:pt x="67" y="23"/>
                  </a:cubicBezTo>
                  <a:cubicBezTo>
                    <a:pt x="66" y="27"/>
                    <a:pt x="66" y="31"/>
                    <a:pt x="65" y="34"/>
                  </a:cubicBezTo>
                  <a:cubicBezTo>
                    <a:pt x="61" y="46"/>
                    <a:pt x="52" y="52"/>
                    <a:pt x="38" y="53"/>
                  </a:cubicBezTo>
                  <a:cubicBezTo>
                    <a:pt x="36" y="54"/>
                    <a:pt x="35" y="54"/>
                    <a:pt x="33" y="54"/>
                  </a:cubicBezTo>
                  <a:close/>
                </a:path>
              </a:pathLst>
            </a:cu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7" name="Freeform 166">
              <a:extLst>
                <a:ext uri="{FF2B5EF4-FFF2-40B4-BE49-F238E27FC236}">
                  <a16:creationId xmlns:a16="http://schemas.microsoft.com/office/drawing/2014/main" id="{06AADA98-A89F-4DCB-835B-A9688E3E58B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749748" y="-1880493"/>
              <a:ext cx="317500" cy="260350"/>
            </a:xfrm>
            <a:custGeom>
              <a:avLst/>
              <a:gdLst>
                <a:gd name="T0" fmla="*/ 40 w 75"/>
                <a:gd name="T1" fmla="*/ 8 h 61"/>
                <a:gd name="T2" fmla="*/ 60 w 75"/>
                <a:gd name="T3" fmla="*/ 9 h 61"/>
                <a:gd name="T4" fmla="*/ 67 w 75"/>
                <a:gd name="T5" fmla="*/ 27 h 61"/>
                <a:gd name="T6" fmla="*/ 65 w 75"/>
                <a:gd name="T7" fmla="*/ 37 h 61"/>
                <a:gd name="T8" fmla="*/ 41 w 75"/>
                <a:gd name="T9" fmla="*/ 54 h 61"/>
                <a:gd name="T10" fmla="*/ 37 w 75"/>
                <a:gd name="T11" fmla="*/ 54 h 61"/>
                <a:gd name="T12" fmla="*/ 10 w 75"/>
                <a:gd name="T13" fmla="*/ 40 h 61"/>
                <a:gd name="T14" fmla="*/ 8 w 75"/>
                <a:gd name="T15" fmla="*/ 11 h 61"/>
                <a:gd name="T16" fmla="*/ 40 w 75"/>
                <a:gd name="T17" fmla="*/ 8 h 61"/>
                <a:gd name="T18" fmla="*/ 40 w 75"/>
                <a:gd name="T19" fmla="*/ 0 h 61"/>
                <a:gd name="T20" fmla="*/ 0 w 75"/>
                <a:gd name="T21" fmla="*/ 9 h 61"/>
                <a:gd name="T22" fmla="*/ 2 w 75"/>
                <a:gd name="T23" fmla="*/ 42 h 61"/>
                <a:gd name="T24" fmla="*/ 37 w 75"/>
                <a:gd name="T25" fmla="*/ 61 h 61"/>
                <a:gd name="T26" fmla="*/ 42 w 75"/>
                <a:gd name="T27" fmla="*/ 61 h 61"/>
                <a:gd name="T28" fmla="*/ 72 w 75"/>
                <a:gd name="T29" fmla="*/ 39 h 61"/>
                <a:gd name="T30" fmla="*/ 75 w 75"/>
                <a:gd name="T31" fmla="*/ 27 h 61"/>
                <a:gd name="T32" fmla="*/ 61 w 75"/>
                <a:gd name="T33" fmla="*/ 1 h 61"/>
                <a:gd name="T34" fmla="*/ 40 w 75"/>
                <a:gd name="T35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5" h="61">
                  <a:moveTo>
                    <a:pt x="40" y="8"/>
                  </a:moveTo>
                  <a:cubicBezTo>
                    <a:pt x="50" y="8"/>
                    <a:pt x="57" y="8"/>
                    <a:pt x="60" y="9"/>
                  </a:cubicBezTo>
                  <a:cubicBezTo>
                    <a:pt x="67" y="10"/>
                    <a:pt x="68" y="20"/>
                    <a:pt x="67" y="27"/>
                  </a:cubicBezTo>
                  <a:cubicBezTo>
                    <a:pt x="67" y="30"/>
                    <a:pt x="66" y="34"/>
                    <a:pt x="65" y="37"/>
                  </a:cubicBezTo>
                  <a:cubicBezTo>
                    <a:pt x="62" y="47"/>
                    <a:pt x="54" y="53"/>
                    <a:pt x="41" y="54"/>
                  </a:cubicBezTo>
                  <a:cubicBezTo>
                    <a:pt x="40" y="54"/>
                    <a:pt x="39" y="54"/>
                    <a:pt x="37" y="54"/>
                  </a:cubicBezTo>
                  <a:cubicBezTo>
                    <a:pt x="35" y="54"/>
                    <a:pt x="12" y="53"/>
                    <a:pt x="10" y="40"/>
                  </a:cubicBezTo>
                  <a:cubicBezTo>
                    <a:pt x="8" y="30"/>
                    <a:pt x="8" y="21"/>
                    <a:pt x="8" y="11"/>
                  </a:cubicBezTo>
                  <a:cubicBezTo>
                    <a:pt x="11" y="10"/>
                    <a:pt x="20" y="8"/>
                    <a:pt x="40" y="8"/>
                  </a:cubicBezTo>
                  <a:moveTo>
                    <a:pt x="40" y="0"/>
                  </a:moveTo>
                  <a:cubicBezTo>
                    <a:pt x="23" y="0"/>
                    <a:pt x="1" y="2"/>
                    <a:pt x="0" y="9"/>
                  </a:cubicBezTo>
                  <a:cubicBezTo>
                    <a:pt x="0" y="20"/>
                    <a:pt x="1" y="31"/>
                    <a:pt x="2" y="42"/>
                  </a:cubicBezTo>
                  <a:cubicBezTo>
                    <a:pt x="5" y="57"/>
                    <a:pt x="24" y="61"/>
                    <a:pt x="37" y="61"/>
                  </a:cubicBezTo>
                  <a:cubicBezTo>
                    <a:pt x="39" y="61"/>
                    <a:pt x="40" y="61"/>
                    <a:pt x="42" y="61"/>
                  </a:cubicBezTo>
                  <a:cubicBezTo>
                    <a:pt x="57" y="60"/>
                    <a:pt x="68" y="53"/>
                    <a:pt x="72" y="39"/>
                  </a:cubicBezTo>
                  <a:cubicBezTo>
                    <a:pt x="73" y="36"/>
                    <a:pt x="74" y="32"/>
                    <a:pt x="75" y="27"/>
                  </a:cubicBezTo>
                  <a:cubicBezTo>
                    <a:pt x="75" y="16"/>
                    <a:pt x="73" y="3"/>
                    <a:pt x="61" y="1"/>
                  </a:cubicBezTo>
                  <a:cubicBezTo>
                    <a:pt x="58" y="1"/>
                    <a:pt x="50" y="0"/>
                    <a:pt x="40" y="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8" name="Freeform 167">
              <a:extLst>
                <a:ext uri="{FF2B5EF4-FFF2-40B4-BE49-F238E27FC236}">
                  <a16:creationId xmlns:a16="http://schemas.microsoft.com/office/drawing/2014/main" id="{3FAD902C-807E-4D36-BFE1-4B0208C891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3448" y="-1863031"/>
              <a:ext cx="288925" cy="230188"/>
            </a:xfrm>
            <a:custGeom>
              <a:avLst/>
              <a:gdLst>
                <a:gd name="T0" fmla="*/ 34 w 68"/>
                <a:gd name="T1" fmla="*/ 54 h 54"/>
                <a:gd name="T2" fmla="*/ 30 w 68"/>
                <a:gd name="T3" fmla="*/ 53 h 54"/>
                <a:gd name="T4" fmla="*/ 3 w 68"/>
                <a:gd name="T5" fmla="*/ 34 h 54"/>
                <a:gd name="T6" fmla="*/ 1 w 68"/>
                <a:gd name="T7" fmla="*/ 23 h 54"/>
                <a:gd name="T8" fmla="*/ 12 w 68"/>
                <a:gd name="T9" fmla="*/ 1 h 54"/>
                <a:gd name="T10" fmla="*/ 31 w 68"/>
                <a:gd name="T11" fmla="*/ 0 h 54"/>
                <a:gd name="T12" fmla="*/ 67 w 68"/>
                <a:gd name="T13" fmla="*/ 5 h 54"/>
                <a:gd name="T14" fmla="*/ 66 w 68"/>
                <a:gd name="T15" fmla="*/ 37 h 54"/>
                <a:gd name="T16" fmla="*/ 34 w 68"/>
                <a:gd name="T17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54">
                  <a:moveTo>
                    <a:pt x="34" y="54"/>
                  </a:moveTo>
                  <a:cubicBezTo>
                    <a:pt x="33" y="54"/>
                    <a:pt x="31" y="54"/>
                    <a:pt x="30" y="53"/>
                  </a:cubicBezTo>
                  <a:cubicBezTo>
                    <a:pt x="16" y="52"/>
                    <a:pt x="7" y="46"/>
                    <a:pt x="3" y="34"/>
                  </a:cubicBezTo>
                  <a:cubicBezTo>
                    <a:pt x="2" y="31"/>
                    <a:pt x="1" y="27"/>
                    <a:pt x="1" y="23"/>
                  </a:cubicBezTo>
                  <a:cubicBezTo>
                    <a:pt x="0" y="15"/>
                    <a:pt x="1" y="3"/>
                    <a:pt x="12" y="1"/>
                  </a:cubicBezTo>
                  <a:cubicBezTo>
                    <a:pt x="14" y="0"/>
                    <a:pt x="22" y="0"/>
                    <a:pt x="31" y="0"/>
                  </a:cubicBezTo>
                  <a:cubicBezTo>
                    <a:pt x="59" y="0"/>
                    <a:pt x="67" y="4"/>
                    <a:pt x="67" y="5"/>
                  </a:cubicBezTo>
                  <a:cubicBezTo>
                    <a:pt x="68" y="15"/>
                    <a:pt x="67" y="26"/>
                    <a:pt x="66" y="37"/>
                  </a:cubicBezTo>
                  <a:cubicBezTo>
                    <a:pt x="64" y="49"/>
                    <a:pt x="48" y="54"/>
                    <a:pt x="34" y="54"/>
                  </a:cubicBezTo>
                  <a:close/>
                </a:path>
              </a:pathLst>
            </a:custGeom>
            <a:solidFill>
              <a:srgbClr val="548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79" name="Freeform 168">
              <a:extLst>
                <a:ext uri="{FF2B5EF4-FFF2-40B4-BE49-F238E27FC236}">
                  <a16:creationId xmlns:a16="http://schemas.microsoft.com/office/drawing/2014/main" id="{2F6B1BF1-1C17-4A0D-8934-DD90E740D5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25986" y="-1880493"/>
              <a:ext cx="322263" cy="260350"/>
            </a:xfrm>
            <a:custGeom>
              <a:avLst/>
              <a:gdLst>
                <a:gd name="T0" fmla="*/ 35 w 76"/>
                <a:gd name="T1" fmla="*/ 0 h 61"/>
                <a:gd name="T2" fmla="*/ 35 w 76"/>
                <a:gd name="T3" fmla="*/ 8 h 61"/>
                <a:gd name="T4" fmla="*/ 68 w 76"/>
                <a:gd name="T5" fmla="*/ 11 h 61"/>
                <a:gd name="T6" fmla="*/ 66 w 76"/>
                <a:gd name="T7" fmla="*/ 40 h 61"/>
                <a:gd name="T8" fmla="*/ 38 w 76"/>
                <a:gd name="T9" fmla="*/ 54 h 61"/>
                <a:gd name="T10" fmla="*/ 34 w 76"/>
                <a:gd name="T11" fmla="*/ 54 h 61"/>
                <a:gd name="T12" fmla="*/ 11 w 76"/>
                <a:gd name="T13" fmla="*/ 37 h 61"/>
                <a:gd name="T14" fmla="*/ 9 w 76"/>
                <a:gd name="T15" fmla="*/ 27 h 61"/>
                <a:gd name="T16" fmla="*/ 16 w 76"/>
                <a:gd name="T17" fmla="*/ 9 h 61"/>
                <a:gd name="T18" fmla="*/ 35 w 76"/>
                <a:gd name="T19" fmla="*/ 8 h 61"/>
                <a:gd name="T20" fmla="*/ 35 w 76"/>
                <a:gd name="T21" fmla="*/ 0 h 61"/>
                <a:gd name="T22" fmla="*/ 35 w 76"/>
                <a:gd name="T23" fmla="*/ 0 h 61"/>
                <a:gd name="T24" fmla="*/ 15 w 76"/>
                <a:gd name="T25" fmla="*/ 1 h 61"/>
                <a:gd name="T26" fmla="*/ 1 w 76"/>
                <a:gd name="T27" fmla="*/ 27 h 61"/>
                <a:gd name="T28" fmla="*/ 3 w 76"/>
                <a:gd name="T29" fmla="*/ 39 h 61"/>
                <a:gd name="T30" fmla="*/ 34 w 76"/>
                <a:gd name="T31" fmla="*/ 61 h 61"/>
                <a:gd name="T32" fmla="*/ 38 w 76"/>
                <a:gd name="T33" fmla="*/ 61 h 61"/>
                <a:gd name="T34" fmla="*/ 73 w 76"/>
                <a:gd name="T35" fmla="*/ 42 h 61"/>
                <a:gd name="T36" fmla="*/ 75 w 76"/>
                <a:gd name="T37" fmla="*/ 9 h 61"/>
                <a:gd name="T38" fmla="*/ 35 w 76"/>
                <a:gd name="T3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76" h="61">
                  <a:moveTo>
                    <a:pt x="35" y="0"/>
                  </a:moveTo>
                  <a:cubicBezTo>
                    <a:pt x="35" y="8"/>
                    <a:pt x="35" y="8"/>
                    <a:pt x="35" y="8"/>
                  </a:cubicBezTo>
                  <a:cubicBezTo>
                    <a:pt x="56" y="8"/>
                    <a:pt x="65" y="10"/>
                    <a:pt x="68" y="11"/>
                  </a:cubicBezTo>
                  <a:cubicBezTo>
                    <a:pt x="68" y="21"/>
                    <a:pt x="67" y="30"/>
                    <a:pt x="66" y="40"/>
                  </a:cubicBezTo>
                  <a:cubicBezTo>
                    <a:pt x="64" y="53"/>
                    <a:pt x="41" y="54"/>
                    <a:pt x="38" y="54"/>
                  </a:cubicBezTo>
                  <a:cubicBezTo>
                    <a:pt x="37" y="54"/>
                    <a:pt x="36" y="54"/>
                    <a:pt x="34" y="54"/>
                  </a:cubicBezTo>
                  <a:cubicBezTo>
                    <a:pt x="22" y="53"/>
                    <a:pt x="14" y="47"/>
                    <a:pt x="11" y="37"/>
                  </a:cubicBezTo>
                  <a:cubicBezTo>
                    <a:pt x="10" y="34"/>
                    <a:pt x="9" y="30"/>
                    <a:pt x="9" y="27"/>
                  </a:cubicBezTo>
                  <a:cubicBezTo>
                    <a:pt x="8" y="20"/>
                    <a:pt x="8" y="10"/>
                    <a:pt x="16" y="9"/>
                  </a:cubicBezTo>
                  <a:cubicBezTo>
                    <a:pt x="18" y="8"/>
                    <a:pt x="26" y="8"/>
                    <a:pt x="35" y="8"/>
                  </a:cubicBezTo>
                  <a:cubicBezTo>
                    <a:pt x="35" y="0"/>
                    <a:pt x="35" y="0"/>
                    <a:pt x="35" y="0"/>
                  </a:cubicBezTo>
                  <a:moveTo>
                    <a:pt x="35" y="0"/>
                  </a:moveTo>
                  <a:cubicBezTo>
                    <a:pt x="26" y="0"/>
                    <a:pt x="18" y="1"/>
                    <a:pt x="15" y="1"/>
                  </a:cubicBezTo>
                  <a:cubicBezTo>
                    <a:pt x="3" y="3"/>
                    <a:pt x="0" y="16"/>
                    <a:pt x="1" y="27"/>
                  </a:cubicBezTo>
                  <a:cubicBezTo>
                    <a:pt x="1" y="32"/>
                    <a:pt x="2" y="36"/>
                    <a:pt x="3" y="39"/>
                  </a:cubicBezTo>
                  <a:cubicBezTo>
                    <a:pt x="8" y="53"/>
                    <a:pt x="19" y="60"/>
                    <a:pt x="34" y="61"/>
                  </a:cubicBezTo>
                  <a:cubicBezTo>
                    <a:pt x="35" y="61"/>
                    <a:pt x="37" y="61"/>
                    <a:pt x="38" y="61"/>
                  </a:cubicBezTo>
                  <a:cubicBezTo>
                    <a:pt x="52" y="61"/>
                    <a:pt x="71" y="57"/>
                    <a:pt x="73" y="42"/>
                  </a:cubicBezTo>
                  <a:cubicBezTo>
                    <a:pt x="75" y="31"/>
                    <a:pt x="76" y="20"/>
                    <a:pt x="75" y="9"/>
                  </a:cubicBezTo>
                  <a:cubicBezTo>
                    <a:pt x="75" y="2"/>
                    <a:pt x="53" y="0"/>
                    <a:pt x="35" y="0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80" name="Freeform 169">
              <a:extLst>
                <a:ext uri="{FF2B5EF4-FFF2-40B4-BE49-F238E27FC236}">
                  <a16:creationId xmlns:a16="http://schemas.microsoft.com/office/drawing/2014/main" id="{546B3CFB-E224-439B-914E-2D69895FD864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611" y="-1645543"/>
              <a:ext cx="109538" cy="53975"/>
            </a:xfrm>
            <a:custGeom>
              <a:avLst/>
              <a:gdLst>
                <a:gd name="T0" fmla="*/ 24 w 26"/>
                <a:gd name="T1" fmla="*/ 13 h 13"/>
                <a:gd name="T2" fmla="*/ 23 w 26"/>
                <a:gd name="T3" fmla="*/ 12 h 13"/>
                <a:gd name="T4" fmla="*/ 14 w 26"/>
                <a:gd name="T5" fmla="*/ 3 h 13"/>
                <a:gd name="T6" fmla="*/ 3 w 26"/>
                <a:gd name="T7" fmla="*/ 10 h 13"/>
                <a:gd name="T8" fmla="*/ 1 w 26"/>
                <a:gd name="T9" fmla="*/ 11 h 13"/>
                <a:gd name="T10" fmla="*/ 0 w 26"/>
                <a:gd name="T11" fmla="*/ 9 h 13"/>
                <a:gd name="T12" fmla="*/ 14 w 26"/>
                <a:gd name="T13" fmla="*/ 0 h 13"/>
                <a:gd name="T14" fmla="*/ 26 w 26"/>
                <a:gd name="T15" fmla="*/ 11 h 13"/>
                <a:gd name="T16" fmla="*/ 24 w 26"/>
                <a:gd name="T17" fmla="*/ 13 h 13"/>
                <a:gd name="T18" fmla="*/ 24 w 26"/>
                <a:gd name="T19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13">
                  <a:moveTo>
                    <a:pt x="24" y="13"/>
                  </a:moveTo>
                  <a:cubicBezTo>
                    <a:pt x="24" y="13"/>
                    <a:pt x="23" y="12"/>
                    <a:pt x="23" y="12"/>
                  </a:cubicBezTo>
                  <a:cubicBezTo>
                    <a:pt x="22" y="4"/>
                    <a:pt x="16" y="3"/>
                    <a:pt x="14" y="3"/>
                  </a:cubicBezTo>
                  <a:cubicBezTo>
                    <a:pt x="9" y="3"/>
                    <a:pt x="4" y="5"/>
                    <a:pt x="3" y="10"/>
                  </a:cubicBezTo>
                  <a:cubicBezTo>
                    <a:pt x="2" y="11"/>
                    <a:pt x="2" y="11"/>
                    <a:pt x="1" y="11"/>
                  </a:cubicBezTo>
                  <a:cubicBezTo>
                    <a:pt x="0" y="11"/>
                    <a:pt x="0" y="10"/>
                    <a:pt x="0" y="9"/>
                  </a:cubicBezTo>
                  <a:cubicBezTo>
                    <a:pt x="2" y="3"/>
                    <a:pt x="8" y="0"/>
                    <a:pt x="14" y="0"/>
                  </a:cubicBezTo>
                  <a:cubicBezTo>
                    <a:pt x="19" y="0"/>
                    <a:pt x="25" y="3"/>
                    <a:pt x="26" y="11"/>
                  </a:cubicBezTo>
                  <a:cubicBezTo>
                    <a:pt x="26" y="12"/>
                    <a:pt x="25" y="13"/>
                    <a:pt x="24" y="13"/>
                  </a:cubicBezTo>
                  <a:cubicBezTo>
                    <a:pt x="24" y="13"/>
                    <a:pt x="24" y="13"/>
                    <a:pt x="24" y="13"/>
                  </a:cubicBezTo>
                  <a:close/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81" name="Freeform 170">
              <a:extLst>
                <a:ext uri="{FF2B5EF4-FFF2-40B4-BE49-F238E27FC236}">
                  <a16:creationId xmlns:a16="http://schemas.microsoft.com/office/drawing/2014/main" id="{AC4C2B6B-E8E8-4EBC-ACC5-4E5CA081F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6611" y="-1790006"/>
              <a:ext cx="92075" cy="41275"/>
            </a:xfrm>
            <a:custGeom>
              <a:avLst/>
              <a:gdLst>
                <a:gd name="T0" fmla="*/ 0 w 22"/>
                <a:gd name="T1" fmla="*/ 3 h 10"/>
                <a:gd name="T2" fmla="*/ 22 w 22"/>
                <a:gd name="T3" fmla="*/ 2 h 10"/>
                <a:gd name="T4" fmla="*/ 21 w 22"/>
                <a:gd name="T5" fmla="*/ 10 h 10"/>
                <a:gd name="T6" fmla="*/ 2 w 22"/>
                <a:gd name="T7" fmla="*/ 9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10">
                  <a:moveTo>
                    <a:pt x="0" y="3"/>
                  </a:moveTo>
                  <a:cubicBezTo>
                    <a:pt x="5" y="0"/>
                    <a:pt x="16" y="1"/>
                    <a:pt x="22" y="2"/>
                  </a:cubicBezTo>
                  <a:cubicBezTo>
                    <a:pt x="22" y="4"/>
                    <a:pt x="22" y="8"/>
                    <a:pt x="21" y="10"/>
                  </a:cubicBezTo>
                  <a:cubicBezTo>
                    <a:pt x="15" y="10"/>
                    <a:pt x="7" y="9"/>
                    <a:pt x="2" y="9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82" name="Freeform 171">
              <a:extLst>
                <a:ext uri="{FF2B5EF4-FFF2-40B4-BE49-F238E27FC236}">
                  <a16:creationId xmlns:a16="http://schemas.microsoft.com/office/drawing/2014/main" id="{08645933-419F-4D63-8CAF-4953A2F3A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2848" y="-1824931"/>
              <a:ext cx="149225" cy="73025"/>
            </a:xfrm>
            <a:custGeom>
              <a:avLst/>
              <a:gdLst>
                <a:gd name="T0" fmla="*/ 2 w 35"/>
                <a:gd name="T1" fmla="*/ 9 h 17"/>
                <a:gd name="T2" fmla="*/ 19 w 35"/>
                <a:gd name="T3" fmla="*/ 5 h 17"/>
                <a:gd name="T4" fmla="*/ 30 w 35"/>
                <a:gd name="T5" fmla="*/ 7 h 17"/>
                <a:gd name="T6" fmla="*/ 0 w 35"/>
                <a:gd name="T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7">
                  <a:moveTo>
                    <a:pt x="2" y="9"/>
                  </a:moveTo>
                  <a:cubicBezTo>
                    <a:pt x="8" y="8"/>
                    <a:pt x="13" y="7"/>
                    <a:pt x="19" y="5"/>
                  </a:cubicBezTo>
                  <a:cubicBezTo>
                    <a:pt x="23" y="5"/>
                    <a:pt x="35" y="0"/>
                    <a:pt x="30" y="7"/>
                  </a:cubicBezTo>
                  <a:cubicBezTo>
                    <a:pt x="27" y="12"/>
                    <a:pt x="3" y="16"/>
                    <a:pt x="0" y="1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83" name="Freeform 172">
              <a:extLst>
                <a:ext uri="{FF2B5EF4-FFF2-40B4-BE49-F238E27FC236}">
                  <a16:creationId xmlns:a16="http://schemas.microsoft.com/office/drawing/2014/main" id="{D1124B8F-9D14-4F7D-A20E-02FDA29DA510}"/>
                </a:ext>
              </a:extLst>
            </p:cNvPr>
            <p:cNvSpPr>
              <a:spLocks/>
            </p:cNvSpPr>
            <p:nvPr/>
          </p:nvSpPr>
          <p:spPr bwMode="auto">
            <a:xfrm>
              <a:off x="1614811" y="-1824931"/>
              <a:ext cx="142875" cy="73025"/>
            </a:xfrm>
            <a:custGeom>
              <a:avLst/>
              <a:gdLst>
                <a:gd name="T0" fmla="*/ 33 w 34"/>
                <a:gd name="T1" fmla="*/ 9 h 17"/>
                <a:gd name="T2" fmla="*/ 16 w 34"/>
                <a:gd name="T3" fmla="*/ 5 h 17"/>
                <a:gd name="T4" fmla="*/ 4 w 34"/>
                <a:gd name="T5" fmla="*/ 7 h 17"/>
                <a:gd name="T6" fmla="*/ 34 w 34"/>
                <a:gd name="T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7">
                  <a:moveTo>
                    <a:pt x="33" y="9"/>
                  </a:moveTo>
                  <a:cubicBezTo>
                    <a:pt x="27" y="8"/>
                    <a:pt x="21" y="7"/>
                    <a:pt x="16" y="5"/>
                  </a:cubicBezTo>
                  <a:cubicBezTo>
                    <a:pt x="12" y="5"/>
                    <a:pt x="0" y="0"/>
                    <a:pt x="4" y="7"/>
                  </a:cubicBezTo>
                  <a:cubicBezTo>
                    <a:pt x="8" y="12"/>
                    <a:pt x="32" y="16"/>
                    <a:pt x="34" y="17"/>
                  </a:cubicBezTo>
                </a:path>
              </a:pathLst>
            </a:custGeom>
            <a:solidFill>
              <a:srgbClr val="0118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487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51;p41">
            <a:extLst>
              <a:ext uri="{FF2B5EF4-FFF2-40B4-BE49-F238E27FC236}">
                <a16:creationId xmlns:a16="http://schemas.microsoft.com/office/drawing/2014/main" id="{1468F7B0-6720-49C4-BE06-90FFFADA65DB}"/>
              </a:ext>
            </a:extLst>
          </p:cNvPr>
          <p:cNvSpPr txBox="1"/>
          <p:nvPr/>
        </p:nvSpPr>
        <p:spPr>
          <a:xfrm>
            <a:off x="6176006" y="533400"/>
            <a:ext cx="5615389" cy="1565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5400" b="1">
                <a:solidFill>
                  <a:srgbClr val="3F3F3F"/>
                </a:solidFill>
                <a:latin typeface="Elephant" panose="02020904090505020303" pitchFamily="18" charset="0"/>
                <a:ea typeface="Red Hat Display"/>
                <a:cs typeface="Red Hat Display"/>
                <a:sym typeface="Red Hat Display"/>
              </a:rPr>
              <a:t>Customer Testimonial </a:t>
            </a:r>
            <a:endParaRPr sz="2000">
              <a:latin typeface="Elephant" panose="02020904090505020303" pitchFamily="18" charset="0"/>
            </a:endParaRPr>
          </a:p>
        </p:txBody>
      </p:sp>
      <p:sp>
        <p:nvSpPr>
          <p:cNvPr id="3" name="Google Shape;352;p41">
            <a:extLst>
              <a:ext uri="{FF2B5EF4-FFF2-40B4-BE49-F238E27FC236}">
                <a16:creationId xmlns:a16="http://schemas.microsoft.com/office/drawing/2014/main" id="{5439888A-D36C-4509-9D25-9B65B00EC82B}"/>
              </a:ext>
            </a:extLst>
          </p:cNvPr>
          <p:cNvSpPr txBox="1"/>
          <p:nvPr/>
        </p:nvSpPr>
        <p:spPr>
          <a:xfrm>
            <a:off x="6176006" y="2008380"/>
            <a:ext cx="5602358" cy="7894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900"/>
              <a:buFont typeface="Inter"/>
              <a:buNone/>
            </a:pPr>
            <a:r>
              <a:rPr lang="id" b="0" i="0" u="none" strike="noStrike" cap="none" dirty="0">
                <a:solidFill>
                  <a:srgbClr val="7F7F7F"/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Lorem ipsum dolor sit amet, consectetur adipiscing elit, sed do eiusmod tempor incididunt ut labore et dolore</a:t>
            </a:r>
            <a:endParaRPr b="0" i="0" u="none" strike="noStrike" cap="none" dirty="0">
              <a:solidFill>
                <a:srgbClr val="7F7F7F"/>
              </a:solidFill>
              <a:latin typeface="Calibri Light" panose="020F0302020204030204" pitchFamily="34" charset="0"/>
              <a:ea typeface="Inter"/>
              <a:cs typeface="Inter"/>
              <a:sym typeface="Inter"/>
            </a:endParaRPr>
          </a:p>
        </p:txBody>
      </p:sp>
      <p:sp>
        <p:nvSpPr>
          <p:cNvPr id="4" name="Google Shape;354;p41">
            <a:extLst>
              <a:ext uri="{FF2B5EF4-FFF2-40B4-BE49-F238E27FC236}">
                <a16:creationId xmlns:a16="http://schemas.microsoft.com/office/drawing/2014/main" id="{23259A5A-2B20-49EB-A088-4DA06CE557E2}"/>
              </a:ext>
            </a:extLst>
          </p:cNvPr>
          <p:cNvSpPr/>
          <p:nvPr/>
        </p:nvSpPr>
        <p:spPr>
          <a:xfrm>
            <a:off x="933583" y="3720391"/>
            <a:ext cx="5442212" cy="2604209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000000"/>
              </a:solidFill>
              <a:latin typeface="Elephant" panose="02020904090505020303" pitchFamily="18" charset="0"/>
              <a:ea typeface="Inter"/>
              <a:cs typeface="Inter"/>
              <a:sym typeface="Inter"/>
            </a:endParaRPr>
          </a:p>
        </p:txBody>
      </p:sp>
      <p:sp>
        <p:nvSpPr>
          <p:cNvPr id="5" name="Google Shape;356;p41">
            <a:extLst>
              <a:ext uri="{FF2B5EF4-FFF2-40B4-BE49-F238E27FC236}">
                <a16:creationId xmlns:a16="http://schemas.microsoft.com/office/drawing/2014/main" id="{846B862C-1758-4150-A096-4DA27272B919}"/>
              </a:ext>
            </a:extLst>
          </p:cNvPr>
          <p:cNvSpPr txBox="1"/>
          <p:nvPr/>
        </p:nvSpPr>
        <p:spPr>
          <a:xfrm>
            <a:off x="1025233" y="3953907"/>
            <a:ext cx="5150773" cy="9556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2400" b="1" i="0" dirty="0">
                <a:solidFill>
                  <a:srgbClr val="262626"/>
                </a:solidFill>
                <a:latin typeface="Elephant" panose="02020904090505020303" pitchFamily="18" charset="0"/>
                <a:ea typeface="Red Hat Display"/>
                <a:cs typeface="Red Hat Display"/>
                <a:sym typeface="Red Hat Display"/>
              </a:rPr>
              <a:t>Lorem ipsum dolor sit amet, consectetur adipiscing elit. </a:t>
            </a:r>
            <a:endParaRPr sz="2400" b="1" i="0" dirty="0">
              <a:solidFill>
                <a:schemeClr val="accent1"/>
              </a:solidFill>
              <a:latin typeface="Elephant" panose="02020904090505020303" pitchFamily="18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6" name="Google Shape;357;p41">
            <a:extLst>
              <a:ext uri="{FF2B5EF4-FFF2-40B4-BE49-F238E27FC236}">
                <a16:creationId xmlns:a16="http://schemas.microsoft.com/office/drawing/2014/main" id="{6F41CAC1-E8D1-47DC-BF05-EA89AC0F342C}"/>
              </a:ext>
            </a:extLst>
          </p:cNvPr>
          <p:cNvSpPr txBox="1"/>
          <p:nvPr/>
        </p:nvSpPr>
        <p:spPr>
          <a:xfrm>
            <a:off x="1025233" y="5187530"/>
            <a:ext cx="5290900" cy="7093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id" sz="1600" b="0" i="1" dirty="0">
                <a:solidFill>
                  <a:srgbClr val="595959"/>
                </a:solidFill>
                <a:latin typeface="Calibri Light" panose="020F0302020204030204" pitchFamily="34" charset="0"/>
                <a:ea typeface="Inter"/>
                <a:cs typeface="Inter"/>
                <a:sym typeface="Inter"/>
              </a:rPr>
              <a:t>“Lorem ipsum dolor sit amet, consectetur adipiscing elit, sed do eiusmod tempor incididunt ut labore et dolore .”</a:t>
            </a:r>
            <a:endParaRPr sz="2800" dirty="0">
              <a:latin typeface="Calibri Light" panose="020F0302020204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C0798C-2381-482E-B73C-01A94CC59B98}"/>
              </a:ext>
            </a:extLst>
          </p:cNvPr>
          <p:cNvSpPr/>
          <p:nvPr/>
        </p:nvSpPr>
        <p:spPr>
          <a:xfrm>
            <a:off x="0" y="0"/>
            <a:ext cx="558800" cy="2641599"/>
          </a:xfrm>
          <a:prstGeom prst="rect">
            <a:avLst/>
          </a:prstGeom>
          <a:solidFill>
            <a:srgbClr val="6C4E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514DB6-29D7-4202-9E7C-DEFA40FDE66E}"/>
              </a:ext>
            </a:extLst>
          </p:cNvPr>
          <p:cNvSpPr/>
          <p:nvPr/>
        </p:nvSpPr>
        <p:spPr>
          <a:xfrm>
            <a:off x="8760542" y="6197600"/>
            <a:ext cx="3431458" cy="660400"/>
          </a:xfrm>
          <a:prstGeom prst="rect">
            <a:avLst/>
          </a:prstGeom>
          <a:solidFill>
            <a:srgbClr val="6C4E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348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134;p36">
            <a:extLst>
              <a:ext uri="{FF2B5EF4-FFF2-40B4-BE49-F238E27FC236}">
                <a16:creationId xmlns:a16="http://schemas.microsoft.com/office/drawing/2014/main" id="{08C3264D-048B-47E2-A3E1-B8736C8075AF}"/>
              </a:ext>
            </a:extLst>
          </p:cNvPr>
          <p:cNvSpPr/>
          <p:nvPr/>
        </p:nvSpPr>
        <p:spPr>
          <a:xfrm>
            <a:off x="681149" y="1559512"/>
            <a:ext cx="6538801" cy="4013975"/>
          </a:xfrm>
          <a:prstGeom prst="roundRect">
            <a:avLst>
              <a:gd name="adj" fmla="val 5811"/>
            </a:avLst>
          </a:prstGeom>
          <a:solidFill>
            <a:schemeClr val="bg1"/>
          </a:solidFill>
          <a:ln>
            <a:noFill/>
          </a:ln>
          <a:effectLst>
            <a:outerShdw blurRad="381000" dist="76200" dir="5400000" algn="ctr" rotWithShape="0">
              <a:srgbClr val="000000">
                <a:alpha val="14901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24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Inter"/>
              <a:ea typeface="Inter"/>
              <a:cs typeface="Inter"/>
              <a:sym typeface="Inter"/>
            </a:endParaRPr>
          </a:p>
        </p:txBody>
      </p:sp>
      <p:sp>
        <p:nvSpPr>
          <p:cNvPr id="3" name="Google Shape;135;p36">
            <a:extLst>
              <a:ext uri="{FF2B5EF4-FFF2-40B4-BE49-F238E27FC236}">
                <a16:creationId xmlns:a16="http://schemas.microsoft.com/office/drawing/2014/main" id="{3A84C993-D796-47BE-B319-E6ED93090396}"/>
              </a:ext>
            </a:extLst>
          </p:cNvPr>
          <p:cNvSpPr txBox="1"/>
          <p:nvPr/>
        </p:nvSpPr>
        <p:spPr>
          <a:xfrm>
            <a:off x="909799" y="2056766"/>
            <a:ext cx="2932015" cy="746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buClr>
                <a:srgbClr val="000000"/>
              </a:buClr>
              <a:buFont typeface="Arial"/>
              <a:buNone/>
            </a:pPr>
            <a:r>
              <a:rPr lang="en-US" sz="4400" dirty="0" err="1">
                <a:latin typeface="Product Sans Black" panose="020B0A03030502040203" pitchFamily="34" charset="0"/>
              </a:rPr>
              <a:t>Funij.com</a:t>
            </a:r>
            <a:r>
              <a:rPr lang="en-US" sz="4400" dirty="0">
                <a:latin typeface="Product Sans Black" panose="020B0A03030502040203" pitchFamily="34" charset="0"/>
              </a:rPr>
              <a:t> </a:t>
            </a:r>
            <a:endParaRPr lang="en-US" sz="4400" b="1" kern="0" dirty="0">
              <a:solidFill>
                <a:srgbClr val="2C3930"/>
              </a:solidFill>
              <a:latin typeface="Product Sans Black" panose="020B0A03030502040203" pitchFamily="34" charset="0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4" name="Google Shape;136;p36">
            <a:hlinkClick r:id="rId2"/>
            <a:extLst>
              <a:ext uri="{FF2B5EF4-FFF2-40B4-BE49-F238E27FC236}">
                <a16:creationId xmlns:a16="http://schemas.microsoft.com/office/drawing/2014/main" id="{6F87160E-5A89-4FD5-BED6-780444D37688}"/>
              </a:ext>
            </a:extLst>
          </p:cNvPr>
          <p:cNvSpPr txBox="1"/>
          <p:nvPr/>
        </p:nvSpPr>
        <p:spPr>
          <a:xfrm>
            <a:off x="939927" y="2707798"/>
            <a:ext cx="4652941" cy="54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>
              <a:lnSpc>
                <a:spcPct val="130000"/>
              </a:lnSpc>
              <a:buClr>
                <a:srgbClr val="000000"/>
              </a:buClr>
              <a:buFont typeface="Arial"/>
              <a:buNone/>
            </a:pPr>
            <a:r>
              <a:rPr lang="en-US" sz="2400" kern="0" dirty="0" err="1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Whatsapp</a:t>
            </a:r>
            <a:r>
              <a:rPr lang="en-US" sz="2400" kern="0" dirty="0">
                <a:solidFill>
                  <a:srgbClr val="2C3930"/>
                </a:solidFill>
                <a:latin typeface="Gisha" panose="020B0502040204020203" pitchFamily="34" charset="-79"/>
                <a:ea typeface="Inter"/>
                <a:cs typeface="Gisha" panose="020B0502040204020203" pitchFamily="34" charset="-79"/>
                <a:sym typeface="Inter"/>
              </a:rPr>
              <a:t> : +62 8816193387</a:t>
            </a:r>
            <a:endParaRPr sz="3600" kern="0" dirty="0">
              <a:solidFill>
                <a:srgbClr val="2C3930"/>
              </a:solidFill>
              <a:latin typeface="Gisha" panose="020B0502040204020203" pitchFamily="34" charset="-79"/>
              <a:cs typeface="Gisha" panose="020B0502040204020203" pitchFamily="34" charset="-79"/>
              <a:sym typeface="Arial"/>
            </a:endParaRPr>
          </a:p>
        </p:txBody>
      </p:sp>
      <p:cxnSp>
        <p:nvCxnSpPr>
          <p:cNvPr id="5" name="Google Shape;145;p36">
            <a:extLst>
              <a:ext uri="{FF2B5EF4-FFF2-40B4-BE49-F238E27FC236}">
                <a16:creationId xmlns:a16="http://schemas.microsoft.com/office/drawing/2014/main" id="{B51AA1AB-5742-4239-A258-6FA42E731C82}"/>
              </a:ext>
            </a:extLst>
          </p:cNvPr>
          <p:cNvCxnSpPr>
            <a:cxnSpLocks/>
          </p:cNvCxnSpPr>
          <p:nvPr/>
        </p:nvCxnSpPr>
        <p:spPr>
          <a:xfrm>
            <a:off x="939928" y="5421321"/>
            <a:ext cx="5803772" cy="0"/>
          </a:xfrm>
          <a:prstGeom prst="straightConnector1">
            <a:avLst/>
          </a:prstGeom>
          <a:noFill/>
          <a:ln w="12700" cap="flat" cmpd="sng">
            <a:solidFill>
              <a:srgbClr val="D8D8D8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" name="Google Shape;146;p36">
            <a:extLst>
              <a:ext uri="{FF2B5EF4-FFF2-40B4-BE49-F238E27FC236}">
                <a16:creationId xmlns:a16="http://schemas.microsoft.com/office/drawing/2014/main" id="{94B78737-57F5-490C-9620-33CF50906001}"/>
              </a:ext>
            </a:extLst>
          </p:cNvPr>
          <p:cNvSpPr/>
          <p:nvPr/>
        </p:nvSpPr>
        <p:spPr>
          <a:xfrm>
            <a:off x="939928" y="3532640"/>
            <a:ext cx="357017" cy="333974"/>
          </a:xfrm>
          <a:custGeom>
            <a:avLst/>
            <a:gdLst/>
            <a:ahLst/>
            <a:cxnLst/>
            <a:rect l="l" t="t" r="r" b="b"/>
            <a:pathLst>
              <a:path w="395021" h="343815" extrusionOk="0">
                <a:moveTo>
                  <a:pt x="395021" y="0"/>
                </a:moveTo>
                <a:lnTo>
                  <a:pt x="395021" y="70714"/>
                </a:lnTo>
                <a:cubicBezTo>
                  <a:pt x="345440" y="87783"/>
                  <a:pt x="320650" y="123952"/>
                  <a:pt x="320650" y="179223"/>
                </a:cubicBezTo>
                <a:lnTo>
                  <a:pt x="395021" y="179223"/>
                </a:lnTo>
                <a:lnTo>
                  <a:pt x="395021" y="343815"/>
                </a:lnTo>
                <a:lnTo>
                  <a:pt x="242621" y="343815"/>
                </a:lnTo>
                <a:lnTo>
                  <a:pt x="242621" y="179223"/>
                </a:lnTo>
                <a:cubicBezTo>
                  <a:pt x="242621" y="135332"/>
                  <a:pt x="257658" y="96724"/>
                  <a:pt x="287731" y="63399"/>
                </a:cubicBezTo>
                <a:cubicBezTo>
                  <a:pt x="314554" y="34138"/>
                  <a:pt x="350317" y="13005"/>
                  <a:pt x="395021" y="0"/>
                </a:cubicBezTo>
                <a:close/>
                <a:moveTo>
                  <a:pt x="152400" y="0"/>
                </a:moveTo>
                <a:lnTo>
                  <a:pt x="152400" y="70714"/>
                </a:lnTo>
                <a:cubicBezTo>
                  <a:pt x="102819" y="87783"/>
                  <a:pt x="78029" y="123952"/>
                  <a:pt x="78029" y="179223"/>
                </a:cubicBezTo>
                <a:lnTo>
                  <a:pt x="152400" y="179223"/>
                </a:lnTo>
                <a:lnTo>
                  <a:pt x="152400" y="343815"/>
                </a:lnTo>
                <a:lnTo>
                  <a:pt x="0" y="343815"/>
                </a:lnTo>
                <a:lnTo>
                  <a:pt x="0" y="179223"/>
                </a:lnTo>
                <a:cubicBezTo>
                  <a:pt x="0" y="135332"/>
                  <a:pt x="15037" y="96724"/>
                  <a:pt x="45111" y="63399"/>
                </a:cubicBezTo>
                <a:cubicBezTo>
                  <a:pt x="71933" y="34138"/>
                  <a:pt x="107696" y="13005"/>
                  <a:pt x="152400" y="0"/>
                </a:cubicBezTo>
                <a:close/>
              </a:path>
            </a:pathLst>
          </a:custGeom>
          <a:solidFill>
            <a:srgbClr val="2C3930"/>
          </a:solidFill>
          <a:ln>
            <a:noFill/>
          </a:ln>
          <a:effectLst>
            <a:outerShdw blurRad="444500" dist="254000" dir="8100000" algn="tr" rotWithShape="0">
              <a:srgbClr val="000000">
                <a:alpha val="11764"/>
              </a:srgbClr>
            </a:outerShdw>
          </a:effectLst>
        </p:spPr>
        <p:txBody>
          <a:bodyPr spcFirstLastPara="1" wrap="square" lIns="68575" tIns="34275" rIns="68575" bIns="34275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4400" b="0" i="0" u="none" strike="noStrike" kern="0" cap="none" spc="0" normalizeH="0" baseline="0" noProof="0">
              <a:ln>
                <a:noFill/>
              </a:ln>
              <a:solidFill>
                <a:srgbClr val="C39154"/>
              </a:solidFill>
              <a:effectLst/>
              <a:uLnTx/>
              <a:uFillTx/>
              <a:latin typeface="Red Hat Display"/>
              <a:ea typeface="Red Hat Display"/>
              <a:cs typeface="Red Hat Display"/>
              <a:sym typeface="Red Hat Display"/>
            </a:endParaRPr>
          </a:p>
        </p:txBody>
      </p:sp>
      <p:sp>
        <p:nvSpPr>
          <p:cNvPr id="7" name="Google Shape;147;p36">
            <a:extLst>
              <a:ext uri="{FF2B5EF4-FFF2-40B4-BE49-F238E27FC236}">
                <a16:creationId xmlns:a16="http://schemas.microsoft.com/office/drawing/2014/main" id="{3067D721-7A95-42D3-800B-919ED0575CA5}"/>
              </a:ext>
            </a:extLst>
          </p:cNvPr>
          <p:cNvSpPr/>
          <p:nvPr/>
        </p:nvSpPr>
        <p:spPr>
          <a:xfrm>
            <a:off x="1445239" y="3450612"/>
            <a:ext cx="5608704" cy="16078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Autofit/>
          </a:bodyPr>
          <a:lstStyle/>
          <a:p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pernah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gagal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interview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gara-gara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berantakan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. Literally.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HRD-nya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bilang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‘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sayang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banget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,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isi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lo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oke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tapi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CV-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bikin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pusing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’.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Sejak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itu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gue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pake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jasa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desain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CV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dari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orang yang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ngerti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desain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dan HR mindset.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Hasilnya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?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Langsung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dapet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panggilan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. </a:t>
            </a:r>
            <a:r>
              <a:rPr lang="en-US" sz="2000" i="1" dirty="0" err="1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Bener-bener</a:t>
            </a:r>
            <a:r>
              <a:rPr lang="en-US" sz="2000" i="1" dirty="0">
                <a:solidFill>
                  <a:schemeClr val="bg1">
                    <a:lumMod val="50000"/>
                  </a:schemeClr>
                </a:solidFill>
                <a:latin typeface="Calibri Light" panose="020F0302020204030204" pitchFamily="34" charset="0"/>
              </a:rPr>
              <a:t> worth it</a:t>
            </a:r>
            <a:endParaRPr lang="en-US" sz="2000" i="1" dirty="0">
              <a:solidFill>
                <a:schemeClr val="bg1">
                  <a:lumMod val="50000"/>
                </a:schemeClr>
              </a:solidFill>
              <a:latin typeface="Calibri Light" panose="020F0302020204030204" pitchFamily="34" charset="0"/>
              <a:cs typeface="Gisha" panose="020B0502040204020203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823281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194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Elephant</vt:lpstr>
      <vt:lpstr>Gisha</vt:lpstr>
      <vt:lpstr>Inter</vt:lpstr>
      <vt:lpstr>Product Sans Black</vt:lpstr>
      <vt:lpstr>Red Hat Display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07 Customer Testimonial</dc:title>
  <dc:creator>Muhamad Rizki Sunarya</dc:creator>
  <cp:keywords>Funij.com</cp:keywords>
  <cp:lastModifiedBy>Muhamad Rizki Sunarya</cp:lastModifiedBy>
  <cp:revision>15</cp:revision>
  <dcterms:created xsi:type="dcterms:W3CDTF">2025-07-11T03:14:44Z</dcterms:created>
  <dcterms:modified xsi:type="dcterms:W3CDTF">2025-07-11T07:27:45Z</dcterms:modified>
</cp:coreProperties>
</file>