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4E31"/>
    <a:srgbClr val="D6C0B3"/>
    <a:srgbClr val="133E87"/>
    <a:srgbClr val="CBDCEB"/>
    <a:srgbClr val="F3F3E0"/>
    <a:srgbClr val="FF6500"/>
    <a:srgbClr val="4F1787"/>
    <a:srgbClr val="EB3678"/>
    <a:srgbClr val="180161"/>
    <a:srgbClr val="FFD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2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18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9;p40">
            <a:extLst>
              <a:ext uri="{FF2B5EF4-FFF2-40B4-BE49-F238E27FC236}">
                <a16:creationId xmlns:a16="http://schemas.microsoft.com/office/drawing/2014/main" id="{65927E8B-74B6-4909-B63F-55BF4FB4422F}"/>
              </a:ext>
            </a:extLst>
          </p:cNvPr>
          <p:cNvSpPr/>
          <p:nvPr/>
        </p:nvSpPr>
        <p:spPr>
          <a:xfrm>
            <a:off x="8361982" y="1683475"/>
            <a:ext cx="3389750" cy="4632657"/>
          </a:xfrm>
          <a:prstGeom prst="roundRect">
            <a:avLst>
              <a:gd name="adj" fmla="val 8258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3" name="Google Shape;280;p40">
            <a:extLst>
              <a:ext uri="{FF2B5EF4-FFF2-40B4-BE49-F238E27FC236}">
                <a16:creationId xmlns:a16="http://schemas.microsoft.com/office/drawing/2014/main" id="{9F707218-1622-43A3-8CB7-73CF3CC128F9}"/>
              </a:ext>
            </a:extLst>
          </p:cNvPr>
          <p:cNvSpPr txBox="1"/>
          <p:nvPr/>
        </p:nvSpPr>
        <p:spPr>
          <a:xfrm>
            <a:off x="8782604" y="3797700"/>
            <a:ext cx="2530436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solidFill>
                  <a:srgbClr val="262626"/>
                </a:solidFill>
                <a:latin typeface="Hantoria Signature NoLigature" pitchFamily="2" charset="0"/>
                <a:ea typeface="Red Hat Display"/>
                <a:cs typeface="Red Hat Display"/>
                <a:sym typeface="Red Hat Display"/>
              </a:rPr>
              <a:t>Kirana</a:t>
            </a:r>
            <a:endParaRPr sz="3200" kern="0" dirty="0">
              <a:solidFill>
                <a:srgbClr val="000000"/>
              </a:solidFill>
              <a:latin typeface="Hantoria Signature NoLigature" pitchFamily="2" charset="0"/>
              <a:cs typeface="Arial"/>
              <a:sym typeface="Arial"/>
            </a:endParaRPr>
          </a:p>
        </p:txBody>
      </p:sp>
      <p:sp>
        <p:nvSpPr>
          <p:cNvPr id="4" name="Google Shape;281;p40">
            <a:extLst>
              <a:ext uri="{FF2B5EF4-FFF2-40B4-BE49-F238E27FC236}">
                <a16:creationId xmlns:a16="http://schemas.microsoft.com/office/drawing/2014/main" id="{DE4467D0-101D-40C0-9350-0170C48B94C9}"/>
              </a:ext>
            </a:extLst>
          </p:cNvPr>
          <p:cNvSpPr/>
          <p:nvPr/>
        </p:nvSpPr>
        <p:spPr>
          <a:xfrm>
            <a:off x="8782604" y="4605000"/>
            <a:ext cx="2530436" cy="596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>
                <a:solidFill>
                  <a:srgbClr val="595959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</a:t>
            </a:r>
            <a:endParaRPr sz="2400" kern="0">
              <a:solidFill>
                <a:srgbClr val="000000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sp>
        <p:nvSpPr>
          <p:cNvPr id="5" name="Google Shape;282;p40">
            <a:extLst>
              <a:ext uri="{FF2B5EF4-FFF2-40B4-BE49-F238E27FC236}">
                <a16:creationId xmlns:a16="http://schemas.microsoft.com/office/drawing/2014/main" id="{F82E7093-BA3F-4229-91A3-13667FDE20D8}"/>
              </a:ext>
            </a:extLst>
          </p:cNvPr>
          <p:cNvSpPr/>
          <p:nvPr/>
        </p:nvSpPr>
        <p:spPr>
          <a:xfrm>
            <a:off x="4579305" y="1007569"/>
            <a:ext cx="3389750" cy="4632657"/>
          </a:xfrm>
          <a:prstGeom prst="roundRect">
            <a:avLst>
              <a:gd name="adj" fmla="val 8258"/>
            </a:avLst>
          </a:prstGeom>
          <a:solidFill>
            <a:srgbClr val="133E87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9803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6" name="Google Shape;283;p40">
            <a:extLst>
              <a:ext uri="{FF2B5EF4-FFF2-40B4-BE49-F238E27FC236}">
                <a16:creationId xmlns:a16="http://schemas.microsoft.com/office/drawing/2014/main" id="{19447C25-207E-4A85-AD75-3601A1537381}"/>
              </a:ext>
            </a:extLst>
          </p:cNvPr>
          <p:cNvSpPr txBox="1"/>
          <p:nvPr/>
        </p:nvSpPr>
        <p:spPr>
          <a:xfrm>
            <a:off x="4999927" y="3121795"/>
            <a:ext cx="2530437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4000" b="1" kern="0" dirty="0" err="1">
                <a:solidFill>
                  <a:srgbClr val="FFFFFF"/>
                </a:solidFill>
                <a:latin typeface="Hantoria Signature NoLigature" pitchFamily="2" charset="0"/>
                <a:ea typeface="Red Hat Display"/>
                <a:cs typeface="Red Hat Display"/>
                <a:sym typeface="Red Hat Display"/>
              </a:rPr>
              <a:t>Fiin</a:t>
            </a:r>
            <a:endParaRPr sz="3200" kern="0" dirty="0">
              <a:solidFill>
                <a:srgbClr val="000000"/>
              </a:solidFill>
              <a:latin typeface="Hantoria Signature NoLigature" pitchFamily="2" charset="0"/>
              <a:cs typeface="Arial"/>
              <a:sym typeface="Arial"/>
            </a:endParaRPr>
          </a:p>
        </p:txBody>
      </p:sp>
      <p:sp>
        <p:nvSpPr>
          <p:cNvPr id="7" name="Google Shape;284;p40">
            <a:extLst>
              <a:ext uri="{FF2B5EF4-FFF2-40B4-BE49-F238E27FC236}">
                <a16:creationId xmlns:a16="http://schemas.microsoft.com/office/drawing/2014/main" id="{46EDC557-05FC-4C2C-A0D3-F60E453DD802}"/>
              </a:ext>
            </a:extLst>
          </p:cNvPr>
          <p:cNvSpPr/>
          <p:nvPr/>
        </p:nvSpPr>
        <p:spPr>
          <a:xfrm>
            <a:off x="4999927" y="3929097"/>
            <a:ext cx="2530437" cy="596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>
                <a:solidFill>
                  <a:srgbClr val="FFFFF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</a:t>
            </a:r>
            <a:endParaRPr sz="2400" kern="0">
              <a:solidFill>
                <a:srgbClr val="000000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grpSp>
        <p:nvGrpSpPr>
          <p:cNvPr id="8" name="Google Shape;285;p40">
            <a:extLst>
              <a:ext uri="{FF2B5EF4-FFF2-40B4-BE49-F238E27FC236}">
                <a16:creationId xmlns:a16="http://schemas.microsoft.com/office/drawing/2014/main" id="{DC3B2A0F-292E-49DF-A37F-86308C0AA63A}"/>
              </a:ext>
            </a:extLst>
          </p:cNvPr>
          <p:cNvGrpSpPr/>
          <p:nvPr/>
        </p:nvGrpSpPr>
        <p:grpSpPr>
          <a:xfrm>
            <a:off x="6940765" y="643275"/>
            <a:ext cx="719227" cy="719974"/>
            <a:chOff x="4951411" y="1419225"/>
            <a:chExt cx="442539" cy="442539"/>
          </a:xfrm>
        </p:grpSpPr>
        <p:sp>
          <p:nvSpPr>
            <p:cNvPr id="9" name="Google Shape;286;p40">
              <a:extLst>
                <a:ext uri="{FF2B5EF4-FFF2-40B4-BE49-F238E27FC236}">
                  <a16:creationId xmlns:a16="http://schemas.microsoft.com/office/drawing/2014/main" id="{65801446-2940-41A8-868F-063ABAA5108C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adFill>
              <a:gsLst>
                <a:gs pos="0">
                  <a:srgbClr val="73DEDE"/>
                </a:gs>
                <a:gs pos="15000">
                  <a:srgbClr val="73DEDE"/>
                </a:gs>
                <a:gs pos="45000">
                  <a:srgbClr val="2AD0D0"/>
                </a:gs>
                <a:gs pos="80000">
                  <a:srgbClr val="0F4242"/>
                </a:gs>
                <a:gs pos="100000">
                  <a:srgbClr val="0F424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" name="Google Shape;287;p40">
              <a:extLst>
                <a:ext uri="{FF2B5EF4-FFF2-40B4-BE49-F238E27FC236}">
                  <a16:creationId xmlns:a16="http://schemas.microsoft.com/office/drawing/2014/main" id="{1BDA48FF-C4A2-4919-B8A6-8C5DBFFBE7F7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11" name="Google Shape;288;p40">
            <a:extLst>
              <a:ext uri="{FF2B5EF4-FFF2-40B4-BE49-F238E27FC236}">
                <a16:creationId xmlns:a16="http://schemas.microsoft.com/office/drawing/2014/main" id="{D3F65539-F48E-4EEE-96CC-2DCCE6F4D11E}"/>
              </a:ext>
            </a:extLst>
          </p:cNvPr>
          <p:cNvGrpSpPr/>
          <p:nvPr/>
        </p:nvGrpSpPr>
        <p:grpSpPr>
          <a:xfrm>
            <a:off x="10724237" y="1319181"/>
            <a:ext cx="717153" cy="717902"/>
            <a:chOff x="4951410" y="1419225"/>
            <a:chExt cx="442540" cy="442541"/>
          </a:xfrm>
          <a:solidFill>
            <a:srgbClr val="6C4E31"/>
          </a:solidFill>
        </p:grpSpPr>
        <p:sp>
          <p:nvSpPr>
            <p:cNvPr id="12" name="Google Shape;289;p40">
              <a:extLst>
                <a:ext uri="{FF2B5EF4-FFF2-40B4-BE49-F238E27FC236}">
                  <a16:creationId xmlns:a16="http://schemas.microsoft.com/office/drawing/2014/main" id="{DC933C2B-B4F9-443D-B315-BF64D2AFD6F6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3" name="Google Shape;290;p40">
              <a:extLst>
                <a:ext uri="{FF2B5EF4-FFF2-40B4-BE49-F238E27FC236}">
                  <a16:creationId xmlns:a16="http://schemas.microsoft.com/office/drawing/2014/main" id="{7EF3FB11-5B9E-4C86-BAAA-4D9E27563B10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ellipse">
              <a:avLst/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4" name="Google Shape;291;p40">
            <a:extLst>
              <a:ext uri="{FF2B5EF4-FFF2-40B4-BE49-F238E27FC236}">
                <a16:creationId xmlns:a16="http://schemas.microsoft.com/office/drawing/2014/main" id="{9166D889-E53A-45FE-9761-CF669786ECE3}"/>
              </a:ext>
            </a:extLst>
          </p:cNvPr>
          <p:cNvSpPr/>
          <p:nvPr/>
        </p:nvSpPr>
        <p:spPr>
          <a:xfrm>
            <a:off x="578067" y="1683475"/>
            <a:ext cx="3389750" cy="4632657"/>
          </a:xfrm>
          <a:prstGeom prst="roundRect">
            <a:avLst>
              <a:gd name="adj" fmla="val 8258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15" name="Google Shape;292;p40">
            <a:extLst>
              <a:ext uri="{FF2B5EF4-FFF2-40B4-BE49-F238E27FC236}">
                <a16:creationId xmlns:a16="http://schemas.microsoft.com/office/drawing/2014/main" id="{D8778D9E-F0EF-483D-AC7E-E29A2BDE8730}"/>
              </a:ext>
            </a:extLst>
          </p:cNvPr>
          <p:cNvSpPr txBox="1"/>
          <p:nvPr/>
        </p:nvSpPr>
        <p:spPr>
          <a:xfrm>
            <a:off x="998689" y="3797700"/>
            <a:ext cx="2530437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4000" b="1" kern="0" dirty="0" err="1">
                <a:solidFill>
                  <a:srgbClr val="262626"/>
                </a:solidFill>
                <a:latin typeface="Hantoria Signature NoLigature" pitchFamily="2" charset="0"/>
                <a:ea typeface="Red Hat Display"/>
                <a:cs typeface="Red Hat Display"/>
                <a:sym typeface="Red Hat Display"/>
              </a:rPr>
              <a:t>Numa</a:t>
            </a:r>
            <a:endParaRPr sz="3200" kern="0" dirty="0">
              <a:solidFill>
                <a:srgbClr val="000000"/>
              </a:solidFill>
              <a:latin typeface="Hantoria Signature NoLigature" pitchFamily="2" charset="0"/>
              <a:cs typeface="Arial"/>
              <a:sym typeface="Arial"/>
            </a:endParaRPr>
          </a:p>
        </p:txBody>
      </p:sp>
      <p:sp>
        <p:nvSpPr>
          <p:cNvPr id="16" name="Google Shape;293;p40">
            <a:extLst>
              <a:ext uri="{FF2B5EF4-FFF2-40B4-BE49-F238E27FC236}">
                <a16:creationId xmlns:a16="http://schemas.microsoft.com/office/drawing/2014/main" id="{18AE2C53-638C-40EE-BBC7-B89BEA34B0B0}"/>
              </a:ext>
            </a:extLst>
          </p:cNvPr>
          <p:cNvSpPr/>
          <p:nvPr/>
        </p:nvSpPr>
        <p:spPr>
          <a:xfrm>
            <a:off x="998689" y="4605000"/>
            <a:ext cx="2530437" cy="596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 dirty="0">
                <a:solidFill>
                  <a:srgbClr val="595959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</a:t>
            </a:r>
            <a:endParaRPr sz="2400" kern="0" dirty="0">
              <a:solidFill>
                <a:srgbClr val="000000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grpSp>
        <p:nvGrpSpPr>
          <p:cNvPr id="17" name="Google Shape;294;p40">
            <a:extLst>
              <a:ext uri="{FF2B5EF4-FFF2-40B4-BE49-F238E27FC236}">
                <a16:creationId xmlns:a16="http://schemas.microsoft.com/office/drawing/2014/main" id="{2F743D92-BE36-4C07-ADF1-69F9EB07530F}"/>
              </a:ext>
            </a:extLst>
          </p:cNvPr>
          <p:cNvGrpSpPr/>
          <p:nvPr/>
        </p:nvGrpSpPr>
        <p:grpSpPr>
          <a:xfrm>
            <a:off x="2940322" y="1319181"/>
            <a:ext cx="717153" cy="717902"/>
            <a:chOff x="4951410" y="1419225"/>
            <a:chExt cx="442540" cy="442541"/>
          </a:xfrm>
          <a:solidFill>
            <a:srgbClr val="D6C0B3"/>
          </a:solidFill>
        </p:grpSpPr>
        <p:sp>
          <p:nvSpPr>
            <p:cNvPr id="18" name="Google Shape;295;p40">
              <a:extLst>
                <a:ext uri="{FF2B5EF4-FFF2-40B4-BE49-F238E27FC236}">
                  <a16:creationId xmlns:a16="http://schemas.microsoft.com/office/drawing/2014/main" id="{62D0DB04-6673-4250-B958-0E921934DF6D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9" name="Google Shape;296;p40">
              <a:extLst>
                <a:ext uri="{FF2B5EF4-FFF2-40B4-BE49-F238E27FC236}">
                  <a16:creationId xmlns:a16="http://schemas.microsoft.com/office/drawing/2014/main" id="{EBDC90A7-8F30-4EC3-9419-E2F004E9A662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ellipse">
              <a:avLst/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20" name="Google Shape;297;p40">
            <a:extLst>
              <a:ext uri="{FF2B5EF4-FFF2-40B4-BE49-F238E27FC236}">
                <a16:creationId xmlns:a16="http://schemas.microsoft.com/office/drawing/2014/main" id="{68986E70-7E0F-4AF0-9700-0880F9311581}"/>
              </a:ext>
            </a:extLst>
          </p:cNvPr>
          <p:cNvSpPr/>
          <p:nvPr/>
        </p:nvSpPr>
        <p:spPr>
          <a:xfrm>
            <a:off x="1354608" y="5513394"/>
            <a:ext cx="1757864" cy="453727"/>
          </a:xfrm>
          <a:prstGeom prst="roundRect">
            <a:avLst>
              <a:gd name="adj" fmla="val 50000"/>
            </a:avLst>
          </a:prstGeom>
          <a:solidFill>
            <a:srgbClr val="D6C0B3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21" name="Google Shape;298;p40">
            <a:extLst>
              <a:ext uri="{FF2B5EF4-FFF2-40B4-BE49-F238E27FC236}">
                <a16:creationId xmlns:a16="http://schemas.microsoft.com/office/drawing/2014/main" id="{EC977D45-E482-4AE6-92D0-559D23C279E1}"/>
              </a:ext>
            </a:extLst>
          </p:cNvPr>
          <p:cNvGrpSpPr/>
          <p:nvPr/>
        </p:nvGrpSpPr>
        <p:grpSpPr>
          <a:xfrm>
            <a:off x="1645162" y="5660357"/>
            <a:ext cx="1180565" cy="181273"/>
            <a:chOff x="3753990" y="4826794"/>
            <a:chExt cx="1414255" cy="216929"/>
          </a:xfrm>
        </p:grpSpPr>
        <p:sp>
          <p:nvSpPr>
            <p:cNvPr id="22" name="Google Shape;299;p40">
              <a:extLst>
                <a:ext uri="{FF2B5EF4-FFF2-40B4-BE49-F238E27FC236}">
                  <a16:creationId xmlns:a16="http://schemas.microsoft.com/office/drawing/2014/main" id="{B31CE901-2B46-41DD-B406-6E174EEABA21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3" name="Google Shape;300;p40">
              <a:extLst>
                <a:ext uri="{FF2B5EF4-FFF2-40B4-BE49-F238E27FC236}">
                  <a16:creationId xmlns:a16="http://schemas.microsoft.com/office/drawing/2014/main" id="{5658AC71-8E52-4360-B89A-D3FC3BCA9D54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4" name="Google Shape;301;p40">
              <a:extLst>
                <a:ext uri="{FF2B5EF4-FFF2-40B4-BE49-F238E27FC236}">
                  <a16:creationId xmlns:a16="http://schemas.microsoft.com/office/drawing/2014/main" id="{224FCC7A-0B0B-4F6A-A01E-86DE13F7224E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5" name="Google Shape;302;p40">
              <a:extLst>
                <a:ext uri="{FF2B5EF4-FFF2-40B4-BE49-F238E27FC236}">
                  <a16:creationId xmlns:a16="http://schemas.microsoft.com/office/drawing/2014/main" id="{EBA05993-1780-4BCB-9441-8BB83BAEF14A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6" name="Google Shape;303;p40">
              <a:extLst>
                <a:ext uri="{FF2B5EF4-FFF2-40B4-BE49-F238E27FC236}">
                  <a16:creationId xmlns:a16="http://schemas.microsoft.com/office/drawing/2014/main" id="{A04D3AF5-36C3-40DC-ABC0-E70FB965E629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27" name="Google Shape;304;p40">
            <a:extLst>
              <a:ext uri="{FF2B5EF4-FFF2-40B4-BE49-F238E27FC236}">
                <a16:creationId xmlns:a16="http://schemas.microsoft.com/office/drawing/2014/main" id="{60618826-ACBD-4A15-8566-F99A70DF1D49}"/>
              </a:ext>
            </a:extLst>
          </p:cNvPr>
          <p:cNvSpPr/>
          <p:nvPr/>
        </p:nvSpPr>
        <p:spPr>
          <a:xfrm>
            <a:off x="9133481" y="5513394"/>
            <a:ext cx="1757864" cy="453727"/>
          </a:xfrm>
          <a:prstGeom prst="roundRect">
            <a:avLst>
              <a:gd name="adj" fmla="val 50000"/>
            </a:avLst>
          </a:prstGeom>
          <a:solidFill>
            <a:srgbClr val="6C4E3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28" name="Google Shape;305;p40">
            <a:extLst>
              <a:ext uri="{FF2B5EF4-FFF2-40B4-BE49-F238E27FC236}">
                <a16:creationId xmlns:a16="http://schemas.microsoft.com/office/drawing/2014/main" id="{8CA6830F-CAAD-491D-B3F5-B0A239920871}"/>
              </a:ext>
            </a:extLst>
          </p:cNvPr>
          <p:cNvGrpSpPr/>
          <p:nvPr/>
        </p:nvGrpSpPr>
        <p:grpSpPr>
          <a:xfrm>
            <a:off x="9422129" y="5660357"/>
            <a:ext cx="1180565" cy="181273"/>
            <a:chOff x="3753990" y="4826794"/>
            <a:chExt cx="1414255" cy="216929"/>
          </a:xfrm>
        </p:grpSpPr>
        <p:sp>
          <p:nvSpPr>
            <p:cNvPr id="29" name="Google Shape;306;p40">
              <a:extLst>
                <a:ext uri="{FF2B5EF4-FFF2-40B4-BE49-F238E27FC236}">
                  <a16:creationId xmlns:a16="http://schemas.microsoft.com/office/drawing/2014/main" id="{3D3CCE71-F692-4ADB-AECA-0B0F380C79EE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0" name="Google Shape;307;p40">
              <a:extLst>
                <a:ext uri="{FF2B5EF4-FFF2-40B4-BE49-F238E27FC236}">
                  <a16:creationId xmlns:a16="http://schemas.microsoft.com/office/drawing/2014/main" id="{FA4C5D7A-6CCD-44B5-AEA4-96724628A818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1" name="Google Shape;308;p40">
              <a:extLst>
                <a:ext uri="{FF2B5EF4-FFF2-40B4-BE49-F238E27FC236}">
                  <a16:creationId xmlns:a16="http://schemas.microsoft.com/office/drawing/2014/main" id="{C6F10B74-6132-4DCF-846D-3591E3B459A4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2" name="Google Shape;309;p40">
              <a:extLst>
                <a:ext uri="{FF2B5EF4-FFF2-40B4-BE49-F238E27FC236}">
                  <a16:creationId xmlns:a16="http://schemas.microsoft.com/office/drawing/2014/main" id="{CD191694-5546-4DB6-BB67-5FF1023C3A94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3" name="Google Shape;310;p40">
              <a:extLst>
                <a:ext uri="{FF2B5EF4-FFF2-40B4-BE49-F238E27FC236}">
                  <a16:creationId xmlns:a16="http://schemas.microsoft.com/office/drawing/2014/main" id="{F6F9D308-19F9-4B5F-BD9D-C08BAA7427F0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34" name="Google Shape;311;p40">
            <a:extLst>
              <a:ext uri="{FF2B5EF4-FFF2-40B4-BE49-F238E27FC236}">
                <a16:creationId xmlns:a16="http://schemas.microsoft.com/office/drawing/2014/main" id="{85AE0F1D-EF11-482B-A836-6143F075256B}"/>
              </a:ext>
            </a:extLst>
          </p:cNvPr>
          <p:cNvSpPr/>
          <p:nvPr/>
        </p:nvSpPr>
        <p:spPr>
          <a:xfrm>
            <a:off x="5348622" y="4718193"/>
            <a:ext cx="1757864" cy="45372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35" name="Google Shape;312;p40">
            <a:extLst>
              <a:ext uri="{FF2B5EF4-FFF2-40B4-BE49-F238E27FC236}">
                <a16:creationId xmlns:a16="http://schemas.microsoft.com/office/drawing/2014/main" id="{9C1B5241-E16A-4068-A950-6C92E362DAE8}"/>
              </a:ext>
            </a:extLst>
          </p:cNvPr>
          <p:cNvGrpSpPr/>
          <p:nvPr/>
        </p:nvGrpSpPr>
        <p:grpSpPr>
          <a:xfrm>
            <a:off x="5639177" y="4865518"/>
            <a:ext cx="1180565" cy="181273"/>
            <a:chOff x="3753990" y="4826794"/>
            <a:chExt cx="1414255" cy="216929"/>
          </a:xfrm>
          <a:solidFill>
            <a:srgbClr val="133E87"/>
          </a:solidFill>
        </p:grpSpPr>
        <p:sp>
          <p:nvSpPr>
            <p:cNvPr id="36" name="Google Shape;313;p40">
              <a:extLst>
                <a:ext uri="{FF2B5EF4-FFF2-40B4-BE49-F238E27FC236}">
                  <a16:creationId xmlns:a16="http://schemas.microsoft.com/office/drawing/2014/main" id="{E3398240-A1C4-4FA9-B7F3-ECDB93778CD4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7" name="Google Shape;314;p40">
              <a:extLst>
                <a:ext uri="{FF2B5EF4-FFF2-40B4-BE49-F238E27FC236}">
                  <a16:creationId xmlns:a16="http://schemas.microsoft.com/office/drawing/2014/main" id="{59FF1F4D-2B4B-4038-8ECC-0767A5110BDC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8" name="Google Shape;315;p40">
              <a:extLst>
                <a:ext uri="{FF2B5EF4-FFF2-40B4-BE49-F238E27FC236}">
                  <a16:creationId xmlns:a16="http://schemas.microsoft.com/office/drawing/2014/main" id="{FA8B944F-8301-4982-B96F-1C06591A6106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9" name="Google Shape;316;p40">
              <a:extLst>
                <a:ext uri="{FF2B5EF4-FFF2-40B4-BE49-F238E27FC236}">
                  <a16:creationId xmlns:a16="http://schemas.microsoft.com/office/drawing/2014/main" id="{51C62D6F-67ED-4B6D-A5D1-0EA96FFA3091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40" name="Google Shape;317;p40">
              <a:extLst>
                <a:ext uri="{FF2B5EF4-FFF2-40B4-BE49-F238E27FC236}">
                  <a16:creationId xmlns:a16="http://schemas.microsoft.com/office/drawing/2014/main" id="{64BF722F-A6C7-493F-B900-A85AA81261E7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rgbClr val="133E87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41" name="Google Shape;318;p40">
            <a:extLst>
              <a:ext uri="{FF2B5EF4-FFF2-40B4-BE49-F238E27FC236}">
                <a16:creationId xmlns:a16="http://schemas.microsoft.com/office/drawing/2014/main" id="{5A275689-0577-43D9-A8EA-3683945F8051}"/>
              </a:ext>
            </a:extLst>
          </p:cNvPr>
          <p:cNvGrpSpPr/>
          <p:nvPr/>
        </p:nvGrpSpPr>
        <p:grpSpPr>
          <a:xfrm>
            <a:off x="3085086" y="1464095"/>
            <a:ext cx="427626" cy="428073"/>
            <a:chOff x="3178043" y="1596641"/>
            <a:chExt cx="410615" cy="410615"/>
          </a:xfrm>
          <a:solidFill>
            <a:srgbClr val="D6C0B3"/>
          </a:solidFill>
        </p:grpSpPr>
        <p:sp>
          <p:nvSpPr>
            <p:cNvPr id="42" name="Google Shape;319;p40">
              <a:extLst>
                <a:ext uri="{FF2B5EF4-FFF2-40B4-BE49-F238E27FC236}">
                  <a16:creationId xmlns:a16="http://schemas.microsoft.com/office/drawing/2014/main" id="{A95E339D-F8B5-4A0D-BAB3-E0C8F4AFC37E}"/>
                </a:ext>
              </a:extLst>
            </p:cNvPr>
            <p:cNvSpPr/>
            <p:nvPr/>
          </p:nvSpPr>
          <p:spPr>
            <a:xfrm>
              <a:off x="3277484" y="1785070"/>
              <a:ext cx="222188" cy="22218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Font typeface="Arial"/>
                <a:buNone/>
              </a:pPr>
              <a:endParaRPr sz="4000" kern="0">
                <a:solidFill>
                  <a:srgbClr val="0F4242"/>
                </a:solidFill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pic>
          <p:nvPicPr>
            <p:cNvPr id="43" name="Google Shape;320;p40" descr="User">
              <a:extLst>
                <a:ext uri="{FF2B5EF4-FFF2-40B4-BE49-F238E27FC236}">
                  <a16:creationId xmlns:a16="http://schemas.microsoft.com/office/drawing/2014/main" id="{680CD0D4-7352-47D3-91F9-68C3C714745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3178043" y="1596641"/>
              <a:ext cx="410615" cy="410615"/>
            </a:xfrm>
            <a:prstGeom prst="rect">
              <a:avLst/>
            </a:prstGeom>
            <a:grpFill/>
            <a:ln>
              <a:noFill/>
            </a:ln>
          </p:spPr>
        </p:pic>
      </p:grpSp>
      <p:pic>
        <p:nvPicPr>
          <p:cNvPr id="44" name="Google Shape;321;p40" descr="User">
            <a:extLst>
              <a:ext uri="{FF2B5EF4-FFF2-40B4-BE49-F238E27FC236}">
                <a16:creationId xmlns:a16="http://schemas.microsoft.com/office/drawing/2014/main" id="{BAF14D85-0DE8-46EB-81F0-DA4699E447A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68999" y="1464096"/>
            <a:ext cx="427626" cy="428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322;p40" descr="User">
            <a:extLst>
              <a:ext uri="{FF2B5EF4-FFF2-40B4-BE49-F238E27FC236}">
                <a16:creationId xmlns:a16="http://schemas.microsoft.com/office/drawing/2014/main" id="{1B834F6F-06FA-4D0F-B656-ABD1968E18C2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86565" y="782270"/>
            <a:ext cx="427626" cy="428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323;p40">
            <a:extLst>
              <a:ext uri="{FF2B5EF4-FFF2-40B4-BE49-F238E27FC236}">
                <a16:creationId xmlns:a16="http://schemas.microsoft.com/office/drawing/2014/main" id="{75D6FCAE-9B84-4A3D-917F-AEF7DA9B113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1843" r="21842"/>
          <a:stretch/>
        </p:blipFill>
        <p:spPr>
          <a:xfrm>
            <a:off x="9284101" y="2252820"/>
            <a:ext cx="1440136" cy="1441642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47" name="Google Shape;324;p40">
            <a:extLst>
              <a:ext uri="{FF2B5EF4-FFF2-40B4-BE49-F238E27FC236}">
                <a16:creationId xmlns:a16="http://schemas.microsoft.com/office/drawing/2014/main" id="{92026F7B-3727-4E8D-BBB6-B48576094C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1875" r="21874"/>
          <a:stretch/>
        </p:blipFill>
        <p:spPr>
          <a:xfrm>
            <a:off x="5501423" y="1576994"/>
            <a:ext cx="1440136" cy="1441642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48" name="Google Shape;325;p40">
            <a:extLst>
              <a:ext uri="{FF2B5EF4-FFF2-40B4-BE49-F238E27FC236}">
                <a16:creationId xmlns:a16="http://schemas.microsoft.com/office/drawing/2014/main" id="{E01D95C3-75BD-43A3-8FCC-FC7A47D756D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1875" r="21874"/>
          <a:stretch/>
        </p:blipFill>
        <p:spPr>
          <a:xfrm>
            <a:off x="1500187" y="2252820"/>
            <a:ext cx="1440135" cy="144164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4" name="Group 103">
            <a:extLst>
              <a:ext uri="{FF2B5EF4-FFF2-40B4-BE49-F238E27FC236}">
                <a16:creationId xmlns:a16="http://schemas.microsoft.com/office/drawing/2014/main" id="{4E25A25E-E38F-40E4-95C3-A7032CF3BC93}"/>
              </a:ext>
            </a:extLst>
          </p:cNvPr>
          <p:cNvGrpSpPr/>
          <p:nvPr/>
        </p:nvGrpSpPr>
        <p:grpSpPr>
          <a:xfrm>
            <a:off x="1508688" y="1868836"/>
            <a:ext cx="1304925" cy="1825626"/>
            <a:chOff x="1508603" y="-2901786"/>
            <a:chExt cx="1304925" cy="1825626"/>
          </a:xfrm>
        </p:grpSpPr>
        <p:sp>
          <p:nvSpPr>
            <p:cNvPr id="51" name="Freeform 175">
              <a:extLst>
                <a:ext uri="{FF2B5EF4-FFF2-40B4-BE49-F238E27FC236}">
                  <a16:creationId xmlns:a16="http://schemas.microsoft.com/office/drawing/2014/main" id="{C2CE9B43-23C4-4D1F-BF9C-C468EEEF8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603" y="-1738148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5 w 306"/>
                <a:gd name="T5" fmla="*/ 85 h 145"/>
                <a:gd name="T6" fmla="*/ 55 w 306"/>
                <a:gd name="T7" fmla="*/ 120 h 145"/>
                <a:gd name="T8" fmla="*/ 306 w 306"/>
                <a:gd name="T9" fmla="*/ 74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7"/>
                    <a:pt x="101" y="47"/>
                    <a:pt x="70" y="61"/>
                  </a:cubicBezTo>
                  <a:cubicBezTo>
                    <a:pt x="54" y="68"/>
                    <a:pt x="38" y="73"/>
                    <a:pt x="25" y="85"/>
                  </a:cubicBezTo>
                  <a:cubicBezTo>
                    <a:pt x="0" y="107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4"/>
                  </a:cubicBezTo>
                  <a:cubicBezTo>
                    <a:pt x="292" y="52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2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176">
              <a:extLst>
                <a:ext uri="{FF2B5EF4-FFF2-40B4-BE49-F238E27FC236}">
                  <a16:creationId xmlns:a16="http://schemas.microsoft.com/office/drawing/2014/main" id="{BD2C8805-F41C-4F22-A35D-0D6DE0A43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8928" y="-1738148"/>
              <a:ext cx="1244600" cy="661988"/>
            </a:xfrm>
            <a:custGeom>
              <a:avLst/>
              <a:gdLst>
                <a:gd name="T0" fmla="*/ 137 w 294"/>
                <a:gd name="T1" fmla="*/ 136 h 156"/>
                <a:gd name="T2" fmla="*/ 41 w 294"/>
                <a:gd name="T3" fmla="*/ 122 h 156"/>
                <a:gd name="T4" fmla="*/ 36 w 294"/>
                <a:gd name="T5" fmla="*/ 120 h 156"/>
                <a:gd name="T6" fmla="*/ 1 w 294"/>
                <a:gd name="T7" fmla="*/ 101 h 156"/>
                <a:gd name="T8" fmla="*/ 10 w 294"/>
                <a:gd name="T9" fmla="*/ 83 h 156"/>
                <a:gd name="T10" fmla="*/ 46 w 294"/>
                <a:gd name="T11" fmla="*/ 63 h 156"/>
                <a:gd name="T12" fmla="*/ 55 w 294"/>
                <a:gd name="T13" fmla="*/ 59 h 156"/>
                <a:gd name="T14" fmla="*/ 77 w 294"/>
                <a:gd name="T15" fmla="*/ 51 h 156"/>
                <a:gd name="T16" fmla="*/ 117 w 294"/>
                <a:gd name="T17" fmla="*/ 3 h 156"/>
                <a:gd name="T18" fmla="*/ 121 w 294"/>
                <a:gd name="T19" fmla="*/ 2 h 156"/>
                <a:gd name="T20" fmla="*/ 79 w 294"/>
                <a:gd name="T21" fmla="*/ 55 h 156"/>
                <a:gd name="T22" fmla="*/ 56 w 294"/>
                <a:gd name="T23" fmla="*/ 63 h 156"/>
                <a:gd name="T24" fmla="*/ 47 w 294"/>
                <a:gd name="T25" fmla="*/ 67 h 156"/>
                <a:gd name="T26" fmla="*/ 13 w 294"/>
                <a:gd name="T27" fmla="*/ 86 h 156"/>
                <a:gd name="T28" fmla="*/ 4 w 294"/>
                <a:gd name="T29" fmla="*/ 100 h 156"/>
                <a:gd name="T30" fmla="*/ 37 w 294"/>
                <a:gd name="T31" fmla="*/ 117 h 156"/>
                <a:gd name="T32" fmla="*/ 42 w 294"/>
                <a:gd name="T33" fmla="*/ 118 h 156"/>
                <a:gd name="T34" fmla="*/ 290 w 294"/>
                <a:gd name="T35" fmla="*/ 73 h 156"/>
                <a:gd name="T36" fmla="*/ 216 w 294"/>
                <a:gd name="T37" fmla="*/ 47 h 156"/>
                <a:gd name="T38" fmla="*/ 208 w 294"/>
                <a:gd name="T39" fmla="*/ 46 h 156"/>
                <a:gd name="T40" fmla="*/ 173 w 294"/>
                <a:gd name="T41" fmla="*/ 40 h 156"/>
                <a:gd name="T42" fmla="*/ 166 w 294"/>
                <a:gd name="T43" fmla="*/ 0 h 156"/>
                <a:gd name="T44" fmla="*/ 170 w 294"/>
                <a:gd name="T45" fmla="*/ 0 h 156"/>
                <a:gd name="T46" fmla="*/ 175 w 294"/>
                <a:gd name="T47" fmla="*/ 37 h 156"/>
                <a:gd name="T48" fmla="*/ 208 w 294"/>
                <a:gd name="T49" fmla="*/ 42 h 156"/>
                <a:gd name="T50" fmla="*/ 216 w 294"/>
                <a:gd name="T51" fmla="*/ 43 h 156"/>
                <a:gd name="T52" fmla="*/ 294 w 294"/>
                <a:gd name="T53" fmla="*/ 73 h 156"/>
                <a:gd name="T54" fmla="*/ 294 w 294"/>
                <a:gd name="T55" fmla="*/ 74 h 156"/>
                <a:gd name="T56" fmla="*/ 293 w 294"/>
                <a:gd name="T57" fmla="*/ 75 h 156"/>
                <a:gd name="T58" fmla="*/ 137 w 294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6">
                  <a:moveTo>
                    <a:pt x="137" y="136"/>
                  </a:moveTo>
                  <a:cubicBezTo>
                    <a:pt x="107" y="136"/>
                    <a:pt x="74" y="132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6"/>
                    <a:pt x="3" y="90"/>
                    <a:pt x="10" y="83"/>
                  </a:cubicBezTo>
                  <a:cubicBezTo>
                    <a:pt x="21" y="74"/>
                    <a:pt x="34" y="69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7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2"/>
                    <a:pt x="4" y="96"/>
                    <a:pt x="4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6"/>
                    <a:pt x="290" y="73"/>
                  </a:cubicBezTo>
                  <a:cubicBezTo>
                    <a:pt x="275" y="53"/>
                    <a:pt x="235" y="49"/>
                    <a:pt x="216" y="47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3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3"/>
                    <a:pt x="214" y="43"/>
                    <a:pt x="216" y="43"/>
                  </a:cubicBezTo>
                  <a:cubicBezTo>
                    <a:pt x="238" y="45"/>
                    <a:pt x="279" y="49"/>
                    <a:pt x="294" y="73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177">
              <a:extLst>
                <a:ext uri="{FF2B5EF4-FFF2-40B4-BE49-F238E27FC236}">
                  <a16:creationId xmlns:a16="http://schemas.microsoft.com/office/drawing/2014/main" id="{3BBDBFC7-4D2F-4918-A9E7-E080E69D2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8466" y="-2154073"/>
              <a:ext cx="144463" cy="254000"/>
            </a:xfrm>
            <a:custGeom>
              <a:avLst/>
              <a:gdLst>
                <a:gd name="T0" fmla="*/ 28 w 34"/>
                <a:gd name="T1" fmla="*/ 14 h 60"/>
                <a:gd name="T2" fmla="*/ 5 w 34"/>
                <a:gd name="T3" fmla="*/ 35 h 60"/>
                <a:gd name="T4" fmla="*/ 34 w 34"/>
                <a:gd name="T5" fmla="*/ 42 h 60"/>
                <a:gd name="T6" fmla="*/ 28 w 34"/>
                <a:gd name="T7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60">
                  <a:moveTo>
                    <a:pt x="28" y="14"/>
                  </a:moveTo>
                  <a:cubicBezTo>
                    <a:pt x="12" y="0"/>
                    <a:pt x="0" y="20"/>
                    <a:pt x="5" y="35"/>
                  </a:cubicBezTo>
                  <a:cubicBezTo>
                    <a:pt x="9" y="46"/>
                    <a:pt x="30" y="60"/>
                    <a:pt x="34" y="42"/>
                  </a:cubicBezTo>
                  <a:lnTo>
                    <a:pt x="28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178">
              <a:extLst>
                <a:ext uri="{FF2B5EF4-FFF2-40B4-BE49-F238E27FC236}">
                  <a16:creationId xmlns:a16="http://schemas.microsoft.com/office/drawing/2014/main" id="{AA2B1123-C44B-4091-960D-5F454C9483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83228" y="-2120736"/>
              <a:ext cx="144463" cy="187325"/>
            </a:xfrm>
            <a:custGeom>
              <a:avLst/>
              <a:gdLst>
                <a:gd name="T0" fmla="*/ 24 w 34"/>
                <a:gd name="T1" fmla="*/ 44 h 44"/>
                <a:gd name="T2" fmla="*/ 24 w 34"/>
                <a:gd name="T3" fmla="*/ 44 h 44"/>
                <a:gd name="T4" fmla="*/ 3 w 34"/>
                <a:gd name="T5" fmla="*/ 27 h 44"/>
                <a:gd name="T6" fmla="*/ 5 w 34"/>
                <a:gd name="T7" fmla="*/ 6 h 44"/>
                <a:gd name="T8" fmla="*/ 17 w 34"/>
                <a:gd name="T9" fmla="*/ 0 h 44"/>
                <a:gd name="T10" fmla="*/ 28 w 34"/>
                <a:gd name="T11" fmla="*/ 4 h 44"/>
                <a:gd name="T12" fmla="*/ 28 w 34"/>
                <a:gd name="T13" fmla="*/ 5 h 44"/>
                <a:gd name="T14" fmla="*/ 34 w 34"/>
                <a:gd name="T15" fmla="*/ 34 h 44"/>
                <a:gd name="T16" fmla="*/ 34 w 34"/>
                <a:gd name="T17" fmla="*/ 34 h 44"/>
                <a:gd name="T18" fmla="*/ 24 w 34"/>
                <a:gd name="T19" fmla="*/ 44 h 44"/>
                <a:gd name="T20" fmla="*/ 17 w 34"/>
                <a:gd name="T21" fmla="*/ 3 h 44"/>
                <a:gd name="T22" fmla="*/ 8 w 34"/>
                <a:gd name="T23" fmla="*/ 8 h 44"/>
                <a:gd name="T24" fmla="*/ 6 w 34"/>
                <a:gd name="T25" fmla="*/ 26 h 44"/>
                <a:gd name="T26" fmla="*/ 24 w 34"/>
                <a:gd name="T27" fmla="*/ 41 h 44"/>
                <a:gd name="T28" fmla="*/ 31 w 34"/>
                <a:gd name="T29" fmla="*/ 34 h 44"/>
                <a:gd name="T30" fmla="*/ 25 w 34"/>
                <a:gd name="T31" fmla="*/ 6 h 44"/>
                <a:gd name="T32" fmla="*/ 17 w 34"/>
                <a:gd name="T33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44">
                  <a:moveTo>
                    <a:pt x="24" y="44"/>
                  </a:moveTo>
                  <a:cubicBezTo>
                    <a:pt x="24" y="44"/>
                    <a:pt x="24" y="44"/>
                    <a:pt x="24" y="44"/>
                  </a:cubicBezTo>
                  <a:cubicBezTo>
                    <a:pt x="16" y="44"/>
                    <a:pt x="6" y="35"/>
                    <a:pt x="3" y="27"/>
                  </a:cubicBezTo>
                  <a:cubicBezTo>
                    <a:pt x="0" y="20"/>
                    <a:pt x="1" y="12"/>
                    <a:pt x="5" y="6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20" y="0"/>
                    <a:pt x="24" y="1"/>
                    <a:pt x="28" y="4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2" y="43"/>
                    <a:pt x="27" y="44"/>
                    <a:pt x="24" y="44"/>
                  </a:cubicBezTo>
                  <a:close/>
                  <a:moveTo>
                    <a:pt x="17" y="3"/>
                  </a:moveTo>
                  <a:cubicBezTo>
                    <a:pt x="13" y="3"/>
                    <a:pt x="10" y="4"/>
                    <a:pt x="8" y="8"/>
                  </a:cubicBezTo>
                  <a:cubicBezTo>
                    <a:pt x="4" y="13"/>
                    <a:pt x="3" y="20"/>
                    <a:pt x="6" y="26"/>
                  </a:cubicBezTo>
                  <a:cubicBezTo>
                    <a:pt x="8" y="33"/>
                    <a:pt x="17" y="41"/>
                    <a:pt x="24" y="41"/>
                  </a:cubicBezTo>
                  <a:cubicBezTo>
                    <a:pt x="28" y="41"/>
                    <a:pt x="30" y="39"/>
                    <a:pt x="31" y="34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2" y="4"/>
                    <a:pt x="19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Freeform 179">
              <a:extLst>
                <a:ext uri="{FF2B5EF4-FFF2-40B4-BE49-F238E27FC236}">
                  <a16:creationId xmlns:a16="http://schemas.microsoft.com/office/drawing/2014/main" id="{9B88FD70-2867-4CAD-8E3D-586B2BB72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791" y="-2154073"/>
              <a:ext cx="144463" cy="254000"/>
            </a:xfrm>
            <a:custGeom>
              <a:avLst/>
              <a:gdLst>
                <a:gd name="T0" fmla="*/ 6 w 34"/>
                <a:gd name="T1" fmla="*/ 14 h 60"/>
                <a:gd name="T2" fmla="*/ 28 w 34"/>
                <a:gd name="T3" fmla="*/ 35 h 60"/>
                <a:gd name="T4" fmla="*/ 0 w 34"/>
                <a:gd name="T5" fmla="*/ 42 h 60"/>
                <a:gd name="T6" fmla="*/ 6 w 34"/>
                <a:gd name="T7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60">
                  <a:moveTo>
                    <a:pt x="6" y="14"/>
                  </a:moveTo>
                  <a:cubicBezTo>
                    <a:pt x="21" y="0"/>
                    <a:pt x="34" y="20"/>
                    <a:pt x="28" y="35"/>
                  </a:cubicBezTo>
                  <a:cubicBezTo>
                    <a:pt x="24" y="46"/>
                    <a:pt x="4" y="60"/>
                    <a:pt x="0" y="42"/>
                  </a:cubicBezTo>
                  <a:lnTo>
                    <a:pt x="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Freeform 180">
              <a:extLst>
                <a:ext uri="{FF2B5EF4-FFF2-40B4-BE49-F238E27FC236}">
                  <a16:creationId xmlns:a16="http://schemas.microsoft.com/office/drawing/2014/main" id="{04FA25F5-0FC3-4118-A1FE-F7E6D5F2F1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2853" y="-2120736"/>
              <a:ext cx="142875" cy="187325"/>
            </a:xfrm>
            <a:custGeom>
              <a:avLst/>
              <a:gdLst>
                <a:gd name="T0" fmla="*/ 10 w 34"/>
                <a:gd name="T1" fmla="*/ 44 h 44"/>
                <a:gd name="T2" fmla="*/ 0 w 34"/>
                <a:gd name="T3" fmla="*/ 34 h 44"/>
                <a:gd name="T4" fmla="*/ 0 w 34"/>
                <a:gd name="T5" fmla="*/ 34 h 44"/>
                <a:gd name="T6" fmla="*/ 7 w 34"/>
                <a:gd name="T7" fmla="*/ 5 h 44"/>
                <a:gd name="T8" fmla="*/ 7 w 34"/>
                <a:gd name="T9" fmla="*/ 4 h 44"/>
                <a:gd name="T10" fmla="*/ 18 w 34"/>
                <a:gd name="T11" fmla="*/ 0 h 44"/>
                <a:gd name="T12" fmla="*/ 29 w 34"/>
                <a:gd name="T13" fmla="*/ 6 h 44"/>
                <a:gd name="T14" fmla="*/ 32 w 34"/>
                <a:gd name="T15" fmla="*/ 27 h 44"/>
                <a:gd name="T16" fmla="*/ 10 w 34"/>
                <a:gd name="T17" fmla="*/ 44 h 44"/>
                <a:gd name="T18" fmla="*/ 3 w 34"/>
                <a:gd name="T19" fmla="*/ 34 h 44"/>
                <a:gd name="T20" fmla="*/ 10 w 34"/>
                <a:gd name="T21" fmla="*/ 41 h 44"/>
                <a:gd name="T22" fmla="*/ 29 w 34"/>
                <a:gd name="T23" fmla="*/ 26 h 44"/>
                <a:gd name="T24" fmla="*/ 27 w 34"/>
                <a:gd name="T25" fmla="*/ 8 h 44"/>
                <a:gd name="T26" fmla="*/ 9 w 34"/>
                <a:gd name="T27" fmla="*/ 6 h 44"/>
                <a:gd name="T28" fmla="*/ 3 w 34"/>
                <a:gd name="T29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44">
                  <a:moveTo>
                    <a:pt x="10" y="44"/>
                  </a:moveTo>
                  <a:cubicBezTo>
                    <a:pt x="8" y="44"/>
                    <a:pt x="2" y="43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1"/>
                    <a:pt x="14" y="0"/>
                    <a:pt x="18" y="0"/>
                  </a:cubicBezTo>
                  <a:cubicBezTo>
                    <a:pt x="22" y="0"/>
                    <a:pt x="26" y="2"/>
                    <a:pt x="29" y="6"/>
                  </a:cubicBezTo>
                  <a:cubicBezTo>
                    <a:pt x="33" y="12"/>
                    <a:pt x="34" y="20"/>
                    <a:pt x="32" y="27"/>
                  </a:cubicBezTo>
                  <a:cubicBezTo>
                    <a:pt x="29" y="35"/>
                    <a:pt x="19" y="44"/>
                    <a:pt x="10" y="44"/>
                  </a:cubicBezTo>
                  <a:close/>
                  <a:moveTo>
                    <a:pt x="3" y="34"/>
                  </a:moveTo>
                  <a:cubicBezTo>
                    <a:pt x="4" y="39"/>
                    <a:pt x="7" y="41"/>
                    <a:pt x="10" y="41"/>
                  </a:cubicBezTo>
                  <a:cubicBezTo>
                    <a:pt x="17" y="41"/>
                    <a:pt x="26" y="33"/>
                    <a:pt x="29" y="26"/>
                  </a:cubicBezTo>
                  <a:cubicBezTo>
                    <a:pt x="31" y="20"/>
                    <a:pt x="30" y="13"/>
                    <a:pt x="27" y="8"/>
                  </a:cubicBezTo>
                  <a:cubicBezTo>
                    <a:pt x="23" y="2"/>
                    <a:pt x="16" y="1"/>
                    <a:pt x="9" y="6"/>
                  </a:cubicBezTo>
                  <a:lnTo>
                    <a:pt x="3" y="34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Freeform 181">
              <a:extLst>
                <a:ext uri="{FF2B5EF4-FFF2-40B4-BE49-F238E27FC236}">
                  <a16:creationId xmlns:a16="http://schemas.microsoft.com/office/drawing/2014/main" id="{0A0FB789-8274-4B8F-91A3-1392AEDBD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5928" y="-2703348"/>
              <a:ext cx="906463" cy="1173163"/>
            </a:xfrm>
            <a:custGeom>
              <a:avLst/>
              <a:gdLst>
                <a:gd name="T0" fmla="*/ 199 w 214"/>
                <a:gd name="T1" fmla="*/ 65 h 276"/>
                <a:gd name="T2" fmla="*/ 165 w 214"/>
                <a:gd name="T3" fmla="*/ 25 h 276"/>
                <a:gd name="T4" fmla="*/ 26 w 214"/>
                <a:gd name="T5" fmla="*/ 48 h 276"/>
                <a:gd name="T6" fmla="*/ 31 w 214"/>
                <a:gd name="T7" fmla="*/ 182 h 276"/>
                <a:gd name="T8" fmla="*/ 153 w 214"/>
                <a:gd name="T9" fmla="*/ 241 h 276"/>
                <a:gd name="T10" fmla="*/ 180 w 214"/>
                <a:gd name="T11" fmla="*/ 200 h 276"/>
                <a:gd name="T12" fmla="*/ 199 w 214"/>
                <a:gd name="T13" fmla="*/ 6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276">
                  <a:moveTo>
                    <a:pt x="199" y="65"/>
                  </a:moveTo>
                  <a:cubicBezTo>
                    <a:pt x="193" y="49"/>
                    <a:pt x="182" y="35"/>
                    <a:pt x="165" y="25"/>
                  </a:cubicBezTo>
                  <a:cubicBezTo>
                    <a:pt x="122" y="0"/>
                    <a:pt x="57" y="5"/>
                    <a:pt x="26" y="48"/>
                  </a:cubicBezTo>
                  <a:cubicBezTo>
                    <a:pt x="0" y="83"/>
                    <a:pt x="17" y="145"/>
                    <a:pt x="31" y="182"/>
                  </a:cubicBezTo>
                  <a:cubicBezTo>
                    <a:pt x="47" y="227"/>
                    <a:pt x="105" y="276"/>
                    <a:pt x="153" y="241"/>
                  </a:cubicBezTo>
                  <a:cubicBezTo>
                    <a:pt x="166" y="231"/>
                    <a:pt x="173" y="214"/>
                    <a:pt x="180" y="200"/>
                  </a:cubicBezTo>
                  <a:cubicBezTo>
                    <a:pt x="196" y="163"/>
                    <a:pt x="214" y="107"/>
                    <a:pt x="199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182">
              <a:extLst>
                <a:ext uri="{FF2B5EF4-FFF2-40B4-BE49-F238E27FC236}">
                  <a16:creationId xmlns:a16="http://schemas.microsoft.com/office/drawing/2014/main" id="{06E70F2B-65A8-4A9F-851F-4CF75EB6AE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95928" y="-2663661"/>
              <a:ext cx="919163" cy="1039813"/>
            </a:xfrm>
            <a:custGeom>
              <a:avLst/>
              <a:gdLst>
                <a:gd name="T0" fmla="*/ 118 w 217"/>
                <a:gd name="T1" fmla="*/ 245 h 245"/>
                <a:gd name="T2" fmla="*/ 118 w 217"/>
                <a:gd name="T3" fmla="*/ 245 h 245"/>
                <a:gd name="T4" fmla="*/ 29 w 217"/>
                <a:gd name="T5" fmla="*/ 173 h 245"/>
                <a:gd name="T6" fmla="*/ 24 w 217"/>
                <a:gd name="T7" fmla="*/ 38 h 245"/>
                <a:gd name="T8" fmla="*/ 107 w 217"/>
                <a:gd name="T9" fmla="*/ 0 h 245"/>
                <a:gd name="T10" fmla="*/ 165 w 217"/>
                <a:gd name="T11" fmla="*/ 15 h 245"/>
                <a:gd name="T12" fmla="*/ 200 w 217"/>
                <a:gd name="T13" fmla="*/ 55 h 245"/>
                <a:gd name="T14" fmla="*/ 181 w 217"/>
                <a:gd name="T15" fmla="*/ 192 h 245"/>
                <a:gd name="T16" fmla="*/ 179 w 217"/>
                <a:gd name="T17" fmla="*/ 195 h 245"/>
                <a:gd name="T18" fmla="*/ 154 w 217"/>
                <a:gd name="T19" fmla="*/ 233 h 245"/>
                <a:gd name="T20" fmla="*/ 118 w 217"/>
                <a:gd name="T21" fmla="*/ 245 h 245"/>
                <a:gd name="T22" fmla="*/ 107 w 217"/>
                <a:gd name="T23" fmla="*/ 2 h 245"/>
                <a:gd name="T24" fmla="*/ 27 w 217"/>
                <a:gd name="T25" fmla="*/ 40 h 245"/>
                <a:gd name="T26" fmla="*/ 32 w 217"/>
                <a:gd name="T27" fmla="*/ 172 h 245"/>
                <a:gd name="T28" fmla="*/ 118 w 217"/>
                <a:gd name="T29" fmla="*/ 242 h 245"/>
                <a:gd name="T30" fmla="*/ 118 w 217"/>
                <a:gd name="T31" fmla="*/ 242 h 245"/>
                <a:gd name="T32" fmla="*/ 152 w 217"/>
                <a:gd name="T33" fmla="*/ 231 h 245"/>
                <a:gd name="T34" fmla="*/ 177 w 217"/>
                <a:gd name="T35" fmla="*/ 194 h 245"/>
                <a:gd name="T36" fmla="*/ 178 w 217"/>
                <a:gd name="T37" fmla="*/ 191 h 245"/>
                <a:gd name="T38" fmla="*/ 197 w 217"/>
                <a:gd name="T39" fmla="*/ 56 h 245"/>
                <a:gd name="T40" fmla="*/ 164 w 217"/>
                <a:gd name="T41" fmla="*/ 17 h 245"/>
                <a:gd name="T42" fmla="*/ 107 w 217"/>
                <a:gd name="T43" fmla="*/ 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7" h="245">
                  <a:moveTo>
                    <a:pt x="118" y="245"/>
                  </a:moveTo>
                  <a:cubicBezTo>
                    <a:pt x="118" y="245"/>
                    <a:pt x="118" y="245"/>
                    <a:pt x="118" y="245"/>
                  </a:cubicBezTo>
                  <a:cubicBezTo>
                    <a:pt x="79" y="245"/>
                    <a:pt x="42" y="209"/>
                    <a:pt x="29" y="173"/>
                  </a:cubicBezTo>
                  <a:cubicBezTo>
                    <a:pt x="14" y="130"/>
                    <a:pt x="0" y="72"/>
                    <a:pt x="24" y="38"/>
                  </a:cubicBezTo>
                  <a:cubicBezTo>
                    <a:pt x="42" y="14"/>
                    <a:pt x="72" y="0"/>
                    <a:pt x="107" y="0"/>
                  </a:cubicBezTo>
                  <a:cubicBezTo>
                    <a:pt x="128" y="0"/>
                    <a:pt x="148" y="5"/>
                    <a:pt x="165" y="15"/>
                  </a:cubicBezTo>
                  <a:cubicBezTo>
                    <a:pt x="182" y="24"/>
                    <a:pt x="194" y="38"/>
                    <a:pt x="200" y="55"/>
                  </a:cubicBezTo>
                  <a:cubicBezTo>
                    <a:pt x="217" y="100"/>
                    <a:pt x="195" y="160"/>
                    <a:pt x="181" y="192"/>
                  </a:cubicBezTo>
                  <a:cubicBezTo>
                    <a:pt x="179" y="195"/>
                    <a:pt x="179" y="195"/>
                    <a:pt x="179" y="195"/>
                  </a:cubicBezTo>
                  <a:cubicBezTo>
                    <a:pt x="173" y="208"/>
                    <a:pt x="166" y="224"/>
                    <a:pt x="154" y="233"/>
                  </a:cubicBezTo>
                  <a:cubicBezTo>
                    <a:pt x="143" y="241"/>
                    <a:pt x="131" y="245"/>
                    <a:pt x="118" y="245"/>
                  </a:cubicBezTo>
                  <a:close/>
                  <a:moveTo>
                    <a:pt x="107" y="2"/>
                  </a:moveTo>
                  <a:cubicBezTo>
                    <a:pt x="73" y="2"/>
                    <a:pt x="44" y="16"/>
                    <a:pt x="27" y="40"/>
                  </a:cubicBezTo>
                  <a:cubicBezTo>
                    <a:pt x="3" y="72"/>
                    <a:pt x="17" y="130"/>
                    <a:pt x="32" y="172"/>
                  </a:cubicBezTo>
                  <a:cubicBezTo>
                    <a:pt x="44" y="206"/>
                    <a:pt x="80" y="242"/>
                    <a:pt x="118" y="242"/>
                  </a:cubicBezTo>
                  <a:cubicBezTo>
                    <a:pt x="118" y="242"/>
                    <a:pt x="118" y="242"/>
                    <a:pt x="118" y="242"/>
                  </a:cubicBezTo>
                  <a:cubicBezTo>
                    <a:pt x="130" y="242"/>
                    <a:pt x="142" y="238"/>
                    <a:pt x="152" y="231"/>
                  </a:cubicBezTo>
                  <a:cubicBezTo>
                    <a:pt x="164" y="222"/>
                    <a:pt x="171" y="207"/>
                    <a:pt x="177" y="194"/>
                  </a:cubicBezTo>
                  <a:cubicBezTo>
                    <a:pt x="178" y="191"/>
                    <a:pt x="178" y="191"/>
                    <a:pt x="178" y="191"/>
                  </a:cubicBezTo>
                  <a:cubicBezTo>
                    <a:pt x="192" y="159"/>
                    <a:pt x="214" y="100"/>
                    <a:pt x="197" y="56"/>
                  </a:cubicBezTo>
                  <a:cubicBezTo>
                    <a:pt x="191" y="39"/>
                    <a:pt x="180" y="26"/>
                    <a:pt x="164" y="17"/>
                  </a:cubicBezTo>
                  <a:cubicBezTo>
                    <a:pt x="147" y="8"/>
                    <a:pt x="127" y="2"/>
                    <a:pt x="107" y="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183">
              <a:extLst>
                <a:ext uri="{FF2B5EF4-FFF2-40B4-BE49-F238E27FC236}">
                  <a16:creationId xmlns:a16="http://schemas.microsoft.com/office/drawing/2014/main" id="{A98A802E-7EE0-4E44-B5CE-CFD349E89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566" y="-2703348"/>
              <a:ext cx="868363" cy="709613"/>
            </a:xfrm>
            <a:custGeom>
              <a:avLst/>
              <a:gdLst>
                <a:gd name="T0" fmla="*/ 194 w 205"/>
                <a:gd name="T1" fmla="*/ 65 h 167"/>
                <a:gd name="T2" fmla="*/ 160 w 205"/>
                <a:gd name="T3" fmla="*/ 25 h 167"/>
                <a:gd name="T4" fmla="*/ 21 w 205"/>
                <a:gd name="T5" fmla="*/ 48 h 167"/>
                <a:gd name="T6" fmla="*/ 18 w 205"/>
                <a:gd name="T7" fmla="*/ 159 h 167"/>
                <a:gd name="T8" fmla="*/ 24 w 205"/>
                <a:gd name="T9" fmla="*/ 111 h 167"/>
                <a:gd name="T10" fmla="*/ 65 w 205"/>
                <a:gd name="T11" fmla="*/ 78 h 167"/>
                <a:gd name="T12" fmla="*/ 95 w 205"/>
                <a:gd name="T13" fmla="*/ 46 h 167"/>
                <a:gd name="T14" fmla="*/ 136 w 205"/>
                <a:gd name="T15" fmla="*/ 71 h 167"/>
                <a:gd name="T16" fmla="*/ 156 w 205"/>
                <a:gd name="T17" fmla="*/ 83 h 167"/>
                <a:gd name="T18" fmla="*/ 175 w 205"/>
                <a:gd name="T19" fmla="*/ 94 h 167"/>
                <a:gd name="T20" fmla="*/ 174 w 205"/>
                <a:gd name="T21" fmla="*/ 120 h 167"/>
                <a:gd name="T22" fmla="*/ 181 w 205"/>
                <a:gd name="T23" fmla="*/ 142 h 167"/>
                <a:gd name="T24" fmla="*/ 187 w 205"/>
                <a:gd name="T25" fmla="*/ 167 h 167"/>
                <a:gd name="T26" fmla="*/ 188 w 205"/>
                <a:gd name="T27" fmla="*/ 167 h 167"/>
                <a:gd name="T28" fmla="*/ 194 w 205"/>
                <a:gd name="T29" fmla="*/ 6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167">
                  <a:moveTo>
                    <a:pt x="194" y="65"/>
                  </a:moveTo>
                  <a:cubicBezTo>
                    <a:pt x="188" y="49"/>
                    <a:pt x="177" y="35"/>
                    <a:pt x="160" y="25"/>
                  </a:cubicBezTo>
                  <a:cubicBezTo>
                    <a:pt x="117" y="0"/>
                    <a:pt x="52" y="5"/>
                    <a:pt x="21" y="48"/>
                  </a:cubicBezTo>
                  <a:cubicBezTo>
                    <a:pt x="0" y="76"/>
                    <a:pt x="7" y="123"/>
                    <a:pt x="18" y="159"/>
                  </a:cubicBezTo>
                  <a:cubicBezTo>
                    <a:pt x="25" y="147"/>
                    <a:pt x="21" y="124"/>
                    <a:pt x="24" y="111"/>
                  </a:cubicBezTo>
                  <a:cubicBezTo>
                    <a:pt x="28" y="90"/>
                    <a:pt x="49" y="87"/>
                    <a:pt x="65" y="78"/>
                  </a:cubicBezTo>
                  <a:cubicBezTo>
                    <a:pt x="78" y="71"/>
                    <a:pt x="88" y="59"/>
                    <a:pt x="95" y="46"/>
                  </a:cubicBezTo>
                  <a:cubicBezTo>
                    <a:pt x="102" y="58"/>
                    <a:pt x="123" y="64"/>
                    <a:pt x="136" y="71"/>
                  </a:cubicBezTo>
                  <a:cubicBezTo>
                    <a:pt x="142" y="74"/>
                    <a:pt x="149" y="79"/>
                    <a:pt x="156" y="83"/>
                  </a:cubicBezTo>
                  <a:cubicBezTo>
                    <a:pt x="163" y="86"/>
                    <a:pt x="171" y="85"/>
                    <a:pt x="175" y="94"/>
                  </a:cubicBezTo>
                  <a:cubicBezTo>
                    <a:pt x="178" y="102"/>
                    <a:pt x="175" y="111"/>
                    <a:pt x="174" y="120"/>
                  </a:cubicBezTo>
                  <a:cubicBezTo>
                    <a:pt x="174" y="129"/>
                    <a:pt x="178" y="134"/>
                    <a:pt x="181" y="142"/>
                  </a:cubicBezTo>
                  <a:cubicBezTo>
                    <a:pt x="182" y="147"/>
                    <a:pt x="182" y="164"/>
                    <a:pt x="187" y="167"/>
                  </a:cubicBezTo>
                  <a:cubicBezTo>
                    <a:pt x="187" y="167"/>
                    <a:pt x="188" y="167"/>
                    <a:pt x="188" y="167"/>
                  </a:cubicBezTo>
                  <a:cubicBezTo>
                    <a:pt x="199" y="134"/>
                    <a:pt x="205" y="95"/>
                    <a:pt x="194" y="65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184">
              <a:extLst>
                <a:ext uri="{FF2B5EF4-FFF2-40B4-BE49-F238E27FC236}">
                  <a16:creationId xmlns:a16="http://schemas.microsoft.com/office/drawing/2014/main" id="{9402546B-3C1F-425B-A8D3-7EF647944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828" y="-2901786"/>
              <a:ext cx="487363" cy="322263"/>
            </a:xfrm>
            <a:custGeom>
              <a:avLst/>
              <a:gdLst>
                <a:gd name="T0" fmla="*/ 28 w 115"/>
                <a:gd name="T1" fmla="*/ 64 h 76"/>
                <a:gd name="T2" fmla="*/ 20 w 115"/>
                <a:gd name="T3" fmla="*/ 18 h 76"/>
                <a:gd name="T4" fmla="*/ 85 w 115"/>
                <a:gd name="T5" fmla="*/ 8 h 76"/>
                <a:gd name="T6" fmla="*/ 106 w 115"/>
                <a:gd name="T7" fmla="*/ 51 h 76"/>
                <a:gd name="T8" fmla="*/ 53 w 115"/>
                <a:gd name="T9" fmla="*/ 7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76">
                  <a:moveTo>
                    <a:pt x="28" y="64"/>
                  </a:moveTo>
                  <a:cubicBezTo>
                    <a:pt x="0" y="66"/>
                    <a:pt x="3" y="30"/>
                    <a:pt x="20" y="18"/>
                  </a:cubicBezTo>
                  <a:cubicBezTo>
                    <a:pt x="37" y="5"/>
                    <a:pt x="64" y="0"/>
                    <a:pt x="85" y="8"/>
                  </a:cubicBezTo>
                  <a:cubicBezTo>
                    <a:pt x="100" y="14"/>
                    <a:pt x="115" y="34"/>
                    <a:pt x="106" y="51"/>
                  </a:cubicBezTo>
                  <a:cubicBezTo>
                    <a:pt x="98" y="65"/>
                    <a:pt x="69" y="76"/>
                    <a:pt x="53" y="73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185">
              <a:extLst>
                <a:ext uri="{FF2B5EF4-FFF2-40B4-BE49-F238E27FC236}">
                  <a16:creationId xmlns:a16="http://schemas.microsoft.com/office/drawing/2014/main" id="{B56ED571-BB41-45D9-9B0D-1B16AF9DD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9466" y="-1887373"/>
              <a:ext cx="192088" cy="88900"/>
            </a:xfrm>
            <a:custGeom>
              <a:avLst/>
              <a:gdLst>
                <a:gd name="T0" fmla="*/ 0 w 45"/>
                <a:gd name="T1" fmla="*/ 10 h 21"/>
                <a:gd name="T2" fmla="*/ 10 w 45"/>
                <a:gd name="T3" fmla="*/ 3 h 21"/>
                <a:gd name="T4" fmla="*/ 21 w 45"/>
                <a:gd name="T5" fmla="*/ 4 h 21"/>
                <a:gd name="T6" fmla="*/ 32 w 45"/>
                <a:gd name="T7" fmla="*/ 0 h 21"/>
                <a:gd name="T8" fmla="*/ 45 w 45"/>
                <a:gd name="T9" fmla="*/ 4 h 21"/>
                <a:gd name="T10" fmla="*/ 6 w 45"/>
                <a:gd name="T11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21">
                  <a:moveTo>
                    <a:pt x="0" y="10"/>
                  </a:moveTo>
                  <a:cubicBezTo>
                    <a:pt x="3" y="7"/>
                    <a:pt x="7" y="4"/>
                    <a:pt x="10" y="3"/>
                  </a:cubicBezTo>
                  <a:cubicBezTo>
                    <a:pt x="15" y="1"/>
                    <a:pt x="16" y="4"/>
                    <a:pt x="21" y="4"/>
                  </a:cubicBezTo>
                  <a:cubicBezTo>
                    <a:pt x="25" y="4"/>
                    <a:pt x="27" y="0"/>
                    <a:pt x="32" y="0"/>
                  </a:cubicBezTo>
                  <a:cubicBezTo>
                    <a:pt x="36" y="0"/>
                    <a:pt x="41" y="3"/>
                    <a:pt x="45" y="4"/>
                  </a:cubicBezTo>
                  <a:cubicBezTo>
                    <a:pt x="40" y="21"/>
                    <a:pt x="15" y="15"/>
                    <a:pt x="6" y="13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Freeform 186">
              <a:extLst>
                <a:ext uri="{FF2B5EF4-FFF2-40B4-BE49-F238E27FC236}">
                  <a16:creationId xmlns:a16="http://schemas.microsoft.com/office/drawing/2014/main" id="{EC6EAB70-DB86-40C7-B223-73BBBFF01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628" y="-2022311"/>
              <a:ext cx="109538" cy="46038"/>
            </a:xfrm>
            <a:custGeom>
              <a:avLst/>
              <a:gdLst>
                <a:gd name="T0" fmla="*/ 2 w 26"/>
                <a:gd name="T1" fmla="*/ 11 h 11"/>
                <a:gd name="T2" fmla="*/ 1 w 26"/>
                <a:gd name="T3" fmla="*/ 11 h 11"/>
                <a:gd name="T4" fmla="*/ 1 w 26"/>
                <a:gd name="T5" fmla="*/ 9 h 11"/>
                <a:gd name="T6" fmla="*/ 11 w 26"/>
                <a:gd name="T7" fmla="*/ 1 h 11"/>
                <a:gd name="T8" fmla="*/ 25 w 26"/>
                <a:gd name="T9" fmla="*/ 8 h 11"/>
                <a:gd name="T10" fmla="*/ 25 w 26"/>
                <a:gd name="T11" fmla="*/ 10 h 11"/>
                <a:gd name="T12" fmla="*/ 23 w 26"/>
                <a:gd name="T13" fmla="*/ 10 h 11"/>
                <a:gd name="T14" fmla="*/ 12 w 26"/>
                <a:gd name="T15" fmla="*/ 4 h 11"/>
                <a:gd name="T16" fmla="*/ 3 w 26"/>
                <a:gd name="T17" fmla="*/ 10 h 11"/>
                <a:gd name="T18" fmla="*/ 2 w 26"/>
                <a:gd name="T1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" y="11"/>
                  </a:moveTo>
                  <a:cubicBezTo>
                    <a:pt x="2" y="11"/>
                    <a:pt x="2" y="11"/>
                    <a:pt x="1" y="11"/>
                  </a:cubicBezTo>
                  <a:cubicBezTo>
                    <a:pt x="1" y="11"/>
                    <a:pt x="0" y="10"/>
                    <a:pt x="1" y="9"/>
                  </a:cubicBezTo>
                  <a:cubicBezTo>
                    <a:pt x="3" y="4"/>
                    <a:pt x="7" y="1"/>
                    <a:pt x="11" y="1"/>
                  </a:cubicBezTo>
                  <a:cubicBezTo>
                    <a:pt x="17" y="0"/>
                    <a:pt x="22" y="3"/>
                    <a:pt x="25" y="8"/>
                  </a:cubicBezTo>
                  <a:cubicBezTo>
                    <a:pt x="26" y="9"/>
                    <a:pt x="25" y="10"/>
                    <a:pt x="25" y="10"/>
                  </a:cubicBezTo>
                  <a:cubicBezTo>
                    <a:pt x="24" y="11"/>
                    <a:pt x="23" y="11"/>
                    <a:pt x="23" y="10"/>
                  </a:cubicBezTo>
                  <a:cubicBezTo>
                    <a:pt x="20" y="6"/>
                    <a:pt x="16" y="3"/>
                    <a:pt x="12" y="4"/>
                  </a:cubicBezTo>
                  <a:cubicBezTo>
                    <a:pt x="8" y="4"/>
                    <a:pt x="5" y="6"/>
                    <a:pt x="3" y="10"/>
                  </a:cubicBezTo>
                  <a:cubicBezTo>
                    <a:pt x="3" y="11"/>
                    <a:pt x="3" y="11"/>
                    <a:pt x="2" y="11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Oval 187">
              <a:extLst>
                <a:ext uri="{FF2B5EF4-FFF2-40B4-BE49-F238E27FC236}">
                  <a16:creationId xmlns:a16="http://schemas.microsoft.com/office/drawing/2014/main" id="{948CB81A-2084-471B-B2F6-9E5BDA8AA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28" y="-2158836"/>
              <a:ext cx="55563" cy="55563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Oval 188">
              <a:extLst>
                <a:ext uri="{FF2B5EF4-FFF2-40B4-BE49-F238E27FC236}">
                  <a16:creationId xmlns:a16="http://schemas.microsoft.com/office/drawing/2014/main" id="{F84E7E51-52E4-417C-A6B0-F19A97A3F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728" y="-2158836"/>
              <a:ext cx="55563" cy="55563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189">
              <a:extLst>
                <a:ext uri="{FF2B5EF4-FFF2-40B4-BE49-F238E27FC236}">
                  <a16:creationId xmlns:a16="http://schemas.microsoft.com/office/drawing/2014/main" id="{1B3CAD8E-E74A-495A-89E8-AABEE3209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828" y="-2239798"/>
              <a:ext cx="160338" cy="60325"/>
            </a:xfrm>
            <a:custGeom>
              <a:avLst/>
              <a:gdLst>
                <a:gd name="T0" fmla="*/ 2 w 38"/>
                <a:gd name="T1" fmla="*/ 14 h 14"/>
                <a:gd name="T2" fmla="*/ 0 w 38"/>
                <a:gd name="T3" fmla="*/ 13 h 14"/>
                <a:gd name="T4" fmla="*/ 1 w 38"/>
                <a:gd name="T5" fmla="*/ 11 h 14"/>
                <a:gd name="T6" fmla="*/ 37 w 38"/>
                <a:gd name="T7" fmla="*/ 6 h 14"/>
                <a:gd name="T8" fmla="*/ 38 w 38"/>
                <a:gd name="T9" fmla="*/ 8 h 14"/>
                <a:gd name="T10" fmla="*/ 36 w 38"/>
                <a:gd name="T11" fmla="*/ 9 h 14"/>
                <a:gd name="T12" fmla="*/ 2 w 38"/>
                <a:gd name="T13" fmla="*/ 14 h 14"/>
                <a:gd name="T14" fmla="*/ 2 w 38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4">
                  <a:moveTo>
                    <a:pt x="2" y="14"/>
                  </a:moveTo>
                  <a:cubicBezTo>
                    <a:pt x="1" y="14"/>
                    <a:pt x="1" y="14"/>
                    <a:pt x="0" y="13"/>
                  </a:cubicBezTo>
                  <a:cubicBezTo>
                    <a:pt x="0" y="12"/>
                    <a:pt x="0" y="12"/>
                    <a:pt x="1" y="11"/>
                  </a:cubicBezTo>
                  <a:cubicBezTo>
                    <a:pt x="19" y="0"/>
                    <a:pt x="17" y="2"/>
                    <a:pt x="37" y="6"/>
                  </a:cubicBezTo>
                  <a:cubicBezTo>
                    <a:pt x="38" y="7"/>
                    <a:pt x="38" y="7"/>
                    <a:pt x="38" y="8"/>
                  </a:cubicBezTo>
                  <a:cubicBezTo>
                    <a:pt x="38" y="9"/>
                    <a:pt x="37" y="9"/>
                    <a:pt x="36" y="9"/>
                  </a:cubicBezTo>
                  <a:cubicBezTo>
                    <a:pt x="25" y="6"/>
                    <a:pt x="12" y="8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190">
              <a:extLst>
                <a:ext uri="{FF2B5EF4-FFF2-40B4-BE49-F238E27FC236}">
                  <a16:creationId xmlns:a16="http://schemas.microsoft.com/office/drawing/2014/main" id="{910FB038-3C3B-42B8-9E7D-A9EC426762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166" y="-2227098"/>
              <a:ext cx="166688" cy="47625"/>
            </a:xfrm>
            <a:custGeom>
              <a:avLst/>
              <a:gdLst>
                <a:gd name="T0" fmla="*/ 37 w 39"/>
                <a:gd name="T1" fmla="*/ 11 h 11"/>
                <a:gd name="T2" fmla="*/ 36 w 39"/>
                <a:gd name="T3" fmla="*/ 11 h 11"/>
                <a:gd name="T4" fmla="*/ 2 w 39"/>
                <a:gd name="T5" fmla="*/ 6 h 11"/>
                <a:gd name="T6" fmla="*/ 1 w 39"/>
                <a:gd name="T7" fmla="*/ 5 h 11"/>
                <a:gd name="T8" fmla="*/ 2 w 39"/>
                <a:gd name="T9" fmla="*/ 3 h 11"/>
                <a:gd name="T10" fmla="*/ 38 w 39"/>
                <a:gd name="T11" fmla="*/ 8 h 11"/>
                <a:gd name="T12" fmla="*/ 38 w 39"/>
                <a:gd name="T13" fmla="*/ 10 h 11"/>
                <a:gd name="T14" fmla="*/ 37 w 39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1">
                  <a:moveTo>
                    <a:pt x="37" y="11"/>
                  </a:moveTo>
                  <a:cubicBezTo>
                    <a:pt x="37" y="11"/>
                    <a:pt x="37" y="11"/>
                    <a:pt x="36" y="11"/>
                  </a:cubicBezTo>
                  <a:cubicBezTo>
                    <a:pt x="27" y="5"/>
                    <a:pt x="14" y="3"/>
                    <a:pt x="2" y="6"/>
                  </a:cubicBezTo>
                  <a:cubicBezTo>
                    <a:pt x="2" y="6"/>
                    <a:pt x="1" y="6"/>
                    <a:pt x="1" y="5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4" y="0"/>
                    <a:pt x="28" y="2"/>
                    <a:pt x="38" y="8"/>
                  </a:cubicBezTo>
                  <a:cubicBezTo>
                    <a:pt x="38" y="9"/>
                    <a:pt x="39" y="9"/>
                    <a:pt x="38" y="10"/>
                  </a:cubicBezTo>
                  <a:cubicBezTo>
                    <a:pt x="38" y="11"/>
                    <a:pt x="38" y="11"/>
                    <a:pt x="37" y="11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B425A259-95B5-4DDA-AE23-879524A7B885}"/>
              </a:ext>
            </a:extLst>
          </p:cNvPr>
          <p:cNvGrpSpPr/>
          <p:nvPr/>
        </p:nvGrpSpPr>
        <p:grpSpPr>
          <a:xfrm>
            <a:off x="5634590" y="1129394"/>
            <a:ext cx="1309688" cy="1825626"/>
            <a:chOff x="3369153" y="-2901786"/>
            <a:chExt cx="1309688" cy="1825626"/>
          </a:xfrm>
        </p:grpSpPr>
        <p:sp>
          <p:nvSpPr>
            <p:cNvPr id="67" name="Freeform 193">
              <a:extLst>
                <a:ext uri="{FF2B5EF4-FFF2-40B4-BE49-F238E27FC236}">
                  <a16:creationId xmlns:a16="http://schemas.microsoft.com/office/drawing/2014/main" id="{F58D03D9-506D-4A56-8A39-767D6761E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153" y="-1738148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6 w 306"/>
                <a:gd name="T5" fmla="*/ 85 h 145"/>
                <a:gd name="T6" fmla="*/ 55 w 306"/>
                <a:gd name="T7" fmla="*/ 120 h 145"/>
                <a:gd name="T8" fmla="*/ 306 w 306"/>
                <a:gd name="T9" fmla="*/ 74 h 145"/>
                <a:gd name="T10" fmla="*/ 230 w 306"/>
                <a:gd name="T11" fmla="*/ 45 h 145"/>
                <a:gd name="T12" fmla="*/ 189 w 306"/>
                <a:gd name="T13" fmla="*/ 39 h 145"/>
                <a:gd name="T14" fmla="*/ 183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7"/>
                    <a:pt x="101" y="47"/>
                    <a:pt x="70" y="61"/>
                  </a:cubicBezTo>
                  <a:cubicBezTo>
                    <a:pt x="55" y="68"/>
                    <a:pt x="38" y="73"/>
                    <a:pt x="26" y="85"/>
                  </a:cubicBezTo>
                  <a:cubicBezTo>
                    <a:pt x="0" y="107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4"/>
                  </a:cubicBezTo>
                  <a:cubicBezTo>
                    <a:pt x="293" y="52"/>
                    <a:pt x="254" y="47"/>
                    <a:pt x="230" y="45"/>
                  </a:cubicBezTo>
                  <a:cubicBezTo>
                    <a:pt x="222" y="44"/>
                    <a:pt x="195" y="44"/>
                    <a:pt x="189" y="39"/>
                  </a:cubicBezTo>
                  <a:cubicBezTo>
                    <a:pt x="181" y="33"/>
                    <a:pt x="182" y="9"/>
                    <a:pt x="18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194">
              <a:extLst>
                <a:ext uri="{FF2B5EF4-FFF2-40B4-BE49-F238E27FC236}">
                  <a16:creationId xmlns:a16="http://schemas.microsoft.com/office/drawing/2014/main" id="{C9A409D1-3653-4D49-A855-27C7930D6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7891" y="-1738148"/>
              <a:ext cx="1250950" cy="661988"/>
            </a:xfrm>
            <a:custGeom>
              <a:avLst/>
              <a:gdLst>
                <a:gd name="T0" fmla="*/ 137 w 295"/>
                <a:gd name="T1" fmla="*/ 136 h 156"/>
                <a:gd name="T2" fmla="*/ 41 w 295"/>
                <a:gd name="T3" fmla="*/ 122 h 156"/>
                <a:gd name="T4" fmla="*/ 36 w 295"/>
                <a:gd name="T5" fmla="*/ 120 h 156"/>
                <a:gd name="T6" fmla="*/ 1 w 295"/>
                <a:gd name="T7" fmla="*/ 101 h 156"/>
                <a:gd name="T8" fmla="*/ 10 w 295"/>
                <a:gd name="T9" fmla="*/ 83 h 156"/>
                <a:gd name="T10" fmla="*/ 46 w 295"/>
                <a:gd name="T11" fmla="*/ 63 h 156"/>
                <a:gd name="T12" fmla="*/ 55 w 295"/>
                <a:gd name="T13" fmla="*/ 59 h 156"/>
                <a:gd name="T14" fmla="*/ 78 w 295"/>
                <a:gd name="T15" fmla="*/ 51 h 156"/>
                <a:gd name="T16" fmla="*/ 118 w 295"/>
                <a:gd name="T17" fmla="*/ 3 h 156"/>
                <a:gd name="T18" fmla="*/ 121 w 295"/>
                <a:gd name="T19" fmla="*/ 2 h 156"/>
                <a:gd name="T20" fmla="*/ 79 w 295"/>
                <a:gd name="T21" fmla="*/ 55 h 156"/>
                <a:gd name="T22" fmla="*/ 57 w 295"/>
                <a:gd name="T23" fmla="*/ 63 h 156"/>
                <a:gd name="T24" fmla="*/ 48 w 295"/>
                <a:gd name="T25" fmla="*/ 67 h 156"/>
                <a:gd name="T26" fmla="*/ 13 w 295"/>
                <a:gd name="T27" fmla="*/ 86 h 156"/>
                <a:gd name="T28" fmla="*/ 5 w 295"/>
                <a:gd name="T29" fmla="*/ 100 h 156"/>
                <a:gd name="T30" fmla="*/ 37 w 295"/>
                <a:gd name="T31" fmla="*/ 117 h 156"/>
                <a:gd name="T32" fmla="*/ 42 w 295"/>
                <a:gd name="T33" fmla="*/ 118 h 156"/>
                <a:gd name="T34" fmla="*/ 290 w 295"/>
                <a:gd name="T35" fmla="*/ 73 h 156"/>
                <a:gd name="T36" fmla="*/ 216 w 295"/>
                <a:gd name="T37" fmla="*/ 47 h 156"/>
                <a:gd name="T38" fmla="*/ 208 w 295"/>
                <a:gd name="T39" fmla="*/ 46 h 156"/>
                <a:gd name="T40" fmla="*/ 173 w 295"/>
                <a:gd name="T41" fmla="*/ 40 h 156"/>
                <a:gd name="T42" fmla="*/ 167 w 295"/>
                <a:gd name="T43" fmla="*/ 0 h 156"/>
                <a:gd name="T44" fmla="*/ 170 w 295"/>
                <a:gd name="T45" fmla="*/ 0 h 156"/>
                <a:gd name="T46" fmla="*/ 176 w 295"/>
                <a:gd name="T47" fmla="*/ 37 h 156"/>
                <a:gd name="T48" fmla="*/ 208 w 295"/>
                <a:gd name="T49" fmla="*/ 42 h 156"/>
                <a:gd name="T50" fmla="*/ 217 w 295"/>
                <a:gd name="T51" fmla="*/ 43 h 156"/>
                <a:gd name="T52" fmla="*/ 294 w 295"/>
                <a:gd name="T53" fmla="*/ 73 h 156"/>
                <a:gd name="T54" fmla="*/ 295 w 295"/>
                <a:gd name="T55" fmla="*/ 74 h 156"/>
                <a:gd name="T56" fmla="*/ 294 w 295"/>
                <a:gd name="T57" fmla="*/ 75 h 156"/>
                <a:gd name="T58" fmla="*/ 137 w 295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6">
                  <a:moveTo>
                    <a:pt x="137" y="136"/>
                  </a:moveTo>
                  <a:cubicBezTo>
                    <a:pt x="107" y="136"/>
                    <a:pt x="74" y="132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6"/>
                    <a:pt x="3" y="90"/>
                    <a:pt x="10" y="83"/>
                  </a:cubicBezTo>
                  <a:cubicBezTo>
                    <a:pt x="21" y="74"/>
                    <a:pt x="34" y="69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7"/>
                    <a:pt x="79" y="55"/>
                  </a:cubicBezTo>
                  <a:cubicBezTo>
                    <a:pt x="71" y="57"/>
                    <a:pt x="63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3" y="77"/>
                    <a:pt x="13" y="86"/>
                  </a:cubicBezTo>
                  <a:cubicBezTo>
                    <a:pt x="7" y="92"/>
                    <a:pt x="4" y="96"/>
                    <a:pt x="5" y="100"/>
                  </a:cubicBezTo>
                  <a:cubicBezTo>
                    <a:pt x="7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6"/>
                    <a:pt x="290" y="73"/>
                  </a:cubicBezTo>
                  <a:cubicBezTo>
                    <a:pt x="276" y="53"/>
                    <a:pt x="236" y="49"/>
                    <a:pt x="216" y="47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3"/>
                    <a:pt x="167" y="0"/>
                    <a:pt x="167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6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3"/>
                    <a:pt x="215" y="43"/>
                    <a:pt x="217" y="43"/>
                  </a:cubicBezTo>
                  <a:cubicBezTo>
                    <a:pt x="239" y="45"/>
                    <a:pt x="279" y="49"/>
                    <a:pt x="294" y="73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195">
              <a:extLst>
                <a:ext uri="{FF2B5EF4-FFF2-40B4-BE49-F238E27FC236}">
                  <a16:creationId xmlns:a16="http://schemas.microsoft.com/office/drawing/2014/main" id="{0130231B-9167-4742-8A1C-C4DC0296C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153" y="-1560348"/>
              <a:ext cx="1296988" cy="438150"/>
            </a:xfrm>
            <a:custGeom>
              <a:avLst/>
              <a:gdLst>
                <a:gd name="T0" fmla="*/ 230 w 306"/>
                <a:gd name="T1" fmla="*/ 3 h 103"/>
                <a:gd name="T2" fmla="*/ 199 w 306"/>
                <a:gd name="T3" fmla="*/ 0 h 103"/>
                <a:gd name="T4" fmla="*/ 118 w 306"/>
                <a:gd name="T5" fmla="*/ 2 h 103"/>
                <a:gd name="T6" fmla="*/ 70 w 306"/>
                <a:gd name="T7" fmla="*/ 19 h 103"/>
                <a:gd name="T8" fmla="*/ 26 w 306"/>
                <a:gd name="T9" fmla="*/ 43 h 103"/>
                <a:gd name="T10" fmla="*/ 55 w 306"/>
                <a:gd name="T11" fmla="*/ 78 h 103"/>
                <a:gd name="T12" fmla="*/ 306 w 306"/>
                <a:gd name="T13" fmla="*/ 32 h 103"/>
                <a:gd name="T14" fmla="*/ 230 w 306"/>
                <a:gd name="T15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03">
                  <a:moveTo>
                    <a:pt x="230" y="3"/>
                  </a:moveTo>
                  <a:cubicBezTo>
                    <a:pt x="224" y="2"/>
                    <a:pt x="209" y="2"/>
                    <a:pt x="199" y="0"/>
                  </a:cubicBezTo>
                  <a:cubicBezTo>
                    <a:pt x="177" y="14"/>
                    <a:pt x="139" y="21"/>
                    <a:pt x="118" y="2"/>
                  </a:cubicBezTo>
                  <a:cubicBezTo>
                    <a:pt x="104" y="9"/>
                    <a:pt x="85" y="12"/>
                    <a:pt x="70" y="19"/>
                  </a:cubicBezTo>
                  <a:cubicBezTo>
                    <a:pt x="55" y="26"/>
                    <a:pt x="38" y="31"/>
                    <a:pt x="26" y="43"/>
                  </a:cubicBezTo>
                  <a:cubicBezTo>
                    <a:pt x="0" y="65"/>
                    <a:pt x="34" y="72"/>
                    <a:pt x="55" y="78"/>
                  </a:cubicBezTo>
                  <a:cubicBezTo>
                    <a:pt x="142" y="103"/>
                    <a:pt x="241" y="100"/>
                    <a:pt x="306" y="32"/>
                  </a:cubicBezTo>
                  <a:cubicBezTo>
                    <a:pt x="293" y="10"/>
                    <a:pt x="254" y="5"/>
                    <a:pt x="23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196">
              <a:extLst>
                <a:ext uri="{FF2B5EF4-FFF2-40B4-BE49-F238E27FC236}">
                  <a16:creationId xmlns:a16="http://schemas.microsoft.com/office/drawing/2014/main" id="{CF7F36E9-8815-4469-9185-38F3509AC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7891" y="-1568286"/>
              <a:ext cx="1250950" cy="407988"/>
            </a:xfrm>
            <a:custGeom>
              <a:avLst/>
              <a:gdLst>
                <a:gd name="T0" fmla="*/ 137 w 295"/>
                <a:gd name="T1" fmla="*/ 96 h 96"/>
                <a:gd name="T2" fmla="*/ 137 w 295"/>
                <a:gd name="T3" fmla="*/ 96 h 96"/>
                <a:gd name="T4" fmla="*/ 41 w 295"/>
                <a:gd name="T5" fmla="*/ 82 h 96"/>
                <a:gd name="T6" fmla="*/ 36 w 295"/>
                <a:gd name="T7" fmla="*/ 80 h 96"/>
                <a:gd name="T8" fmla="*/ 1 w 295"/>
                <a:gd name="T9" fmla="*/ 61 h 96"/>
                <a:gd name="T10" fmla="*/ 10 w 295"/>
                <a:gd name="T11" fmla="*/ 43 h 96"/>
                <a:gd name="T12" fmla="*/ 46 w 295"/>
                <a:gd name="T13" fmla="*/ 23 h 96"/>
                <a:gd name="T14" fmla="*/ 55 w 295"/>
                <a:gd name="T15" fmla="*/ 19 h 96"/>
                <a:gd name="T16" fmla="*/ 78 w 295"/>
                <a:gd name="T17" fmla="*/ 11 h 96"/>
                <a:gd name="T18" fmla="*/ 103 w 295"/>
                <a:gd name="T19" fmla="*/ 2 h 96"/>
                <a:gd name="T20" fmla="*/ 104 w 295"/>
                <a:gd name="T21" fmla="*/ 1 h 96"/>
                <a:gd name="T22" fmla="*/ 105 w 295"/>
                <a:gd name="T23" fmla="*/ 2 h 96"/>
                <a:gd name="T24" fmla="*/ 139 w 295"/>
                <a:gd name="T25" fmla="*/ 14 h 96"/>
                <a:gd name="T26" fmla="*/ 184 w 295"/>
                <a:gd name="T27" fmla="*/ 1 h 96"/>
                <a:gd name="T28" fmla="*/ 184 w 295"/>
                <a:gd name="T29" fmla="*/ 0 h 96"/>
                <a:gd name="T30" fmla="*/ 185 w 295"/>
                <a:gd name="T31" fmla="*/ 0 h 96"/>
                <a:gd name="T32" fmla="*/ 208 w 295"/>
                <a:gd name="T33" fmla="*/ 2 h 96"/>
                <a:gd name="T34" fmla="*/ 217 w 295"/>
                <a:gd name="T35" fmla="*/ 3 h 96"/>
                <a:gd name="T36" fmla="*/ 294 w 295"/>
                <a:gd name="T37" fmla="*/ 33 h 96"/>
                <a:gd name="T38" fmla="*/ 295 w 295"/>
                <a:gd name="T39" fmla="*/ 34 h 96"/>
                <a:gd name="T40" fmla="*/ 294 w 295"/>
                <a:gd name="T41" fmla="*/ 35 h 96"/>
                <a:gd name="T42" fmla="*/ 137 w 295"/>
                <a:gd name="T43" fmla="*/ 96 h 96"/>
                <a:gd name="T44" fmla="*/ 103 w 295"/>
                <a:gd name="T45" fmla="*/ 6 h 96"/>
                <a:gd name="T46" fmla="*/ 79 w 295"/>
                <a:gd name="T47" fmla="*/ 15 h 96"/>
                <a:gd name="T48" fmla="*/ 57 w 295"/>
                <a:gd name="T49" fmla="*/ 23 h 96"/>
                <a:gd name="T50" fmla="*/ 48 w 295"/>
                <a:gd name="T51" fmla="*/ 27 h 96"/>
                <a:gd name="T52" fmla="*/ 13 w 295"/>
                <a:gd name="T53" fmla="*/ 46 h 96"/>
                <a:gd name="T54" fmla="*/ 5 w 295"/>
                <a:gd name="T55" fmla="*/ 60 h 96"/>
                <a:gd name="T56" fmla="*/ 37 w 295"/>
                <a:gd name="T57" fmla="*/ 77 h 96"/>
                <a:gd name="T58" fmla="*/ 42 w 295"/>
                <a:gd name="T59" fmla="*/ 78 h 96"/>
                <a:gd name="T60" fmla="*/ 137 w 295"/>
                <a:gd name="T61" fmla="*/ 92 h 96"/>
                <a:gd name="T62" fmla="*/ 290 w 295"/>
                <a:gd name="T63" fmla="*/ 33 h 96"/>
                <a:gd name="T64" fmla="*/ 216 w 295"/>
                <a:gd name="T65" fmla="*/ 7 h 96"/>
                <a:gd name="T66" fmla="*/ 208 w 295"/>
                <a:gd name="T67" fmla="*/ 6 h 96"/>
                <a:gd name="T68" fmla="*/ 185 w 295"/>
                <a:gd name="T69" fmla="*/ 4 h 96"/>
                <a:gd name="T70" fmla="*/ 139 w 295"/>
                <a:gd name="T71" fmla="*/ 17 h 96"/>
                <a:gd name="T72" fmla="*/ 103 w 295"/>
                <a:gd name="T73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5" h="96">
                  <a:moveTo>
                    <a:pt x="137" y="96"/>
                  </a:moveTo>
                  <a:cubicBezTo>
                    <a:pt x="137" y="96"/>
                    <a:pt x="137" y="96"/>
                    <a:pt x="137" y="96"/>
                  </a:cubicBezTo>
                  <a:cubicBezTo>
                    <a:pt x="106" y="96"/>
                    <a:pt x="74" y="91"/>
                    <a:pt x="41" y="82"/>
                  </a:cubicBezTo>
                  <a:cubicBezTo>
                    <a:pt x="39" y="81"/>
                    <a:pt x="38" y="81"/>
                    <a:pt x="36" y="80"/>
                  </a:cubicBezTo>
                  <a:cubicBezTo>
                    <a:pt x="21" y="76"/>
                    <a:pt x="3" y="71"/>
                    <a:pt x="1" y="61"/>
                  </a:cubicBezTo>
                  <a:cubicBezTo>
                    <a:pt x="0" y="56"/>
                    <a:pt x="3" y="50"/>
                    <a:pt x="10" y="43"/>
                  </a:cubicBezTo>
                  <a:cubicBezTo>
                    <a:pt x="21" y="34"/>
                    <a:pt x="34" y="29"/>
                    <a:pt x="46" y="23"/>
                  </a:cubicBezTo>
                  <a:cubicBezTo>
                    <a:pt x="49" y="22"/>
                    <a:pt x="52" y="21"/>
                    <a:pt x="55" y="19"/>
                  </a:cubicBezTo>
                  <a:cubicBezTo>
                    <a:pt x="62" y="16"/>
                    <a:pt x="70" y="14"/>
                    <a:pt x="78" y="11"/>
                  </a:cubicBezTo>
                  <a:cubicBezTo>
                    <a:pt x="87" y="8"/>
                    <a:pt x="95" y="6"/>
                    <a:pt x="103" y="2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15" y="12"/>
                    <a:pt x="129" y="14"/>
                    <a:pt x="139" y="14"/>
                  </a:cubicBezTo>
                  <a:cubicBezTo>
                    <a:pt x="154" y="14"/>
                    <a:pt x="171" y="9"/>
                    <a:pt x="184" y="1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92" y="1"/>
                    <a:pt x="201" y="2"/>
                    <a:pt x="208" y="2"/>
                  </a:cubicBezTo>
                  <a:cubicBezTo>
                    <a:pt x="212" y="3"/>
                    <a:pt x="215" y="3"/>
                    <a:pt x="217" y="3"/>
                  </a:cubicBezTo>
                  <a:cubicBezTo>
                    <a:pt x="239" y="5"/>
                    <a:pt x="279" y="9"/>
                    <a:pt x="294" y="33"/>
                  </a:cubicBezTo>
                  <a:cubicBezTo>
                    <a:pt x="295" y="34"/>
                    <a:pt x="295" y="34"/>
                    <a:pt x="295" y="3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255" y="75"/>
                    <a:pt x="201" y="96"/>
                    <a:pt x="137" y="96"/>
                  </a:cubicBezTo>
                  <a:close/>
                  <a:moveTo>
                    <a:pt x="103" y="6"/>
                  </a:moveTo>
                  <a:cubicBezTo>
                    <a:pt x="96" y="9"/>
                    <a:pt x="87" y="12"/>
                    <a:pt x="79" y="15"/>
                  </a:cubicBezTo>
                  <a:cubicBezTo>
                    <a:pt x="71" y="17"/>
                    <a:pt x="63" y="20"/>
                    <a:pt x="57" y="23"/>
                  </a:cubicBezTo>
                  <a:cubicBezTo>
                    <a:pt x="54" y="24"/>
                    <a:pt x="51" y="25"/>
                    <a:pt x="48" y="27"/>
                  </a:cubicBezTo>
                  <a:cubicBezTo>
                    <a:pt x="36" y="32"/>
                    <a:pt x="23" y="37"/>
                    <a:pt x="13" y="46"/>
                  </a:cubicBezTo>
                  <a:cubicBezTo>
                    <a:pt x="7" y="52"/>
                    <a:pt x="4" y="56"/>
                    <a:pt x="5" y="60"/>
                  </a:cubicBezTo>
                  <a:cubicBezTo>
                    <a:pt x="7" y="68"/>
                    <a:pt x="24" y="73"/>
                    <a:pt x="37" y="77"/>
                  </a:cubicBezTo>
                  <a:cubicBezTo>
                    <a:pt x="39" y="77"/>
                    <a:pt x="40" y="78"/>
                    <a:pt x="42" y="78"/>
                  </a:cubicBezTo>
                  <a:cubicBezTo>
                    <a:pt x="75" y="88"/>
                    <a:pt x="107" y="92"/>
                    <a:pt x="137" y="92"/>
                  </a:cubicBezTo>
                  <a:cubicBezTo>
                    <a:pt x="200" y="92"/>
                    <a:pt x="252" y="72"/>
                    <a:pt x="290" y="33"/>
                  </a:cubicBezTo>
                  <a:cubicBezTo>
                    <a:pt x="276" y="13"/>
                    <a:pt x="236" y="9"/>
                    <a:pt x="216" y="7"/>
                  </a:cubicBezTo>
                  <a:cubicBezTo>
                    <a:pt x="214" y="6"/>
                    <a:pt x="211" y="6"/>
                    <a:pt x="208" y="6"/>
                  </a:cubicBezTo>
                  <a:cubicBezTo>
                    <a:pt x="201" y="6"/>
                    <a:pt x="192" y="5"/>
                    <a:pt x="185" y="4"/>
                  </a:cubicBezTo>
                  <a:cubicBezTo>
                    <a:pt x="172" y="12"/>
                    <a:pt x="155" y="17"/>
                    <a:pt x="139" y="17"/>
                  </a:cubicBezTo>
                  <a:cubicBezTo>
                    <a:pt x="124" y="17"/>
                    <a:pt x="112" y="13"/>
                    <a:pt x="103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197">
              <a:extLst>
                <a:ext uri="{FF2B5EF4-FFF2-40B4-BE49-F238E27FC236}">
                  <a16:creationId xmlns:a16="http://schemas.microsoft.com/office/drawing/2014/main" id="{5002AC65-5BF1-4852-800B-6B1A705F2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4516" y="-2244561"/>
              <a:ext cx="157163" cy="273050"/>
            </a:xfrm>
            <a:custGeom>
              <a:avLst/>
              <a:gdLst>
                <a:gd name="T0" fmla="*/ 7 w 37"/>
                <a:gd name="T1" fmla="*/ 14 h 64"/>
                <a:gd name="T2" fmla="*/ 31 w 37"/>
                <a:gd name="T3" fmla="*/ 37 h 64"/>
                <a:gd name="T4" fmla="*/ 0 w 37"/>
                <a:gd name="T5" fmla="*/ 44 h 64"/>
                <a:gd name="T6" fmla="*/ 7 w 37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4">
                  <a:moveTo>
                    <a:pt x="7" y="14"/>
                  </a:moveTo>
                  <a:cubicBezTo>
                    <a:pt x="23" y="0"/>
                    <a:pt x="37" y="21"/>
                    <a:pt x="31" y="37"/>
                  </a:cubicBezTo>
                  <a:cubicBezTo>
                    <a:pt x="26" y="49"/>
                    <a:pt x="5" y="64"/>
                    <a:pt x="0" y="44"/>
                  </a:cubicBez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198">
              <a:extLst>
                <a:ext uri="{FF2B5EF4-FFF2-40B4-BE49-F238E27FC236}">
                  <a16:creationId xmlns:a16="http://schemas.microsoft.com/office/drawing/2014/main" id="{1C36221B-E7D4-4983-BB9E-FBBB395B2A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1341" y="-2209636"/>
              <a:ext cx="152400" cy="200025"/>
            </a:xfrm>
            <a:custGeom>
              <a:avLst/>
              <a:gdLst>
                <a:gd name="T0" fmla="*/ 11 w 36"/>
                <a:gd name="T1" fmla="*/ 47 h 47"/>
                <a:gd name="T2" fmla="*/ 0 w 36"/>
                <a:gd name="T3" fmla="*/ 37 h 47"/>
                <a:gd name="T4" fmla="*/ 0 w 36"/>
                <a:gd name="T5" fmla="*/ 36 h 47"/>
                <a:gd name="T6" fmla="*/ 6 w 36"/>
                <a:gd name="T7" fmla="*/ 6 h 47"/>
                <a:gd name="T8" fmla="*/ 7 w 36"/>
                <a:gd name="T9" fmla="*/ 5 h 47"/>
                <a:gd name="T10" fmla="*/ 19 w 36"/>
                <a:gd name="T11" fmla="*/ 0 h 47"/>
                <a:gd name="T12" fmla="*/ 31 w 36"/>
                <a:gd name="T13" fmla="*/ 7 h 47"/>
                <a:gd name="T14" fmla="*/ 33 w 36"/>
                <a:gd name="T15" fmla="*/ 30 h 47"/>
                <a:gd name="T16" fmla="*/ 11 w 36"/>
                <a:gd name="T17" fmla="*/ 47 h 47"/>
                <a:gd name="T18" fmla="*/ 3 w 36"/>
                <a:gd name="T19" fmla="*/ 36 h 47"/>
                <a:gd name="T20" fmla="*/ 11 w 36"/>
                <a:gd name="T21" fmla="*/ 44 h 47"/>
                <a:gd name="T22" fmla="*/ 30 w 36"/>
                <a:gd name="T23" fmla="*/ 29 h 47"/>
                <a:gd name="T24" fmla="*/ 28 w 36"/>
                <a:gd name="T25" fmla="*/ 9 h 47"/>
                <a:gd name="T26" fmla="*/ 9 w 36"/>
                <a:gd name="T27" fmla="*/ 7 h 47"/>
                <a:gd name="T28" fmla="*/ 3 w 36"/>
                <a:gd name="T2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7">
                  <a:moveTo>
                    <a:pt x="11" y="47"/>
                  </a:moveTo>
                  <a:cubicBezTo>
                    <a:pt x="7" y="47"/>
                    <a:pt x="2" y="46"/>
                    <a:pt x="0" y="3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1" y="2"/>
                    <a:pt x="15" y="0"/>
                    <a:pt x="19" y="0"/>
                  </a:cubicBezTo>
                  <a:cubicBezTo>
                    <a:pt x="23" y="0"/>
                    <a:pt x="28" y="3"/>
                    <a:pt x="31" y="7"/>
                  </a:cubicBezTo>
                  <a:cubicBezTo>
                    <a:pt x="35" y="14"/>
                    <a:pt x="36" y="22"/>
                    <a:pt x="33" y="30"/>
                  </a:cubicBezTo>
                  <a:cubicBezTo>
                    <a:pt x="30" y="38"/>
                    <a:pt x="19" y="47"/>
                    <a:pt x="11" y="47"/>
                  </a:cubicBezTo>
                  <a:close/>
                  <a:moveTo>
                    <a:pt x="3" y="36"/>
                  </a:moveTo>
                  <a:cubicBezTo>
                    <a:pt x="4" y="42"/>
                    <a:pt x="7" y="44"/>
                    <a:pt x="11" y="44"/>
                  </a:cubicBezTo>
                  <a:cubicBezTo>
                    <a:pt x="18" y="44"/>
                    <a:pt x="28" y="36"/>
                    <a:pt x="30" y="29"/>
                  </a:cubicBezTo>
                  <a:cubicBezTo>
                    <a:pt x="33" y="22"/>
                    <a:pt x="32" y="14"/>
                    <a:pt x="28" y="9"/>
                  </a:cubicBezTo>
                  <a:cubicBezTo>
                    <a:pt x="24" y="2"/>
                    <a:pt x="16" y="1"/>
                    <a:pt x="9" y="7"/>
                  </a:cubicBezTo>
                  <a:lnTo>
                    <a:pt x="3" y="36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199">
              <a:extLst>
                <a:ext uri="{FF2B5EF4-FFF2-40B4-BE49-F238E27FC236}">
                  <a16:creationId xmlns:a16="http://schemas.microsoft.com/office/drawing/2014/main" id="{006712AC-EA3B-4A34-8404-DB8867602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278" y="-2244561"/>
              <a:ext cx="155575" cy="273050"/>
            </a:xfrm>
            <a:custGeom>
              <a:avLst/>
              <a:gdLst>
                <a:gd name="T0" fmla="*/ 30 w 37"/>
                <a:gd name="T1" fmla="*/ 14 h 64"/>
                <a:gd name="T2" fmla="*/ 6 w 37"/>
                <a:gd name="T3" fmla="*/ 37 h 64"/>
                <a:gd name="T4" fmla="*/ 37 w 37"/>
                <a:gd name="T5" fmla="*/ 44 h 64"/>
                <a:gd name="T6" fmla="*/ 30 w 37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4">
                  <a:moveTo>
                    <a:pt x="30" y="14"/>
                  </a:moveTo>
                  <a:cubicBezTo>
                    <a:pt x="14" y="0"/>
                    <a:pt x="0" y="21"/>
                    <a:pt x="6" y="37"/>
                  </a:cubicBezTo>
                  <a:cubicBezTo>
                    <a:pt x="11" y="48"/>
                    <a:pt x="32" y="64"/>
                    <a:pt x="37" y="44"/>
                  </a:cubicBezTo>
                  <a:lnTo>
                    <a:pt x="3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200">
              <a:extLst>
                <a:ext uri="{FF2B5EF4-FFF2-40B4-BE49-F238E27FC236}">
                  <a16:creationId xmlns:a16="http://schemas.microsoft.com/office/drawing/2014/main" id="{2ED48544-3908-450C-85A8-AAB0C4F268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8216" y="-2209636"/>
              <a:ext cx="152400" cy="200025"/>
            </a:xfrm>
            <a:custGeom>
              <a:avLst/>
              <a:gdLst>
                <a:gd name="T0" fmla="*/ 25 w 36"/>
                <a:gd name="T1" fmla="*/ 47 h 47"/>
                <a:gd name="T2" fmla="*/ 25 w 36"/>
                <a:gd name="T3" fmla="*/ 47 h 47"/>
                <a:gd name="T4" fmla="*/ 3 w 36"/>
                <a:gd name="T5" fmla="*/ 29 h 47"/>
                <a:gd name="T6" fmla="*/ 5 w 36"/>
                <a:gd name="T7" fmla="*/ 7 h 47"/>
                <a:gd name="T8" fmla="*/ 17 w 36"/>
                <a:gd name="T9" fmla="*/ 0 h 47"/>
                <a:gd name="T10" fmla="*/ 29 w 36"/>
                <a:gd name="T11" fmla="*/ 5 h 47"/>
                <a:gd name="T12" fmla="*/ 29 w 36"/>
                <a:gd name="T13" fmla="*/ 5 h 47"/>
                <a:gd name="T14" fmla="*/ 36 w 36"/>
                <a:gd name="T15" fmla="*/ 36 h 47"/>
                <a:gd name="T16" fmla="*/ 36 w 36"/>
                <a:gd name="T17" fmla="*/ 36 h 47"/>
                <a:gd name="T18" fmla="*/ 25 w 36"/>
                <a:gd name="T19" fmla="*/ 47 h 47"/>
                <a:gd name="T20" fmla="*/ 17 w 36"/>
                <a:gd name="T21" fmla="*/ 3 h 47"/>
                <a:gd name="T22" fmla="*/ 8 w 36"/>
                <a:gd name="T23" fmla="*/ 9 h 47"/>
                <a:gd name="T24" fmla="*/ 6 w 36"/>
                <a:gd name="T25" fmla="*/ 28 h 47"/>
                <a:gd name="T26" fmla="*/ 25 w 36"/>
                <a:gd name="T27" fmla="*/ 44 h 47"/>
                <a:gd name="T28" fmla="*/ 25 w 36"/>
                <a:gd name="T29" fmla="*/ 44 h 47"/>
                <a:gd name="T30" fmla="*/ 33 w 36"/>
                <a:gd name="T31" fmla="*/ 36 h 47"/>
                <a:gd name="T32" fmla="*/ 27 w 36"/>
                <a:gd name="T33" fmla="*/ 7 h 47"/>
                <a:gd name="T34" fmla="*/ 17 w 36"/>
                <a:gd name="T35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" h="47">
                  <a:moveTo>
                    <a:pt x="25" y="47"/>
                  </a:moveTo>
                  <a:cubicBezTo>
                    <a:pt x="25" y="47"/>
                    <a:pt x="25" y="47"/>
                    <a:pt x="25" y="47"/>
                  </a:cubicBezTo>
                  <a:cubicBezTo>
                    <a:pt x="17" y="47"/>
                    <a:pt x="6" y="37"/>
                    <a:pt x="3" y="29"/>
                  </a:cubicBezTo>
                  <a:cubicBezTo>
                    <a:pt x="0" y="22"/>
                    <a:pt x="1" y="13"/>
                    <a:pt x="5" y="7"/>
                  </a:cubicBezTo>
                  <a:cubicBezTo>
                    <a:pt x="8" y="2"/>
                    <a:pt x="13" y="0"/>
                    <a:pt x="17" y="0"/>
                  </a:cubicBezTo>
                  <a:cubicBezTo>
                    <a:pt x="21" y="0"/>
                    <a:pt x="25" y="2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4" y="46"/>
                    <a:pt x="28" y="47"/>
                    <a:pt x="25" y="47"/>
                  </a:cubicBezTo>
                  <a:close/>
                  <a:moveTo>
                    <a:pt x="17" y="3"/>
                  </a:moveTo>
                  <a:cubicBezTo>
                    <a:pt x="14" y="3"/>
                    <a:pt x="10" y="5"/>
                    <a:pt x="8" y="9"/>
                  </a:cubicBezTo>
                  <a:cubicBezTo>
                    <a:pt x="4" y="14"/>
                    <a:pt x="3" y="22"/>
                    <a:pt x="6" y="28"/>
                  </a:cubicBezTo>
                  <a:cubicBezTo>
                    <a:pt x="8" y="35"/>
                    <a:pt x="18" y="44"/>
                    <a:pt x="25" y="44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9" y="44"/>
                    <a:pt x="32" y="41"/>
                    <a:pt x="33" y="36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3" y="4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201">
              <a:extLst>
                <a:ext uri="{FF2B5EF4-FFF2-40B4-BE49-F238E27FC236}">
                  <a16:creationId xmlns:a16="http://schemas.microsoft.com/office/drawing/2014/main" id="{B0104677-4CCB-4613-857A-3E3B0816F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616" y="-2835111"/>
              <a:ext cx="962025" cy="1325563"/>
            </a:xfrm>
            <a:custGeom>
              <a:avLst/>
              <a:gdLst>
                <a:gd name="T0" fmla="*/ 211 w 227"/>
                <a:gd name="T1" fmla="*/ 73 h 312"/>
                <a:gd name="T2" fmla="*/ 175 w 227"/>
                <a:gd name="T3" fmla="*/ 28 h 312"/>
                <a:gd name="T4" fmla="*/ 27 w 227"/>
                <a:gd name="T5" fmla="*/ 54 h 312"/>
                <a:gd name="T6" fmla="*/ 32 w 227"/>
                <a:gd name="T7" fmla="*/ 206 h 312"/>
                <a:gd name="T8" fmla="*/ 162 w 227"/>
                <a:gd name="T9" fmla="*/ 273 h 312"/>
                <a:gd name="T10" fmla="*/ 190 w 227"/>
                <a:gd name="T11" fmla="*/ 227 h 312"/>
                <a:gd name="T12" fmla="*/ 211 w 227"/>
                <a:gd name="T13" fmla="*/ 73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312">
                  <a:moveTo>
                    <a:pt x="211" y="73"/>
                  </a:moveTo>
                  <a:cubicBezTo>
                    <a:pt x="205" y="55"/>
                    <a:pt x="193" y="39"/>
                    <a:pt x="175" y="28"/>
                  </a:cubicBezTo>
                  <a:cubicBezTo>
                    <a:pt x="129" y="0"/>
                    <a:pt x="60" y="5"/>
                    <a:pt x="27" y="54"/>
                  </a:cubicBezTo>
                  <a:cubicBezTo>
                    <a:pt x="0" y="93"/>
                    <a:pt x="18" y="163"/>
                    <a:pt x="32" y="206"/>
                  </a:cubicBezTo>
                  <a:cubicBezTo>
                    <a:pt x="49" y="257"/>
                    <a:pt x="110" y="312"/>
                    <a:pt x="162" y="273"/>
                  </a:cubicBezTo>
                  <a:cubicBezTo>
                    <a:pt x="176" y="262"/>
                    <a:pt x="184" y="243"/>
                    <a:pt x="190" y="227"/>
                  </a:cubicBezTo>
                  <a:cubicBezTo>
                    <a:pt x="208" y="184"/>
                    <a:pt x="227" y="121"/>
                    <a:pt x="211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202">
              <a:extLst>
                <a:ext uri="{FF2B5EF4-FFF2-40B4-BE49-F238E27FC236}">
                  <a16:creationId xmlns:a16="http://schemas.microsoft.com/office/drawing/2014/main" id="{CF4FA901-9AF4-4F13-9325-A1B177559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978" y="-2128673"/>
              <a:ext cx="782638" cy="619125"/>
            </a:xfrm>
            <a:custGeom>
              <a:avLst/>
              <a:gdLst>
                <a:gd name="T0" fmla="*/ 185 w 185"/>
                <a:gd name="T1" fmla="*/ 3 h 146"/>
                <a:gd name="T2" fmla="*/ 178 w 185"/>
                <a:gd name="T3" fmla="*/ 1 h 146"/>
                <a:gd name="T4" fmla="*/ 174 w 185"/>
                <a:gd name="T5" fmla="*/ 18 h 146"/>
                <a:gd name="T6" fmla="*/ 166 w 185"/>
                <a:gd name="T7" fmla="*/ 35 h 146"/>
                <a:gd name="T8" fmla="*/ 136 w 185"/>
                <a:gd name="T9" fmla="*/ 48 h 146"/>
                <a:gd name="T10" fmla="*/ 128 w 185"/>
                <a:gd name="T11" fmla="*/ 32 h 146"/>
                <a:gd name="T12" fmla="*/ 119 w 185"/>
                <a:gd name="T13" fmla="*/ 16 h 146"/>
                <a:gd name="T14" fmla="*/ 82 w 185"/>
                <a:gd name="T15" fmla="*/ 12 h 146"/>
                <a:gd name="T16" fmla="*/ 54 w 185"/>
                <a:gd name="T17" fmla="*/ 43 h 146"/>
                <a:gd name="T18" fmla="*/ 19 w 185"/>
                <a:gd name="T19" fmla="*/ 40 h 146"/>
                <a:gd name="T20" fmla="*/ 4 w 185"/>
                <a:gd name="T21" fmla="*/ 10 h 146"/>
                <a:gd name="T22" fmla="*/ 0 w 185"/>
                <a:gd name="T23" fmla="*/ 19 h 146"/>
                <a:gd name="T24" fmla="*/ 7 w 185"/>
                <a:gd name="T25" fmla="*/ 40 h 146"/>
                <a:gd name="T26" fmla="*/ 137 w 185"/>
                <a:gd name="T27" fmla="*/ 107 h 146"/>
                <a:gd name="T28" fmla="*/ 165 w 185"/>
                <a:gd name="T29" fmla="*/ 61 h 146"/>
                <a:gd name="T30" fmla="*/ 185 w 185"/>
                <a:gd name="T31" fmla="*/ 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46">
                  <a:moveTo>
                    <a:pt x="185" y="3"/>
                  </a:moveTo>
                  <a:cubicBezTo>
                    <a:pt x="182" y="1"/>
                    <a:pt x="180" y="0"/>
                    <a:pt x="178" y="1"/>
                  </a:cubicBezTo>
                  <a:cubicBezTo>
                    <a:pt x="176" y="2"/>
                    <a:pt x="175" y="16"/>
                    <a:pt x="174" y="18"/>
                  </a:cubicBezTo>
                  <a:cubicBezTo>
                    <a:pt x="172" y="24"/>
                    <a:pt x="168" y="29"/>
                    <a:pt x="166" y="35"/>
                  </a:cubicBezTo>
                  <a:cubicBezTo>
                    <a:pt x="161" y="45"/>
                    <a:pt x="147" y="54"/>
                    <a:pt x="136" y="48"/>
                  </a:cubicBezTo>
                  <a:cubicBezTo>
                    <a:pt x="129" y="45"/>
                    <a:pt x="130" y="38"/>
                    <a:pt x="128" y="32"/>
                  </a:cubicBezTo>
                  <a:cubicBezTo>
                    <a:pt x="127" y="26"/>
                    <a:pt x="124" y="20"/>
                    <a:pt x="119" y="16"/>
                  </a:cubicBezTo>
                  <a:cubicBezTo>
                    <a:pt x="109" y="8"/>
                    <a:pt x="94" y="8"/>
                    <a:pt x="82" y="12"/>
                  </a:cubicBezTo>
                  <a:cubicBezTo>
                    <a:pt x="66" y="16"/>
                    <a:pt x="64" y="32"/>
                    <a:pt x="54" y="43"/>
                  </a:cubicBezTo>
                  <a:cubicBezTo>
                    <a:pt x="45" y="51"/>
                    <a:pt x="27" y="48"/>
                    <a:pt x="19" y="40"/>
                  </a:cubicBezTo>
                  <a:cubicBezTo>
                    <a:pt x="11" y="32"/>
                    <a:pt x="8" y="19"/>
                    <a:pt x="4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3" y="26"/>
                    <a:pt x="5" y="33"/>
                    <a:pt x="7" y="40"/>
                  </a:cubicBezTo>
                  <a:cubicBezTo>
                    <a:pt x="24" y="91"/>
                    <a:pt x="85" y="146"/>
                    <a:pt x="137" y="107"/>
                  </a:cubicBezTo>
                  <a:cubicBezTo>
                    <a:pt x="151" y="96"/>
                    <a:pt x="159" y="77"/>
                    <a:pt x="165" y="61"/>
                  </a:cubicBezTo>
                  <a:cubicBezTo>
                    <a:pt x="172" y="44"/>
                    <a:pt x="180" y="24"/>
                    <a:pt x="185" y="3"/>
                  </a:cubicBezTo>
                  <a:close/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203">
              <a:extLst>
                <a:ext uri="{FF2B5EF4-FFF2-40B4-BE49-F238E27FC236}">
                  <a16:creationId xmlns:a16="http://schemas.microsoft.com/office/drawing/2014/main" id="{3CFB1BBE-E367-4863-A870-802E39B607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3616" y="-2792248"/>
              <a:ext cx="974725" cy="1181100"/>
            </a:xfrm>
            <a:custGeom>
              <a:avLst/>
              <a:gdLst>
                <a:gd name="T0" fmla="*/ 124 w 230"/>
                <a:gd name="T1" fmla="*/ 278 h 278"/>
                <a:gd name="T2" fmla="*/ 124 w 230"/>
                <a:gd name="T3" fmla="*/ 278 h 278"/>
                <a:gd name="T4" fmla="*/ 31 w 230"/>
                <a:gd name="T5" fmla="*/ 196 h 278"/>
                <a:gd name="T6" fmla="*/ 25 w 230"/>
                <a:gd name="T7" fmla="*/ 43 h 278"/>
                <a:gd name="T8" fmla="*/ 113 w 230"/>
                <a:gd name="T9" fmla="*/ 0 h 278"/>
                <a:gd name="T10" fmla="*/ 176 w 230"/>
                <a:gd name="T11" fmla="*/ 17 h 278"/>
                <a:gd name="T12" fmla="*/ 212 w 230"/>
                <a:gd name="T13" fmla="*/ 63 h 278"/>
                <a:gd name="T14" fmla="*/ 192 w 230"/>
                <a:gd name="T15" fmla="*/ 217 h 278"/>
                <a:gd name="T16" fmla="*/ 190 w 230"/>
                <a:gd name="T17" fmla="*/ 221 h 278"/>
                <a:gd name="T18" fmla="*/ 163 w 230"/>
                <a:gd name="T19" fmla="*/ 264 h 278"/>
                <a:gd name="T20" fmla="*/ 124 w 230"/>
                <a:gd name="T21" fmla="*/ 278 h 278"/>
                <a:gd name="T22" fmla="*/ 113 w 230"/>
                <a:gd name="T23" fmla="*/ 3 h 278"/>
                <a:gd name="T24" fmla="*/ 28 w 230"/>
                <a:gd name="T25" fmla="*/ 45 h 278"/>
                <a:gd name="T26" fmla="*/ 33 w 230"/>
                <a:gd name="T27" fmla="*/ 195 h 278"/>
                <a:gd name="T28" fmla="*/ 124 w 230"/>
                <a:gd name="T29" fmla="*/ 275 h 278"/>
                <a:gd name="T30" fmla="*/ 124 w 230"/>
                <a:gd name="T31" fmla="*/ 275 h 278"/>
                <a:gd name="T32" fmla="*/ 161 w 230"/>
                <a:gd name="T33" fmla="*/ 262 h 278"/>
                <a:gd name="T34" fmla="*/ 187 w 230"/>
                <a:gd name="T35" fmla="*/ 220 h 278"/>
                <a:gd name="T36" fmla="*/ 189 w 230"/>
                <a:gd name="T37" fmla="*/ 216 h 278"/>
                <a:gd name="T38" fmla="*/ 210 w 230"/>
                <a:gd name="T39" fmla="*/ 64 h 278"/>
                <a:gd name="T40" fmla="*/ 174 w 230"/>
                <a:gd name="T41" fmla="*/ 19 h 278"/>
                <a:gd name="T42" fmla="*/ 113 w 230"/>
                <a:gd name="T43" fmla="*/ 3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0" h="278">
                  <a:moveTo>
                    <a:pt x="124" y="278"/>
                  </a:moveTo>
                  <a:cubicBezTo>
                    <a:pt x="124" y="278"/>
                    <a:pt x="124" y="278"/>
                    <a:pt x="124" y="278"/>
                  </a:cubicBezTo>
                  <a:cubicBezTo>
                    <a:pt x="83" y="278"/>
                    <a:pt x="44" y="236"/>
                    <a:pt x="31" y="196"/>
                  </a:cubicBezTo>
                  <a:cubicBezTo>
                    <a:pt x="14" y="147"/>
                    <a:pt x="0" y="81"/>
                    <a:pt x="25" y="43"/>
                  </a:cubicBezTo>
                  <a:cubicBezTo>
                    <a:pt x="44" y="15"/>
                    <a:pt x="76" y="0"/>
                    <a:pt x="113" y="0"/>
                  </a:cubicBezTo>
                  <a:cubicBezTo>
                    <a:pt x="135" y="0"/>
                    <a:pt x="157" y="6"/>
                    <a:pt x="176" y="17"/>
                  </a:cubicBezTo>
                  <a:cubicBezTo>
                    <a:pt x="193" y="28"/>
                    <a:pt x="206" y="43"/>
                    <a:pt x="212" y="63"/>
                  </a:cubicBezTo>
                  <a:cubicBezTo>
                    <a:pt x="230" y="113"/>
                    <a:pt x="207" y="181"/>
                    <a:pt x="192" y="217"/>
                  </a:cubicBezTo>
                  <a:cubicBezTo>
                    <a:pt x="190" y="221"/>
                    <a:pt x="190" y="221"/>
                    <a:pt x="190" y="221"/>
                  </a:cubicBezTo>
                  <a:cubicBezTo>
                    <a:pt x="184" y="236"/>
                    <a:pt x="176" y="254"/>
                    <a:pt x="163" y="264"/>
                  </a:cubicBezTo>
                  <a:cubicBezTo>
                    <a:pt x="151" y="273"/>
                    <a:pt x="138" y="278"/>
                    <a:pt x="124" y="278"/>
                  </a:cubicBezTo>
                  <a:close/>
                  <a:moveTo>
                    <a:pt x="113" y="3"/>
                  </a:moveTo>
                  <a:cubicBezTo>
                    <a:pt x="77" y="3"/>
                    <a:pt x="46" y="18"/>
                    <a:pt x="28" y="45"/>
                  </a:cubicBezTo>
                  <a:cubicBezTo>
                    <a:pt x="3" y="82"/>
                    <a:pt x="17" y="147"/>
                    <a:pt x="33" y="195"/>
                  </a:cubicBezTo>
                  <a:cubicBezTo>
                    <a:pt x="46" y="233"/>
                    <a:pt x="85" y="275"/>
                    <a:pt x="124" y="275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137" y="275"/>
                    <a:pt x="150" y="270"/>
                    <a:pt x="161" y="262"/>
                  </a:cubicBezTo>
                  <a:cubicBezTo>
                    <a:pt x="174" y="252"/>
                    <a:pt x="181" y="235"/>
                    <a:pt x="187" y="220"/>
                  </a:cubicBezTo>
                  <a:cubicBezTo>
                    <a:pt x="189" y="216"/>
                    <a:pt x="189" y="216"/>
                    <a:pt x="189" y="216"/>
                  </a:cubicBezTo>
                  <a:cubicBezTo>
                    <a:pt x="204" y="181"/>
                    <a:pt x="227" y="113"/>
                    <a:pt x="210" y="64"/>
                  </a:cubicBezTo>
                  <a:cubicBezTo>
                    <a:pt x="203" y="45"/>
                    <a:pt x="191" y="30"/>
                    <a:pt x="174" y="19"/>
                  </a:cubicBezTo>
                  <a:cubicBezTo>
                    <a:pt x="156" y="8"/>
                    <a:pt x="135" y="3"/>
                    <a:pt x="113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Freeform 204">
              <a:extLst>
                <a:ext uri="{FF2B5EF4-FFF2-40B4-BE49-F238E27FC236}">
                  <a16:creationId xmlns:a16="http://schemas.microsoft.com/office/drawing/2014/main" id="{ED24889E-7038-47F1-BB9C-2D0C88679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316" y="-2901786"/>
              <a:ext cx="898525" cy="534988"/>
            </a:xfrm>
            <a:custGeom>
              <a:avLst/>
              <a:gdLst>
                <a:gd name="T0" fmla="*/ 150 w 212"/>
                <a:gd name="T1" fmla="*/ 58 h 126"/>
                <a:gd name="T2" fmla="*/ 119 w 212"/>
                <a:gd name="T3" fmla="*/ 9 h 126"/>
                <a:gd name="T4" fmla="*/ 59 w 212"/>
                <a:gd name="T5" fmla="*/ 11 h 126"/>
                <a:gd name="T6" fmla="*/ 33 w 212"/>
                <a:gd name="T7" fmla="*/ 24 h 126"/>
                <a:gd name="T8" fmla="*/ 13 w 212"/>
                <a:gd name="T9" fmla="*/ 17 h 126"/>
                <a:gd name="T10" fmla="*/ 13 w 212"/>
                <a:gd name="T11" fmla="*/ 39 h 126"/>
                <a:gd name="T12" fmla="*/ 0 w 212"/>
                <a:gd name="T13" fmla="*/ 31 h 126"/>
                <a:gd name="T14" fmla="*/ 61 w 212"/>
                <a:gd name="T15" fmla="*/ 98 h 126"/>
                <a:gd name="T16" fmla="*/ 46 w 212"/>
                <a:gd name="T17" fmla="*/ 101 h 126"/>
                <a:gd name="T18" fmla="*/ 51 w 212"/>
                <a:gd name="T19" fmla="*/ 103 h 126"/>
                <a:gd name="T20" fmla="*/ 104 w 212"/>
                <a:gd name="T21" fmla="*/ 96 h 126"/>
                <a:gd name="T22" fmla="*/ 136 w 212"/>
                <a:gd name="T23" fmla="*/ 82 h 126"/>
                <a:gd name="T24" fmla="*/ 162 w 212"/>
                <a:gd name="T25" fmla="*/ 104 h 126"/>
                <a:gd name="T26" fmla="*/ 178 w 212"/>
                <a:gd name="T27" fmla="*/ 126 h 126"/>
                <a:gd name="T28" fmla="*/ 150 w 212"/>
                <a:gd name="T29" fmla="*/ 5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2" h="126">
                  <a:moveTo>
                    <a:pt x="150" y="58"/>
                  </a:moveTo>
                  <a:cubicBezTo>
                    <a:pt x="158" y="39"/>
                    <a:pt x="134" y="17"/>
                    <a:pt x="119" y="9"/>
                  </a:cubicBezTo>
                  <a:cubicBezTo>
                    <a:pt x="100" y="0"/>
                    <a:pt x="78" y="3"/>
                    <a:pt x="59" y="11"/>
                  </a:cubicBezTo>
                  <a:cubicBezTo>
                    <a:pt x="51" y="15"/>
                    <a:pt x="42" y="22"/>
                    <a:pt x="33" y="24"/>
                  </a:cubicBezTo>
                  <a:cubicBezTo>
                    <a:pt x="24" y="27"/>
                    <a:pt x="20" y="21"/>
                    <a:pt x="13" y="17"/>
                  </a:cubicBezTo>
                  <a:cubicBezTo>
                    <a:pt x="11" y="24"/>
                    <a:pt x="11" y="32"/>
                    <a:pt x="13" y="39"/>
                  </a:cubicBezTo>
                  <a:cubicBezTo>
                    <a:pt x="8" y="38"/>
                    <a:pt x="4" y="34"/>
                    <a:pt x="0" y="31"/>
                  </a:cubicBezTo>
                  <a:cubicBezTo>
                    <a:pt x="2" y="65"/>
                    <a:pt x="24" y="94"/>
                    <a:pt x="61" y="98"/>
                  </a:cubicBezTo>
                  <a:cubicBezTo>
                    <a:pt x="56" y="100"/>
                    <a:pt x="51" y="101"/>
                    <a:pt x="46" y="101"/>
                  </a:cubicBezTo>
                  <a:cubicBezTo>
                    <a:pt x="48" y="101"/>
                    <a:pt x="49" y="103"/>
                    <a:pt x="51" y="103"/>
                  </a:cubicBezTo>
                  <a:cubicBezTo>
                    <a:pt x="70" y="108"/>
                    <a:pt x="86" y="102"/>
                    <a:pt x="104" y="96"/>
                  </a:cubicBezTo>
                  <a:cubicBezTo>
                    <a:pt x="112" y="93"/>
                    <a:pt x="127" y="89"/>
                    <a:pt x="136" y="82"/>
                  </a:cubicBezTo>
                  <a:cubicBezTo>
                    <a:pt x="141" y="94"/>
                    <a:pt x="147" y="113"/>
                    <a:pt x="162" y="104"/>
                  </a:cubicBezTo>
                  <a:cubicBezTo>
                    <a:pt x="166" y="113"/>
                    <a:pt x="165" y="126"/>
                    <a:pt x="178" y="126"/>
                  </a:cubicBezTo>
                  <a:cubicBezTo>
                    <a:pt x="212" y="124"/>
                    <a:pt x="175" y="31"/>
                    <a:pt x="150" y="5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206">
              <a:extLst>
                <a:ext uri="{FF2B5EF4-FFF2-40B4-BE49-F238E27FC236}">
                  <a16:creationId xmlns:a16="http://schemas.microsoft.com/office/drawing/2014/main" id="{3DCDD366-B451-4448-8909-7971517E8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0016" y="-2009611"/>
              <a:ext cx="233363" cy="271463"/>
            </a:xfrm>
            <a:custGeom>
              <a:avLst/>
              <a:gdLst>
                <a:gd name="T0" fmla="*/ 12 w 55"/>
                <a:gd name="T1" fmla="*/ 4 h 64"/>
                <a:gd name="T2" fmla="*/ 16 w 55"/>
                <a:gd name="T3" fmla="*/ 3 h 64"/>
                <a:gd name="T4" fmla="*/ 50 w 55"/>
                <a:gd name="T5" fmla="*/ 16 h 64"/>
                <a:gd name="T6" fmla="*/ 51 w 55"/>
                <a:gd name="T7" fmla="*/ 52 h 64"/>
                <a:gd name="T8" fmla="*/ 14 w 55"/>
                <a:gd name="T9" fmla="*/ 61 h 64"/>
                <a:gd name="T10" fmla="*/ 2 w 55"/>
                <a:gd name="T11" fmla="*/ 34 h 64"/>
                <a:gd name="T12" fmla="*/ 12 w 55"/>
                <a:gd name="T1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64">
                  <a:moveTo>
                    <a:pt x="12" y="4"/>
                  </a:moveTo>
                  <a:cubicBezTo>
                    <a:pt x="16" y="3"/>
                    <a:pt x="16" y="3"/>
                    <a:pt x="16" y="3"/>
                  </a:cubicBezTo>
                  <a:cubicBezTo>
                    <a:pt x="29" y="6"/>
                    <a:pt x="46" y="0"/>
                    <a:pt x="50" y="16"/>
                  </a:cubicBezTo>
                  <a:cubicBezTo>
                    <a:pt x="52" y="26"/>
                    <a:pt x="55" y="42"/>
                    <a:pt x="51" y="52"/>
                  </a:cubicBezTo>
                  <a:cubicBezTo>
                    <a:pt x="46" y="61"/>
                    <a:pt x="24" y="64"/>
                    <a:pt x="14" y="61"/>
                  </a:cubicBezTo>
                  <a:cubicBezTo>
                    <a:pt x="1" y="57"/>
                    <a:pt x="2" y="44"/>
                    <a:pt x="2" y="34"/>
                  </a:cubicBezTo>
                  <a:cubicBezTo>
                    <a:pt x="2" y="27"/>
                    <a:pt x="0" y="2"/>
                    <a:pt x="12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207">
              <a:extLst>
                <a:ext uri="{FF2B5EF4-FFF2-40B4-BE49-F238E27FC236}">
                  <a16:creationId xmlns:a16="http://schemas.microsoft.com/office/drawing/2014/main" id="{681592F8-E9D9-4E33-87C9-5E288AB94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553" y="-2835111"/>
              <a:ext cx="931863" cy="820738"/>
            </a:xfrm>
            <a:custGeom>
              <a:avLst/>
              <a:gdLst>
                <a:gd name="T0" fmla="*/ 209 w 220"/>
                <a:gd name="T1" fmla="*/ 73 h 193"/>
                <a:gd name="T2" fmla="*/ 173 w 220"/>
                <a:gd name="T3" fmla="*/ 28 h 193"/>
                <a:gd name="T4" fmla="*/ 25 w 220"/>
                <a:gd name="T5" fmla="*/ 54 h 193"/>
                <a:gd name="T6" fmla="*/ 26 w 220"/>
                <a:gd name="T7" fmla="*/ 193 h 193"/>
                <a:gd name="T8" fmla="*/ 27 w 220"/>
                <a:gd name="T9" fmla="*/ 176 h 193"/>
                <a:gd name="T10" fmla="*/ 23 w 220"/>
                <a:gd name="T11" fmla="*/ 152 h 193"/>
                <a:gd name="T12" fmla="*/ 28 w 220"/>
                <a:gd name="T13" fmla="*/ 131 h 193"/>
                <a:gd name="T14" fmla="*/ 34 w 220"/>
                <a:gd name="T15" fmla="*/ 108 h 193"/>
                <a:gd name="T16" fmla="*/ 42 w 220"/>
                <a:gd name="T17" fmla="*/ 60 h 193"/>
                <a:gd name="T18" fmla="*/ 103 w 220"/>
                <a:gd name="T19" fmla="*/ 51 h 193"/>
                <a:gd name="T20" fmla="*/ 164 w 220"/>
                <a:gd name="T21" fmla="*/ 56 h 193"/>
                <a:gd name="T22" fmla="*/ 183 w 220"/>
                <a:gd name="T23" fmla="*/ 68 h 193"/>
                <a:gd name="T24" fmla="*/ 185 w 220"/>
                <a:gd name="T25" fmla="*/ 93 h 193"/>
                <a:gd name="T26" fmla="*/ 189 w 220"/>
                <a:gd name="T27" fmla="*/ 117 h 193"/>
                <a:gd name="T28" fmla="*/ 201 w 220"/>
                <a:gd name="T29" fmla="*/ 133 h 193"/>
                <a:gd name="T30" fmla="*/ 201 w 220"/>
                <a:gd name="T31" fmla="*/ 159 h 193"/>
                <a:gd name="T32" fmla="*/ 202 w 220"/>
                <a:gd name="T33" fmla="*/ 182 h 193"/>
                <a:gd name="T34" fmla="*/ 204 w 220"/>
                <a:gd name="T35" fmla="*/ 183 h 193"/>
                <a:gd name="T36" fmla="*/ 209 w 220"/>
                <a:gd name="T37" fmla="*/ 7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193">
                  <a:moveTo>
                    <a:pt x="209" y="73"/>
                  </a:moveTo>
                  <a:cubicBezTo>
                    <a:pt x="203" y="55"/>
                    <a:pt x="191" y="39"/>
                    <a:pt x="173" y="28"/>
                  </a:cubicBezTo>
                  <a:cubicBezTo>
                    <a:pt x="127" y="0"/>
                    <a:pt x="58" y="5"/>
                    <a:pt x="25" y="54"/>
                  </a:cubicBezTo>
                  <a:cubicBezTo>
                    <a:pt x="0" y="89"/>
                    <a:pt x="13" y="151"/>
                    <a:pt x="26" y="193"/>
                  </a:cubicBezTo>
                  <a:cubicBezTo>
                    <a:pt x="31" y="190"/>
                    <a:pt x="28" y="183"/>
                    <a:pt x="27" y="176"/>
                  </a:cubicBezTo>
                  <a:cubicBezTo>
                    <a:pt x="26" y="168"/>
                    <a:pt x="24" y="160"/>
                    <a:pt x="23" y="152"/>
                  </a:cubicBezTo>
                  <a:cubicBezTo>
                    <a:pt x="21" y="141"/>
                    <a:pt x="22" y="141"/>
                    <a:pt x="28" y="131"/>
                  </a:cubicBezTo>
                  <a:cubicBezTo>
                    <a:pt x="32" y="124"/>
                    <a:pt x="34" y="116"/>
                    <a:pt x="34" y="108"/>
                  </a:cubicBezTo>
                  <a:cubicBezTo>
                    <a:pt x="36" y="94"/>
                    <a:pt x="32" y="71"/>
                    <a:pt x="42" y="60"/>
                  </a:cubicBezTo>
                  <a:cubicBezTo>
                    <a:pt x="54" y="45"/>
                    <a:pt x="86" y="50"/>
                    <a:pt x="103" y="51"/>
                  </a:cubicBezTo>
                  <a:cubicBezTo>
                    <a:pt x="124" y="52"/>
                    <a:pt x="143" y="52"/>
                    <a:pt x="164" y="56"/>
                  </a:cubicBezTo>
                  <a:cubicBezTo>
                    <a:pt x="174" y="57"/>
                    <a:pt x="181" y="57"/>
                    <a:pt x="183" y="68"/>
                  </a:cubicBezTo>
                  <a:cubicBezTo>
                    <a:pt x="185" y="76"/>
                    <a:pt x="185" y="85"/>
                    <a:pt x="185" y="93"/>
                  </a:cubicBezTo>
                  <a:cubicBezTo>
                    <a:pt x="186" y="101"/>
                    <a:pt x="185" y="110"/>
                    <a:pt x="189" y="117"/>
                  </a:cubicBezTo>
                  <a:cubicBezTo>
                    <a:pt x="193" y="124"/>
                    <a:pt x="199" y="125"/>
                    <a:pt x="201" y="133"/>
                  </a:cubicBezTo>
                  <a:cubicBezTo>
                    <a:pt x="203" y="141"/>
                    <a:pt x="201" y="151"/>
                    <a:pt x="201" y="159"/>
                  </a:cubicBezTo>
                  <a:cubicBezTo>
                    <a:pt x="201" y="166"/>
                    <a:pt x="197" y="178"/>
                    <a:pt x="202" y="182"/>
                  </a:cubicBezTo>
                  <a:cubicBezTo>
                    <a:pt x="202" y="182"/>
                    <a:pt x="203" y="182"/>
                    <a:pt x="204" y="183"/>
                  </a:cubicBezTo>
                  <a:cubicBezTo>
                    <a:pt x="215" y="147"/>
                    <a:pt x="220" y="106"/>
                    <a:pt x="209" y="7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208">
              <a:extLst>
                <a:ext uri="{FF2B5EF4-FFF2-40B4-BE49-F238E27FC236}">
                  <a16:creationId xmlns:a16="http://schemas.microsoft.com/office/drawing/2014/main" id="{4283E2FF-5261-4EC5-9191-71AD08A95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8116" y="-2146136"/>
              <a:ext cx="114300" cy="46038"/>
            </a:xfrm>
            <a:custGeom>
              <a:avLst/>
              <a:gdLst>
                <a:gd name="T0" fmla="*/ 2 w 27"/>
                <a:gd name="T1" fmla="*/ 10 h 11"/>
                <a:gd name="T2" fmla="*/ 1 w 27"/>
                <a:gd name="T3" fmla="*/ 10 h 11"/>
                <a:gd name="T4" fmla="*/ 0 w 27"/>
                <a:gd name="T5" fmla="*/ 8 h 11"/>
                <a:gd name="T6" fmla="*/ 13 w 27"/>
                <a:gd name="T7" fmla="*/ 0 h 11"/>
                <a:gd name="T8" fmla="*/ 14 w 27"/>
                <a:gd name="T9" fmla="*/ 0 h 11"/>
                <a:gd name="T10" fmla="*/ 26 w 27"/>
                <a:gd name="T11" fmla="*/ 8 h 11"/>
                <a:gd name="T12" fmla="*/ 26 w 27"/>
                <a:gd name="T13" fmla="*/ 10 h 11"/>
                <a:gd name="T14" fmla="*/ 24 w 27"/>
                <a:gd name="T15" fmla="*/ 9 h 11"/>
                <a:gd name="T16" fmla="*/ 14 w 27"/>
                <a:gd name="T17" fmla="*/ 3 h 11"/>
                <a:gd name="T18" fmla="*/ 13 w 27"/>
                <a:gd name="T19" fmla="*/ 3 h 11"/>
                <a:gd name="T20" fmla="*/ 3 w 27"/>
                <a:gd name="T21" fmla="*/ 9 h 11"/>
                <a:gd name="T22" fmla="*/ 2 w 27"/>
                <a:gd name="T23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11">
                  <a:moveTo>
                    <a:pt x="2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3" y="3"/>
                    <a:pt x="8" y="0"/>
                    <a:pt x="13" y="0"/>
                  </a:cubicBezTo>
                  <a:cubicBezTo>
                    <a:pt x="13" y="0"/>
                    <a:pt x="13" y="0"/>
                    <a:pt x="14" y="0"/>
                  </a:cubicBezTo>
                  <a:cubicBezTo>
                    <a:pt x="19" y="0"/>
                    <a:pt x="24" y="3"/>
                    <a:pt x="26" y="8"/>
                  </a:cubicBezTo>
                  <a:cubicBezTo>
                    <a:pt x="27" y="9"/>
                    <a:pt x="26" y="10"/>
                    <a:pt x="26" y="10"/>
                  </a:cubicBezTo>
                  <a:cubicBezTo>
                    <a:pt x="25" y="11"/>
                    <a:pt x="24" y="10"/>
                    <a:pt x="24" y="9"/>
                  </a:cubicBezTo>
                  <a:cubicBezTo>
                    <a:pt x="22" y="5"/>
                    <a:pt x="18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9" y="3"/>
                    <a:pt x="5" y="5"/>
                    <a:pt x="3" y="9"/>
                  </a:cubicBezTo>
                  <a:cubicBezTo>
                    <a:pt x="3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Oval 209">
              <a:extLst>
                <a:ext uri="{FF2B5EF4-FFF2-40B4-BE49-F238E27FC236}">
                  <a16:creationId xmlns:a16="http://schemas.microsoft.com/office/drawing/2014/main" id="{211E2D77-03C9-4C67-9AEF-D36A9B415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253" y="-2222336"/>
              <a:ext cx="63500" cy="58738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210">
              <a:extLst>
                <a:ext uri="{FF2B5EF4-FFF2-40B4-BE49-F238E27FC236}">
                  <a16:creationId xmlns:a16="http://schemas.microsoft.com/office/drawing/2014/main" id="{37FFF851-F2FE-4B79-BFAB-502439433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578" y="-2346161"/>
              <a:ext cx="211138" cy="85725"/>
            </a:xfrm>
            <a:custGeom>
              <a:avLst/>
              <a:gdLst>
                <a:gd name="T0" fmla="*/ 40 w 50"/>
                <a:gd name="T1" fmla="*/ 7 h 20"/>
                <a:gd name="T2" fmla="*/ 2 w 50"/>
                <a:gd name="T3" fmla="*/ 11 h 20"/>
                <a:gd name="T4" fmla="*/ 38 w 50"/>
                <a:gd name="T5" fmla="*/ 16 h 20"/>
                <a:gd name="T6" fmla="*/ 41 w 50"/>
                <a:gd name="T7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0">
                  <a:moveTo>
                    <a:pt x="40" y="7"/>
                  </a:moveTo>
                  <a:cubicBezTo>
                    <a:pt x="34" y="5"/>
                    <a:pt x="5" y="0"/>
                    <a:pt x="2" y="11"/>
                  </a:cubicBezTo>
                  <a:cubicBezTo>
                    <a:pt x="0" y="20"/>
                    <a:pt x="33" y="18"/>
                    <a:pt x="38" y="16"/>
                  </a:cubicBezTo>
                  <a:cubicBezTo>
                    <a:pt x="43" y="15"/>
                    <a:pt x="50" y="9"/>
                    <a:pt x="41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211">
              <a:extLst>
                <a:ext uri="{FF2B5EF4-FFF2-40B4-BE49-F238E27FC236}">
                  <a16:creationId xmlns:a16="http://schemas.microsoft.com/office/drawing/2014/main" id="{914C4DC6-3AED-4ADF-B121-1176F8AF4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416" y="-2346161"/>
              <a:ext cx="207963" cy="85725"/>
            </a:xfrm>
            <a:custGeom>
              <a:avLst/>
              <a:gdLst>
                <a:gd name="T0" fmla="*/ 10 w 49"/>
                <a:gd name="T1" fmla="*/ 7 h 20"/>
                <a:gd name="T2" fmla="*/ 47 w 49"/>
                <a:gd name="T3" fmla="*/ 11 h 20"/>
                <a:gd name="T4" fmla="*/ 11 w 49"/>
                <a:gd name="T5" fmla="*/ 16 h 20"/>
                <a:gd name="T6" fmla="*/ 9 w 49"/>
                <a:gd name="T7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20">
                  <a:moveTo>
                    <a:pt x="10" y="7"/>
                  </a:moveTo>
                  <a:cubicBezTo>
                    <a:pt x="16" y="5"/>
                    <a:pt x="45" y="0"/>
                    <a:pt x="47" y="11"/>
                  </a:cubicBezTo>
                  <a:cubicBezTo>
                    <a:pt x="49" y="20"/>
                    <a:pt x="17" y="18"/>
                    <a:pt x="11" y="16"/>
                  </a:cubicBezTo>
                  <a:cubicBezTo>
                    <a:pt x="6" y="15"/>
                    <a:pt x="0" y="9"/>
                    <a:pt x="9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Oval 212">
              <a:extLst>
                <a:ext uri="{FF2B5EF4-FFF2-40B4-BE49-F238E27FC236}">
                  <a16:creationId xmlns:a16="http://schemas.microsoft.com/office/drawing/2014/main" id="{ABA972EF-7C4F-4B9A-8DDE-771A01E8A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253" y="-2222336"/>
              <a:ext cx="63500" cy="58738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Oval 213">
              <a:extLst>
                <a:ext uri="{FF2B5EF4-FFF2-40B4-BE49-F238E27FC236}">
                  <a16:creationId xmlns:a16="http://schemas.microsoft.com/office/drawing/2014/main" id="{698D0539-6838-4520-B7BF-6206E6BFA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3378" y="-2222336"/>
              <a:ext cx="58738" cy="58738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214">
              <a:extLst>
                <a:ext uri="{FF2B5EF4-FFF2-40B4-BE49-F238E27FC236}">
                  <a16:creationId xmlns:a16="http://schemas.microsoft.com/office/drawing/2014/main" id="{6C1EA4F8-2174-4DDC-93FF-493597908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178" y="-1912773"/>
              <a:ext cx="157163" cy="50800"/>
            </a:xfrm>
            <a:custGeom>
              <a:avLst/>
              <a:gdLst>
                <a:gd name="T0" fmla="*/ 20 w 37"/>
                <a:gd name="T1" fmla="*/ 12 h 12"/>
                <a:gd name="T2" fmla="*/ 0 w 37"/>
                <a:gd name="T3" fmla="*/ 4 h 12"/>
                <a:gd name="T4" fmla="*/ 0 w 37"/>
                <a:gd name="T5" fmla="*/ 2 h 12"/>
                <a:gd name="T6" fmla="*/ 2 w 37"/>
                <a:gd name="T7" fmla="*/ 2 h 12"/>
                <a:gd name="T8" fmla="*/ 24 w 37"/>
                <a:gd name="T9" fmla="*/ 9 h 12"/>
                <a:gd name="T10" fmla="*/ 34 w 37"/>
                <a:gd name="T11" fmla="*/ 1 h 12"/>
                <a:gd name="T12" fmla="*/ 36 w 37"/>
                <a:gd name="T13" fmla="*/ 0 h 12"/>
                <a:gd name="T14" fmla="*/ 37 w 37"/>
                <a:gd name="T15" fmla="*/ 2 h 12"/>
                <a:gd name="T16" fmla="*/ 24 w 37"/>
                <a:gd name="T17" fmla="*/ 12 h 12"/>
                <a:gd name="T18" fmla="*/ 20 w 37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12">
                  <a:moveTo>
                    <a:pt x="20" y="12"/>
                  </a:moveTo>
                  <a:cubicBezTo>
                    <a:pt x="13" y="12"/>
                    <a:pt x="6" y="9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1" y="1"/>
                    <a:pt x="2" y="1"/>
                    <a:pt x="2" y="2"/>
                  </a:cubicBezTo>
                  <a:cubicBezTo>
                    <a:pt x="8" y="8"/>
                    <a:pt x="17" y="10"/>
                    <a:pt x="24" y="9"/>
                  </a:cubicBezTo>
                  <a:cubicBezTo>
                    <a:pt x="27" y="9"/>
                    <a:pt x="32" y="7"/>
                    <a:pt x="34" y="1"/>
                  </a:cubicBezTo>
                  <a:cubicBezTo>
                    <a:pt x="35" y="0"/>
                    <a:pt x="36" y="0"/>
                    <a:pt x="36" y="0"/>
                  </a:cubicBezTo>
                  <a:cubicBezTo>
                    <a:pt x="37" y="1"/>
                    <a:pt x="37" y="2"/>
                    <a:pt x="37" y="2"/>
                  </a:cubicBezTo>
                  <a:cubicBezTo>
                    <a:pt x="34" y="8"/>
                    <a:pt x="30" y="11"/>
                    <a:pt x="24" y="12"/>
                  </a:cubicBezTo>
                  <a:cubicBezTo>
                    <a:pt x="23" y="12"/>
                    <a:pt x="22" y="12"/>
                    <a:pt x="20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2C33CC6-5FA5-4494-BAAE-C99AA58177D9}"/>
              </a:ext>
            </a:extLst>
          </p:cNvPr>
          <p:cNvGrpSpPr/>
          <p:nvPr/>
        </p:nvGrpSpPr>
        <p:grpSpPr>
          <a:xfrm>
            <a:off x="9382963" y="1806879"/>
            <a:ext cx="1347788" cy="1792288"/>
            <a:chOff x="5169378" y="-2876386"/>
            <a:chExt cx="1347788" cy="1792288"/>
          </a:xfrm>
        </p:grpSpPr>
        <p:sp>
          <p:nvSpPr>
            <p:cNvPr id="88" name="Freeform 217">
              <a:extLst>
                <a:ext uri="{FF2B5EF4-FFF2-40B4-BE49-F238E27FC236}">
                  <a16:creationId xmlns:a16="http://schemas.microsoft.com/office/drawing/2014/main" id="{518A80A0-FE1F-4391-8866-19D22C2EA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8903" y="-1746086"/>
              <a:ext cx="1295400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6 w 306"/>
                <a:gd name="T5" fmla="*/ 85 h 145"/>
                <a:gd name="T6" fmla="*/ 56 w 306"/>
                <a:gd name="T7" fmla="*/ 120 h 145"/>
                <a:gd name="T8" fmla="*/ 306 w 306"/>
                <a:gd name="T9" fmla="*/ 73 h 145"/>
                <a:gd name="T10" fmla="*/ 231 w 306"/>
                <a:gd name="T11" fmla="*/ 45 h 145"/>
                <a:gd name="T12" fmla="*/ 189 w 306"/>
                <a:gd name="T13" fmla="*/ 39 h 145"/>
                <a:gd name="T14" fmla="*/ 183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7"/>
                    <a:pt x="101" y="47"/>
                    <a:pt x="70" y="61"/>
                  </a:cubicBezTo>
                  <a:cubicBezTo>
                    <a:pt x="55" y="68"/>
                    <a:pt x="39" y="73"/>
                    <a:pt x="26" y="85"/>
                  </a:cubicBezTo>
                  <a:cubicBezTo>
                    <a:pt x="0" y="107"/>
                    <a:pt x="34" y="114"/>
                    <a:pt x="56" y="120"/>
                  </a:cubicBezTo>
                  <a:cubicBezTo>
                    <a:pt x="142" y="145"/>
                    <a:pt x="242" y="142"/>
                    <a:pt x="306" y="73"/>
                  </a:cubicBezTo>
                  <a:cubicBezTo>
                    <a:pt x="293" y="51"/>
                    <a:pt x="254" y="47"/>
                    <a:pt x="231" y="45"/>
                  </a:cubicBezTo>
                  <a:cubicBezTo>
                    <a:pt x="222" y="44"/>
                    <a:pt x="195" y="44"/>
                    <a:pt x="189" y="39"/>
                  </a:cubicBezTo>
                  <a:cubicBezTo>
                    <a:pt x="182" y="33"/>
                    <a:pt x="182" y="9"/>
                    <a:pt x="18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218">
              <a:extLst>
                <a:ext uri="{FF2B5EF4-FFF2-40B4-BE49-F238E27FC236}">
                  <a16:creationId xmlns:a16="http://schemas.microsoft.com/office/drawing/2014/main" id="{4BFE7167-3B0E-4F32-ACDF-42666D864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7641" y="-1746086"/>
              <a:ext cx="1249363" cy="661988"/>
            </a:xfrm>
            <a:custGeom>
              <a:avLst/>
              <a:gdLst>
                <a:gd name="T0" fmla="*/ 137 w 295"/>
                <a:gd name="T1" fmla="*/ 136 h 156"/>
                <a:gd name="T2" fmla="*/ 41 w 295"/>
                <a:gd name="T3" fmla="*/ 122 h 156"/>
                <a:gd name="T4" fmla="*/ 36 w 295"/>
                <a:gd name="T5" fmla="*/ 120 h 156"/>
                <a:gd name="T6" fmla="*/ 1 w 295"/>
                <a:gd name="T7" fmla="*/ 101 h 156"/>
                <a:gd name="T8" fmla="*/ 11 w 295"/>
                <a:gd name="T9" fmla="*/ 83 h 156"/>
                <a:gd name="T10" fmla="*/ 46 w 295"/>
                <a:gd name="T11" fmla="*/ 63 h 156"/>
                <a:gd name="T12" fmla="*/ 55 w 295"/>
                <a:gd name="T13" fmla="*/ 59 h 156"/>
                <a:gd name="T14" fmla="*/ 78 w 295"/>
                <a:gd name="T15" fmla="*/ 51 h 156"/>
                <a:gd name="T16" fmla="*/ 118 w 295"/>
                <a:gd name="T17" fmla="*/ 3 h 156"/>
                <a:gd name="T18" fmla="*/ 121 w 295"/>
                <a:gd name="T19" fmla="*/ 2 h 156"/>
                <a:gd name="T20" fmla="*/ 79 w 295"/>
                <a:gd name="T21" fmla="*/ 55 h 156"/>
                <a:gd name="T22" fmla="*/ 57 w 295"/>
                <a:gd name="T23" fmla="*/ 63 h 156"/>
                <a:gd name="T24" fmla="*/ 48 w 295"/>
                <a:gd name="T25" fmla="*/ 67 h 156"/>
                <a:gd name="T26" fmla="*/ 13 w 295"/>
                <a:gd name="T27" fmla="*/ 86 h 156"/>
                <a:gd name="T28" fmla="*/ 5 w 295"/>
                <a:gd name="T29" fmla="*/ 100 h 156"/>
                <a:gd name="T30" fmla="*/ 37 w 295"/>
                <a:gd name="T31" fmla="*/ 117 h 156"/>
                <a:gd name="T32" fmla="*/ 42 w 295"/>
                <a:gd name="T33" fmla="*/ 118 h 156"/>
                <a:gd name="T34" fmla="*/ 290 w 295"/>
                <a:gd name="T35" fmla="*/ 73 h 156"/>
                <a:gd name="T36" fmla="*/ 216 w 295"/>
                <a:gd name="T37" fmla="*/ 47 h 156"/>
                <a:gd name="T38" fmla="*/ 208 w 295"/>
                <a:gd name="T39" fmla="*/ 46 h 156"/>
                <a:gd name="T40" fmla="*/ 173 w 295"/>
                <a:gd name="T41" fmla="*/ 40 h 156"/>
                <a:gd name="T42" fmla="*/ 167 w 295"/>
                <a:gd name="T43" fmla="*/ 0 h 156"/>
                <a:gd name="T44" fmla="*/ 171 w 295"/>
                <a:gd name="T45" fmla="*/ 0 h 156"/>
                <a:gd name="T46" fmla="*/ 176 w 295"/>
                <a:gd name="T47" fmla="*/ 37 h 156"/>
                <a:gd name="T48" fmla="*/ 208 w 295"/>
                <a:gd name="T49" fmla="*/ 42 h 156"/>
                <a:gd name="T50" fmla="*/ 217 w 295"/>
                <a:gd name="T51" fmla="*/ 43 h 156"/>
                <a:gd name="T52" fmla="*/ 294 w 295"/>
                <a:gd name="T53" fmla="*/ 72 h 156"/>
                <a:gd name="T54" fmla="*/ 295 w 295"/>
                <a:gd name="T55" fmla="*/ 74 h 156"/>
                <a:gd name="T56" fmla="*/ 294 w 295"/>
                <a:gd name="T57" fmla="*/ 75 h 156"/>
                <a:gd name="T58" fmla="*/ 137 w 295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6">
                  <a:moveTo>
                    <a:pt x="137" y="136"/>
                  </a:moveTo>
                  <a:cubicBezTo>
                    <a:pt x="107" y="136"/>
                    <a:pt x="75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90"/>
                    <a:pt x="11" y="83"/>
                  </a:cubicBezTo>
                  <a:cubicBezTo>
                    <a:pt x="21" y="74"/>
                    <a:pt x="34" y="69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3" y="38"/>
                    <a:pt x="105" y="47"/>
                    <a:pt x="79" y="55"/>
                  </a:cubicBezTo>
                  <a:cubicBezTo>
                    <a:pt x="71" y="57"/>
                    <a:pt x="64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3" y="77"/>
                    <a:pt x="13" y="86"/>
                  </a:cubicBezTo>
                  <a:cubicBezTo>
                    <a:pt x="7" y="91"/>
                    <a:pt x="4" y="96"/>
                    <a:pt x="5" y="100"/>
                  </a:cubicBezTo>
                  <a:cubicBezTo>
                    <a:pt x="7" y="108"/>
                    <a:pt x="24" y="113"/>
                    <a:pt x="37" y="117"/>
                  </a:cubicBezTo>
                  <a:cubicBezTo>
                    <a:pt x="39" y="117"/>
                    <a:pt x="41" y="118"/>
                    <a:pt x="42" y="118"/>
                  </a:cubicBezTo>
                  <a:cubicBezTo>
                    <a:pt x="90" y="132"/>
                    <a:pt x="211" y="156"/>
                    <a:pt x="290" y="73"/>
                  </a:cubicBezTo>
                  <a:cubicBezTo>
                    <a:pt x="276" y="53"/>
                    <a:pt x="236" y="49"/>
                    <a:pt x="216" y="47"/>
                  </a:cubicBezTo>
                  <a:cubicBezTo>
                    <a:pt x="214" y="46"/>
                    <a:pt x="212" y="46"/>
                    <a:pt x="208" y="46"/>
                  </a:cubicBezTo>
                  <a:cubicBezTo>
                    <a:pt x="193" y="45"/>
                    <a:pt x="179" y="44"/>
                    <a:pt x="173" y="40"/>
                  </a:cubicBezTo>
                  <a:cubicBezTo>
                    <a:pt x="164" y="33"/>
                    <a:pt x="167" y="0"/>
                    <a:pt x="167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69" y="13"/>
                    <a:pt x="170" y="33"/>
                    <a:pt x="176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2"/>
                    <a:pt x="215" y="43"/>
                    <a:pt x="217" y="43"/>
                  </a:cubicBezTo>
                  <a:cubicBezTo>
                    <a:pt x="239" y="45"/>
                    <a:pt x="280" y="49"/>
                    <a:pt x="294" y="72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5" y="115"/>
                    <a:pt x="201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219">
              <a:extLst>
                <a:ext uri="{FF2B5EF4-FFF2-40B4-BE49-F238E27FC236}">
                  <a16:creationId xmlns:a16="http://schemas.microsoft.com/office/drawing/2014/main" id="{981B0BD8-0925-4C1E-A84B-8EBB0829D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378" y="-2876386"/>
              <a:ext cx="1347788" cy="1201738"/>
            </a:xfrm>
            <a:custGeom>
              <a:avLst/>
              <a:gdLst>
                <a:gd name="T0" fmla="*/ 88 w 318"/>
                <a:gd name="T1" fmla="*/ 242 h 283"/>
                <a:gd name="T2" fmla="*/ 72 w 318"/>
                <a:gd name="T3" fmla="*/ 245 h 283"/>
                <a:gd name="T4" fmla="*/ 70 w 318"/>
                <a:gd name="T5" fmla="*/ 234 h 283"/>
                <a:gd name="T6" fmla="*/ 45 w 318"/>
                <a:gd name="T7" fmla="*/ 240 h 283"/>
                <a:gd name="T8" fmla="*/ 24 w 318"/>
                <a:gd name="T9" fmla="*/ 231 h 283"/>
                <a:gd name="T10" fmla="*/ 30 w 318"/>
                <a:gd name="T11" fmla="*/ 209 h 283"/>
                <a:gd name="T12" fmla="*/ 29 w 318"/>
                <a:gd name="T13" fmla="*/ 199 h 283"/>
                <a:gd name="T14" fmla="*/ 30 w 318"/>
                <a:gd name="T15" fmla="*/ 175 h 283"/>
                <a:gd name="T16" fmla="*/ 20 w 318"/>
                <a:gd name="T17" fmla="*/ 171 h 283"/>
                <a:gd name="T18" fmla="*/ 18 w 318"/>
                <a:gd name="T19" fmla="*/ 153 h 283"/>
                <a:gd name="T20" fmla="*/ 15 w 318"/>
                <a:gd name="T21" fmla="*/ 141 h 283"/>
                <a:gd name="T22" fmla="*/ 11 w 318"/>
                <a:gd name="T23" fmla="*/ 128 h 283"/>
                <a:gd name="T24" fmla="*/ 32 w 318"/>
                <a:gd name="T25" fmla="*/ 109 h 283"/>
                <a:gd name="T26" fmla="*/ 21 w 318"/>
                <a:gd name="T27" fmla="*/ 92 h 283"/>
                <a:gd name="T28" fmla="*/ 38 w 318"/>
                <a:gd name="T29" fmla="*/ 83 h 283"/>
                <a:gd name="T30" fmla="*/ 55 w 318"/>
                <a:gd name="T31" fmla="*/ 75 h 283"/>
                <a:gd name="T32" fmla="*/ 34 w 318"/>
                <a:gd name="T33" fmla="*/ 69 h 283"/>
                <a:gd name="T34" fmla="*/ 55 w 318"/>
                <a:gd name="T35" fmla="*/ 54 h 283"/>
                <a:gd name="T36" fmla="*/ 78 w 318"/>
                <a:gd name="T37" fmla="*/ 46 h 283"/>
                <a:gd name="T38" fmla="*/ 79 w 318"/>
                <a:gd name="T39" fmla="*/ 30 h 283"/>
                <a:gd name="T40" fmla="*/ 106 w 318"/>
                <a:gd name="T41" fmla="*/ 18 h 283"/>
                <a:gd name="T42" fmla="*/ 145 w 318"/>
                <a:gd name="T43" fmla="*/ 15 h 283"/>
                <a:gd name="T44" fmla="*/ 167 w 318"/>
                <a:gd name="T45" fmla="*/ 1 h 283"/>
                <a:gd name="T46" fmla="*/ 179 w 318"/>
                <a:gd name="T47" fmla="*/ 1 h 283"/>
                <a:gd name="T48" fmla="*/ 214 w 318"/>
                <a:gd name="T49" fmla="*/ 12 h 283"/>
                <a:gd name="T50" fmla="*/ 241 w 318"/>
                <a:gd name="T51" fmla="*/ 25 h 283"/>
                <a:gd name="T52" fmla="*/ 260 w 318"/>
                <a:gd name="T53" fmla="*/ 46 h 283"/>
                <a:gd name="T54" fmla="*/ 271 w 318"/>
                <a:gd name="T55" fmla="*/ 55 h 283"/>
                <a:gd name="T56" fmla="*/ 280 w 318"/>
                <a:gd name="T57" fmla="*/ 80 h 283"/>
                <a:gd name="T58" fmla="*/ 299 w 318"/>
                <a:gd name="T59" fmla="*/ 115 h 283"/>
                <a:gd name="T60" fmla="*/ 317 w 318"/>
                <a:gd name="T61" fmla="*/ 139 h 283"/>
                <a:gd name="T62" fmla="*/ 299 w 318"/>
                <a:gd name="T63" fmla="*/ 145 h 283"/>
                <a:gd name="T64" fmla="*/ 308 w 318"/>
                <a:gd name="T65" fmla="*/ 152 h 283"/>
                <a:gd name="T66" fmla="*/ 288 w 318"/>
                <a:gd name="T67" fmla="*/ 160 h 283"/>
                <a:gd name="T68" fmla="*/ 307 w 318"/>
                <a:gd name="T69" fmla="*/ 186 h 283"/>
                <a:gd name="T70" fmla="*/ 302 w 318"/>
                <a:gd name="T71" fmla="*/ 208 h 283"/>
                <a:gd name="T72" fmla="*/ 294 w 318"/>
                <a:gd name="T73" fmla="*/ 223 h 283"/>
                <a:gd name="T74" fmla="*/ 284 w 318"/>
                <a:gd name="T75" fmla="*/ 235 h 283"/>
                <a:gd name="T76" fmla="*/ 270 w 318"/>
                <a:gd name="T77" fmla="*/ 246 h 283"/>
                <a:gd name="T78" fmla="*/ 262 w 318"/>
                <a:gd name="T79" fmla="*/ 247 h 283"/>
                <a:gd name="T80" fmla="*/ 252 w 318"/>
                <a:gd name="T81" fmla="*/ 255 h 283"/>
                <a:gd name="T82" fmla="*/ 243 w 318"/>
                <a:gd name="T83" fmla="*/ 259 h 283"/>
                <a:gd name="T84" fmla="*/ 237 w 318"/>
                <a:gd name="T85" fmla="*/ 264 h 283"/>
                <a:gd name="T86" fmla="*/ 224 w 318"/>
                <a:gd name="T87" fmla="*/ 259 h 283"/>
                <a:gd name="T88" fmla="*/ 169 w 318"/>
                <a:gd name="T89" fmla="*/ 22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8" h="283">
                  <a:moveTo>
                    <a:pt x="95" y="232"/>
                  </a:moveTo>
                  <a:cubicBezTo>
                    <a:pt x="95" y="239"/>
                    <a:pt x="91" y="238"/>
                    <a:pt x="88" y="242"/>
                  </a:cubicBezTo>
                  <a:cubicBezTo>
                    <a:pt x="86" y="245"/>
                    <a:pt x="85" y="251"/>
                    <a:pt x="82" y="254"/>
                  </a:cubicBezTo>
                  <a:cubicBezTo>
                    <a:pt x="74" y="262"/>
                    <a:pt x="62" y="252"/>
                    <a:pt x="72" y="245"/>
                  </a:cubicBezTo>
                  <a:cubicBezTo>
                    <a:pt x="68" y="244"/>
                    <a:pt x="66" y="240"/>
                    <a:pt x="67" y="235"/>
                  </a:cubicBezTo>
                  <a:cubicBezTo>
                    <a:pt x="68" y="235"/>
                    <a:pt x="69" y="234"/>
                    <a:pt x="70" y="234"/>
                  </a:cubicBezTo>
                  <a:cubicBezTo>
                    <a:pt x="70" y="218"/>
                    <a:pt x="58" y="239"/>
                    <a:pt x="53" y="238"/>
                  </a:cubicBezTo>
                  <a:cubicBezTo>
                    <a:pt x="66" y="260"/>
                    <a:pt x="25" y="247"/>
                    <a:pt x="45" y="240"/>
                  </a:cubicBezTo>
                  <a:cubicBezTo>
                    <a:pt x="47" y="234"/>
                    <a:pt x="42" y="221"/>
                    <a:pt x="36" y="228"/>
                  </a:cubicBezTo>
                  <a:cubicBezTo>
                    <a:pt x="34" y="214"/>
                    <a:pt x="25" y="230"/>
                    <a:pt x="24" y="231"/>
                  </a:cubicBezTo>
                  <a:cubicBezTo>
                    <a:pt x="15" y="233"/>
                    <a:pt x="8" y="222"/>
                    <a:pt x="18" y="218"/>
                  </a:cubicBezTo>
                  <a:cubicBezTo>
                    <a:pt x="13" y="210"/>
                    <a:pt x="23" y="206"/>
                    <a:pt x="30" y="209"/>
                  </a:cubicBezTo>
                  <a:cubicBezTo>
                    <a:pt x="30" y="198"/>
                    <a:pt x="42" y="208"/>
                    <a:pt x="44" y="201"/>
                  </a:cubicBezTo>
                  <a:cubicBezTo>
                    <a:pt x="45" y="194"/>
                    <a:pt x="32" y="194"/>
                    <a:pt x="29" y="199"/>
                  </a:cubicBezTo>
                  <a:cubicBezTo>
                    <a:pt x="24" y="198"/>
                    <a:pt x="18" y="189"/>
                    <a:pt x="27" y="189"/>
                  </a:cubicBezTo>
                  <a:cubicBezTo>
                    <a:pt x="24" y="184"/>
                    <a:pt x="23" y="175"/>
                    <a:pt x="30" y="175"/>
                  </a:cubicBezTo>
                  <a:cubicBezTo>
                    <a:pt x="32" y="169"/>
                    <a:pt x="29" y="164"/>
                    <a:pt x="23" y="163"/>
                  </a:cubicBezTo>
                  <a:cubicBezTo>
                    <a:pt x="23" y="166"/>
                    <a:pt x="20" y="168"/>
                    <a:pt x="20" y="171"/>
                  </a:cubicBezTo>
                  <a:cubicBezTo>
                    <a:pt x="15" y="171"/>
                    <a:pt x="8" y="169"/>
                    <a:pt x="10" y="163"/>
                  </a:cubicBezTo>
                  <a:cubicBezTo>
                    <a:pt x="4" y="159"/>
                    <a:pt x="11" y="151"/>
                    <a:pt x="18" y="153"/>
                  </a:cubicBezTo>
                  <a:cubicBezTo>
                    <a:pt x="18" y="145"/>
                    <a:pt x="29" y="150"/>
                    <a:pt x="28" y="141"/>
                  </a:cubicBezTo>
                  <a:cubicBezTo>
                    <a:pt x="27" y="134"/>
                    <a:pt x="18" y="136"/>
                    <a:pt x="15" y="141"/>
                  </a:cubicBezTo>
                  <a:cubicBezTo>
                    <a:pt x="13" y="139"/>
                    <a:pt x="5" y="138"/>
                    <a:pt x="4" y="136"/>
                  </a:cubicBezTo>
                  <a:cubicBezTo>
                    <a:pt x="0" y="130"/>
                    <a:pt x="4" y="126"/>
                    <a:pt x="11" y="128"/>
                  </a:cubicBezTo>
                  <a:cubicBezTo>
                    <a:pt x="7" y="120"/>
                    <a:pt x="13" y="114"/>
                    <a:pt x="21" y="116"/>
                  </a:cubicBezTo>
                  <a:cubicBezTo>
                    <a:pt x="19" y="108"/>
                    <a:pt x="26" y="108"/>
                    <a:pt x="32" y="109"/>
                  </a:cubicBezTo>
                  <a:cubicBezTo>
                    <a:pt x="33" y="103"/>
                    <a:pt x="23" y="94"/>
                    <a:pt x="19" y="102"/>
                  </a:cubicBezTo>
                  <a:cubicBezTo>
                    <a:pt x="8" y="103"/>
                    <a:pt x="9" y="87"/>
                    <a:pt x="21" y="92"/>
                  </a:cubicBezTo>
                  <a:cubicBezTo>
                    <a:pt x="17" y="86"/>
                    <a:pt x="25" y="81"/>
                    <a:pt x="31" y="85"/>
                  </a:cubicBezTo>
                  <a:cubicBezTo>
                    <a:pt x="34" y="82"/>
                    <a:pt x="34" y="81"/>
                    <a:pt x="38" y="83"/>
                  </a:cubicBezTo>
                  <a:cubicBezTo>
                    <a:pt x="41" y="81"/>
                    <a:pt x="39" y="82"/>
                    <a:pt x="44" y="80"/>
                  </a:cubicBezTo>
                  <a:cubicBezTo>
                    <a:pt x="43" y="73"/>
                    <a:pt x="50" y="72"/>
                    <a:pt x="55" y="75"/>
                  </a:cubicBezTo>
                  <a:cubicBezTo>
                    <a:pt x="55" y="66"/>
                    <a:pt x="45" y="61"/>
                    <a:pt x="42" y="72"/>
                  </a:cubicBezTo>
                  <a:cubicBezTo>
                    <a:pt x="40" y="71"/>
                    <a:pt x="37" y="70"/>
                    <a:pt x="34" y="69"/>
                  </a:cubicBezTo>
                  <a:cubicBezTo>
                    <a:pt x="35" y="63"/>
                    <a:pt x="40" y="59"/>
                    <a:pt x="45" y="63"/>
                  </a:cubicBezTo>
                  <a:cubicBezTo>
                    <a:pt x="40" y="55"/>
                    <a:pt x="47" y="51"/>
                    <a:pt x="55" y="54"/>
                  </a:cubicBezTo>
                  <a:cubicBezTo>
                    <a:pt x="55" y="48"/>
                    <a:pt x="59" y="48"/>
                    <a:pt x="63" y="53"/>
                  </a:cubicBezTo>
                  <a:cubicBezTo>
                    <a:pt x="63" y="43"/>
                    <a:pt x="71" y="40"/>
                    <a:pt x="78" y="46"/>
                  </a:cubicBezTo>
                  <a:cubicBezTo>
                    <a:pt x="75" y="42"/>
                    <a:pt x="67" y="42"/>
                    <a:pt x="66" y="36"/>
                  </a:cubicBezTo>
                  <a:cubicBezTo>
                    <a:pt x="65" y="28"/>
                    <a:pt x="73" y="26"/>
                    <a:pt x="79" y="30"/>
                  </a:cubicBezTo>
                  <a:cubicBezTo>
                    <a:pt x="75" y="21"/>
                    <a:pt x="86" y="19"/>
                    <a:pt x="91" y="24"/>
                  </a:cubicBezTo>
                  <a:cubicBezTo>
                    <a:pt x="92" y="15"/>
                    <a:pt x="98" y="13"/>
                    <a:pt x="106" y="18"/>
                  </a:cubicBezTo>
                  <a:cubicBezTo>
                    <a:pt x="108" y="4"/>
                    <a:pt x="117" y="14"/>
                    <a:pt x="124" y="14"/>
                  </a:cubicBezTo>
                  <a:cubicBezTo>
                    <a:pt x="133" y="14"/>
                    <a:pt x="137" y="6"/>
                    <a:pt x="145" y="15"/>
                  </a:cubicBezTo>
                  <a:cubicBezTo>
                    <a:pt x="146" y="8"/>
                    <a:pt x="153" y="4"/>
                    <a:pt x="159" y="8"/>
                  </a:cubicBezTo>
                  <a:cubicBezTo>
                    <a:pt x="160" y="1"/>
                    <a:pt x="162" y="2"/>
                    <a:pt x="167" y="1"/>
                  </a:cubicBezTo>
                  <a:cubicBezTo>
                    <a:pt x="169" y="1"/>
                    <a:pt x="172" y="5"/>
                    <a:pt x="174" y="5"/>
                  </a:cubicBezTo>
                  <a:cubicBezTo>
                    <a:pt x="175" y="5"/>
                    <a:pt x="177" y="0"/>
                    <a:pt x="179" y="1"/>
                  </a:cubicBezTo>
                  <a:cubicBezTo>
                    <a:pt x="184" y="2"/>
                    <a:pt x="196" y="6"/>
                    <a:pt x="197" y="12"/>
                  </a:cubicBezTo>
                  <a:cubicBezTo>
                    <a:pt x="202" y="6"/>
                    <a:pt x="212" y="0"/>
                    <a:pt x="214" y="12"/>
                  </a:cubicBezTo>
                  <a:cubicBezTo>
                    <a:pt x="219" y="2"/>
                    <a:pt x="225" y="10"/>
                    <a:pt x="227" y="18"/>
                  </a:cubicBezTo>
                  <a:cubicBezTo>
                    <a:pt x="232" y="18"/>
                    <a:pt x="247" y="14"/>
                    <a:pt x="241" y="25"/>
                  </a:cubicBezTo>
                  <a:cubicBezTo>
                    <a:pt x="247" y="16"/>
                    <a:pt x="257" y="27"/>
                    <a:pt x="252" y="34"/>
                  </a:cubicBezTo>
                  <a:cubicBezTo>
                    <a:pt x="257" y="35"/>
                    <a:pt x="262" y="41"/>
                    <a:pt x="260" y="46"/>
                  </a:cubicBezTo>
                  <a:cubicBezTo>
                    <a:pt x="266" y="44"/>
                    <a:pt x="276" y="48"/>
                    <a:pt x="271" y="55"/>
                  </a:cubicBezTo>
                  <a:cubicBezTo>
                    <a:pt x="271" y="55"/>
                    <a:pt x="271" y="55"/>
                    <a:pt x="271" y="55"/>
                  </a:cubicBezTo>
                  <a:cubicBezTo>
                    <a:pt x="277" y="53"/>
                    <a:pt x="279" y="60"/>
                    <a:pt x="278" y="65"/>
                  </a:cubicBezTo>
                  <a:cubicBezTo>
                    <a:pt x="289" y="63"/>
                    <a:pt x="295" y="82"/>
                    <a:pt x="280" y="80"/>
                  </a:cubicBezTo>
                  <a:cubicBezTo>
                    <a:pt x="286" y="82"/>
                    <a:pt x="296" y="89"/>
                    <a:pt x="291" y="97"/>
                  </a:cubicBezTo>
                  <a:cubicBezTo>
                    <a:pt x="301" y="94"/>
                    <a:pt x="304" y="108"/>
                    <a:pt x="299" y="115"/>
                  </a:cubicBezTo>
                  <a:cubicBezTo>
                    <a:pt x="306" y="117"/>
                    <a:pt x="311" y="124"/>
                    <a:pt x="307" y="131"/>
                  </a:cubicBezTo>
                  <a:cubicBezTo>
                    <a:pt x="311" y="131"/>
                    <a:pt x="318" y="134"/>
                    <a:pt x="317" y="139"/>
                  </a:cubicBezTo>
                  <a:cubicBezTo>
                    <a:pt x="317" y="145"/>
                    <a:pt x="311" y="140"/>
                    <a:pt x="307" y="140"/>
                  </a:cubicBezTo>
                  <a:cubicBezTo>
                    <a:pt x="303" y="140"/>
                    <a:pt x="294" y="136"/>
                    <a:pt x="299" y="145"/>
                  </a:cubicBezTo>
                  <a:cubicBezTo>
                    <a:pt x="300" y="148"/>
                    <a:pt x="307" y="145"/>
                    <a:pt x="310" y="150"/>
                  </a:cubicBezTo>
                  <a:cubicBezTo>
                    <a:pt x="309" y="151"/>
                    <a:pt x="308" y="151"/>
                    <a:pt x="308" y="152"/>
                  </a:cubicBezTo>
                  <a:cubicBezTo>
                    <a:pt x="315" y="157"/>
                    <a:pt x="307" y="162"/>
                    <a:pt x="302" y="162"/>
                  </a:cubicBezTo>
                  <a:cubicBezTo>
                    <a:pt x="296" y="161"/>
                    <a:pt x="291" y="151"/>
                    <a:pt x="288" y="160"/>
                  </a:cubicBezTo>
                  <a:cubicBezTo>
                    <a:pt x="284" y="172"/>
                    <a:pt x="312" y="166"/>
                    <a:pt x="300" y="178"/>
                  </a:cubicBezTo>
                  <a:cubicBezTo>
                    <a:pt x="305" y="177"/>
                    <a:pt x="309" y="180"/>
                    <a:pt x="307" y="186"/>
                  </a:cubicBezTo>
                  <a:cubicBezTo>
                    <a:pt x="305" y="190"/>
                    <a:pt x="296" y="187"/>
                    <a:pt x="295" y="189"/>
                  </a:cubicBezTo>
                  <a:cubicBezTo>
                    <a:pt x="291" y="196"/>
                    <a:pt x="318" y="201"/>
                    <a:pt x="302" y="208"/>
                  </a:cubicBezTo>
                  <a:cubicBezTo>
                    <a:pt x="308" y="213"/>
                    <a:pt x="310" y="219"/>
                    <a:pt x="308" y="227"/>
                  </a:cubicBezTo>
                  <a:cubicBezTo>
                    <a:pt x="303" y="227"/>
                    <a:pt x="299" y="225"/>
                    <a:pt x="294" y="223"/>
                  </a:cubicBezTo>
                  <a:cubicBezTo>
                    <a:pt x="296" y="231"/>
                    <a:pt x="290" y="236"/>
                    <a:pt x="283" y="231"/>
                  </a:cubicBezTo>
                  <a:cubicBezTo>
                    <a:pt x="284" y="232"/>
                    <a:pt x="284" y="234"/>
                    <a:pt x="284" y="235"/>
                  </a:cubicBezTo>
                  <a:cubicBezTo>
                    <a:pt x="283" y="234"/>
                    <a:pt x="280" y="235"/>
                    <a:pt x="278" y="234"/>
                  </a:cubicBezTo>
                  <a:cubicBezTo>
                    <a:pt x="278" y="243"/>
                    <a:pt x="284" y="257"/>
                    <a:pt x="270" y="246"/>
                  </a:cubicBezTo>
                  <a:cubicBezTo>
                    <a:pt x="270" y="247"/>
                    <a:pt x="270" y="248"/>
                    <a:pt x="270" y="249"/>
                  </a:cubicBezTo>
                  <a:cubicBezTo>
                    <a:pt x="268" y="248"/>
                    <a:pt x="265" y="249"/>
                    <a:pt x="262" y="247"/>
                  </a:cubicBezTo>
                  <a:cubicBezTo>
                    <a:pt x="262" y="250"/>
                    <a:pt x="261" y="254"/>
                    <a:pt x="261" y="257"/>
                  </a:cubicBezTo>
                  <a:cubicBezTo>
                    <a:pt x="258" y="256"/>
                    <a:pt x="254" y="256"/>
                    <a:pt x="252" y="255"/>
                  </a:cubicBezTo>
                  <a:cubicBezTo>
                    <a:pt x="252" y="257"/>
                    <a:pt x="251" y="260"/>
                    <a:pt x="252" y="263"/>
                  </a:cubicBezTo>
                  <a:cubicBezTo>
                    <a:pt x="248" y="263"/>
                    <a:pt x="246" y="263"/>
                    <a:pt x="243" y="259"/>
                  </a:cubicBezTo>
                  <a:cubicBezTo>
                    <a:pt x="243" y="261"/>
                    <a:pt x="243" y="262"/>
                    <a:pt x="243" y="264"/>
                  </a:cubicBezTo>
                  <a:cubicBezTo>
                    <a:pt x="241" y="263"/>
                    <a:pt x="239" y="264"/>
                    <a:pt x="237" y="264"/>
                  </a:cubicBezTo>
                  <a:cubicBezTo>
                    <a:pt x="238" y="267"/>
                    <a:pt x="237" y="269"/>
                    <a:pt x="240" y="272"/>
                  </a:cubicBezTo>
                  <a:cubicBezTo>
                    <a:pt x="233" y="283"/>
                    <a:pt x="227" y="265"/>
                    <a:pt x="224" y="259"/>
                  </a:cubicBezTo>
                  <a:cubicBezTo>
                    <a:pt x="219" y="249"/>
                    <a:pt x="207" y="243"/>
                    <a:pt x="199" y="235"/>
                  </a:cubicBezTo>
                  <a:cubicBezTo>
                    <a:pt x="190" y="226"/>
                    <a:pt x="182" y="227"/>
                    <a:pt x="169" y="226"/>
                  </a:cubicBezTo>
                  <a:cubicBezTo>
                    <a:pt x="159" y="224"/>
                    <a:pt x="131" y="216"/>
                    <a:pt x="124" y="220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220">
              <a:extLst>
                <a:ext uri="{FF2B5EF4-FFF2-40B4-BE49-F238E27FC236}">
                  <a16:creationId xmlns:a16="http://schemas.microsoft.com/office/drawing/2014/main" id="{CC549034-9D95-4E59-B48B-C80D47756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7666" y="-2716048"/>
              <a:ext cx="914400" cy="1193800"/>
            </a:xfrm>
            <a:custGeom>
              <a:avLst/>
              <a:gdLst>
                <a:gd name="T0" fmla="*/ 204 w 216"/>
                <a:gd name="T1" fmla="*/ 74 h 281"/>
                <a:gd name="T2" fmla="*/ 173 w 216"/>
                <a:gd name="T3" fmla="*/ 30 h 281"/>
                <a:gd name="T4" fmla="*/ 29 w 216"/>
                <a:gd name="T5" fmla="*/ 41 h 281"/>
                <a:gd name="T6" fmla="*/ 22 w 216"/>
                <a:gd name="T7" fmla="*/ 178 h 281"/>
                <a:gd name="T8" fmla="*/ 142 w 216"/>
                <a:gd name="T9" fmla="*/ 250 h 281"/>
                <a:gd name="T10" fmla="*/ 172 w 216"/>
                <a:gd name="T11" fmla="*/ 211 h 281"/>
                <a:gd name="T12" fmla="*/ 204 w 216"/>
                <a:gd name="T13" fmla="*/ 74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281">
                  <a:moveTo>
                    <a:pt x="204" y="74"/>
                  </a:moveTo>
                  <a:cubicBezTo>
                    <a:pt x="200" y="57"/>
                    <a:pt x="190" y="42"/>
                    <a:pt x="173" y="30"/>
                  </a:cubicBezTo>
                  <a:cubicBezTo>
                    <a:pt x="132" y="1"/>
                    <a:pt x="65" y="0"/>
                    <a:pt x="29" y="41"/>
                  </a:cubicBezTo>
                  <a:cubicBezTo>
                    <a:pt x="0" y="74"/>
                    <a:pt x="12" y="139"/>
                    <a:pt x="22" y="178"/>
                  </a:cubicBezTo>
                  <a:cubicBezTo>
                    <a:pt x="35" y="226"/>
                    <a:pt x="89" y="281"/>
                    <a:pt x="142" y="250"/>
                  </a:cubicBezTo>
                  <a:cubicBezTo>
                    <a:pt x="156" y="241"/>
                    <a:pt x="165" y="225"/>
                    <a:pt x="172" y="211"/>
                  </a:cubicBezTo>
                  <a:cubicBezTo>
                    <a:pt x="193" y="174"/>
                    <a:pt x="216" y="118"/>
                    <a:pt x="204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221">
              <a:extLst>
                <a:ext uri="{FF2B5EF4-FFF2-40B4-BE49-F238E27FC236}">
                  <a16:creationId xmlns:a16="http://schemas.microsoft.com/office/drawing/2014/main" id="{368B4F50-2983-45E9-8B2A-D140AF8021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7666" y="-2693823"/>
              <a:ext cx="927100" cy="1087438"/>
            </a:xfrm>
            <a:custGeom>
              <a:avLst/>
              <a:gdLst>
                <a:gd name="T0" fmla="*/ 104 w 219"/>
                <a:gd name="T1" fmla="*/ 255 h 256"/>
                <a:gd name="T2" fmla="*/ 104 w 219"/>
                <a:gd name="T3" fmla="*/ 255 h 256"/>
                <a:gd name="T4" fmla="*/ 21 w 219"/>
                <a:gd name="T5" fmla="*/ 174 h 256"/>
                <a:gd name="T6" fmla="*/ 28 w 219"/>
                <a:gd name="T7" fmla="*/ 35 h 256"/>
                <a:gd name="T8" fmla="*/ 116 w 219"/>
                <a:gd name="T9" fmla="*/ 3 h 256"/>
                <a:gd name="T10" fmla="*/ 174 w 219"/>
                <a:gd name="T11" fmla="*/ 24 h 256"/>
                <a:gd name="T12" fmla="*/ 206 w 219"/>
                <a:gd name="T13" fmla="*/ 69 h 256"/>
                <a:gd name="T14" fmla="*/ 174 w 219"/>
                <a:gd name="T15" fmla="*/ 206 h 256"/>
                <a:gd name="T16" fmla="*/ 172 w 219"/>
                <a:gd name="T17" fmla="*/ 209 h 256"/>
                <a:gd name="T18" fmla="*/ 142 w 219"/>
                <a:gd name="T19" fmla="*/ 246 h 256"/>
                <a:gd name="T20" fmla="*/ 104 w 219"/>
                <a:gd name="T21" fmla="*/ 255 h 256"/>
                <a:gd name="T22" fmla="*/ 116 w 219"/>
                <a:gd name="T23" fmla="*/ 6 h 256"/>
                <a:gd name="T24" fmla="*/ 30 w 219"/>
                <a:gd name="T25" fmla="*/ 37 h 256"/>
                <a:gd name="T26" fmla="*/ 23 w 219"/>
                <a:gd name="T27" fmla="*/ 173 h 256"/>
                <a:gd name="T28" fmla="*/ 104 w 219"/>
                <a:gd name="T29" fmla="*/ 252 h 256"/>
                <a:gd name="T30" fmla="*/ 104 w 219"/>
                <a:gd name="T31" fmla="*/ 252 h 256"/>
                <a:gd name="T32" fmla="*/ 141 w 219"/>
                <a:gd name="T33" fmla="*/ 244 h 256"/>
                <a:gd name="T34" fmla="*/ 169 w 219"/>
                <a:gd name="T35" fmla="*/ 208 h 256"/>
                <a:gd name="T36" fmla="*/ 171 w 219"/>
                <a:gd name="T37" fmla="*/ 205 h 256"/>
                <a:gd name="T38" fmla="*/ 203 w 219"/>
                <a:gd name="T39" fmla="*/ 70 h 256"/>
                <a:gd name="T40" fmla="*/ 172 w 219"/>
                <a:gd name="T41" fmla="*/ 26 h 256"/>
                <a:gd name="T42" fmla="*/ 116 w 219"/>
                <a:gd name="T43" fmla="*/ 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56">
                  <a:moveTo>
                    <a:pt x="104" y="255"/>
                  </a:moveTo>
                  <a:cubicBezTo>
                    <a:pt x="104" y="255"/>
                    <a:pt x="104" y="255"/>
                    <a:pt x="104" y="255"/>
                  </a:cubicBezTo>
                  <a:cubicBezTo>
                    <a:pt x="64" y="252"/>
                    <a:pt x="31" y="211"/>
                    <a:pt x="21" y="174"/>
                  </a:cubicBezTo>
                  <a:cubicBezTo>
                    <a:pt x="9" y="128"/>
                    <a:pt x="0" y="67"/>
                    <a:pt x="28" y="35"/>
                  </a:cubicBezTo>
                  <a:cubicBezTo>
                    <a:pt x="48" y="12"/>
                    <a:pt x="80" y="0"/>
                    <a:pt x="116" y="3"/>
                  </a:cubicBezTo>
                  <a:cubicBezTo>
                    <a:pt x="137" y="5"/>
                    <a:pt x="158" y="13"/>
                    <a:pt x="174" y="24"/>
                  </a:cubicBezTo>
                  <a:cubicBezTo>
                    <a:pt x="190" y="35"/>
                    <a:pt x="201" y="50"/>
                    <a:pt x="206" y="69"/>
                  </a:cubicBezTo>
                  <a:cubicBezTo>
                    <a:pt x="219" y="116"/>
                    <a:pt x="191" y="175"/>
                    <a:pt x="174" y="206"/>
                  </a:cubicBezTo>
                  <a:cubicBezTo>
                    <a:pt x="172" y="209"/>
                    <a:pt x="172" y="209"/>
                    <a:pt x="172" y="209"/>
                  </a:cubicBezTo>
                  <a:cubicBezTo>
                    <a:pt x="164" y="223"/>
                    <a:pt x="156" y="238"/>
                    <a:pt x="142" y="246"/>
                  </a:cubicBezTo>
                  <a:cubicBezTo>
                    <a:pt x="130" y="253"/>
                    <a:pt x="117" y="256"/>
                    <a:pt x="104" y="255"/>
                  </a:cubicBezTo>
                  <a:close/>
                  <a:moveTo>
                    <a:pt x="116" y="6"/>
                  </a:moveTo>
                  <a:cubicBezTo>
                    <a:pt x="81" y="3"/>
                    <a:pt x="50" y="14"/>
                    <a:pt x="30" y="37"/>
                  </a:cubicBezTo>
                  <a:cubicBezTo>
                    <a:pt x="3" y="68"/>
                    <a:pt x="12" y="128"/>
                    <a:pt x="23" y="173"/>
                  </a:cubicBezTo>
                  <a:cubicBezTo>
                    <a:pt x="33" y="208"/>
                    <a:pt x="66" y="249"/>
                    <a:pt x="104" y="252"/>
                  </a:cubicBezTo>
                  <a:cubicBezTo>
                    <a:pt x="104" y="252"/>
                    <a:pt x="104" y="252"/>
                    <a:pt x="104" y="252"/>
                  </a:cubicBezTo>
                  <a:cubicBezTo>
                    <a:pt x="117" y="253"/>
                    <a:pt x="129" y="251"/>
                    <a:pt x="141" y="244"/>
                  </a:cubicBezTo>
                  <a:cubicBezTo>
                    <a:pt x="154" y="236"/>
                    <a:pt x="162" y="221"/>
                    <a:pt x="169" y="208"/>
                  </a:cubicBezTo>
                  <a:cubicBezTo>
                    <a:pt x="171" y="205"/>
                    <a:pt x="171" y="205"/>
                    <a:pt x="171" y="205"/>
                  </a:cubicBezTo>
                  <a:cubicBezTo>
                    <a:pt x="188" y="174"/>
                    <a:pt x="216" y="116"/>
                    <a:pt x="203" y="70"/>
                  </a:cubicBezTo>
                  <a:cubicBezTo>
                    <a:pt x="198" y="52"/>
                    <a:pt x="188" y="37"/>
                    <a:pt x="172" y="26"/>
                  </a:cubicBezTo>
                  <a:cubicBezTo>
                    <a:pt x="156" y="15"/>
                    <a:pt x="136" y="8"/>
                    <a:pt x="116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222">
              <a:extLst>
                <a:ext uri="{FF2B5EF4-FFF2-40B4-BE49-F238E27FC236}">
                  <a16:creationId xmlns:a16="http://schemas.microsoft.com/office/drawing/2014/main" id="{06641059-D8D9-4B67-9CA1-09CBE3AFB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0041" y="-2192173"/>
              <a:ext cx="139700" cy="266700"/>
            </a:xfrm>
            <a:custGeom>
              <a:avLst/>
              <a:gdLst>
                <a:gd name="T0" fmla="*/ 29 w 33"/>
                <a:gd name="T1" fmla="*/ 15 h 63"/>
                <a:gd name="T2" fmla="*/ 5 w 33"/>
                <a:gd name="T3" fmla="*/ 34 h 63"/>
                <a:gd name="T4" fmla="*/ 33 w 33"/>
                <a:gd name="T5" fmla="*/ 44 h 63"/>
                <a:gd name="T6" fmla="*/ 29 w 33"/>
                <a:gd name="T7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63">
                  <a:moveTo>
                    <a:pt x="29" y="15"/>
                  </a:moveTo>
                  <a:cubicBezTo>
                    <a:pt x="15" y="0"/>
                    <a:pt x="0" y="19"/>
                    <a:pt x="5" y="34"/>
                  </a:cubicBezTo>
                  <a:cubicBezTo>
                    <a:pt x="8" y="46"/>
                    <a:pt x="27" y="63"/>
                    <a:pt x="33" y="44"/>
                  </a:cubicBezTo>
                  <a:lnTo>
                    <a:pt x="29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223">
              <a:extLst>
                <a:ext uri="{FF2B5EF4-FFF2-40B4-BE49-F238E27FC236}">
                  <a16:creationId xmlns:a16="http://schemas.microsoft.com/office/drawing/2014/main" id="{322509A5-8F5F-4432-9C82-05E0D9987A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94803" y="-2163598"/>
              <a:ext cx="144463" cy="200025"/>
            </a:xfrm>
            <a:custGeom>
              <a:avLst/>
              <a:gdLst>
                <a:gd name="T0" fmla="*/ 22 w 34"/>
                <a:gd name="T1" fmla="*/ 47 h 47"/>
                <a:gd name="T2" fmla="*/ 22 w 34"/>
                <a:gd name="T3" fmla="*/ 47 h 47"/>
                <a:gd name="T4" fmla="*/ 2 w 34"/>
                <a:gd name="T5" fmla="*/ 28 h 47"/>
                <a:gd name="T6" fmla="*/ 7 w 34"/>
                <a:gd name="T7" fmla="*/ 6 h 47"/>
                <a:gd name="T8" fmla="*/ 19 w 34"/>
                <a:gd name="T9" fmla="*/ 1 h 47"/>
                <a:gd name="T10" fmla="*/ 29 w 34"/>
                <a:gd name="T11" fmla="*/ 7 h 47"/>
                <a:gd name="T12" fmla="*/ 30 w 34"/>
                <a:gd name="T13" fmla="*/ 7 h 47"/>
                <a:gd name="T14" fmla="*/ 34 w 34"/>
                <a:gd name="T15" fmla="*/ 37 h 47"/>
                <a:gd name="T16" fmla="*/ 34 w 34"/>
                <a:gd name="T17" fmla="*/ 37 h 47"/>
                <a:gd name="T18" fmla="*/ 22 w 34"/>
                <a:gd name="T19" fmla="*/ 47 h 47"/>
                <a:gd name="T20" fmla="*/ 18 w 34"/>
                <a:gd name="T21" fmla="*/ 4 h 47"/>
                <a:gd name="T22" fmla="*/ 9 w 34"/>
                <a:gd name="T23" fmla="*/ 8 h 47"/>
                <a:gd name="T24" fmla="*/ 5 w 34"/>
                <a:gd name="T25" fmla="*/ 27 h 47"/>
                <a:gd name="T26" fmla="*/ 22 w 34"/>
                <a:gd name="T27" fmla="*/ 44 h 47"/>
                <a:gd name="T28" fmla="*/ 22 w 34"/>
                <a:gd name="T29" fmla="*/ 44 h 47"/>
                <a:gd name="T30" fmla="*/ 31 w 34"/>
                <a:gd name="T31" fmla="*/ 37 h 47"/>
                <a:gd name="T32" fmla="*/ 27 w 34"/>
                <a:gd name="T33" fmla="*/ 8 h 47"/>
                <a:gd name="T34" fmla="*/ 18 w 34"/>
                <a:gd name="T35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" h="47">
                  <a:moveTo>
                    <a:pt x="22" y="47"/>
                  </a:moveTo>
                  <a:cubicBezTo>
                    <a:pt x="22" y="47"/>
                    <a:pt x="22" y="47"/>
                    <a:pt x="22" y="47"/>
                  </a:cubicBezTo>
                  <a:cubicBezTo>
                    <a:pt x="14" y="46"/>
                    <a:pt x="4" y="36"/>
                    <a:pt x="2" y="28"/>
                  </a:cubicBezTo>
                  <a:cubicBezTo>
                    <a:pt x="0" y="20"/>
                    <a:pt x="2" y="12"/>
                    <a:pt x="7" y="6"/>
                  </a:cubicBezTo>
                  <a:cubicBezTo>
                    <a:pt x="10" y="2"/>
                    <a:pt x="14" y="0"/>
                    <a:pt x="19" y="1"/>
                  </a:cubicBezTo>
                  <a:cubicBezTo>
                    <a:pt x="22" y="1"/>
                    <a:pt x="26" y="3"/>
                    <a:pt x="29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1" y="46"/>
                    <a:pt x="25" y="47"/>
                    <a:pt x="22" y="47"/>
                  </a:cubicBezTo>
                  <a:close/>
                  <a:moveTo>
                    <a:pt x="18" y="4"/>
                  </a:moveTo>
                  <a:cubicBezTo>
                    <a:pt x="15" y="3"/>
                    <a:pt x="11" y="5"/>
                    <a:pt x="9" y="8"/>
                  </a:cubicBezTo>
                  <a:cubicBezTo>
                    <a:pt x="5" y="13"/>
                    <a:pt x="3" y="21"/>
                    <a:pt x="5" y="27"/>
                  </a:cubicBezTo>
                  <a:cubicBezTo>
                    <a:pt x="7" y="34"/>
                    <a:pt x="16" y="43"/>
                    <a:pt x="22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6" y="44"/>
                    <a:pt x="29" y="42"/>
                    <a:pt x="31" y="37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4" y="5"/>
                    <a:pt x="21" y="4"/>
                    <a:pt x="18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224">
              <a:extLst>
                <a:ext uri="{FF2B5EF4-FFF2-40B4-BE49-F238E27FC236}">
                  <a16:creationId xmlns:a16="http://schemas.microsoft.com/office/drawing/2014/main" id="{5A033091-C500-4FB0-BE74-22752E50D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0303" y="-2115973"/>
              <a:ext cx="161925" cy="254000"/>
            </a:xfrm>
            <a:custGeom>
              <a:avLst/>
              <a:gdLst>
                <a:gd name="T0" fmla="*/ 9 w 38"/>
                <a:gd name="T1" fmla="*/ 12 h 60"/>
                <a:gd name="T2" fmla="*/ 30 w 38"/>
                <a:gd name="T3" fmla="*/ 36 h 60"/>
                <a:gd name="T4" fmla="*/ 0 w 38"/>
                <a:gd name="T5" fmla="*/ 41 h 60"/>
                <a:gd name="T6" fmla="*/ 9 w 38"/>
                <a:gd name="T7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60">
                  <a:moveTo>
                    <a:pt x="9" y="12"/>
                  </a:moveTo>
                  <a:cubicBezTo>
                    <a:pt x="26" y="0"/>
                    <a:pt x="38" y="22"/>
                    <a:pt x="30" y="36"/>
                  </a:cubicBezTo>
                  <a:cubicBezTo>
                    <a:pt x="25" y="47"/>
                    <a:pt x="3" y="60"/>
                    <a:pt x="0" y="41"/>
                  </a:cubicBezTo>
                  <a:lnTo>
                    <a:pt x="9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225">
              <a:extLst>
                <a:ext uri="{FF2B5EF4-FFF2-40B4-BE49-F238E27FC236}">
                  <a16:creationId xmlns:a16="http://schemas.microsoft.com/office/drawing/2014/main" id="{A5F4D4DB-7714-43B2-A9CA-ECE3507C5D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7128" y="-2087398"/>
              <a:ext cx="152400" cy="196850"/>
            </a:xfrm>
            <a:custGeom>
              <a:avLst/>
              <a:gdLst>
                <a:gd name="T0" fmla="*/ 10 w 36"/>
                <a:gd name="T1" fmla="*/ 45 h 46"/>
                <a:gd name="T2" fmla="*/ 0 w 36"/>
                <a:gd name="T3" fmla="*/ 34 h 46"/>
                <a:gd name="T4" fmla="*/ 0 w 36"/>
                <a:gd name="T5" fmla="*/ 33 h 46"/>
                <a:gd name="T6" fmla="*/ 9 w 36"/>
                <a:gd name="T7" fmla="*/ 4 h 46"/>
                <a:gd name="T8" fmla="*/ 10 w 36"/>
                <a:gd name="T9" fmla="*/ 4 h 46"/>
                <a:gd name="T10" fmla="*/ 21 w 36"/>
                <a:gd name="T11" fmla="*/ 0 h 46"/>
                <a:gd name="T12" fmla="*/ 32 w 36"/>
                <a:gd name="T13" fmla="*/ 8 h 46"/>
                <a:gd name="T14" fmla="*/ 33 w 36"/>
                <a:gd name="T15" fmla="*/ 30 h 46"/>
                <a:gd name="T16" fmla="*/ 10 w 36"/>
                <a:gd name="T17" fmla="*/ 45 h 46"/>
                <a:gd name="T18" fmla="*/ 3 w 36"/>
                <a:gd name="T19" fmla="*/ 34 h 46"/>
                <a:gd name="T20" fmla="*/ 10 w 36"/>
                <a:gd name="T21" fmla="*/ 42 h 46"/>
                <a:gd name="T22" fmla="*/ 30 w 36"/>
                <a:gd name="T23" fmla="*/ 29 h 46"/>
                <a:gd name="T24" fmla="*/ 30 w 36"/>
                <a:gd name="T25" fmla="*/ 9 h 46"/>
                <a:gd name="T26" fmla="*/ 12 w 36"/>
                <a:gd name="T27" fmla="*/ 6 h 46"/>
                <a:gd name="T28" fmla="*/ 3 w 36"/>
                <a:gd name="T2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6">
                  <a:moveTo>
                    <a:pt x="10" y="45"/>
                  </a:moveTo>
                  <a:cubicBezTo>
                    <a:pt x="6" y="45"/>
                    <a:pt x="1" y="4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6" y="1"/>
                    <a:pt x="30" y="4"/>
                    <a:pt x="32" y="8"/>
                  </a:cubicBezTo>
                  <a:cubicBezTo>
                    <a:pt x="36" y="14"/>
                    <a:pt x="36" y="23"/>
                    <a:pt x="33" y="30"/>
                  </a:cubicBezTo>
                  <a:cubicBezTo>
                    <a:pt x="29" y="37"/>
                    <a:pt x="18" y="46"/>
                    <a:pt x="10" y="45"/>
                  </a:cubicBezTo>
                  <a:close/>
                  <a:moveTo>
                    <a:pt x="3" y="34"/>
                  </a:moveTo>
                  <a:cubicBezTo>
                    <a:pt x="4" y="39"/>
                    <a:pt x="6" y="42"/>
                    <a:pt x="10" y="42"/>
                  </a:cubicBezTo>
                  <a:cubicBezTo>
                    <a:pt x="17" y="43"/>
                    <a:pt x="27" y="35"/>
                    <a:pt x="30" y="29"/>
                  </a:cubicBezTo>
                  <a:cubicBezTo>
                    <a:pt x="33" y="23"/>
                    <a:pt x="33" y="15"/>
                    <a:pt x="30" y="9"/>
                  </a:cubicBezTo>
                  <a:cubicBezTo>
                    <a:pt x="26" y="3"/>
                    <a:pt x="19" y="1"/>
                    <a:pt x="12" y="6"/>
                  </a:cubicBezTo>
                  <a:lnTo>
                    <a:pt x="3" y="34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226">
              <a:extLst>
                <a:ext uri="{FF2B5EF4-FFF2-40B4-BE49-F238E27FC236}">
                  <a16:creationId xmlns:a16="http://schemas.microsoft.com/office/drawing/2014/main" id="{8F90FE34-626D-429E-97E7-C3163325A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8303" y="-2716048"/>
              <a:ext cx="876300" cy="714375"/>
            </a:xfrm>
            <a:custGeom>
              <a:avLst/>
              <a:gdLst>
                <a:gd name="T0" fmla="*/ 199 w 207"/>
                <a:gd name="T1" fmla="*/ 74 h 168"/>
                <a:gd name="T2" fmla="*/ 168 w 207"/>
                <a:gd name="T3" fmla="*/ 30 h 168"/>
                <a:gd name="T4" fmla="*/ 24 w 207"/>
                <a:gd name="T5" fmla="*/ 41 h 168"/>
                <a:gd name="T6" fmla="*/ 12 w 207"/>
                <a:gd name="T7" fmla="*/ 156 h 168"/>
                <a:gd name="T8" fmla="*/ 18 w 207"/>
                <a:gd name="T9" fmla="*/ 138 h 168"/>
                <a:gd name="T10" fmla="*/ 25 w 207"/>
                <a:gd name="T11" fmla="*/ 114 h 168"/>
                <a:gd name="T12" fmla="*/ 36 w 207"/>
                <a:gd name="T13" fmla="*/ 97 h 168"/>
                <a:gd name="T14" fmla="*/ 50 w 207"/>
                <a:gd name="T15" fmla="*/ 77 h 168"/>
                <a:gd name="T16" fmla="*/ 55 w 207"/>
                <a:gd name="T17" fmla="*/ 58 h 168"/>
                <a:gd name="T18" fmla="*/ 62 w 207"/>
                <a:gd name="T19" fmla="*/ 40 h 168"/>
                <a:gd name="T20" fmla="*/ 88 w 207"/>
                <a:gd name="T21" fmla="*/ 53 h 168"/>
                <a:gd name="T22" fmla="*/ 113 w 207"/>
                <a:gd name="T23" fmla="*/ 65 h 168"/>
                <a:gd name="T24" fmla="*/ 108 w 207"/>
                <a:gd name="T25" fmla="*/ 48 h 168"/>
                <a:gd name="T26" fmla="*/ 121 w 207"/>
                <a:gd name="T27" fmla="*/ 51 h 168"/>
                <a:gd name="T28" fmla="*/ 136 w 207"/>
                <a:gd name="T29" fmla="*/ 53 h 168"/>
                <a:gd name="T30" fmla="*/ 148 w 207"/>
                <a:gd name="T31" fmla="*/ 50 h 168"/>
                <a:gd name="T32" fmla="*/ 163 w 207"/>
                <a:gd name="T33" fmla="*/ 61 h 168"/>
                <a:gd name="T34" fmla="*/ 178 w 207"/>
                <a:gd name="T35" fmla="*/ 73 h 168"/>
                <a:gd name="T36" fmla="*/ 183 w 207"/>
                <a:gd name="T37" fmla="*/ 93 h 168"/>
                <a:gd name="T38" fmla="*/ 179 w 207"/>
                <a:gd name="T39" fmla="*/ 122 h 168"/>
                <a:gd name="T40" fmla="*/ 178 w 207"/>
                <a:gd name="T41" fmla="*/ 137 h 168"/>
                <a:gd name="T42" fmla="*/ 181 w 207"/>
                <a:gd name="T43" fmla="*/ 153 h 168"/>
                <a:gd name="T44" fmla="*/ 188 w 207"/>
                <a:gd name="T45" fmla="*/ 168 h 168"/>
                <a:gd name="T46" fmla="*/ 199 w 207"/>
                <a:gd name="T47" fmla="*/ 7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07" h="168">
                  <a:moveTo>
                    <a:pt x="199" y="74"/>
                  </a:moveTo>
                  <a:cubicBezTo>
                    <a:pt x="195" y="57"/>
                    <a:pt x="185" y="42"/>
                    <a:pt x="168" y="30"/>
                  </a:cubicBezTo>
                  <a:cubicBezTo>
                    <a:pt x="127" y="1"/>
                    <a:pt x="60" y="0"/>
                    <a:pt x="24" y="41"/>
                  </a:cubicBezTo>
                  <a:cubicBezTo>
                    <a:pt x="0" y="68"/>
                    <a:pt x="4" y="118"/>
                    <a:pt x="12" y="156"/>
                  </a:cubicBezTo>
                  <a:cubicBezTo>
                    <a:pt x="17" y="154"/>
                    <a:pt x="16" y="142"/>
                    <a:pt x="18" y="138"/>
                  </a:cubicBezTo>
                  <a:cubicBezTo>
                    <a:pt x="21" y="129"/>
                    <a:pt x="28" y="125"/>
                    <a:pt x="25" y="114"/>
                  </a:cubicBezTo>
                  <a:cubicBezTo>
                    <a:pt x="34" y="111"/>
                    <a:pt x="36" y="105"/>
                    <a:pt x="36" y="97"/>
                  </a:cubicBezTo>
                  <a:cubicBezTo>
                    <a:pt x="47" y="95"/>
                    <a:pt x="49" y="86"/>
                    <a:pt x="50" y="77"/>
                  </a:cubicBezTo>
                  <a:cubicBezTo>
                    <a:pt x="57" y="74"/>
                    <a:pt x="57" y="64"/>
                    <a:pt x="55" y="58"/>
                  </a:cubicBezTo>
                  <a:cubicBezTo>
                    <a:pt x="61" y="55"/>
                    <a:pt x="64" y="46"/>
                    <a:pt x="62" y="40"/>
                  </a:cubicBezTo>
                  <a:cubicBezTo>
                    <a:pt x="70" y="46"/>
                    <a:pt x="76" y="58"/>
                    <a:pt x="88" y="53"/>
                  </a:cubicBezTo>
                  <a:cubicBezTo>
                    <a:pt x="88" y="66"/>
                    <a:pt x="103" y="72"/>
                    <a:pt x="113" y="65"/>
                  </a:cubicBezTo>
                  <a:cubicBezTo>
                    <a:pt x="115" y="59"/>
                    <a:pt x="108" y="54"/>
                    <a:pt x="108" y="48"/>
                  </a:cubicBezTo>
                  <a:cubicBezTo>
                    <a:pt x="112" y="52"/>
                    <a:pt x="117" y="54"/>
                    <a:pt x="121" y="51"/>
                  </a:cubicBezTo>
                  <a:cubicBezTo>
                    <a:pt x="124" y="60"/>
                    <a:pt x="132" y="60"/>
                    <a:pt x="136" y="53"/>
                  </a:cubicBezTo>
                  <a:cubicBezTo>
                    <a:pt x="140" y="59"/>
                    <a:pt x="147" y="57"/>
                    <a:pt x="148" y="50"/>
                  </a:cubicBezTo>
                  <a:cubicBezTo>
                    <a:pt x="152" y="56"/>
                    <a:pt x="154" y="63"/>
                    <a:pt x="163" y="61"/>
                  </a:cubicBezTo>
                  <a:cubicBezTo>
                    <a:pt x="157" y="72"/>
                    <a:pt x="169" y="76"/>
                    <a:pt x="178" y="73"/>
                  </a:cubicBezTo>
                  <a:cubicBezTo>
                    <a:pt x="176" y="81"/>
                    <a:pt x="177" y="87"/>
                    <a:pt x="183" y="93"/>
                  </a:cubicBezTo>
                  <a:cubicBezTo>
                    <a:pt x="178" y="101"/>
                    <a:pt x="172" y="114"/>
                    <a:pt x="179" y="122"/>
                  </a:cubicBezTo>
                  <a:cubicBezTo>
                    <a:pt x="173" y="125"/>
                    <a:pt x="171" y="135"/>
                    <a:pt x="178" y="137"/>
                  </a:cubicBezTo>
                  <a:cubicBezTo>
                    <a:pt x="176" y="145"/>
                    <a:pt x="179" y="147"/>
                    <a:pt x="181" y="153"/>
                  </a:cubicBezTo>
                  <a:cubicBezTo>
                    <a:pt x="183" y="158"/>
                    <a:pt x="183" y="164"/>
                    <a:pt x="188" y="168"/>
                  </a:cubicBezTo>
                  <a:cubicBezTo>
                    <a:pt x="200" y="138"/>
                    <a:pt x="207" y="103"/>
                    <a:pt x="199" y="7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227">
              <a:extLst>
                <a:ext uri="{FF2B5EF4-FFF2-40B4-BE49-F238E27FC236}">
                  <a16:creationId xmlns:a16="http://schemas.microsoft.com/office/drawing/2014/main" id="{C0D59F5F-6CA1-4E76-A6E0-6A95F8934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3266" y="-1933411"/>
              <a:ext cx="169863" cy="109538"/>
            </a:xfrm>
            <a:custGeom>
              <a:avLst/>
              <a:gdLst>
                <a:gd name="T0" fmla="*/ 0 w 40"/>
                <a:gd name="T1" fmla="*/ 10 h 26"/>
                <a:gd name="T2" fmla="*/ 11 w 40"/>
                <a:gd name="T3" fmla="*/ 5 h 26"/>
                <a:gd name="T4" fmla="*/ 21 w 40"/>
                <a:gd name="T5" fmla="*/ 7 h 26"/>
                <a:gd name="T6" fmla="*/ 32 w 40"/>
                <a:gd name="T7" fmla="*/ 4 h 26"/>
                <a:gd name="T8" fmla="*/ 40 w 40"/>
                <a:gd name="T9" fmla="*/ 14 h 26"/>
                <a:gd name="T10" fmla="*/ 19 w 40"/>
                <a:gd name="T11" fmla="*/ 25 h 26"/>
                <a:gd name="T12" fmla="*/ 0 w 40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6">
                  <a:moveTo>
                    <a:pt x="0" y="10"/>
                  </a:moveTo>
                  <a:cubicBezTo>
                    <a:pt x="4" y="9"/>
                    <a:pt x="8" y="6"/>
                    <a:pt x="11" y="5"/>
                  </a:cubicBezTo>
                  <a:cubicBezTo>
                    <a:pt x="17" y="4"/>
                    <a:pt x="17" y="7"/>
                    <a:pt x="21" y="7"/>
                  </a:cubicBezTo>
                  <a:cubicBezTo>
                    <a:pt x="27" y="6"/>
                    <a:pt x="25" y="0"/>
                    <a:pt x="32" y="4"/>
                  </a:cubicBezTo>
                  <a:cubicBezTo>
                    <a:pt x="35" y="6"/>
                    <a:pt x="38" y="11"/>
                    <a:pt x="40" y="14"/>
                  </a:cubicBezTo>
                  <a:cubicBezTo>
                    <a:pt x="34" y="19"/>
                    <a:pt x="28" y="26"/>
                    <a:pt x="19" y="25"/>
                  </a:cubicBezTo>
                  <a:cubicBezTo>
                    <a:pt x="14" y="24"/>
                    <a:pt x="0" y="10"/>
                    <a:pt x="0" y="10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228">
              <a:extLst>
                <a:ext uri="{FF2B5EF4-FFF2-40B4-BE49-F238E27FC236}">
                  <a16:creationId xmlns:a16="http://schemas.microsoft.com/office/drawing/2014/main" id="{953D1C5F-96E7-4EE1-A97D-9B57311AE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6603" y="-2031836"/>
              <a:ext cx="111125" cy="60325"/>
            </a:xfrm>
            <a:custGeom>
              <a:avLst/>
              <a:gdLst>
                <a:gd name="T0" fmla="*/ 2 w 26"/>
                <a:gd name="T1" fmla="*/ 12 h 14"/>
                <a:gd name="T2" fmla="*/ 1 w 26"/>
                <a:gd name="T3" fmla="*/ 12 h 14"/>
                <a:gd name="T4" fmla="*/ 1 w 26"/>
                <a:gd name="T5" fmla="*/ 10 h 14"/>
                <a:gd name="T6" fmla="*/ 20 w 26"/>
                <a:gd name="T7" fmla="*/ 2 h 14"/>
                <a:gd name="T8" fmla="*/ 26 w 26"/>
                <a:gd name="T9" fmla="*/ 13 h 14"/>
                <a:gd name="T10" fmla="*/ 24 w 26"/>
                <a:gd name="T11" fmla="*/ 14 h 14"/>
                <a:gd name="T12" fmla="*/ 23 w 26"/>
                <a:gd name="T13" fmla="*/ 13 h 14"/>
                <a:gd name="T14" fmla="*/ 19 w 26"/>
                <a:gd name="T15" fmla="*/ 4 h 14"/>
                <a:gd name="T16" fmla="*/ 3 w 26"/>
                <a:gd name="T17" fmla="*/ 12 h 14"/>
                <a:gd name="T18" fmla="*/ 2 w 26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4">
                  <a:moveTo>
                    <a:pt x="2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5" y="4"/>
                    <a:pt x="14" y="0"/>
                    <a:pt x="20" y="2"/>
                  </a:cubicBezTo>
                  <a:cubicBezTo>
                    <a:pt x="23" y="3"/>
                    <a:pt x="26" y="6"/>
                    <a:pt x="26" y="13"/>
                  </a:cubicBezTo>
                  <a:cubicBezTo>
                    <a:pt x="26" y="14"/>
                    <a:pt x="25" y="14"/>
                    <a:pt x="24" y="14"/>
                  </a:cubicBezTo>
                  <a:cubicBezTo>
                    <a:pt x="24" y="14"/>
                    <a:pt x="23" y="14"/>
                    <a:pt x="23" y="13"/>
                  </a:cubicBezTo>
                  <a:cubicBezTo>
                    <a:pt x="23" y="8"/>
                    <a:pt x="22" y="5"/>
                    <a:pt x="19" y="4"/>
                  </a:cubicBezTo>
                  <a:cubicBezTo>
                    <a:pt x="15" y="3"/>
                    <a:pt x="7" y="7"/>
                    <a:pt x="3" y="12"/>
                  </a:cubicBezTo>
                  <a:cubicBezTo>
                    <a:pt x="3" y="12"/>
                    <a:pt x="2" y="12"/>
                    <a:pt x="2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229">
              <a:extLst>
                <a:ext uri="{FF2B5EF4-FFF2-40B4-BE49-F238E27FC236}">
                  <a16:creationId xmlns:a16="http://schemas.microsoft.com/office/drawing/2014/main" id="{454B97CE-D204-4FA5-BD52-357780155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6466" y="-2146136"/>
              <a:ext cx="63500" cy="58738"/>
            </a:xfrm>
            <a:custGeom>
              <a:avLst/>
              <a:gdLst>
                <a:gd name="T0" fmla="*/ 14 w 15"/>
                <a:gd name="T1" fmla="*/ 8 h 14"/>
                <a:gd name="T2" fmla="*/ 7 w 15"/>
                <a:gd name="T3" fmla="*/ 14 h 14"/>
                <a:gd name="T4" fmla="*/ 1 w 15"/>
                <a:gd name="T5" fmla="*/ 6 h 14"/>
                <a:gd name="T6" fmla="*/ 8 w 15"/>
                <a:gd name="T7" fmla="*/ 0 h 14"/>
                <a:gd name="T8" fmla="*/ 14 w 15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4" y="8"/>
                  </a:moveTo>
                  <a:cubicBezTo>
                    <a:pt x="14" y="11"/>
                    <a:pt x="11" y="14"/>
                    <a:pt x="7" y="14"/>
                  </a:cubicBezTo>
                  <a:cubicBezTo>
                    <a:pt x="3" y="14"/>
                    <a:pt x="0" y="10"/>
                    <a:pt x="1" y="6"/>
                  </a:cubicBezTo>
                  <a:cubicBezTo>
                    <a:pt x="1" y="3"/>
                    <a:pt x="4" y="0"/>
                    <a:pt x="8" y="0"/>
                  </a:cubicBezTo>
                  <a:cubicBezTo>
                    <a:pt x="12" y="1"/>
                    <a:pt x="15" y="4"/>
                    <a:pt x="14" y="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230">
              <a:extLst>
                <a:ext uri="{FF2B5EF4-FFF2-40B4-BE49-F238E27FC236}">
                  <a16:creationId xmlns:a16="http://schemas.microsoft.com/office/drawing/2014/main" id="{B8C03521-58D3-4665-B42F-C62699180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9603" y="-2171536"/>
              <a:ext cx="58738" cy="58738"/>
            </a:xfrm>
            <a:custGeom>
              <a:avLst/>
              <a:gdLst>
                <a:gd name="T0" fmla="*/ 14 w 14"/>
                <a:gd name="T1" fmla="*/ 7 h 14"/>
                <a:gd name="T2" fmla="*/ 7 w 14"/>
                <a:gd name="T3" fmla="*/ 14 h 14"/>
                <a:gd name="T4" fmla="*/ 0 w 14"/>
                <a:gd name="T5" fmla="*/ 6 h 14"/>
                <a:gd name="T6" fmla="*/ 8 w 14"/>
                <a:gd name="T7" fmla="*/ 0 h 14"/>
                <a:gd name="T8" fmla="*/ 14 w 14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7"/>
                  </a:moveTo>
                  <a:cubicBezTo>
                    <a:pt x="14" y="11"/>
                    <a:pt x="10" y="14"/>
                    <a:pt x="7" y="14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1" y="2"/>
                    <a:pt x="4" y="0"/>
                    <a:pt x="8" y="0"/>
                  </a:cubicBezTo>
                  <a:cubicBezTo>
                    <a:pt x="12" y="0"/>
                    <a:pt x="14" y="4"/>
                    <a:pt x="14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231">
              <a:extLst>
                <a:ext uri="{FF2B5EF4-FFF2-40B4-BE49-F238E27FC236}">
                  <a16:creationId xmlns:a16="http://schemas.microsoft.com/office/drawing/2014/main" id="{89F315DC-C4AC-449E-8776-E8B0A19CB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566" y="-2247736"/>
              <a:ext cx="114300" cy="38100"/>
            </a:xfrm>
            <a:custGeom>
              <a:avLst/>
              <a:gdLst>
                <a:gd name="T0" fmla="*/ 1 w 27"/>
                <a:gd name="T1" fmla="*/ 9 h 9"/>
                <a:gd name="T2" fmla="*/ 0 w 27"/>
                <a:gd name="T3" fmla="*/ 8 h 9"/>
                <a:gd name="T4" fmla="*/ 1 w 27"/>
                <a:gd name="T5" fmla="*/ 6 h 9"/>
                <a:gd name="T6" fmla="*/ 27 w 27"/>
                <a:gd name="T7" fmla="*/ 6 h 9"/>
                <a:gd name="T8" fmla="*/ 27 w 27"/>
                <a:gd name="T9" fmla="*/ 8 h 9"/>
                <a:gd name="T10" fmla="*/ 25 w 27"/>
                <a:gd name="T11" fmla="*/ 8 h 9"/>
                <a:gd name="T12" fmla="*/ 2 w 27"/>
                <a:gd name="T13" fmla="*/ 9 h 9"/>
                <a:gd name="T14" fmla="*/ 1 w 27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9">
                  <a:moveTo>
                    <a:pt x="1" y="9"/>
                  </a:moveTo>
                  <a:cubicBezTo>
                    <a:pt x="1" y="9"/>
                    <a:pt x="1" y="9"/>
                    <a:pt x="0" y="8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9" y="0"/>
                    <a:pt x="20" y="0"/>
                    <a:pt x="27" y="6"/>
                  </a:cubicBezTo>
                  <a:cubicBezTo>
                    <a:pt x="27" y="7"/>
                    <a:pt x="27" y="8"/>
                    <a:pt x="27" y="8"/>
                  </a:cubicBezTo>
                  <a:cubicBezTo>
                    <a:pt x="26" y="9"/>
                    <a:pt x="25" y="9"/>
                    <a:pt x="25" y="8"/>
                  </a:cubicBezTo>
                  <a:cubicBezTo>
                    <a:pt x="19" y="3"/>
                    <a:pt x="10" y="3"/>
                    <a:pt x="2" y="9"/>
                  </a:cubicBezTo>
                  <a:cubicBezTo>
                    <a:pt x="2" y="9"/>
                    <a:pt x="2" y="9"/>
                    <a:pt x="1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232">
              <a:extLst>
                <a:ext uri="{FF2B5EF4-FFF2-40B4-BE49-F238E27FC236}">
                  <a16:creationId xmlns:a16="http://schemas.microsoft.com/office/drawing/2014/main" id="{C8B832C2-F167-4885-A7DB-543AE0986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9003" y="-2222336"/>
              <a:ext cx="111125" cy="50800"/>
            </a:xfrm>
            <a:custGeom>
              <a:avLst/>
              <a:gdLst>
                <a:gd name="T0" fmla="*/ 25 w 26"/>
                <a:gd name="T1" fmla="*/ 12 h 12"/>
                <a:gd name="T2" fmla="*/ 24 w 26"/>
                <a:gd name="T3" fmla="*/ 12 h 12"/>
                <a:gd name="T4" fmla="*/ 2 w 26"/>
                <a:gd name="T5" fmla="*/ 7 h 12"/>
                <a:gd name="T6" fmla="*/ 0 w 26"/>
                <a:gd name="T7" fmla="*/ 7 h 12"/>
                <a:gd name="T8" fmla="*/ 0 w 26"/>
                <a:gd name="T9" fmla="*/ 5 h 12"/>
                <a:gd name="T10" fmla="*/ 26 w 26"/>
                <a:gd name="T11" fmla="*/ 10 h 12"/>
                <a:gd name="T12" fmla="*/ 26 w 26"/>
                <a:gd name="T13" fmla="*/ 12 h 12"/>
                <a:gd name="T14" fmla="*/ 25 w 26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12">
                  <a:moveTo>
                    <a:pt x="25" y="12"/>
                  </a:moveTo>
                  <a:cubicBezTo>
                    <a:pt x="24" y="12"/>
                    <a:pt x="24" y="12"/>
                    <a:pt x="24" y="12"/>
                  </a:cubicBezTo>
                  <a:cubicBezTo>
                    <a:pt x="17" y="5"/>
                    <a:pt x="8" y="3"/>
                    <a:pt x="2" y="7"/>
                  </a:cubicBezTo>
                  <a:cubicBezTo>
                    <a:pt x="1" y="8"/>
                    <a:pt x="0" y="7"/>
                    <a:pt x="0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8" y="0"/>
                    <a:pt x="18" y="2"/>
                    <a:pt x="26" y="10"/>
                  </a:cubicBezTo>
                  <a:cubicBezTo>
                    <a:pt x="26" y="10"/>
                    <a:pt x="26" y="11"/>
                    <a:pt x="26" y="12"/>
                  </a:cubicBezTo>
                  <a:cubicBezTo>
                    <a:pt x="26" y="12"/>
                    <a:pt x="25" y="12"/>
                    <a:pt x="25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487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2;p40">
            <a:extLst>
              <a:ext uri="{FF2B5EF4-FFF2-40B4-BE49-F238E27FC236}">
                <a16:creationId xmlns:a16="http://schemas.microsoft.com/office/drawing/2014/main" id="{F82E7093-BA3F-4229-91A3-13667FDE20D8}"/>
              </a:ext>
            </a:extLst>
          </p:cNvPr>
          <p:cNvSpPr/>
          <p:nvPr/>
        </p:nvSpPr>
        <p:spPr>
          <a:xfrm>
            <a:off x="3219450" y="1445719"/>
            <a:ext cx="5797355" cy="4632657"/>
          </a:xfrm>
          <a:prstGeom prst="roundRect">
            <a:avLst>
              <a:gd name="adj" fmla="val 8258"/>
            </a:avLst>
          </a:prstGeom>
          <a:solidFill>
            <a:schemeClr val="bg1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9803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6" name="Google Shape;283;p40">
            <a:extLst>
              <a:ext uri="{FF2B5EF4-FFF2-40B4-BE49-F238E27FC236}">
                <a16:creationId xmlns:a16="http://schemas.microsoft.com/office/drawing/2014/main" id="{19447C25-207E-4A85-AD75-3601A1537381}"/>
              </a:ext>
            </a:extLst>
          </p:cNvPr>
          <p:cNvSpPr txBox="1"/>
          <p:nvPr/>
        </p:nvSpPr>
        <p:spPr>
          <a:xfrm>
            <a:off x="3354211" y="2515289"/>
            <a:ext cx="4513281" cy="2623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6600" b="1" kern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antoria Signature NoLigature" pitchFamily="2" charset="0"/>
                <a:ea typeface="Red Hat Display"/>
                <a:cs typeface="Red Hat Display"/>
                <a:sym typeface="Red Hat Display"/>
              </a:rPr>
              <a:t>Numa</a:t>
            </a:r>
            <a:endParaRPr sz="11500" kern="0" dirty="0">
              <a:solidFill>
                <a:schemeClr val="tx1">
                  <a:lumMod val="95000"/>
                  <a:lumOff val="5000"/>
                </a:schemeClr>
              </a:solidFill>
              <a:latin typeface="Hantoria Signature NoLigature" pitchFamily="2" charset="0"/>
              <a:cs typeface="Arial"/>
              <a:sym typeface="Arial"/>
            </a:endParaRPr>
          </a:p>
        </p:txBody>
      </p:sp>
      <p:sp>
        <p:nvSpPr>
          <p:cNvPr id="7" name="Google Shape;284;p40">
            <a:extLst>
              <a:ext uri="{FF2B5EF4-FFF2-40B4-BE49-F238E27FC236}">
                <a16:creationId xmlns:a16="http://schemas.microsoft.com/office/drawing/2014/main" id="{46EDC557-05FC-4C2C-A0D3-F60E453DD802}"/>
              </a:ext>
            </a:extLst>
          </p:cNvPr>
          <p:cNvSpPr/>
          <p:nvPr/>
        </p:nvSpPr>
        <p:spPr>
          <a:xfrm>
            <a:off x="5916789" y="4292057"/>
            <a:ext cx="2530437" cy="596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</a:t>
            </a:r>
            <a:endParaRPr sz="2400" kern="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pic>
        <p:nvPicPr>
          <p:cNvPr id="47" name="Google Shape;324;p40">
            <a:extLst>
              <a:ext uri="{FF2B5EF4-FFF2-40B4-BE49-F238E27FC236}">
                <a16:creationId xmlns:a16="http://schemas.microsoft.com/office/drawing/2014/main" id="{92026F7B-3727-4E8D-BBB6-B48576094CC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3729773" y="772969"/>
            <a:ext cx="1440136" cy="144164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7" name="Google Shape;294;p40">
            <a:extLst>
              <a:ext uri="{FF2B5EF4-FFF2-40B4-BE49-F238E27FC236}">
                <a16:creationId xmlns:a16="http://schemas.microsoft.com/office/drawing/2014/main" id="{67B1CBB7-D8CA-45CB-9540-C97350AA853B}"/>
              </a:ext>
            </a:extLst>
          </p:cNvPr>
          <p:cNvGrpSpPr/>
          <p:nvPr/>
        </p:nvGrpSpPr>
        <p:grpSpPr>
          <a:xfrm>
            <a:off x="7942435" y="1212782"/>
            <a:ext cx="717153" cy="717902"/>
            <a:chOff x="4951410" y="1419225"/>
            <a:chExt cx="442540" cy="442541"/>
          </a:xfrm>
          <a:solidFill>
            <a:srgbClr val="D6C0B3"/>
          </a:solidFill>
        </p:grpSpPr>
        <p:sp>
          <p:nvSpPr>
            <p:cNvPr id="108" name="Google Shape;295;p40">
              <a:extLst>
                <a:ext uri="{FF2B5EF4-FFF2-40B4-BE49-F238E27FC236}">
                  <a16:creationId xmlns:a16="http://schemas.microsoft.com/office/drawing/2014/main" id="{4EF93B44-6F2B-439E-BB7F-E1DEC568D315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9" name="Google Shape;296;p40">
              <a:extLst>
                <a:ext uri="{FF2B5EF4-FFF2-40B4-BE49-F238E27FC236}">
                  <a16:creationId xmlns:a16="http://schemas.microsoft.com/office/drawing/2014/main" id="{B0E69A08-2275-4767-970E-7468767EFA14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ellipse">
              <a:avLst/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110" name="Google Shape;318;p40">
            <a:extLst>
              <a:ext uri="{FF2B5EF4-FFF2-40B4-BE49-F238E27FC236}">
                <a16:creationId xmlns:a16="http://schemas.microsoft.com/office/drawing/2014/main" id="{6FE1011A-9248-4045-A23B-0137889C70A2}"/>
              </a:ext>
            </a:extLst>
          </p:cNvPr>
          <p:cNvGrpSpPr/>
          <p:nvPr/>
        </p:nvGrpSpPr>
        <p:grpSpPr>
          <a:xfrm>
            <a:off x="8087199" y="1357696"/>
            <a:ext cx="427626" cy="428073"/>
            <a:chOff x="3178043" y="1596641"/>
            <a:chExt cx="410615" cy="410615"/>
          </a:xfrm>
          <a:solidFill>
            <a:srgbClr val="D6C0B3"/>
          </a:solidFill>
        </p:grpSpPr>
        <p:sp>
          <p:nvSpPr>
            <p:cNvPr id="111" name="Google Shape;319;p40">
              <a:extLst>
                <a:ext uri="{FF2B5EF4-FFF2-40B4-BE49-F238E27FC236}">
                  <a16:creationId xmlns:a16="http://schemas.microsoft.com/office/drawing/2014/main" id="{6DAD434D-4225-4958-A186-D9EC0E4F05FB}"/>
                </a:ext>
              </a:extLst>
            </p:cNvPr>
            <p:cNvSpPr/>
            <p:nvPr/>
          </p:nvSpPr>
          <p:spPr>
            <a:xfrm>
              <a:off x="3277484" y="1785070"/>
              <a:ext cx="222188" cy="22218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Font typeface="Arial"/>
                <a:buNone/>
              </a:pPr>
              <a:endParaRPr sz="4000" kern="0">
                <a:solidFill>
                  <a:srgbClr val="0F4242"/>
                </a:solidFill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pic>
          <p:nvPicPr>
            <p:cNvPr id="112" name="Google Shape;320;p40" descr="User">
              <a:extLst>
                <a:ext uri="{FF2B5EF4-FFF2-40B4-BE49-F238E27FC236}">
                  <a16:creationId xmlns:a16="http://schemas.microsoft.com/office/drawing/2014/main" id="{976CE0EB-E6D2-4816-9218-C4C44DA623D7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178043" y="1596641"/>
              <a:ext cx="410615" cy="410615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13" name="Google Shape;297;p40">
            <a:extLst>
              <a:ext uri="{FF2B5EF4-FFF2-40B4-BE49-F238E27FC236}">
                <a16:creationId xmlns:a16="http://schemas.microsoft.com/office/drawing/2014/main" id="{775875B7-DD44-4620-93A7-77AC82F6B50C}"/>
              </a:ext>
            </a:extLst>
          </p:cNvPr>
          <p:cNvSpPr/>
          <p:nvPr/>
        </p:nvSpPr>
        <p:spPr>
          <a:xfrm>
            <a:off x="6096000" y="5276484"/>
            <a:ext cx="1757864" cy="453727"/>
          </a:xfrm>
          <a:prstGeom prst="roundRect">
            <a:avLst>
              <a:gd name="adj" fmla="val 50000"/>
            </a:avLst>
          </a:prstGeom>
          <a:solidFill>
            <a:srgbClr val="D6C0B3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14" name="Google Shape;298;p40">
            <a:extLst>
              <a:ext uri="{FF2B5EF4-FFF2-40B4-BE49-F238E27FC236}">
                <a16:creationId xmlns:a16="http://schemas.microsoft.com/office/drawing/2014/main" id="{7CB67576-0B99-478E-B444-5EB4D0D6C368}"/>
              </a:ext>
            </a:extLst>
          </p:cNvPr>
          <p:cNvGrpSpPr/>
          <p:nvPr/>
        </p:nvGrpSpPr>
        <p:grpSpPr>
          <a:xfrm>
            <a:off x="6386554" y="5423447"/>
            <a:ext cx="1180565" cy="181273"/>
            <a:chOff x="3753990" y="4826794"/>
            <a:chExt cx="1414255" cy="216929"/>
          </a:xfrm>
        </p:grpSpPr>
        <p:sp>
          <p:nvSpPr>
            <p:cNvPr id="115" name="Google Shape;299;p40">
              <a:extLst>
                <a:ext uri="{FF2B5EF4-FFF2-40B4-BE49-F238E27FC236}">
                  <a16:creationId xmlns:a16="http://schemas.microsoft.com/office/drawing/2014/main" id="{B4412001-AC7E-4624-9B44-68D01CBCD246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6" name="Google Shape;300;p40">
              <a:extLst>
                <a:ext uri="{FF2B5EF4-FFF2-40B4-BE49-F238E27FC236}">
                  <a16:creationId xmlns:a16="http://schemas.microsoft.com/office/drawing/2014/main" id="{6E125992-24AA-4221-B256-FAB4751103ED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7" name="Google Shape;301;p40">
              <a:extLst>
                <a:ext uri="{FF2B5EF4-FFF2-40B4-BE49-F238E27FC236}">
                  <a16:creationId xmlns:a16="http://schemas.microsoft.com/office/drawing/2014/main" id="{A9EF5EA7-23FB-4D35-997F-B95026CFCE7E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8" name="Google Shape;302;p40">
              <a:extLst>
                <a:ext uri="{FF2B5EF4-FFF2-40B4-BE49-F238E27FC236}">
                  <a16:creationId xmlns:a16="http://schemas.microsoft.com/office/drawing/2014/main" id="{FA88971B-BD39-486B-90ED-CC5D84CF4D58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9" name="Google Shape;303;p40">
              <a:extLst>
                <a:ext uri="{FF2B5EF4-FFF2-40B4-BE49-F238E27FC236}">
                  <a16:creationId xmlns:a16="http://schemas.microsoft.com/office/drawing/2014/main" id="{D6DDE7D5-D9D7-4F9D-9354-0118A5A59C01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76B2D965-6E2E-4E9A-9AE1-03F38CD3958F}"/>
              </a:ext>
            </a:extLst>
          </p:cNvPr>
          <p:cNvGrpSpPr/>
          <p:nvPr/>
        </p:nvGrpSpPr>
        <p:grpSpPr>
          <a:xfrm>
            <a:off x="3729771" y="105055"/>
            <a:ext cx="1304925" cy="1825626"/>
            <a:chOff x="1508603" y="-2901786"/>
            <a:chExt cx="1304925" cy="1825626"/>
          </a:xfrm>
        </p:grpSpPr>
        <p:sp>
          <p:nvSpPr>
            <p:cNvPr id="121" name="Freeform 175">
              <a:extLst>
                <a:ext uri="{FF2B5EF4-FFF2-40B4-BE49-F238E27FC236}">
                  <a16:creationId xmlns:a16="http://schemas.microsoft.com/office/drawing/2014/main" id="{F3A55CC5-597D-4A18-B4DA-1F54211F9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603" y="-1738148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5 w 306"/>
                <a:gd name="T5" fmla="*/ 85 h 145"/>
                <a:gd name="T6" fmla="*/ 55 w 306"/>
                <a:gd name="T7" fmla="*/ 120 h 145"/>
                <a:gd name="T8" fmla="*/ 306 w 306"/>
                <a:gd name="T9" fmla="*/ 74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7"/>
                    <a:pt x="101" y="47"/>
                    <a:pt x="70" y="61"/>
                  </a:cubicBezTo>
                  <a:cubicBezTo>
                    <a:pt x="54" y="68"/>
                    <a:pt x="38" y="73"/>
                    <a:pt x="25" y="85"/>
                  </a:cubicBezTo>
                  <a:cubicBezTo>
                    <a:pt x="0" y="107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4"/>
                  </a:cubicBezTo>
                  <a:cubicBezTo>
                    <a:pt x="292" y="52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2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Freeform 176">
              <a:extLst>
                <a:ext uri="{FF2B5EF4-FFF2-40B4-BE49-F238E27FC236}">
                  <a16:creationId xmlns:a16="http://schemas.microsoft.com/office/drawing/2014/main" id="{065F7858-280B-41A3-AB6E-476BCC3D9A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8928" y="-1738148"/>
              <a:ext cx="1244600" cy="661988"/>
            </a:xfrm>
            <a:custGeom>
              <a:avLst/>
              <a:gdLst>
                <a:gd name="T0" fmla="*/ 137 w 294"/>
                <a:gd name="T1" fmla="*/ 136 h 156"/>
                <a:gd name="T2" fmla="*/ 41 w 294"/>
                <a:gd name="T3" fmla="*/ 122 h 156"/>
                <a:gd name="T4" fmla="*/ 36 w 294"/>
                <a:gd name="T5" fmla="*/ 120 h 156"/>
                <a:gd name="T6" fmla="*/ 1 w 294"/>
                <a:gd name="T7" fmla="*/ 101 h 156"/>
                <a:gd name="T8" fmla="*/ 10 w 294"/>
                <a:gd name="T9" fmla="*/ 83 h 156"/>
                <a:gd name="T10" fmla="*/ 46 w 294"/>
                <a:gd name="T11" fmla="*/ 63 h 156"/>
                <a:gd name="T12" fmla="*/ 55 w 294"/>
                <a:gd name="T13" fmla="*/ 59 h 156"/>
                <a:gd name="T14" fmla="*/ 77 w 294"/>
                <a:gd name="T15" fmla="*/ 51 h 156"/>
                <a:gd name="T16" fmla="*/ 117 w 294"/>
                <a:gd name="T17" fmla="*/ 3 h 156"/>
                <a:gd name="T18" fmla="*/ 121 w 294"/>
                <a:gd name="T19" fmla="*/ 2 h 156"/>
                <a:gd name="T20" fmla="*/ 79 w 294"/>
                <a:gd name="T21" fmla="*/ 55 h 156"/>
                <a:gd name="T22" fmla="*/ 56 w 294"/>
                <a:gd name="T23" fmla="*/ 63 h 156"/>
                <a:gd name="T24" fmla="*/ 47 w 294"/>
                <a:gd name="T25" fmla="*/ 67 h 156"/>
                <a:gd name="T26" fmla="*/ 13 w 294"/>
                <a:gd name="T27" fmla="*/ 86 h 156"/>
                <a:gd name="T28" fmla="*/ 4 w 294"/>
                <a:gd name="T29" fmla="*/ 100 h 156"/>
                <a:gd name="T30" fmla="*/ 37 w 294"/>
                <a:gd name="T31" fmla="*/ 117 h 156"/>
                <a:gd name="T32" fmla="*/ 42 w 294"/>
                <a:gd name="T33" fmla="*/ 118 h 156"/>
                <a:gd name="T34" fmla="*/ 290 w 294"/>
                <a:gd name="T35" fmla="*/ 73 h 156"/>
                <a:gd name="T36" fmla="*/ 216 w 294"/>
                <a:gd name="T37" fmla="*/ 47 h 156"/>
                <a:gd name="T38" fmla="*/ 208 w 294"/>
                <a:gd name="T39" fmla="*/ 46 h 156"/>
                <a:gd name="T40" fmla="*/ 173 w 294"/>
                <a:gd name="T41" fmla="*/ 40 h 156"/>
                <a:gd name="T42" fmla="*/ 166 w 294"/>
                <a:gd name="T43" fmla="*/ 0 h 156"/>
                <a:gd name="T44" fmla="*/ 170 w 294"/>
                <a:gd name="T45" fmla="*/ 0 h 156"/>
                <a:gd name="T46" fmla="*/ 175 w 294"/>
                <a:gd name="T47" fmla="*/ 37 h 156"/>
                <a:gd name="T48" fmla="*/ 208 w 294"/>
                <a:gd name="T49" fmla="*/ 42 h 156"/>
                <a:gd name="T50" fmla="*/ 216 w 294"/>
                <a:gd name="T51" fmla="*/ 43 h 156"/>
                <a:gd name="T52" fmla="*/ 294 w 294"/>
                <a:gd name="T53" fmla="*/ 73 h 156"/>
                <a:gd name="T54" fmla="*/ 294 w 294"/>
                <a:gd name="T55" fmla="*/ 74 h 156"/>
                <a:gd name="T56" fmla="*/ 293 w 294"/>
                <a:gd name="T57" fmla="*/ 75 h 156"/>
                <a:gd name="T58" fmla="*/ 137 w 294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6">
                  <a:moveTo>
                    <a:pt x="137" y="136"/>
                  </a:moveTo>
                  <a:cubicBezTo>
                    <a:pt x="107" y="136"/>
                    <a:pt x="74" y="132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6"/>
                    <a:pt x="3" y="90"/>
                    <a:pt x="10" y="83"/>
                  </a:cubicBezTo>
                  <a:cubicBezTo>
                    <a:pt x="21" y="74"/>
                    <a:pt x="34" y="69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7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2"/>
                    <a:pt x="4" y="96"/>
                    <a:pt x="4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6"/>
                    <a:pt x="290" y="73"/>
                  </a:cubicBezTo>
                  <a:cubicBezTo>
                    <a:pt x="275" y="53"/>
                    <a:pt x="235" y="49"/>
                    <a:pt x="216" y="47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3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3"/>
                    <a:pt x="214" y="43"/>
                    <a:pt x="216" y="43"/>
                  </a:cubicBezTo>
                  <a:cubicBezTo>
                    <a:pt x="238" y="45"/>
                    <a:pt x="279" y="49"/>
                    <a:pt x="294" y="73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177">
              <a:extLst>
                <a:ext uri="{FF2B5EF4-FFF2-40B4-BE49-F238E27FC236}">
                  <a16:creationId xmlns:a16="http://schemas.microsoft.com/office/drawing/2014/main" id="{074A6A71-29F4-48E8-9E93-1C0520AAC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8466" y="-2154073"/>
              <a:ext cx="144463" cy="254000"/>
            </a:xfrm>
            <a:custGeom>
              <a:avLst/>
              <a:gdLst>
                <a:gd name="T0" fmla="*/ 28 w 34"/>
                <a:gd name="T1" fmla="*/ 14 h 60"/>
                <a:gd name="T2" fmla="*/ 5 w 34"/>
                <a:gd name="T3" fmla="*/ 35 h 60"/>
                <a:gd name="T4" fmla="*/ 34 w 34"/>
                <a:gd name="T5" fmla="*/ 42 h 60"/>
                <a:gd name="T6" fmla="*/ 28 w 34"/>
                <a:gd name="T7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60">
                  <a:moveTo>
                    <a:pt x="28" y="14"/>
                  </a:moveTo>
                  <a:cubicBezTo>
                    <a:pt x="12" y="0"/>
                    <a:pt x="0" y="20"/>
                    <a:pt x="5" y="35"/>
                  </a:cubicBezTo>
                  <a:cubicBezTo>
                    <a:pt x="9" y="46"/>
                    <a:pt x="30" y="60"/>
                    <a:pt x="34" y="42"/>
                  </a:cubicBezTo>
                  <a:lnTo>
                    <a:pt x="28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Freeform 178">
              <a:extLst>
                <a:ext uri="{FF2B5EF4-FFF2-40B4-BE49-F238E27FC236}">
                  <a16:creationId xmlns:a16="http://schemas.microsoft.com/office/drawing/2014/main" id="{09214F0F-F87A-4B2D-8961-2BA1E4FB01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83228" y="-2120736"/>
              <a:ext cx="144463" cy="187325"/>
            </a:xfrm>
            <a:custGeom>
              <a:avLst/>
              <a:gdLst>
                <a:gd name="T0" fmla="*/ 24 w 34"/>
                <a:gd name="T1" fmla="*/ 44 h 44"/>
                <a:gd name="T2" fmla="*/ 24 w 34"/>
                <a:gd name="T3" fmla="*/ 44 h 44"/>
                <a:gd name="T4" fmla="*/ 3 w 34"/>
                <a:gd name="T5" fmla="*/ 27 h 44"/>
                <a:gd name="T6" fmla="*/ 5 w 34"/>
                <a:gd name="T7" fmla="*/ 6 h 44"/>
                <a:gd name="T8" fmla="*/ 17 w 34"/>
                <a:gd name="T9" fmla="*/ 0 h 44"/>
                <a:gd name="T10" fmla="*/ 28 w 34"/>
                <a:gd name="T11" fmla="*/ 4 h 44"/>
                <a:gd name="T12" fmla="*/ 28 w 34"/>
                <a:gd name="T13" fmla="*/ 5 h 44"/>
                <a:gd name="T14" fmla="*/ 34 w 34"/>
                <a:gd name="T15" fmla="*/ 34 h 44"/>
                <a:gd name="T16" fmla="*/ 34 w 34"/>
                <a:gd name="T17" fmla="*/ 34 h 44"/>
                <a:gd name="T18" fmla="*/ 24 w 34"/>
                <a:gd name="T19" fmla="*/ 44 h 44"/>
                <a:gd name="T20" fmla="*/ 17 w 34"/>
                <a:gd name="T21" fmla="*/ 3 h 44"/>
                <a:gd name="T22" fmla="*/ 8 w 34"/>
                <a:gd name="T23" fmla="*/ 8 h 44"/>
                <a:gd name="T24" fmla="*/ 6 w 34"/>
                <a:gd name="T25" fmla="*/ 26 h 44"/>
                <a:gd name="T26" fmla="*/ 24 w 34"/>
                <a:gd name="T27" fmla="*/ 41 h 44"/>
                <a:gd name="T28" fmla="*/ 31 w 34"/>
                <a:gd name="T29" fmla="*/ 34 h 44"/>
                <a:gd name="T30" fmla="*/ 25 w 34"/>
                <a:gd name="T31" fmla="*/ 6 h 44"/>
                <a:gd name="T32" fmla="*/ 17 w 34"/>
                <a:gd name="T33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44">
                  <a:moveTo>
                    <a:pt x="24" y="44"/>
                  </a:moveTo>
                  <a:cubicBezTo>
                    <a:pt x="24" y="44"/>
                    <a:pt x="24" y="44"/>
                    <a:pt x="24" y="44"/>
                  </a:cubicBezTo>
                  <a:cubicBezTo>
                    <a:pt x="16" y="44"/>
                    <a:pt x="6" y="35"/>
                    <a:pt x="3" y="27"/>
                  </a:cubicBezTo>
                  <a:cubicBezTo>
                    <a:pt x="0" y="20"/>
                    <a:pt x="1" y="12"/>
                    <a:pt x="5" y="6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20" y="0"/>
                    <a:pt x="24" y="1"/>
                    <a:pt x="28" y="4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2" y="43"/>
                    <a:pt x="27" y="44"/>
                    <a:pt x="24" y="44"/>
                  </a:cubicBezTo>
                  <a:close/>
                  <a:moveTo>
                    <a:pt x="17" y="3"/>
                  </a:moveTo>
                  <a:cubicBezTo>
                    <a:pt x="13" y="3"/>
                    <a:pt x="10" y="4"/>
                    <a:pt x="8" y="8"/>
                  </a:cubicBezTo>
                  <a:cubicBezTo>
                    <a:pt x="4" y="13"/>
                    <a:pt x="3" y="20"/>
                    <a:pt x="6" y="26"/>
                  </a:cubicBezTo>
                  <a:cubicBezTo>
                    <a:pt x="8" y="33"/>
                    <a:pt x="17" y="41"/>
                    <a:pt x="24" y="41"/>
                  </a:cubicBezTo>
                  <a:cubicBezTo>
                    <a:pt x="28" y="41"/>
                    <a:pt x="30" y="39"/>
                    <a:pt x="31" y="34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2" y="4"/>
                    <a:pt x="19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179">
              <a:extLst>
                <a:ext uri="{FF2B5EF4-FFF2-40B4-BE49-F238E27FC236}">
                  <a16:creationId xmlns:a16="http://schemas.microsoft.com/office/drawing/2014/main" id="{A16571AC-AF15-4FCC-B09E-ECA311F2C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791" y="-2154073"/>
              <a:ext cx="144463" cy="254000"/>
            </a:xfrm>
            <a:custGeom>
              <a:avLst/>
              <a:gdLst>
                <a:gd name="T0" fmla="*/ 6 w 34"/>
                <a:gd name="T1" fmla="*/ 14 h 60"/>
                <a:gd name="T2" fmla="*/ 28 w 34"/>
                <a:gd name="T3" fmla="*/ 35 h 60"/>
                <a:gd name="T4" fmla="*/ 0 w 34"/>
                <a:gd name="T5" fmla="*/ 42 h 60"/>
                <a:gd name="T6" fmla="*/ 6 w 34"/>
                <a:gd name="T7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60">
                  <a:moveTo>
                    <a:pt x="6" y="14"/>
                  </a:moveTo>
                  <a:cubicBezTo>
                    <a:pt x="21" y="0"/>
                    <a:pt x="34" y="20"/>
                    <a:pt x="28" y="35"/>
                  </a:cubicBezTo>
                  <a:cubicBezTo>
                    <a:pt x="24" y="46"/>
                    <a:pt x="4" y="60"/>
                    <a:pt x="0" y="42"/>
                  </a:cubicBezTo>
                  <a:lnTo>
                    <a:pt x="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180">
              <a:extLst>
                <a:ext uri="{FF2B5EF4-FFF2-40B4-BE49-F238E27FC236}">
                  <a16:creationId xmlns:a16="http://schemas.microsoft.com/office/drawing/2014/main" id="{029C412E-402F-4C09-A375-FA1083B40B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2853" y="-2120736"/>
              <a:ext cx="142875" cy="187325"/>
            </a:xfrm>
            <a:custGeom>
              <a:avLst/>
              <a:gdLst>
                <a:gd name="T0" fmla="*/ 10 w 34"/>
                <a:gd name="T1" fmla="*/ 44 h 44"/>
                <a:gd name="T2" fmla="*/ 0 w 34"/>
                <a:gd name="T3" fmla="*/ 34 h 44"/>
                <a:gd name="T4" fmla="*/ 0 w 34"/>
                <a:gd name="T5" fmla="*/ 34 h 44"/>
                <a:gd name="T6" fmla="*/ 7 w 34"/>
                <a:gd name="T7" fmla="*/ 5 h 44"/>
                <a:gd name="T8" fmla="*/ 7 w 34"/>
                <a:gd name="T9" fmla="*/ 4 h 44"/>
                <a:gd name="T10" fmla="*/ 18 w 34"/>
                <a:gd name="T11" fmla="*/ 0 h 44"/>
                <a:gd name="T12" fmla="*/ 29 w 34"/>
                <a:gd name="T13" fmla="*/ 6 h 44"/>
                <a:gd name="T14" fmla="*/ 32 w 34"/>
                <a:gd name="T15" fmla="*/ 27 h 44"/>
                <a:gd name="T16" fmla="*/ 10 w 34"/>
                <a:gd name="T17" fmla="*/ 44 h 44"/>
                <a:gd name="T18" fmla="*/ 3 w 34"/>
                <a:gd name="T19" fmla="*/ 34 h 44"/>
                <a:gd name="T20" fmla="*/ 10 w 34"/>
                <a:gd name="T21" fmla="*/ 41 h 44"/>
                <a:gd name="T22" fmla="*/ 29 w 34"/>
                <a:gd name="T23" fmla="*/ 26 h 44"/>
                <a:gd name="T24" fmla="*/ 27 w 34"/>
                <a:gd name="T25" fmla="*/ 8 h 44"/>
                <a:gd name="T26" fmla="*/ 9 w 34"/>
                <a:gd name="T27" fmla="*/ 6 h 44"/>
                <a:gd name="T28" fmla="*/ 3 w 34"/>
                <a:gd name="T29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44">
                  <a:moveTo>
                    <a:pt x="10" y="44"/>
                  </a:moveTo>
                  <a:cubicBezTo>
                    <a:pt x="8" y="44"/>
                    <a:pt x="2" y="43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1" y="1"/>
                    <a:pt x="14" y="0"/>
                    <a:pt x="18" y="0"/>
                  </a:cubicBezTo>
                  <a:cubicBezTo>
                    <a:pt x="22" y="0"/>
                    <a:pt x="26" y="2"/>
                    <a:pt x="29" y="6"/>
                  </a:cubicBezTo>
                  <a:cubicBezTo>
                    <a:pt x="33" y="12"/>
                    <a:pt x="34" y="20"/>
                    <a:pt x="32" y="27"/>
                  </a:cubicBezTo>
                  <a:cubicBezTo>
                    <a:pt x="29" y="35"/>
                    <a:pt x="19" y="44"/>
                    <a:pt x="10" y="44"/>
                  </a:cubicBezTo>
                  <a:close/>
                  <a:moveTo>
                    <a:pt x="3" y="34"/>
                  </a:moveTo>
                  <a:cubicBezTo>
                    <a:pt x="4" y="39"/>
                    <a:pt x="7" y="41"/>
                    <a:pt x="10" y="41"/>
                  </a:cubicBezTo>
                  <a:cubicBezTo>
                    <a:pt x="17" y="41"/>
                    <a:pt x="26" y="33"/>
                    <a:pt x="29" y="26"/>
                  </a:cubicBezTo>
                  <a:cubicBezTo>
                    <a:pt x="31" y="20"/>
                    <a:pt x="30" y="13"/>
                    <a:pt x="27" y="8"/>
                  </a:cubicBezTo>
                  <a:cubicBezTo>
                    <a:pt x="23" y="2"/>
                    <a:pt x="16" y="1"/>
                    <a:pt x="9" y="6"/>
                  </a:cubicBezTo>
                  <a:lnTo>
                    <a:pt x="3" y="34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181">
              <a:extLst>
                <a:ext uri="{FF2B5EF4-FFF2-40B4-BE49-F238E27FC236}">
                  <a16:creationId xmlns:a16="http://schemas.microsoft.com/office/drawing/2014/main" id="{A463EFF1-13BA-415F-8BC2-5AE5834D5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5928" y="-2703348"/>
              <a:ext cx="906463" cy="1173163"/>
            </a:xfrm>
            <a:custGeom>
              <a:avLst/>
              <a:gdLst>
                <a:gd name="T0" fmla="*/ 199 w 214"/>
                <a:gd name="T1" fmla="*/ 65 h 276"/>
                <a:gd name="T2" fmla="*/ 165 w 214"/>
                <a:gd name="T3" fmla="*/ 25 h 276"/>
                <a:gd name="T4" fmla="*/ 26 w 214"/>
                <a:gd name="T5" fmla="*/ 48 h 276"/>
                <a:gd name="T6" fmla="*/ 31 w 214"/>
                <a:gd name="T7" fmla="*/ 182 h 276"/>
                <a:gd name="T8" fmla="*/ 153 w 214"/>
                <a:gd name="T9" fmla="*/ 241 h 276"/>
                <a:gd name="T10" fmla="*/ 180 w 214"/>
                <a:gd name="T11" fmla="*/ 200 h 276"/>
                <a:gd name="T12" fmla="*/ 199 w 214"/>
                <a:gd name="T13" fmla="*/ 6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276">
                  <a:moveTo>
                    <a:pt x="199" y="65"/>
                  </a:moveTo>
                  <a:cubicBezTo>
                    <a:pt x="193" y="49"/>
                    <a:pt x="182" y="35"/>
                    <a:pt x="165" y="25"/>
                  </a:cubicBezTo>
                  <a:cubicBezTo>
                    <a:pt x="122" y="0"/>
                    <a:pt x="57" y="5"/>
                    <a:pt x="26" y="48"/>
                  </a:cubicBezTo>
                  <a:cubicBezTo>
                    <a:pt x="0" y="83"/>
                    <a:pt x="17" y="145"/>
                    <a:pt x="31" y="182"/>
                  </a:cubicBezTo>
                  <a:cubicBezTo>
                    <a:pt x="47" y="227"/>
                    <a:pt x="105" y="276"/>
                    <a:pt x="153" y="241"/>
                  </a:cubicBezTo>
                  <a:cubicBezTo>
                    <a:pt x="166" y="231"/>
                    <a:pt x="173" y="214"/>
                    <a:pt x="180" y="200"/>
                  </a:cubicBezTo>
                  <a:cubicBezTo>
                    <a:pt x="196" y="163"/>
                    <a:pt x="214" y="107"/>
                    <a:pt x="199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Freeform 182">
              <a:extLst>
                <a:ext uri="{FF2B5EF4-FFF2-40B4-BE49-F238E27FC236}">
                  <a16:creationId xmlns:a16="http://schemas.microsoft.com/office/drawing/2014/main" id="{4BBF50E4-5BA7-404C-96FB-C0F50FBA3A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95928" y="-2663661"/>
              <a:ext cx="919163" cy="1039813"/>
            </a:xfrm>
            <a:custGeom>
              <a:avLst/>
              <a:gdLst>
                <a:gd name="T0" fmla="*/ 118 w 217"/>
                <a:gd name="T1" fmla="*/ 245 h 245"/>
                <a:gd name="T2" fmla="*/ 118 w 217"/>
                <a:gd name="T3" fmla="*/ 245 h 245"/>
                <a:gd name="T4" fmla="*/ 29 w 217"/>
                <a:gd name="T5" fmla="*/ 173 h 245"/>
                <a:gd name="T6" fmla="*/ 24 w 217"/>
                <a:gd name="T7" fmla="*/ 38 h 245"/>
                <a:gd name="T8" fmla="*/ 107 w 217"/>
                <a:gd name="T9" fmla="*/ 0 h 245"/>
                <a:gd name="T10" fmla="*/ 165 w 217"/>
                <a:gd name="T11" fmla="*/ 15 h 245"/>
                <a:gd name="T12" fmla="*/ 200 w 217"/>
                <a:gd name="T13" fmla="*/ 55 h 245"/>
                <a:gd name="T14" fmla="*/ 181 w 217"/>
                <a:gd name="T15" fmla="*/ 192 h 245"/>
                <a:gd name="T16" fmla="*/ 179 w 217"/>
                <a:gd name="T17" fmla="*/ 195 h 245"/>
                <a:gd name="T18" fmla="*/ 154 w 217"/>
                <a:gd name="T19" fmla="*/ 233 h 245"/>
                <a:gd name="T20" fmla="*/ 118 w 217"/>
                <a:gd name="T21" fmla="*/ 245 h 245"/>
                <a:gd name="T22" fmla="*/ 107 w 217"/>
                <a:gd name="T23" fmla="*/ 2 h 245"/>
                <a:gd name="T24" fmla="*/ 27 w 217"/>
                <a:gd name="T25" fmla="*/ 40 h 245"/>
                <a:gd name="T26" fmla="*/ 32 w 217"/>
                <a:gd name="T27" fmla="*/ 172 h 245"/>
                <a:gd name="T28" fmla="*/ 118 w 217"/>
                <a:gd name="T29" fmla="*/ 242 h 245"/>
                <a:gd name="T30" fmla="*/ 118 w 217"/>
                <a:gd name="T31" fmla="*/ 242 h 245"/>
                <a:gd name="T32" fmla="*/ 152 w 217"/>
                <a:gd name="T33" fmla="*/ 231 h 245"/>
                <a:gd name="T34" fmla="*/ 177 w 217"/>
                <a:gd name="T35" fmla="*/ 194 h 245"/>
                <a:gd name="T36" fmla="*/ 178 w 217"/>
                <a:gd name="T37" fmla="*/ 191 h 245"/>
                <a:gd name="T38" fmla="*/ 197 w 217"/>
                <a:gd name="T39" fmla="*/ 56 h 245"/>
                <a:gd name="T40" fmla="*/ 164 w 217"/>
                <a:gd name="T41" fmla="*/ 17 h 245"/>
                <a:gd name="T42" fmla="*/ 107 w 217"/>
                <a:gd name="T43" fmla="*/ 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7" h="245">
                  <a:moveTo>
                    <a:pt x="118" y="245"/>
                  </a:moveTo>
                  <a:cubicBezTo>
                    <a:pt x="118" y="245"/>
                    <a:pt x="118" y="245"/>
                    <a:pt x="118" y="245"/>
                  </a:cubicBezTo>
                  <a:cubicBezTo>
                    <a:pt x="79" y="245"/>
                    <a:pt x="42" y="209"/>
                    <a:pt x="29" y="173"/>
                  </a:cubicBezTo>
                  <a:cubicBezTo>
                    <a:pt x="14" y="130"/>
                    <a:pt x="0" y="72"/>
                    <a:pt x="24" y="38"/>
                  </a:cubicBezTo>
                  <a:cubicBezTo>
                    <a:pt x="42" y="14"/>
                    <a:pt x="72" y="0"/>
                    <a:pt x="107" y="0"/>
                  </a:cubicBezTo>
                  <a:cubicBezTo>
                    <a:pt x="128" y="0"/>
                    <a:pt x="148" y="5"/>
                    <a:pt x="165" y="15"/>
                  </a:cubicBezTo>
                  <a:cubicBezTo>
                    <a:pt x="182" y="24"/>
                    <a:pt x="194" y="38"/>
                    <a:pt x="200" y="55"/>
                  </a:cubicBezTo>
                  <a:cubicBezTo>
                    <a:pt x="217" y="100"/>
                    <a:pt x="195" y="160"/>
                    <a:pt x="181" y="192"/>
                  </a:cubicBezTo>
                  <a:cubicBezTo>
                    <a:pt x="179" y="195"/>
                    <a:pt x="179" y="195"/>
                    <a:pt x="179" y="195"/>
                  </a:cubicBezTo>
                  <a:cubicBezTo>
                    <a:pt x="173" y="208"/>
                    <a:pt x="166" y="224"/>
                    <a:pt x="154" y="233"/>
                  </a:cubicBezTo>
                  <a:cubicBezTo>
                    <a:pt x="143" y="241"/>
                    <a:pt x="131" y="245"/>
                    <a:pt x="118" y="245"/>
                  </a:cubicBezTo>
                  <a:close/>
                  <a:moveTo>
                    <a:pt x="107" y="2"/>
                  </a:moveTo>
                  <a:cubicBezTo>
                    <a:pt x="73" y="2"/>
                    <a:pt x="44" y="16"/>
                    <a:pt x="27" y="40"/>
                  </a:cubicBezTo>
                  <a:cubicBezTo>
                    <a:pt x="3" y="72"/>
                    <a:pt x="17" y="130"/>
                    <a:pt x="32" y="172"/>
                  </a:cubicBezTo>
                  <a:cubicBezTo>
                    <a:pt x="44" y="206"/>
                    <a:pt x="80" y="242"/>
                    <a:pt x="118" y="242"/>
                  </a:cubicBezTo>
                  <a:cubicBezTo>
                    <a:pt x="118" y="242"/>
                    <a:pt x="118" y="242"/>
                    <a:pt x="118" y="242"/>
                  </a:cubicBezTo>
                  <a:cubicBezTo>
                    <a:pt x="130" y="242"/>
                    <a:pt x="142" y="238"/>
                    <a:pt x="152" y="231"/>
                  </a:cubicBezTo>
                  <a:cubicBezTo>
                    <a:pt x="164" y="222"/>
                    <a:pt x="171" y="207"/>
                    <a:pt x="177" y="194"/>
                  </a:cubicBezTo>
                  <a:cubicBezTo>
                    <a:pt x="178" y="191"/>
                    <a:pt x="178" y="191"/>
                    <a:pt x="178" y="191"/>
                  </a:cubicBezTo>
                  <a:cubicBezTo>
                    <a:pt x="192" y="159"/>
                    <a:pt x="214" y="100"/>
                    <a:pt x="197" y="56"/>
                  </a:cubicBezTo>
                  <a:cubicBezTo>
                    <a:pt x="191" y="39"/>
                    <a:pt x="180" y="26"/>
                    <a:pt x="164" y="17"/>
                  </a:cubicBezTo>
                  <a:cubicBezTo>
                    <a:pt x="147" y="8"/>
                    <a:pt x="127" y="2"/>
                    <a:pt x="107" y="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183">
              <a:extLst>
                <a:ext uri="{FF2B5EF4-FFF2-40B4-BE49-F238E27FC236}">
                  <a16:creationId xmlns:a16="http://schemas.microsoft.com/office/drawing/2014/main" id="{51EF65A2-36E0-4C52-BDA5-476A4DF19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566" y="-2703348"/>
              <a:ext cx="868363" cy="709613"/>
            </a:xfrm>
            <a:custGeom>
              <a:avLst/>
              <a:gdLst>
                <a:gd name="T0" fmla="*/ 194 w 205"/>
                <a:gd name="T1" fmla="*/ 65 h 167"/>
                <a:gd name="T2" fmla="*/ 160 w 205"/>
                <a:gd name="T3" fmla="*/ 25 h 167"/>
                <a:gd name="T4" fmla="*/ 21 w 205"/>
                <a:gd name="T5" fmla="*/ 48 h 167"/>
                <a:gd name="T6" fmla="*/ 18 w 205"/>
                <a:gd name="T7" fmla="*/ 159 h 167"/>
                <a:gd name="T8" fmla="*/ 24 w 205"/>
                <a:gd name="T9" fmla="*/ 111 h 167"/>
                <a:gd name="T10" fmla="*/ 65 w 205"/>
                <a:gd name="T11" fmla="*/ 78 h 167"/>
                <a:gd name="T12" fmla="*/ 95 w 205"/>
                <a:gd name="T13" fmla="*/ 46 h 167"/>
                <a:gd name="T14" fmla="*/ 136 w 205"/>
                <a:gd name="T15" fmla="*/ 71 h 167"/>
                <a:gd name="T16" fmla="*/ 156 w 205"/>
                <a:gd name="T17" fmla="*/ 83 h 167"/>
                <a:gd name="T18" fmla="*/ 175 w 205"/>
                <a:gd name="T19" fmla="*/ 94 h 167"/>
                <a:gd name="T20" fmla="*/ 174 w 205"/>
                <a:gd name="T21" fmla="*/ 120 h 167"/>
                <a:gd name="T22" fmla="*/ 181 w 205"/>
                <a:gd name="T23" fmla="*/ 142 h 167"/>
                <a:gd name="T24" fmla="*/ 187 w 205"/>
                <a:gd name="T25" fmla="*/ 167 h 167"/>
                <a:gd name="T26" fmla="*/ 188 w 205"/>
                <a:gd name="T27" fmla="*/ 167 h 167"/>
                <a:gd name="T28" fmla="*/ 194 w 205"/>
                <a:gd name="T29" fmla="*/ 6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167">
                  <a:moveTo>
                    <a:pt x="194" y="65"/>
                  </a:moveTo>
                  <a:cubicBezTo>
                    <a:pt x="188" y="49"/>
                    <a:pt x="177" y="35"/>
                    <a:pt x="160" y="25"/>
                  </a:cubicBezTo>
                  <a:cubicBezTo>
                    <a:pt x="117" y="0"/>
                    <a:pt x="52" y="5"/>
                    <a:pt x="21" y="48"/>
                  </a:cubicBezTo>
                  <a:cubicBezTo>
                    <a:pt x="0" y="76"/>
                    <a:pt x="7" y="123"/>
                    <a:pt x="18" y="159"/>
                  </a:cubicBezTo>
                  <a:cubicBezTo>
                    <a:pt x="25" y="147"/>
                    <a:pt x="21" y="124"/>
                    <a:pt x="24" y="111"/>
                  </a:cubicBezTo>
                  <a:cubicBezTo>
                    <a:pt x="28" y="90"/>
                    <a:pt x="49" y="87"/>
                    <a:pt x="65" y="78"/>
                  </a:cubicBezTo>
                  <a:cubicBezTo>
                    <a:pt x="78" y="71"/>
                    <a:pt x="88" y="59"/>
                    <a:pt x="95" y="46"/>
                  </a:cubicBezTo>
                  <a:cubicBezTo>
                    <a:pt x="102" y="58"/>
                    <a:pt x="123" y="64"/>
                    <a:pt x="136" y="71"/>
                  </a:cubicBezTo>
                  <a:cubicBezTo>
                    <a:pt x="142" y="74"/>
                    <a:pt x="149" y="79"/>
                    <a:pt x="156" y="83"/>
                  </a:cubicBezTo>
                  <a:cubicBezTo>
                    <a:pt x="163" y="86"/>
                    <a:pt x="171" y="85"/>
                    <a:pt x="175" y="94"/>
                  </a:cubicBezTo>
                  <a:cubicBezTo>
                    <a:pt x="178" y="102"/>
                    <a:pt x="175" y="111"/>
                    <a:pt x="174" y="120"/>
                  </a:cubicBezTo>
                  <a:cubicBezTo>
                    <a:pt x="174" y="129"/>
                    <a:pt x="178" y="134"/>
                    <a:pt x="181" y="142"/>
                  </a:cubicBezTo>
                  <a:cubicBezTo>
                    <a:pt x="182" y="147"/>
                    <a:pt x="182" y="164"/>
                    <a:pt x="187" y="167"/>
                  </a:cubicBezTo>
                  <a:cubicBezTo>
                    <a:pt x="187" y="167"/>
                    <a:pt x="188" y="167"/>
                    <a:pt x="188" y="167"/>
                  </a:cubicBezTo>
                  <a:cubicBezTo>
                    <a:pt x="199" y="134"/>
                    <a:pt x="205" y="95"/>
                    <a:pt x="194" y="65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Freeform 184">
              <a:extLst>
                <a:ext uri="{FF2B5EF4-FFF2-40B4-BE49-F238E27FC236}">
                  <a16:creationId xmlns:a16="http://schemas.microsoft.com/office/drawing/2014/main" id="{E9DFBE8C-C889-4365-B723-52C02DF2C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828" y="-2901786"/>
              <a:ext cx="487363" cy="322263"/>
            </a:xfrm>
            <a:custGeom>
              <a:avLst/>
              <a:gdLst>
                <a:gd name="T0" fmla="*/ 28 w 115"/>
                <a:gd name="T1" fmla="*/ 64 h 76"/>
                <a:gd name="T2" fmla="*/ 20 w 115"/>
                <a:gd name="T3" fmla="*/ 18 h 76"/>
                <a:gd name="T4" fmla="*/ 85 w 115"/>
                <a:gd name="T5" fmla="*/ 8 h 76"/>
                <a:gd name="T6" fmla="*/ 106 w 115"/>
                <a:gd name="T7" fmla="*/ 51 h 76"/>
                <a:gd name="T8" fmla="*/ 53 w 115"/>
                <a:gd name="T9" fmla="*/ 7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76">
                  <a:moveTo>
                    <a:pt x="28" y="64"/>
                  </a:moveTo>
                  <a:cubicBezTo>
                    <a:pt x="0" y="66"/>
                    <a:pt x="3" y="30"/>
                    <a:pt x="20" y="18"/>
                  </a:cubicBezTo>
                  <a:cubicBezTo>
                    <a:pt x="37" y="5"/>
                    <a:pt x="64" y="0"/>
                    <a:pt x="85" y="8"/>
                  </a:cubicBezTo>
                  <a:cubicBezTo>
                    <a:pt x="100" y="14"/>
                    <a:pt x="115" y="34"/>
                    <a:pt x="106" y="51"/>
                  </a:cubicBezTo>
                  <a:cubicBezTo>
                    <a:pt x="98" y="65"/>
                    <a:pt x="69" y="76"/>
                    <a:pt x="53" y="73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Freeform 185">
              <a:extLst>
                <a:ext uri="{FF2B5EF4-FFF2-40B4-BE49-F238E27FC236}">
                  <a16:creationId xmlns:a16="http://schemas.microsoft.com/office/drawing/2014/main" id="{0D36EA9F-2663-45CC-99B5-6143C0E4A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9466" y="-1887373"/>
              <a:ext cx="192088" cy="88900"/>
            </a:xfrm>
            <a:custGeom>
              <a:avLst/>
              <a:gdLst>
                <a:gd name="T0" fmla="*/ 0 w 45"/>
                <a:gd name="T1" fmla="*/ 10 h 21"/>
                <a:gd name="T2" fmla="*/ 10 w 45"/>
                <a:gd name="T3" fmla="*/ 3 h 21"/>
                <a:gd name="T4" fmla="*/ 21 w 45"/>
                <a:gd name="T5" fmla="*/ 4 h 21"/>
                <a:gd name="T6" fmla="*/ 32 w 45"/>
                <a:gd name="T7" fmla="*/ 0 h 21"/>
                <a:gd name="T8" fmla="*/ 45 w 45"/>
                <a:gd name="T9" fmla="*/ 4 h 21"/>
                <a:gd name="T10" fmla="*/ 6 w 45"/>
                <a:gd name="T11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21">
                  <a:moveTo>
                    <a:pt x="0" y="10"/>
                  </a:moveTo>
                  <a:cubicBezTo>
                    <a:pt x="3" y="7"/>
                    <a:pt x="7" y="4"/>
                    <a:pt x="10" y="3"/>
                  </a:cubicBezTo>
                  <a:cubicBezTo>
                    <a:pt x="15" y="1"/>
                    <a:pt x="16" y="4"/>
                    <a:pt x="21" y="4"/>
                  </a:cubicBezTo>
                  <a:cubicBezTo>
                    <a:pt x="25" y="4"/>
                    <a:pt x="27" y="0"/>
                    <a:pt x="32" y="0"/>
                  </a:cubicBezTo>
                  <a:cubicBezTo>
                    <a:pt x="36" y="0"/>
                    <a:pt x="41" y="3"/>
                    <a:pt x="45" y="4"/>
                  </a:cubicBezTo>
                  <a:cubicBezTo>
                    <a:pt x="40" y="21"/>
                    <a:pt x="15" y="15"/>
                    <a:pt x="6" y="13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Freeform 186">
              <a:extLst>
                <a:ext uri="{FF2B5EF4-FFF2-40B4-BE49-F238E27FC236}">
                  <a16:creationId xmlns:a16="http://schemas.microsoft.com/office/drawing/2014/main" id="{82832272-21EF-43E4-ABAE-5D076BA05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628" y="-2022311"/>
              <a:ext cx="109538" cy="46038"/>
            </a:xfrm>
            <a:custGeom>
              <a:avLst/>
              <a:gdLst>
                <a:gd name="T0" fmla="*/ 2 w 26"/>
                <a:gd name="T1" fmla="*/ 11 h 11"/>
                <a:gd name="T2" fmla="*/ 1 w 26"/>
                <a:gd name="T3" fmla="*/ 11 h 11"/>
                <a:gd name="T4" fmla="*/ 1 w 26"/>
                <a:gd name="T5" fmla="*/ 9 h 11"/>
                <a:gd name="T6" fmla="*/ 11 w 26"/>
                <a:gd name="T7" fmla="*/ 1 h 11"/>
                <a:gd name="T8" fmla="*/ 25 w 26"/>
                <a:gd name="T9" fmla="*/ 8 h 11"/>
                <a:gd name="T10" fmla="*/ 25 w 26"/>
                <a:gd name="T11" fmla="*/ 10 h 11"/>
                <a:gd name="T12" fmla="*/ 23 w 26"/>
                <a:gd name="T13" fmla="*/ 10 h 11"/>
                <a:gd name="T14" fmla="*/ 12 w 26"/>
                <a:gd name="T15" fmla="*/ 4 h 11"/>
                <a:gd name="T16" fmla="*/ 3 w 26"/>
                <a:gd name="T17" fmla="*/ 10 h 11"/>
                <a:gd name="T18" fmla="*/ 2 w 26"/>
                <a:gd name="T1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" y="11"/>
                  </a:moveTo>
                  <a:cubicBezTo>
                    <a:pt x="2" y="11"/>
                    <a:pt x="2" y="11"/>
                    <a:pt x="1" y="11"/>
                  </a:cubicBezTo>
                  <a:cubicBezTo>
                    <a:pt x="1" y="11"/>
                    <a:pt x="0" y="10"/>
                    <a:pt x="1" y="9"/>
                  </a:cubicBezTo>
                  <a:cubicBezTo>
                    <a:pt x="3" y="4"/>
                    <a:pt x="7" y="1"/>
                    <a:pt x="11" y="1"/>
                  </a:cubicBezTo>
                  <a:cubicBezTo>
                    <a:pt x="17" y="0"/>
                    <a:pt x="22" y="3"/>
                    <a:pt x="25" y="8"/>
                  </a:cubicBezTo>
                  <a:cubicBezTo>
                    <a:pt x="26" y="9"/>
                    <a:pt x="25" y="10"/>
                    <a:pt x="25" y="10"/>
                  </a:cubicBezTo>
                  <a:cubicBezTo>
                    <a:pt x="24" y="11"/>
                    <a:pt x="23" y="11"/>
                    <a:pt x="23" y="10"/>
                  </a:cubicBezTo>
                  <a:cubicBezTo>
                    <a:pt x="20" y="6"/>
                    <a:pt x="16" y="3"/>
                    <a:pt x="12" y="4"/>
                  </a:cubicBezTo>
                  <a:cubicBezTo>
                    <a:pt x="8" y="4"/>
                    <a:pt x="5" y="6"/>
                    <a:pt x="3" y="10"/>
                  </a:cubicBezTo>
                  <a:cubicBezTo>
                    <a:pt x="3" y="11"/>
                    <a:pt x="3" y="11"/>
                    <a:pt x="2" y="11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Oval 187">
              <a:extLst>
                <a:ext uri="{FF2B5EF4-FFF2-40B4-BE49-F238E27FC236}">
                  <a16:creationId xmlns:a16="http://schemas.microsoft.com/office/drawing/2014/main" id="{69E02C3B-D390-494B-A845-B7269B8A5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28" y="-2158836"/>
              <a:ext cx="55563" cy="55563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Oval 188">
              <a:extLst>
                <a:ext uri="{FF2B5EF4-FFF2-40B4-BE49-F238E27FC236}">
                  <a16:creationId xmlns:a16="http://schemas.microsoft.com/office/drawing/2014/main" id="{4DD29E57-D50E-4378-8EEA-CC6F4B139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728" y="-2158836"/>
              <a:ext cx="55563" cy="55563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Freeform 189">
              <a:extLst>
                <a:ext uri="{FF2B5EF4-FFF2-40B4-BE49-F238E27FC236}">
                  <a16:creationId xmlns:a16="http://schemas.microsoft.com/office/drawing/2014/main" id="{D4831223-09BC-4CF8-BBE0-09F68E137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828" y="-2239798"/>
              <a:ext cx="160338" cy="60325"/>
            </a:xfrm>
            <a:custGeom>
              <a:avLst/>
              <a:gdLst>
                <a:gd name="T0" fmla="*/ 2 w 38"/>
                <a:gd name="T1" fmla="*/ 14 h 14"/>
                <a:gd name="T2" fmla="*/ 0 w 38"/>
                <a:gd name="T3" fmla="*/ 13 h 14"/>
                <a:gd name="T4" fmla="*/ 1 w 38"/>
                <a:gd name="T5" fmla="*/ 11 h 14"/>
                <a:gd name="T6" fmla="*/ 37 w 38"/>
                <a:gd name="T7" fmla="*/ 6 h 14"/>
                <a:gd name="T8" fmla="*/ 38 w 38"/>
                <a:gd name="T9" fmla="*/ 8 h 14"/>
                <a:gd name="T10" fmla="*/ 36 w 38"/>
                <a:gd name="T11" fmla="*/ 9 h 14"/>
                <a:gd name="T12" fmla="*/ 2 w 38"/>
                <a:gd name="T13" fmla="*/ 14 h 14"/>
                <a:gd name="T14" fmla="*/ 2 w 38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4">
                  <a:moveTo>
                    <a:pt x="2" y="14"/>
                  </a:moveTo>
                  <a:cubicBezTo>
                    <a:pt x="1" y="14"/>
                    <a:pt x="1" y="14"/>
                    <a:pt x="0" y="13"/>
                  </a:cubicBezTo>
                  <a:cubicBezTo>
                    <a:pt x="0" y="12"/>
                    <a:pt x="0" y="12"/>
                    <a:pt x="1" y="11"/>
                  </a:cubicBezTo>
                  <a:cubicBezTo>
                    <a:pt x="19" y="0"/>
                    <a:pt x="17" y="2"/>
                    <a:pt x="37" y="6"/>
                  </a:cubicBezTo>
                  <a:cubicBezTo>
                    <a:pt x="38" y="7"/>
                    <a:pt x="38" y="7"/>
                    <a:pt x="38" y="8"/>
                  </a:cubicBezTo>
                  <a:cubicBezTo>
                    <a:pt x="38" y="9"/>
                    <a:pt x="37" y="9"/>
                    <a:pt x="36" y="9"/>
                  </a:cubicBezTo>
                  <a:cubicBezTo>
                    <a:pt x="25" y="6"/>
                    <a:pt x="12" y="8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Freeform 190">
              <a:extLst>
                <a:ext uri="{FF2B5EF4-FFF2-40B4-BE49-F238E27FC236}">
                  <a16:creationId xmlns:a16="http://schemas.microsoft.com/office/drawing/2014/main" id="{4AC901B6-D3A9-4C2A-A5BC-7A7741DFF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166" y="-2227098"/>
              <a:ext cx="166688" cy="47625"/>
            </a:xfrm>
            <a:custGeom>
              <a:avLst/>
              <a:gdLst>
                <a:gd name="T0" fmla="*/ 37 w 39"/>
                <a:gd name="T1" fmla="*/ 11 h 11"/>
                <a:gd name="T2" fmla="*/ 36 w 39"/>
                <a:gd name="T3" fmla="*/ 11 h 11"/>
                <a:gd name="T4" fmla="*/ 2 w 39"/>
                <a:gd name="T5" fmla="*/ 6 h 11"/>
                <a:gd name="T6" fmla="*/ 1 w 39"/>
                <a:gd name="T7" fmla="*/ 5 h 11"/>
                <a:gd name="T8" fmla="*/ 2 w 39"/>
                <a:gd name="T9" fmla="*/ 3 h 11"/>
                <a:gd name="T10" fmla="*/ 38 w 39"/>
                <a:gd name="T11" fmla="*/ 8 h 11"/>
                <a:gd name="T12" fmla="*/ 38 w 39"/>
                <a:gd name="T13" fmla="*/ 10 h 11"/>
                <a:gd name="T14" fmla="*/ 37 w 39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1">
                  <a:moveTo>
                    <a:pt x="37" y="11"/>
                  </a:moveTo>
                  <a:cubicBezTo>
                    <a:pt x="37" y="11"/>
                    <a:pt x="37" y="11"/>
                    <a:pt x="36" y="11"/>
                  </a:cubicBezTo>
                  <a:cubicBezTo>
                    <a:pt x="27" y="5"/>
                    <a:pt x="14" y="3"/>
                    <a:pt x="2" y="6"/>
                  </a:cubicBezTo>
                  <a:cubicBezTo>
                    <a:pt x="2" y="6"/>
                    <a:pt x="1" y="6"/>
                    <a:pt x="1" y="5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4" y="0"/>
                    <a:pt x="28" y="2"/>
                    <a:pt x="38" y="8"/>
                  </a:cubicBezTo>
                  <a:cubicBezTo>
                    <a:pt x="38" y="9"/>
                    <a:pt x="39" y="9"/>
                    <a:pt x="38" y="10"/>
                  </a:cubicBezTo>
                  <a:cubicBezTo>
                    <a:pt x="38" y="11"/>
                    <a:pt x="38" y="11"/>
                    <a:pt x="37" y="11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194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2;p40">
            <a:extLst>
              <a:ext uri="{FF2B5EF4-FFF2-40B4-BE49-F238E27FC236}">
                <a16:creationId xmlns:a16="http://schemas.microsoft.com/office/drawing/2014/main" id="{F82E7093-BA3F-4229-91A3-13667FDE20D8}"/>
              </a:ext>
            </a:extLst>
          </p:cNvPr>
          <p:cNvSpPr/>
          <p:nvPr/>
        </p:nvSpPr>
        <p:spPr>
          <a:xfrm>
            <a:off x="3219450" y="1445719"/>
            <a:ext cx="5797355" cy="4632657"/>
          </a:xfrm>
          <a:prstGeom prst="roundRect">
            <a:avLst>
              <a:gd name="adj" fmla="val 8258"/>
            </a:avLst>
          </a:prstGeom>
          <a:solidFill>
            <a:srgbClr val="133E87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9803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6" name="Google Shape;283;p40">
            <a:extLst>
              <a:ext uri="{FF2B5EF4-FFF2-40B4-BE49-F238E27FC236}">
                <a16:creationId xmlns:a16="http://schemas.microsoft.com/office/drawing/2014/main" id="{19447C25-207E-4A85-AD75-3601A1537381}"/>
              </a:ext>
            </a:extLst>
          </p:cNvPr>
          <p:cNvSpPr txBox="1"/>
          <p:nvPr/>
        </p:nvSpPr>
        <p:spPr>
          <a:xfrm>
            <a:off x="3354211" y="2515289"/>
            <a:ext cx="2530437" cy="2623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6600" b="1" kern="0" dirty="0" err="1">
                <a:solidFill>
                  <a:srgbClr val="FFFFFF"/>
                </a:solidFill>
                <a:latin typeface="Hantoria Signature NoLigature" pitchFamily="2" charset="0"/>
                <a:ea typeface="Red Hat Display"/>
                <a:cs typeface="Red Hat Display"/>
                <a:sym typeface="Red Hat Display"/>
              </a:rPr>
              <a:t>Fiin</a:t>
            </a:r>
            <a:endParaRPr sz="11500" kern="0" dirty="0">
              <a:solidFill>
                <a:srgbClr val="000000"/>
              </a:solidFill>
              <a:latin typeface="Hantoria Signature NoLigature" pitchFamily="2" charset="0"/>
              <a:cs typeface="Arial"/>
              <a:sym typeface="Arial"/>
            </a:endParaRPr>
          </a:p>
        </p:txBody>
      </p:sp>
      <p:sp>
        <p:nvSpPr>
          <p:cNvPr id="7" name="Google Shape;284;p40">
            <a:extLst>
              <a:ext uri="{FF2B5EF4-FFF2-40B4-BE49-F238E27FC236}">
                <a16:creationId xmlns:a16="http://schemas.microsoft.com/office/drawing/2014/main" id="{46EDC557-05FC-4C2C-A0D3-F60E453DD802}"/>
              </a:ext>
            </a:extLst>
          </p:cNvPr>
          <p:cNvSpPr/>
          <p:nvPr/>
        </p:nvSpPr>
        <p:spPr>
          <a:xfrm>
            <a:off x="5916789" y="4292057"/>
            <a:ext cx="2530437" cy="596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 dirty="0">
                <a:solidFill>
                  <a:srgbClr val="FFFFF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</a:t>
            </a:r>
            <a:endParaRPr sz="2400" kern="0" dirty="0">
              <a:solidFill>
                <a:srgbClr val="000000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grpSp>
        <p:nvGrpSpPr>
          <p:cNvPr id="8" name="Google Shape;285;p40">
            <a:extLst>
              <a:ext uri="{FF2B5EF4-FFF2-40B4-BE49-F238E27FC236}">
                <a16:creationId xmlns:a16="http://schemas.microsoft.com/office/drawing/2014/main" id="{DC3B2A0F-292E-49DF-A37F-86308C0AA63A}"/>
              </a:ext>
            </a:extLst>
          </p:cNvPr>
          <p:cNvGrpSpPr/>
          <p:nvPr/>
        </p:nvGrpSpPr>
        <p:grpSpPr>
          <a:xfrm>
            <a:off x="7988515" y="1081425"/>
            <a:ext cx="719227" cy="719974"/>
            <a:chOff x="4951411" y="1419225"/>
            <a:chExt cx="442539" cy="442539"/>
          </a:xfrm>
        </p:grpSpPr>
        <p:sp>
          <p:nvSpPr>
            <p:cNvPr id="9" name="Google Shape;286;p40">
              <a:extLst>
                <a:ext uri="{FF2B5EF4-FFF2-40B4-BE49-F238E27FC236}">
                  <a16:creationId xmlns:a16="http://schemas.microsoft.com/office/drawing/2014/main" id="{65801446-2940-41A8-868F-063ABAA5108C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adFill>
              <a:gsLst>
                <a:gs pos="0">
                  <a:srgbClr val="73DEDE"/>
                </a:gs>
                <a:gs pos="15000">
                  <a:srgbClr val="73DEDE"/>
                </a:gs>
                <a:gs pos="45000">
                  <a:srgbClr val="2AD0D0"/>
                </a:gs>
                <a:gs pos="80000">
                  <a:srgbClr val="0F4242"/>
                </a:gs>
                <a:gs pos="100000">
                  <a:srgbClr val="0F424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" name="Google Shape;287;p40">
              <a:extLst>
                <a:ext uri="{FF2B5EF4-FFF2-40B4-BE49-F238E27FC236}">
                  <a16:creationId xmlns:a16="http://schemas.microsoft.com/office/drawing/2014/main" id="{1BDA48FF-C4A2-4919-B8A6-8C5DBFFBE7F7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34" name="Google Shape;311;p40">
            <a:extLst>
              <a:ext uri="{FF2B5EF4-FFF2-40B4-BE49-F238E27FC236}">
                <a16:creationId xmlns:a16="http://schemas.microsoft.com/office/drawing/2014/main" id="{85AE0F1D-EF11-482B-A836-6143F075256B}"/>
              </a:ext>
            </a:extLst>
          </p:cNvPr>
          <p:cNvSpPr/>
          <p:nvPr/>
        </p:nvSpPr>
        <p:spPr>
          <a:xfrm>
            <a:off x="6096000" y="5253113"/>
            <a:ext cx="1757864" cy="45372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35" name="Google Shape;312;p40">
            <a:extLst>
              <a:ext uri="{FF2B5EF4-FFF2-40B4-BE49-F238E27FC236}">
                <a16:creationId xmlns:a16="http://schemas.microsoft.com/office/drawing/2014/main" id="{9C1B5241-E16A-4068-A950-6C92E362DAE8}"/>
              </a:ext>
            </a:extLst>
          </p:cNvPr>
          <p:cNvGrpSpPr/>
          <p:nvPr/>
        </p:nvGrpSpPr>
        <p:grpSpPr>
          <a:xfrm>
            <a:off x="6386555" y="5400438"/>
            <a:ext cx="1180565" cy="181273"/>
            <a:chOff x="3753990" y="4826794"/>
            <a:chExt cx="1414255" cy="216929"/>
          </a:xfrm>
          <a:solidFill>
            <a:srgbClr val="133E87"/>
          </a:solidFill>
        </p:grpSpPr>
        <p:sp>
          <p:nvSpPr>
            <p:cNvPr id="36" name="Google Shape;313;p40">
              <a:extLst>
                <a:ext uri="{FF2B5EF4-FFF2-40B4-BE49-F238E27FC236}">
                  <a16:creationId xmlns:a16="http://schemas.microsoft.com/office/drawing/2014/main" id="{E3398240-A1C4-4FA9-B7F3-ECDB93778CD4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7" name="Google Shape;314;p40">
              <a:extLst>
                <a:ext uri="{FF2B5EF4-FFF2-40B4-BE49-F238E27FC236}">
                  <a16:creationId xmlns:a16="http://schemas.microsoft.com/office/drawing/2014/main" id="{59FF1F4D-2B4B-4038-8ECC-0767A5110BDC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8" name="Google Shape;315;p40">
              <a:extLst>
                <a:ext uri="{FF2B5EF4-FFF2-40B4-BE49-F238E27FC236}">
                  <a16:creationId xmlns:a16="http://schemas.microsoft.com/office/drawing/2014/main" id="{FA8B944F-8301-4982-B96F-1C06591A6106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9" name="Google Shape;316;p40">
              <a:extLst>
                <a:ext uri="{FF2B5EF4-FFF2-40B4-BE49-F238E27FC236}">
                  <a16:creationId xmlns:a16="http://schemas.microsoft.com/office/drawing/2014/main" id="{51C62D6F-67ED-4B6D-A5D1-0EA96FFA3091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40" name="Google Shape;317;p40">
              <a:extLst>
                <a:ext uri="{FF2B5EF4-FFF2-40B4-BE49-F238E27FC236}">
                  <a16:creationId xmlns:a16="http://schemas.microsoft.com/office/drawing/2014/main" id="{64BF722F-A6C7-493F-B900-A85AA81261E7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rgbClr val="133E87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45" name="Google Shape;322;p40" descr="User">
            <a:extLst>
              <a:ext uri="{FF2B5EF4-FFF2-40B4-BE49-F238E27FC236}">
                <a16:creationId xmlns:a16="http://schemas.microsoft.com/office/drawing/2014/main" id="{1B834F6F-06FA-4D0F-B656-ABD1968E18C2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134315" y="1220420"/>
            <a:ext cx="427626" cy="428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324;p40">
            <a:extLst>
              <a:ext uri="{FF2B5EF4-FFF2-40B4-BE49-F238E27FC236}">
                <a16:creationId xmlns:a16="http://schemas.microsoft.com/office/drawing/2014/main" id="{92026F7B-3727-4E8D-BBB6-B48576094CC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875" r="21874"/>
          <a:stretch/>
        </p:blipFill>
        <p:spPr>
          <a:xfrm>
            <a:off x="3729773" y="772969"/>
            <a:ext cx="1440136" cy="144164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5" name="Group 104">
            <a:extLst>
              <a:ext uri="{FF2B5EF4-FFF2-40B4-BE49-F238E27FC236}">
                <a16:creationId xmlns:a16="http://schemas.microsoft.com/office/drawing/2014/main" id="{B425A259-95B5-4DDA-AE23-879524A7B885}"/>
              </a:ext>
            </a:extLst>
          </p:cNvPr>
          <p:cNvGrpSpPr/>
          <p:nvPr/>
        </p:nvGrpSpPr>
        <p:grpSpPr>
          <a:xfrm>
            <a:off x="3862940" y="325369"/>
            <a:ext cx="1309688" cy="1825626"/>
            <a:chOff x="3369153" y="-2901786"/>
            <a:chExt cx="1309688" cy="1825626"/>
          </a:xfrm>
        </p:grpSpPr>
        <p:sp>
          <p:nvSpPr>
            <p:cNvPr id="67" name="Freeform 193">
              <a:extLst>
                <a:ext uri="{FF2B5EF4-FFF2-40B4-BE49-F238E27FC236}">
                  <a16:creationId xmlns:a16="http://schemas.microsoft.com/office/drawing/2014/main" id="{F58D03D9-506D-4A56-8A39-767D6761E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153" y="-1738148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6 w 306"/>
                <a:gd name="T5" fmla="*/ 85 h 145"/>
                <a:gd name="T6" fmla="*/ 55 w 306"/>
                <a:gd name="T7" fmla="*/ 120 h 145"/>
                <a:gd name="T8" fmla="*/ 306 w 306"/>
                <a:gd name="T9" fmla="*/ 74 h 145"/>
                <a:gd name="T10" fmla="*/ 230 w 306"/>
                <a:gd name="T11" fmla="*/ 45 h 145"/>
                <a:gd name="T12" fmla="*/ 189 w 306"/>
                <a:gd name="T13" fmla="*/ 39 h 145"/>
                <a:gd name="T14" fmla="*/ 183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7"/>
                    <a:pt x="101" y="47"/>
                    <a:pt x="70" y="61"/>
                  </a:cubicBezTo>
                  <a:cubicBezTo>
                    <a:pt x="55" y="68"/>
                    <a:pt x="38" y="73"/>
                    <a:pt x="26" y="85"/>
                  </a:cubicBezTo>
                  <a:cubicBezTo>
                    <a:pt x="0" y="107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4"/>
                  </a:cubicBezTo>
                  <a:cubicBezTo>
                    <a:pt x="293" y="52"/>
                    <a:pt x="254" y="47"/>
                    <a:pt x="230" y="45"/>
                  </a:cubicBezTo>
                  <a:cubicBezTo>
                    <a:pt x="222" y="44"/>
                    <a:pt x="195" y="44"/>
                    <a:pt x="189" y="39"/>
                  </a:cubicBezTo>
                  <a:cubicBezTo>
                    <a:pt x="181" y="33"/>
                    <a:pt x="182" y="9"/>
                    <a:pt x="18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194">
              <a:extLst>
                <a:ext uri="{FF2B5EF4-FFF2-40B4-BE49-F238E27FC236}">
                  <a16:creationId xmlns:a16="http://schemas.microsoft.com/office/drawing/2014/main" id="{C9A409D1-3653-4D49-A855-27C7930D6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7891" y="-1738148"/>
              <a:ext cx="1250950" cy="661988"/>
            </a:xfrm>
            <a:custGeom>
              <a:avLst/>
              <a:gdLst>
                <a:gd name="T0" fmla="*/ 137 w 295"/>
                <a:gd name="T1" fmla="*/ 136 h 156"/>
                <a:gd name="T2" fmla="*/ 41 w 295"/>
                <a:gd name="T3" fmla="*/ 122 h 156"/>
                <a:gd name="T4" fmla="*/ 36 w 295"/>
                <a:gd name="T5" fmla="*/ 120 h 156"/>
                <a:gd name="T6" fmla="*/ 1 w 295"/>
                <a:gd name="T7" fmla="*/ 101 h 156"/>
                <a:gd name="T8" fmla="*/ 10 w 295"/>
                <a:gd name="T9" fmla="*/ 83 h 156"/>
                <a:gd name="T10" fmla="*/ 46 w 295"/>
                <a:gd name="T11" fmla="*/ 63 h 156"/>
                <a:gd name="T12" fmla="*/ 55 w 295"/>
                <a:gd name="T13" fmla="*/ 59 h 156"/>
                <a:gd name="T14" fmla="*/ 78 w 295"/>
                <a:gd name="T15" fmla="*/ 51 h 156"/>
                <a:gd name="T16" fmla="*/ 118 w 295"/>
                <a:gd name="T17" fmla="*/ 3 h 156"/>
                <a:gd name="T18" fmla="*/ 121 w 295"/>
                <a:gd name="T19" fmla="*/ 2 h 156"/>
                <a:gd name="T20" fmla="*/ 79 w 295"/>
                <a:gd name="T21" fmla="*/ 55 h 156"/>
                <a:gd name="T22" fmla="*/ 57 w 295"/>
                <a:gd name="T23" fmla="*/ 63 h 156"/>
                <a:gd name="T24" fmla="*/ 48 w 295"/>
                <a:gd name="T25" fmla="*/ 67 h 156"/>
                <a:gd name="T26" fmla="*/ 13 w 295"/>
                <a:gd name="T27" fmla="*/ 86 h 156"/>
                <a:gd name="T28" fmla="*/ 5 w 295"/>
                <a:gd name="T29" fmla="*/ 100 h 156"/>
                <a:gd name="T30" fmla="*/ 37 w 295"/>
                <a:gd name="T31" fmla="*/ 117 h 156"/>
                <a:gd name="T32" fmla="*/ 42 w 295"/>
                <a:gd name="T33" fmla="*/ 118 h 156"/>
                <a:gd name="T34" fmla="*/ 290 w 295"/>
                <a:gd name="T35" fmla="*/ 73 h 156"/>
                <a:gd name="T36" fmla="*/ 216 w 295"/>
                <a:gd name="T37" fmla="*/ 47 h 156"/>
                <a:gd name="T38" fmla="*/ 208 w 295"/>
                <a:gd name="T39" fmla="*/ 46 h 156"/>
                <a:gd name="T40" fmla="*/ 173 w 295"/>
                <a:gd name="T41" fmla="*/ 40 h 156"/>
                <a:gd name="T42" fmla="*/ 167 w 295"/>
                <a:gd name="T43" fmla="*/ 0 h 156"/>
                <a:gd name="T44" fmla="*/ 170 w 295"/>
                <a:gd name="T45" fmla="*/ 0 h 156"/>
                <a:gd name="T46" fmla="*/ 176 w 295"/>
                <a:gd name="T47" fmla="*/ 37 h 156"/>
                <a:gd name="T48" fmla="*/ 208 w 295"/>
                <a:gd name="T49" fmla="*/ 42 h 156"/>
                <a:gd name="T50" fmla="*/ 217 w 295"/>
                <a:gd name="T51" fmla="*/ 43 h 156"/>
                <a:gd name="T52" fmla="*/ 294 w 295"/>
                <a:gd name="T53" fmla="*/ 73 h 156"/>
                <a:gd name="T54" fmla="*/ 295 w 295"/>
                <a:gd name="T55" fmla="*/ 74 h 156"/>
                <a:gd name="T56" fmla="*/ 294 w 295"/>
                <a:gd name="T57" fmla="*/ 75 h 156"/>
                <a:gd name="T58" fmla="*/ 137 w 295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6">
                  <a:moveTo>
                    <a:pt x="137" y="136"/>
                  </a:moveTo>
                  <a:cubicBezTo>
                    <a:pt x="107" y="136"/>
                    <a:pt x="74" y="132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6"/>
                    <a:pt x="3" y="90"/>
                    <a:pt x="10" y="83"/>
                  </a:cubicBezTo>
                  <a:cubicBezTo>
                    <a:pt x="21" y="74"/>
                    <a:pt x="34" y="69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7"/>
                    <a:pt x="79" y="55"/>
                  </a:cubicBezTo>
                  <a:cubicBezTo>
                    <a:pt x="71" y="57"/>
                    <a:pt x="63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3" y="77"/>
                    <a:pt x="13" y="86"/>
                  </a:cubicBezTo>
                  <a:cubicBezTo>
                    <a:pt x="7" y="92"/>
                    <a:pt x="4" y="96"/>
                    <a:pt x="5" y="100"/>
                  </a:cubicBezTo>
                  <a:cubicBezTo>
                    <a:pt x="7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6"/>
                    <a:pt x="290" y="73"/>
                  </a:cubicBezTo>
                  <a:cubicBezTo>
                    <a:pt x="276" y="53"/>
                    <a:pt x="236" y="49"/>
                    <a:pt x="216" y="47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3"/>
                    <a:pt x="167" y="0"/>
                    <a:pt x="167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6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3"/>
                    <a:pt x="215" y="43"/>
                    <a:pt x="217" y="43"/>
                  </a:cubicBezTo>
                  <a:cubicBezTo>
                    <a:pt x="239" y="45"/>
                    <a:pt x="279" y="49"/>
                    <a:pt x="294" y="73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195">
              <a:extLst>
                <a:ext uri="{FF2B5EF4-FFF2-40B4-BE49-F238E27FC236}">
                  <a16:creationId xmlns:a16="http://schemas.microsoft.com/office/drawing/2014/main" id="{0130231B-9167-4742-8A1C-C4DC0296C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153" y="-1560348"/>
              <a:ext cx="1296988" cy="438150"/>
            </a:xfrm>
            <a:custGeom>
              <a:avLst/>
              <a:gdLst>
                <a:gd name="T0" fmla="*/ 230 w 306"/>
                <a:gd name="T1" fmla="*/ 3 h 103"/>
                <a:gd name="T2" fmla="*/ 199 w 306"/>
                <a:gd name="T3" fmla="*/ 0 h 103"/>
                <a:gd name="T4" fmla="*/ 118 w 306"/>
                <a:gd name="T5" fmla="*/ 2 h 103"/>
                <a:gd name="T6" fmla="*/ 70 w 306"/>
                <a:gd name="T7" fmla="*/ 19 h 103"/>
                <a:gd name="T8" fmla="*/ 26 w 306"/>
                <a:gd name="T9" fmla="*/ 43 h 103"/>
                <a:gd name="T10" fmla="*/ 55 w 306"/>
                <a:gd name="T11" fmla="*/ 78 h 103"/>
                <a:gd name="T12" fmla="*/ 306 w 306"/>
                <a:gd name="T13" fmla="*/ 32 h 103"/>
                <a:gd name="T14" fmla="*/ 230 w 306"/>
                <a:gd name="T15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03">
                  <a:moveTo>
                    <a:pt x="230" y="3"/>
                  </a:moveTo>
                  <a:cubicBezTo>
                    <a:pt x="224" y="2"/>
                    <a:pt x="209" y="2"/>
                    <a:pt x="199" y="0"/>
                  </a:cubicBezTo>
                  <a:cubicBezTo>
                    <a:pt x="177" y="14"/>
                    <a:pt x="139" y="21"/>
                    <a:pt x="118" y="2"/>
                  </a:cubicBezTo>
                  <a:cubicBezTo>
                    <a:pt x="104" y="9"/>
                    <a:pt x="85" y="12"/>
                    <a:pt x="70" y="19"/>
                  </a:cubicBezTo>
                  <a:cubicBezTo>
                    <a:pt x="55" y="26"/>
                    <a:pt x="38" y="31"/>
                    <a:pt x="26" y="43"/>
                  </a:cubicBezTo>
                  <a:cubicBezTo>
                    <a:pt x="0" y="65"/>
                    <a:pt x="34" y="72"/>
                    <a:pt x="55" y="78"/>
                  </a:cubicBezTo>
                  <a:cubicBezTo>
                    <a:pt x="142" y="103"/>
                    <a:pt x="241" y="100"/>
                    <a:pt x="306" y="32"/>
                  </a:cubicBezTo>
                  <a:cubicBezTo>
                    <a:pt x="293" y="10"/>
                    <a:pt x="254" y="5"/>
                    <a:pt x="23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196">
              <a:extLst>
                <a:ext uri="{FF2B5EF4-FFF2-40B4-BE49-F238E27FC236}">
                  <a16:creationId xmlns:a16="http://schemas.microsoft.com/office/drawing/2014/main" id="{CF7F36E9-8815-4469-9185-38F3509AC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7891" y="-1568286"/>
              <a:ext cx="1250950" cy="407988"/>
            </a:xfrm>
            <a:custGeom>
              <a:avLst/>
              <a:gdLst>
                <a:gd name="T0" fmla="*/ 137 w 295"/>
                <a:gd name="T1" fmla="*/ 96 h 96"/>
                <a:gd name="T2" fmla="*/ 137 w 295"/>
                <a:gd name="T3" fmla="*/ 96 h 96"/>
                <a:gd name="T4" fmla="*/ 41 w 295"/>
                <a:gd name="T5" fmla="*/ 82 h 96"/>
                <a:gd name="T6" fmla="*/ 36 w 295"/>
                <a:gd name="T7" fmla="*/ 80 h 96"/>
                <a:gd name="T8" fmla="*/ 1 w 295"/>
                <a:gd name="T9" fmla="*/ 61 h 96"/>
                <a:gd name="T10" fmla="*/ 10 w 295"/>
                <a:gd name="T11" fmla="*/ 43 h 96"/>
                <a:gd name="T12" fmla="*/ 46 w 295"/>
                <a:gd name="T13" fmla="*/ 23 h 96"/>
                <a:gd name="T14" fmla="*/ 55 w 295"/>
                <a:gd name="T15" fmla="*/ 19 h 96"/>
                <a:gd name="T16" fmla="*/ 78 w 295"/>
                <a:gd name="T17" fmla="*/ 11 h 96"/>
                <a:gd name="T18" fmla="*/ 103 w 295"/>
                <a:gd name="T19" fmla="*/ 2 h 96"/>
                <a:gd name="T20" fmla="*/ 104 w 295"/>
                <a:gd name="T21" fmla="*/ 1 h 96"/>
                <a:gd name="T22" fmla="*/ 105 w 295"/>
                <a:gd name="T23" fmla="*/ 2 h 96"/>
                <a:gd name="T24" fmla="*/ 139 w 295"/>
                <a:gd name="T25" fmla="*/ 14 h 96"/>
                <a:gd name="T26" fmla="*/ 184 w 295"/>
                <a:gd name="T27" fmla="*/ 1 h 96"/>
                <a:gd name="T28" fmla="*/ 184 w 295"/>
                <a:gd name="T29" fmla="*/ 0 h 96"/>
                <a:gd name="T30" fmla="*/ 185 w 295"/>
                <a:gd name="T31" fmla="*/ 0 h 96"/>
                <a:gd name="T32" fmla="*/ 208 w 295"/>
                <a:gd name="T33" fmla="*/ 2 h 96"/>
                <a:gd name="T34" fmla="*/ 217 w 295"/>
                <a:gd name="T35" fmla="*/ 3 h 96"/>
                <a:gd name="T36" fmla="*/ 294 w 295"/>
                <a:gd name="T37" fmla="*/ 33 h 96"/>
                <a:gd name="T38" fmla="*/ 295 w 295"/>
                <a:gd name="T39" fmla="*/ 34 h 96"/>
                <a:gd name="T40" fmla="*/ 294 w 295"/>
                <a:gd name="T41" fmla="*/ 35 h 96"/>
                <a:gd name="T42" fmla="*/ 137 w 295"/>
                <a:gd name="T43" fmla="*/ 96 h 96"/>
                <a:gd name="T44" fmla="*/ 103 w 295"/>
                <a:gd name="T45" fmla="*/ 6 h 96"/>
                <a:gd name="T46" fmla="*/ 79 w 295"/>
                <a:gd name="T47" fmla="*/ 15 h 96"/>
                <a:gd name="T48" fmla="*/ 57 w 295"/>
                <a:gd name="T49" fmla="*/ 23 h 96"/>
                <a:gd name="T50" fmla="*/ 48 w 295"/>
                <a:gd name="T51" fmla="*/ 27 h 96"/>
                <a:gd name="T52" fmla="*/ 13 w 295"/>
                <a:gd name="T53" fmla="*/ 46 h 96"/>
                <a:gd name="T54" fmla="*/ 5 w 295"/>
                <a:gd name="T55" fmla="*/ 60 h 96"/>
                <a:gd name="T56" fmla="*/ 37 w 295"/>
                <a:gd name="T57" fmla="*/ 77 h 96"/>
                <a:gd name="T58" fmla="*/ 42 w 295"/>
                <a:gd name="T59" fmla="*/ 78 h 96"/>
                <a:gd name="T60" fmla="*/ 137 w 295"/>
                <a:gd name="T61" fmla="*/ 92 h 96"/>
                <a:gd name="T62" fmla="*/ 290 w 295"/>
                <a:gd name="T63" fmla="*/ 33 h 96"/>
                <a:gd name="T64" fmla="*/ 216 w 295"/>
                <a:gd name="T65" fmla="*/ 7 h 96"/>
                <a:gd name="T66" fmla="*/ 208 w 295"/>
                <a:gd name="T67" fmla="*/ 6 h 96"/>
                <a:gd name="T68" fmla="*/ 185 w 295"/>
                <a:gd name="T69" fmla="*/ 4 h 96"/>
                <a:gd name="T70" fmla="*/ 139 w 295"/>
                <a:gd name="T71" fmla="*/ 17 h 96"/>
                <a:gd name="T72" fmla="*/ 103 w 295"/>
                <a:gd name="T73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5" h="96">
                  <a:moveTo>
                    <a:pt x="137" y="96"/>
                  </a:moveTo>
                  <a:cubicBezTo>
                    <a:pt x="137" y="96"/>
                    <a:pt x="137" y="96"/>
                    <a:pt x="137" y="96"/>
                  </a:cubicBezTo>
                  <a:cubicBezTo>
                    <a:pt x="106" y="96"/>
                    <a:pt x="74" y="91"/>
                    <a:pt x="41" y="82"/>
                  </a:cubicBezTo>
                  <a:cubicBezTo>
                    <a:pt x="39" y="81"/>
                    <a:pt x="38" y="81"/>
                    <a:pt x="36" y="80"/>
                  </a:cubicBezTo>
                  <a:cubicBezTo>
                    <a:pt x="21" y="76"/>
                    <a:pt x="3" y="71"/>
                    <a:pt x="1" y="61"/>
                  </a:cubicBezTo>
                  <a:cubicBezTo>
                    <a:pt x="0" y="56"/>
                    <a:pt x="3" y="50"/>
                    <a:pt x="10" y="43"/>
                  </a:cubicBezTo>
                  <a:cubicBezTo>
                    <a:pt x="21" y="34"/>
                    <a:pt x="34" y="29"/>
                    <a:pt x="46" y="23"/>
                  </a:cubicBezTo>
                  <a:cubicBezTo>
                    <a:pt x="49" y="22"/>
                    <a:pt x="52" y="21"/>
                    <a:pt x="55" y="19"/>
                  </a:cubicBezTo>
                  <a:cubicBezTo>
                    <a:pt x="62" y="16"/>
                    <a:pt x="70" y="14"/>
                    <a:pt x="78" y="11"/>
                  </a:cubicBezTo>
                  <a:cubicBezTo>
                    <a:pt x="87" y="8"/>
                    <a:pt x="95" y="6"/>
                    <a:pt x="103" y="2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15" y="12"/>
                    <a:pt x="129" y="14"/>
                    <a:pt x="139" y="14"/>
                  </a:cubicBezTo>
                  <a:cubicBezTo>
                    <a:pt x="154" y="14"/>
                    <a:pt x="171" y="9"/>
                    <a:pt x="184" y="1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92" y="1"/>
                    <a:pt x="201" y="2"/>
                    <a:pt x="208" y="2"/>
                  </a:cubicBezTo>
                  <a:cubicBezTo>
                    <a:pt x="212" y="3"/>
                    <a:pt x="215" y="3"/>
                    <a:pt x="217" y="3"/>
                  </a:cubicBezTo>
                  <a:cubicBezTo>
                    <a:pt x="239" y="5"/>
                    <a:pt x="279" y="9"/>
                    <a:pt x="294" y="33"/>
                  </a:cubicBezTo>
                  <a:cubicBezTo>
                    <a:pt x="295" y="34"/>
                    <a:pt x="295" y="34"/>
                    <a:pt x="295" y="3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255" y="75"/>
                    <a:pt x="201" y="96"/>
                    <a:pt x="137" y="96"/>
                  </a:cubicBezTo>
                  <a:close/>
                  <a:moveTo>
                    <a:pt x="103" y="6"/>
                  </a:moveTo>
                  <a:cubicBezTo>
                    <a:pt x="96" y="9"/>
                    <a:pt x="87" y="12"/>
                    <a:pt x="79" y="15"/>
                  </a:cubicBezTo>
                  <a:cubicBezTo>
                    <a:pt x="71" y="17"/>
                    <a:pt x="63" y="20"/>
                    <a:pt x="57" y="23"/>
                  </a:cubicBezTo>
                  <a:cubicBezTo>
                    <a:pt x="54" y="24"/>
                    <a:pt x="51" y="25"/>
                    <a:pt x="48" y="27"/>
                  </a:cubicBezTo>
                  <a:cubicBezTo>
                    <a:pt x="36" y="32"/>
                    <a:pt x="23" y="37"/>
                    <a:pt x="13" y="46"/>
                  </a:cubicBezTo>
                  <a:cubicBezTo>
                    <a:pt x="7" y="52"/>
                    <a:pt x="4" y="56"/>
                    <a:pt x="5" y="60"/>
                  </a:cubicBezTo>
                  <a:cubicBezTo>
                    <a:pt x="7" y="68"/>
                    <a:pt x="24" y="73"/>
                    <a:pt x="37" y="77"/>
                  </a:cubicBezTo>
                  <a:cubicBezTo>
                    <a:pt x="39" y="77"/>
                    <a:pt x="40" y="78"/>
                    <a:pt x="42" y="78"/>
                  </a:cubicBezTo>
                  <a:cubicBezTo>
                    <a:pt x="75" y="88"/>
                    <a:pt x="107" y="92"/>
                    <a:pt x="137" y="92"/>
                  </a:cubicBezTo>
                  <a:cubicBezTo>
                    <a:pt x="200" y="92"/>
                    <a:pt x="252" y="72"/>
                    <a:pt x="290" y="33"/>
                  </a:cubicBezTo>
                  <a:cubicBezTo>
                    <a:pt x="276" y="13"/>
                    <a:pt x="236" y="9"/>
                    <a:pt x="216" y="7"/>
                  </a:cubicBezTo>
                  <a:cubicBezTo>
                    <a:pt x="214" y="6"/>
                    <a:pt x="211" y="6"/>
                    <a:pt x="208" y="6"/>
                  </a:cubicBezTo>
                  <a:cubicBezTo>
                    <a:pt x="201" y="6"/>
                    <a:pt x="192" y="5"/>
                    <a:pt x="185" y="4"/>
                  </a:cubicBezTo>
                  <a:cubicBezTo>
                    <a:pt x="172" y="12"/>
                    <a:pt x="155" y="17"/>
                    <a:pt x="139" y="17"/>
                  </a:cubicBezTo>
                  <a:cubicBezTo>
                    <a:pt x="124" y="17"/>
                    <a:pt x="112" y="13"/>
                    <a:pt x="103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197">
              <a:extLst>
                <a:ext uri="{FF2B5EF4-FFF2-40B4-BE49-F238E27FC236}">
                  <a16:creationId xmlns:a16="http://schemas.microsoft.com/office/drawing/2014/main" id="{5002AC65-5BF1-4852-800B-6B1A705F2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4516" y="-2244561"/>
              <a:ext cx="157163" cy="273050"/>
            </a:xfrm>
            <a:custGeom>
              <a:avLst/>
              <a:gdLst>
                <a:gd name="T0" fmla="*/ 7 w 37"/>
                <a:gd name="T1" fmla="*/ 14 h 64"/>
                <a:gd name="T2" fmla="*/ 31 w 37"/>
                <a:gd name="T3" fmla="*/ 37 h 64"/>
                <a:gd name="T4" fmla="*/ 0 w 37"/>
                <a:gd name="T5" fmla="*/ 44 h 64"/>
                <a:gd name="T6" fmla="*/ 7 w 37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4">
                  <a:moveTo>
                    <a:pt x="7" y="14"/>
                  </a:moveTo>
                  <a:cubicBezTo>
                    <a:pt x="23" y="0"/>
                    <a:pt x="37" y="21"/>
                    <a:pt x="31" y="37"/>
                  </a:cubicBezTo>
                  <a:cubicBezTo>
                    <a:pt x="26" y="49"/>
                    <a:pt x="5" y="64"/>
                    <a:pt x="0" y="44"/>
                  </a:cubicBez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198">
              <a:extLst>
                <a:ext uri="{FF2B5EF4-FFF2-40B4-BE49-F238E27FC236}">
                  <a16:creationId xmlns:a16="http://schemas.microsoft.com/office/drawing/2014/main" id="{1C36221B-E7D4-4983-BB9E-FBBB395B2A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1341" y="-2209636"/>
              <a:ext cx="152400" cy="200025"/>
            </a:xfrm>
            <a:custGeom>
              <a:avLst/>
              <a:gdLst>
                <a:gd name="T0" fmla="*/ 11 w 36"/>
                <a:gd name="T1" fmla="*/ 47 h 47"/>
                <a:gd name="T2" fmla="*/ 0 w 36"/>
                <a:gd name="T3" fmla="*/ 37 h 47"/>
                <a:gd name="T4" fmla="*/ 0 w 36"/>
                <a:gd name="T5" fmla="*/ 36 h 47"/>
                <a:gd name="T6" fmla="*/ 6 w 36"/>
                <a:gd name="T7" fmla="*/ 6 h 47"/>
                <a:gd name="T8" fmla="*/ 7 w 36"/>
                <a:gd name="T9" fmla="*/ 5 h 47"/>
                <a:gd name="T10" fmla="*/ 19 w 36"/>
                <a:gd name="T11" fmla="*/ 0 h 47"/>
                <a:gd name="T12" fmla="*/ 31 w 36"/>
                <a:gd name="T13" fmla="*/ 7 h 47"/>
                <a:gd name="T14" fmla="*/ 33 w 36"/>
                <a:gd name="T15" fmla="*/ 30 h 47"/>
                <a:gd name="T16" fmla="*/ 11 w 36"/>
                <a:gd name="T17" fmla="*/ 47 h 47"/>
                <a:gd name="T18" fmla="*/ 3 w 36"/>
                <a:gd name="T19" fmla="*/ 36 h 47"/>
                <a:gd name="T20" fmla="*/ 11 w 36"/>
                <a:gd name="T21" fmla="*/ 44 h 47"/>
                <a:gd name="T22" fmla="*/ 30 w 36"/>
                <a:gd name="T23" fmla="*/ 29 h 47"/>
                <a:gd name="T24" fmla="*/ 28 w 36"/>
                <a:gd name="T25" fmla="*/ 9 h 47"/>
                <a:gd name="T26" fmla="*/ 9 w 36"/>
                <a:gd name="T27" fmla="*/ 7 h 47"/>
                <a:gd name="T28" fmla="*/ 3 w 36"/>
                <a:gd name="T2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7">
                  <a:moveTo>
                    <a:pt x="11" y="47"/>
                  </a:moveTo>
                  <a:cubicBezTo>
                    <a:pt x="7" y="47"/>
                    <a:pt x="2" y="46"/>
                    <a:pt x="0" y="3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1" y="2"/>
                    <a:pt x="15" y="0"/>
                    <a:pt x="19" y="0"/>
                  </a:cubicBezTo>
                  <a:cubicBezTo>
                    <a:pt x="23" y="0"/>
                    <a:pt x="28" y="3"/>
                    <a:pt x="31" y="7"/>
                  </a:cubicBezTo>
                  <a:cubicBezTo>
                    <a:pt x="35" y="14"/>
                    <a:pt x="36" y="22"/>
                    <a:pt x="33" y="30"/>
                  </a:cubicBezTo>
                  <a:cubicBezTo>
                    <a:pt x="30" y="38"/>
                    <a:pt x="19" y="47"/>
                    <a:pt x="11" y="47"/>
                  </a:cubicBezTo>
                  <a:close/>
                  <a:moveTo>
                    <a:pt x="3" y="36"/>
                  </a:moveTo>
                  <a:cubicBezTo>
                    <a:pt x="4" y="42"/>
                    <a:pt x="7" y="44"/>
                    <a:pt x="11" y="44"/>
                  </a:cubicBezTo>
                  <a:cubicBezTo>
                    <a:pt x="18" y="44"/>
                    <a:pt x="28" y="36"/>
                    <a:pt x="30" y="29"/>
                  </a:cubicBezTo>
                  <a:cubicBezTo>
                    <a:pt x="33" y="22"/>
                    <a:pt x="32" y="14"/>
                    <a:pt x="28" y="9"/>
                  </a:cubicBezTo>
                  <a:cubicBezTo>
                    <a:pt x="24" y="2"/>
                    <a:pt x="16" y="1"/>
                    <a:pt x="9" y="7"/>
                  </a:cubicBezTo>
                  <a:lnTo>
                    <a:pt x="3" y="36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199">
              <a:extLst>
                <a:ext uri="{FF2B5EF4-FFF2-40B4-BE49-F238E27FC236}">
                  <a16:creationId xmlns:a16="http://schemas.microsoft.com/office/drawing/2014/main" id="{006712AC-EA3B-4A34-8404-DB8867602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278" y="-2244561"/>
              <a:ext cx="155575" cy="273050"/>
            </a:xfrm>
            <a:custGeom>
              <a:avLst/>
              <a:gdLst>
                <a:gd name="T0" fmla="*/ 30 w 37"/>
                <a:gd name="T1" fmla="*/ 14 h 64"/>
                <a:gd name="T2" fmla="*/ 6 w 37"/>
                <a:gd name="T3" fmla="*/ 37 h 64"/>
                <a:gd name="T4" fmla="*/ 37 w 37"/>
                <a:gd name="T5" fmla="*/ 44 h 64"/>
                <a:gd name="T6" fmla="*/ 30 w 37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4">
                  <a:moveTo>
                    <a:pt x="30" y="14"/>
                  </a:moveTo>
                  <a:cubicBezTo>
                    <a:pt x="14" y="0"/>
                    <a:pt x="0" y="21"/>
                    <a:pt x="6" y="37"/>
                  </a:cubicBezTo>
                  <a:cubicBezTo>
                    <a:pt x="11" y="48"/>
                    <a:pt x="32" y="64"/>
                    <a:pt x="37" y="44"/>
                  </a:cubicBezTo>
                  <a:lnTo>
                    <a:pt x="3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200">
              <a:extLst>
                <a:ext uri="{FF2B5EF4-FFF2-40B4-BE49-F238E27FC236}">
                  <a16:creationId xmlns:a16="http://schemas.microsoft.com/office/drawing/2014/main" id="{2ED48544-3908-450C-85A8-AAB0C4F268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8216" y="-2209636"/>
              <a:ext cx="152400" cy="200025"/>
            </a:xfrm>
            <a:custGeom>
              <a:avLst/>
              <a:gdLst>
                <a:gd name="T0" fmla="*/ 25 w 36"/>
                <a:gd name="T1" fmla="*/ 47 h 47"/>
                <a:gd name="T2" fmla="*/ 25 w 36"/>
                <a:gd name="T3" fmla="*/ 47 h 47"/>
                <a:gd name="T4" fmla="*/ 3 w 36"/>
                <a:gd name="T5" fmla="*/ 29 h 47"/>
                <a:gd name="T6" fmla="*/ 5 w 36"/>
                <a:gd name="T7" fmla="*/ 7 h 47"/>
                <a:gd name="T8" fmla="*/ 17 w 36"/>
                <a:gd name="T9" fmla="*/ 0 h 47"/>
                <a:gd name="T10" fmla="*/ 29 w 36"/>
                <a:gd name="T11" fmla="*/ 5 h 47"/>
                <a:gd name="T12" fmla="*/ 29 w 36"/>
                <a:gd name="T13" fmla="*/ 5 h 47"/>
                <a:gd name="T14" fmla="*/ 36 w 36"/>
                <a:gd name="T15" fmla="*/ 36 h 47"/>
                <a:gd name="T16" fmla="*/ 36 w 36"/>
                <a:gd name="T17" fmla="*/ 36 h 47"/>
                <a:gd name="T18" fmla="*/ 25 w 36"/>
                <a:gd name="T19" fmla="*/ 47 h 47"/>
                <a:gd name="T20" fmla="*/ 17 w 36"/>
                <a:gd name="T21" fmla="*/ 3 h 47"/>
                <a:gd name="T22" fmla="*/ 8 w 36"/>
                <a:gd name="T23" fmla="*/ 9 h 47"/>
                <a:gd name="T24" fmla="*/ 6 w 36"/>
                <a:gd name="T25" fmla="*/ 28 h 47"/>
                <a:gd name="T26" fmla="*/ 25 w 36"/>
                <a:gd name="T27" fmla="*/ 44 h 47"/>
                <a:gd name="T28" fmla="*/ 25 w 36"/>
                <a:gd name="T29" fmla="*/ 44 h 47"/>
                <a:gd name="T30" fmla="*/ 33 w 36"/>
                <a:gd name="T31" fmla="*/ 36 h 47"/>
                <a:gd name="T32" fmla="*/ 27 w 36"/>
                <a:gd name="T33" fmla="*/ 7 h 47"/>
                <a:gd name="T34" fmla="*/ 17 w 36"/>
                <a:gd name="T35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" h="47">
                  <a:moveTo>
                    <a:pt x="25" y="47"/>
                  </a:moveTo>
                  <a:cubicBezTo>
                    <a:pt x="25" y="47"/>
                    <a:pt x="25" y="47"/>
                    <a:pt x="25" y="47"/>
                  </a:cubicBezTo>
                  <a:cubicBezTo>
                    <a:pt x="17" y="47"/>
                    <a:pt x="6" y="37"/>
                    <a:pt x="3" y="29"/>
                  </a:cubicBezTo>
                  <a:cubicBezTo>
                    <a:pt x="0" y="22"/>
                    <a:pt x="1" y="13"/>
                    <a:pt x="5" y="7"/>
                  </a:cubicBezTo>
                  <a:cubicBezTo>
                    <a:pt x="8" y="2"/>
                    <a:pt x="13" y="0"/>
                    <a:pt x="17" y="0"/>
                  </a:cubicBezTo>
                  <a:cubicBezTo>
                    <a:pt x="21" y="0"/>
                    <a:pt x="25" y="2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4" y="46"/>
                    <a:pt x="28" y="47"/>
                    <a:pt x="25" y="47"/>
                  </a:cubicBezTo>
                  <a:close/>
                  <a:moveTo>
                    <a:pt x="17" y="3"/>
                  </a:moveTo>
                  <a:cubicBezTo>
                    <a:pt x="14" y="3"/>
                    <a:pt x="10" y="5"/>
                    <a:pt x="8" y="9"/>
                  </a:cubicBezTo>
                  <a:cubicBezTo>
                    <a:pt x="4" y="14"/>
                    <a:pt x="3" y="22"/>
                    <a:pt x="6" y="28"/>
                  </a:cubicBezTo>
                  <a:cubicBezTo>
                    <a:pt x="8" y="35"/>
                    <a:pt x="18" y="44"/>
                    <a:pt x="25" y="44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9" y="44"/>
                    <a:pt x="32" y="41"/>
                    <a:pt x="33" y="36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3" y="4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201">
              <a:extLst>
                <a:ext uri="{FF2B5EF4-FFF2-40B4-BE49-F238E27FC236}">
                  <a16:creationId xmlns:a16="http://schemas.microsoft.com/office/drawing/2014/main" id="{B0104677-4CCB-4613-857A-3E3B0816F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616" y="-2835111"/>
              <a:ext cx="962025" cy="1325563"/>
            </a:xfrm>
            <a:custGeom>
              <a:avLst/>
              <a:gdLst>
                <a:gd name="T0" fmla="*/ 211 w 227"/>
                <a:gd name="T1" fmla="*/ 73 h 312"/>
                <a:gd name="T2" fmla="*/ 175 w 227"/>
                <a:gd name="T3" fmla="*/ 28 h 312"/>
                <a:gd name="T4" fmla="*/ 27 w 227"/>
                <a:gd name="T5" fmla="*/ 54 h 312"/>
                <a:gd name="T6" fmla="*/ 32 w 227"/>
                <a:gd name="T7" fmla="*/ 206 h 312"/>
                <a:gd name="T8" fmla="*/ 162 w 227"/>
                <a:gd name="T9" fmla="*/ 273 h 312"/>
                <a:gd name="T10" fmla="*/ 190 w 227"/>
                <a:gd name="T11" fmla="*/ 227 h 312"/>
                <a:gd name="T12" fmla="*/ 211 w 227"/>
                <a:gd name="T13" fmla="*/ 73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312">
                  <a:moveTo>
                    <a:pt x="211" y="73"/>
                  </a:moveTo>
                  <a:cubicBezTo>
                    <a:pt x="205" y="55"/>
                    <a:pt x="193" y="39"/>
                    <a:pt x="175" y="28"/>
                  </a:cubicBezTo>
                  <a:cubicBezTo>
                    <a:pt x="129" y="0"/>
                    <a:pt x="60" y="5"/>
                    <a:pt x="27" y="54"/>
                  </a:cubicBezTo>
                  <a:cubicBezTo>
                    <a:pt x="0" y="93"/>
                    <a:pt x="18" y="163"/>
                    <a:pt x="32" y="206"/>
                  </a:cubicBezTo>
                  <a:cubicBezTo>
                    <a:pt x="49" y="257"/>
                    <a:pt x="110" y="312"/>
                    <a:pt x="162" y="273"/>
                  </a:cubicBezTo>
                  <a:cubicBezTo>
                    <a:pt x="176" y="262"/>
                    <a:pt x="184" y="243"/>
                    <a:pt x="190" y="227"/>
                  </a:cubicBezTo>
                  <a:cubicBezTo>
                    <a:pt x="208" y="184"/>
                    <a:pt x="227" y="121"/>
                    <a:pt x="211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202">
              <a:extLst>
                <a:ext uri="{FF2B5EF4-FFF2-40B4-BE49-F238E27FC236}">
                  <a16:creationId xmlns:a16="http://schemas.microsoft.com/office/drawing/2014/main" id="{CF4FA901-9AF4-4F13-9325-A1B177559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978" y="-2128673"/>
              <a:ext cx="782638" cy="619125"/>
            </a:xfrm>
            <a:custGeom>
              <a:avLst/>
              <a:gdLst>
                <a:gd name="T0" fmla="*/ 185 w 185"/>
                <a:gd name="T1" fmla="*/ 3 h 146"/>
                <a:gd name="T2" fmla="*/ 178 w 185"/>
                <a:gd name="T3" fmla="*/ 1 h 146"/>
                <a:gd name="T4" fmla="*/ 174 w 185"/>
                <a:gd name="T5" fmla="*/ 18 h 146"/>
                <a:gd name="T6" fmla="*/ 166 w 185"/>
                <a:gd name="T7" fmla="*/ 35 h 146"/>
                <a:gd name="T8" fmla="*/ 136 w 185"/>
                <a:gd name="T9" fmla="*/ 48 h 146"/>
                <a:gd name="T10" fmla="*/ 128 w 185"/>
                <a:gd name="T11" fmla="*/ 32 h 146"/>
                <a:gd name="T12" fmla="*/ 119 w 185"/>
                <a:gd name="T13" fmla="*/ 16 h 146"/>
                <a:gd name="T14" fmla="*/ 82 w 185"/>
                <a:gd name="T15" fmla="*/ 12 h 146"/>
                <a:gd name="T16" fmla="*/ 54 w 185"/>
                <a:gd name="T17" fmla="*/ 43 h 146"/>
                <a:gd name="T18" fmla="*/ 19 w 185"/>
                <a:gd name="T19" fmla="*/ 40 h 146"/>
                <a:gd name="T20" fmla="*/ 4 w 185"/>
                <a:gd name="T21" fmla="*/ 10 h 146"/>
                <a:gd name="T22" fmla="*/ 0 w 185"/>
                <a:gd name="T23" fmla="*/ 19 h 146"/>
                <a:gd name="T24" fmla="*/ 7 w 185"/>
                <a:gd name="T25" fmla="*/ 40 h 146"/>
                <a:gd name="T26" fmla="*/ 137 w 185"/>
                <a:gd name="T27" fmla="*/ 107 h 146"/>
                <a:gd name="T28" fmla="*/ 165 w 185"/>
                <a:gd name="T29" fmla="*/ 61 h 146"/>
                <a:gd name="T30" fmla="*/ 185 w 185"/>
                <a:gd name="T31" fmla="*/ 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46">
                  <a:moveTo>
                    <a:pt x="185" y="3"/>
                  </a:moveTo>
                  <a:cubicBezTo>
                    <a:pt x="182" y="1"/>
                    <a:pt x="180" y="0"/>
                    <a:pt x="178" y="1"/>
                  </a:cubicBezTo>
                  <a:cubicBezTo>
                    <a:pt x="176" y="2"/>
                    <a:pt x="175" y="16"/>
                    <a:pt x="174" y="18"/>
                  </a:cubicBezTo>
                  <a:cubicBezTo>
                    <a:pt x="172" y="24"/>
                    <a:pt x="168" y="29"/>
                    <a:pt x="166" y="35"/>
                  </a:cubicBezTo>
                  <a:cubicBezTo>
                    <a:pt x="161" y="45"/>
                    <a:pt x="147" y="54"/>
                    <a:pt x="136" y="48"/>
                  </a:cubicBezTo>
                  <a:cubicBezTo>
                    <a:pt x="129" y="45"/>
                    <a:pt x="130" y="38"/>
                    <a:pt x="128" y="32"/>
                  </a:cubicBezTo>
                  <a:cubicBezTo>
                    <a:pt x="127" y="26"/>
                    <a:pt x="124" y="20"/>
                    <a:pt x="119" y="16"/>
                  </a:cubicBezTo>
                  <a:cubicBezTo>
                    <a:pt x="109" y="8"/>
                    <a:pt x="94" y="8"/>
                    <a:pt x="82" y="12"/>
                  </a:cubicBezTo>
                  <a:cubicBezTo>
                    <a:pt x="66" y="16"/>
                    <a:pt x="64" y="32"/>
                    <a:pt x="54" y="43"/>
                  </a:cubicBezTo>
                  <a:cubicBezTo>
                    <a:pt x="45" y="51"/>
                    <a:pt x="27" y="48"/>
                    <a:pt x="19" y="40"/>
                  </a:cubicBezTo>
                  <a:cubicBezTo>
                    <a:pt x="11" y="32"/>
                    <a:pt x="8" y="19"/>
                    <a:pt x="4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3" y="26"/>
                    <a:pt x="5" y="33"/>
                    <a:pt x="7" y="40"/>
                  </a:cubicBezTo>
                  <a:cubicBezTo>
                    <a:pt x="24" y="91"/>
                    <a:pt x="85" y="146"/>
                    <a:pt x="137" y="107"/>
                  </a:cubicBezTo>
                  <a:cubicBezTo>
                    <a:pt x="151" y="96"/>
                    <a:pt x="159" y="77"/>
                    <a:pt x="165" y="61"/>
                  </a:cubicBezTo>
                  <a:cubicBezTo>
                    <a:pt x="172" y="44"/>
                    <a:pt x="180" y="24"/>
                    <a:pt x="185" y="3"/>
                  </a:cubicBezTo>
                  <a:close/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203">
              <a:extLst>
                <a:ext uri="{FF2B5EF4-FFF2-40B4-BE49-F238E27FC236}">
                  <a16:creationId xmlns:a16="http://schemas.microsoft.com/office/drawing/2014/main" id="{3CFB1BBE-E367-4863-A870-802E39B607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3616" y="-2792248"/>
              <a:ext cx="974725" cy="1181100"/>
            </a:xfrm>
            <a:custGeom>
              <a:avLst/>
              <a:gdLst>
                <a:gd name="T0" fmla="*/ 124 w 230"/>
                <a:gd name="T1" fmla="*/ 278 h 278"/>
                <a:gd name="T2" fmla="*/ 124 w 230"/>
                <a:gd name="T3" fmla="*/ 278 h 278"/>
                <a:gd name="T4" fmla="*/ 31 w 230"/>
                <a:gd name="T5" fmla="*/ 196 h 278"/>
                <a:gd name="T6" fmla="*/ 25 w 230"/>
                <a:gd name="T7" fmla="*/ 43 h 278"/>
                <a:gd name="T8" fmla="*/ 113 w 230"/>
                <a:gd name="T9" fmla="*/ 0 h 278"/>
                <a:gd name="T10" fmla="*/ 176 w 230"/>
                <a:gd name="T11" fmla="*/ 17 h 278"/>
                <a:gd name="T12" fmla="*/ 212 w 230"/>
                <a:gd name="T13" fmla="*/ 63 h 278"/>
                <a:gd name="T14" fmla="*/ 192 w 230"/>
                <a:gd name="T15" fmla="*/ 217 h 278"/>
                <a:gd name="T16" fmla="*/ 190 w 230"/>
                <a:gd name="T17" fmla="*/ 221 h 278"/>
                <a:gd name="T18" fmla="*/ 163 w 230"/>
                <a:gd name="T19" fmla="*/ 264 h 278"/>
                <a:gd name="T20" fmla="*/ 124 w 230"/>
                <a:gd name="T21" fmla="*/ 278 h 278"/>
                <a:gd name="T22" fmla="*/ 113 w 230"/>
                <a:gd name="T23" fmla="*/ 3 h 278"/>
                <a:gd name="T24" fmla="*/ 28 w 230"/>
                <a:gd name="T25" fmla="*/ 45 h 278"/>
                <a:gd name="T26" fmla="*/ 33 w 230"/>
                <a:gd name="T27" fmla="*/ 195 h 278"/>
                <a:gd name="T28" fmla="*/ 124 w 230"/>
                <a:gd name="T29" fmla="*/ 275 h 278"/>
                <a:gd name="T30" fmla="*/ 124 w 230"/>
                <a:gd name="T31" fmla="*/ 275 h 278"/>
                <a:gd name="T32" fmla="*/ 161 w 230"/>
                <a:gd name="T33" fmla="*/ 262 h 278"/>
                <a:gd name="T34" fmla="*/ 187 w 230"/>
                <a:gd name="T35" fmla="*/ 220 h 278"/>
                <a:gd name="T36" fmla="*/ 189 w 230"/>
                <a:gd name="T37" fmla="*/ 216 h 278"/>
                <a:gd name="T38" fmla="*/ 210 w 230"/>
                <a:gd name="T39" fmla="*/ 64 h 278"/>
                <a:gd name="T40" fmla="*/ 174 w 230"/>
                <a:gd name="T41" fmla="*/ 19 h 278"/>
                <a:gd name="T42" fmla="*/ 113 w 230"/>
                <a:gd name="T43" fmla="*/ 3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0" h="278">
                  <a:moveTo>
                    <a:pt x="124" y="278"/>
                  </a:moveTo>
                  <a:cubicBezTo>
                    <a:pt x="124" y="278"/>
                    <a:pt x="124" y="278"/>
                    <a:pt x="124" y="278"/>
                  </a:cubicBezTo>
                  <a:cubicBezTo>
                    <a:pt x="83" y="278"/>
                    <a:pt x="44" y="236"/>
                    <a:pt x="31" y="196"/>
                  </a:cubicBezTo>
                  <a:cubicBezTo>
                    <a:pt x="14" y="147"/>
                    <a:pt x="0" y="81"/>
                    <a:pt x="25" y="43"/>
                  </a:cubicBezTo>
                  <a:cubicBezTo>
                    <a:pt x="44" y="15"/>
                    <a:pt x="76" y="0"/>
                    <a:pt x="113" y="0"/>
                  </a:cubicBezTo>
                  <a:cubicBezTo>
                    <a:pt x="135" y="0"/>
                    <a:pt x="157" y="6"/>
                    <a:pt x="176" y="17"/>
                  </a:cubicBezTo>
                  <a:cubicBezTo>
                    <a:pt x="193" y="28"/>
                    <a:pt x="206" y="43"/>
                    <a:pt x="212" y="63"/>
                  </a:cubicBezTo>
                  <a:cubicBezTo>
                    <a:pt x="230" y="113"/>
                    <a:pt x="207" y="181"/>
                    <a:pt x="192" y="217"/>
                  </a:cubicBezTo>
                  <a:cubicBezTo>
                    <a:pt x="190" y="221"/>
                    <a:pt x="190" y="221"/>
                    <a:pt x="190" y="221"/>
                  </a:cubicBezTo>
                  <a:cubicBezTo>
                    <a:pt x="184" y="236"/>
                    <a:pt x="176" y="254"/>
                    <a:pt x="163" y="264"/>
                  </a:cubicBezTo>
                  <a:cubicBezTo>
                    <a:pt x="151" y="273"/>
                    <a:pt x="138" y="278"/>
                    <a:pt x="124" y="278"/>
                  </a:cubicBezTo>
                  <a:close/>
                  <a:moveTo>
                    <a:pt x="113" y="3"/>
                  </a:moveTo>
                  <a:cubicBezTo>
                    <a:pt x="77" y="3"/>
                    <a:pt x="46" y="18"/>
                    <a:pt x="28" y="45"/>
                  </a:cubicBezTo>
                  <a:cubicBezTo>
                    <a:pt x="3" y="82"/>
                    <a:pt x="17" y="147"/>
                    <a:pt x="33" y="195"/>
                  </a:cubicBezTo>
                  <a:cubicBezTo>
                    <a:pt x="46" y="233"/>
                    <a:pt x="85" y="275"/>
                    <a:pt x="124" y="275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137" y="275"/>
                    <a:pt x="150" y="270"/>
                    <a:pt x="161" y="262"/>
                  </a:cubicBezTo>
                  <a:cubicBezTo>
                    <a:pt x="174" y="252"/>
                    <a:pt x="181" y="235"/>
                    <a:pt x="187" y="220"/>
                  </a:cubicBezTo>
                  <a:cubicBezTo>
                    <a:pt x="189" y="216"/>
                    <a:pt x="189" y="216"/>
                    <a:pt x="189" y="216"/>
                  </a:cubicBezTo>
                  <a:cubicBezTo>
                    <a:pt x="204" y="181"/>
                    <a:pt x="227" y="113"/>
                    <a:pt x="210" y="64"/>
                  </a:cubicBezTo>
                  <a:cubicBezTo>
                    <a:pt x="203" y="45"/>
                    <a:pt x="191" y="30"/>
                    <a:pt x="174" y="19"/>
                  </a:cubicBezTo>
                  <a:cubicBezTo>
                    <a:pt x="156" y="8"/>
                    <a:pt x="135" y="3"/>
                    <a:pt x="113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Freeform 204">
              <a:extLst>
                <a:ext uri="{FF2B5EF4-FFF2-40B4-BE49-F238E27FC236}">
                  <a16:creationId xmlns:a16="http://schemas.microsoft.com/office/drawing/2014/main" id="{ED24889E-7038-47F1-BB9C-2D0C88679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316" y="-2901786"/>
              <a:ext cx="898525" cy="534988"/>
            </a:xfrm>
            <a:custGeom>
              <a:avLst/>
              <a:gdLst>
                <a:gd name="T0" fmla="*/ 150 w 212"/>
                <a:gd name="T1" fmla="*/ 58 h 126"/>
                <a:gd name="T2" fmla="*/ 119 w 212"/>
                <a:gd name="T3" fmla="*/ 9 h 126"/>
                <a:gd name="T4" fmla="*/ 59 w 212"/>
                <a:gd name="T5" fmla="*/ 11 h 126"/>
                <a:gd name="T6" fmla="*/ 33 w 212"/>
                <a:gd name="T7" fmla="*/ 24 h 126"/>
                <a:gd name="T8" fmla="*/ 13 w 212"/>
                <a:gd name="T9" fmla="*/ 17 h 126"/>
                <a:gd name="T10" fmla="*/ 13 w 212"/>
                <a:gd name="T11" fmla="*/ 39 h 126"/>
                <a:gd name="T12" fmla="*/ 0 w 212"/>
                <a:gd name="T13" fmla="*/ 31 h 126"/>
                <a:gd name="T14" fmla="*/ 61 w 212"/>
                <a:gd name="T15" fmla="*/ 98 h 126"/>
                <a:gd name="T16" fmla="*/ 46 w 212"/>
                <a:gd name="T17" fmla="*/ 101 h 126"/>
                <a:gd name="T18" fmla="*/ 51 w 212"/>
                <a:gd name="T19" fmla="*/ 103 h 126"/>
                <a:gd name="T20" fmla="*/ 104 w 212"/>
                <a:gd name="T21" fmla="*/ 96 h 126"/>
                <a:gd name="T22" fmla="*/ 136 w 212"/>
                <a:gd name="T23" fmla="*/ 82 h 126"/>
                <a:gd name="T24" fmla="*/ 162 w 212"/>
                <a:gd name="T25" fmla="*/ 104 h 126"/>
                <a:gd name="T26" fmla="*/ 178 w 212"/>
                <a:gd name="T27" fmla="*/ 126 h 126"/>
                <a:gd name="T28" fmla="*/ 150 w 212"/>
                <a:gd name="T29" fmla="*/ 5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2" h="126">
                  <a:moveTo>
                    <a:pt x="150" y="58"/>
                  </a:moveTo>
                  <a:cubicBezTo>
                    <a:pt x="158" y="39"/>
                    <a:pt x="134" y="17"/>
                    <a:pt x="119" y="9"/>
                  </a:cubicBezTo>
                  <a:cubicBezTo>
                    <a:pt x="100" y="0"/>
                    <a:pt x="78" y="3"/>
                    <a:pt x="59" y="11"/>
                  </a:cubicBezTo>
                  <a:cubicBezTo>
                    <a:pt x="51" y="15"/>
                    <a:pt x="42" y="22"/>
                    <a:pt x="33" y="24"/>
                  </a:cubicBezTo>
                  <a:cubicBezTo>
                    <a:pt x="24" y="27"/>
                    <a:pt x="20" y="21"/>
                    <a:pt x="13" y="17"/>
                  </a:cubicBezTo>
                  <a:cubicBezTo>
                    <a:pt x="11" y="24"/>
                    <a:pt x="11" y="32"/>
                    <a:pt x="13" y="39"/>
                  </a:cubicBezTo>
                  <a:cubicBezTo>
                    <a:pt x="8" y="38"/>
                    <a:pt x="4" y="34"/>
                    <a:pt x="0" y="31"/>
                  </a:cubicBezTo>
                  <a:cubicBezTo>
                    <a:pt x="2" y="65"/>
                    <a:pt x="24" y="94"/>
                    <a:pt x="61" y="98"/>
                  </a:cubicBezTo>
                  <a:cubicBezTo>
                    <a:pt x="56" y="100"/>
                    <a:pt x="51" y="101"/>
                    <a:pt x="46" y="101"/>
                  </a:cubicBezTo>
                  <a:cubicBezTo>
                    <a:pt x="48" y="101"/>
                    <a:pt x="49" y="103"/>
                    <a:pt x="51" y="103"/>
                  </a:cubicBezTo>
                  <a:cubicBezTo>
                    <a:pt x="70" y="108"/>
                    <a:pt x="86" y="102"/>
                    <a:pt x="104" y="96"/>
                  </a:cubicBezTo>
                  <a:cubicBezTo>
                    <a:pt x="112" y="93"/>
                    <a:pt x="127" y="89"/>
                    <a:pt x="136" y="82"/>
                  </a:cubicBezTo>
                  <a:cubicBezTo>
                    <a:pt x="141" y="94"/>
                    <a:pt x="147" y="113"/>
                    <a:pt x="162" y="104"/>
                  </a:cubicBezTo>
                  <a:cubicBezTo>
                    <a:pt x="166" y="113"/>
                    <a:pt x="165" y="126"/>
                    <a:pt x="178" y="126"/>
                  </a:cubicBezTo>
                  <a:cubicBezTo>
                    <a:pt x="212" y="124"/>
                    <a:pt x="175" y="31"/>
                    <a:pt x="150" y="5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206">
              <a:extLst>
                <a:ext uri="{FF2B5EF4-FFF2-40B4-BE49-F238E27FC236}">
                  <a16:creationId xmlns:a16="http://schemas.microsoft.com/office/drawing/2014/main" id="{3DCDD366-B451-4448-8909-7971517E8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0016" y="-2009611"/>
              <a:ext cx="233363" cy="271463"/>
            </a:xfrm>
            <a:custGeom>
              <a:avLst/>
              <a:gdLst>
                <a:gd name="T0" fmla="*/ 12 w 55"/>
                <a:gd name="T1" fmla="*/ 4 h 64"/>
                <a:gd name="T2" fmla="*/ 16 w 55"/>
                <a:gd name="T3" fmla="*/ 3 h 64"/>
                <a:gd name="T4" fmla="*/ 50 w 55"/>
                <a:gd name="T5" fmla="*/ 16 h 64"/>
                <a:gd name="T6" fmla="*/ 51 w 55"/>
                <a:gd name="T7" fmla="*/ 52 h 64"/>
                <a:gd name="T8" fmla="*/ 14 w 55"/>
                <a:gd name="T9" fmla="*/ 61 h 64"/>
                <a:gd name="T10" fmla="*/ 2 w 55"/>
                <a:gd name="T11" fmla="*/ 34 h 64"/>
                <a:gd name="T12" fmla="*/ 12 w 55"/>
                <a:gd name="T1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64">
                  <a:moveTo>
                    <a:pt x="12" y="4"/>
                  </a:moveTo>
                  <a:cubicBezTo>
                    <a:pt x="16" y="3"/>
                    <a:pt x="16" y="3"/>
                    <a:pt x="16" y="3"/>
                  </a:cubicBezTo>
                  <a:cubicBezTo>
                    <a:pt x="29" y="6"/>
                    <a:pt x="46" y="0"/>
                    <a:pt x="50" y="16"/>
                  </a:cubicBezTo>
                  <a:cubicBezTo>
                    <a:pt x="52" y="26"/>
                    <a:pt x="55" y="42"/>
                    <a:pt x="51" y="52"/>
                  </a:cubicBezTo>
                  <a:cubicBezTo>
                    <a:pt x="46" y="61"/>
                    <a:pt x="24" y="64"/>
                    <a:pt x="14" y="61"/>
                  </a:cubicBezTo>
                  <a:cubicBezTo>
                    <a:pt x="1" y="57"/>
                    <a:pt x="2" y="44"/>
                    <a:pt x="2" y="34"/>
                  </a:cubicBezTo>
                  <a:cubicBezTo>
                    <a:pt x="2" y="27"/>
                    <a:pt x="0" y="2"/>
                    <a:pt x="12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207">
              <a:extLst>
                <a:ext uri="{FF2B5EF4-FFF2-40B4-BE49-F238E27FC236}">
                  <a16:creationId xmlns:a16="http://schemas.microsoft.com/office/drawing/2014/main" id="{681592F8-E9D9-4E33-87C9-5E288AB94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553" y="-2835111"/>
              <a:ext cx="931863" cy="820738"/>
            </a:xfrm>
            <a:custGeom>
              <a:avLst/>
              <a:gdLst>
                <a:gd name="T0" fmla="*/ 209 w 220"/>
                <a:gd name="T1" fmla="*/ 73 h 193"/>
                <a:gd name="T2" fmla="*/ 173 w 220"/>
                <a:gd name="T3" fmla="*/ 28 h 193"/>
                <a:gd name="T4" fmla="*/ 25 w 220"/>
                <a:gd name="T5" fmla="*/ 54 h 193"/>
                <a:gd name="T6" fmla="*/ 26 w 220"/>
                <a:gd name="T7" fmla="*/ 193 h 193"/>
                <a:gd name="T8" fmla="*/ 27 w 220"/>
                <a:gd name="T9" fmla="*/ 176 h 193"/>
                <a:gd name="T10" fmla="*/ 23 w 220"/>
                <a:gd name="T11" fmla="*/ 152 h 193"/>
                <a:gd name="T12" fmla="*/ 28 w 220"/>
                <a:gd name="T13" fmla="*/ 131 h 193"/>
                <a:gd name="T14" fmla="*/ 34 w 220"/>
                <a:gd name="T15" fmla="*/ 108 h 193"/>
                <a:gd name="T16" fmla="*/ 42 w 220"/>
                <a:gd name="T17" fmla="*/ 60 h 193"/>
                <a:gd name="T18" fmla="*/ 103 w 220"/>
                <a:gd name="T19" fmla="*/ 51 h 193"/>
                <a:gd name="T20" fmla="*/ 164 w 220"/>
                <a:gd name="T21" fmla="*/ 56 h 193"/>
                <a:gd name="T22" fmla="*/ 183 w 220"/>
                <a:gd name="T23" fmla="*/ 68 h 193"/>
                <a:gd name="T24" fmla="*/ 185 w 220"/>
                <a:gd name="T25" fmla="*/ 93 h 193"/>
                <a:gd name="T26" fmla="*/ 189 w 220"/>
                <a:gd name="T27" fmla="*/ 117 h 193"/>
                <a:gd name="T28" fmla="*/ 201 w 220"/>
                <a:gd name="T29" fmla="*/ 133 h 193"/>
                <a:gd name="T30" fmla="*/ 201 w 220"/>
                <a:gd name="T31" fmla="*/ 159 h 193"/>
                <a:gd name="T32" fmla="*/ 202 w 220"/>
                <a:gd name="T33" fmla="*/ 182 h 193"/>
                <a:gd name="T34" fmla="*/ 204 w 220"/>
                <a:gd name="T35" fmla="*/ 183 h 193"/>
                <a:gd name="T36" fmla="*/ 209 w 220"/>
                <a:gd name="T37" fmla="*/ 7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193">
                  <a:moveTo>
                    <a:pt x="209" y="73"/>
                  </a:moveTo>
                  <a:cubicBezTo>
                    <a:pt x="203" y="55"/>
                    <a:pt x="191" y="39"/>
                    <a:pt x="173" y="28"/>
                  </a:cubicBezTo>
                  <a:cubicBezTo>
                    <a:pt x="127" y="0"/>
                    <a:pt x="58" y="5"/>
                    <a:pt x="25" y="54"/>
                  </a:cubicBezTo>
                  <a:cubicBezTo>
                    <a:pt x="0" y="89"/>
                    <a:pt x="13" y="151"/>
                    <a:pt x="26" y="193"/>
                  </a:cubicBezTo>
                  <a:cubicBezTo>
                    <a:pt x="31" y="190"/>
                    <a:pt x="28" y="183"/>
                    <a:pt x="27" y="176"/>
                  </a:cubicBezTo>
                  <a:cubicBezTo>
                    <a:pt x="26" y="168"/>
                    <a:pt x="24" y="160"/>
                    <a:pt x="23" y="152"/>
                  </a:cubicBezTo>
                  <a:cubicBezTo>
                    <a:pt x="21" y="141"/>
                    <a:pt x="22" y="141"/>
                    <a:pt x="28" y="131"/>
                  </a:cubicBezTo>
                  <a:cubicBezTo>
                    <a:pt x="32" y="124"/>
                    <a:pt x="34" y="116"/>
                    <a:pt x="34" y="108"/>
                  </a:cubicBezTo>
                  <a:cubicBezTo>
                    <a:pt x="36" y="94"/>
                    <a:pt x="32" y="71"/>
                    <a:pt x="42" y="60"/>
                  </a:cubicBezTo>
                  <a:cubicBezTo>
                    <a:pt x="54" y="45"/>
                    <a:pt x="86" y="50"/>
                    <a:pt x="103" y="51"/>
                  </a:cubicBezTo>
                  <a:cubicBezTo>
                    <a:pt x="124" y="52"/>
                    <a:pt x="143" y="52"/>
                    <a:pt x="164" y="56"/>
                  </a:cubicBezTo>
                  <a:cubicBezTo>
                    <a:pt x="174" y="57"/>
                    <a:pt x="181" y="57"/>
                    <a:pt x="183" y="68"/>
                  </a:cubicBezTo>
                  <a:cubicBezTo>
                    <a:pt x="185" y="76"/>
                    <a:pt x="185" y="85"/>
                    <a:pt x="185" y="93"/>
                  </a:cubicBezTo>
                  <a:cubicBezTo>
                    <a:pt x="186" y="101"/>
                    <a:pt x="185" y="110"/>
                    <a:pt x="189" y="117"/>
                  </a:cubicBezTo>
                  <a:cubicBezTo>
                    <a:pt x="193" y="124"/>
                    <a:pt x="199" y="125"/>
                    <a:pt x="201" y="133"/>
                  </a:cubicBezTo>
                  <a:cubicBezTo>
                    <a:pt x="203" y="141"/>
                    <a:pt x="201" y="151"/>
                    <a:pt x="201" y="159"/>
                  </a:cubicBezTo>
                  <a:cubicBezTo>
                    <a:pt x="201" y="166"/>
                    <a:pt x="197" y="178"/>
                    <a:pt x="202" y="182"/>
                  </a:cubicBezTo>
                  <a:cubicBezTo>
                    <a:pt x="202" y="182"/>
                    <a:pt x="203" y="182"/>
                    <a:pt x="204" y="183"/>
                  </a:cubicBezTo>
                  <a:cubicBezTo>
                    <a:pt x="215" y="147"/>
                    <a:pt x="220" y="106"/>
                    <a:pt x="209" y="7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208">
              <a:extLst>
                <a:ext uri="{FF2B5EF4-FFF2-40B4-BE49-F238E27FC236}">
                  <a16:creationId xmlns:a16="http://schemas.microsoft.com/office/drawing/2014/main" id="{4283E2FF-5261-4EC5-9191-71AD08A95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8116" y="-2146136"/>
              <a:ext cx="114300" cy="46038"/>
            </a:xfrm>
            <a:custGeom>
              <a:avLst/>
              <a:gdLst>
                <a:gd name="T0" fmla="*/ 2 w 27"/>
                <a:gd name="T1" fmla="*/ 10 h 11"/>
                <a:gd name="T2" fmla="*/ 1 w 27"/>
                <a:gd name="T3" fmla="*/ 10 h 11"/>
                <a:gd name="T4" fmla="*/ 0 w 27"/>
                <a:gd name="T5" fmla="*/ 8 h 11"/>
                <a:gd name="T6" fmla="*/ 13 w 27"/>
                <a:gd name="T7" fmla="*/ 0 h 11"/>
                <a:gd name="T8" fmla="*/ 14 w 27"/>
                <a:gd name="T9" fmla="*/ 0 h 11"/>
                <a:gd name="T10" fmla="*/ 26 w 27"/>
                <a:gd name="T11" fmla="*/ 8 h 11"/>
                <a:gd name="T12" fmla="*/ 26 w 27"/>
                <a:gd name="T13" fmla="*/ 10 h 11"/>
                <a:gd name="T14" fmla="*/ 24 w 27"/>
                <a:gd name="T15" fmla="*/ 9 h 11"/>
                <a:gd name="T16" fmla="*/ 14 w 27"/>
                <a:gd name="T17" fmla="*/ 3 h 11"/>
                <a:gd name="T18" fmla="*/ 13 w 27"/>
                <a:gd name="T19" fmla="*/ 3 h 11"/>
                <a:gd name="T20" fmla="*/ 3 w 27"/>
                <a:gd name="T21" fmla="*/ 9 h 11"/>
                <a:gd name="T22" fmla="*/ 2 w 27"/>
                <a:gd name="T23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11">
                  <a:moveTo>
                    <a:pt x="2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3" y="3"/>
                    <a:pt x="8" y="0"/>
                    <a:pt x="13" y="0"/>
                  </a:cubicBezTo>
                  <a:cubicBezTo>
                    <a:pt x="13" y="0"/>
                    <a:pt x="13" y="0"/>
                    <a:pt x="14" y="0"/>
                  </a:cubicBezTo>
                  <a:cubicBezTo>
                    <a:pt x="19" y="0"/>
                    <a:pt x="24" y="3"/>
                    <a:pt x="26" y="8"/>
                  </a:cubicBezTo>
                  <a:cubicBezTo>
                    <a:pt x="27" y="9"/>
                    <a:pt x="26" y="10"/>
                    <a:pt x="26" y="10"/>
                  </a:cubicBezTo>
                  <a:cubicBezTo>
                    <a:pt x="25" y="11"/>
                    <a:pt x="24" y="10"/>
                    <a:pt x="24" y="9"/>
                  </a:cubicBezTo>
                  <a:cubicBezTo>
                    <a:pt x="22" y="5"/>
                    <a:pt x="18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9" y="3"/>
                    <a:pt x="5" y="5"/>
                    <a:pt x="3" y="9"/>
                  </a:cubicBezTo>
                  <a:cubicBezTo>
                    <a:pt x="3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Oval 209">
              <a:extLst>
                <a:ext uri="{FF2B5EF4-FFF2-40B4-BE49-F238E27FC236}">
                  <a16:creationId xmlns:a16="http://schemas.microsoft.com/office/drawing/2014/main" id="{211E2D77-03C9-4C67-9AEF-D36A9B415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253" y="-2222336"/>
              <a:ext cx="63500" cy="58738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210">
              <a:extLst>
                <a:ext uri="{FF2B5EF4-FFF2-40B4-BE49-F238E27FC236}">
                  <a16:creationId xmlns:a16="http://schemas.microsoft.com/office/drawing/2014/main" id="{37FFF851-F2FE-4B79-BFAB-502439433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578" y="-2346161"/>
              <a:ext cx="211138" cy="85725"/>
            </a:xfrm>
            <a:custGeom>
              <a:avLst/>
              <a:gdLst>
                <a:gd name="T0" fmla="*/ 40 w 50"/>
                <a:gd name="T1" fmla="*/ 7 h 20"/>
                <a:gd name="T2" fmla="*/ 2 w 50"/>
                <a:gd name="T3" fmla="*/ 11 h 20"/>
                <a:gd name="T4" fmla="*/ 38 w 50"/>
                <a:gd name="T5" fmla="*/ 16 h 20"/>
                <a:gd name="T6" fmla="*/ 41 w 50"/>
                <a:gd name="T7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0">
                  <a:moveTo>
                    <a:pt x="40" y="7"/>
                  </a:moveTo>
                  <a:cubicBezTo>
                    <a:pt x="34" y="5"/>
                    <a:pt x="5" y="0"/>
                    <a:pt x="2" y="11"/>
                  </a:cubicBezTo>
                  <a:cubicBezTo>
                    <a:pt x="0" y="20"/>
                    <a:pt x="33" y="18"/>
                    <a:pt x="38" y="16"/>
                  </a:cubicBezTo>
                  <a:cubicBezTo>
                    <a:pt x="43" y="15"/>
                    <a:pt x="50" y="9"/>
                    <a:pt x="41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211">
              <a:extLst>
                <a:ext uri="{FF2B5EF4-FFF2-40B4-BE49-F238E27FC236}">
                  <a16:creationId xmlns:a16="http://schemas.microsoft.com/office/drawing/2014/main" id="{914C4DC6-3AED-4ADF-B121-1176F8AF4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416" y="-2346161"/>
              <a:ext cx="207963" cy="85725"/>
            </a:xfrm>
            <a:custGeom>
              <a:avLst/>
              <a:gdLst>
                <a:gd name="T0" fmla="*/ 10 w 49"/>
                <a:gd name="T1" fmla="*/ 7 h 20"/>
                <a:gd name="T2" fmla="*/ 47 w 49"/>
                <a:gd name="T3" fmla="*/ 11 h 20"/>
                <a:gd name="T4" fmla="*/ 11 w 49"/>
                <a:gd name="T5" fmla="*/ 16 h 20"/>
                <a:gd name="T6" fmla="*/ 9 w 49"/>
                <a:gd name="T7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20">
                  <a:moveTo>
                    <a:pt x="10" y="7"/>
                  </a:moveTo>
                  <a:cubicBezTo>
                    <a:pt x="16" y="5"/>
                    <a:pt x="45" y="0"/>
                    <a:pt x="47" y="11"/>
                  </a:cubicBezTo>
                  <a:cubicBezTo>
                    <a:pt x="49" y="20"/>
                    <a:pt x="17" y="18"/>
                    <a:pt x="11" y="16"/>
                  </a:cubicBezTo>
                  <a:cubicBezTo>
                    <a:pt x="6" y="15"/>
                    <a:pt x="0" y="9"/>
                    <a:pt x="9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Oval 212">
              <a:extLst>
                <a:ext uri="{FF2B5EF4-FFF2-40B4-BE49-F238E27FC236}">
                  <a16:creationId xmlns:a16="http://schemas.microsoft.com/office/drawing/2014/main" id="{ABA972EF-7C4F-4B9A-8DDE-771A01E8A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8253" y="-2222336"/>
              <a:ext cx="63500" cy="58738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Oval 213">
              <a:extLst>
                <a:ext uri="{FF2B5EF4-FFF2-40B4-BE49-F238E27FC236}">
                  <a16:creationId xmlns:a16="http://schemas.microsoft.com/office/drawing/2014/main" id="{698D0539-6838-4520-B7BF-6206E6BFA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3378" y="-2222336"/>
              <a:ext cx="58738" cy="58738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214">
              <a:extLst>
                <a:ext uri="{FF2B5EF4-FFF2-40B4-BE49-F238E27FC236}">
                  <a16:creationId xmlns:a16="http://schemas.microsoft.com/office/drawing/2014/main" id="{6C1EA4F8-2174-4DDC-93FF-493597908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178" y="-1912773"/>
              <a:ext cx="157163" cy="50800"/>
            </a:xfrm>
            <a:custGeom>
              <a:avLst/>
              <a:gdLst>
                <a:gd name="T0" fmla="*/ 20 w 37"/>
                <a:gd name="T1" fmla="*/ 12 h 12"/>
                <a:gd name="T2" fmla="*/ 0 w 37"/>
                <a:gd name="T3" fmla="*/ 4 h 12"/>
                <a:gd name="T4" fmla="*/ 0 w 37"/>
                <a:gd name="T5" fmla="*/ 2 h 12"/>
                <a:gd name="T6" fmla="*/ 2 w 37"/>
                <a:gd name="T7" fmla="*/ 2 h 12"/>
                <a:gd name="T8" fmla="*/ 24 w 37"/>
                <a:gd name="T9" fmla="*/ 9 h 12"/>
                <a:gd name="T10" fmla="*/ 34 w 37"/>
                <a:gd name="T11" fmla="*/ 1 h 12"/>
                <a:gd name="T12" fmla="*/ 36 w 37"/>
                <a:gd name="T13" fmla="*/ 0 h 12"/>
                <a:gd name="T14" fmla="*/ 37 w 37"/>
                <a:gd name="T15" fmla="*/ 2 h 12"/>
                <a:gd name="T16" fmla="*/ 24 w 37"/>
                <a:gd name="T17" fmla="*/ 12 h 12"/>
                <a:gd name="T18" fmla="*/ 20 w 37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12">
                  <a:moveTo>
                    <a:pt x="20" y="12"/>
                  </a:moveTo>
                  <a:cubicBezTo>
                    <a:pt x="13" y="12"/>
                    <a:pt x="6" y="9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1" y="1"/>
                    <a:pt x="2" y="1"/>
                    <a:pt x="2" y="2"/>
                  </a:cubicBezTo>
                  <a:cubicBezTo>
                    <a:pt x="8" y="8"/>
                    <a:pt x="17" y="10"/>
                    <a:pt x="24" y="9"/>
                  </a:cubicBezTo>
                  <a:cubicBezTo>
                    <a:pt x="27" y="9"/>
                    <a:pt x="32" y="7"/>
                    <a:pt x="34" y="1"/>
                  </a:cubicBezTo>
                  <a:cubicBezTo>
                    <a:pt x="35" y="0"/>
                    <a:pt x="36" y="0"/>
                    <a:pt x="36" y="0"/>
                  </a:cubicBezTo>
                  <a:cubicBezTo>
                    <a:pt x="37" y="1"/>
                    <a:pt x="37" y="2"/>
                    <a:pt x="37" y="2"/>
                  </a:cubicBezTo>
                  <a:cubicBezTo>
                    <a:pt x="34" y="8"/>
                    <a:pt x="30" y="11"/>
                    <a:pt x="24" y="12"/>
                  </a:cubicBezTo>
                  <a:cubicBezTo>
                    <a:pt x="23" y="12"/>
                    <a:pt x="22" y="12"/>
                    <a:pt x="20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653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2;p40">
            <a:extLst>
              <a:ext uri="{FF2B5EF4-FFF2-40B4-BE49-F238E27FC236}">
                <a16:creationId xmlns:a16="http://schemas.microsoft.com/office/drawing/2014/main" id="{F82E7093-BA3F-4229-91A3-13667FDE20D8}"/>
              </a:ext>
            </a:extLst>
          </p:cNvPr>
          <p:cNvSpPr/>
          <p:nvPr/>
        </p:nvSpPr>
        <p:spPr>
          <a:xfrm>
            <a:off x="3219450" y="1445719"/>
            <a:ext cx="5797355" cy="4632657"/>
          </a:xfrm>
          <a:prstGeom prst="roundRect">
            <a:avLst>
              <a:gd name="adj" fmla="val 8258"/>
            </a:avLst>
          </a:prstGeom>
          <a:solidFill>
            <a:schemeClr val="bg1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9803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6" name="Google Shape;283;p40">
            <a:extLst>
              <a:ext uri="{FF2B5EF4-FFF2-40B4-BE49-F238E27FC236}">
                <a16:creationId xmlns:a16="http://schemas.microsoft.com/office/drawing/2014/main" id="{19447C25-207E-4A85-AD75-3601A1537381}"/>
              </a:ext>
            </a:extLst>
          </p:cNvPr>
          <p:cNvSpPr txBox="1"/>
          <p:nvPr/>
        </p:nvSpPr>
        <p:spPr>
          <a:xfrm>
            <a:off x="3354211" y="2515289"/>
            <a:ext cx="4513281" cy="2623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166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Hantoria Signature NoLigature" pitchFamily="2" charset="0"/>
                <a:ea typeface="Red Hat Display"/>
                <a:cs typeface="Red Hat Display"/>
                <a:sym typeface="Red Hat Display"/>
              </a:rPr>
              <a:t>Kirana</a:t>
            </a:r>
            <a:endParaRPr sz="11500" kern="0" dirty="0">
              <a:solidFill>
                <a:schemeClr val="tx1">
                  <a:lumMod val="95000"/>
                  <a:lumOff val="5000"/>
                </a:schemeClr>
              </a:solidFill>
              <a:latin typeface="Hantoria Signature NoLigature" pitchFamily="2" charset="0"/>
              <a:cs typeface="Arial"/>
              <a:sym typeface="Arial"/>
            </a:endParaRPr>
          </a:p>
        </p:txBody>
      </p:sp>
      <p:sp>
        <p:nvSpPr>
          <p:cNvPr id="7" name="Google Shape;284;p40">
            <a:extLst>
              <a:ext uri="{FF2B5EF4-FFF2-40B4-BE49-F238E27FC236}">
                <a16:creationId xmlns:a16="http://schemas.microsoft.com/office/drawing/2014/main" id="{46EDC557-05FC-4C2C-A0D3-F60E453DD802}"/>
              </a:ext>
            </a:extLst>
          </p:cNvPr>
          <p:cNvSpPr/>
          <p:nvPr/>
        </p:nvSpPr>
        <p:spPr>
          <a:xfrm>
            <a:off x="5916789" y="4292057"/>
            <a:ext cx="2530437" cy="596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</a:t>
            </a:r>
            <a:endParaRPr sz="2400" kern="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pic>
        <p:nvPicPr>
          <p:cNvPr id="47" name="Google Shape;324;p40">
            <a:extLst>
              <a:ext uri="{FF2B5EF4-FFF2-40B4-BE49-F238E27FC236}">
                <a16:creationId xmlns:a16="http://schemas.microsoft.com/office/drawing/2014/main" id="{92026F7B-3727-4E8D-BBB6-B48576094CC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3729773" y="772969"/>
            <a:ext cx="1440136" cy="144164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7" name="Google Shape;294;p40">
            <a:extLst>
              <a:ext uri="{FF2B5EF4-FFF2-40B4-BE49-F238E27FC236}">
                <a16:creationId xmlns:a16="http://schemas.microsoft.com/office/drawing/2014/main" id="{67B1CBB7-D8CA-45CB-9540-C97350AA853B}"/>
              </a:ext>
            </a:extLst>
          </p:cNvPr>
          <p:cNvGrpSpPr/>
          <p:nvPr/>
        </p:nvGrpSpPr>
        <p:grpSpPr>
          <a:xfrm>
            <a:off x="7942435" y="1212782"/>
            <a:ext cx="717153" cy="717902"/>
            <a:chOff x="4951410" y="1419225"/>
            <a:chExt cx="442540" cy="442541"/>
          </a:xfrm>
          <a:solidFill>
            <a:srgbClr val="6C4E31"/>
          </a:solidFill>
        </p:grpSpPr>
        <p:sp>
          <p:nvSpPr>
            <p:cNvPr id="108" name="Google Shape;295;p40">
              <a:extLst>
                <a:ext uri="{FF2B5EF4-FFF2-40B4-BE49-F238E27FC236}">
                  <a16:creationId xmlns:a16="http://schemas.microsoft.com/office/drawing/2014/main" id="{4EF93B44-6F2B-439E-BB7F-E1DEC568D315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9" name="Google Shape;296;p40">
              <a:extLst>
                <a:ext uri="{FF2B5EF4-FFF2-40B4-BE49-F238E27FC236}">
                  <a16:creationId xmlns:a16="http://schemas.microsoft.com/office/drawing/2014/main" id="{B0E69A08-2275-4767-970E-7468767EFA14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ellipse">
              <a:avLst/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13" name="Google Shape;297;p40">
            <a:extLst>
              <a:ext uri="{FF2B5EF4-FFF2-40B4-BE49-F238E27FC236}">
                <a16:creationId xmlns:a16="http://schemas.microsoft.com/office/drawing/2014/main" id="{775875B7-DD44-4620-93A7-77AC82F6B50C}"/>
              </a:ext>
            </a:extLst>
          </p:cNvPr>
          <p:cNvSpPr/>
          <p:nvPr/>
        </p:nvSpPr>
        <p:spPr>
          <a:xfrm>
            <a:off x="6096000" y="5276484"/>
            <a:ext cx="1757864" cy="453727"/>
          </a:xfrm>
          <a:prstGeom prst="roundRect">
            <a:avLst>
              <a:gd name="adj" fmla="val 50000"/>
            </a:avLst>
          </a:prstGeom>
          <a:solidFill>
            <a:srgbClr val="6C4E3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antoria Signature NoLigature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14" name="Google Shape;298;p40">
            <a:extLst>
              <a:ext uri="{FF2B5EF4-FFF2-40B4-BE49-F238E27FC236}">
                <a16:creationId xmlns:a16="http://schemas.microsoft.com/office/drawing/2014/main" id="{7CB67576-0B99-478E-B444-5EB4D0D6C368}"/>
              </a:ext>
            </a:extLst>
          </p:cNvPr>
          <p:cNvGrpSpPr/>
          <p:nvPr/>
        </p:nvGrpSpPr>
        <p:grpSpPr>
          <a:xfrm>
            <a:off x="6386554" y="5423447"/>
            <a:ext cx="1180565" cy="181273"/>
            <a:chOff x="3753990" y="4826794"/>
            <a:chExt cx="1414255" cy="216929"/>
          </a:xfrm>
        </p:grpSpPr>
        <p:sp>
          <p:nvSpPr>
            <p:cNvPr id="115" name="Google Shape;299;p40">
              <a:extLst>
                <a:ext uri="{FF2B5EF4-FFF2-40B4-BE49-F238E27FC236}">
                  <a16:creationId xmlns:a16="http://schemas.microsoft.com/office/drawing/2014/main" id="{B4412001-AC7E-4624-9B44-68D01CBCD246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6" name="Google Shape;300;p40">
              <a:extLst>
                <a:ext uri="{FF2B5EF4-FFF2-40B4-BE49-F238E27FC236}">
                  <a16:creationId xmlns:a16="http://schemas.microsoft.com/office/drawing/2014/main" id="{6E125992-24AA-4221-B256-FAB4751103ED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7" name="Google Shape;301;p40">
              <a:extLst>
                <a:ext uri="{FF2B5EF4-FFF2-40B4-BE49-F238E27FC236}">
                  <a16:creationId xmlns:a16="http://schemas.microsoft.com/office/drawing/2014/main" id="{A9EF5EA7-23FB-4D35-997F-B95026CFCE7E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8" name="Google Shape;302;p40">
              <a:extLst>
                <a:ext uri="{FF2B5EF4-FFF2-40B4-BE49-F238E27FC236}">
                  <a16:creationId xmlns:a16="http://schemas.microsoft.com/office/drawing/2014/main" id="{FA88971B-BD39-486B-90ED-CC5D84CF4D58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9" name="Google Shape;303;p40">
              <a:extLst>
                <a:ext uri="{FF2B5EF4-FFF2-40B4-BE49-F238E27FC236}">
                  <a16:creationId xmlns:a16="http://schemas.microsoft.com/office/drawing/2014/main" id="{D6DDE7D5-D9D7-4F9D-9354-0118A5A59C01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antoria Signature NoLigature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5A87471-D006-46C1-9D84-41964262D6DB}"/>
              </a:ext>
            </a:extLst>
          </p:cNvPr>
          <p:cNvGrpSpPr/>
          <p:nvPr/>
        </p:nvGrpSpPr>
        <p:grpSpPr>
          <a:xfrm>
            <a:off x="3729771" y="213200"/>
            <a:ext cx="1347788" cy="1792288"/>
            <a:chOff x="5169378" y="-2876386"/>
            <a:chExt cx="1347788" cy="1792288"/>
          </a:xfrm>
        </p:grpSpPr>
        <p:sp>
          <p:nvSpPr>
            <p:cNvPr id="37" name="Freeform 217">
              <a:extLst>
                <a:ext uri="{FF2B5EF4-FFF2-40B4-BE49-F238E27FC236}">
                  <a16:creationId xmlns:a16="http://schemas.microsoft.com/office/drawing/2014/main" id="{51B8AF41-81D8-49FE-B350-CEE2CE15A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8903" y="-1746086"/>
              <a:ext cx="1295400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6 w 306"/>
                <a:gd name="T5" fmla="*/ 85 h 145"/>
                <a:gd name="T6" fmla="*/ 56 w 306"/>
                <a:gd name="T7" fmla="*/ 120 h 145"/>
                <a:gd name="T8" fmla="*/ 306 w 306"/>
                <a:gd name="T9" fmla="*/ 73 h 145"/>
                <a:gd name="T10" fmla="*/ 231 w 306"/>
                <a:gd name="T11" fmla="*/ 45 h 145"/>
                <a:gd name="T12" fmla="*/ 189 w 306"/>
                <a:gd name="T13" fmla="*/ 39 h 145"/>
                <a:gd name="T14" fmla="*/ 183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7"/>
                    <a:pt x="101" y="47"/>
                    <a:pt x="70" y="61"/>
                  </a:cubicBezTo>
                  <a:cubicBezTo>
                    <a:pt x="55" y="68"/>
                    <a:pt x="39" y="73"/>
                    <a:pt x="26" y="85"/>
                  </a:cubicBezTo>
                  <a:cubicBezTo>
                    <a:pt x="0" y="107"/>
                    <a:pt x="34" y="114"/>
                    <a:pt x="56" y="120"/>
                  </a:cubicBezTo>
                  <a:cubicBezTo>
                    <a:pt x="142" y="145"/>
                    <a:pt x="242" y="142"/>
                    <a:pt x="306" y="73"/>
                  </a:cubicBezTo>
                  <a:cubicBezTo>
                    <a:pt x="293" y="51"/>
                    <a:pt x="254" y="47"/>
                    <a:pt x="231" y="45"/>
                  </a:cubicBezTo>
                  <a:cubicBezTo>
                    <a:pt x="222" y="44"/>
                    <a:pt x="195" y="44"/>
                    <a:pt x="189" y="39"/>
                  </a:cubicBezTo>
                  <a:cubicBezTo>
                    <a:pt x="182" y="33"/>
                    <a:pt x="182" y="9"/>
                    <a:pt x="18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218">
              <a:extLst>
                <a:ext uri="{FF2B5EF4-FFF2-40B4-BE49-F238E27FC236}">
                  <a16:creationId xmlns:a16="http://schemas.microsoft.com/office/drawing/2014/main" id="{F935AF90-B391-4131-9E96-52E19EA36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7641" y="-1746086"/>
              <a:ext cx="1249363" cy="661988"/>
            </a:xfrm>
            <a:custGeom>
              <a:avLst/>
              <a:gdLst>
                <a:gd name="T0" fmla="*/ 137 w 295"/>
                <a:gd name="T1" fmla="*/ 136 h 156"/>
                <a:gd name="T2" fmla="*/ 41 w 295"/>
                <a:gd name="T3" fmla="*/ 122 h 156"/>
                <a:gd name="T4" fmla="*/ 36 w 295"/>
                <a:gd name="T5" fmla="*/ 120 h 156"/>
                <a:gd name="T6" fmla="*/ 1 w 295"/>
                <a:gd name="T7" fmla="*/ 101 h 156"/>
                <a:gd name="T8" fmla="*/ 11 w 295"/>
                <a:gd name="T9" fmla="*/ 83 h 156"/>
                <a:gd name="T10" fmla="*/ 46 w 295"/>
                <a:gd name="T11" fmla="*/ 63 h 156"/>
                <a:gd name="T12" fmla="*/ 55 w 295"/>
                <a:gd name="T13" fmla="*/ 59 h 156"/>
                <a:gd name="T14" fmla="*/ 78 w 295"/>
                <a:gd name="T15" fmla="*/ 51 h 156"/>
                <a:gd name="T16" fmla="*/ 118 w 295"/>
                <a:gd name="T17" fmla="*/ 3 h 156"/>
                <a:gd name="T18" fmla="*/ 121 w 295"/>
                <a:gd name="T19" fmla="*/ 2 h 156"/>
                <a:gd name="T20" fmla="*/ 79 w 295"/>
                <a:gd name="T21" fmla="*/ 55 h 156"/>
                <a:gd name="T22" fmla="*/ 57 w 295"/>
                <a:gd name="T23" fmla="*/ 63 h 156"/>
                <a:gd name="T24" fmla="*/ 48 w 295"/>
                <a:gd name="T25" fmla="*/ 67 h 156"/>
                <a:gd name="T26" fmla="*/ 13 w 295"/>
                <a:gd name="T27" fmla="*/ 86 h 156"/>
                <a:gd name="T28" fmla="*/ 5 w 295"/>
                <a:gd name="T29" fmla="*/ 100 h 156"/>
                <a:gd name="T30" fmla="*/ 37 w 295"/>
                <a:gd name="T31" fmla="*/ 117 h 156"/>
                <a:gd name="T32" fmla="*/ 42 w 295"/>
                <a:gd name="T33" fmla="*/ 118 h 156"/>
                <a:gd name="T34" fmla="*/ 290 w 295"/>
                <a:gd name="T35" fmla="*/ 73 h 156"/>
                <a:gd name="T36" fmla="*/ 216 w 295"/>
                <a:gd name="T37" fmla="*/ 47 h 156"/>
                <a:gd name="T38" fmla="*/ 208 w 295"/>
                <a:gd name="T39" fmla="*/ 46 h 156"/>
                <a:gd name="T40" fmla="*/ 173 w 295"/>
                <a:gd name="T41" fmla="*/ 40 h 156"/>
                <a:gd name="T42" fmla="*/ 167 w 295"/>
                <a:gd name="T43" fmla="*/ 0 h 156"/>
                <a:gd name="T44" fmla="*/ 171 w 295"/>
                <a:gd name="T45" fmla="*/ 0 h 156"/>
                <a:gd name="T46" fmla="*/ 176 w 295"/>
                <a:gd name="T47" fmla="*/ 37 h 156"/>
                <a:gd name="T48" fmla="*/ 208 w 295"/>
                <a:gd name="T49" fmla="*/ 42 h 156"/>
                <a:gd name="T50" fmla="*/ 217 w 295"/>
                <a:gd name="T51" fmla="*/ 43 h 156"/>
                <a:gd name="T52" fmla="*/ 294 w 295"/>
                <a:gd name="T53" fmla="*/ 72 h 156"/>
                <a:gd name="T54" fmla="*/ 295 w 295"/>
                <a:gd name="T55" fmla="*/ 74 h 156"/>
                <a:gd name="T56" fmla="*/ 294 w 295"/>
                <a:gd name="T57" fmla="*/ 75 h 156"/>
                <a:gd name="T58" fmla="*/ 137 w 295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6">
                  <a:moveTo>
                    <a:pt x="137" y="136"/>
                  </a:moveTo>
                  <a:cubicBezTo>
                    <a:pt x="107" y="136"/>
                    <a:pt x="75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90"/>
                    <a:pt x="11" y="83"/>
                  </a:cubicBezTo>
                  <a:cubicBezTo>
                    <a:pt x="21" y="74"/>
                    <a:pt x="34" y="69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3" y="38"/>
                    <a:pt x="105" y="47"/>
                    <a:pt x="79" y="55"/>
                  </a:cubicBezTo>
                  <a:cubicBezTo>
                    <a:pt x="71" y="57"/>
                    <a:pt x="64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3" y="77"/>
                    <a:pt x="13" y="86"/>
                  </a:cubicBezTo>
                  <a:cubicBezTo>
                    <a:pt x="7" y="91"/>
                    <a:pt x="4" y="96"/>
                    <a:pt x="5" y="100"/>
                  </a:cubicBezTo>
                  <a:cubicBezTo>
                    <a:pt x="7" y="108"/>
                    <a:pt x="24" y="113"/>
                    <a:pt x="37" y="117"/>
                  </a:cubicBezTo>
                  <a:cubicBezTo>
                    <a:pt x="39" y="117"/>
                    <a:pt x="41" y="118"/>
                    <a:pt x="42" y="118"/>
                  </a:cubicBezTo>
                  <a:cubicBezTo>
                    <a:pt x="90" y="132"/>
                    <a:pt x="211" y="156"/>
                    <a:pt x="290" y="73"/>
                  </a:cubicBezTo>
                  <a:cubicBezTo>
                    <a:pt x="276" y="53"/>
                    <a:pt x="236" y="49"/>
                    <a:pt x="216" y="47"/>
                  </a:cubicBezTo>
                  <a:cubicBezTo>
                    <a:pt x="214" y="46"/>
                    <a:pt x="212" y="46"/>
                    <a:pt x="208" y="46"/>
                  </a:cubicBezTo>
                  <a:cubicBezTo>
                    <a:pt x="193" y="45"/>
                    <a:pt x="179" y="44"/>
                    <a:pt x="173" y="40"/>
                  </a:cubicBezTo>
                  <a:cubicBezTo>
                    <a:pt x="164" y="33"/>
                    <a:pt x="167" y="0"/>
                    <a:pt x="167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69" y="13"/>
                    <a:pt x="170" y="33"/>
                    <a:pt x="176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2"/>
                    <a:pt x="215" y="43"/>
                    <a:pt x="217" y="43"/>
                  </a:cubicBezTo>
                  <a:cubicBezTo>
                    <a:pt x="239" y="45"/>
                    <a:pt x="280" y="49"/>
                    <a:pt x="294" y="72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5" y="115"/>
                    <a:pt x="201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219">
              <a:extLst>
                <a:ext uri="{FF2B5EF4-FFF2-40B4-BE49-F238E27FC236}">
                  <a16:creationId xmlns:a16="http://schemas.microsoft.com/office/drawing/2014/main" id="{B85619E1-CF46-4ED6-BEE3-D058A99211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378" y="-2876386"/>
              <a:ext cx="1347788" cy="1201738"/>
            </a:xfrm>
            <a:custGeom>
              <a:avLst/>
              <a:gdLst>
                <a:gd name="T0" fmla="*/ 88 w 318"/>
                <a:gd name="T1" fmla="*/ 242 h 283"/>
                <a:gd name="T2" fmla="*/ 72 w 318"/>
                <a:gd name="T3" fmla="*/ 245 h 283"/>
                <a:gd name="T4" fmla="*/ 70 w 318"/>
                <a:gd name="T5" fmla="*/ 234 h 283"/>
                <a:gd name="T6" fmla="*/ 45 w 318"/>
                <a:gd name="T7" fmla="*/ 240 h 283"/>
                <a:gd name="T8" fmla="*/ 24 w 318"/>
                <a:gd name="T9" fmla="*/ 231 h 283"/>
                <a:gd name="T10" fmla="*/ 30 w 318"/>
                <a:gd name="T11" fmla="*/ 209 h 283"/>
                <a:gd name="T12" fmla="*/ 29 w 318"/>
                <a:gd name="T13" fmla="*/ 199 h 283"/>
                <a:gd name="T14" fmla="*/ 30 w 318"/>
                <a:gd name="T15" fmla="*/ 175 h 283"/>
                <a:gd name="T16" fmla="*/ 20 w 318"/>
                <a:gd name="T17" fmla="*/ 171 h 283"/>
                <a:gd name="T18" fmla="*/ 18 w 318"/>
                <a:gd name="T19" fmla="*/ 153 h 283"/>
                <a:gd name="T20" fmla="*/ 15 w 318"/>
                <a:gd name="T21" fmla="*/ 141 h 283"/>
                <a:gd name="T22" fmla="*/ 11 w 318"/>
                <a:gd name="T23" fmla="*/ 128 h 283"/>
                <a:gd name="T24" fmla="*/ 32 w 318"/>
                <a:gd name="T25" fmla="*/ 109 h 283"/>
                <a:gd name="T26" fmla="*/ 21 w 318"/>
                <a:gd name="T27" fmla="*/ 92 h 283"/>
                <a:gd name="T28" fmla="*/ 38 w 318"/>
                <a:gd name="T29" fmla="*/ 83 h 283"/>
                <a:gd name="T30" fmla="*/ 55 w 318"/>
                <a:gd name="T31" fmla="*/ 75 h 283"/>
                <a:gd name="T32" fmla="*/ 34 w 318"/>
                <a:gd name="T33" fmla="*/ 69 h 283"/>
                <a:gd name="T34" fmla="*/ 55 w 318"/>
                <a:gd name="T35" fmla="*/ 54 h 283"/>
                <a:gd name="T36" fmla="*/ 78 w 318"/>
                <a:gd name="T37" fmla="*/ 46 h 283"/>
                <a:gd name="T38" fmla="*/ 79 w 318"/>
                <a:gd name="T39" fmla="*/ 30 h 283"/>
                <a:gd name="T40" fmla="*/ 106 w 318"/>
                <a:gd name="T41" fmla="*/ 18 h 283"/>
                <a:gd name="T42" fmla="*/ 145 w 318"/>
                <a:gd name="T43" fmla="*/ 15 h 283"/>
                <a:gd name="T44" fmla="*/ 167 w 318"/>
                <a:gd name="T45" fmla="*/ 1 h 283"/>
                <a:gd name="T46" fmla="*/ 179 w 318"/>
                <a:gd name="T47" fmla="*/ 1 h 283"/>
                <a:gd name="T48" fmla="*/ 214 w 318"/>
                <a:gd name="T49" fmla="*/ 12 h 283"/>
                <a:gd name="T50" fmla="*/ 241 w 318"/>
                <a:gd name="T51" fmla="*/ 25 h 283"/>
                <a:gd name="T52" fmla="*/ 260 w 318"/>
                <a:gd name="T53" fmla="*/ 46 h 283"/>
                <a:gd name="T54" fmla="*/ 271 w 318"/>
                <a:gd name="T55" fmla="*/ 55 h 283"/>
                <a:gd name="T56" fmla="*/ 280 w 318"/>
                <a:gd name="T57" fmla="*/ 80 h 283"/>
                <a:gd name="T58" fmla="*/ 299 w 318"/>
                <a:gd name="T59" fmla="*/ 115 h 283"/>
                <a:gd name="T60" fmla="*/ 317 w 318"/>
                <a:gd name="T61" fmla="*/ 139 h 283"/>
                <a:gd name="T62" fmla="*/ 299 w 318"/>
                <a:gd name="T63" fmla="*/ 145 h 283"/>
                <a:gd name="T64" fmla="*/ 308 w 318"/>
                <a:gd name="T65" fmla="*/ 152 h 283"/>
                <a:gd name="T66" fmla="*/ 288 w 318"/>
                <a:gd name="T67" fmla="*/ 160 h 283"/>
                <a:gd name="T68" fmla="*/ 307 w 318"/>
                <a:gd name="T69" fmla="*/ 186 h 283"/>
                <a:gd name="T70" fmla="*/ 302 w 318"/>
                <a:gd name="T71" fmla="*/ 208 h 283"/>
                <a:gd name="T72" fmla="*/ 294 w 318"/>
                <a:gd name="T73" fmla="*/ 223 h 283"/>
                <a:gd name="T74" fmla="*/ 284 w 318"/>
                <a:gd name="T75" fmla="*/ 235 h 283"/>
                <a:gd name="T76" fmla="*/ 270 w 318"/>
                <a:gd name="T77" fmla="*/ 246 h 283"/>
                <a:gd name="T78" fmla="*/ 262 w 318"/>
                <a:gd name="T79" fmla="*/ 247 h 283"/>
                <a:gd name="T80" fmla="*/ 252 w 318"/>
                <a:gd name="T81" fmla="*/ 255 h 283"/>
                <a:gd name="T82" fmla="*/ 243 w 318"/>
                <a:gd name="T83" fmla="*/ 259 h 283"/>
                <a:gd name="T84" fmla="*/ 237 w 318"/>
                <a:gd name="T85" fmla="*/ 264 h 283"/>
                <a:gd name="T86" fmla="*/ 224 w 318"/>
                <a:gd name="T87" fmla="*/ 259 h 283"/>
                <a:gd name="T88" fmla="*/ 169 w 318"/>
                <a:gd name="T89" fmla="*/ 22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8" h="283">
                  <a:moveTo>
                    <a:pt x="95" y="232"/>
                  </a:moveTo>
                  <a:cubicBezTo>
                    <a:pt x="95" y="239"/>
                    <a:pt x="91" y="238"/>
                    <a:pt x="88" y="242"/>
                  </a:cubicBezTo>
                  <a:cubicBezTo>
                    <a:pt x="86" y="245"/>
                    <a:pt x="85" y="251"/>
                    <a:pt x="82" y="254"/>
                  </a:cubicBezTo>
                  <a:cubicBezTo>
                    <a:pt x="74" y="262"/>
                    <a:pt x="62" y="252"/>
                    <a:pt x="72" y="245"/>
                  </a:cubicBezTo>
                  <a:cubicBezTo>
                    <a:pt x="68" y="244"/>
                    <a:pt x="66" y="240"/>
                    <a:pt x="67" y="235"/>
                  </a:cubicBezTo>
                  <a:cubicBezTo>
                    <a:pt x="68" y="235"/>
                    <a:pt x="69" y="234"/>
                    <a:pt x="70" y="234"/>
                  </a:cubicBezTo>
                  <a:cubicBezTo>
                    <a:pt x="70" y="218"/>
                    <a:pt x="58" y="239"/>
                    <a:pt x="53" y="238"/>
                  </a:cubicBezTo>
                  <a:cubicBezTo>
                    <a:pt x="66" y="260"/>
                    <a:pt x="25" y="247"/>
                    <a:pt x="45" y="240"/>
                  </a:cubicBezTo>
                  <a:cubicBezTo>
                    <a:pt x="47" y="234"/>
                    <a:pt x="42" y="221"/>
                    <a:pt x="36" y="228"/>
                  </a:cubicBezTo>
                  <a:cubicBezTo>
                    <a:pt x="34" y="214"/>
                    <a:pt x="25" y="230"/>
                    <a:pt x="24" y="231"/>
                  </a:cubicBezTo>
                  <a:cubicBezTo>
                    <a:pt x="15" y="233"/>
                    <a:pt x="8" y="222"/>
                    <a:pt x="18" y="218"/>
                  </a:cubicBezTo>
                  <a:cubicBezTo>
                    <a:pt x="13" y="210"/>
                    <a:pt x="23" y="206"/>
                    <a:pt x="30" y="209"/>
                  </a:cubicBezTo>
                  <a:cubicBezTo>
                    <a:pt x="30" y="198"/>
                    <a:pt x="42" y="208"/>
                    <a:pt x="44" y="201"/>
                  </a:cubicBezTo>
                  <a:cubicBezTo>
                    <a:pt x="45" y="194"/>
                    <a:pt x="32" y="194"/>
                    <a:pt x="29" y="199"/>
                  </a:cubicBezTo>
                  <a:cubicBezTo>
                    <a:pt x="24" y="198"/>
                    <a:pt x="18" y="189"/>
                    <a:pt x="27" y="189"/>
                  </a:cubicBezTo>
                  <a:cubicBezTo>
                    <a:pt x="24" y="184"/>
                    <a:pt x="23" y="175"/>
                    <a:pt x="30" y="175"/>
                  </a:cubicBezTo>
                  <a:cubicBezTo>
                    <a:pt x="32" y="169"/>
                    <a:pt x="29" y="164"/>
                    <a:pt x="23" y="163"/>
                  </a:cubicBezTo>
                  <a:cubicBezTo>
                    <a:pt x="23" y="166"/>
                    <a:pt x="20" y="168"/>
                    <a:pt x="20" y="171"/>
                  </a:cubicBezTo>
                  <a:cubicBezTo>
                    <a:pt x="15" y="171"/>
                    <a:pt x="8" y="169"/>
                    <a:pt x="10" y="163"/>
                  </a:cubicBezTo>
                  <a:cubicBezTo>
                    <a:pt x="4" y="159"/>
                    <a:pt x="11" y="151"/>
                    <a:pt x="18" y="153"/>
                  </a:cubicBezTo>
                  <a:cubicBezTo>
                    <a:pt x="18" y="145"/>
                    <a:pt x="29" y="150"/>
                    <a:pt x="28" y="141"/>
                  </a:cubicBezTo>
                  <a:cubicBezTo>
                    <a:pt x="27" y="134"/>
                    <a:pt x="18" y="136"/>
                    <a:pt x="15" y="141"/>
                  </a:cubicBezTo>
                  <a:cubicBezTo>
                    <a:pt x="13" y="139"/>
                    <a:pt x="5" y="138"/>
                    <a:pt x="4" y="136"/>
                  </a:cubicBezTo>
                  <a:cubicBezTo>
                    <a:pt x="0" y="130"/>
                    <a:pt x="4" y="126"/>
                    <a:pt x="11" y="128"/>
                  </a:cubicBezTo>
                  <a:cubicBezTo>
                    <a:pt x="7" y="120"/>
                    <a:pt x="13" y="114"/>
                    <a:pt x="21" y="116"/>
                  </a:cubicBezTo>
                  <a:cubicBezTo>
                    <a:pt x="19" y="108"/>
                    <a:pt x="26" y="108"/>
                    <a:pt x="32" y="109"/>
                  </a:cubicBezTo>
                  <a:cubicBezTo>
                    <a:pt x="33" y="103"/>
                    <a:pt x="23" y="94"/>
                    <a:pt x="19" y="102"/>
                  </a:cubicBezTo>
                  <a:cubicBezTo>
                    <a:pt x="8" y="103"/>
                    <a:pt x="9" y="87"/>
                    <a:pt x="21" y="92"/>
                  </a:cubicBezTo>
                  <a:cubicBezTo>
                    <a:pt x="17" y="86"/>
                    <a:pt x="25" y="81"/>
                    <a:pt x="31" y="85"/>
                  </a:cubicBezTo>
                  <a:cubicBezTo>
                    <a:pt x="34" y="82"/>
                    <a:pt x="34" y="81"/>
                    <a:pt x="38" y="83"/>
                  </a:cubicBezTo>
                  <a:cubicBezTo>
                    <a:pt x="41" y="81"/>
                    <a:pt x="39" y="82"/>
                    <a:pt x="44" y="80"/>
                  </a:cubicBezTo>
                  <a:cubicBezTo>
                    <a:pt x="43" y="73"/>
                    <a:pt x="50" y="72"/>
                    <a:pt x="55" y="75"/>
                  </a:cubicBezTo>
                  <a:cubicBezTo>
                    <a:pt x="55" y="66"/>
                    <a:pt x="45" y="61"/>
                    <a:pt x="42" y="72"/>
                  </a:cubicBezTo>
                  <a:cubicBezTo>
                    <a:pt x="40" y="71"/>
                    <a:pt x="37" y="70"/>
                    <a:pt x="34" y="69"/>
                  </a:cubicBezTo>
                  <a:cubicBezTo>
                    <a:pt x="35" y="63"/>
                    <a:pt x="40" y="59"/>
                    <a:pt x="45" y="63"/>
                  </a:cubicBezTo>
                  <a:cubicBezTo>
                    <a:pt x="40" y="55"/>
                    <a:pt x="47" y="51"/>
                    <a:pt x="55" y="54"/>
                  </a:cubicBezTo>
                  <a:cubicBezTo>
                    <a:pt x="55" y="48"/>
                    <a:pt x="59" y="48"/>
                    <a:pt x="63" y="53"/>
                  </a:cubicBezTo>
                  <a:cubicBezTo>
                    <a:pt x="63" y="43"/>
                    <a:pt x="71" y="40"/>
                    <a:pt x="78" y="46"/>
                  </a:cubicBezTo>
                  <a:cubicBezTo>
                    <a:pt x="75" y="42"/>
                    <a:pt x="67" y="42"/>
                    <a:pt x="66" y="36"/>
                  </a:cubicBezTo>
                  <a:cubicBezTo>
                    <a:pt x="65" y="28"/>
                    <a:pt x="73" y="26"/>
                    <a:pt x="79" y="30"/>
                  </a:cubicBezTo>
                  <a:cubicBezTo>
                    <a:pt x="75" y="21"/>
                    <a:pt x="86" y="19"/>
                    <a:pt x="91" y="24"/>
                  </a:cubicBezTo>
                  <a:cubicBezTo>
                    <a:pt x="92" y="15"/>
                    <a:pt x="98" y="13"/>
                    <a:pt x="106" y="18"/>
                  </a:cubicBezTo>
                  <a:cubicBezTo>
                    <a:pt x="108" y="4"/>
                    <a:pt x="117" y="14"/>
                    <a:pt x="124" y="14"/>
                  </a:cubicBezTo>
                  <a:cubicBezTo>
                    <a:pt x="133" y="14"/>
                    <a:pt x="137" y="6"/>
                    <a:pt x="145" y="15"/>
                  </a:cubicBezTo>
                  <a:cubicBezTo>
                    <a:pt x="146" y="8"/>
                    <a:pt x="153" y="4"/>
                    <a:pt x="159" y="8"/>
                  </a:cubicBezTo>
                  <a:cubicBezTo>
                    <a:pt x="160" y="1"/>
                    <a:pt x="162" y="2"/>
                    <a:pt x="167" y="1"/>
                  </a:cubicBezTo>
                  <a:cubicBezTo>
                    <a:pt x="169" y="1"/>
                    <a:pt x="172" y="5"/>
                    <a:pt x="174" y="5"/>
                  </a:cubicBezTo>
                  <a:cubicBezTo>
                    <a:pt x="175" y="5"/>
                    <a:pt x="177" y="0"/>
                    <a:pt x="179" y="1"/>
                  </a:cubicBezTo>
                  <a:cubicBezTo>
                    <a:pt x="184" y="2"/>
                    <a:pt x="196" y="6"/>
                    <a:pt x="197" y="12"/>
                  </a:cubicBezTo>
                  <a:cubicBezTo>
                    <a:pt x="202" y="6"/>
                    <a:pt x="212" y="0"/>
                    <a:pt x="214" y="12"/>
                  </a:cubicBezTo>
                  <a:cubicBezTo>
                    <a:pt x="219" y="2"/>
                    <a:pt x="225" y="10"/>
                    <a:pt x="227" y="18"/>
                  </a:cubicBezTo>
                  <a:cubicBezTo>
                    <a:pt x="232" y="18"/>
                    <a:pt x="247" y="14"/>
                    <a:pt x="241" y="25"/>
                  </a:cubicBezTo>
                  <a:cubicBezTo>
                    <a:pt x="247" y="16"/>
                    <a:pt x="257" y="27"/>
                    <a:pt x="252" y="34"/>
                  </a:cubicBezTo>
                  <a:cubicBezTo>
                    <a:pt x="257" y="35"/>
                    <a:pt x="262" y="41"/>
                    <a:pt x="260" y="46"/>
                  </a:cubicBezTo>
                  <a:cubicBezTo>
                    <a:pt x="266" y="44"/>
                    <a:pt x="276" y="48"/>
                    <a:pt x="271" y="55"/>
                  </a:cubicBezTo>
                  <a:cubicBezTo>
                    <a:pt x="271" y="55"/>
                    <a:pt x="271" y="55"/>
                    <a:pt x="271" y="55"/>
                  </a:cubicBezTo>
                  <a:cubicBezTo>
                    <a:pt x="277" y="53"/>
                    <a:pt x="279" y="60"/>
                    <a:pt x="278" y="65"/>
                  </a:cubicBezTo>
                  <a:cubicBezTo>
                    <a:pt x="289" y="63"/>
                    <a:pt x="295" y="82"/>
                    <a:pt x="280" y="80"/>
                  </a:cubicBezTo>
                  <a:cubicBezTo>
                    <a:pt x="286" y="82"/>
                    <a:pt x="296" y="89"/>
                    <a:pt x="291" y="97"/>
                  </a:cubicBezTo>
                  <a:cubicBezTo>
                    <a:pt x="301" y="94"/>
                    <a:pt x="304" y="108"/>
                    <a:pt x="299" y="115"/>
                  </a:cubicBezTo>
                  <a:cubicBezTo>
                    <a:pt x="306" y="117"/>
                    <a:pt x="311" y="124"/>
                    <a:pt x="307" y="131"/>
                  </a:cubicBezTo>
                  <a:cubicBezTo>
                    <a:pt x="311" y="131"/>
                    <a:pt x="318" y="134"/>
                    <a:pt x="317" y="139"/>
                  </a:cubicBezTo>
                  <a:cubicBezTo>
                    <a:pt x="317" y="145"/>
                    <a:pt x="311" y="140"/>
                    <a:pt x="307" y="140"/>
                  </a:cubicBezTo>
                  <a:cubicBezTo>
                    <a:pt x="303" y="140"/>
                    <a:pt x="294" y="136"/>
                    <a:pt x="299" y="145"/>
                  </a:cubicBezTo>
                  <a:cubicBezTo>
                    <a:pt x="300" y="148"/>
                    <a:pt x="307" y="145"/>
                    <a:pt x="310" y="150"/>
                  </a:cubicBezTo>
                  <a:cubicBezTo>
                    <a:pt x="309" y="151"/>
                    <a:pt x="308" y="151"/>
                    <a:pt x="308" y="152"/>
                  </a:cubicBezTo>
                  <a:cubicBezTo>
                    <a:pt x="315" y="157"/>
                    <a:pt x="307" y="162"/>
                    <a:pt x="302" y="162"/>
                  </a:cubicBezTo>
                  <a:cubicBezTo>
                    <a:pt x="296" y="161"/>
                    <a:pt x="291" y="151"/>
                    <a:pt x="288" y="160"/>
                  </a:cubicBezTo>
                  <a:cubicBezTo>
                    <a:pt x="284" y="172"/>
                    <a:pt x="312" y="166"/>
                    <a:pt x="300" y="178"/>
                  </a:cubicBezTo>
                  <a:cubicBezTo>
                    <a:pt x="305" y="177"/>
                    <a:pt x="309" y="180"/>
                    <a:pt x="307" y="186"/>
                  </a:cubicBezTo>
                  <a:cubicBezTo>
                    <a:pt x="305" y="190"/>
                    <a:pt x="296" y="187"/>
                    <a:pt x="295" y="189"/>
                  </a:cubicBezTo>
                  <a:cubicBezTo>
                    <a:pt x="291" y="196"/>
                    <a:pt x="318" y="201"/>
                    <a:pt x="302" y="208"/>
                  </a:cubicBezTo>
                  <a:cubicBezTo>
                    <a:pt x="308" y="213"/>
                    <a:pt x="310" y="219"/>
                    <a:pt x="308" y="227"/>
                  </a:cubicBezTo>
                  <a:cubicBezTo>
                    <a:pt x="303" y="227"/>
                    <a:pt x="299" y="225"/>
                    <a:pt x="294" y="223"/>
                  </a:cubicBezTo>
                  <a:cubicBezTo>
                    <a:pt x="296" y="231"/>
                    <a:pt x="290" y="236"/>
                    <a:pt x="283" y="231"/>
                  </a:cubicBezTo>
                  <a:cubicBezTo>
                    <a:pt x="284" y="232"/>
                    <a:pt x="284" y="234"/>
                    <a:pt x="284" y="235"/>
                  </a:cubicBezTo>
                  <a:cubicBezTo>
                    <a:pt x="283" y="234"/>
                    <a:pt x="280" y="235"/>
                    <a:pt x="278" y="234"/>
                  </a:cubicBezTo>
                  <a:cubicBezTo>
                    <a:pt x="278" y="243"/>
                    <a:pt x="284" y="257"/>
                    <a:pt x="270" y="246"/>
                  </a:cubicBezTo>
                  <a:cubicBezTo>
                    <a:pt x="270" y="247"/>
                    <a:pt x="270" y="248"/>
                    <a:pt x="270" y="249"/>
                  </a:cubicBezTo>
                  <a:cubicBezTo>
                    <a:pt x="268" y="248"/>
                    <a:pt x="265" y="249"/>
                    <a:pt x="262" y="247"/>
                  </a:cubicBezTo>
                  <a:cubicBezTo>
                    <a:pt x="262" y="250"/>
                    <a:pt x="261" y="254"/>
                    <a:pt x="261" y="257"/>
                  </a:cubicBezTo>
                  <a:cubicBezTo>
                    <a:pt x="258" y="256"/>
                    <a:pt x="254" y="256"/>
                    <a:pt x="252" y="255"/>
                  </a:cubicBezTo>
                  <a:cubicBezTo>
                    <a:pt x="252" y="257"/>
                    <a:pt x="251" y="260"/>
                    <a:pt x="252" y="263"/>
                  </a:cubicBezTo>
                  <a:cubicBezTo>
                    <a:pt x="248" y="263"/>
                    <a:pt x="246" y="263"/>
                    <a:pt x="243" y="259"/>
                  </a:cubicBezTo>
                  <a:cubicBezTo>
                    <a:pt x="243" y="261"/>
                    <a:pt x="243" y="262"/>
                    <a:pt x="243" y="264"/>
                  </a:cubicBezTo>
                  <a:cubicBezTo>
                    <a:pt x="241" y="263"/>
                    <a:pt x="239" y="264"/>
                    <a:pt x="237" y="264"/>
                  </a:cubicBezTo>
                  <a:cubicBezTo>
                    <a:pt x="238" y="267"/>
                    <a:pt x="237" y="269"/>
                    <a:pt x="240" y="272"/>
                  </a:cubicBezTo>
                  <a:cubicBezTo>
                    <a:pt x="233" y="283"/>
                    <a:pt x="227" y="265"/>
                    <a:pt x="224" y="259"/>
                  </a:cubicBezTo>
                  <a:cubicBezTo>
                    <a:pt x="219" y="249"/>
                    <a:pt x="207" y="243"/>
                    <a:pt x="199" y="235"/>
                  </a:cubicBezTo>
                  <a:cubicBezTo>
                    <a:pt x="190" y="226"/>
                    <a:pt x="182" y="227"/>
                    <a:pt x="169" y="226"/>
                  </a:cubicBezTo>
                  <a:cubicBezTo>
                    <a:pt x="159" y="224"/>
                    <a:pt x="131" y="216"/>
                    <a:pt x="124" y="220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220">
              <a:extLst>
                <a:ext uri="{FF2B5EF4-FFF2-40B4-BE49-F238E27FC236}">
                  <a16:creationId xmlns:a16="http://schemas.microsoft.com/office/drawing/2014/main" id="{15BBF869-25CC-4C99-8A16-CA243015F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7666" y="-2716048"/>
              <a:ext cx="914400" cy="1193800"/>
            </a:xfrm>
            <a:custGeom>
              <a:avLst/>
              <a:gdLst>
                <a:gd name="T0" fmla="*/ 204 w 216"/>
                <a:gd name="T1" fmla="*/ 74 h 281"/>
                <a:gd name="T2" fmla="*/ 173 w 216"/>
                <a:gd name="T3" fmla="*/ 30 h 281"/>
                <a:gd name="T4" fmla="*/ 29 w 216"/>
                <a:gd name="T5" fmla="*/ 41 h 281"/>
                <a:gd name="T6" fmla="*/ 22 w 216"/>
                <a:gd name="T7" fmla="*/ 178 h 281"/>
                <a:gd name="T8" fmla="*/ 142 w 216"/>
                <a:gd name="T9" fmla="*/ 250 h 281"/>
                <a:gd name="T10" fmla="*/ 172 w 216"/>
                <a:gd name="T11" fmla="*/ 211 h 281"/>
                <a:gd name="T12" fmla="*/ 204 w 216"/>
                <a:gd name="T13" fmla="*/ 74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281">
                  <a:moveTo>
                    <a:pt x="204" y="74"/>
                  </a:moveTo>
                  <a:cubicBezTo>
                    <a:pt x="200" y="57"/>
                    <a:pt x="190" y="42"/>
                    <a:pt x="173" y="30"/>
                  </a:cubicBezTo>
                  <a:cubicBezTo>
                    <a:pt x="132" y="1"/>
                    <a:pt x="65" y="0"/>
                    <a:pt x="29" y="41"/>
                  </a:cubicBezTo>
                  <a:cubicBezTo>
                    <a:pt x="0" y="74"/>
                    <a:pt x="12" y="139"/>
                    <a:pt x="22" y="178"/>
                  </a:cubicBezTo>
                  <a:cubicBezTo>
                    <a:pt x="35" y="226"/>
                    <a:pt x="89" y="281"/>
                    <a:pt x="142" y="250"/>
                  </a:cubicBezTo>
                  <a:cubicBezTo>
                    <a:pt x="156" y="241"/>
                    <a:pt x="165" y="225"/>
                    <a:pt x="172" y="211"/>
                  </a:cubicBezTo>
                  <a:cubicBezTo>
                    <a:pt x="193" y="174"/>
                    <a:pt x="216" y="118"/>
                    <a:pt x="204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221">
              <a:extLst>
                <a:ext uri="{FF2B5EF4-FFF2-40B4-BE49-F238E27FC236}">
                  <a16:creationId xmlns:a16="http://schemas.microsoft.com/office/drawing/2014/main" id="{661585FE-C64F-4381-B1D9-38F7EF68CE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7666" y="-2693823"/>
              <a:ext cx="927100" cy="1087438"/>
            </a:xfrm>
            <a:custGeom>
              <a:avLst/>
              <a:gdLst>
                <a:gd name="T0" fmla="*/ 104 w 219"/>
                <a:gd name="T1" fmla="*/ 255 h 256"/>
                <a:gd name="T2" fmla="*/ 104 w 219"/>
                <a:gd name="T3" fmla="*/ 255 h 256"/>
                <a:gd name="T4" fmla="*/ 21 w 219"/>
                <a:gd name="T5" fmla="*/ 174 h 256"/>
                <a:gd name="T6" fmla="*/ 28 w 219"/>
                <a:gd name="T7" fmla="*/ 35 h 256"/>
                <a:gd name="T8" fmla="*/ 116 w 219"/>
                <a:gd name="T9" fmla="*/ 3 h 256"/>
                <a:gd name="T10" fmla="*/ 174 w 219"/>
                <a:gd name="T11" fmla="*/ 24 h 256"/>
                <a:gd name="T12" fmla="*/ 206 w 219"/>
                <a:gd name="T13" fmla="*/ 69 h 256"/>
                <a:gd name="T14" fmla="*/ 174 w 219"/>
                <a:gd name="T15" fmla="*/ 206 h 256"/>
                <a:gd name="T16" fmla="*/ 172 w 219"/>
                <a:gd name="T17" fmla="*/ 209 h 256"/>
                <a:gd name="T18" fmla="*/ 142 w 219"/>
                <a:gd name="T19" fmla="*/ 246 h 256"/>
                <a:gd name="T20" fmla="*/ 104 w 219"/>
                <a:gd name="T21" fmla="*/ 255 h 256"/>
                <a:gd name="T22" fmla="*/ 116 w 219"/>
                <a:gd name="T23" fmla="*/ 6 h 256"/>
                <a:gd name="T24" fmla="*/ 30 w 219"/>
                <a:gd name="T25" fmla="*/ 37 h 256"/>
                <a:gd name="T26" fmla="*/ 23 w 219"/>
                <a:gd name="T27" fmla="*/ 173 h 256"/>
                <a:gd name="T28" fmla="*/ 104 w 219"/>
                <a:gd name="T29" fmla="*/ 252 h 256"/>
                <a:gd name="T30" fmla="*/ 104 w 219"/>
                <a:gd name="T31" fmla="*/ 252 h 256"/>
                <a:gd name="T32" fmla="*/ 141 w 219"/>
                <a:gd name="T33" fmla="*/ 244 h 256"/>
                <a:gd name="T34" fmla="*/ 169 w 219"/>
                <a:gd name="T35" fmla="*/ 208 h 256"/>
                <a:gd name="T36" fmla="*/ 171 w 219"/>
                <a:gd name="T37" fmla="*/ 205 h 256"/>
                <a:gd name="T38" fmla="*/ 203 w 219"/>
                <a:gd name="T39" fmla="*/ 70 h 256"/>
                <a:gd name="T40" fmla="*/ 172 w 219"/>
                <a:gd name="T41" fmla="*/ 26 h 256"/>
                <a:gd name="T42" fmla="*/ 116 w 219"/>
                <a:gd name="T43" fmla="*/ 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56">
                  <a:moveTo>
                    <a:pt x="104" y="255"/>
                  </a:moveTo>
                  <a:cubicBezTo>
                    <a:pt x="104" y="255"/>
                    <a:pt x="104" y="255"/>
                    <a:pt x="104" y="255"/>
                  </a:cubicBezTo>
                  <a:cubicBezTo>
                    <a:pt x="64" y="252"/>
                    <a:pt x="31" y="211"/>
                    <a:pt x="21" y="174"/>
                  </a:cubicBezTo>
                  <a:cubicBezTo>
                    <a:pt x="9" y="128"/>
                    <a:pt x="0" y="67"/>
                    <a:pt x="28" y="35"/>
                  </a:cubicBezTo>
                  <a:cubicBezTo>
                    <a:pt x="48" y="12"/>
                    <a:pt x="80" y="0"/>
                    <a:pt x="116" y="3"/>
                  </a:cubicBezTo>
                  <a:cubicBezTo>
                    <a:pt x="137" y="5"/>
                    <a:pt x="158" y="13"/>
                    <a:pt x="174" y="24"/>
                  </a:cubicBezTo>
                  <a:cubicBezTo>
                    <a:pt x="190" y="35"/>
                    <a:pt x="201" y="50"/>
                    <a:pt x="206" y="69"/>
                  </a:cubicBezTo>
                  <a:cubicBezTo>
                    <a:pt x="219" y="116"/>
                    <a:pt x="191" y="175"/>
                    <a:pt x="174" y="206"/>
                  </a:cubicBezTo>
                  <a:cubicBezTo>
                    <a:pt x="172" y="209"/>
                    <a:pt x="172" y="209"/>
                    <a:pt x="172" y="209"/>
                  </a:cubicBezTo>
                  <a:cubicBezTo>
                    <a:pt x="164" y="223"/>
                    <a:pt x="156" y="238"/>
                    <a:pt x="142" y="246"/>
                  </a:cubicBezTo>
                  <a:cubicBezTo>
                    <a:pt x="130" y="253"/>
                    <a:pt x="117" y="256"/>
                    <a:pt x="104" y="255"/>
                  </a:cubicBezTo>
                  <a:close/>
                  <a:moveTo>
                    <a:pt x="116" y="6"/>
                  </a:moveTo>
                  <a:cubicBezTo>
                    <a:pt x="81" y="3"/>
                    <a:pt x="50" y="14"/>
                    <a:pt x="30" y="37"/>
                  </a:cubicBezTo>
                  <a:cubicBezTo>
                    <a:pt x="3" y="68"/>
                    <a:pt x="12" y="128"/>
                    <a:pt x="23" y="173"/>
                  </a:cubicBezTo>
                  <a:cubicBezTo>
                    <a:pt x="33" y="208"/>
                    <a:pt x="66" y="249"/>
                    <a:pt x="104" y="252"/>
                  </a:cubicBezTo>
                  <a:cubicBezTo>
                    <a:pt x="104" y="252"/>
                    <a:pt x="104" y="252"/>
                    <a:pt x="104" y="252"/>
                  </a:cubicBezTo>
                  <a:cubicBezTo>
                    <a:pt x="117" y="253"/>
                    <a:pt x="129" y="251"/>
                    <a:pt x="141" y="244"/>
                  </a:cubicBezTo>
                  <a:cubicBezTo>
                    <a:pt x="154" y="236"/>
                    <a:pt x="162" y="221"/>
                    <a:pt x="169" y="208"/>
                  </a:cubicBezTo>
                  <a:cubicBezTo>
                    <a:pt x="171" y="205"/>
                    <a:pt x="171" y="205"/>
                    <a:pt x="171" y="205"/>
                  </a:cubicBezTo>
                  <a:cubicBezTo>
                    <a:pt x="188" y="174"/>
                    <a:pt x="216" y="116"/>
                    <a:pt x="203" y="70"/>
                  </a:cubicBezTo>
                  <a:cubicBezTo>
                    <a:pt x="198" y="52"/>
                    <a:pt x="188" y="37"/>
                    <a:pt x="172" y="26"/>
                  </a:cubicBezTo>
                  <a:cubicBezTo>
                    <a:pt x="156" y="15"/>
                    <a:pt x="136" y="8"/>
                    <a:pt x="116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222">
              <a:extLst>
                <a:ext uri="{FF2B5EF4-FFF2-40B4-BE49-F238E27FC236}">
                  <a16:creationId xmlns:a16="http://schemas.microsoft.com/office/drawing/2014/main" id="{CC0C515F-3A6A-4C4D-9747-BFE9F6377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0041" y="-2192173"/>
              <a:ext cx="139700" cy="266700"/>
            </a:xfrm>
            <a:custGeom>
              <a:avLst/>
              <a:gdLst>
                <a:gd name="T0" fmla="*/ 29 w 33"/>
                <a:gd name="T1" fmla="*/ 15 h 63"/>
                <a:gd name="T2" fmla="*/ 5 w 33"/>
                <a:gd name="T3" fmla="*/ 34 h 63"/>
                <a:gd name="T4" fmla="*/ 33 w 33"/>
                <a:gd name="T5" fmla="*/ 44 h 63"/>
                <a:gd name="T6" fmla="*/ 29 w 33"/>
                <a:gd name="T7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63">
                  <a:moveTo>
                    <a:pt x="29" y="15"/>
                  </a:moveTo>
                  <a:cubicBezTo>
                    <a:pt x="15" y="0"/>
                    <a:pt x="0" y="19"/>
                    <a:pt x="5" y="34"/>
                  </a:cubicBezTo>
                  <a:cubicBezTo>
                    <a:pt x="8" y="46"/>
                    <a:pt x="27" y="63"/>
                    <a:pt x="33" y="44"/>
                  </a:cubicBezTo>
                  <a:lnTo>
                    <a:pt x="29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223">
              <a:extLst>
                <a:ext uri="{FF2B5EF4-FFF2-40B4-BE49-F238E27FC236}">
                  <a16:creationId xmlns:a16="http://schemas.microsoft.com/office/drawing/2014/main" id="{D1D2A9A7-B321-461D-937F-A71CE9AC65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94803" y="-2163598"/>
              <a:ext cx="144463" cy="200025"/>
            </a:xfrm>
            <a:custGeom>
              <a:avLst/>
              <a:gdLst>
                <a:gd name="T0" fmla="*/ 22 w 34"/>
                <a:gd name="T1" fmla="*/ 47 h 47"/>
                <a:gd name="T2" fmla="*/ 22 w 34"/>
                <a:gd name="T3" fmla="*/ 47 h 47"/>
                <a:gd name="T4" fmla="*/ 2 w 34"/>
                <a:gd name="T5" fmla="*/ 28 h 47"/>
                <a:gd name="T6" fmla="*/ 7 w 34"/>
                <a:gd name="T7" fmla="*/ 6 h 47"/>
                <a:gd name="T8" fmla="*/ 19 w 34"/>
                <a:gd name="T9" fmla="*/ 1 h 47"/>
                <a:gd name="T10" fmla="*/ 29 w 34"/>
                <a:gd name="T11" fmla="*/ 7 h 47"/>
                <a:gd name="T12" fmla="*/ 30 w 34"/>
                <a:gd name="T13" fmla="*/ 7 h 47"/>
                <a:gd name="T14" fmla="*/ 34 w 34"/>
                <a:gd name="T15" fmla="*/ 37 h 47"/>
                <a:gd name="T16" fmla="*/ 34 w 34"/>
                <a:gd name="T17" fmla="*/ 37 h 47"/>
                <a:gd name="T18" fmla="*/ 22 w 34"/>
                <a:gd name="T19" fmla="*/ 47 h 47"/>
                <a:gd name="T20" fmla="*/ 18 w 34"/>
                <a:gd name="T21" fmla="*/ 4 h 47"/>
                <a:gd name="T22" fmla="*/ 9 w 34"/>
                <a:gd name="T23" fmla="*/ 8 h 47"/>
                <a:gd name="T24" fmla="*/ 5 w 34"/>
                <a:gd name="T25" fmla="*/ 27 h 47"/>
                <a:gd name="T26" fmla="*/ 22 w 34"/>
                <a:gd name="T27" fmla="*/ 44 h 47"/>
                <a:gd name="T28" fmla="*/ 22 w 34"/>
                <a:gd name="T29" fmla="*/ 44 h 47"/>
                <a:gd name="T30" fmla="*/ 31 w 34"/>
                <a:gd name="T31" fmla="*/ 37 h 47"/>
                <a:gd name="T32" fmla="*/ 27 w 34"/>
                <a:gd name="T33" fmla="*/ 8 h 47"/>
                <a:gd name="T34" fmla="*/ 18 w 34"/>
                <a:gd name="T35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" h="47">
                  <a:moveTo>
                    <a:pt x="22" y="47"/>
                  </a:moveTo>
                  <a:cubicBezTo>
                    <a:pt x="22" y="47"/>
                    <a:pt x="22" y="47"/>
                    <a:pt x="22" y="47"/>
                  </a:cubicBezTo>
                  <a:cubicBezTo>
                    <a:pt x="14" y="46"/>
                    <a:pt x="4" y="36"/>
                    <a:pt x="2" y="28"/>
                  </a:cubicBezTo>
                  <a:cubicBezTo>
                    <a:pt x="0" y="20"/>
                    <a:pt x="2" y="12"/>
                    <a:pt x="7" y="6"/>
                  </a:cubicBezTo>
                  <a:cubicBezTo>
                    <a:pt x="10" y="2"/>
                    <a:pt x="14" y="0"/>
                    <a:pt x="19" y="1"/>
                  </a:cubicBezTo>
                  <a:cubicBezTo>
                    <a:pt x="22" y="1"/>
                    <a:pt x="26" y="3"/>
                    <a:pt x="29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1" y="46"/>
                    <a:pt x="25" y="47"/>
                    <a:pt x="22" y="47"/>
                  </a:cubicBezTo>
                  <a:close/>
                  <a:moveTo>
                    <a:pt x="18" y="4"/>
                  </a:moveTo>
                  <a:cubicBezTo>
                    <a:pt x="15" y="3"/>
                    <a:pt x="11" y="5"/>
                    <a:pt x="9" y="8"/>
                  </a:cubicBezTo>
                  <a:cubicBezTo>
                    <a:pt x="5" y="13"/>
                    <a:pt x="3" y="21"/>
                    <a:pt x="5" y="27"/>
                  </a:cubicBezTo>
                  <a:cubicBezTo>
                    <a:pt x="7" y="34"/>
                    <a:pt x="16" y="43"/>
                    <a:pt x="22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6" y="44"/>
                    <a:pt x="29" y="42"/>
                    <a:pt x="31" y="37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4" y="5"/>
                    <a:pt x="21" y="4"/>
                    <a:pt x="18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224">
              <a:extLst>
                <a:ext uri="{FF2B5EF4-FFF2-40B4-BE49-F238E27FC236}">
                  <a16:creationId xmlns:a16="http://schemas.microsoft.com/office/drawing/2014/main" id="{09AE7D18-562F-4254-96C7-54E8F4E91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0303" y="-2115973"/>
              <a:ext cx="161925" cy="254000"/>
            </a:xfrm>
            <a:custGeom>
              <a:avLst/>
              <a:gdLst>
                <a:gd name="T0" fmla="*/ 9 w 38"/>
                <a:gd name="T1" fmla="*/ 12 h 60"/>
                <a:gd name="T2" fmla="*/ 30 w 38"/>
                <a:gd name="T3" fmla="*/ 36 h 60"/>
                <a:gd name="T4" fmla="*/ 0 w 38"/>
                <a:gd name="T5" fmla="*/ 41 h 60"/>
                <a:gd name="T6" fmla="*/ 9 w 38"/>
                <a:gd name="T7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60">
                  <a:moveTo>
                    <a:pt x="9" y="12"/>
                  </a:moveTo>
                  <a:cubicBezTo>
                    <a:pt x="26" y="0"/>
                    <a:pt x="38" y="22"/>
                    <a:pt x="30" y="36"/>
                  </a:cubicBezTo>
                  <a:cubicBezTo>
                    <a:pt x="25" y="47"/>
                    <a:pt x="3" y="60"/>
                    <a:pt x="0" y="41"/>
                  </a:cubicBezTo>
                  <a:lnTo>
                    <a:pt x="9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225">
              <a:extLst>
                <a:ext uri="{FF2B5EF4-FFF2-40B4-BE49-F238E27FC236}">
                  <a16:creationId xmlns:a16="http://schemas.microsoft.com/office/drawing/2014/main" id="{1C17EA8F-7466-4AAF-ADB4-523403FF83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7128" y="-2087398"/>
              <a:ext cx="152400" cy="196850"/>
            </a:xfrm>
            <a:custGeom>
              <a:avLst/>
              <a:gdLst>
                <a:gd name="T0" fmla="*/ 10 w 36"/>
                <a:gd name="T1" fmla="*/ 45 h 46"/>
                <a:gd name="T2" fmla="*/ 0 w 36"/>
                <a:gd name="T3" fmla="*/ 34 h 46"/>
                <a:gd name="T4" fmla="*/ 0 w 36"/>
                <a:gd name="T5" fmla="*/ 33 h 46"/>
                <a:gd name="T6" fmla="*/ 9 w 36"/>
                <a:gd name="T7" fmla="*/ 4 h 46"/>
                <a:gd name="T8" fmla="*/ 10 w 36"/>
                <a:gd name="T9" fmla="*/ 4 h 46"/>
                <a:gd name="T10" fmla="*/ 21 w 36"/>
                <a:gd name="T11" fmla="*/ 0 h 46"/>
                <a:gd name="T12" fmla="*/ 32 w 36"/>
                <a:gd name="T13" fmla="*/ 8 h 46"/>
                <a:gd name="T14" fmla="*/ 33 w 36"/>
                <a:gd name="T15" fmla="*/ 30 h 46"/>
                <a:gd name="T16" fmla="*/ 10 w 36"/>
                <a:gd name="T17" fmla="*/ 45 h 46"/>
                <a:gd name="T18" fmla="*/ 3 w 36"/>
                <a:gd name="T19" fmla="*/ 34 h 46"/>
                <a:gd name="T20" fmla="*/ 10 w 36"/>
                <a:gd name="T21" fmla="*/ 42 h 46"/>
                <a:gd name="T22" fmla="*/ 30 w 36"/>
                <a:gd name="T23" fmla="*/ 29 h 46"/>
                <a:gd name="T24" fmla="*/ 30 w 36"/>
                <a:gd name="T25" fmla="*/ 9 h 46"/>
                <a:gd name="T26" fmla="*/ 12 w 36"/>
                <a:gd name="T27" fmla="*/ 6 h 46"/>
                <a:gd name="T28" fmla="*/ 3 w 36"/>
                <a:gd name="T2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6">
                  <a:moveTo>
                    <a:pt x="10" y="45"/>
                  </a:moveTo>
                  <a:cubicBezTo>
                    <a:pt x="6" y="45"/>
                    <a:pt x="1" y="4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6" y="1"/>
                    <a:pt x="30" y="4"/>
                    <a:pt x="32" y="8"/>
                  </a:cubicBezTo>
                  <a:cubicBezTo>
                    <a:pt x="36" y="14"/>
                    <a:pt x="36" y="23"/>
                    <a:pt x="33" y="30"/>
                  </a:cubicBezTo>
                  <a:cubicBezTo>
                    <a:pt x="29" y="37"/>
                    <a:pt x="18" y="46"/>
                    <a:pt x="10" y="45"/>
                  </a:cubicBezTo>
                  <a:close/>
                  <a:moveTo>
                    <a:pt x="3" y="34"/>
                  </a:moveTo>
                  <a:cubicBezTo>
                    <a:pt x="4" y="39"/>
                    <a:pt x="6" y="42"/>
                    <a:pt x="10" y="42"/>
                  </a:cubicBezTo>
                  <a:cubicBezTo>
                    <a:pt x="17" y="43"/>
                    <a:pt x="27" y="35"/>
                    <a:pt x="30" y="29"/>
                  </a:cubicBezTo>
                  <a:cubicBezTo>
                    <a:pt x="33" y="23"/>
                    <a:pt x="33" y="15"/>
                    <a:pt x="30" y="9"/>
                  </a:cubicBezTo>
                  <a:cubicBezTo>
                    <a:pt x="26" y="3"/>
                    <a:pt x="19" y="1"/>
                    <a:pt x="12" y="6"/>
                  </a:cubicBezTo>
                  <a:lnTo>
                    <a:pt x="3" y="34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226">
              <a:extLst>
                <a:ext uri="{FF2B5EF4-FFF2-40B4-BE49-F238E27FC236}">
                  <a16:creationId xmlns:a16="http://schemas.microsoft.com/office/drawing/2014/main" id="{0ECD2551-5351-4660-AD37-D4BDE858E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8303" y="-2716048"/>
              <a:ext cx="876300" cy="714375"/>
            </a:xfrm>
            <a:custGeom>
              <a:avLst/>
              <a:gdLst>
                <a:gd name="T0" fmla="*/ 199 w 207"/>
                <a:gd name="T1" fmla="*/ 74 h 168"/>
                <a:gd name="T2" fmla="*/ 168 w 207"/>
                <a:gd name="T3" fmla="*/ 30 h 168"/>
                <a:gd name="T4" fmla="*/ 24 w 207"/>
                <a:gd name="T5" fmla="*/ 41 h 168"/>
                <a:gd name="T6" fmla="*/ 12 w 207"/>
                <a:gd name="T7" fmla="*/ 156 h 168"/>
                <a:gd name="T8" fmla="*/ 18 w 207"/>
                <a:gd name="T9" fmla="*/ 138 h 168"/>
                <a:gd name="T10" fmla="*/ 25 w 207"/>
                <a:gd name="T11" fmla="*/ 114 h 168"/>
                <a:gd name="T12" fmla="*/ 36 w 207"/>
                <a:gd name="T13" fmla="*/ 97 h 168"/>
                <a:gd name="T14" fmla="*/ 50 w 207"/>
                <a:gd name="T15" fmla="*/ 77 h 168"/>
                <a:gd name="T16" fmla="*/ 55 w 207"/>
                <a:gd name="T17" fmla="*/ 58 h 168"/>
                <a:gd name="T18" fmla="*/ 62 w 207"/>
                <a:gd name="T19" fmla="*/ 40 h 168"/>
                <a:gd name="T20" fmla="*/ 88 w 207"/>
                <a:gd name="T21" fmla="*/ 53 h 168"/>
                <a:gd name="T22" fmla="*/ 113 w 207"/>
                <a:gd name="T23" fmla="*/ 65 h 168"/>
                <a:gd name="T24" fmla="*/ 108 w 207"/>
                <a:gd name="T25" fmla="*/ 48 h 168"/>
                <a:gd name="T26" fmla="*/ 121 w 207"/>
                <a:gd name="T27" fmla="*/ 51 h 168"/>
                <a:gd name="T28" fmla="*/ 136 w 207"/>
                <a:gd name="T29" fmla="*/ 53 h 168"/>
                <a:gd name="T30" fmla="*/ 148 w 207"/>
                <a:gd name="T31" fmla="*/ 50 h 168"/>
                <a:gd name="T32" fmla="*/ 163 w 207"/>
                <a:gd name="T33" fmla="*/ 61 h 168"/>
                <a:gd name="T34" fmla="*/ 178 w 207"/>
                <a:gd name="T35" fmla="*/ 73 h 168"/>
                <a:gd name="T36" fmla="*/ 183 w 207"/>
                <a:gd name="T37" fmla="*/ 93 h 168"/>
                <a:gd name="T38" fmla="*/ 179 w 207"/>
                <a:gd name="T39" fmla="*/ 122 h 168"/>
                <a:gd name="T40" fmla="*/ 178 w 207"/>
                <a:gd name="T41" fmla="*/ 137 h 168"/>
                <a:gd name="T42" fmla="*/ 181 w 207"/>
                <a:gd name="T43" fmla="*/ 153 h 168"/>
                <a:gd name="T44" fmla="*/ 188 w 207"/>
                <a:gd name="T45" fmla="*/ 168 h 168"/>
                <a:gd name="T46" fmla="*/ 199 w 207"/>
                <a:gd name="T47" fmla="*/ 7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07" h="168">
                  <a:moveTo>
                    <a:pt x="199" y="74"/>
                  </a:moveTo>
                  <a:cubicBezTo>
                    <a:pt x="195" y="57"/>
                    <a:pt x="185" y="42"/>
                    <a:pt x="168" y="30"/>
                  </a:cubicBezTo>
                  <a:cubicBezTo>
                    <a:pt x="127" y="1"/>
                    <a:pt x="60" y="0"/>
                    <a:pt x="24" y="41"/>
                  </a:cubicBezTo>
                  <a:cubicBezTo>
                    <a:pt x="0" y="68"/>
                    <a:pt x="4" y="118"/>
                    <a:pt x="12" y="156"/>
                  </a:cubicBezTo>
                  <a:cubicBezTo>
                    <a:pt x="17" y="154"/>
                    <a:pt x="16" y="142"/>
                    <a:pt x="18" y="138"/>
                  </a:cubicBezTo>
                  <a:cubicBezTo>
                    <a:pt x="21" y="129"/>
                    <a:pt x="28" y="125"/>
                    <a:pt x="25" y="114"/>
                  </a:cubicBezTo>
                  <a:cubicBezTo>
                    <a:pt x="34" y="111"/>
                    <a:pt x="36" y="105"/>
                    <a:pt x="36" y="97"/>
                  </a:cubicBezTo>
                  <a:cubicBezTo>
                    <a:pt x="47" y="95"/>
                    <a:pt x="49" y="86"/>
                    <a:pt x="50" y="77"/>
                  </a:cubicBezTo>
                  <a:cubicBezTo>
                    <a:pt x="57" y="74"/>
                    <a:pt x="57" y="64"/>
                    <a:pt x="55" y="58"/>
                  </a:cubicBezTo>
                  <a:cubicBezTo>
                    <a:pt x="61" y="55"/>
                    <a:pt x="64" y="46"/>
                    <a:pt x="62" y="40"/>
                  </a:cubicBezTo>
                  <a:cubicBezTo>
                    <a:pt x="70" y="46"/>
                    <a:pt x="76" y="58"/>
                    <a:pt x="88" y="53"/>
                  </a:cubicBezTo>
                  <a:cubicBezTo>
                    <a:pt x="88" y="66"/>
                    <a:pt x="103" y="72"/>
                    <a:pt x="113" y="65"/>
                  </a:cubicBezTo>
                  <a:cubicBezTo>
                    <a:pt x="115" y="59"/>
                    <a:pt x="108" y="54"/>
                    <a:pt x="108" y="48"/>
                  </a:cubicBezTo>
                  <a:cubicBezTo>
                    <a:pt x="112" y="52"/>
                    <a:pt x="117" y="54"/>
                    <a:pt x="121" y="51"/>
                  </a:cubicBezTo>
                  <a:cubicBezTo>
                    <a:pt x="124" y="60"/>
                    <a:pt x="132" y="60"/>
                    <a:pt x="136" y="53"/>
                  </a:cubicBezTo>
                  <a:cubicBezTo>
                    <a:pt x="140" y="59"/>
                    <a:pt x="147" y="57"/>
                    <a:pt x="148" y="50"/>
                  </a:cubicBezTo>
                  <a:cubicBezTo>
                    <a:pt x="152" y="56"/>
                    <a:pt x="154" y="63"/>
                    <a:pt x="163" y="61"/>
                  </a:cubicBezTo>
                  <a:cubicBezTo>
                    <a:pt x="157" y="72"/>
                    <a:pt x="169" y="76"/>
                    <a:pt x="178" y="73"/>
                  </a:cubicBezTo>
                  <a:cubicBezTo>
                    <a:pt x="176" y="81"/>
                    <a:pt x="177" y="87"/>
                    <a:pt x="183" y="93"/>
                  </a:cubicBezTo>
                  <a:cubicBezTo>
                    <a:pt x="178" y="101"/>
                    <a:pt x="172" y="114"/>
                    <a:pt x="179" y="122"/>
                  </a:cubicBezTo>
                  <a:cubicBezTo>
                    <a:pt x="173" y="125"/>
                    <a:pt x="171" y="135"/>
                    <a:pt x="178" y="137"/>
                  </a:cubicBezTo>
                  <a:cubicBezTo>
                    <a:pt x="176" y="145"/>
                    <a:pt x="179" y="147"/>
                    <a:pt x="181" y="153"/>
                  </a:cubicBezTo>
                  <a:cubicBezTo>
                    <a:pt x="183" y="158"/>
                    <a:pt x="183" y="164"/>
                    <a:pt x="188" y="168"/>
                  </a:cubicBezTo>
                  <a:cubicBezTo>
                    <a:pt x="200" y="138"/>
                    <a:pt x="207" y="103"/>
                    <a:pt x="199" y="7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Freeform 227">
              <a:extLst>
                <a:ext uri="{FF2B5EF4-FFF2-40B4-BE49-F238E27FC236}">
                  <a16:creationId xmlns:a16="http://schemas.microsoft.com/office/drawing/2014/main" id="{04A047AC-A9B3-4EE1-9E7E-51A4BD41B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3266" y="-1933411"/>
              <a:ext cx="169863" cy="109538"/>
            </a:xfrm>
            <a:custGeom>
              <a:avLst/>
              <a:gdLst>
                <a:gd name="T0" fmla="*/ 0 w 40"/>
                <a:gd name="T1" fmla="*/ 10 h 26"/>
                <a:gd name="T2" fmla="*/ 11 w 40"/>
                <a:gd name="T3" fmla="*/ 5 h 26"/>
                <a:gd name="T4" fmla="*/ 21 w 40"/>
                <a:gd name="T5" fmla="*/ 7 h 26"/>
                <a:gd name="T6" fmla="*/ 32 w 40"/>
                <a:gd name="T7" fmla="*/ 4 h 26"/>
                <a:gd name="T8" fmla="*/ 40 w 40"/>
                <a:gd name="T9" fmla="*/ 14 h 26"/>
                <a:gd name="T10" fmla="*/ 19 w 40"/>
                <a:gd name="T11" fmla="*/ 25 h 26"/>
                <a:gd name="T12" fmla="*/ 0 w 40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6">
                  <a:moveTo>
                    <a:pt x="0" y="10"/>
                  </a:moveTo>
                  <a:cubicBezTo>
                    <a:pt x="4" y="9"/>
                    <a:pt x="8" y="6"/>
                    <a:pt x="11" y="5"/>
                  </a:cubicBezTo>
                  <a:cubicBezTo>
                    <a:pt x="17" y="4"/>
                    <a:pt x="17" y="7"/>
                    <a:pt x="21" y="7"/>
                  </a:cubicBezTo>
                  <a:cubicBezTo>
                    <a:pt x="27" y="6"/>
                    <a:pt x="25" y="0"/>
                    <a:pt x="32" y="4"/>
                  </a:cubicBezTo>
                  <a:cubicBezTo>
                    <a:pt x="35" y="6"/>
                    <a:pt x="38" y="11"/>
                    <a:pt x="40" y="14"/>
                  </a:cubicBezTo>
                  <a:cubicBezTo>
                    <a:pt x="34" y="19"/>
                    <a:pt x="28" y="26"/>
                    <a:pt x="19" y="25"/>
                  </a:cubicBezTo>
                  <a:cubicBezTo>
                    <a:pt x="14" y="24"/>
                    <a:pt x="0" y="10"/>
                    <a:pt x="0" y="10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228">
              <a:extLst>
                <a:ext uri="{FF2B5EF4-FFF2-40B4-BE49-F238E27FC236}">
                  <a16:creationId xmlns:a16="http://schemas.microsoft.com/office/drawing/2014/main" id="{9A97ABC2-A921-4744-8FA6-1EE7CACD3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6603" y="-2031836"/>
              <a:ext cx="111125" cy="60325"/>
            </a:xfrm>
            <a:custGeom>
              <a:avLst/>
              <a:gdLst>
                <a:gd name="T0" fmla="*/ 2 w 26"/>
                <a:gd name="T1" fmla="*/ 12 h 14"/>
                <a:gd name="T2" fmla="*/ 1 w 26"/>
                <a:gd name="T3" fmla="*/ 12 h 14"/>
                <a:gd name="T4" fmla="*/ 1 w 26"/>
                <a:gd name="T5" fmla="*/ 10 h 14"/>
                <a:gd name="T6" fmla="*/ 20 w 26"/>
                <a:gd name="T7" fmla="*/ 2 h 14"/>
                <a:gd name="T8" fmla="*/ 26 w 26"/>
                <a:gd name="T9" fmla="*/ 13 h 14"/>
                <a:gd name="T10" fmla="*/ 24 w 26"/>
                <a:gd name="T11" fmla="*/ 14 h 14"/>
                <a:gd name="T12" fmla="*/ 23 w 26"/>
                <a:gd name="T13" fmla="*/ 13 h 14"/>
                <a:gd name="T14" fmla="*/ 19 w 26"/>
                <a:gd name="T15" fmla="*/ 4 h 14"/>
                <a:gd name="T16" fmla="*/ 3 w 26"/>
                <a:gd name="T17" fmla="*/ 12 h 14"/>
                <a:gd name="T18" fmla="*/ 2 w 26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4">
                  <a:moveTo>
                    <a:pt x="2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5" y="4"/>
                    <a:pt x="14" y="0"/>
                    <a:pt x="20" y="2"/>
                  </a:cubicBezTo>
                  <a:cubicBezTo>
                    <a:pt x="23" y="3"/>
                    <a:pt x="26" y="6"/>
                    <a:pt x="26" y="13"/>
                  </a:cubicBezTo>
                  <a:cubicBezTo>
                    <a:pt x="26" y="14"/>
                    <a:pt x="25" y="14"/>
                    <a:pt x="24" y="14"/>
                  </a:cubicBezTo>
                  <a:cubicBezTo>
                    <a:pt x="24" y="14"/>
                    <a:pt x="23" y="14"/>
                    <a:pt x="23" y="13"/>
                  </a:cubicBezTo>
                  <a:cubicBezTo>
                    <a:pt x="23" y="8"/>
                    <a:pt x="22" y="5"/>
                    <a:pt x="19" y="4"/>
                  </a:cubicBezTo>
                  <a:cubicBezTo>
                    <a:pt x="15" y="3"/>
                    <a:pt x="7" y="7"/>
                    <a:pt x="3" y="12"/>
                  </a:cubicBezTo>
                  <a:cubicBezTo>
                    <a:pt x="3" y="12"/>
                    <a:pt x="2" y="12"/>
                    <a:pt x="2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229">
              <a:extLst>
                <a:ext uri="{FF2B5EF4-FFF2-40B4-BE49-F238E27FC236}">
                  <a16:creationId xmlns:a16="http://schemas.microsoft.com/office/drawing/2014/main" id="{0B069A6F-6E10-49CA-B4A5-5C48A9BC4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6466" y="-2146136"/>
              <a:ext cx="63500" cy="58738"/>
            </a:xfrm>
            <a:custGeom>
              <a:avLst/>
              <a:gdLst>
                <a:gd name="T0" fmla="*/ 14 w 15"/>
                <a:gd name="T1" fmla="*/ 8 h 14"/>
                <a:gd name="T2" fmla="*/ 7 w 15"/>
                <a:gd name="T3" fmla="*/ 14 h 14"/>
                <a:gd name="T4" fmla="*/ 1 w 15"/>
                <a:gd name="T5" fmla="*/ 6 h 14"/>
                <a:gd name="T6" fmla="*/ 8 w 15"/>
                <a:gd name="T7" fmla="*/ 0 h 14"/>
                <a:gd name="T8" fmla="*/ 14 w 15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4" y="8"/>
                  </a:moveTo>
                  <a:cubicBezTo>
                    <a:pt x="14" y="11"/>
                    <a:pt x="11" y="14"/>
                    <a:pt x="7" y="14"/>
                  </a:cubicBezTo>
                  <a:cubicBezTo>
                    <a:pt x="3" y="14"/>
                    <a:pt x="0" y="10"/>
                    <a:pt x="1" y="6"/>
                  </a:cubicBezTo>
                  <a:cubicBezTo>
                    <a:pt x="1" y="3"/>
                    <a:pt x="4" y="0"/>
                    <a:pt x="8" y="0"/>
                  </a:cubicBezTo>
                  <a:cubicBezTo>
                    <a:pt x="12" y="1"/>
                    <a:pt x="15" y="4"/>
                    <a:pt x="14" y="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230">
              <a:extLst>
                <a:ext uri="{FF2B5EF4-FFF2-40B4-BE49-F238E27FC236}">
                  <a16:creationId xmlns:a16="http://schemas.microsoft.com/office/drawing/2014/main" id="{16DC21CB-522D-4C04-8A81-37895EB85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9603" y="-2171536"/>
              <a:ext cx="58738" cy="58738"/>
            </a:xfrm>
            <a:custGeom>
              <a:avLst/>
              <a:gdLst>
                <a:gd name="T0" fmla="*/ 14 w 14"/>
                <a:gd name="T1" fmla="*/ 7 h 14"/>
                <a:gd name="T2" fmla="*/ 7 w 14"/>
                <a:gd name="T3" fmla="*/ 14 h 14"/>
                <a:gd name="T4" fmla="*/ 0 w 14"/>
                <a:gd name="T5" fmla="*/ 6 h 14"/>
                <a:gd name="T6" fmla="*/ 8 w 14"/>
                <a:gd name="T7" fmla="*/ 0 h 14"/>
                <a:gd name="T8" fmla="*/ 14 w 14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7"/>
                  </a:moveTo>
                  <a:cubicBezTo>
                    <a:pt x="14" y="11"/>
                    <a:pt x="10" y="14"/>
                    <a:pt x="7" y="14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1" y="2"/>
                    <a:pt x="4" y="0"/>
                    <a:pt x="8" y="0"/>
                  </a:cubicBezTo>
                  <a:cubicBezTo>
                    <a:pt x="12" y="0"/>
                    <a:pt x="14" y="4"/>
                    <a:pt x="14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231">
              <a:extLst>
                <a:ext uri="{FF2B5EF4-FFF2-40B4-BE49-F238E27FC236}">
                  <a16:creationId xmlns:a16="http://schemas.microsoft.com/office/drawing/2014/main" id="{BE0C640B-7A03-44BF-97D4-D34BCB121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566" y="-2247736"/>
              <a:ext cx="114300" cy="38100"/>
            </a:xfrm>
            <a:custGeom>
              <a:avLst/>
              <a:gdLst>
                <a:gd name="T0" fmla="*/ 1 w 27"/>
                <a:gd name="T1" fmla="*/ 9 h 9"/>
                <a:gd name="T2" fmla="*/ 0 w 27"/>
                <a:gd name="T3" fmla="*/ 8 h 9"/>
                <a:gd name="T4" fmla="*/ 1 w 27"/>
                <a:gd name="T5" fmla="*/ 6 h 9"/>
                <a:gd name="T6" fmla="*/ 27 w 27"/>
                <a:gd name="T7" fmla="*/ 6 h 9"/>
                <a:gd name="T8" fmla="*/ 27 w 27"/>
                <a:gd name="T9" fmla="*/ 8 h 9"/>
                <a:gd name="T10" fmla="*/ 25 w 27"/>
                <a:gd name="T11" fmla="*/ 8 h 9"/>
                <a:gd name="T12" fmla="*/ 2 w 27"/>
                <a:gd name="T13" fmla="*/ 9 h 9"/>
                <a:gd name="T14" fmla="*/ 1 w 27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9">
                  <a:moveTo>
                    <a:pt x="1" y="9"/>
                  </a:moveTo>
                  <a:cubicBezTo>
                    <a:pt x="1" y="9"/>
                    <a:pt x="1" y="9"/>
                    <a:pt x="0" y="8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9" y="0"/>
                    <a:pt x="20" y="0"/>
                    <a:pt x="27" y="6"/>
                  </a:cubicBezTo>
                  <a:cubicBezTo>
                    <a:pt x="27" y="7"/>
                    <a:pt x="27" y="8"/>
                    <a:pt x="27" y="8"/>
                  </a:cubicBezTo>
                  <a:cubicBezTo>
                    <a:pt x="26" y="9"/>
                    <a:pt x="25" y="9"/>
                    <a:pt x="25" y="8"/>
                  </a:cubicBezTo>
                  <a:cubicBezTo>
                    <a:pt x="19" y="3"/>
                    <a:pt x="10" y="3"/>
                    <a:pt x="2" y="9"/>
                  </a:cubicBezTo>
                  <a:cubicBezTo>
                    <a:pt x="2" y="9"/>
                    <a:pt x="2" y="9"/>
                    <a:pt x="1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232">
              <a:extLst>
                <a:ext uri="{FF2B5EF4-FFF2-40B4-BE49-F238E27FC236}">
                  <a16:creationId xmlns:a16="http://schemas.microsoft.com/office/drawing/2014/main" id="{330F8608-48F4-401F-968C-9BD2B7768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9003" y="-2222336"/>
              <a:ext cx="111125" cy="50800"/>
            </a:xfrm>
            <a:custGeom>
              <a:avLst/>
              <a:gdLst>
                <a:gd name="T0" fmla="*/ 25 w 26"/>
                <a:gd name="T1" fmla="*/ 12 h 12"/>
                <a:gd name="T2" fmla="*/ 24 w 26"/>
                <a:gd name="T3" fmla="*/ 12 h 12"/>
                <a:gd name="T4" fmla="*/ 2 w 26"/>
                <a:gd name="T5" fmla="*/ 7 h 12"/>
                <a:gd name="T6" fmla="*/ 0 w 26"/>
                <a:gd name="T7" fmla="*/ 7 h 12"/>
                <a:gd name="T8" fmla="*/ 0 w 26"/>
                <a:gd name="T9" fmla="*/ 5 h 12"/>
                <a:gd name="T10" fmla="*/ 26 w 26"/>
                <a:gd name="T11" fmla="*/ 10 h 12"/>
                <a:gd name="T12" fmla="*/ 26 w 26"/>
                <a:gd name="T13" fmla="*/ 12 h 12"/>
                <a:gd name="T14" fmla="*/ 25 w 26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12">
                  <a:moveTo>
                    <a:pt x="25" y="12"/>
                  </a:moveTo>
                  <a:cubicBezTo>
                    <a:pt x="24" y="12"/>
                    <a:pt x="24" y="12"/>
                    <a:pt x="24" y="12"/>
                  </a:cubicBezTo>
                  <a:cubicBezTo>
                    <a:pt x="17" y="5"/>
                    <a:pt x="8" y="3"/>
                    <a:pt x="2" y="7"/>
                  </a:cubicBezTo>
                  <a:cubicBezTo>
                    <a:pt x="1" y="8"/>
                    <a:pt x="0" y="7"/>
                    <a:pt x="0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8" y="0"/>
                    <a:pt x="18" y="2"/>
                    <a:pt x="26" y="10"/>
                  </a:cubicBezTo>
                  <a:cubicBezTo>
                    <a:pt x="26" y="10"/>
                    <a:pt x="26" y="11"/>
                    <a:pt x="26" y="12"/>
                  </a:cubicBezTo>
                  <a:cubicBezTo>
                    <a:pt x="26" y="12"/>
                    <a:pt x="25" y="12"/>
                    <a:pt x="25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54" name="Google Shape;321;p40" descr="User">
            <a:extLst>
              <a:ext uri="{FF2B5EF4-FFF2-40B4-BE49-F238E27FC236}">
                <a16:creationId xmlns:a16="http://schemas.microsoft.com/office/drawing/2014/main" id="{F8A46F54-8CC6-465C-A2DE-DE40104F469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6247" y="1337489"/>
            <a:ext cx="427626" cy="428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98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8C3264D-048B-47E2-A3E1-B8736C8075AF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3A84C993-D796-47BE-B319-E6ED93090396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hlinkClick r:id="rId2"/>
            <a:extLst>
              <a:ext uri="{FF2B5EF4-FFF2-40B4-BE49-F238E27FC236}">
                <a16:creationId xmlns:a16="http://schemas.microsoft.com/office/drawing/2014/main" id="{6F87160E-5A89-4FD5-BED6-780444D37688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5" name="Google Shape;145;p36">
            <a:extLst>
              <a:ext uri="{FF2B5EF4-FFF2-40B4-BE49-F238E27FC236}">
                <a16:creationId xmlns:a16="http://schemas.microsoft.com/office/drawing/2014/main" id="{B51AA1AB-5742-4239-A258-6FA42E731C82}"/>
              </a:ext>
            </a:extLst>
          </p:cNvPr>
          <p:cNvCxnSpPr>
            <a:cxnSpLocks/>
          </p:cNvCxnSpPr>
          <p:nvPr/>
        </p:nvCxnSpPr>
        <p:spPr>
          <a:xfrm>
            <a:off x="939928" y="5421321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6;p36">
            <a:extLst>
              <a:ext uri="{FF2B5EF4-FFF2-40B4-BE49-F238E27FC236}">
                <a16:creationId xmlns:a16="http://schemas.microsoft.com/office/drawing/2014/main" id="{94B78737-57F5-490C-9620-33CF50906001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47;p36">
            <a:extLst>
              <a:ext uri="{FF2B5EF4-FFF2-40B4-BE49-F238E27FC236}">
                <a16:creationId xmlns:a16="http://schemas.microsoft.com/office/drawing/2014/main" id="{3067D721-7A95-42D3-800B-919ED0575CA5}"/>
              </a:ext>
            </a:extLst>
          </p:cNvPr>
          <p:cNvSpPr/>
          <p:nvPr/>
        </p:nvSpPr>
        <p:spPr>
          <a:xfrm>
            <a:off x="1445239" y="3450612"/>
            <a:ext cx="5608704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pernah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gagal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interview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gara-gara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berantakan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Literally.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HRD-nya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bilang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‘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sayang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banget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isi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lo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oke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tapi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CV-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bikin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pusing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’.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Sejak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itu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jasa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dari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orang yang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ngerti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dan HR mindset.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Hasilnya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?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Langsung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dapet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panggilan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Bener-bener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worth it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32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Gisha</vt:lpstr>
      <vt:lpstr>Hantoria Signature NoLigature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 Customer Testimonial</dc:title>
  <dc:creator>Muhamad Rizki Sunarya</dc:creator>
  <cp:keywords>Funij.com</cp:keywords>
  <cp:lastModifiedBy>Muhamad Rizki Sunarya</cp:lastModifiedBy>
  <cp:revision>11</cp:revision>
  <dcterms:created xsi:type="dcterms:W3CDTF">2025-07-11T03:14:44Z</dcterms:created>
  <dcterms:modified xsi:type="dcterms:W3CDTF">2025-07-11T07:11:11Z</dcterms:modified>
</cp:coreProperties>
</file>