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0161"/>
    <a:srgbClr val="0462AE"/>
    <a:srgbClr val="EB3678"/>
    <a:srgbClr val="603F26"/>
    <a:srgbClr val="4F1787"/>
    <a:srgbClr val="FF6500"/>
    <a:srgbClr val="FFDBB5"/>
    <a:srgbClr val="6C4E31"/>
    <a:srgbClr val="FFD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2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9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9;p39">
            <a:extLst>
              <a:ext uri="{FF2B5EF4-FFF2-40B4-BE49-F238E27FC236}">
                <a16:creationId xmlns:a16="http://schemas.microsoft.com/office/drawing/2014/main" id="{047859B5-6896-4D95-A38B-8CA1751F0399}"/>
              </a:ext>
            </a:extLst>
          </p:cNvPr>
          <p:cNvSpPr/>
          <p:nvPr/>
        </p:nvSpPr>
        <p:spPr>
          <a:xfrm>
            <a:off x="6003248" y="3593625"/>
            <a:ext cx="5276954" cy="2569117"/>
          </a:xfrm>
          <a:prstGeom prst="roundRect">
            <a:avLst>
              <a:gd name="adj" fmla="val 72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3" name="Google Shape;240;p39">
            <a:extLst>
              <a:ext uri="{FF2B5EF4-FFF2-40B4-BE49-F238E27FC236}">
                <a16:creationId xmlns:a16="http://schemas.microsoft.com/office/drawing/2014/main" id="{4F3C0652-90FD-4CF9-ACBB-B561800A15A8}"/>
              </a:ext>
            </a:extLst>
          </p:cNvPr>
          <p:cNvSpPr txBox="1"/>
          <p:nvPr/>
        </p:nvSpPr>
        <p:spPr>
          <a:xfrm>
            <a:off x="8441702" y="3875268"/>
            <a:ext cx="1886580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2000" b="1" kern="0" dirty="0">
                <a:solidFill>
                  <a:srgbClr val="180161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Jhonn</a:t>
            </a:r>
            <a:endParaRPr sz="2000" b="1" kern="0" dirty="0">
              <a:solidFill>
                <a:srgbClr val="180161"/>
              </a:solidFill>
              <a:latin typeface="Comic Sans MS" panose="030F0702030302020204" pitchFamily="66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241;p39">
            <a:extLst>
              <a:ext uri="{FF2B5EF4-FFF2-40B4-BE49-F238E27FC236}">
                <a16:creationId xmlns:a16="http://schemas.microsoft.com/office/drawing/2014/main" id="{25FFDEAF-1320-463C-AB76-BB3A7ABA4255}"/>
              </a:ext>
            </a:extLst>
          </p:cNvPr>
          <p:cNvSpPr/>
          <p:nvPr/>
        </p:nvSpPr>
        <p:spPr>
          <a:xfrm>
            <a:off x="8441853" y="4305940"/>
            <a:ext cx="2630328" cy="90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200" i="1" kern="0">
                <a:solidFill>
                  <a:srgbClr val="595959"/>
                </a:solidFill>
                <a:latin typeface="Comic Sans MS" panose="030F0702030302020204" pitchFamily="66" charset="0"/>
                <a:ea typeface="Inter"/>
                <a:cs typeface="Inter"/>
                <a:sym typeface="Inter"/>
              </a:rPr>
              <a:t>“Lorem ipsum dolor sit amet, consectetur adipiscing elit, sed do eiusmod tempor.”</a:t>
            </a:r>
            <a:endParaRPr kern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5" name="Google Shape;242;p39">
            <a:extLst>
              <a:ext uri="{FF2B5EF4-FFF2-40B4-BE49-F238E27FC236}">
                <a16:creationId xmlns:a16="http://schemas.microsoft.com/office/drawing/2014/main" id="{DB5A791C-3114-4630-B6F5-26E5B2DC91DF}"/>
              </a:ext>
            </a:extLst>
          </p:cNvPr>
          <p:cNvSpPr/>
          <p:nvPr/>
        </p:nvSpPr>
        <p:spPr>
          <a:xfrm>
            <a:off x="209531" y="608608"/>
            <a:ext cx="5276954" cy="2569117"/>
          </a:xfrm>
          <a:prstGeom prst="roundRect">
            <a:avLst>
              <a:gd name="adj" fmla="val 72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6" name="Google Shape;243;p39">
            <a:extLst>
              <a:ext uri="{FF2B5EF4-FFF2-40B4-BE49-F238E27FC236}">
                <a16:creationId xmlns:a16="http://schemas.microsoft.com/office/drawing/2014/main" id="{82013B7A-6838-40A2-951F-C3F8366D10A4}"/>
              </a:ext>
            </a:extLst>
          </p:cNvPr>
          <p:cNvSpPr txBox="1"/>
          <p:nvPr/>
        </p:nvSpPr>
        <p:spPr>
          <a:xfrm>
            <a:off x="2550551" y="871334"/>
            <a:ext cx="1886580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2000" b="1" kern="0" dirty="0">
                <a:solidFill>
                  <a:srgbClr val="603F26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Mariana</a:t>
            </a:r>
            <a:endParaRPr kern="0" dirty="0">
              <a:solidFill>
                <a:srgbClr val="603F26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7" name="Google Shape;244;p39">
            <a:extLst>
              <a:ext uri="{FF2B5EF4-FFF2-40B4-BE49-F238E27FC236}">
                <a16:creationId xmlns:a16="http://schemas.microsoft.com/office/drawing/2014/main" id="{A02D9A8F-7920-45FA-9666-04FAD48EE100}"/>
              </a:ext>
            </a:extLst>
          </p:cNvPr>
          <p:cNvSpPr/>
          <p:nvPr/>
        </p:nvSpPr>
        <p:spPr>
          <a:xfrm>
            <a:off x="2550702" y="1302006"/>
            <a:ext cx="2630328" cy="90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i="1" kern="0" dirty="0">
                <a:solidFill>
                  <a:srgbClr val="595959"/>
                </a:solidFill>
                <a:latin typeface="Comic Sans MS" panose="030F0702030302020204" pitchFamily="66" charset="0"/>
                <a:ea typeface="Inter"/>
                <a:cs typeface="Inter"/>
                <a:sym typeface="Inter"/>
              </a:rPr>
              <a:t>“Lorem ipsum dolor sit amet, consectetur adipiscing elit, sed do eiusmod tempor”</a:t>
            </a:r>
            <a:endParaRPr sz="2000"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8" name="Google Shape;245;p39">
            <a:extLst>
              <a:ext uri="{FF2B5EF4-FFF2-40B4-BE49-F238E27FC236}">
                <a16:creationId xmlns:a16="http://schemas.microsoft.com/office/drawing/2014/main" id="{4E1B23B0-BF3F-4BB3-9F3B-C7ACE8028C67}"/>
              </a:ext>
            </a:extLst>
          </p:cNvPr>
          <p:cNvSpPr txBox="1"/>
          <p:nvPr/>
        </p:nvSpPr>
        <p:spPr>
          <a:xfrm>
            <a:off x="789317" y="3690406"/>
            <a:ext cx="2458988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b="1" kern="0" dirty="0" err="1">
                <a:solidFill>
                  <a:srgbClr val="0462AE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Funij.com</a:t>
            </a:r>
            <a:endParaRPr kern="0" dirty="0">
              <a:solidFill>
                <a:srgbClr val="0462AE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grpSp>
        <p:nvGrpSpPr>
          <p:cNvPr id="9" name="Google Shape;246;p39">
            <a:extLst>
              <a:ext uri="{FF2B5EF4-FFF2-40B4-BE49-F238E27FC236}">
                <a16:creationId xmlns:a16="http://schemas.microsoft.com/office/drawing/2014/main" id="{4C4FF98B-62B4-47DC-B199-C342380F9E77}"/>
              </a:ext>
            </a:extLst>
          </p:cNvPr>
          <p:cNvGrpSpPr/>
          <p:nvPr/>
        </p:nvGrpSpPr>
        <p:grpSpPr>
          <a:xfrm>
            <a:off x="300798" y="3678949"/>
            <a:ext cx="363638" cy="367573"/>
            <a:chOff x="4951411" y="1419225"/>
            <a:chExt cx="442539" cy="442539"/>
          </a:xfrm>
        </p:grpSpPr>
        <p:grpSp>
          <p:nvGrpSpPr>
            <p:cNvPr id="10" name="Google Shape;247;p39">
              <a:extLst>
                <a:ext uri="{FF2B5EF4-FFF2-40B4-BE49-F238E27FC236}">
                  <a16:creationId xmlns:a16="http://schemas.microsoft.com/office/drawing/2014/main" id="{A57D9C12-3AE5-4744-8EC7-FCFCC71C8996}"/>
                </a:ext>
              </a:extLst>
            </p:cNvPr>
            <p:cNvGrpSpPr/>
            <p:nvPr/>
          </p:nvGrpSpPr>
          <p:grpSpPr>
            <a:xfrm>
              <a:off x="4951411" y="1419225"/>
              <a:ext cx="442539" cy="442539"/>
              <a:chOff x="4951411" y="1419225"/>
              <a:chExt cx="442539" cy="442539"/>
            </a:xfrm>
          </p:grpSpPr>
          <p:sp>
            <p:nvSpPr>
              <p:cNvPr id="12" name="Google Shape;248;p39">
                <a:extLst>
                  <a:ext uri="{FF2B5EF4-FFF2-40B4-BE49-F238E27FC236}">
                    <a16:creationId xmlns:a16="http://schemas.microsoft.com/office/drawing/2014/main" id="{7E3CA9DD-BAE2-4B9C-89A6-56362E8057BA}"/>
                  </a:ext>
                </a:extLst>
              </p:cNvPr>
              <p:cNvSpPr/>
              <p:nvPr/>
            </p:nvSpPr>
            <p:spPr>
              <a:xfrm rot="5400000">
                <a:off x="4951411" y="1419225"/>
                <a:ext cx="442539" cy="442539"/>
              </a:xfrm>
              <a:prstGeom prst="ellipse">
                <a:avLst/>
              </a:prstGeom>
              <a:gradFill>
                <a:gsLst>
                  <a:gs pos="0">
                    <a:srgbClr val="73DEDE"/>
                  </a:gs>
                  <a:gs pos="15000">
                    <a:srgbClr val="73DEDE"/>
                  </a:gs>
                  <a:gs pos="45000">
                    <a:srgbClr val="2AD0D0"/>
                  </a:gs>
                  <a:gs pos="80000">
                    <a:srgbClr val="0F4242"/>
                  </a:gs>
                  <a:gs pos="100000">
                    <a:srgbClr val="0F424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mic Sans MS" panose="030F0702030302020204" pitchFamily="66" charset="0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3" name="Google Shape;249;p39">
                <a:extLst>
                  <a:ext uri="{FF2B5EF4-FFF2-40B4-BE49-F238E27FC236}">
                    <a16:creationId xmlns:a16="http://schemas.microsoft.com/office/drawing/2014/main" id="{A2CAF618-BAE6-41C0-BFB3-6F0142AA19DD}"/>
                  </a:ext>
                </a:extLst>
              </p:cNvPr>
              <p:cNvSpPr/>
              <p:nvPr/>
            </p:nvSpPr>
            <p:spPr>
              <a:xfrm rot="5400000">
                <a:off x="4951411" y="1419225"/>
                <a:ext cx="442539" cy="442539"/>
              </a:xfrm>
              <a:prstGeom prst="ellipse">
                <a:avLst/>
              </a:prstGeom>
              <a:solidFill>
                <a:srgbClr val="EB3678"/>
              </a:solidFill>
              <a:ln>
                <a:noFill/>
              </a:ln>
              <a:effectLst>
                <a:outerShdw blurRad="508000" dist="165100" dir="5400000" algn="ctr" rotWithShape="0">
                  <a:srgbClr val="000000">
                    <a:alpha val="9803"/>
                  </a:srgbClr>
                </a:outerShdw>
              </a:effectLst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mic Sans MS" panose="030F0702030302020204" pitchFamily="66" charset="0"/>
                  <a:ea typeface="Inter"/>
                  <a:cs typeface="Inter"/>
                  <a:sym typeface="Inter"/>
                </a:endParaRPr>
              </a:p>
            </p:txBody>
          </p:sp>
        </p:grpSp>
        <p:sp>
          <p:nvSpPr>
            <p:cNvPr id="11" name="Google Shape;250;p39">
              <a:extLst>
                <a:ext uri="{FF2B5EF4-FFF2-40B4-BE49-F238E27FC236}">
                  <a16:creationId xmlns:a16="http://schemas.microsoft.com/office/drawing/2014/main" id="{8F31B1D6-4AB9-499E-A558-919A6449F34D}"/>
                </a:ext>
              </a:extLst>
            </p:cNvPr>
            <p:cNvSpPr/>
            <p:nvPr/>
          </p:nvSpPr>
          <p:spPr>
            <a:xfrm rot="5400000">
              <a:off x="5101936" y="1596959"/>
              <a:ext cx="141490" cy="87071"/>
            </a:xfrm>
            <a:custGeom>
              <a:avLst/>
              <a:gdLst/>
              <a:ahLst/>
              <a:cxnLst/>
              <a:rect l="l" t="t" r="r" b="b"/>
              <a:pathLst>
                <a:path w="148392" h="91318" extrusionOk="0">
                  <a:moveTo>
                    <a:pt x="133984" y="88463"/>
                  </a:moveTo>
                  <a:cubicBezTo>
                    <a:pt x="130957" y="88461"/>
                    <a:pt x="128054" y="87258"/>
                    <a:pt x="125914" y="85118"/>
                  </a:cubicBezTo>
                  <a:lnTo>
                    <a:pt x="76910" y="36114"/>
                  </a:lnTo>
                  <a:lnTo>
                    <a:pt x="27906" y="85118"/>
                  </a:lnTo>
                  <a:cubicBezTo>
                    <a:pt x="23371" y="89498"/>
                    <a:pt x="16145" y="89372"/>
                    <a:pt x="11765" y="84837"/>
                  </a:cubicBezTo>
                  <a:cubicBezTo>
                    <a:pt x="7493" y="80414"/>
                    <a:pt x="7493" y="73401"/>
                    <a:pt x="11765" y="68977"/>
                  </a:cubicBezTo>
                  <a:lnTo>
                    <a:pt x="68840" y="11903"/>
                  </a:lnTo>
                  <a:cubicBezTo>
                    <a:pt x="73297" y="7447"/>
                    <a:pt x="80523" y="7447"/>
                    <a:pt x="84980" y="11903"/>
                  </a:cubicBezTo>
                  <a:lnTo>
                    <a:pt x="142054" y="68977"/>
                  </a:lnTo>
                  <a:cubicBezTo>
                    <a:pt x="146512" y="73436"/>
                    <a:pt x="146511" y="80663"/>
                    <a:pt x="142052" y="85120"/>
                  </a:cubicBezTo>
                  <a:cubicBezTo>
                    <a:pt x="139912" y="87259"/>
                    <a:pt x="137010" y="88461"/>
                    <a:pt x="133984" y="884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304800" dist="190500" dir="8100000" sx="85000" sy="85000" algn="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5" name="Google Shape;252;p39">
            <a:extLst>
              <a:ext uri="{FF2B5EF4-FFF2-40B4-BE49-F238E27FC236}">
                <a16:creationId xmlns:a16="http://schemas.microsoft.com/office/drawing/2014/main" id="{A0E16722-2232-4876-9FA5-AE0A5C3D37C4}"/>
              </a:ext>
            </a:extLst>
          </p:cNvPr>
          <p:cNvSpPr txBox="1"/>
          <p:nvPr/>
        </p:nvSpPr>
        <p:spPr>
          <a:xfrm>
            <a:off x="6602193" y="604115"/>
            <a:ext cx="4053676" cy="139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800" b="1" kern="0" dirty="0">
                <a:solidFill>
                  <a:srgbClr val="3F3F3F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16" name="Google Shape;253;p39">
            <a:extLst>
              <a:ext uri="{FF2B5EF4-FFF2-40B4-BE49-F238E27FC236}">
                <a16:creationId xmlns:a16="http://schemas.microsoft.com/office/drawing/2014/main" id="{CF99726A-F5BF-4FAC-B797-1B9061D373FF}"/>
              </a:ext>
            </a:extLst>
          </p:cNvPr>
          <p:cNvSpPr txBox="1"/>
          <p:nvPr/>
        </p:nvSpPr>
        <p:spPr>
          <a:xfrm>
            <a:off x="6602193" y="2125444"/>
            <a:ext cx="4053676" cy="909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400" kern="0" dirty="0">
                <a:solidFill>
                  <a:srgbClr val="7F7F7F"/>
                </a:solidFill>
                <a:latin typeface="Comic Sans MS" panose="030F0702030302020204" pitchFamily="66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400" kern="0" dirty="0">
              <a:solidFill>
                <a:srgbClr val="7F7F7F"/>
              </a:solidFill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grpSp>
        <p:nvGrpSpPr>
          <p:cNvPr id="17" name="Google Shape;254;p39">
            <a:extLst>
              <a:ext uri="{FF2B5EF4-FFF2-40B4-BE49-F238E27FC236}">
                <a16:creationId xmlns:a16="http://schemas.microsoft.com/office/drawing/2014/main" id="{6CF477CF-A539-42E1-A4B9-FC5B90E39D8C}"/>
              </a:ext>
            </a:extLst>
          </p:cNvPr>
          <p:cNvGrpSpPr/>
          <p:nvPr/>
        </p:nvGrpSpPr>
        <p:grpSpPr>
          <a:xfrm>
            <a:off x="186263" y="4255141"/>
            <a:ext cx="5276954" cy="1942457"/>
            <a:chOff x="1238598" y="947203"/>
            <a:chExt cx="3149116" cy="1734593"/>
          </a:xfrm>
        </p:grpSpPr>
        <p:sp>
          <p:nvSpPr>
            <p:cNvPr id="18" name="Google Shape;255;p39">
              <a:extLst>
                <a:ext uri="{FF2B5EF4-FFF2-40B4-BE49-F238E27FC236}">
                  <a16:creationId xmlns:a16="http://schemas.microsoft.com/office/drawing/2014/main" id="{81C1529F-DBCB-4A19-AC1C-DA2064D9181A}"/>
                </a:ext>
              </a:extLst>
            </p:cNvPr>
            <p:cNvSpPr/>
            <p:nvPr/>
          </p:nvSpPr>
          <p:spPr>
            <a:xfrm>
              <a:off x="1238598" y="947203"/>
              <a:ext cx="3149116" cy="173459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outerShdw blurRad="426539" dist="212619" dir="3780000" algn="t" rotWithShape="0">
                <a:srgbClr val="000000">
                  <a:alpha val="3921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19" name="Google Shape;256;p39">
              <a:extLst>
                <a:ext uri="{FF2B5EF4-FFF2-40B4-BE49-F238E27FC236}">
                  <a16:creationId xmlns:a16="http://schemas.microsoft.com/office/drawing/2014/main" id="{DC96BFCC-48AB-4433-A2BB-B687FDE83A6B}"/>
                </a:ext>
              </a:extLst>
            </p:cNvPr>
            <p:cNvGrpSpPr/>
            <p:nvPr/>
          </p:nvGrpSpPr>
          <p:grpSpPr>
            <a:xfrm>
              <a:off x="1322918" y="1012015"/>
              <a:ext cx="2980476" cy="1535244"/>
              <a:chOff x="1322918" y="971620"/>
              <a:chExt cx="2980476" cy="1535244"/>
            </a:xfrm>
          </p:grpSpPr>
          <p:sp>
            <p:nvSpPr>
              <p:cNvPr id="20" name="Google Shape;257;p39">
                <a:extLst>
                  <a:ext uri="{FF2B5EF4-FFF2-40B4-BE49-F238E27FC236}">
                    <a16:creationId xmlns:a16="http://schemas.microsoft.com/office/drawing/2014/main" id="{B4D0E19B-ADA1-415C-B9EE-66BB211286F8}"/>
                  </a:ext>
                </a:extLst>
              </p:cNvPr>
              <p:cNvSpPr txBox="1"/>
              <p:nvPr/>
            </p:nvSpPr>
            <p:spPr>
              <a:xfrm>
                <a:off x="1322918" y="971620"/>
                <a:ext cx="2980476" cy="11172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75" tIns="34275" rIns="68575" bIns="34275" anchor="t" anchorCtr="0">
                <a:spAutoFit/>
              </a:bodyPr>
              <a:lstStyle/>
              <a:p>
                <a:pPr lvl="0">
                  <a:lnSpc>
                    <a:spcPct val="120000"/>
                  </a:lnSpc>
                  <a:buClr>
                    <a:srgbClr val="000000"/>
                  </a:buClr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Kalau</a:t>
                </a:r>
                <a:r>
                  <a:rPr lang="en-US" sz="1600" dirty="0">
                    <a:latin typeface="Comic Sans MS" panose="030F0702030302020204" pitchFamily="66" charset="0"/>
                  </a:rPr>
                  <a:t> lo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lagi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cari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kerja</a:t>
                </a:r>
                <a:r>
                  <a:rPr lang="en-US" sz="1600" dirty="0">
                    <a:latin typeface="Comic Sans MS" panose="030F0702030302020204" pitchFamily="66" charset="0"/>
                  </a:rPr>
                  <a:t> dan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bingung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bikin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surat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lamaran</a:t>
                </a:r>
                <a:r>
                  <a:rPr lang="en-US" sz="1600" dirty="0">
                    <a:latin typeface="Comic Sans MS" panose="030F0702030302020204" pitchFamily="66" charset="0"/>
                  </a:rPr>
                  <a:t> yang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lolos</a:t>
                </a:r>
                <a:r>
                  <a:rPr lang="en-US" sz="1600" dirty="0">
                    <a:latin typeface="Comic Sans MS" panose="030F0702030302020204" pitchFamily="66" charset="0"/>
                  </a:rPr>
                  <a:t> filter ATS, saran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gue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sih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pake</a:t>
                </a:r>
                <a:r>
                  <a:rPr lang="en-US" sz="1600" dirty="0">
                    <a:latin typeface="Comic Sans MS" panose="030F0702030302020204" pitchFamily="66" charset="0"/>
                  </a:rPr>
                  <a:t> template yang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udah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diatur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formatnya</a:t>
                </a:r>
                <a:r>
                  <a:rPr lang="en-US" sz="1600" dirty="0">
                    <a:latin typeface="Comic Sans MS" panose="030F0702030302020204" pitchFamily="66" charset="0"/>
                  </a:rPr>
                  <a:t>.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Gue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nemu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satu</a:t>
                </a:r>
                <a:r>
                  <a:rPr lang="en-US" sz="1600" dirty="0">
                    <a:latin typeface="Comic Sans MS" panose="030F0702030302020204" pitchFamily="66" charset="0"/>
                  </a:rPr>
                  <a:t> blog yang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ngasih</a:t>
                </a:r>
                <a:r>
                  <a:rPr lang="en-US" sz="1600" dirty="0">
                    <a:latin typeface="Comic Sans MS" panose="030F0702030302020204" pitchFamily="66" charset="0"/>
                  </a:rPr>
                  <a:t> gratis,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isinya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tuh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niat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banget</a:t>
                </a:r>
                <a:endParaRPr kumimoji="0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F4242"/>
                  </a:solidFill>
                  <a:effectLst/>
                  <a:uLnTx/>
                  <a:uFillTx/>
                  <a:latin typeface="Comic Sans MS" panose="030F0702030302020204" pitchFamily="66" charset="0"/>
                  <a:ea typeface="Red Hat Display"/>
                  <a:cs typeface="Red Hat Display"/>
                  <a:sym typeface="Red Hat Display"/>
                </a:endParaRPr>
              </a:p>
            </p:txBody>
          </p:sp>
          <p:sp>
            <p:nvSpPr>
              <p:cNvPr id="21" name="Google Shape;258;p39">
                <a:hlinkClick r:id="rId2"/>
                <a:extLst>
                  <a:ext uri="{FF2B5EF4-FFF2-40B4-BE49-F238E27FC236}">
                    <a16:creationId xmlns:a16="http://schemas.microsoft.com/office/drawing/2014/main" id="{2F49050B-D356-4514-B9A7-1E7136674C23}"/>
                  </a:ext>
                </a:extLst>
              </p:cNvPr>
              <p:cNvSpPr txBox="1"/>
              <p:nvPr/>
            </p:nvSpPr>
            <p:spPr>
              <a:xfrm>
                <a:off x="1322918" y="2123488"/>
                <a:ext cx="2980476" cy="3833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75" tIns="34275" rIns="68575" bIns="34275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buClr>
                    <a:srgbClr val="000000"/>
                  </a:buClr>
                </a:pPr>
                <a:r>
                  <a:rPr lang="en-US" kern="0" dirty="0" err="1">
                    <a:solidFill>
                      <a:srgbClr val="2C3930"/>
                    </a:solidFill>
                    <a:latin typeface="Gisha" panose="020B0502040204020203" pitchFamily="34" charset="-79"/>
                    <a:ea typeface="Inter"/>
                    <a:cs typeface="Gisha" panose="020B0502040204020203" pitchFamily="34" charset="-79"/>
                    <a:sym typeface="Inter"/>
                  </a:rPr>
                  <a:t>Whatsapp</a:t>
                </a:r>
                <a:r>
                  <a:rPr lang="en-US" kern="0" dirty="0">
                    <a:solidFill>
                      <a:srgbClr val="2C3930"/>
                    </a:solidFill>
                    <a:latin typeface="Gisha" panose="020B0502040204020203" pitchFamily="34" charset="-79"/>
                    <a:ea typeface="Inter"/>
                    <a:cs typeface="Gisha" panose="020B0502040204020203" pitchFamily="34" charset="-79"/>
                    <a:sym typeface="Inter"/>
                  </a:rPr>
                  <a:t> : +62 8816193387</a:t>
                </a:r>
                <a:endParaRPr lang="en-US" sz="2800" kern="0" dirty="0">
                  <a:solidFill>
                    <a:srgbClr val="2C3930"/>
                  </a:solidFill>
                  <a:latin typeface="Gisha" panose="020B0502040204020203" pitchFamily="34" charset="-79"/>
                  <a:cs typeface="Gisha" panose="020B0502040204020203" pitchFamily="34" charset="-79"/>
                  <a:sym typeface="Arial"/>
                </a:endParaRPr>
              </a:p>
            </p:txBody>
          </p:sp>
        </p:grpSp>
      </p:grpSp>
      <p:sp>
        <p:nvSpPr>
          <p:cNvPr id="22" name="Google Shape;259;p39">
            <a:extLst>
              <a:ext uri="{FF2B5EF4-FFF2-40B4-BE49-F238E27FC236}">
                <a16:creationId xmlns:a16="http://schemas.microsoft.com/office/drawing/2014/main" id="{49BD7DC5-1BC8-4F65-A05C-EA1EFAADA98C}"/>
              </a:ext>
            </a:extLst>
          </p:cNvPr>
          <p:cNvSpPr/>
          <p:nvPr/>
        </p:nvSpPr>
        <p:spPr>
          <a:xfrm>
            <a:off x="2571365" y="2417750"/>
            <a:ext cx="1869967" cy="487377"/>
          </a:xfrm>
          <a:prstGeom prst="roundRect">
            <a:avLst>
              <a:gd name="adj" fmla="val 50000"/>
            </a:avLst>
          </a:prstGeom>
          <a:solidFill>
            <a:srgbClr val="603F26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grpSp>
        <p:nvGrpSpPr>
          <p:cNvPr id="23" name="Google Shape;260;p39">
            <a:extLst>
              <a:ext uri="{FF2B5EF4-FFF2-40B4-BE49-F238E27FC236}">
                <a16:creationId xmlns:a16="http://schemas.microsoft.com/office/drawing/2014/main" id="{4B6AA797-ACC3-43A5-9909-2608E19DC94D}"/>
              </a:ext>
            </a:extLst>
          </p:cNvPr>
          <p:cNvGrpSpPr/>
          <p:nvPr/>
        </p:nvGrpSpPr>
        <p:grpSpPr>
          <a:xfrm>
            <a:off x="2880449" y="2575613"/>
            <a:ext cx="1255852" cy="194717"/>
            <a:chOff x="3753990" y="4826794"/>
            <a:chExt cx="1414255" cy="216929"/>
          </a:xfrm>
        </p:grpSpPr>
        <p:sp>
          <p:nvSpPr>
            <p:cNvPr id="24" name="Google Shape;261;p39">
              <a:extLst>
                <a:ext uri="{FF2B5EF4-FFF2-40B4-BE49-F238E27FC236}">
                  <a16:creationId xmlns:a16="http://schemas.microsoft.com/office/drawing/2014/main" id="{47F1BD24-9004-47E4-9C65-6024455A0D99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5" name="Google Shape;262;p39">
              <a:extLst>
                <a:ext uri="{FF2B5EF4-FFF2-40B4-BE49-F238E27FC236}">
                  <a16:creationId xmlns:a16="http://schemas.microsoft.com/office/drawing/2014/main" id="{EAAE3AD7-1E9C-4935-A835-53B486203903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6" name="Google Shape;263;p39">
              <a:extLst>
                <a:ext uri="{FF2B5EF4-FFF2-40B4-BE49-F238E27FC236}">
                  <a16:creationId xmlns:a16="http://schemas.microsoft.com/office/drawing/2014/main" id="{738F863C-2BBB-440D-9CF9-F1B406AB1C0D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7" name="Google Shape;264;p39">
              <a:extLst>
                <a:ext uri="{FF2B5EF4-FFF2-40B4-BE49-F238E27FC236}">
                  <a16:creationId xmlns:a16="http://schemas.microsoft.com/office/drawing/2014/main" id="{024BF7BA-8004-43AC-9B94-FDA929D0D99A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28" name="Google Shape;265;p39">
              <a:extLst>
                <a:ext uri="{FF2B5EF4-FFF2-40B4-BE49-F238E27FC236}">
                  <a16:creationId xmlns:a16="http://schemas.microsoft.com/office/drawing/2014/main" id="{6359091D-1ECB-4098-A4C8-FEE9B7ED9C0D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29" name="Google Shape;266;p39">
            <a:extLst>
              <a:ext uri="{FF2B5EF4-FFF2-40B4-BE49-F238E27FC236}">
                <a16:creationId xmlns:a16="http://schemas.microsoft.com/office/drawing/2014/main" id="{6C39080A-7D45-4F28-B21F-58FDED40CA5F}"/>
              </a:ext>
            </a:extLst>
          </p:cNvPr>
          <p:cNvSpPr/>
          <p:nvPr/>
        </p:nvSpPr>
        <p:spPr>
          <a:xfrm>
            <a:off x="8489208" y="5418842"/>
            <a:ext cx="1869967" cy="487377"/>
          </a:xfrm>
          <a:prstGeom prst="roundRect">
            <a:avLst>
              <a:gd name="adj" fmla="val 50000"/>
            </a:avLst>
          </a:prstGeom>
          <a:solidFill>
            <a:srgbClr val="18016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grpSp>
        <p:nvGrpSpPr>
          <p:cNvPr id="30" name="Google Shape;267;p39">
            <a:extLst>
              <a:ext uri="{FF2B5EF4-FFF2-40B4-BE49-F238E27FC236}">
                <a16:creationId xmlns:a16="http://schemas.microsoft.com/office/drawing/2014/main" id="{1B242189-9962-41DE-B251-49F7F157CC4E}"/>
              </a:ext>
            </a:extLst>
          </p:cNvPr>
          <p:cNvGrpSpPr/>
          <p:nvPr/>
        </p:nvGrpSpPr>
        <p:grpSpPr>
          <a:xfrm>
            <a:off x="8796263" y="5576704"/>
            <a:ext cx="1255852" cy="194717"/>
            <a:chOff x="3753990" y="4826794"/>
            <a:chExt cx="1414255" cy="216929"/>
          </a:xfrm>
        </p:grpSpPr>
        <p:sp>
          <p:nvSpPr>
            <p:cNvPr id="31" name="Google Shape;268;p39">
              <a:extLst>
                <a:ext uri="{FF2B5EF4-FFF2-40B4-BE49-F238E27FC236}">
                  <a16:creationId xmlns:a16="http://schemas.microsoft.com/office/drawing/2014/main" id="{323BE19D-9B01-4D02-BC32-3C641FA30DBA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2" name="Google Shape;269;p39">
              <a:extLst>
                <a:ext uri="{FF2B5EF4-FFF2-40B4-BE49-F238E27FC236}">
                  <a16:creationId xmlns:a16="http://schemas.microsoft.com/office/drawing/2014/main" id="{78B7B1AE-7AE5-4FEB-AF24-3B6954C65432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3" name="Google Shape;270;p39">
              <a:extLst>
                <a:ext uri="{FF2B5EF4-FFF2-40B4-BE49-F238E27FC236}">
                  <a16:creationId xmlns:a16="http://schemas.microsoft.com/office/drawing/2014/main" id="{99BF3C9A-ABFF-4931-83D2-781BFF62365A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4" name="Google Shape;271;p39">
              <a:extLst>
                <a:ext uri="{FF2B5EF4-FFF2-40B4-BE49-F238E27FC236}">
                  <a16:creationId xmlns:a16="http://schemas.microsoft.com/office/drawing/2014/main" id="{EA31A09C-3FE8-47F2-96FA-704EB026A805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35" name="Google Shape;272;p39">
              <a:extLst>
                <a:ext uri="{FF2B5EF4-FFF2-40B4-BE49-F238E27FC236}">
                  <a16:creationId xmlns:a16="http://schemas.microsoft.com/office/drawing/2014/main" id="{8446BB7C-8496-4454-88CD-81F6E7D166CF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36" name="Google Shape;273;p39">
            <a:extLst>
              <a:ext uri="{FF2B5EF4-FFF2-40B4-BE49-F238E27FC236}">
                <a16:creationId xmlns:a16="http://schemas.microsoft.com/office/drawing/2014/main" id="{A49BF43F-5262-4191-924D-E5B35D95230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1901" r="21902"/>
          <a:stretch/>
        </p:blipFill>
        <p:spPr>
          <a:xfrm>
            <a:off x="6342892" y="3932519"/>
            <a:ext cx="1832906" cy="185444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37" name="Google Shape;274;p39">
            <a:extLst>
              <a:ext uri="{FF2B5EF4-FFF2-40B4-BE49-F238E27FC236}">
                <a16:creationId xmlns:a16="http://schemas.microsoft.com/office/drawing/2014/main" id="{FC0A2A4A-7224-4AFB-9B91-15381C7635A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1875" r="21874"/>
          <a:stretch/>
        </p:blipFill>
        <p:spPr>
          <a:xfrm>
            <a:off x="559761" y="957120"/>
            <a:ext cx="1832906" cy="1854445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188F1F18-CB7F-4D07-85DE-95F0AAD3C300}"/>
              </a:ext>
            </a:extLst>
          </p:cNvPr>
          <p:cNvGrpSpPr/>
          <p:nvPr/>
        </p:nvGrpSpPr>
        <p:grpSpPr>
          <a:xfrm>
            <a:off x="940171" y="1213469"/>
            <a:ext cx="1304925" cy="1781176"/>
            <a:chOff x="6354847" y="-2954338"/>
            <a:chExt cx="1304925" cy="1781176"/>
          </a:xfrm>
        </p:grpSpPr>
        <p:sp>
          <p:nvSpPr>
            <p:cNvPr id="39" name="Freeform 91">
              <a:extLst>
                <a:ext uri="{FF2B5EF4-FFF2-40B4-BE49-F238E27FC236}">
                  <a16:creationId xmlns:a16="http://schemas.microsoft.com/office/drawing/2014/main" id="{08E17252-95A1-4D1B-AE68-70E8E95C3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847" y="-1831975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69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6"/>
                    <a:pt x="101" y="47"/>
                    <a:pt x="69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1" y="145"/>
                    <a:pt x="241" y="142"/>
                    <a:pt x="306" y="73"/>
                  </a:cubicBezTo>
                  <a:cubicBezTo>
                    <a:pt x="292" y="51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1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92">
              <a:extLst>
                <a:ext uri="{FF2B5EF4-FFF2-40B4-BE49-F238E27FC236}">
                  <a16:creationId xmlns:a16="http://schemas.microsoft.com/office/drawing/2014/main" id="{7B5A9ED0-15D9-4D4E-9F40-9BA376C45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5172" y="-1831975"/>
              <a:ext cx="1244600" cy="658813"/>
            </a:xfrm>
            <a:custGeom>
              <a:avLst/>
              <a:gdLst>
                <a:gd name="T0" fmla="*/ 137 w 294"/>
                <a:gd name="T1" fmla="*/ 136 h 155"/>
                <a:gd name="T2" fmla="*/ 41 w 294"/>
                <a:gd name="T3" fmla="*/ 122 h 155"/>
                <a:gd name="T4" fmla="*/ 36 w 294"/>
                <a:gd name="T5" fmla="*/ 120 h 155"/>
                <a:gd name="T6" fmla="*/ 1 w 294"/>
                <a:gd name="T7" fmla="*/ 101 h 155"/>
                <a:gd name="T8" fmla="*/ 10 w 294"/>
                <a:gd name="T9" fmla="*/ 83 h 155"/>
                <a:gd name="T10" fmla="*/ 46 w 294"/>
                <a:gd name="T11" fmla="*/ 63 h 155"/>
                <a:gd name="T12" fmla="*/ 55 w 294"/>
                <a:gd name="T13" fmla="*/ 59 h 155"/>
                <a:gd name="T14" fmla="*/ 77 w 294"/>
                <a:gd name="T15" fmla="*/ 51 h 155"/>
                <a:gd name="T16" fmla="*/ 117 w 294"/>
                <a:gd name="T17" fmla="*/ 3 h 155"/>
                <a:gd name="T18" fmla="*/ 121 w 294"/>
                <a:gd name="T19" fmla="*/ 2 h 155"/>
                <a:gd name="T20" fmla="*/ 79 w 294"/>
                <a:gd name="T21" fmla="*/ 55 h 155"/>
                <a:gd name="T22" fmla="*/ 56 w 294"/>
                <a:gd name="T23" fmla="*/ 63 h 155"/>
                <a:gd name="T24" fmla="*/ 47 w 294"/>
                <a:gd name="T25" fmla="*/ 67 h 155"/>
                <a:gd name="T26" fmla="*/ 13 w 294"/>
                <a:gd name="T27" fmla="*/ 86 h 155"/>
                <a:gd name="T28" fmla="*/ 4 w 294"/>
                <a:gd name="T29" fmla="*/ 100 h 155"/>
                <a:gd name="T30" fmla="*/ 37 w 294"/>
                <a:gd name="T31" fmla="*/ 117 h 155"/>
                <a:gd name="T32" fmla="*/ 42 w 294"/>
                <a:gd name="T33" fmla="*/ 118 h 155"/>
                <a:gd name="T34" fmla="*/ 290 w 294"/>
                <a:gd name="T35" fmla="*/ 73 h 155"/>
                <a:gd name="T36" fmla="*/ 216 w 294"/>
                <a:gd name="T37" fmla="*/ 46 h 155"/>
                <a:gd name="T38" fmla="*/ 208 w 294"/>
                <a:gd name="T39" fmla="*/ 46 h 155"/>
                <a:gd name="T40" fmla="*/ 173 w 294"/>
                <a:gd name="T41" fmla="*/ 40 h 155"/>
                <a:gd name="T42" fmla="*/ 166 w 294"/>
                <a:gd name="T43" fmla="*/ 0 h 155"/>
                <a:gd name="T44" fmla="*/ 170 w 294"/>
                <a:gd name="T45" fmla="*/ 0 h 155"/>
                <a:gd name="T46" fmla="*/ 175 w 294"/>
                <a:gd name="T47" fmla="*/ 37 h 155"/>
                <a:gd name="T48" fmla="*/ 208 w 294"/>
                <a:gd name="T49" fmla="*/ 42 h 155"/>
                <a:gd name="T50" fmla="*/ 216 w 294"/>
                <a:gd name="T51" fmla="*/ 43 h 155"/>
                <a:gd name="T52" fmla="*/ 294 w 294"/>
                <a:gd name="T53" fmla="*/ 72 h 155"/>
                <a:gd name="T54" fmla="*/ 294 w 294"/>
                <a:gd name="T55" fmla="*/ 74 h 155"/>
                <a:gd name="T56" fmla="*/ 293 w 294"/>
                <a:gd name="T57" fmla="*/ 75 h 155"/>
                <a:gd name="T58" fmla="*/ 137 w 294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5">
                  <a:moveTo>
                    <a:pt x="137" y="136"/>
                  </a:moveTo>
                  <a:cubicBezTo>
                    <a:pt x="106" y="136"/>
                    <a:pt x="74" y="131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90"/>
                    <a:pt x="10" y="83"/>
                  </a:cubicBezTo>
                  <a:cubicBezTo>
                    <a:pt x="21" y="74"/>
                    <a:pt x="34" y="68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7" y="51"/>
                  </a:cubicBezTo>
                  <a:cubicBezTo>
                    <a:pt x="104" y="43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6"/>
                    <a:pt x="79" y="55"/>
                  </a:cubicBezTo>
                  <a:cubicBezTo>
                    <a:pt x="71" y="57"/>
                    <a:pt x="63" y="60"/>
                    <a:pt x="56" y="63"/>
                  </a:cubicBezTo>
                  <a:cubicBezTo>
                    <a:pt x="53" y="64"/>
                    <a:pt x="50" y="65"/>
                    <a:pt x="47" y="67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1"/>
                    <a:pt x="4" y="96"/>
                    <a:pt x="4" y="100"/>
                  </a:cubicBezTo>
                  <a:cubicBezTo>
                    <a:pt x="6" y="108"/>
                    <a:pt x="24" y="113"/>
                    <a:pt x="37" y="117"/>
                  </a:cubicBezTo>
                  <a:cubicBezTo>
                    <a:pt x="39" y="117"/>
                    <a:pt x="40" y="118"/>
                    <a:pt x="42" y="118"/>
                  </a:cubicBezTo>
                  <a:cubicBezTo>
                    <a:pt x="90" y="132"/>
                    <a:pt x="210" y="155"/>
                    <a:pt x="290" y="73"/>
                  </a:cubicBezTo>
                  <a:cubicBezTo>
                    <a:pt x="275" y="52"/>
                    <a:pt x="235" y="48"/>
                    <a:pt x="216" y="46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2" y="45"/>
                    <a:pt x="178" y="44"/>
                    <a:pt x="173" y="40"/>
                  </a:cubicBezTo>
                  <a:cubicBezTo>
                    <a:pt x="164" y="33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5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1" y="42"/>
                    <a:pt x="214" y="42"/>
                    <a:pt x="216" y="43"/>
                  </a:cubicBezTo>
                  <a:cubicBezTo>
                    <a:pt x="238" y="45"/>
                    <a:pt x="279" y="49"/>
                    <a:pt x="294" y="72"/>
                  </a:cubicBezTo>
                  <a:cubicBezTo>
                    <a:pt x="294" y="74"/>
                    <a:pt x="294" y="74"/>
                    <a:pt x="294" y="74"/>
                  </a:cubicBezTo>
                  <a:cubicBezTo>
                    <a:pt x="293" y="75"/>
                    <a:pt x="293" y="75"/>
                    <a:pt x="293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Freeform 93">
              <a:extLst>
                <a:ext uri="{FF2B5EF4-FFF2-40B4-BE49-F238E27FC236}">
                  <a16:creationId xmlns:a16="http://schemas.microsoft.com/office/drawing/2014/main" id="{407985ED-06A0-4E95-A28E-FF46F992D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610" y="-2351088"/>
              <a:ext cx="990600" cy="654050"/>
            </a:xfrm>
            <a:custGeom>
              <a:avLst/>
              <a:gdLst>
                <a:gd name="T0" fmla="*/ 16 w 234"/>
                <a:gd name="T1" fmla="*/ 20 h 154"/>
                <a:gd name="T2" fmla="*/ 26 w 234"/>
                <a:gd name="T3" fmla="*/ 127 h 154"/>
                <a:gd name="T4" fmla="*/ 62 w 234"/>
                <a:gd name="T5" fmla="*/ 142 h 154"/>
                <a:gd name="T6" fmla="*/ 76 w 234"/>
                <a:gd name="T7" fmla="*/ 91 h 154"/>
                <a:gd name="T8" fmla="*/ 159 w 234"/>
                <a:gd name="T9" fmla="*/ 93 h 154"/>
                <a:gd name="T10" fmla="*/ 167 w 234"/>
                <a:gd name="T11" fmla="*/ 150 h 154"/>
                <a:gd name="T12" fmla="*/ 210 w 234"/>
                <a:gd name="T13" fmla="*/ 132 h 154"/>
                <a:gd name="T14" fmla="*/ 226 w 234"/>
                <a:gd name="T15" fmla="*/ 84 h 154"/>
                <a:gd name="T16" fmla="*/ 208 w 234"/>
                <a:gd name="T1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4" h="154">
                  <a:moveTo>
                    <a:pt x="16" y="20"/>
                  </a:moveTo>
                  <a:cubicBezTo>
                    <a:pt x="22" y="54"/>
                    <a:pt x="0" y="101"/>
                    <a:pt x="26" y="127"/>
                  </a:cubicBezTo>
                  <a:cubicBezTo>
                    <a:pt x="37" y="138"/>
                    <a:pt x="49" y="138"/>
                    <a:pt x="62" y="142"/>
                  </a:cubicBezTo>
                  <a:cubicBezTo>
                    <a:pt x="59" y="123"/>
                    <a:pt x="50" y="99"/>
                    <a:pt x="76" y="91"/>
                  </a:cubicBezTo>
                  <a:cubicBezTo>
                    <a:pt x="99" y="85"/>
                    <a:pt x="136" y="88"/>
                    <a:pt x="159" y="93"/>
                  </a:cubicBezTo>
                  <a:cubicBezTo>
                    <a:pt x="191" y="99"/>
                    <a:pt x="185" y="133"/>
                    <a:pt x="167" y="150"/>
                  </a:cubicBezTo>
                  <a:cubicBezTo>
                    <a:pt x="181" y="154"/>
                    <a:pt x="201" y="141"/>
                    <a:pt x="210" y="132"/>
                  </a:cubicBezTo>
                  <a:cubicBezTo>
                    <a:pt x="223" y="120"/>
                    <a:pt x="223" y="100"/>
                    <a:pt x="226" y="84"/>
                  </a:cubicBezTo>
                  <a:cubicBezTo>
                    <a:pt x="230" y="57"/>
                    <a:pt x="234" y="18"/>
                    <a:pt x="208" y="0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94">
              <a:extLst>
                <a:ext uri="{FF2B5EF4-FFF2-40B4-BE49-F238E27FC236}">
                  <a16:creationId xmlns:a16="http://schemas.microsoft.com/office/drawing/2014/main" id="{89E566BE-0868-4855-A60E-3809EA5B55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9147" y="-2954338"/>
              <a:ext cx="1033463" cy="1338263"/>
            </a:xfrm>
            <a:custGeom>
              <a:avLst/>
              <a:gdLst>
                <a:gd name="T0" fmla="*/ 227 w 244"/>
                <a:gd name="T1" fmla="*/ 74 h 315"/>
                <a:gd name="T2" fmla="*/ 188 w 244"/>
                <a:gd name="T3" fmla="*/ 28 h 315"/>
                <a:gd name="T4" fmla="*/ 29 w 244"/>
                <a:gd name="T5" fmla="*/ 55 h 315"/>
                <a:gd name="T6" fmla="*/ 35 w 244"/>
                <a:gd name="T7" fmla="*/ 208 h 315"/>
                <a:gd name="T8" fmla="*/ 175 w 244"/>
                <a:gd name="T9" fmla="*/ 275 h 315"/>
                <a:gd name="T10" fmla="*/ 205 w 244"/>
                <a:gd name="T11" fmla="*/ 228 h 315"/>
                <a:gd name="T12" fmla="*/ 227 w 244"/>
                <a:gd name="T13" fmla="*/ 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315">
                  <a:moveTo>
                    <a:pt x="227" y="74"/>
                  </a:moveTo>
                  <a:cubicBezTo>
                    <a:pt x="220" y="56"/>
                    <a:pt x="208" y="40"/>
                    <a:pt x="188" y="28"/>
                  </a:cubicBezTo>
                  <a:cubicBezTo>
                    <a:pt x="139" y="0"/>
                    <a:pt x="65" y="6"/>
                    <a:pt x="29" y="55"/>
                  </a:cubicBezTo>
                  <a:cubicBezTo>
                    <a:pt x="0" y="94"/>
                    <a:pt x="20" y="165"/>
                    <a:pt x="35" y="208"/>
                  </a:cubicBezTo>
                  <a:cubicBezTo>
                    <a:pt x="54" y="259"/>
                    <a:pt x="119" y="315"/>
                    <a:pt x="175" y="275"/>
                  </a:cubicBezTo>
                  <a:cubicBezTo>
                    <a:pt x="190" y="264"/>
                    <a:pt x="198" y="245"/>
                    <a:pt x="205" y="228"/>
                  </a:cubicBezTo>
                  <a:cubicBezTo>
                    <a:pt x="224" y="186"/>
                    <a:pt x="244" y="122"/>
                    <a:pt x="227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95">
              <a:extLst>
                <a:ext uri="{FF2B5EF4-FFF2-40B4-BE49-F238E27FC236}">
                  <a16:creationId xmlns:a16="http://schemas.microsoft.com/office/drawing/2014/main" id="{8824D165-F3DE-44B5-B1C5-1BD3D6A2B0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69147" y="-2911475"/>
              <a:ext cx="1046163" cy="1189038"/>
            </a:xfrm>
            <a:custGeom>
              <a:avLst/>
              <a:gdLst>
                <a:gd name="T0" fmla="*/ 134 w 247"/>
                <a:gd name="T1" fmla="*/ 280 h 280"/>
                <a:gd name="T2" fmla="*/ 134 w 247"/>
                <a:gd name="T3" fmla="*/ 280 h 280"/>
                <a:gd name="T4" fmla="*/ 34 w 247"/>
                <a:gd name="T5" fmla="*/ 198 h 280"/>
                <a:gd name="T6" fmla="*/ 28 w 247"/>
                <a:gd name="T7" fmla="*/ 44 h 280"/>
                <a:gd name="T8" fmla="*/ 122 w 247"/>
                <a:gd name="T9" fmla="*/ 0 h 280"/>
                <a:gd name="T10" fmla="*/ 189 w 247"/>
                <a:gd name="T11" fmla="*/ 17 h 280"/>
                <a:gd name="T12" fmla="*/ 228 w 247"/>
                <a:gd name="T13" fmla="*/ 63 h 280"/>
                <a:gd name="T14" fmla="*/ 206 w 247"/>
                <a:gd name="T15" fmla="*/ 219 h 280"/>
                <a:gd name="T16" fmla="*/ 205 w 247"/>
                <a:gd name="T17" fmla="*/ 223 h 280"/>
                <a:gd name="T18" fmla="*/ 176 w 247"/>
                <a:gd name="T19" fmla="*/ 266 h 280"/>
                <a:gd name="T20" fmla="*/ 134 w 247"/>
                <a:gd name="T21" fmla="*/ 280 h 280"/>
                <a:gd name="T22" fmla="*/ 122 w 247"/>
                <a:gd name="T23" fmla="*/ 3 h 280"/>
                <a:gd name="T24" fmla="*/ 30 w 247"/>
                <a:gd name="T25" fmla="*/ 46 h 280"/>
                <a:gd name="T26" fmla="*/ 37 w 247"/>
                <a:gd name="T27" fmla="*/ 197 h 280"/>
                <a:gd name="T28" fmla="*/ 134 w 247"/>
                <a:gd name="T29" fmla="*/ 277 h 280"/>
                <a:gd name="T30" fmla="*/ 174 w 247"/>
                <a:gd name="T31" fmla="*/ 263 h 280"/>
                <a:gd name="T32" fmla="*/ 202 w 247"/>
                <a:gd name="T33" fmla="*/ 221 h 280"/>
                <a:gd name="T34" fmla="*/ 203 w 247"/>
                <a:gd name="T35" fmla="*/ 218 h 280"/>
                <a:gd name="T36" fmla="*/ 225 w 247"/>
                <a:gd name="T37" fmla="*/ 64 h 280"/>
                <a:gd name="T38" fmla="*/ 187 w 247"/>
                <a:gd name="T39" fmla="*/ 20 h 280"/>
                <a:gd name="T40" fmla="*/ 122 w 247"/>
                <a:gd name="T41" fmla="*/ 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7" h="280">
                  <a:moveTo>
                    <a:pt x="134" y="280"/>
                  </a:moveTo>
                  <a:cubicBezTo>
                    <a:pt x="134" y="280"/>
                    <a:pt x="134" y="280"/>
                    <a:pt x="134" y="280"/>
                  </a:cubicBezTo>
                  <a:cubicBezTo>
                    <a:pt x="90" y="280"/>
                    <a:pt x="48" y="238"/>
                    <a:pt x="34" y="198"/>
                  </a:cubicBezTo>
                  <a:cubicBezTo>
                    <a:pt x="16" y="149"/>
                    <a:pt x="0" y="82"/>
                    <a:pt x="28" y="44"/>
                  </a:cubicBezTo>
                  <a:cubicBezTo>
                    <a:pt x="48" y="16"/>
                    <a:pt x="82" y="0"/>
                    <a:pt x="122" y="0"/>
                  </a:cubicBezTo>
                  <a:cubicBezTo>
                    <a:pt x="146" y="0"/>
                    <a:pt x="169" y="6"/>
                    <a:pt x="189" y="17"/>
                  </a:cubicBezTo>
                  <a:cubicBezTo>
                    <a:pt x="208" y="28"/>
                    <a:pt x="221" y="43"/>
                    <a:pt x="228" y="63"/>
                  </a:cubicBezTo>
                  <a:cubicBezTo>
                    <a:pt x="247" y="114"/>
                    <a:pt x="223" y="183"/>
                    <a:pt x="206" y="219"/>
                  </a:cubicBezTo>
                  <a:cubicBezTo>
                    <a:pt x="205" y="223"/>
                    <a:pt x="205" y="223"/>
                    <a:pt x="205" y="223"/>
                  </a:cubicBezTo>
                  <a:cubicBezTo>
                    <a:pt x="198" y="238"/>
                    <a:pt x="190" y="256"/>
                    <a:pt x="176" y="266"/>
                  </a:cubicBezTo>
                  <a:cubicBezTo>
                    <a:pt x="163" y="275"/>
                    <a:pt x="149" y="280"/>
                    <a:pt x="134" y="280"/>
                  </a:cubicBezTo>
                  <a:close/>
                  <a:moveTo>
                    <a:pt x="122" y="3"/>
                  </a:moveTo>
                  <a:cubicBezTo>
                    <a:pt x="84" y="3"/>
                    <a:pt x="50" y="19"/>
                    <a:pt x="30" y="46"/>
                  </a:cubicBezTo>
                  <a:cubicBezTo>
                    <a:pt x="4" y="83"/>
                    <a:pt x="19" y="148"/>
                    <a:pt x="37" y="197"/>
                  </a:cubicBezTo>
                  <a:cubicBezTo>
                    <a:pt x="51" y="235"/>
                    <a:pt x="92" y="277"/>
                    <a:pt x="134" y="277"/>
                  </a:cubicBezTo>
                  <a:cubicBezTo>
                    <a:pt x="148" y="277"/>
                    <a:pt x="162" y="272"/>
                    <a:pt x="174" y="263"/>
                  </a:cubicBezTo>
                  <a:cubicBezTo>
                    <a:pt x="187" y="254"/>
                    <a:pt x="195" y="236"/>
                    <a:pt x="202" y="221"/>
                  </a:cubicBezTo>
                  <a:cubicBezTo>
                    <a:pt x="203" y="218"/>
                    <a:pt x="203" y="218"/>
                    <a:pt x="203" y="218"/>
                  </a:cubicBezTo>
                  <a:cubicBezTo>
                    <a:pt x="219" y="182"/>
                    <a:pt x="244" y="114"/>
                    <a:pt x="225" y="64"/>
                  </a:cubicBezTo>
                  <a:cubicBezTo>
                    <a:pt x="218" y="45"/>
                    <a:pt x="205" y="30"/>
                    <a:pt x="187" y="20"/>
                  </a:cubicBezTo>
                  <a:cubicBezTo>
                    <a:pt x="168" y="9"/>
                    <a:pt x="145" y="3"/>
                    <a:pt x="122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96">
              <a:extLst>
                <a:ext uri="{FF2B5EF4-FFF2-40B4-BE49-F238E27FC236}">
                  <a16:creationId xmlns:a16="http://schemas.microsoft.com/office/drawing/2014/main" id="{56733154-3B45-4723-B902-EBAF3E009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8510" y="-2328863"/>
              <a:ext cx="165100" cy="292100"/>
            </a:xfrm>
            <a:custGeom>
              <a:avLst/>
              <a:gdLst>
                <a:gd name="T0" fmla="*/ 32 w 39"/>
                <a:gd name="T1" fmla="*/ 16 h 69"/>
                <a:gd name="T2" fmla="*/ 6 w 39"/>
                <a:gd name="T3" fmla="*/ 40 h 69"/>
                <a:gd name="T4" fmla="*/ 39 w 39"/>
                <a:gd name="T5" fmla="*/ 48 h 69"/>
                <a:gd name="T6" fmla="*/ 32 w 39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9">
                  <a:moveTo>
                    <a:pt x="32" y="16"/>
                  </a:moveTo>
                  <a:cubicBezTo>
                    <a:pt x="14" y="0"/>
                    <a:pt x="0" y="23"/>
                    <a:pt x="6" y="40"/>
                  </a:cubicBezTo>
                  <a:cubicBezTo>
                    <a:pt x="11" y="52"/>
                    <a:pt x="34" y="69"/>
                    <a:pt x="39" y="48"/>
                  </a:cubicBezTo>
                  <a:lnTo>
                    <a:pt x="3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97">
              <a:extLst>
                <a:ext uri="{FF2B5EF4-FFF2-40B4-BE49-F238E27FC236}">
                  <a16:creationId xmlns:a16="http://schemas.microsoft.com/office/drawing/2014/main" id="{BDE28D9C-DD07-461F-AC23-0536B63B26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56447" y="-2290763"/>
              <a:ext cx="165100" cy="215900"/>
            </a:xfrm>
            <a:custGeom>
              <a:avLst/>
              <a:gdLst>
                <a:gd name="T0" fmla="*/ 27 w 39"/>
                <a:gd name="T1" fmla="*/ 51 h 51"/>
                <a:gd name="T2" fmla="*/ 3 w 39"/>
                <a:gd name="T3" fmla="*/ 32 h 51"/>
                <a:gd name="T4" fmla="*/ 6 w 39"/>
                <a:gd name="T5" fmla="*/ 7 h 51"/>
                <a:gd name="T6" fmla="*/ 18 w 39"/>
                <a:gd name="T7" fmla="*/ 0 h 51"/>
                <a:gd name="T8" fmla="*/ 31 w 39"/>
                <a:gd name="T9" fmla="*/ 5 h 51"/>
                <a:gd name="T10" fmla="*/ 31 w 39"/>
                <a:gd name="T11" fmla="*/ 6 h 51"/>
                <a:gd name="T12" fmla="*/ 39 w 39"/>
                <a:gd name="T13" fmla="*/ 39 h 51"/>
                <a:gd name="T14" fmla="*/ 39 w 39"/>
                <a:gd name="T15" fmla="*/ 39 h 51"/>
                <a:gd name="T16" fmla="*/ 27 w 39"/>
                <a:gd name="T17" fmla="*/ 51 h 51"/>
                <a:gd name="T18" fmla="*/ 18 w 39"/>
                <a:gd name="T19" fmla="*/ 3 h 51"/>
                <a:gd name="T20" fmla="*/ 8 w 39"/>
                <a:gd name="T21" fmla="*/ 9 h 51"/>
                <a:gd name="T22" fmla="*/ 6 w 39"/>
                <a:gd name="T23" fmla="*/ 30 h 51"/>
                <a:gd name="T24" fmla="*/ 27 w 39"/>
                <a:gd name="T25" fmla="*/ 47 h 51"/>
                <a:gd name="T26" fmla="*/ 35 w 39"/>
                <a:gd name="T27" fmla="*/ 39 h 51"/>
                <a:gd name="T28" fmla="*/ 29 w 39"/>
                <a:gd name="T29" fmla="*/ 8 h 51"/>
                <a:gd name="T30" fmla="*/ 18 w 39"/>
                <a:gd name="T31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" h="51">
                  <a:moveTo>
                    <a:pt x="27" y="51"/>
                  </a:moveTo>
                  <a:cubicBezTo>
                    <a:pt x="18" y="51"/>
                    <a:pt x="6" y="40"/>
                    <a:pt x="3" y="32"/>
                  </a:cubicBezTo>
                  <a:cubicBezTo>
                    <a:pt x="0" y="24"/>
                    <a:pt x="1" y="14"/>
                    <a:pt x="6" y="7"/>
                  </a:cubicBezTo>
                  <a:cubicBezTo>
                    <a:pt x="9" y="3"/>
                    <a:pt x="13" y="0"/>
                    <a:pt x="18" y="0"/>
                  </a:cubicBezTo>
                  <a:cubicBezTo>
                    <a:pt x="23" y="0"/>
                    <a:pt x="27" y="2"/>
                    <a:pt x="31" y="5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6" y="49"/>
                    <a:pt x="30" y="51"/>
                    <a:pt x="27" y="51"/>
                  </a:cubicBezTo>
                  <a:close/>
                  <a:moveTo>
                    <a:pt x="18" y="3"/>
                  </a:moveTo>
                  <a:cubicBezTo>
                    <a:pt x="15" y="3"/>
                    <a:pt x="11" y="5"/>
                    <a:pt x="8" y="9"/>
                  </a:cubicBezTo>
                  <a:cubicBezTo>
                    <a:pt x="4" y="15"/>
                    <a:pt x="3" y="24"/>
                    <a:pt x="6" y="30"/>
                  </a:cubicBezTo>
                  <a:cubicBezTo>
                    <a:pt x="9" y="38"/>
                    <a:pt x="19" y="47"/>
                    <a:pt x="27" y="47"/>
                  </a:cubicBezTo>
                  <a:cubicBezTo>
                    <a:pt x="31" y="47"/>
                    <a:pt x="34" y="45"/>
                    <a:pt x="35" y="39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5" y="5"/>
                    <a:pt x="22" y="3"/>
                    <a:pt x="18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98">
              <a:extLst>
                <a:ext uri="{FF2B5EF4-FFF2-40B4-BE49-F238E27FC236}">
                  <a16:creationId xmlns:a16="http://schemas.microsoft.com/office/drawing/2014/main" id="{CC9D2790-49EC-4702-A619-C87C819FE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5135" y="-2328863"/>
              <a:ext cx="168275" cy="292100"/>
            </a:xfrm>
            <a:custGeom>
              <a:avLst/>
              <a:gdLst>
                <a:gd name="T0" fmla="*/ 7 w 40"/>
                <a:gd name="T1" fmla="*/ 16 h 69"/>
                <a:gd name="T2" fmla="*/ 33 w 40"/>
                <a:gd name="T3" fmla="*/ 40 h 69"/>
                <a:gd name="T4" fmla="*/ 0 w 40"/>
                <a:gd name="T5" fmla="*/ 48 h 69"/>
                <a:gd name="T6" fmla="*/ 7 w 40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9">
                  <a:moveTo>
                    <a:pt x="7" y="16"/>
                  </a:moveTo>
                  <a:cubicBezTo>
                    <a:pt x="25" y="0"/>
                    <a:pt x="40" y="23"/>
                    <a:pt x="33" y="40"/>
                  </a:cubicBezTo>
                  <a:cubicBezTo>
                    <a:pt x="28" y="52"/>
                    <a:pt x="5" y="69"/>
                    <a:pt x="0" y="48"/>
                  </a:cubicBezTo>
                  <a:lnTo>
                    <a:pt x="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99">
              <a:extLst>
                <a:ext uri="{FF2B5EF4-FFF2-40B4-BE49-F238E27FC236}">
                  <a16:creationId xmlns:a16="http://schemas.microsoft.com/office/drawing/2014/main" id="{531C151A-D6BF-44D1-B444-F6E5C2CBD6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80372" y="-2290763"/>
              <a:ext cx="165100" cy="215900"/>
            </a:xfrm>
            <a:custGeom>
              <a:avLst/>
              <a:gdLst>
                <a:gd name="T0" fmla="*/ 11 w 39"/>
                <a:gd name="T1" fmla="*/ 51 h 51"/>
                <a:gd name="T2" fmla="*/ 0 w 39"/>
                <a:gd name="T3" fmla="*/ 39 h 51"/>
                <a:gd name="T4" fmla="*/ 0 w 39"/>
                <a:gd name="T5" fmla="*/ 39 h 51"/>
                <a:gd name="T6" fmla="*/ 7 w 39"/>
                <a:gd name="T7" fmla="*/ 6 h 51"/>
                <a:gd name="T8" fmla="*/ 7 w 39"/>
                <a:gd name="T9" fmla="*/ 5 h 51"/>
                <a:gd name="T10" fmla="*/ 20 w 39"/>
                <a:gd name="T11" fmla="*/ 0 h 51"/>
                <a:gd name="T12" fmla="*/ 33 w 39"/>
                <a:gd name="T13" fmla="*/ 7 h 51"/>
                <a:gd name="T14" fmla="*/ 36 w 39"/>
                <a:gd name="T15" fmla="*/ 32 h 51"/>
                <a:gd name="T16" fmla="*/ 11 w 39"/>
                <a:gd name="T17" fmla="*/ 51 h 51"/>
                <a:gd name="T18" fmla="*/ 3 w 39"/>
                <a:gd name="T19" fmla="*/ 39 h 51"/>
                <a:gd name="T20" fmla="*/ 11 w 39"/>
                <a:gd name="T21" fmla="*/ 47 h 51"/>
                <a:gd name="T22" fmla="*/ 32 w 39"/>
                <a:gd name="T23" fmla="*/ 30 h 51"/>
                <a:gd name="T24" fmla="*/ 30 w 39"/>
                <a:gd name="T25" fmla="*/ 9 h 51"/>
                <a:gd name="T26" fmla="*/ 10 w 39"/>
                <a:gd name="T27" fmla="*/ 8 h 51"/>
                <a:gd name="T28" fmla="*/ 3 w 39"/>
                <a:gd name="T2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1">
                  <a:moveTo>
                    <a:pt x="11" y="51"/>
                  </a:moveTo>
                  <a:cubicBezTo>
                    <a:pt x="8" y="51"/>
                    <a:pt x="2" y="4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5" y="0"/>
                    <a:pt x="30" y="3"/>
                    <a:pt x="33" y="7"/>
                  </a:cubicBezTo>
                  <a:cubicBezTo>
                    <a:pt x="38" y="14"/>
                    <a:pt x="39" y="24"/>
                    <a:pt x="36" y="32"/>
                  </a:cubicBezTo>
                  <a:cubicBezTo>
                    <a:pt x="32" y="40"/>
                    <a:pt x="21" y="51"/>
                    <a:pt x="11" y="51"/>
                  </a:cubicBezTo>
                  <a:close/>
                  <a:moveTo>
                    <a:pt x="3" y="39"/>
                  </a:moveTo>
                  <a:cubicBezTo>
                    <a:pt x="4" y="45"/>
                    <a:pt x="7" y="47"/>
                    <a:pt x="11" y="47"/>
                  </a:cubicBezTo>
                  <a:cubicBezTo>
                    <a:pt x="19" y="47"/>
                    <a:pt x="30" y="38"/>
                    <a:pt x="32" y="30"/>
                  </a:cubicBezTo>
                  <a:cubicBezTo>
                    <a:pt x="35" y="24"/>
                    <a:pt x="34" y="15"/>
                    <a:pt x="30" y="9"/>
                  </a:cubicBezTo>
                  <a:cubicBezTo>
                    <a:pt x="25" y="2"/>
                    <a:pt x="17" y="1"/>
                    <a:pt x="10" y="8"/>
                  </a:cubicBezTo>
                  <a:lnTo>
                    <a:pt x="3" y="39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Freeform 100">
              <a:extLst>
                <a:ext uri="{FF2B5EF4-FFF2-40B4-BE49-F238E27FC236}">
                  <a16:creationId xmlns:a16="http://schemas.microsoft.com/office/drawing/2014/main" id="{30AE7A42-852B-442D-A014-749F3DC02E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3910" y="-2954338"/>
              <a:ext cx="1016000" cy="871538"/>
            </a:xfrm>
            <a:custGeom>
              <a:avLst/>
              <a:gdLst>
                <a:gd name="T0" fmla="*/ 226 w 240"/>
                <a:gd name="T1" fmla="*/ 74 h 205"/>
                <a:gd name="T2" fmla="*/ 187 w 240"/>
                <a:gd name="T3" fmla="*/ 28 h 205"/>
                <a:gd name="T4" fmla="*/ 28 w 240"/>
                <a:gd name="T5" fmla="*/ 55 h 205"/>
                <a:gd name="T6" fmla="*/ 33 w 240"/>
                <a:gd name="T7" fmla="*/ 205 h 205"/>
                <a:gd name="T8" fmla="*/ 33 w 240"/>
                <a:gd name="T9" fmla="*/ 197 h 205"/>
                <a:gd name="T10" fmla="*/ 30 w 240"/>
                <a:gd name="T11" fmla="*/ 140 h 205"/>
                <a:gd name="T12" fmla="*/ 69 w 240"/>
                <a:gd name="T13" fmla="*/ 104 h 205"/>
                <a:gd name="T14" fmla="*/ 140 w 240"/>
                <a:gd name="T15" fmla="*/ 82 h 205"/>
                <a:gd name="T16" fmla="*/ 187 w 240"/>
                <a:gd name="T17" fmla="*/ 51 h 205"/>
                <a:gd name="T18" fmla="*/ 187 w 240"/>
                <a:gd name="T19" fmla="*/ 75 h 205"/>
                <a:gd name="T20" fmla="*/ 194 w 240"/>
                <a:gd name="T21" fmla="*/ 106 h 205"/>
                <a:gd name="T22" fmla="*/ 211 w 240"/>
                <a:gd name="T23" fmla="*/ 160 h 205"/>
                <a:gd name="T24" fmla="*/ 214 w 240"/>
                <a:gd name="T25" fmla="*/ 204 h 205"/>
                <a:gd name="T26" fmla="*/ 226 w 240"/>
                <a:gd name="T27" fmla="*/ 74 h 205"/>
                <a:gd name="T28" fmla="*/ 186 w 240"/>
                <a:gd name="T29" fmla="*/ 51 h 205"/>
                <a:gd name="T30" fmla="*/ 187 w 240"/>
                <a:gd name="T31" fmla="*/ 50 h 205"/>
                <a:gd name="T32" fmla="*/ 187 w 240"/>
                <a:gd name="T33" fmla="*/ 50 h 205"/>
                <a:gd name="T34" fmla="*/ 186 w 240"/>
                <a:gd name="T35" fmla="*/ 5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205">
                  <a:moveTo>
                    <a:pt x="226" y="74"/>
                  </a:moveTo>
                  <a:cubicBezTo>
                    <a:pt x="219" y="56"/>
                    <a:pt x="207" y="40"/>
                    <a:pt x="187" y="28"/>
                  </a:cubicBezTo>
                  <a:cubicBezTo>
                    <a:pt x="138" y="0"/>
                    <a:pt x="64" y="6"/>
                    <a:pt x="28" y="55"/>
                  </a:cubicBezTo>
                  <a:cubicBezTo>
                    <a:pt x="0" y="94"/>
                    <a:pt x="18" y="163"/>
                    <a:pt x="33" y="205"/>
                  </a:cubicBezTo>
                  <a:cubicBezTo>
                    <a:pt x="33" y="202"/>
                    <a:pt x="33" y="200"/>
                    <a:pt x="33" y="197"/>
                  </a:cubicBezTo>
                  <a:cubicBezTo>
                    <a:pt x="31" y="178"/>
                    <a:pt x="27" y="159"/>
                    <a:pt x="30" y="140"/>
                  </a:cubicBezTo>
                  <a:cubicBezTo>
                    <a:pt x="33" y="120"/>
                    <a:pt x="51" y="111"/>
                    <a:pt x="69" y="104"/>
                  </a:cubicBezTo>
                  <a:cubicBezTo>
                    <a:pt x="92" y="96"/>
                    <a:pt x="117" y="91"/>
                    <a:pt x="140" y="82"/>
                  </a:cubicBezTo>
                  <a:cubicBezTo>
                    <a:pt x="161" y="74"/>
                    <a:pt x="172" y="66"/>
                    <a:pt x="187" y="51"/>
                  </a:cubicBezTo>
                  <a:cubicBezTo>
                    <a:pt x="188" y="54"/>
                    <a:pt x="187" y="71"/>
                    <a:pt x="187" y="75"/>
                  </a:cubicBezTo>
                  <a:cubicBezTo>
                    <a:pt x="188" y="86"/>
                    <a:pt x="190" y="96"/>
                    <a:pt x="194" y="106"/>
                  </a:cubicBezTo>
                  <a:cubicBezTo>
                    <a:pt x="201" y="125"/>
                    <a:pt x="210" y="139"/>
                    <a:pt x="211" y="160"/>
                  </a:cubicBezTo>
                  <a:cubicBezTo>
                    <a:pt x="212" y="171"/>
                    <a:pt x="210" y="190"/>
                    <a:pt x="214" y="204"/>
                  </a:cubicBezTo>
                  <a:cubicBezTo>
                    <a:pt x="229" y="164"/>
                    <a:pt x="240" y="113"/>
                    <a:pt x="226" y="74"/>
                  </a:cubicBezTo>
                  <a:close/>
                  <a:moveTo>
                    <a:pt x="186" y="51"/>
                  </a:moveTo>
                  <a:cubicBezTo>
                    <a:pt x="187" y="51"/>
                    <a:pt x="187" y="50"/>
                    <a:pt x="187" y="50"/>
                  </a:cubicBezTo>
                  <a:cubicBezTo>
                    <a:pt x="187" y="50"/>
                    <a:pt x="187" y="50"/>
                    <a:pt x="187" y="50"/>
                  </a:cubicBezTo>
                  <a:lnTo>
                    <a:pt x="186" y="51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101">
              <a:extLst>
                <a:ext uri="{FF2B5EF4-FFF2-40B4-BE49-F238E27FC236}">
                  <a16:creationId xmlns:a16="http://schemas.microsoft.com/office/drawing/2014/main" id="{BA574A38-CFBE-4E9D-A953-376D60BD8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5872" y="-2024063"/>
              <a:ext cx="127000" cy="169863"/>
            </a:xfrm>
            <a:custGeom>
              <a:avLst/>
              <a:gdLst>
                <a:gd name="T0" fmla="*/ 0 w 30"/>
                <a:gd name="T1" fmla="*/ 16 h 40"/>
                <a:gd name="T2" fmla="*/ 15 w 30"/>
                <a:gd name="T3" fmla="*/ 10 h 40"/>
                <a:gd name="T4" fmla="*/ 26 w 30"/>
                <a:gd name="T5" fmla="*/ 10 h 40"/>
                <a:gd name="T6" fmla="*/ 24 w 30"/>
                <a:gd name="T7" fmla="*/ 25 h 40"/>
                <a:gd name="T8" fmla="*/ 2 w 30"/>
                <a:gd name="T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0">
                  <a:moveTo>
                    <a:pt x="0" y="16"/>
                  </a:moveTo>
                  <a:cubicBezTo>
                    <a:pt x="4" y="13"/>
                    <a:pt x="10" y="0"/>
                    <a:pt x="15" y="10"/>
                  </a:cubicBezTo>
                  <a:cubicBezTo>
                    <a:pt x="19" y="3"/>
                    <a:pt x="22" y="5"/>
                    <a:pt x="26" y="10"/>
                  </a:cubicBezTo>
                  <a:cubicBezTo>
                    <a:pt x="30" y="17"/>
                    <a:pt x="28" y="19"/>
                    <a:pt x="24" y="25"/>
                  </a:cubicBezTo>
                  <a:cubicBezTo>
                    <a:pt x="14" y="40"/>
                    <a:pt x="10" y="29"/>
                    <a:pt x="2" y="22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Freeform 102">
              <a:extLst>
                <a:ext uri="{FF2B5EF4-FFF2-40B4-BE49-F238E27FC236}">
                  <a16:creationId xmlns:a16="http://schemas.microsoft.com/office/drawing/2014/main" id="{D754FFDE-6329-4D81-A67A-D3382BFEB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9047" y="-2120900"/>
              <a:ext cx="98425" cy="55563"/>
            </a:xfrm>
            <a:custGeom>
              <a:avLst/>
              <a:gdLst>
                <a:gd name="T0" fmla="*/ 22 w 23"/>
                <a:gd name="T1" fmla="*/ 12 h 13"/>
                <a:gd name="T2" fmla="*/ 20 w 23"/>
                <a:gd name="T3" fmla="*/ 11 h 13"/>
                <a:gd name="T4" fmla="*/ 14 w 23"/>
                <a:gd name="T5" fmla="*/ 3 h 13"/>
                <a:gd name="T6" fmla="*/ 3 w 23"/>
                <a:gd name="T7" fmla="*/ 12 h 13"/>
                <a:gd name="T8" fmla="*/ 1 w 23"/>
                <a:gd name="T9" fmla="*/ 12 h 13"/>
                <a:gd name="T10" fmla="*/ 0 w 23"/>
                <a:gd name="T11" fmla="*/ 10 h 13"/>
                <a:gd name="T12" fmla="*/ 14 w 23"/>
                <a:gd name="T13" fmla="*/ 0 h 13"/>
                <a:gd name="T14" fmla="*/ 23 w 23"/>
                <a:gd name="T15" fmla="*/ 10 h 13"/>
                <a:gd name="T16" fmla="*/ 22 w 23"/>
                <a:gd name="T17" fmla="*/ 12 h 13"/>
                <a:gd name="T18" fmla="*/ 22 w 23"/>
                <a:gd name="T19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3">
                  <a:moveTo>
                    <a:pt x="22" y="12"/>
                  </a:moveTo>
                  <a:cubicBezTo>
                    <a:pt x="21" y="12"/>
                    <a:pt x="20" y="12"/>
                    <a:pt x="20" y="11"/>
                  </a:cubicBezTo>
                  <a:cubicBezTo>
                    <a:pt x="19" y="8"/>
                    <a:pt x="17" y="4"/>
                    <a:pt x="14" y="3"/>
                  </a:cubicBezTo>
                  <a:cubicBezTo>
                    <a:pt x="10" y="3"/>
                    <a:pt x="6" y="6"/>
                    <a:pt x="3" y="12"/>
                  </a:cubicBezTo>
                  <a:cubicBezTo>
                    <a:pt x="2" y="12"/>
                    <a:pt x="1" y="13"/>
                    <a:pt x="1" y="12"/>
                  </a:cubicBezTo>
                  <a:cubicBezTo>
                    <a:pt x="0" y="12"/>
                    <a:pt x="0" y="11"/>
                    <a:pt x="0" y="10"/>
                  </a:cubicBezTo>
                  <a:cubicBezTo>
                    <a:pt x="4" y="4"/>
                    <a:pt x="9" y="0"/>
                    <a:pt x="14" y="0"/>
                  </a:cubicBezTo>
                  <a:cubicBezTo>
                    <a:pt x="17" y="1"/>
                    <a:pt x="21" y="3"/>
                    <a:pt x="23" y="10"/>
                  </a:cubicBezTo>
                  <a:cubicBezTo>
                    <a:pt x="23" y="11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Oval 103">
              <a:extLst>
                <a:ext uri="{FF2B5EF4-FFF2-40B4-BE49-F238E27FC236}">
                  <a16:creationId xmlns:a16="http://schemas.microsoft.com/office/drawing/2014/main" id="{0759A294-A838-4FA5-9897-BEA3E119E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1572" y="-2257425"/>
              <a:ext cx="63500" cy="63500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Oval 104">
              <a:extLst>
                <a:ext uri="{FF2B5EF4-FFF2-40B4-BE49-F238E27FC236}">
                  <a16:creationId xmlns:a16="http://schemas.microsoft.com/office/drawing/2014/main" id="{6F3A9D18-A1C9-4D41-97FB-CD48D1D35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3672" y="-2257425"/>
              <a:ext cx="68263" cy="63500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105">
              <a:extLst>
                <a:ext uri="{FF2B5EF4-FFF2-40B4-BE49-F238E27FC236}">
                  <a16:creationId xmlns:a16="http://schemas.microsoft.com/office/drawing/2014/main" id="{416D8456-08DE-4C3F-87D3-D3AB86094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3310" y="-2325688"/>
              <a:ext cx="165100" cy="42863"/>
            </a:xfrm>
            <a:custGeom>
              <a:avLst/>
              <a:gdLst>
                <a:gd name="T0" fmla="*/ 1 w 39"/>
                <a:gd name="T1" fmla="*/ 10 h 10"/>
                <a:gd name="T2" fmla="*/ 0 w 39"/>
                <a:gd name="T3" fmla="*/ 9 h 10"/>
                <a:gd name="T4" fmla="*/ 1 w 39"/>
                <a:gd name="T5" fmla="*/ 7 h 10"/>
                <a:gd name="T6" fmla="*/ 37 w 39"/>
                <a:gd name="T7" fmla="*/ 1 h 10"/>
                <a:gd name="T8" fmla="*/ 39 w 39"/>
                <a:gd name="T9" fmla="*/ 3 h 10"/>
                <a:gd name="T10" fmla="*/ 37 w 39"/>
                <a:gd name="T11" fmla="*/ 4 h 10"/>
                <a:gd name="T12" fmla="*/ 2 w 39"/>
                <a:gd name="T13" fmla="*/ 9 h 10"/>
                <a:gd name="T14" fmla="*/ 1 w 39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0">
                  <a:moveTo>
                    <a:pt x="1" y="10"/>
                  </a:moveTo>
                  <a:cubicBezTo>
                    <a:pt x="1" y="10"/>
                    <a:pt x="0" y="9"/>
                    <a:pt x="0" y="9"/>
                  </a:cubicBezTo>
                  <a:cubicBezTo>
                    <a:pt x="0" y="8"/>
                    <a:pt x="0" y="7"/>
                    <a:pt x="1" y="7"/>
                  </a:cubicBezTo>
                  <a:cubicBezTo>
                    <a:pt x="14" y="1"/>
                    <a:pt x="24" y="0"/>
                    <a:pt x="37" y="1"/>
                  </a:cubicBezTo>
                  <a:cubicBezTo>
                    <a:pt x="38" y="1"/>
                    <a:pt x="39" y="2"/>
                    <a:pt x="39" y="3"/>
                  </a:cubicBezTo>
                  <a:cubicBezTo>
                    <a:pt x="39" y="4"/>
                    <a:pt x="38" y="5"/>
                    <a:pt x="37" y="4"/>
                  </a:cubicBezTo>
                  <a:cubicBezTo>
                    <a:pt x="24" y="4"/>
                    <a:pt x="14" y="4"/>
                    <a:pt x="2" y="9"/>
                  </a:cubicBezTo>
                  <a:cubicBezTo>
                    <a:pt x="2" y="10"/>
                    <a:pt x="2" y="10"/>
                    <a:pt x="1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Freeform 106">
              <a:extLst>
                <a:ext uri="{FF2B5EF4-FFF2-40B4-BE49-F238E27FC236}">
                  <a16:creationId xmlns:a16="http://schemas.microsoft.com/office/drawing/2014/main" id="{BF1C2AA3-A17E-451C-BDA3-2F00D36B6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872" y="-2325688"/>
              <a:ext cx="169863" cy="42863"/>
            </a:xfrm>
            <a:custGeom>
              <a:avLst/>
              <a:gdLst>
                <a:gd name="T0" fmla="*/ 38 w 40"/>
                <a:gd name="T1" fmla="*/ 10 h 10"/>
                <a:gd name="T2" fmla="*/ 37 w 40"/>
                <a:gd name="T3" fmla="*/ 9 h 10"/>
                <a:gd name="T4" fmla="*/ 2 w 40"/>
                <a:gd name="T5" fmla="*/ 4 h 10"/>
                <a:gd name="T6" fmla="*/ 0 w 40"/>
                <a:gd name="T7" fmla="*/ 3 h 10"/>
                <a:gd name="T8" fmla="*/ 2 w 40"/>
                <a:gd name="T9" fmla="*/ 1 h 10"/>
                <a:gd name="T10" fmla="*/ 38 w 40"/>
                <a:gd name="T11" fmla="*/ 7 h 10"/>
                <a:gd name="T12" fmla="*/ 39 w 40"/>
                <a:gd name="T13" fmla="*/ 9 h 10"/>
                <a:gd name="T14" fmla="*/ 38 w 4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10">
                  <a:moveTo>
                    <a:pt x="38" y="10"/>
                  </a:moveTo>
                  <a:cubicBezTo>
                    <a:pt x="38" y="10"/>
                    <a:pt x="37" y="10"/>
                    <a:pt x="37" y="9"/>
                  </a:cubicBezTo>
                  <a:cubicBezTo>
                    <a:pt x="25" y="4"/>
                    <a:pt x="15" y="4"/>
                    <a:pt x="2" y="4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15" y="0"/>
                    <a:pt x="26" y="1"/>
                    <a:pt x="38" y="7"/>
                  </a:cubicBezTo>
                  <a:cubicBezTo>
                    <a:pt x="39" y="7"/>
                    <a:pt x="40" y="8"/>
                    <a:pt x="39" y="9"/>
                  </a:cubicBezTo>
                  <a:cubicBezTo>
                    <a:pt x="39" y="9"/>
                    <a:pt x="38" y="10"/>
                    <a:pt x="38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E914384-5441-41B8-9C2F-097C8700FEF1}"/>
              </a:ext>
            </a:extLst>
          </p:cNvPr>
          <p:cNvGrpSpPr/>
          <p:nvPr/>
        </p:nvGrpSpPr>
        <p:grpSpPr>
          <a:xfrm>
            <a:off x="6593766" y="4301820"/>
            <a:ext cx="1304925" cy="1824038"/>
            <a:chOff x="4422860" y="-2997200"/>
            <a:chExt cx="1304925" cy="1824038"/>
          </a:xfrm>
        </p:grpSpPr>
        <p:sp>
          <p:nvSpPr>
            <p:cNvPr id="59" name="Freeform 113">
              <a:extLst>
                <a:ext uri="{FF2B5EF4-FFF2-40B4-BE49-F238E27FC236}">
                  <a16:creationId xmlns:a16="http://schemas.microsoft.com/office/drawing/2014/main" id="{63A9975B-EC54-413F-9E00-41E93EDCD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760" y="-2997200"/>
              <a:ext cx="407988" cy="276225"/>
            </a:xfrm>
            <a:custGeom>
              <a:avLst/>
              <a:gdLst>
                <a:gd name="T0" fmla="*/ 24 w 96"/>
                <a:gd name="T1" fmla="*/ 58 h 65"/>
                <a:gd name="T2" fmla="*/ 11 w 96"/>
                <a:gd name="T3" fmla="*/ 14 h 65"/>
                <a:gd name="T4" fmla="*/ 65 w 96"/>
                <a:gd name="T5" fmla="*/ 4 h 65"/>
                <a:gd name="T6" fmla="*/ 95 w 96"/>
                <a:gd name="T7" fmla="*/ 35 h 65"/>
                <a:gd name="T8" fmla="*/ 65 w 96"/>
                <a:gd name="T9" fmla="*/ 5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5">
                  <a:moveTo>
                    <a:pt x="24" y="58"/>
                  </a:moveTo>
                  <a:cubicBezTo>
                    <a:pt x="2" y="59"/>
                    <a:pt x="0" y="27"/>
                    <a:pt x="11" y="14"/>
                  </a:cubicBezTo>
                  <a:cubicBezTo>
                    <a:pt x="24" y="0"/>
                    <a:pt x="48" y="1"/>
                    <a:pt x="65" y="4"/>
                  </a:cubicBezTo>
                  <a:cubicBezTo>
                    <a:pt x="81" y="7"/>
                    <a:pt x="96" y="17"/>
                    <a:pt x="95" y="35"/>
                  </a:cubicBezTo>
                  <a:cubicBezTo>
                    <a:pt x="94" y="46"/>
                    <a:pt x="73" y="65"/>
                    <a:pt x="65" y="59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95D9929-2AD8-46FC-A17A-E0F7FE100C63}"/>
                </a:ext>
              </a:extLst>
            </p:cNvPr>
            <p:cNvGrpSpPr/>
            <p:nvPr/>
          </p:nvGrpSpPr>
          <p:grpSpPr>
            <a:xfrm>
              <a:off x="4422860" y="-2840038"/>
              <a:ext cx="1304925" cy="1666876"/>
              <a:chOff x="4422860" y="-2840038"/>
              <a:chExt cx="1304925" cy="1666876"/>
            </a:xfrm>
          </p:grpSpPr>
          <p:sp>
            <p:nvSpPr>
              <p:cNvPr id="55" name="Freeform 109">
                <a:extLst>
                  <a:ext uri="{FF2B5EF4-FFF2-40B4-BE49-F238E27FC236}">
                    <a16:creationId xmlns:a16="http://schemas.microsoft.com/office/drawing/2014/main" id="{E4613479-A404-4810-B76F-ED7ACA8C3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2860" y="-1831975"/>
                <a:ext cx="1296988" cy="615950"/>
              </a:xfrm>
              <a:custGeom>
                <a:avLst/>
                <a:gdLst>
                  <a:gd name="T0" fmla="*/ 133 w 306"/>
                  <a:gd name="T1" fmla="*/ 3 h 145"/>
                  <a:gd name="T2" fmla="*/ 69 w 306"/>
                  <a:gd name="T3" fmla="*/ 61 h 145"/>
                  <a:gd name="T4" fmla="*/ 25 w 306"/>
                  <a:gd name="T5" fmla="*/ 84 h 145"/>
                  <a:gd name="T6" fmla="*/ 55 w 306"/>
                  <a:gd name="T7" fmla="*/ 120 h 145"/>
                  <a:gd name="T8" fmla="*/ 306 w 306"/>
                  <a:gd name="T9" fmla="*/ 73 h 145"/>
                  <a:gd name="T10" fmla="*/ 230 w 306"/>
                  <a:gd name="T11" fmla="*/ 45 h 145"/>
                  <a:gd name="T12" fmla="*/ 188 w 306"/>
                  <a:gd name="T13" fmla="*/ 39 h 145"/>
                  <a:gd name="T14" fmla="*/ 182 w 306"/>
                  <a:gd name="T1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145">
                    <a:moveTo>
                      <a:pt x="133" y="3"/>
                    </a:moveTo>
                    <a:cubicBezTo>
                      <a:pt x="147" y="46"/>
                      <a:pt x="100" y="47"/>
                      <a:pt x="69" y="61"/>
                    </a:cubicBezTo>
                    <a:cubicBezTo>
                      <a:pt x="54" y="68"/>
                      <a:pt x="38" y="73"/>
                      <a:pt x="25" y="84"/>
                    </a:cubicBezTo>
                    <a:cubicBezTo>
                      <a:pt x="0" y="106"/>
                      <a:pt x="34" y="114"/>
                      <a:pt x="55" y="120"/>
                    </a:cubicBezTo>
                    <a:cubicBezTo>
                      <a:pt x="141" y="145"/>
                      <a:pt x="241" y="142"/>
                      <a:pt x="306" y="73"/>
                    </a:cubicBezTo>
                    <a:cubicBezTo>
                      <a:pt x="292" y="51"/>
                      <a:pt x="254" y="47"/>
                      <a:pt x="230" y="45"/>
                    </a:cubicBezTo>
                    <a:cubicBezTo>
                      <a:pt x="221" y="44"/>
                      <a:pt x="195" y="44"/>
                      <a:pt x="188" y="39"/>
                    </a:cubicBezTo>
                    <a:cubicBezTo>
                      <a:pt x="181" y="33"/>
                      <a:pt x="181" y="9"/>
                      <a:pt x="18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Freeform 110">
                <a:extLst>
                  <a:ext uri="{FF2B5EF4-FFF2-40B4-BE49-F238E27FC236}">
                    <a16:creationId xmlns:a16="http://schemas.microsoft.com/office/drawing/2014/main" id="{EDA9C7EB-5E8A-4A70-B48E-B3AA9C17C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8422" y="-1831975"/>
                <a:ext cx="1249363" cy="658813"/>
              </a:xfrm>
              <a:custGeom>
                <a:avLst/>
                <a:gdLst>
                  <a:gd name="T0" fmla="*/ 138 w 295"/>
                  <a:gd name="T1" fmla="*/ 136 h 155"/>
                  <a:gd name="T2" fmla="*/ 41 w 295"/>
                  <a:gd name="T3" fmla="*/ 122 h 155"/>
                  <a:gd name="T4" fmla="*/ 37 w 295"/>
                  <a:gd name="T5" fmla="*/ 120 h 155"/>
                  <a:gd name="T6" fmla="*/ 2 w 295"/>
                  <a:gd name="T7" fmla="*/ 101 h 155"/>
                  <a:gd name="T8" fmla="*/ 11 w 295"/>
                  <a:gd name="T9" fmla="*/ 83 h 155"/>
                  <a:gd name="T10" fmla="*/ 47 w 295"/>
                  <a:gd name="T11" fmla="*/ 63 h 155"/>
                  <a:gd name="T12" fmla="*/ 56 w 295"/>
                  <a:gd name="T13" fmla="*/ 59 h 155"/>
                  <a:gd name="T14" fmla="*/ 78 w 295"/>
                  <a:gd name="T15" fmla="*/ 51 h 155"/>
                  <a:gd name="T16" fmla="*/ 118 w 295"/>
                  <a:gd name="T17" fmla="*/ 3 h 155"/>
                  <a:gd name="T18" fmla="*/ 122 w 295"/>
                  <a:gd name="T19" fmla="*/ 2 h 155"/>
                  <a:gd name="T20" fmla="*/ 79 w 295"/>
                  <a:gd name="T21" fmla="*/ 55 h 155"/>
                  <a:gd name="T22" fmla="*/ 57 w 295"/>
                  <a:gd name="T23" fmla="*/ 63 h 155"/>
                  <a:gd name="T24" fmla="*/ 48 w 295"/>
                  <a:gd name="T25" fmla="*/ 67 h 155"/>
                  <a:gd name="T26" fmla="*/ 14 w 295"/>
                  <a:gd name="T27" fmla="*/ 86 h 155"/>
                  <a:gd name="T28" fmla="*/ 5 w 295"/>
                  <a:gd name="T29" fmla="*/ 100 h 155"/>
                  <a:gd name="T30" fmla="*/ 38 w 295"/>
                  <a:gd name="T31" fmla="*/ 117 h 155"/>
                  <a:gd name="T32" fmla="*/ 43 w 295"/>
                  <a:gd name="T33" fmla="*/ 118 h 155"/>
                  <a:gd name="T34" fmla="*/ 290 w 295"/>
                  <a:gd name="T35" fmla="*/ 73 h 155"/>
                  <a:gd name="T36" fmla="*/ 217 w 295"/>
                  <a:gd name="T37" fmla="*/ 46 h 155"/>
                  <a:gd name="T38" fmla="*/ 209 w 295"/>
                  <a:gd name="T39" fmla="*/ 46 h 155"/>
                  <a:gd name="T40" fmla="*/ 174 w 295"/>
                  <a:gd name="T41" fmla="*/ 40 h 155"/>
                  <a:gd name="T42" fmla="*/ 167 w 295"/>
                  <a:gd name="T43" fmla="*/ 0 h 155"/>
                  <a:gd name="T44" fmla="*/ 171 w 295"/>
                  <a:gd name="T45" fmla="*/ 0 h 155"/>
                  <a:gd name="T46" fmla="*/ 176 w 295"/>
                  <a:gd name="T47" fmla="*/ 37 h 155"/>
                  <a:gd name="T48" fmla="*/ 209 w 295"/>
                  <a:gd name="T49" fmla="*/ 42 h 155"/>
                  <a:gd name="T50" fmla="*/ 217 w 295"/>
                  <a:gd name="T51" fmla="*/ 43 h 155"/>
                  <a:gd name="T52" fmla="*/ 294 w 295"/>
                  <a:gd name="T53" fmla="*/ 72 h 155"/>
                  <a:gd name="T54" fmla="*/ 295 w 295"/>
                  <a:gd name="T55" fmla="*/ 74 h 155"/>
                  <a:gd name="T56" fmla="*/ 294 w 295"/>
                  <a:gd name="T57" fmla="*/ 75 h 155"/>
                  <a:gd name="T58" fmla="*/ 138 w 295"/>
                  <a:gd name="T59" fmla="*/ 136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5" h="155">
                    <a:moveTo>
                      <a:pt x="138" y="136"/>
                    </a:moveTo>
                    <a:cubicBezTo>
                      <a:pt x="107" y="136"/>
                      <a:pt x="75" y="131"/>
                      <a:pt x="41" y="122"/>
                    </a:cubicBezTo>
                    <a:cubicBezTo>
                      <a:pt x="40" y="121"/>
                      <a:pt x="38" y="121"/>
                      <a:pt x="37" y="120"/>
                    </a:cubicBezTo>
                    <a:cubicBezTo>
                      <a:pt x="21" y="116"/>
                      <a:pt x="4" y="111"/>
                      <a:pt x="2" y="101"/>
                    </a:cubicBezTo>
                    <a:cubicBezTo>
                      <a:pt x="0" y="95"/>
                      <a:pt x="3" y="90"/>
                      <a:pt x="11" y="83"/>
                    </a:cubicBezTo>
                    <a:cubicBezTo>
                      <a:pt x="22" y="74"/>
                      <a:pt x="34" y="68"/>
                      <a:pt x="47" y="63"/>
                    </a:cubicBezTo>
                    <a:cubicBezTo>
                      <a:pt x="50" y="62"/>
                      <a:pt x="53" y="61"/>
                      <a:pt x="56" y="59"/>
                    </a:cubicBezTo>
                    <a:cubicBezTo>
                      <a:pt x="63" y="56"/>
                      <a:pt x="71" y="54"/>
                      <a:pt x="78" y="51"/>
                    </a:cubicBezTo>
                    <a:cubicBezTo>
                      <a:pt x="105" y="43"/>
                      <a:pt x="128" y="35"/>
                      <a:pt x="118" y="3"/>
                    </a:cubicBezTo>
                    <a:cubicBezTo>
                      <a:pt x="122" y="2"/>
                      <a:pt x="122" y="2"/>
                      <a:pt x="122" y="2"/>
                    </a:cubicBezTo>
                    <a:cubicBezTo>
                      <a:pt x="133" y="38"/>
                      <a:pt x="106" y="46"/>
                      <a:pt x="79" y="55"/>
                    </a:cubicBezTo>
                    <a:cubicBezTo>
                      <a:pt x="72" y="57"/>
                      <a:pt x="64" y="60"/>
                      <a:pt x="57" y="63"/>
                    </a:cubicBezTo>
                    <a:cubicBezTo>
                      <a:pt x="54" y="64"/>
                      <a:pt x="51" y="65"/>
                      <a:pt x="48" y="67"/>
                    </a:cubicBezTo>
                    <a:cubicBezTo>
                      <a:pt x="36" y="72"/>
                      <a:pt x="24" y="77"/>
                      <a:pt x="14" y="86"/>
                    </a:cubicBezTo>
                    <a:cubicBezTo>
                      <a:pt x="7" y="91"/>
                      <a:pt x="4" y="96"/>
                      <a:pt x="5" y="100"/>
                    </a:cubicBezTo>
                    <a:cubicBezTo>
                      <a:pt x="7" y="108"/>
                      <a:pt x="25" y="113"/>
                      <a:pt x="38" y="117"/>
                    </a:cubicBezTo>
                    <a:cubicBezTo>
                      <a:pt x="39" y="117"/>
                      <a:pt x="41" y="118"/>
                      <a:pt x="43" y="118"/>
                    </a:cubicBezTo>
                    <a:cubicBezTo>
                      <a:pt x="91" y="132"/>
                      <a:pt x="211" y="155"/>
                      <a:pt x="290" y="73"/>
                    </a:cubicBezTo>
                    <a:cubicBezTo>
                      <a:pt x="276" y="52"/>
                      <a:pt x="236" y="48"/>
                      <a:pt x="217" y="46"/>
                    </a:cubicBezTo>
                    <a:cubicBezTo>
                      <a:pt x="215" y="46"/>
                      <a:pt x="212" y="46"/>
                      <a:pt x="209" y="46"/>
                    </a:cubicBezTo>
                    <a:cubicBezTo>
                      <a:pt x="193" y="45"/>
                      <a:pt x="179" y="44"/>
                      <a:pt x="174" y="40"/>
                    </a:cubicBezTo>
                    <a:cubicBezTo>
                      <a:pt x="164" y="33"/>
                      <a:pt x="167" y="0"/>
                      <a:pt x="167" y="0"/>
                    </a:cubicBezTo>
                    <a:cubicBezTo>
                      <a:pt x="171" y="0"/>
                      <a:pt x="171" y="0"/>
                      <a:pt x="171" y="0"/>
                    </a:cubicBezTo>
                    <a:cubicBezTo>
                      <a:pt x="170" y="13"/>
                      <a:pt x="171" y="33"/>
                      <a:pt x="176" y="37"/>
                    </a:cubicBezTo>
                    <a:cubicBezTo>
                      <a:pt x="181" y="41"/>
                      <a:pt x="198" y="42"/>
                      <a:pt x="209" y="42"/>
                    </a:cubicBezTo>
                    <a:cubicBezTo>
                      <a:pt x="212" y="42"/>
                      <a:pt x="215" y="42"/>
                      <a:pt x="217" y="43"/>
                    </a:cubicBezTo>
                    <a:cubicBezTo>
                      <a:pt x="239" y="45"/>
                      <a:pt x="280" y="49"/>
                      <a:pt x="294" y="72"/>
                    </a:cubicBezTo>
                    <a:cubicBezTo>
                      <a:pt x="295" y="74"/>
                      <a:pt x="295" y="74"/>
                      <a:pt x="295" y="74"/>
                    </a:cubicBezTo>
                    <a:cubicBezTo>
                      <a:pt x="294" y="75"/>
                      <a:pt x="294" y="75"/>
                      <a:pt x="294" y="75"/>
                    </a:cubicBezTo>
                    <a:cubicBezTo>
                      <a:pt x="256" y="115"/>
                      <a:pt x="201" y="136"/>
                      <a:pt x="138" y="136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Freeform 111">
                <a:extLst>
                  <a:ext uri="{FF2B5EF4-FFF2-40B4-BE49-F238E27FC236}">
                    <a16:creationId xmlns:a16="http://schemas.microsoft.com/office/drawing/2014/main" id="{1F8BA594-6FD4-400F-B738-DECDBBB87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2860" y="-1654175"/>
                <a:ext cx="1296988" cy="438150"/>
              </a:xfrm>
              <a:custGeom>
                <a:avLst/>
                <a:gdLst>
                  <a:gd name="T0" fmla="*/ 230 w 306"/>
                  <a:gd name="T1" fmla="*/ 3 h 103"/>
                  <a:gd name="T2" fmla="*/ 198 w 306"/>
                  <a:gd name="T3" fmla="*/ 0 h 103"/>
                  <a:gd name="T4" fmla="*/ 117 w 306"/>
                  <a:gd name="T5" fmla="*/ 1 h 103"/>
                  <a:gd name="T6" fmla="*/ 69 w 306"/>
                  <a:gd name="T7" fmla="*/ 19 h 103"/>
                  <a:gd name="T8" fmla="*/ 25 w 306"/>
                  <a:gd name="T9" fmla="*/ 42 h 103"/>
                  <a:gd name="T10" fmla="*/ 55 w 306"/>
                  <a:gd name="T11" fmla="*/ 78 h 103"/>
                  <a:gd name="T12" fmla="*/ 306 w 306"/>
                  <a:gd name="T13" fmla="*/ 31 h 103"/>
                  <a:gd name="T14" fmla="*/ 230 w 306"/>
                  <a:gd name="T15" fmla="*/ 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103">
                    <a:moveTo>
                      <a:pt x="230" y="3"/>
                    </a:moveTo>
                    <a:cubicBezTo>
                      <a:pt x="224" y="2"/>
                      <a:pt x="209" y="2"/>
                      <a:pt x="198" y="0"/>
                    </a:cubicBezTo>
                    <a:cubicBezTo>
                      <a:pt x="177" y="14"/>
                      <a:pt x="138" y="21"/>
                      <a:pt x="117" y="1"/>
                    </a:cubicBezTo>
                    <a:cubicBezTo>
                      <a:pt x="103" y="9"/>
                      <a:pt x="85" y="12"/>
                      <a:pt x="69" y="19"/>
                    </a:cubicBezTo>
                    <a:cubicBezTo>
                      <a:pt x="54" y="26"/>
                      <a:pt x="38" y="31"/>
                      <a:pt x="25" y="42"/>
                    </a:cubicBezTo>
                    <a:cubicBezTo>
                      <a:pt x="0" y="64"/>
                      <a:pt x="34" y="72"/>
                      <a:pt x="55" y="78"/>
                    </a:cubicBezTo>
                    <a:cubicBezTo>
                      <a:pt x="141" y="103"/>
                      <a:pt x="241" y="100"/>
                      <a:pt x="306" y="31"/>
                    </a:cubicBezTo>
                    <a:cubicBezTo>
                      <a:pt x="292" y="9"/>
                      <a:pt x="254" y="5"/>
                      <a:pt x="23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Freeform 112">
                <a:extLst>
                  <a:ext uri="{FF2B5EF4-FFF2-40B4-BE49-F238E27FC236}">
                    <a16:creationId xmlns:a16="http://schemas.microsoft.com/office/drawing/2014/main" id="{786A7A7F-F2AA-4016-AD24-4DB9412BB6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8422" y="-1662113"/>
                <a:ext cx="1249363" cy="407988"/>
              </a:xfrm>
              <a:custGeom>
                <a:avLst/>
                <a:gdLst>
                  <a:gd name="T0" fmla="*/ 138 w 295"/>
                  <a:gd name="T1" fmla="*/ 96 h 96"/>
                  <a:gd name="T2" fmla="*/ 138 w 295"/>
                  <a:gd name="T3" fmla="*/ 96 h 96"/>
                  <a:gd name="T4" fmla="*/ 41 w 295"/>
                  <a:gd name="T5" fmla="*/ 82 h 96"/>
                  <a:gd name="T6" fmla="*/ 37 w 295"/>
                  <a:gd name="T7" fmla="*/ 80 h 96"/>
                  <a:gd name="T8" fmla="*/ 2 w 295"/>
                  <a:gd name="T9" fmla="*/ 61 h 96"/>
                  <a:gd name="T10" fmla="*/ 11 w 295"/>
                  <a:gd name="T11" fmla="*/ 43 h 96"/>
                  <a:gd name="T12" fmla="*/ 47 w 295"/>
                  <a:gd name="T13" fmla="*/ 23 h 96"/>
                  <a:gd name="T14" fmla="*/ 56 w 295"/>
                  <a:gd name="T15" fmla="*/ 19 h 96"/>
                  <a:gd name="T16" fmla="*/ 78 w 295"/>
                  <a:gd name="T17" fmla="*/ 11 h 96"/>
                  <a:gd name="T18" fmla="*/ 103 w 295"/>
                  <a:gd name="T19" fmla="*/ 2 h 96"/>
                  <a:gd name="T20" fmla="*/ 104 w 295"/>
                  <a:gd name="T21" fmla="*/ 1 h 96"/>
                  <a:gd name="T22" fmla="*/ 105 w 295"/>
                  <a:gd name="T23" fmla="*/ 2 h 96"/>
                  <a:gd name="T24" fmla="*/ 139 w 295"/>
                  <a:gd name="T25" fmla="*/ 13 h 96"/>
                  <a:gd name="T26" fmla="*/ 184 w 295"/>
                  <a:gd name="T27" fmla="*/ 0 h 96"/>
                  <a:gd name="T28" fmla="*/ 185 w 295"/>
                  <a:gd name="T29" fmla="*/ 0 h 96"/>
                  <a:gd name="T30" fmla="*/ 186 w 295"/>
                  <a:gd name="T31" fmla="*/ 0 h 96"/>
                  <a:gd name="T32" fmla="*/ 209 w 295"/>
                  <a:gd name="T33" fmla="*/ 2 h 96"/>
                  <a:gd name="T34" fmla="*/ 217 w 295"/>
                  <a:gd name="T35" fmla="*/ 3 h 96"/>
                  <a:gd name="T36" fmla="*/ 294 w 295"/>
                  <a:gd name="T37" fmla="*/ 32 h 96"/>
                  <a:gd name="T38" fmla="*/ 295 w 295"/>
                  <a:gd name="T39" fmla="*/ 34 h 96"/>
                  <a:gd name="T40" fmla="*/ 294 w 295"/>
                  <a:gd name="T41" fmla="*/ 35 h 96"/>
                  <a:gd name="T42" fmla="*/ 138 w 295"/>
                  <a:gd name="T43" fmla="*/ 96 h 96"/>
                  <a:gd name="T44" fmla="*/ 104 w 295"/>
                  <a:gd name="T45" fmla="*/ 6 h 96"/>
                  <a:gd name="T46" fmla="*/ 79 w 295"/>
                  <a:gd name="T47" fmla="*/ 15 h 96"/>
                  <a:gd name="T48" fmla="*/ 57 w 295"/>
                  <a:gd name="T49" fmla="*/ 23 h 96"/>
                  <a:gd name="T50" fmla="*/ 48 w 295"/>
                  <a:gd name="T51" fmla="*/ 27 h 96"/>
                  <a:gd name="T52" fmla="*/ 14 w 295"/>
                  <a:gd name="T53" fmla="*/ 46 h 96"/>
                  <a:gd name="T54" fmla="*/ 5 w 295"/>
                  <a:gd name="T55" fmla="*/ 60 h 96"/>
                  <a:gd name="T56" fmla="*/ 38 w 295"/>
                  <a:gd name="T57" fmla="*/ 77 h 96"/>
                  <a:gd name="T58" fmla="*/ 43 w 295"/>
                  <a:gd name="T59" fmla="*/ 78 h 96"/>
                  <a:gd name="T60" fmla="*/ 138 w 295"/>
                  <a:gd name="T61" fmla="*/ 92 h 96"/>
                  <a:gd name="T62" fmla="*/ 290 w 295"/>
                  <a:gd name="T63" fmla="*/ 33 h 96"/>
                  <a:gd name="T64" fmla="*/ 217 w 295"/>
                  <a:gd name="T65" fmla="*/ 6 h 96"/>
                  <a:gd name="T66" fmla="*/ 209 w 295"/>
                  <a:gd name="T67" fmla="*/ 6 h 96"/>
                  <a:gd name="T68" fmla="*/ 186 w 295"/>
                  <a:gd name="T69" fmla="*/ 4 h 96"/>
                  <a:gd name="T70" fmla="*/ 139 w 295"/>
                  <a:gd name="T71" fmla="*/ 17 h 96"/>
                  <a:gd name="T72" fmla="*/ 104 w 295"/>
                  <a:gd name="T73" fmla="*/ 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95" h="96">
                    <a:moveTo>
                      <a:pt x="138" y="96"/>
                    </a:moveTo>
                    <a:cubicBezTo>
                      <a:pt x="138" y="96"/>
                      <a:pt x="138" y="96"/>
                      <a:pt x="138" y="96"/>
                    </a:cubicBezTo>
                    <a:cubicBezTo>
                      <a:pt x="107" y="96"/>
                      <a:pt x="74" y="91"/>
                      <a:pt x="41" y="82"/>
                    </a:cubicBezTo>
                    <a:cubicBezTo>
                      <a:pt x="40" y="81"/>
                      <a:pt x="38" y="81"/>
                      <a:pt x="37" y="80"/>
                    </a:cubicBezTo>
                    <a:cubicBezTo>
                      <a:pt x="21" y="76"/>
                      <a:pt x="4" y="71"/>
                      <a:pt x="2" y="61"/>
                    </a:cubicBezTo>
                    <a:cubicBezTo>
                      <a:pt x="0" y="55"/>
                      <a:pt x="3" y="50"/>
                      <a:pt x="11" y="43"/>
                    </a:cubicBezTo>
                    <a:cubicBezTo>
                      <a:pt x="22" y="34"/>
                      <a:pt x="34" y="28"/>
                      <a:pt x="47" y="23"/>
                    </a:cubicBezTo>
                    <a:cubicBezTo>
                      <a:pt x="50" y="22"/>
                      <a:pt x="53" y="21"/>
                      <a:pt x="56" y="19"/>
                    </a:cubicBezTo>
                    <a:cubicBezTo>
                      <a:pt x="63" y="16"/>
                      <a:pt x="71" y="14"/>
                      <a:pt x="78" y="11"/>
                    </a:cubicBezTo>
                    <a:cubicBezTo>
                      <a:pt x="87" y="8"/>
                      <a:pt x="96" y="6"/>
                      <a:pt x="103" y="2"/>
                    </a:cubicBezTo>
                    <a:cubicBezTo>
                      <a:pt x="104" y="1"/>
                      <a:pt x="104" y="1"/>
                      <a:pt x="104" y="1"/>
                    </a:cubicBezTo>
                    <a:cubicBezTo>
                      <a:pt x="105" y="2"/>
                      <a:pt x="105" y="2"/>
                      <a:pt x="105" y="2"/>
                    </a:cubicBezTo>
                    <a:cubicBezTo>
                      <a:pt x="116" y="11"/>
                      <a:pt x="129" y="13"/>
                      <a:pt x="139" y="13"/>
                    </a:cubicBezTo>
                    <a:cubicBezTo>
                      <a:pt x="155" y="13"/>
                      <a:pt x="172" y="8"/>
                      <a:pt x="184" y="0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193" y="1"/>
                      <a:pt x="202" y="2"/>
                      <a:pt x="209" y="2"/>
                    </a:cubicBezTo>
                    <a:cubicBezTo>
                      <a:pt x="212" y="2"/>
                      <a:pt x="215" y="2"/>
                      <a:pt x="217" y="3"/>
                    </a:cubicBezTo>
                    <a:cubicBezTo>
                      <a:pt x="239" y="5"/>
                      <a:pt x="280" y="9"/>
                      <a:pt x="294" y="32"/>
                    </a:cubicBezTo>
                    <a:cubicBezTo>
                      <a:pt x="295" y="34"/>
                      <a:pt x="295" y="34"/>
                      <a:pt x="295" y="34"/>
                    </a:cubicBezTo>
                    <a:cubicBezTo>
                      <a:pt x="294" y="35"/>
                      <a:pt x="294" y="35"/>
                      <a:pt x="294" y="35"/>
                    </a:cubicBezTo>
                    <a:cubicBezTo>
                      <a:pt x="256" y="75"/>
                      <a:pt x="202" y="96"/>
                      <a:pt x="138" y="96"/>
                    </a:cubicBezTo>
                    <a:close/>
                    <a:moveTo>
                      <a:pt x="104" y="6"/>
                    </a:moveTo>
                    <a:cubicBezTo>
                      <a:pt x="97" y="9"/>
                      <a:pt x="88" y="12"/>
                      <a:pt x="79" y="15"/>
                    </a:cubicBezTo>
                    <a:cubicBezTo>
                      <a:pt x="72" y="17"/>
                      <a:pt x="64" y="20"/>
                      <a:pt x="57" y="23"/>
                    </a:cubicBezTo>
                    <a:cubicBezTo>
                      <a:pt x="54" y="24"/>
                      <a:pt x="51" y="25"/>
                      <a:pt x="48" y="27"/>
                    </a:cubicBezTo>
                    <a:cubicBezTo>
                      <a:pt x="36" y="32"/>
                      <a:pt x="24" y="37"/>
                      <a:pt x="14" y="46"/>
                    </a:cubicBezTo>
                    <a:cubicBezTo>
                      <a:pt x="7" y="51"/>
                      <a:pt x="4" y="56"/>
                      <a:pt x="5" y="60"/>
                    </a:cubicBezTo>
                    <a:cubicBezTo>
                      <a:pt x="7" y="68"/>
                      <a:pt x="25" y="73"/>
                      <a:pt x="38" y="77"/>
                    </a:cubicBezTo>
                    <a:cubicBezTo>
                      <a:pt x="39" y="77"/>
                      <a:pt x="41" y="78"/>
                      <a:pt x="43" y="78"/>
                    </a:cubicBezTo>
                    <a:cubicBezTo>
                      <a:pt x="75" y="87"/>
                      <a:pt x="107" y="92"/>
                      <a:pt x="138" y="92"/>
                    </a:cubicBezTo>
                    <a:cubicBezTo>
                      <a:pt x="200" y="92"/>
                      <a:pt x="253" y="72"/>
                      <a:pt x="290" y="33"/>
                    </a:cubicBezTo>
                    <a:cubicBezTo>
                      <a:pt x="276" y="12"/>
                      <a:pt x="236" y="8"/>
                      <a:pt x="217" y="6"/>
                    </a:cubicBezTo>
                    <a:cubicBezTo>
                      <a:pt x="215" y="6"/>
                      <a:pt x="212" y="6"/>
                      <a:pt x="209" y="6"/>
                    </a:cubicBezTo>
                    <a:cubicBezTo>
                      <a:pt x="202" y="6"/>
                      <a:pt x="193" y="5"/>
                      <a:pt x="186" y="4"/>
                    </a:cubicBezTo>
                    <a:cubicBezTo>
                      <a:pt x="173" y="12"/>
                      <a:pt x="155" y="17"/>
                      <a:pt x="139" y="17"/>
                    </a:cubicBezTo>
                    <a:cubicBezTo>
                      <a:pt x="125" y="17"/>
                      <a:pt x="113" y="13"/>
                      <a:pt x="104" y="6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Freeform 114">
                <a:extLst>
                  <a:ext uri="{FF2B5EF4-FFF2-40B4-BE49-F238E27FC236}">
                    <a16:creationId xmlns:a16="http://schemas.microsoft.com/office/drawing/2014/main" id="{5344C4CC-6B7E-4D77-8B10-6A66127F1C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0185" y="-2274888"/>
                <a:ext cx="147638" cy="260350"/>
              </a:xfrm>
              <a:custGeom>
                <a:avLst/>
                <a:gdLst>
                  <a:gd name="T0" fmla="*/ 29 w 35"/>
                  <a:gd name="T1" fmla="*/ 13 h 61"/>
                  <a:gd name="T2" fmla="*/ 6 w 35"/>
                  <a:gd name="T3" fmla="*/ 35 h 61"/>
                  <a:gd name="T4" fmla="*/ 35 w 35"/>
                  <a:gd name="T5" fmla="*/ 42 h 61"/>
                  <a:gd name="T6" fmla="*/ 29 w 35"/>
                  <a:gd name="T7" fmla="*/ 1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61">
                    <a:moveTo>
                      <a:pt x="29" y="13"/>
                    </a:moveTo>
                    <a:cubicBezTo>
                      <a:pt x="13" y="0"/>
                      <a:pt x="0" y="20"/>
                      <a:pt x="6" y="35"/>
                    </a:cubicBezTo>
                    <a:cubicBezTo>
                      <a:pt x="10" y="46"/>
                      <a:pt x="31" y="61"/>
                      <a:pt x="35" y="42"/>
                    </a:cubicBezTo>
                    <a:lnTo>
                      <a:pt x="29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Freeform 115">
                <a:extLst>
                  <a:ext uri="{FF2B5EF4-FFF2-40B4-BE49-F238E27FC236}">
                    <a16:creationId xmlns:a16="http://schemas.microsoft.com/office/drawing/2014/main" id="{D4183623-F8A9-42B0-A616-C116E8C46A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8122" y="-2244725"/>
                <a:ext cx="147638" cy="192088"/>
              </a:xfrm>
              <a:custGeom>
                <a:avLst/>
                <a:gdLst>
                  <a:gd name="T0" fmla="*/ 24 w 35"/>
                  <a:gd name="T1" fmla="*/ 45 h 45"/>
                  <a:gd name="T2" fmla="*/ 24 w 35"/>
                  <a:gd name="T3" fmla="*/ 45 h 45"/>
                  <a:gd name="T4" fmla="*/ 3 w 35"/>
                  <a:gd name="T5" fmla="*/ 28 h 45"/>
                  <a:gd name="T6" fmla="*/ 5 w 35"/>
                  <a:gd name="T7" fmla="*/ 7 h 45"/>
                  <a:gd name="T8" fmla="*/ 16 w 35"/>
                  <a:gd name="T9" fmla="*/ 0 h 45"/>
                  <a:gd name="T10" fmla="*/ 28 w 35"/>
                  <a:gd name="T11" fmla="*/ 5 h 45"/>
                  <a:gd name="T12" fmla="*/ 28 w 35"/>
                  <a:gd name="T13" fmla="*/ 5 h 45"/>
                  <a:gd name="T14" fmla="*/ 35 w 35"/>
                  <a:gd name="T15" fmla="*/ 35 h 45"/>
                  <a:gd name="T16" fmla="*/ 34 w 35"/>
                  <a:gd name="T17" fmla="*/ 35 h 45"/>
                  <a:gd name="T18" fmla="*/ 24 w 35"/>
                  <a:gd name="T19" fmla="*/ 45 h 45"/>
                  <a:gd name="T20" fmla="*/ 16 w 35"/>
                  <a:gd name="T21" fmla="*/ 3 h 45"/>
                  <a:gd name="T22" fmla="*/ 7 w 35"/>
                  <a:gd name="T23" fmla="*/ 8 h 45"/>
                  <a:gd name="T24" fmla="*/ 5 w 35"/>
                  <a:gd name="T25" fmla="*/ 27 h 45"/>
                  <a:gd name="T26" fmla="*/ 24 w 35"/>
                  <a:gd name="T27" fmla="*/ 42 h 45"/>
                  <a:gd name="T28" fmla="*/ 32 w 35"/>
                  <a:gd name="T29" fmla="*/ 35 h 45"/>
                  <a:gd name="T30" fmla="*/ 25 w 35"/>
                  <a:gd name="T31" fmla="*/ 7 h 45"/>
                  <a:gd name="T32" fmla="*/ 16 w 35"/>
                  <a:gd name="T33" fmla="*/ 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45">
                    <a:moveTo>
                      <a:pt x="24" y="45"/>
                    </a:moveTo>
                    <a:cubicBezTo>
                      <a:pt x="24" y="45"/>
                      <a:pt x="24" y="45"/>
                      <a:pt x="24" y="45"/>
                    </a:cubicBezTo>
                    <a:cubicBezTo>
                      <a:pt x="16" y="45"/>
                      <a:pt x="6" y="36"/>
                      <a:pt x="3" y="28"/>
                    </a:cubicBezTo>
                    <a:cubicBezTo>
                      <a:pt x="0" y="21"/>
                      <a:pt x="1" y="13"/>
                      <a:pt x="5" y="7"/>
                    </a:cubicBezTo>
                    <a:cubicBezTo>
                      <a:pt x="8" y="3"/>
                      <a:pt x="12" y="0"/>
                      <a:pt x="16" y="0"/>
                    </a:cubicBezTo>
                    <a:cubicBezTo>
                      <a:pt x="20" y="0"/>
                      <a:pt x="24" y="2"/>
                      <a:pt x="28" y="5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2" y="44"/>
                      <a:pt x="27" y="45"/>
                      <a:pt x="24" y="45"/>
                    </a:cubicBezTo>
                    <a:close/>
                    <a:moveTo>
                      <a:pt x="16" y="3"/>
                    </a:moveTo>
                    <a:cubicBezTo>
                      <a:pt x="13" y="3"/>
                      <a:pt x="10" y="5"/>
                      <a:pt x="7" y="8"/>
                    </a:cubicBezTo>
                    <a:cubicBezTo>
                      <a:pt x="4" y="14"/>
                      <a:pt x="3" y="21"/>
                      <a:pt x="5" y="27"/>
                    </a:cubicBezTo>
                    <a:cubicBezTo>
                      <a:pt x="8" y="34"/>
                      <a:pt x="17" y="42"/>
                      <a:pt x="24" y="42"/>
                    </a:cubicBezTo>
                    <a:cubicBezTo>
                      <a:pt x="28" y="42"/>
                      <a:pt x="30" y="40"/>
                      <a:pt x="32" y="35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2" y="4"/>
                      <a:pt x="19" y="3"/>
                      <a:pt x="16" y="3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Freeform 116">
                <a:extLst>
                  <a:ext uri="{FF2B5EF4-FFF2-40B4-BE49-F238E27FC236}">
                    <a16:creationId xmlns:a16="http://schemas.microsoft.com/office/drawing/2014/main" id="{E05B1E9E-4594-4223-B513-6EE588F38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1460" y="-2840038"/>
                <a:ext cx="919163" cy="1262063"/>
              </a:xfrm>
              <a:custGeom>
                <a:avLst/>
                <a:gdLst>
                  <a:gd name="T0" fmla="*/ 16 w 217"/>
                  <a:gd name="T1" fmla="*/ 70 h 297"/>
                  <a:gd name="T2" fmla="*/ 50 w 217"/>
                  <a:gd name="T3" fmla="*/ 27 h 297"/>
                  <a:gd name="T4" fmla="*/ 191 w 217"/>
                  <a:gd name="T5" fmla="*/ 52 h 297"/>
                  <a:gd name="T6" fmla="*/ 186 w 217"/>
                  <a:gd name="T7" fmla="*/ 196 h 297"/>
                  <a:gd name="T8" fmla="*/ 62 w 217"/>
                  <a:gd name="T9" fmla="*/ 260 h 297"/>
                  <a:gd name="T10" fmla="*/ 35 w 217"/>
                  <a:gd name="T11" fmla="*/ 216 h 297"/>
                  <a:gd name="T12" fmla="*/ 16 w 217"/>
                  <a:gd name="T13" fmla="*/ 70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7" h="297">
                    <a:moveTo>
                      <a:pt x="16" y="70"/>
                    </a:moveTo>
                    <a:cubicBezTo>
                      <a:pt x="22" y="53"/>
                      <a:pt x="33" y="38"/>
                      <a:pt x="50" y="27"/>
                    </a:cubicBezTo>
                    <a:cubicBezTo>
                      <a:pt x="94" y="0"/>
                      <a:pt x="160" y="6"/>
                      <a:pt x="191" y="52"/>
                    </a:cubicBezTo>
                    <a:cubicBezTo>
                      <a:pt x="217" y="89"/>
                      <a:pt x="199" y="156"/>
                      <a:pt x="186" y="196"/>
                    </a:cubicBezTo>
                    <a:cubicBezTo>
                      <a:pt x="169" y="245"/>
                      <a:pt x="111" y="297"/>
                      <a:pt x="62" y="260"/>
                    </a:cubicBezTo>
                    <a:cubicBezTo>
                      <a:pt x="49" y="249"/>
                      <a:pt x="42" y="231"/>
                      <a:pt x="35" y="216"/>
                    </a:cubicBezTo>
                    <a:cubicBezTo>
                      <a:pt x="18" y="176"/>
                      <a:pt x="0" y="115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Freeform 117">
                <a:extLst>
                  <a:ext uri="{FF2B5EF4-FFF2-40B4-BE49-F238E27FC236}">
                    <a16:creationId xmlns:a16="http://schemas.microsoft.com/office/drawing/2014/main" id="{1E0A3519-4478-4F3E-B28D-1E726F30AB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43522" y="-2800350"/>
                <a:ext cx="927100" cy="1125538"/>
              </a:xfrm>
              <a:custGeom>
                <a:avLst/>
                <a:gdLst>
                  <a:gd name="T0" fmla="*/ 100 w 219"/>
                  <a:gd name="T1" fmla="*/ 265 h 265"/>
                  <a:gd name="T2" fmla="*/ 63 w 219"/>
                  <a:gd name="T3" fmla="*/ 252 h 265"/>
                  <a:gd name="T4" fmla="*/ 37 w 219"/>
                  <a:gd name="T5" fmla="*/ 211 h 265"/>
                  <a:gd name="T6" fmla="*/ 36 w 219"/>
                  <a:gd name="T7" fmla="*/ 207 h 265"/>
                  <a:gd name="T8" fmla="*/ 16 w 219"/>
                  <a:gd name="T9" fmla="*/ 60 h 265"/>
                  <a:gd name="T10" fmla="*/ 52 w 219"/>
                  <a:gd name="T11" fmla="*/ 17 h 265"/>
                  <a:gd name="T12" fmla="*/ 111 w 219"/>
                  <a:gd name="T13" fmla="*/ 0 h 265"/>
                  <a:gd name="T14" fmla="*/ 194 w 219"/>
                  <a:gd name="T15" fmla="*/ 42 h 265"/>
                  <a:gd name="T16" fmla="*/ 189 w 219"/>
                  <a:gd name="T17" fmla="*/ 188 h 265"/>
                  <a:gd name="T18" fmla="*/ 100 w 219"/>
                  <a:gd name="T19" fmla="*/ 265 h 265"/>
                  <a:gd name="T20" fmla="*/ 111 w 219"/>
                  <a:gd name="T21" fmla="*/ 3 h 265"/>
                  <a:gd name="T22" fmla="*/ 53 w 219"/>
                  <a:gd name="T23" fmla="*/ 19 h 265"/>
                  <a:gd name="T24" fmla="*/ 19 w 219"/>
                  <a:gd name="T25" fmla="*/ 61 h 265"/>
                  <a:gd name="T26" fmla="*/ 39 w 219"/>
                  <a:gd name="T27" fmla="*/ 206 h 265"/>
                  <a:gd name="T28" fmla="*/ 40 w 219"/>
                  <a:gd name="T29" fmla="*/ 210 h 265"/>
                  <a:gd name="T30" fmla="*/ 65 w 219"/>
                  <a:gd name="T31" fmla="*/ 249 h 265"/>
                  <a:gd name="T32" fmla="*/ 100 w 219"/>
                  <a:gd name="T33" fmla="*/ 262 h 265"/>
                  <a:gd name="T34" fmla="*/ 186 w 219"/>
                  <a:gd name="T35" fmla="*/ 187 h 265"/>
                  <a:gd name="T36" fmla="*/ 192 w 219"/>
                  <a:gd name="T37" fmla="*/ 44 h 265"/>
                  <a:gd name="T38" fmla="*/ 111 w 219"/>
                  <a:gd name="T39" fmla="*/ 3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9" h="265">
                    <a:moveTo>
                      <a:pt x="100" y="265"/>
                    </a:moveTo>
                    <a:cubicBezTo>
                      <a:pt x="87" y="265"/>
                      <a:pt x="74" y="260"/>
                      <a:pt x="63" y="252"/>
                    </a:cubicBezTo>
                    <a:cubicBezTo>
                      <a:pt x="50" y="242"/>
                      <a:pt x="43" y="225"/>
                      <a:pt x="37" y="211"/>
                    </a:cubicBezTo>
                    <a:cubicBezTo>
                      <a:pt x="36" y="207"/>
                      <a:pt x="36" y="207"/>
                      <a:pt x="36" y="207"/>
                    </a:cubicBezTo>
                    <a:cubicBezTo>
                      <a:pt x="22" y="173"/>
                      <a:pt x="0" y="109"/>
                      <a:pt x="16" y="60"/>
                    </a:cubicBezTo>
                    <a:cubicBezTo>
                      <a:pt x="23" y="42"/>
                      <a:pt x="35" y="27"/>
                      <a:pt x="52" y="17"/>
                    </a:cubicBezTo>
                    <a:cubicBezTo>
                      <a:pt x="69" y="6"/>
                      <a:pt x="90" y="0"/>
                      <a:pt x="111" y="0"/>
                    </a:cubicBezTo>
                    <a:cubicBezTo>
                      <a:pt x="146" y="0"/>
                      <a:pt x="176" y="16"/>
                      <a:pt x="194" y="42"/>
                    </a:cubicBezTo>
                    <a:cubicBezTo>
                      <a:pt x="219" y="78"/>
                      <a:pt x="205" y="141"/>
                      <a:pt x="189" y="188"/>
                    </a:cubicBezTo>
                    <a:cubicBezTo>
                      <a:pt x="176" y="226"/>
                      <a:pt x="139" y="265"/>
                      <a:pt x="100" y="265"/>
                    </a:cubicBezTo>
                    <a:close/>
                    <a:moveTo>
                      <a:pt x="111" y="3"/>
                    </a:moveTo>
                    <a:cubicBezTo>
                      <a:pt x="90" y="3"/>
                      <a:pt x="70" y="9"/>
                      <a:pt x="53" y="19"/>
                    </a:cubicBezTo>
                    <a:cubicBezTo>
                      <a:pt x="37" y="29"/>
                      <a:pt x="26" y="43"/>
                      <a:pt x="19" y="61"/>
                    </a:cubicBezTo>
                    <a:cubicBezTo>
                      <a:pt x="3" y="109"/>
                      <a:pt x="24" y="172"/>
                      <a:pt x="39" y="206"/>
                    </a:cubicBezTo>
                    <a:cubicBezTo>
                      <a:pt x="40" y="210"/>
                      <a:pt x="40" y="210"/>
                      <a:pt x="40" y="210"/>
                    </a:cubicBezTo>
                    <a:cubicBezTo>
                      <a:pt x="46" y="224"/>
                      <a:pt x="53" y="240"/>
                      <a:pt x="65" y="249"/>
                    </a:cubicBezTo>
                    <a:cubicBezTo>
                      <a:pt x="76" y="258"/>
                      <a:pt x="88" y="262"/>
                      <a:pt x="100" y="262"/>
                    </a:cubicBezTo>
                    <a:cubicBezTo>
                      <a:pt x="137" y="262"/>
                      <a:pt x="174" y="223"/>
                      <a:pt x="186" y="187"/>
                    </a:cubicBezTo>
                    <a:cubicBezTo>
                      <a:pt x="202" y="141"/>
                      <a:pt x="216" y="79"/>
                      <a:pt x="192" y="44"/>
                    </a:cubicBezTo>
                    <a:cubicBezTo>
                      <a:pt x="174" y="18"/>
                      <a:pt x="145" y="3"/>
                      <a:pt x="111" y="3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Freeform 118">
                <a:extLst>
                  <a:ext uri="{FF2B5EF4-FFF2-40B4-BE49-F238E27FC236}">
                    <a16:creationId xmlns:a16="http://schemas.microsoft.com/office/drawing/2014/main" id="{A3656BA2-7E46-4850-BA55-F47EFDED4C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3147" y="-2274888"/>
                <a:ext cx="147638" cy="260350"/>
              </a:xfrm>
              <a:custGeom>
                <a:avLst/>
                <a:gdLst>
                  <a:gd name="T0" fmla="*/ 6 w 35"/>
                  <a:gd name="T1" fmla="*/ 13 h 61"/>
                  <a:gd name="T2" fmla="*/ 29 w 35"/>
                  <a:gd name="T3" fmla="*/ 35 h 61"/>
                  <a:gd name="T4" fmla="*/ 0 w 35"/>
                  <a:gd name="T5" fmla="*/ 42 h 61"/>
                  <a:gd name="T6" fmla="*/ 6 w 35"/>
                  <a:gd name="T7" fmla="*/ 1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61">
                    <a:moveTo>
                      <a:pt x="6" y="13"/>
                    </a:moveTo>
                    <a:cubicBezTo>
                      <a:pt x="22" y="0"/>
                      <a:pt x="35" y="20"/>
                      <a:pt x="29" y="35"/>
                    </a:cubicBezTo>
                    <a:cubicBezTo>
                      <a:pt x="25" y="46"/>
                      <a:pt x="4" y="61"/>
                      <a:pt x="0" y="42"/>
                    </a:cubicBez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" name="Freeform 119">
                <a:extLst>
                  <a:ext uri="{FF2B5EF4-FFF2-40B4-BE49-F238E27FC236}">
                    <a16:creationId xmlns:a16="http://schemas.microsoft.com/office/drawing/2014/main" id="{79CD8615-CD2C-482D-BAB1-03E190DE75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385" y="-2244725"/>
                <a:ext cx="144463" cy="192088"/>
              </a:xfrm>
              <a:custGeom>
                <a:avLst/>
                <a:gdLst>
                  <a:gd name="T0" fmla="*/ 10 w 34"/>
                  <a:gd name="T1" fmla="*/ 45 h 45"/>
                  <a:gd name="T2" fmla="*/ 0 w 34"/>
                  <a:gd name="T3" fmla="*/ 35 h 45"/>
                  <a:gd name="T4" fmla="*/ 0 w 34"/>
                  <a:gd name="T5" fmla="*/ 35 h 45"/>
                  <a:gd name="T6" fmla="*/ 6 w 34"/>
                  <a:gd name="T7" fmla="*/ 5 h 45"/>
                  <a:gd name="T8" fmla="*/ 6 w 34"/>
                  <a:gd name="T9" fmla="*/ 5 h 45"/>
                  <a:gd name="T10" fmla="*/ 18 w 34"/>
                  <a:gd name="T11" fmla="*/ 0 h 45"/>
                  <a:gd name="T12" fmla="*/ 29 w 34"/>
                  <a:gd name="T13" fmla="*/ 7 h 45"/>
                  <a:gd name="T14" fmla="*/ 31 w 34"/>
                  <a:gd name="T15" fmla="*/ 28 h 45"/>
                  <a:gd name="T16" fmla="*/ 10 w 34"/>
                  <a:gd name="T17" fmla="*/ 45 h 45"/>
                  <a:gd name="T18" fmla="*/ 2 w 34"/>
                  <a:gd name="T19" fmla="*/ 35 h 45"/>
                  <a:gd name="T20" fmla="*/ 10 w 34"/>
                  <a:gd name="T21" fmla="*/ 42 h 45"/>
                  <a:gd name="T22" fmla="*/ 29 w 34"/>
                  <a:gd name="T23" fmla="*/ 27 h 45"/>
                  <a:gd name="T24" fmla="*/ 27 w 34"/>
                  <a:gd name="T25" fmla="*/ 8 h 45"/>
                  <a:gd name="T26" fmla="*/ 9 w 34"/>
                  <a:gd name="T27" fmla="*/ 7 h 45"/>
                  <a:gd name="T28" fmla="*/ 2 w 34"/>
                  <a:gd name="T29" fmla="*/ 3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" h="45">
                    <a:moveTo>
                      <a:pt x="10" y="45"/>
                    </a:moveTo>
                    <a:cubicBezTo>
                      <a:pt x="7" y="45"/>
                      <a:pt x="2" y="44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2" y="0"/>
                      <a:pt x="26" y="3"/>
                      <a:pt x="29" y="7"/>
                    </a:cubicBezTo>
                    <a:cubicBezTo>
                      <a:pt x="33" y="13"/>
                      <a:pt x="34" y="21"/>
                      <a:pt x="31" y="28"/>
                    </a:cubicBezTo>
                    <a:cubicBezTo>
                      <a:pt x="28" y="36"/>
                      <a:pt x="18" y="45"/>
                      <a:pt x="10" y="45"/>
                    </a:cubicBezTo>
                    <a:close/>
                    <a:moveTo>
                      <a:pt x="2" y="35"/>
                    </a:moveTo>
                    <a:cubicBezTo>
                      <a:pt x="4" y="40"/>
                      <a:pt x="6" y="42"/>
                      <a:pt x="10" y="42"/>
                    </a:cubicBezTo>
                    <a:cubicBezTo>
                      <a:pt x="17" y="42"/>
                      <a:pt x="26" y="34"/>
                      <a:pt x="29" y="27"/>
                    </a:cubicBezTo>
                    <a:cubicBezTo>
                      <a:pt x="31" y="21"/>
                      <a:pt x="30" y="14"/>
                      <a:pt x="27" y="8"/>
                    </a:cubicBezTo>
                    <a:cubicBezTo>
                      <a:pt x="22" y="2"/>
                      <a:pt x="15" y="1"/>
                      <a:pt x="9" y="7"/>
                    </a:cubicBezTo>
                    <a:lnTo>
                      <a:pt x="2" y="35"/>
                    </a:ln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Freeform 120">
                <a:extLst>
                  <a:ext uri="{FF2B5EF4-FFF2-40B4-BE49-F238E27FC236}">
                    <a16:creationId xmlns:a16="http://schemas.microsoft.com/office/drawing/2014/main" id="{1A52510A-8C11-4543-9124-12FCF3B70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6860" y="-2840038"/>
                <a:ext cx="868363" cy="701675"/>
              </a:xfrm>
              <a:custGeom>
                <a:avLst/>
                <a:gdLst>
                  <a:gd name="T0" fmla="*/ 185 w 205"/>
                  <a:gd name="T1" fmla="*/ 52 h 165"/>
                  <a:gd name="T2" fmla="*/ 44 w 205"/>
                  <a:gd name="T3" fmla="*/ 27 h 165"/>
                  <a:gd name="T4" fmla="*/ 10 w 205"/>
                  <a:gd name="T5" fmla="*/ 70 h 165"/>
                  <a:gd name="T6" fmla="*/ 12 w 205"/>
                  <a:gd name="T7" fmla="*/ 165 h 165"/>
                  <a:gd name="T8" fmla="*/ 11 w 205"/>
                  <a:gd name="T9" fmla="*/ 133 h 165"/>
                  <a:gd name="T10" fmla="*/ 20 w 205"/>
                  <a:gd name="T11" fmla="*/ 98 h 165"/>
                  <a:gd name="T12" fmla="*/ 31 w 205"/>
                  <a:gd name="T13" fmla="*/ 59 h 165"/>
                  <a:gd name="T14" fmla="*/ 67 w 205"/>
                  <a:gd name="T15" fmla="*/ 54 h 165"/>
                  <a:gd name="T16" fmla="*/ 100 w 205"/>
                  <a:gd name="T17" fmla="*/ 69 h 165"/>
                  <a:gd name="T18" fmla="*/ 126 w 205"/>
                  <a:gd name="T19" fmla="*/ 64 h 165"/>
                  <a:gd name="T20" fmla="*/ 144 w 205"/>
                  <a:gd name="T21" fmla="*/ 52 h 165"/>
                  <a:gd name="T22" fmla="*/ 176 w 205"/>
                  <a:gd name="T23" fmla="*/ 109 h 165"/>
                  <a:gd name="T24" fmla="*/ 187 w 205"/>
                  <a:gd name="T25" fmla="*/ 142 h 165"/>
                  <a:gd name="T26" fmla="*/ 184 w 205"/>
                  <a:gd name="T27" fmla="*/ 160 h 165"/>
                  <a:gd name="T28" fmla="*/ 189 w 205"/>
                  <a:gd name="T29" fmla="*/ 165 h 165"/>
                  <a:gd name="T30" fmla="*/ 185 w 205"/>
                  <a:gd name="T31" fmla="*/ 52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5" h="165">
                    <a:moveTo>
                      <a:pt x="185" y="52"/>
                    </a:moveTo>
                    <a:cubicBezTo>
                      <a:pt x="154" y="6"/>
                      <a:pt x="88" y="0"/>
                      <a:pt x="44" y="27"/>
                    </a:cubicBezTo>
                    <a:cubicBezTo>
                      <a:pt x="27" y="38"/>
                      <a:pt x="16" y="53"/>
                      <a:pt x="10" y="70"/>
                    </a:cubicBezTo>
                    <a:cubicBezTo>
                      <a:pt x="0" y="99"/>
                      <a:pt x="4" y="134"/>
                      <a:pt x="12" y="165"/>
                    </a:cubicBezTo>
                    <a:cubicBezTo>
                      <a:pt x="20" y="162"/>
                      <a:pt x="12" y="140"/>
                      <a:pt x="11" y="133"/>
                    </a:cubicBezTo>
                    <a:cubicBezTo>
                      <a:pt x="9" y="117"/>
                      <a:pt x="14" y="112"/>
                      <a:pt x="20" y="98"/>
                    </a:cubicBezTo>
                    <a:cubicBezTo>
                      <a:pt x="25" y="86"/>
                      <a:pt x="22" y="69"/>
                      <a:pt x="31" y="59"/>
                    </a:cubicBezTo>
                    <a:cubicBezTo>
                      <a:pt x="40" y="47"/>
                      <a:pt x="55" y="49"/>
                      <a:pt x="67" y="54"/>
                    </a:cubicBezTo>
                    <a:cubicBezTo>
                      <a:pt x="78" y="59"/>
                      <a:pt x="87" y="68"/>
                      <a:pt x="100" y="69"/>
                    </a:cubicBezTo>
                    <a:cubicBezTo>
                      <a:pt x="109" y="69"/>
                      <a:pt x="118" y="68"/>
                      <a:pt x="126" y="64"/>
                    </a:cubicBezTo>
                    <a:cubicBezTo>
                      <a:pt x="132" y="62"/>
                      <a:pt x="138" y="54"/>
                      <a:pt x="144" y="52"/>
                    </a:cubicBezTo>
                    <a:cubicBezTo>
                      <a:pt x="173" y="46"/>
                      <a:pt x="172" y="94"/>
                      <a:pt x="176" y="109"/>
                    </a:cubicBezTo>
                    <a:cubicBezTo>
                      <a:pt x="179" y="123"/>
                      <a:pt x="189" y="126"/>
                      <a:pt x="187" y="142"/>
                    </a:cubicBezTo>
                    <a:cubicBezTo>
                      <a:pt x="186" y="147"/>
                      <a:pt x="182" y="155"/>
                      <a:pt x="184" y="160"/>
                    </a:cubicBezTo>
                    <a:cubicBezTo>
                      <a:pt x="186" y="164"/>
                      <a:pt x="187" y="165"/>
                      <a:pt x="189" y="165"/>
                    </a:cubicBezTo>
                    <a:cubicBezTo>
                      <a:pt x="199" y="127"/>
                      <a:pt x="205" y="81"/>
                      <a:pt x="185" y="52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Freeform 121">
                <a:extLst>
                  <a:ext uri="{FF2B5EF4-FFF2-40B4-BE49-F238E27FC236}">
                    <a16:creationId xmlns:a16="http://schemas.microsoft.com/office/drawing/2014/main" id="{C85688AF-45BC-4726-93E0-878E0C8D7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4485" y="-2224088"/>
                <a:ext cx="762000" cy="646113"/>
              </a:xfrm>
              <a:custGeom>
                <a:avLst/>
                <a:gdLst>
                  <a:gd name="T0" fmla="*/ 180 w 180"/>
                  <a:gd name="T1" fmla="*/ 13 h 152"/>
                  <a:gd name="T2" fmla="*/ 173 w 180"/>
                  <a:gd name="T3" fmla="*/ 6 h 152"/>
                  <a:gd name="T4" fmla="*/ 163 w 180"/>
                  <a:gd name="T5" fmla="*/ 35 h 152"/>
                  <a:gd name="T6" fmla="*/ 132 w 180"/>
                  <a:gd name="T7" fmla="*/ 51 h 152"/>
                  <a:gd name="T8" fmla="*/ 102 w 180"/>
                  <a:gd name="T9" fmla="*/ 27 h 152"/>
                  <a:gd name="T10" fmla="*/ 61 w 180"/>
                  <a:gd name="T11" fmla="*/ 42 h 152"/>
                  <a:gd name="T12" fmla="*/ 22 w 180"/>
                  <a:gd name="T13" fmla="*/ 45 h 152"/>
                  <a:gd name="T14" fmla="*/ 3 w 180"/>
                  <a:gd name="T15" fmla="*/ 0 h 152"/>
                  <a:gd name="T16" fmla="*/ 0 w 180"/>
                  <a:gd name="T17" fmla="*/ 16 h 152"/>
                  <a:gd name="T18" fmla="*/ 18 w 180"/>
                  <a:gd name="T19" fmla="*/ 71 h 152"/>
                  <a:gd name="T20" fmla="*/ 45 w 180"/>
                  <a:gd name="T21" fmla="*/ 115 h 152"/>
                  <a:gd name="T22" fmla="*/ 169 w 180"/>
                  <a:gd name="T23" fmla="*/ 51 h 152"/>
                  <a:gd name="T24" fmla="*/ 180 w 180"/>
                  <a:gd name="T25" fmla="*/ 1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0" h="152">
                    <a:moveTo>
                      <a:pt x="180" y="13"/>
                    </a:moveTo>
                    <a:cubicBezTo>
                      <a:pt x="177" y="11"/>
                      <a:pt x="176" y="1"/>
                      <a:pt x="173" y="6"/>
                    </a:cubicBezTo>
                    <a:cubicBezTo>
                      <a:pt x="171" y="11"/>
                      <a:pt x="165" y="31"/>
                      <a:pt x="163" y="35"/>
                    </a:cubicBezTo>
                    <a:cubicBezTo>
                      <a:pt x="156" y="47"/>
                      <a:pt x="148" y="56"/>
                      <a:pt x="132" y="51"/>
                    </a:cubicBezTo>
                    <a:cubicBezTo>
                      <a:pt x="120" y="46"/>
                      <a:pt x="116" y="30"/>
                      <a:pt x="102" y="27"/>
                    </a:cubicBezTo>
                    <a:cubicBezTo>
                      <a:pt x="86" y="24"/>
                      <a:pt x="72" y="27"/>
                      <a:pt x="61" y="42"/>
                    </a:cubicBezTo>
                    <a:cubicBezTo>
                      <a:pt x="54" y="52"/>
                      <a:pt x="33" y="52"/>
                      <a:pt x="22" y="45"/>
                    </a:cubicBezTo>
                    <a:cubicBezTo>
                      <a:pt x="11" y="38"/>
                      <a:pt x="8" y="11"/>
                      <a:pt x="3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5" y="36"/>
                      <a:pt x="12" y="55"/>
                      <a:pt x="18" y="71"/>
                    </a:cubicBezTo>
                    <a:cubicBezTo>
                      <a:pt x="25" y="86"/>
                      <a:pt x="32" y="104"/>
                      <a:pt x="45" y="115"/>
                    </a:cubicBezTo>
                    <a:cubicBezTo>
                      <a:pt x="94" y="152"/>
                      <a:pt x="152" y="100"/>
                      <a:pt x="169" y="51"/>
                    </a:cubicBezTo>
                    <a:cubicBezTo>
                      <a:pt x="172" y="40"/>
                      <a:pt x="176" y="27"/>
                      <a:pt x="180" y="13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Freeform 122">
                <a:extLst>
                  <a:ext uri="{FF2B5EF4-FFF2-40B4-BE49-F238E27FC236}">
                    <a16:creationId xmlns:a16="http://schemas.microsoft.com/office/drawing/2014/main" id="{1F1CA78F-2CDC-4BA8-A3FD-6332BF6BA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3722" y="-2039938"/>
                <a:ext cx="225425" cy="258763"/>
              </a:xfrm>
              <a:custGeom>
                <a:avLst/>
                <a:gdLst>
                  <a:gd name="T0" fmla="*/ 41 w 53"/>
                  <a:gd name="T1" fmla="*/ 3 h 61"/>
                  <a:gd name="T2" fmla="*/ 38 w 53"/>
                  <a:gd name="T3" fmla="*/ 3 h 61"/>
                  <a:gd name="T4" fmla="*/ 5 w 53"/>
                  <a:gd name="T5" fmla="*/ 15 h 61"/>
                  <a:gd name="T6" fmla="*/ 4 w 53"/>
                  <a:gd name="T7" fmla="*/ 49 h 61"/>
                  <a:gd name="T8" fmla="*/ 40 w 53"/>
                  <a:gd name="T9" fmla="*/ 58 h 61"/>
                  <a:gd name="T10" fmla="*/ 51 w 53"/>
                  <a:gd name="T11" fmla="*/ 32 h 61"/>
                  <a:gd name="T12" fmla="*/ 41 w 53"/>
                  <a:gd name="T13" fmla="*/ 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61">
                    <a:moveTo>
                      <a:pt x="41" y="3"/>
                    </a:moveTo>
                    <a:cubicBezTo>
                      <a:pt x="38" y="3"/>
                      <a:pt x="38" y="3"/>
                      <a:pt x="38" y="3"/>
                    </a:cubicBezTo>
                    <a:cubicBezTo>
                      <a:pt x="25" y="5"/>
                      <a:pt x="9" y="0"/>
                      <a:pt x="5" y="15"/>
                    </a:cubicBezTo>
                    <a:cubicBezTo>
                      <a:pt x="3" y="24"/>
                      <a:pt x="0" y="40"/>
                      <a:pt x="4" y="49"/>
                    </a:cubicBezTo>
                    <a:cubicBezTo>
                      <a:pt x="9" y="58"/>
                      <a:pt x="30" y="61"/>
                      <a:pt x="40" y="58"/>
                    </a:cubicBezTo>
                    <a:cubicBezTo>
                      <a:pt x="52" y="54"/>
                      <a:pt x="51" y="42"/>
                      <a:pt x="51" y="32"/>
                    </a:cubicBezTo>
                    <a:cubicBezTo>
                      <a:pt x="51" y="25"/>
                      <a:pt x="53" y="2"/>
                      <a:pt x="41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Freeform 123">
                <a:extLst>
                  <a:ext uri="{FF2B5EF4-FFF2-40B4-BE49-F238E27FC236}">
                    <a16:creationId xmlns:a16="http://schemas.microsoft.com/office/drawing/2014/main" id="{FB2FCBD6-05F7-482D-AA79-837758CD4C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68960" y="-2036763"/>
                <a:ext cx="230188" cy="250825"/>
              </a:xfrm>
              <a:custGeom>
                <a:avLst/>
                <a:gdLst>
                  <a:gd name="T0" fmla="*/ 31 w 54"/>
                  <a:gd name="T1" fmla="*/ 59 h 59"/>
                  <a:gd name="T2" fmla="*/ 31 w 54"/>
                  <a:gd name="T3" fmla="*/ 59 h 59"/>
                  <a:gd name="T4" fmla="*/ 4 w 54"/>
                  <a:gd name="T5" fmla="*/ 49 h 59"/>
                  <a:gd name="T6" fmla="*/ 5 w 54"/>
                  <a:gd name="T7" fmla="*/ 14 h 59"/>
                  <a:gd name="T8" fmla="*/ 28 w 54"/>
                  <a:gd name="T9" fmla="*/ 1 h 59"/>
                  <a:gd name="T10" fmla="*/ 39 w 54"/>
                  <a:gd name="T11" fmla="*/ 1 h 59"/>
                  <a:gd name="T12" fmla="*/ 39 w 54"/>
                  <a:gd name="T13" fmla="*/ 0 h 59"/>
                  <a:gd name="T14" fmla="*/ 42 w 54"/>
                  <a:gd name="T15" fmla="*/ 1 h 59"/>
                  <a:gd name="T16" fmla="*/ 49 w 54"/>
                  <a:gd name="T17" fmla="*/ 3 h 59"/>
                  <a:gd name="T18" fmla="*/ 53 w 54"/>
                  <a:gd name="T19" fmla="*/ 28 h 59"/>
                  <a:gd name="T20" fmla="*/ 53 w 54"/>
                  <a:gd name="T21" fmla="*/ 31 h 59"/>
                  <a:gd name="T22" fmla="*/ 53 w 54"/>
                  <a:gd name="T23" fmla="*/ 34 h 59"/>
                  <a:gd name="T24" fmla="*/ 41 w 54"/>
                  <a:gd name="T25" fmla="*/ 58 h 59"/>
                  <a:gd name="T26" fmla="*/ 31 w 54"/>
                  <a:gd name="T27" fmla="*/ 59 h 59"/>
                  <a:gd name="T28" fmla="*/ 39 w 54"/>
                  <a:gd name="T29" fmla="*/ 3 h 59"/>
                  <a:gd name="T30" fmla="*/ 29 w 54"/>
                  <a:gd name="T31" fmla="*/ 4 h 59"/>
                  <a:gd name="T32" fmla="*/ 8 w 54"/>
                  <a:gd name="T33" fmla="*/ 15 h 59"/>
                  <a:gd name="T34" fmla="*/ 7 w 54"/>
                  <a:gd name="T35" fmla="*/ 47 h 59"/>
                  <a:gd name="T36" fmla="*/ 31 w 54"/>
                  <a:gd name="T37" fmla="*/ 56 h 59"/>
                  <a:gd name="T38" fmla="*/ 31 w 54"/>
                  <a:gd name="T39" fmla="*/ 56 h 59"/>
                  <a:gd name="T40" fmla="*/ 40 w 54"/>
                  <a:gd name="T41" fmla="*/ 55 h 59"/>
                  <a:gd name="T42" fmla="*/ 50 w 54"/>
                  <a:gd name="T43" fmla="*/ 34 h 59"/>
                  <a:gd name="T44" fmla="*/ 50 w 54"/>
                  <a:gd name="T45" fmla="*/ 31 h 59"/>
                  <a:gd name="T46" fmla="*/ 50 w 54"/>
                  <a:gd name="T47" fmla="*/ 28 h 59"/>
                  <a:gd name="T48" fmla="*/ 47 w 54"/>
                  <a:gd name="T49" fmla="*/ 5 h 59"/>
                  <a:gd name="T50" fmla="*/ 42 w 54"/>
                  <a:gd name="T51" fmla="*/ 4 h 59"/>
                  <a:gd name="T52" fmla="*/ 42 w 54"/>
                  <a:gd name="T53" fmla="*/ 4 h 59"/>
                  <a:gd name="T54" fmla="*/ 39 w 54"/>
                  <a:gd name="T55" fmla="*/ 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4" h="59">
                    <a:moveTo>
                      <a:pt x="31" y="59"/>
                    </a:moveTo>
                    <a:cubicBezTo>
                      <a:pt x="31" y="59"/>
                      <a:pt x="31" y="59"/>
                      <a:pt x="31" y="59"/>
                    </a:cubicBezTo>
                    <a:cubicBezTo>
                      <a:pt x="21" y="59"/>
                      <a:pt x="8" y="56"/>
                      <a:pt x="4" y="49"/>
                    </a:cubicBezTo>
                    <a:cubicBezTo>
                      <a:pt x="0" y="40"/>
                      <a:pt x="2" y="25"/>
                      <a:pt x="5" y="14"/>
                    </a:cubicBezTo>
                    <a:cubicBezTo>
                      <a:pt x="8" y="1"/>
                      <a:pt x="18" y="1"/>
                      <a:pt x="28" y="1"/>
                    </a:cubicBezTo>
                    <a:cubicBezTo>
                      <a:pt x="32" y="1"/>
                      <a:pt x="35" y="1"/>
                      <a:pt x="39" y="1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5" y="1"/>
                      <a:pt x="47" y="2"/>
                      <a:pt x="49" y="3"/>
                    </a:cubicBezTo>
                    <a:cubicBezTo>
                      <a:pt x="54" y="8"/>
                      <a:pt x="53" y="21"/>
                      <a:pt x="53" y="28"/>
                    </a:cubicBezTo>
                    <a:cubicBezTo>
                      <a:pt x="53" y="29"/>
                      <a:pt x="53" y="30"/>
                      <a:pt x="53" y="31"/>
                    </a:cubicBezTo>
                    <a:cubicBezTo>
                      <a:pt x="53" y="34"/>
                      <a:pt x="53" y="34"/>
                      <a:pt x="53" y="34"/>
                    </a:cubicBezTo>
                    <a:cubicBezTo>
                      <a:pt x="53" y="43"/>
                      <a:pt x="53" y="54"/>
                      <a:pt x="41" y="58"/>
                    </a:cubicBezTo>
                    <a:cubicBezTo>
                      <a:pt x="38" y="59"/>
                      <a:pt x="35" y="59"/>
                      <a:pt x="31" y="59"/>
                    </a:cubicBezTo>
                    <a:close/>
                    <a:moveTo>
                      <a:pt x="39" y="3"/>
                    </a:moveTo>
                    <a:cubicBezTo>
                      <a:pt x="35" y="4"/>
                      <a:pt x="32" y="4"/>
                      <a:pt x="29" y="4"/>
                    </a:cubicBezTo>
                    <a:cubicBezTo>
                      <a:pt x="19" y="4"/>
                      <a:pt x="10" y="4"/>
                      <a:pt x="8" y="15"/>
                    </a:cubicBezTo>
                    <a:cubicBezTo>
                      <a:pt x="5" y="23"/>
                      <a:pt x="2" y="39"/>
                      <a:pt x="7" y="47"/>
                    </a:cubicBezTo>
                    <a:cubicBezTo>
                      <a:pt x="10" y="53"/>
                      <a:pt x="21" y="56"/>
                      <a:pt x="31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5" y="56"/>
                      <a:pt x="38" y="56"/>
                      <a:pt x="40" y="55"/>
                    </a:cubicBezTo>
                    <a:cubicBezTo>
                      <a:pt x="50" y="52"/>
                      <a:pt x="50" y="43"/>
                      <a:pt x="50" y="34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50" y="30"/>
                      <a:pt x="50" y="29"/>
                      <a:pt x="50" y="28"/>
                    </a:cubicBezTo>
                    <a:cubicBezTo>
                      <a:pt x="51" y="22"/>
                      <a:pt x="51" y="10"/>
                      <a:pt x="47" y="5"/>
                    </a:cubicBezTo>
                    <a:cubicBezTo>
                      <a:pt x="46" y="4"/>
                      <a:pt x="44" y="4"/>
                      <a:pt x="42" y="4"/>
                    </a:cubicBezTo>
                    <a:cubicBezTo>
                      <a:pt x="42" y="4"/>
                      <a:pt x="42" y="4"/>
                      <a:pt x="42" y="4"/>
                    </a:cubicBezTo>
                    <a:lnTo>
                      <a:pt x="39" y="3"/>
                    </a:ln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0" name="Freeform 124">
                <a:extLst>
                  <a:ext uri="{FF2B5EF4-FFF2-40B4-BE49-F238E27FC236}">
                    <a16:creationId xmlns:a16="http://schemas.microsoft.com/office/drawing/2014/main" id="{F65B63B3-4001-466C-9E78-109551A87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5160" y="-1912938"/>
                <a:ext cx="85725" cy="134938"/>
              </a:xfrm>
              <a:custGeom>
                <a:avLst/>
                <a:gdLst>
                  <a:gd name="T0" fmla="*/ 1 w 20"/>
                  <a:gd name="T1" fmla="*/ 28 h 32"/>
                  <a:gd name="T2" fmla="*/ 1 w 20"/>
                  <a:gd name="T3" fmla="*/ 9 h 32"/>
                  <a:gd name="T4" fmla="*/ 6 w 20"/>
                  <a:gd name="T5" fmla="*/ 1 h 32"/>
                  <a:gd name="T6" fmla="*/ 16 w 20"/>
                  <a:gd name="T7" fmla="*/ 1 h 32"/>
                  <a:gd name="T8" fmla="*/ 18 w 20"/>
                  <a:gd name="T9" fmla="*/ 19 h 32"/>
                  <a:gd name="T10" fmla="*/ 9 w 20"/>
                  <a:gd name="T11" fmla="*/ 32 h 32"/>
                  <a:gd name="T12" fmla="*/ 3 w 20"/>
                  <a:gd name="T1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2">
                    <a:moveTo>
                      <a:pt x="1" y="28"/>
                    </a:moveTo>
                    <a:cubicBezTo>
                      <a:pt x="2" y="22"/>
                      <a:pt x="0" y="15"/>
                      <a:pt x="1" y="9"/>
                    </a:cubicBezTo>
                    <a:cubicBezTo>
                      <a:pt x="1" y="4"/>
                      <a:pt x="1" y="3"/>
                      <a:pt x="6" y="1"/>
                    </a:cubicBezTo>
                    <a:cubicBezTo>
                      <a:pt x="7" y="1"/>
                      <a:pt x="14" y="0"/>
                      <a:pt x="16" y="1"/>
                    </a:cubicBezTo>
                    <a:cubicBezTo>
                      <a:pt x="20" y="4"/>
                      <a:pt x="18" y="14"/>
                      <a:pt x="18" y="19"/>
                    </a:cubicBezTo>
                    <a:cubicBezTo>
                      <a:pt x="18" y="27"/>
                      <a:pt x="19" y="32"/>
                      <a:pt x="9" y="32"/>
                    </a:cubicBezTo>
                    <a:cubicBezTo>
                      <a:pt x="7" y="32"/>
                      <a:pt x="5" y="32"/>
                      <a:pt x="3" y="31"/>
                    </a:cubicBezTo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Freeform 125">
                <a:extLst>
                  <a:ext uri="{FF2B5EF4-FFF2-40B4-BE49-F238E27FC236}">
                    <a16:creationId xmlns:a16="http://schemas.microsoft.com/office/drawing/2014/main" id="{B2F6527B-A971-471E-A688-2B4490180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822" y="-1963738"/>
                <a:ext cx="144463" cy="33338"/>
              </a:xfrm>
              <a:custGeom>
                <a:avLst/>
                <a:gdLst>
                  <a:gd name="T0" fmla="*/ 18 w 34"/>
                  <a:gd name="T1" fmla="*/ 8 h 8"/>
                  <a:gd name="T2" fmla="*/ 18 w 34"/>
                  <a:gd name="T3" fmla="*/ 8 h 8"/>
                  <a:gd name="T4" fmla="*/ 0 w 34"/>
                  <a:gd name="T5" fmla="*/ 2 h 8"/>
                  <a:gd name="T6" fmla="*/ 0 w 34"/>
                  <a:gd name="T7" fmla="*/ 0 h 8"/>
                  <a:gd name="T8" fmla="*/ 2 w 34"/>
                  <a:gd name="T9" fmla="*/ 0 h 8"/>
                  <a:gd name="T10" fmla="*/ 18 w 34"/>
                  <a:gd name="T11" fmla="*/ 5 h 8"/>
                  <a:gd name="T12" fmla="*/ 18 w 34"/>
                  <a:gd name="T13" fmla="*/ 5 h 8"/>
                  <a:gd name="T14" fmla="*/ 31 w 34"/>
                  <a:gd name="T15" fmla="*/ 3 h 8"/>
                  <a:gd name="T16" fmla="*/ 33 w 34"/>
                  <a:gd name="T17" fmla="*/ 2 h 8"/>
                  <a:gd name="T18" fmla="*/ 34 w 34"/>
                  <a:gd name="T19" fmla="*/ 4 h 8"/>
                  <a:gd name="T20" fmla="*/ 33 w 34"/>
                  <a:gd name="T21" fmla="*/ 5 h 8"/>
                  <a:gd name="T22" fmla="*/ 31 w 34"/>
                  <a:gd name="T23" fmla="*/ 5 h 8"/>
                  <a:gd name="T24" fmla="*/ 18 w 34"/>
                  <a:gd name="T2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8">
                    <a:moveTo>
                      <a:pt x="18" y="8"/>
                    </a:moveTo>
                    <a:cubicBezTo>
                      <a:pt x="18" y="8"/>
                      <a:pt x="18" y="8"/>
                      <a:pt x="18" y="8"/>
                    </a:cubicBezTo>
                    <a:cubicBezTo>
                      <a:pt x="11" y="8"/>
                      <a:pt x="6" y="8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7" y="5"/>
                      <a:pt x="12" y="5"/>
                      <a:pt x="18" y="5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21" y="5"/>
                      <a:pt x="28" y="4"/>
                      <a:pt x="31" y="3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4" y="2"/>
                      <a:pt x="34" y="3"/>
                      <a:pt x="34" y="4"/>
                    </a:cubicBezTo>
                    <a:cubicBezTo>
                      <a:pt x="34" y="5"/>
                      <a:pt x="34" y="5"/>
                      <a:pt x="33" y="5"/>
                    </a:cubicBezTo>
                    <a:cubicBezTo>
                      <a:pt x="33" y="5"/>
                      <a:pt x="32" y="5"/>
                      <a:pt x="31" y="5"/>
                    </a:cubicBezTo>
                    <a:cubicBezTo>
                      <a:pt x="28" y="6"/>
                      <a:pt x="22" y="8"/>
                      <a:pt x="18" y="8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Freeform 126">
                <a:extLst>
                  <a:ext uri="{FF2B5EF4-FFF2-40B4-BE49-F238E27FC236}">
                    <a16:creationId xmlns:a16="http://schemas.microsoft.com/office/drawing/2014/main" id="{C2688EFE-964F-43BE-9D71-3672883AF2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460" y="-2209800"/>
                <a:ext cx="131763" cy="71438"/>
              </a:xfrm>
              <a:custGeom>
                <a:avLst/>
                <a:gdLst>
                  <a:gd name="T0" fmla="*/ 29 w 31"/>
                  <a:gd name="T1" fmla="*/ 17 h 17"/>
                  <a:gd name="T2" fmla="*/ 28 w 31"/>
                  <a:gd name="T3" fmla="*/ 16 h 17"/>
                  <a:gd name="T4" fmla="*/ 14 w 31"/>
                  <a:gd name="T5" fmla="*/ 3 h 17"/>
                  <a:gd name="T6" fmla="*/ 3 w 31"/>
                  <a:gd name="T7" fmla="*/ 12 h 17"/>
                  <a:gd name="T8" fmla="*/ 1 w 31"/>
                  <a:gd name="T9" fmla="*/ 13 h 17"/>
                  <a:gd name="T10" fmla="*/ 0 w 31"/>
                  <a:gd name="T11" fmla="*/ 11 h 17"/>
                  <a:gd name="T12" fmla="*/ 14 w 31"/>
                  <a:gd name="T13" fmla="*/ 0 h 17"/>
                  <a:gd name="T14" fmla="*/ 31 w 31"/>
                  <a:gd name="T15" fmla="*/ 15 h 17"/>
                  <a:gd name="T16" fmla="*/ 29 w 31"/>
                  <a:gd name="T17" fmla="*/ 17 h 17"/>
                  <a:gd name="T18" fmla="*/ 29 w 31"/>
                  <a:gd name="T1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17">
                    <a:moveTo>
                      <a:pt x="29" y="17"/>
                    </a:moveTo>
                    <a:cubicBezTo>
                      <a:pt x="29" y="17"/>
                      <a:pt x="28" y="16"/>
                      <a:pt x="28" y="16"/>
                    </a:cubicBezTo>
                    <a:cubicBezTo>
                      <a:pt x="26" y="8"/>
                      <a:pt x="20" y="3"/>
                      <a:pt x="14" y="3"/>
                    </a:cubicBezTo>
                    <a:cubicBezTo>
                      <a:pt x="8" y="2"/>
                      <a:pt x="5" y="6"/>
                      <a:pt x="3" y="12"/>
                    </a:cubicBezTo>
                    <a:cubicBezTo>
                      <a:pt x="2" y="13"/>
                      <a:pt x="2" y="13"/>
                      <a:pt x="1" y="13"/>
                    </a:cubicBezTo>
                    <a:cubicBezTo>
                      <a:pt x="0" y="13"/>
                      <a:pt x="0" y="12"/>
                      <a:pt x="0" y="11"/>
                    </a:cubicBezTo>
                    <a:cubicBezTo>
                      <a:pt x="2" y="4"/>
                      <a:pt x="7" y="0"/>
                      <a:pt x="14" y="0"/>
                    </a:cubicBezTo>
                    <a:cubicBezTo>
                      <a:pt x="22" y="0"/>
                      <a:pt x="29" y="7"/>
                      <a:pt x="31" y="15"/>
                    </a:cubicBezTo>
                    <a:cubicBezTo>
                      <a:pt x="31" y="16"/>
                      <a:pt x="30" y="17"/>
                      <a:pt x="29" y="17"/>
                    </a:cubicBezTo>
                    <a:cubicBezTo>
                      <a:pt x="29" y="17"/>
                      <a:pt x="29" y="17"/>
                      <a:pt x="29" y="17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Oval 127">
                <a:extLst>
                  <a:ext uri="{FF2B5EF4-FFF2-40B4-BE49-F238E27FC236}">
                    <a16:creationId xmlns:a16="http://schemas.microsoft.com/office/drawing/2014/main" id="{440B29F5-85B9-405A-8EB6-B83105671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4985" y="-2262188"/>
                <a:ext cx="58738" cy="55563"/>
              </a:xfrm>
              <a:prstGeom prst="ellipse">
                <a:avLst/>
              </a:pr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Oval 128">
                <a:extLst>
                  <a:ext uri="{FF2B5EF4-FFF2-40B4-BE49-F238E27FC236}">
                    <a16:creationId xmlns:a16="http://schemas.microsoft.com/office/drawing/2014/main" id="{32C3EA72-2D5C-4B4B-B15F-67488AD128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5185" y="-2262188"/>
                <a:ext cx="55563" cy="55563"/>
              </a:xfrm>
              <a:prstGeom prst="ellipse">
                <a:avLst/>
              </a:pr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Freeform 129">
                <a:extLst>
                  <a:ext uri="{FF2B5EF4-FFF2-40B4-BE49-F238E27FC236}">
                    <a16:creationId xmlns:a16="http://schemas.microsoft.com/office/drawing/2014/main" id="{A4729D2E-485E-4DF2-A135-6C35447B10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1485" y="-2389188"/>
                <a:ext cx="198438" cy="80963"/>
              </a:xfrm>
              <a:custGeom>
                <a:avLst/>
                <a:gdLst>
                  <a:gd name="T0" fmla="*/ 37 w 47"/>
                  <a:gd name="T1" fmla="*/ 7 h 19"/>
                  <a:gd name="T2" fmla="*/ 2 w 47"/>
                  <a:gd name="T3" fmla="*/ 11 h 19"/>
                  <a:gd name="T4" fmla="*/ 36 w 47"/>
                  <a:gd name="T5" fmla="*/ 16 h 19"/>
                  <a:gd name="T6" fmla="*/ 38 w 47"/>
                  <a:gd name="T7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" h="19">
                    <a:moveTo>
                      <a:pt x="37" y="7"/>
                    </a:moveTo>
                    <a:cubicBezTo>
                      <a:pt x="32" y="5"/>
                      <a:pt x="4" y="0"/>
                      <a:pt x="2" y="11"/>
                    </a:cubicBezTo>
                    <a:cubicBezTo>
                      <a:pt x="0" y="19"/>
                      <a:pt x="31" y="17"/>
                      <a:pt x="36" y="16"/>
                    </a:cubicBezTo>
                    <a:cubicBezTo>
                      <a:pt x="41" y="15"/>
                      <a:pt x="47" y="9"/>
                      <a:pt x="38" y="7"/>
                    </a:cubicBezTo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Freeform 130">
                <a:extLst>
                  <a:ext uri="{FF2B5EF4-FFF2-40B4-BE49-F238E27FC236}">
                    <a16:creationId xmlns:a16="http://schemas.microsoft.com/office/drawing/2014/main" id="{B4B0756A-D3C0-4362-866E-9315B1321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4222" y="-2401888"/>
                <a:ext cx="203200" cy="80963"/>
              </a:xfrm>
              <a:custGeom>
                <a:avLst/>
                <a:gdLst>
                  <a:gd name="T0" fmla="*/ 10 w 48"/>
                  <a:gd name="T1" fmla="*/ 7 h 19"/>
                  <a:gd name="T2" fmla="*/ 46 w 48"/>
                  <a:gd name="T3" fmla="*/ 10 h 19"/>
                  <a:gd name="T4" fmla="*/ 12 w 48"/>
                  <a:gd name="T5" fmla="*/ 16 h 19"/>
                  <a:gd name="T6" fmla="*/ 9 w 48"/>
                  <a:gd name="T7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19">
                    <a:moveTo>
                      <a:pt x="10" y="7"/>
                    </a:moveTo>
                    <a:cubicBezTo>
                      <a:pt x="16" y="5"/>
                      <a:pt x="43" y="0"/>
                      <a:pt x="46" y="10"/>
                    </a:cubicBezTo>
                    <a:cubicBezTo>
                      <a:pt x="48" y="19"/>
                      <a:pt x="17" y="17"/>
                      <a:pt x="12" y="16"/>
                    </a:cubicBezTo>
                    <a:cubicBezTo>
                      <a:pt x="7" y="15"/>
                      <a:pt x="0" y="9"/>
                      <a:pt x="9" y="7"/>
                    </a:cubicBezTo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386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2;p39">
            <a:extLst>
              <a:ext uri="{FF2B5EF4-FFF2-40B4-BE49-F238E27FC236}">
                <a16:creationId xmlns:a16="http://schemas.microsoft.com/office/drawing/2014/main" id="{458AFC3B-FD3B-42ED-8667-1A5A05EB3D44}"/>
              </a:ext>
            </a:extLst>
          </p:cNvPr>
          <p:cNvSpPr/>
          <p:nvPr/>
        </p:nvSpPr>
        <p:spPr>
          <a:xfrm>
            <a:off x="209530" y="608608"/>
            <a:ext cx="10915669" cy="2569117"/>
          </a:xfrm>
          <a:prstGeom prst="roundRect">
            <a:avLst>
              <a:gd name="adj" fmla="val 72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3" name="Google Shape;243;p39">
            <a:extLst>
              <a:ext uri="{FF2B5EF4-FFF2-40B4-BE49-F238E27FC236}">
                <a16:creationId xmlns:a16="http://schemas.microsoft.com/office/drawing/2014/main" id="{155B0332-C0F1-40CF-88F3-7C2006F6FBD1}"/>
              </a:ext>
            </a:extLst>
          </p:cNvPr>
          <p:cNvSpPr txBox="1"/>
          <p:nvPr/>
        </p:nvSpPr>
        <p:spPr>
          <a:xfrm>
            <a:off x="2496564" y="1105469"/>
            <a:ext cx="3022471" cy="90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5400" b="1" kern="0" dirty="0">
                <a:solidFill>
                  <a:srgbClr val="603F26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Mariana</a:t>
            </a:r>
            <a:endParaRPr sz="4800" kern="0" dirty="0">
              <a:solidFill>
                <a:srgbClr val="603F26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4" name="Google Shape;244;p39">
            <a:extLst>
              <a:ext uri="{FF2B5EF4-FFF2-40B4-BE49-F238E27FC236}">
                <a16:creationId xmlns:a16="http://schemas.microsoft.com/office/drawing/2014/main" id="{53DEBADF-509C-4E86-B853-542E70F870EB}"/>
              </a:ext>
            </a:extLst>
          </p:cNvPr>
          <p:cNvSpPr/>
          <p:nvPr/>
        </p:nvSpPr>
        <p:spPr>
          <a:xfrm>
            <a:off x="6096000" y="1248330"/>
            <a:ext cx="4658436" cy="90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000" i="1" kern="0" dirty="0">
                <a:solidFill>
                  <a:srgbClr val="595959"/>
                </a:solidFill>
                <a:latin typeface="Comic Sans MS" panose="030F0702030302020204" pitchFamily="66" charset="0"/>
                <a:ea typeface="Inter"/>
                <a:cs typeface="Inter"/>
                <a:sym typeface="Inter"/>
              </a:rPr>
              <a:t>“Lorem ipsum dolor sit amet, consectetur adipiscing elit, sed do eiusmod tempor”</a:t>
            </a:r>
            <a:endParaRPr sz="3200"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5" name="Google Shape;245;p39">
            <a:extLst>
              <a:ext uri="{FF2B5EF4-FFF2-40B4-BE49-F238E27FC236}">
                <a16:creationId xmlns:a16="http://schemas.microsoft.com/office/drawing/2014/main" id="{439DBAAD-E7BB-45F4-8697-2C4158D85D99}"/>
              </a:ext>
            </a:extLst>
          </p:cNvPr>
          <p:cNvSpPr txBox="1"/>
          <p:nvPr/>
        </p:nvSpPr>
        <p:spPr>
          <a:xfrm>
            <a:off x="7322718" y="5774420"/>
            <a:ext cx="4591777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b="1" kern="0" dirty="0" err="1">
                <a:solidFill>
                  <a:srgbClr val="595959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Funij.com</a:t>
            </a:r>
            <a:r>
              <a:rPr lang="en-US" b="1" kern="0" dirty="0">
                <a:solidFill>
                  <a:srgbClr val="595959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 by Muhamad Rizki Sunarya</a:t>
            </a:r>
            <a:endParaRPr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grpSp>
        <p:nvGrpSpPr>
          <p:cNvPr id="6" name="Google Shape;246;p39">
            <a:extLst>
              <a:ext uri="{FF2B5EF4-FFF2-40B4-BE49-F238E27FC236}">
                <a16:creationId xmlns:a16="http://schemas.microsoft.com/office/drawing/2014/main" id="{79125E89-621F-417E-B760-051A09F9F4D6}"/>
              </a:ext>
            </a:extLst>
          </p:cNvPr>
          <p:cNvGrpSpPr/>
          <p:nvPr/>
        </p:nvGrpSpPr>
        <p:grpSpPr>
          <a:xfrm>
            <a:off x="6834200" y="5762963"/>
            <a:ext cx="363638" cy="367573"/>
            <a:chOff x="4951411" y="1419225"/>
            <a:chExt cx="442539" cy="442539"/>
          </a:xfrm>
        </p:grpSpPr>
        <p:grpSp>
          <p:nvGrpSpPr>
            <p:cNvPr id="7" name="Google Shape;247;p39">
              <a:extLst>
                <a:ext uri="{FF2B5EF4-FFF2-40B4-BE49-F238E27FC236}">
                  <a16:creationId xmlns:a16="http://schemas.microsoft.com/office/drawing/2014/main" id="{C1C5BEC9-AFB2-4C1C-863E-539E435DA0D8}"/>
                </a:ext>
              </a:extLst>
            </p:cNvPr>
            <p:cNvGrpSpPr/>
            <p:nvPr/>
          </p:nvGrpSpPr>
          <p:grpSpPr>
            <a:xfrm>
              <a:off x="4951411" y="1419225"/>
              <a:ext cx="442539" cy="442539"/>
              <a:chOff x="4951411" y="1419225"/>
              <a:chExt cx="442539" cy="442539"/>
            </a:xfrm>
          </p:grpSpPr>
          <p:sp>
            <p:nvSpPr>
              <p:cNvPr id="9" name="Google Shape;248;p39">
                <a:extLst>
                  <a:ext uri="{FF2B5EF4-FFF2-40B4-BE49-F238E27FC236}">
                    <a16:creationId xmlns:a16="http://schemas.microsoft.com/office/drawing/2014/main" id="{C3CD7164-D798-46A5-89C7-58F03E65E974}"/>
                  </a:ext>
                </a:extLst>
              </p:cNvPr>
              <p:cNvSpPr/>
              <p:nvPr/>
            </p:nvSpPr>
            <p:spPr>
              <a:xfrm rot="5400000">
                <a:off x="4951411" y="1419225"/>
                <a:ext cx="442539" cy="442539"/>
              </a:xfrm>
              <a:prstGeom prst="ellipse">
                <a:avLst/>
              </a:prstGeom>
              <a:gradFill>
                <a:gsLst>
                  <a:gs pos="0">
                    <a:srgbClr val="73DEDE"/>
                  </a:gs>
                  <a:gs pos="15000">
                    <a:srgbClr val="73DEDE"/>
                  </a:gs>
                  <a:gs pos="45000">
                    <a:srgbClr val="2AD0D0"/>
                  </a:gs>
                  <a:gs pos="80000">
                    <a:srgbClr val="0F4242"/>
                  </a:gs>
                  <a:gs pos="100000">
                    <a:srgbClr val="0F424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mic Sans MS" panose="030F0702030302020204" pitchFamily="66" charset="0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0" name="Google Shape;249;p39">
                <a:extLst>
                  <a:ext uri="{FF2B5EF4-FFF2-40B4-BE49-F238E27FC236}">
                    <a16:creationId xmlns:a16="http://schemas.microsoft.com/office/drawing/2014/main" id="{3D44D9DF-80FE-4613-A5E3-187AF79DD1A8}"/>
                  </a:ext>
                </a:extLst>
              </p:cNvPr>
              <p:cNvSpPr/>
              <p:nvPr/>
            </p:nvSpPr>
            <p:spPr>
              <a:xfrm rot="5400000">
                <a:off x="4951411" y="1419225"/>
                <a:ext cx="442539" cy="442539"/>
              </a:xfrm>
              <a:prstGeom prst="ellipse">
                <a:avLst/>
              </a:prstGeom>
              <a:solidFill>
                <a:srgbClr val="EB3678"/>
              </a:solidFill>
              <a:ln>
                <a:noFill/>
              </a:ln>
              <a:effectLst>
                <a:outerShdw blurRad="508000" dist="165100" dir="5400000" algn="ctr" rotWithShape="0">
                  <a:srgbClr val="000000">
                    <a:alpha val="9803"/>
                  </a:srgbClr>
                </a:outerShdw>
              </a:effectLst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mic Sans MS" panose="030F0702030302020204" pitchFamily="66" charset="0"/>
                  <a:ea typeface="Inter"/>
                  <a:cs typeface="Inter"/>
                  <a:sym typeface="Inter"/>
                </a:endParaRPr>
              </a:p>
            </p:txBody>
          </p:sp>
        </p:grpSp>
        <p:sp>
          <p:nvSpPr>
            <p:cNvPr id="8" name="Google Shape;250;p39">
              <a:extLst>
                <a:ext uri="{FF2B5EF4-FFF2-40B4-BE49-F238E27FC236}">
                  <a16:creationId xmlns:a16="http://schemas.microsoft.com/office/drawing/2014/main" id="{59573BE8-6906-4E1E-A4DF-21C637ABC49D}"/>
                </a:ext>
              </a:extLst>
            </p:cNvPr>
            <p:cNvSpPr/>
            <p:nvPr/>
          </p:nvSpPr>
          <p:spPr>
            <a:xfrm rot="5400000">
              <a:off x="5101936" y="1596959"/>
              <a:ext cx="141490" cy="87071"/>
            </a:xfrm>
            <a:custGeom>
              <a:avLst/>
              <a:gdLst/>
              <a:ahLst/>
              <a:cxnLst/>
              <a:rect l="l" t="t" r="r" b="b"/>
              <a:pathLst>
                <a:path w="148392" h="91318" extrusionOk="0">
                  <a:moveTo>
                    <a:pt x="133984" y="88463"/>
                  </a:moveTo>
                  <a:cubicBezTo>
                    <a:pt x="130957" y="88461"/>
                    <a:pt x="128054" y="87258"/>
                    <a:pt x="125914" y="85118"/>
                  </a:cubicBezTo>
                  <a:lnTo>
                    <a:pt x="76910" y="36114"/>
                  </a:lnTo>
                  <a:lnTo>
                    <a:pt x="27906" y="85118"/>
                  </a:lnTo>
                  <a:cubicBezTo>
                    <a:pt x="23371" y="89498"/>
                    <a:pt x="16145" y="89372"/>
                    <a:pt x="11765" y="84837"/>
                  </a:cubicBezTo>
                  <a:cubicBezTo>
                    <a:pt x="7493" y="80414"/>
                    <a:pt x="7493" y="73401"/>
                    <a:pt x="11765" y="68977"/>
                  </a:cubicBezTo>
                  <a:lnTo>
                    <a:pt x="68840" y="11903"/>
                  </a:lnTo>
                  <a:cubicBezTo>
                    <a:pt x="73297" y="7447"/>
                    <a:pt x="80523" y="7447"/>
                    <a:pt x="84980" y="11903"/>
                  </a:cubicBezTo>
                  <a:lnTo>
                    <a:pt x="142054" y="68977"/>
                  </a:lnTo>
                  <a:cubicBezTo>
                    <a:pt x="146512" y="73436"/>
                    <a:pt x="146511" y="80663"/>
                    <a:pt x="142052" y="85120"/>
                  </a:cubicBezTo>
                  <a:cubicBezTo>
                    <a:pt x="139912" y="87259"/>
                    <a:pt x="137010" y="88461"/>
                    <a:pt x="133984" y="884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304800" dist="190500" dir="8100000" sx="85000" sy="85000" algn="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1" name="Google Shape;252;p39">
            <a:extLst>
              <a:ext uri="{FF2B5EF4-FFF2-40B4-BE49-F238E27FC236}">
                <a16:creationId xmlns:a16="http://schemas.microsoft.com/office/drawing/2014/main" id="{7CF9DF0E-E983-4805-9B7A-FBA3A668FA94}"/>
              </a:ext>
            </a:extLst>
          </p:cNvPr>
          <p:cNvSpPr txBox="1"/>
          <p:nvPr/>
        </p:nvSpPr>
        <p:spPr>
          <a:xfrm>
            <a:off x="2410293" y="3689860"/>
            <a:ext cx="4053676" cy="139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800" b="1" kern="0" dirty="0">
                <a:solidFill>
                  <a:srgbClr val="3F3F3F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12" name="Google Shape;253;p39">
            <a:extLst>
              <a:ext uri="{FF2B5EF4-FFF2-40B4-BE49-F238E27FC236}">
                <a16:creationId xmlns:a16="http://schemas.microsoft.com/office/drawing/2014/main" id="{3DDEEDEA-72DB-4AAB-9A21-5ED764D767AD}"/>
              </a:ext>
            </a:extLst>
          </p:cNvPr>
          <p:cNvSpPr txBox="1"/>
          <p:nvPr/>
        </p:nvSpPr>
        <p:spPr>
          <a:xfrm>
            <a:off x="2410293" y="5211189"/>
            <a:ext cx="4053676" cy="909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400" kern="0" dirty="0">
                <a:solidFill>
                  <a:srgbClr val="7F7F7F"/>
                </a:solidFill>
                <a:latin typeface="Comic Sans MS" panose="030F0702030302020204" pitchFamily="66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400" kern="0" dirty="0">
              <a:solidFill>
                <a:srgbClr val="7F7F7F"/>
              </a:solidFill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13" name="Google Shape;259;p39">
            <a:extLst>
              <a:ext uri="{FF2B5EF4-FFF2-40B4-BE49-F238E27FC236}">
                <a16:creationId xmlns:a16="http://schemas.microsoft.com/office/drawing/2014/main" id="{81BA9E9E-F0C5-448B-80B9-D21DAFBB211B}"/>
              </a:ext>
            </a:extLst>
          </p:cNvPr>
          <p:cNvSpPr/>
          <p:nvPr/>
        </p:nvSpPr>
        <p:spPr>
          <a:xfrm>
            <a:off x="2571365" y="2021961"/>
            <a:ext cx="1869967" cy="487377"/>
          </a:xfrm>
          <a:prstGeom prst="roundRect">
            <a:avLst>
              <a:gd name="adj" fmla="val 50000"/>
            </a:avLst>
          </a:prstGeom>
          <a:solidFill>
            <a:srgbClr val="603F26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grpSp>
        <p:nvGrpSpPr>
          <p:cNvPr id="14" name="Google Shape;260;p39">
            <a:extLst>
              <a:ext uri="{FF2B5EF4-FFF2-40B4-BE49-F238E27FC236}">
                <a16:creationId xmlns:a16="http://schemas.microsoft.com/office/drawing/2014/main" id="{BCE0931C-BCB2-48A2-8A84-7ACD5F048D95}"/>
              </a:ext>
            </a:extLst>
          </p:cNvPr>
          <p:cNvGrpSpPr/>
          <p:nvPr/>
        </p:nvGrpSpPr>
        <p:grpSpPr>
          <a:xfrm>
            <a:off x="2880449" y="2179824"/>
            <a:ext cx="1255852" cy="194717"/>
            <a:chOff x="3753990" y="4826794"/>
            <a:chExt cx="1414255" cy="216929"/>
          </a:xfrm>
        </p:grpSpPr>
        <p:sp>
          <p:nvSpPr>
            <p:cNvPr id="15" name="Google Shape;261;p39">
              <a:extLst>
                <a:ext uri="{FF2B5EF4-FFF2-40B4-BE49-F238E27FC236}">
                  <a16:creationId xmlns:a16="http://schemas.microsoft.com/office/drawing/2014/main" id="{6A5C2DE2-D8E6-4B65-BA9B-3F78DCD8404F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6" name="Google Shape;262;p39">
              <a:extLst>
                <a:ext uri="{FF2B5EF4-FFF2-40B4-BE49-F238E27FC236}">
                  <a16:creationId xmlns:a16="http://schemas.microsoft.com/office/drawing/2014/main" id="{EF1311BD-F1B0-423B-8324-F4AEA667CA32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7" name="Google Shape;263;p39">
              <a:extLst>
                <a:ext uri="{FF2B5EF4-FFF2-40B4-BE49-F238E27FC236}">
                  <a16:creationId xmlns:a16="http://schemas.microsoft.com/office/drawing/2014/main" id="{94384BAE-82F0-4847-AB5D-5885C18F5AE3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8" name="Google Shape;264;p39">
              <a:extLst>
                <a:ext uri="{FF2B5EF4-FFF2-40B4-BE49-F238E27FC236}">
                  <a16:creationId xmlns:a16="http://schemas.microsoft.com/office/drawing/2014/main" id="{6BCC5CDA-C44A-48E7-BD39-BBAD5839532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9" name="Google Shape;265;p39">
              <a:extLst>
                <a:ext uri="{FF2B5EF4-FFF2-40B4-BE49-F238E27FC236}">
                  <a16:creationId xmlns:a16="http://schemas.microsoft.com/office/drawing/2014/main" id="{A9DD7E47-1864-47F0-A086-EFF850D231BF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20" name="Google Shape;274;p39">
            <a:extLst>
              <a:ext uri="{FF2B5EF4-FFF2-40B4-BE49-F238E27FC236}">
                <a16:creationId xmlns:a16="http://schemas.microsoft.com/office/drawing/2014/main" id="{0ED28316-47F2-4A67-AD41-B38DE51028B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559761" y="957120"/>
            <a:ext cx="1832906" cy="1854445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A5C8F1AA-85C3-481F-A577-BD742591251B}"/>
              </a:ext>
            </a:extLst>
          </p:cNvPr>
          <p:cNvGrpSpPr/>
          <p:nvPr/>
        </p:nvGrpSpPr>
        <p:grpSpPr>
          <a:xfrm>
            <a:off x="940171" y="1213469"/>
            <a:ext cx="1304925" cy="1781176"/>
            <a:chOff x="6354847" y="-2954338"/>
            <a:chExt cx="1304925" cy="1781176"/>
          </a:xfrm>
        </p:grpSpPr>
        <p:sp>
          <p:nvSpPr>
            <p:cNvPr id="22" name="Freeform 91">
              <a:extLst>
                <a:ext uri="{FF2B5EF4-FFF2-40B4-BE49-F238E27FC236}">
                  <a16:creationId xmlns:a16="http://schemas.microsoft.com/office/drawing/2014/main" id="{75A34CE2-C388-4DCD-8B8C-1C6DFC2E7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847" y="-1831975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69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6"/>
                    <a:pt x="101" y="47"/>
                    <a:pt x="69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1" y="145"/>
                    <a:pt x="241" y="142"/>
                    <a:pt x="306" y="73"/>
                  </a:cubicBezTo>
                  <a:cubicBezTo>
                    <a:pt x="292" y="51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1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Freeform 92">
              <a:extLst>
                <a:ext uri="{FF2B5EF4-FFF2-40B4-BE49-F238E27FC236}">
                  <a16:creationId xmlns:a16="http://schemas.microsoft.com/office/drawing/2014/main" id="{F242F22C-73DA-4AD6-BF0B-295E3A936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5172" y="-1831975"/>
              <a:ext cx="1244600" cy="658813"/>
            </a:xfrm>
            <a:custGeom>
              <a:avLst/>
              <a:gdLst>
                <a:gd name="T0" fmla="*/ 137 w 294"/>
                <a:gd name="T1" fmla="*/ 136 h 155"/>
                <a:gd name="T2" fmla="*/ 41 w 294"/>
                <a:gd name="T3" fmla="*/ 122 h 155"/>
                <a:gd name="T4" fmla="*/ 36 w 294"/>
                <a:gd name="T5" fmla="*/ 120 h 155"/>
                <a:gd name="T6" fmla="*/ 1 w 294"/>
                <a:gd name="T7" fmla="*/ 101 h 155"/>
                <a:gd name="T8" fmla="*/ 10 w 294"/>
                <a:gd name="T9" fmla="*/ 83 h 155"/>
                <a:gd name="T10" fmla="*/ 46 w 294"/>
                <a:gd name="T11" fmla="*/ 63 h 155"/>
                <a:gd name="T12" fmla="*/ 55 w 294"/>
                <a:gd name="T13" fmla="*/ 59 h 155"/>
                <a:gd name="T14" fmla="*/ 77 w 294"/>
                <a:gd name="T15" fmla="*/ 51 h 155"/>
                <a:gd name="T16" fmla="*/ 117 w 294"/>
                <a:gd name="T17" fmla="*/ 3 h 155"/>
                <a:gd name="T18" fmla="*/ 121 w 294"/>
                <a:gd name="T19" fmla="*/ 2 h 155"/>
                <a:gd name="T20" fmla="*/ 79 w 294"/>
                <a:gd name="T21" fmla="*/ 55 h 155"/>
                <a:gd name="T22" fmla="*/ 56 w 294"/>
                <a:gd name="T23" fmla="*/ 63 h 155"/>
                <a:gd name="T24" fmla="*/ 47 w 294"/>
                <a:gd name="T25" fmla="*/ 67 h 155"/>
                <a:gd name="T26" fmla="*/ 13 w 294"/>
                <a:gd name="T27" fmla="*/ 86 h 155"/>
                <a:gd name="T28" fmla="*/ 4 w 294"/>
                <a:gd name="T29" fmla="*/ 100 h 155"/>
                <a:gd name="T30" fmla="*/ 37 w 294"/>
                <a:gd name="T31" fmla="*/ 117 h 155"/>
                <a:gd name="T32" fmla="*/ 42 w 294"/>
                <a:gd name="T33" fmla="*/ 118 h 155"/>
                <a:gd name="T34" fmla="*/ 290 w 294"/>
                <a:gd name="T35" fmla="*/ 73 h 155"/>
                <a:gd name="T36" fmla="*/ 216 w 294"/>
                <a:gd name="T37" fmla="*/ 46 h 155"/>
                <a:gd name="T38" fmla="*/ 208 w 294"/>
                <a:gd name="T39" fmla="*/ 46 h 155"/>
                <a:gd name="T40" fmla="*/ 173 w 294"/>
                <a:gd name="T41" fmla="*/ 40 h 155"/>
                <a:gd name="T42" fmla="*/ 166 w 294"/>
                <a:gd name="T43" fmla="*/ 0 h 155"/>
                <a:gd name="T44" fmla="*/ 170 w 294"/>
                <a:gd name="T45" fmla="*/ 0 h 155"/>
                <a:gd name="T46" fmla="*/ 175 w 294"/>
                <a:gd name="T47" fmla="*/ 37 h 155"/>
                <a:gd name="T48" fmla="*/ 208 w 294"/>
                <a:gd name="T49" fmla="*/ 42 h 155"/>
                <a:gd name="T50" fmla="*/ 216 w 294"/>
                <a:gd name="T51" fmla="*/ 43 h 155"/>
                <a:gd name="T52" fmla="*/ 294 w 294"/>
                <a:gd name="T53" fmla="*/ 72 h 155"/>
                <a:gd name="T54" fmla="*/ 294 w 294"/>
                <a:gd name="T55" fmla="*/ 74 h 155"/>
                <a:gd name="T56" fmla="*/ 293 w 294"/>
                <a:gd name="T57" fmla="*/ 75 h 155"/>
                <a:gd name="T58" fmla="*/ 137 w 294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5">
                  <a:moveTo>
                    <a:pt x="137" y="136"/>
                  </a:moveTo>
                  <a:cubicBezTo>
                    <a:pt x="106" y="136"/>
                    <a:pt x="74" y="131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90"/>
                    <a:pt x="10" y="83"/>
                  </a:cubicBezTo>
                  <a:cubicBezTo>
                    <a:pt x="21" y="74"/>
                    <a:pt x="34" y="68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7" y="51"/>
                  </a:cubicBezTo>
                  <a:cubicBezTo>
                    <a:pt x="104" y="43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6"/>
                    <a:pt x="79" y="55"/>
                  </a:cubicBezTo>
                  <a:cubicBezTo>
                    <a:pt x="71" y="57"/>
                    <a:pt x="63" y="60"/>
                    <a:pt x="56" y="63"/>
                  </a:cubicBezTo>
                  <a:cubicBezTo>
                    <a:pt x="53" y="64"/>
                    <a:pt x="50" y="65"/>
                    <a:pt x="47" y="67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1"/>
                    <a:pt x="4" y="96"/>
                    <a:pt x="4" y="100"/>
                  </a:cubicBezTo>
                  <a:cubicBezTo>
                    <a:pt x="6" y="108"/>
                    <a:pt x="24" y="113"/>
                    <a:pt x="37" y="117"/>
                  </a:cubicBezTo>
                  <a:cubicBezTo>
                    <a:pt x="39" y="117"/>
                    <a:pt x="40" y="118"/>
                    <a:pt x="42" y="118"/>
                  </a:cubicBezTo>
                  <a:cubicBezTo>
                    <a:pt x="90" y="132"/>
                    <a:pt x="210" y="155"/>
                    <a:pt x="290" y="73"/>
                  </a:cubicBezTo>
                  <a:cubicBezTo>
                    <a:pt x="275" y="52"/>
                    <a:pt x="235" y="48"/>
                    <a:pt x="216" y="46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2" y="45"/>
                    <a:pt x="178" y="44"/>
                    <a:pt x="173" y="40"/>
                  </a:cubicBezTo>
                  <a:cubicBezTo>
                    <a:pt x="164" y="33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5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1" y="42"/>
                    <a:pt x="214" y="42"/>
                    <a:pt x="216" y="43"/>
                  </a:cubicBezTo>
                  <a:cubicBezTo>
                    <a:pt x="238" y="45"/>
                    <a:pt x="279" y="49"/>
                    <a:pt x="294" y="72"/>
                  </a:cubicBezTo>
                  <a:cubicBezTo>
                    <a:pt x="294" y="74"/>
                    <a:pt x="294" y="74"/>
                    <a:pt x="294" y="74"/>
                  </a:cubicBezTo>
                  <a:cubicBezTo>
                    <a:pt x="293" y="75"/>
                    <a:pt x="293" y="75"/>
                    <a:pt x="293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93">
              <a:extLst>
                <a:ext uri="{FF2B5EF4-FFF2-40B4-BE49-F238E27FC236}">
                  <a16:creationId xmlns:a16="http://schemas.microsoft.com/office/drawing/2014/main" id="{73202ED7-B883-4B12-832F-B3A6136D5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610" y="-2351088"/>
              <a:ext cx="990600" cy="654050"/>
            </a:xfrm>
            <a:custGeom>
              <a:avLst/>
              <a:gdLst>
                <a:gd name="T0" fmla="*/ 16 w 234"/>
                <a:gd name="T1" fmla="*/ 20 h 154"/>
                <a:gd name="T2" fmla="*/ 26 w 234"/>
                <a:gd name="T3" fmla="*/ 127 h 154"/>
                <a:gd name="T4" fmla="*/ 62 w 234"/>
                <a:gd name="T5" fmla="*/ 142 h 154"/>
                <a:gd name="T6" fmla="*/ 76 w 234"/>
                <a:gd name="T7" fmla="*/ 91 h 154"/>
                <a:gd name="T8" fmla="*/ 159 w 234"/>
                <a:gd name="T9" fmla="*/ 93 h 154"/>
                <a:gd name="T10" fmla="*/ 167 w 234"/>
                <a:gd name="T11" fmla="*/ 150 h 154"/>
                <a:gd name="T12" fmla="*/ 210 w 234"/>
                <a:gd name="T13" fmla="*/ 132 h 154"/>
                <a:gd name="T14" fmla="*/ 226 w 234"/>
                <a:gd name="T15" fmla="*/ 84 h 154"/>
                <a:gd name="T16" fmla="*/ 208 w 234"/>
                <a:gd name="T1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4" h="154">
                  <a:moveTo>
                    <a:pt x="16" y="20"/>
                  </a:moveTo>
                  <a:cubicBezTo>
                    <a:pt x="22" y="54"/>
                    <a:pt x="0" y="101"/>
                    <a:pt x="26" y="127"/>
                  </a:cubicBezTo>
                  <a:cubicBezTo>
                    <a:pt x="37" y="138"/>
                    <a:pt x="49" y="138"/>
                    <a:pt x="62" y="142"/>
                  </a:cubicBezTo>
                  <a:cubicBezTo>
                    <a:pt x="59" y="123"/>
                    <a:pt x="50" y="99"/>
                    <a:pt x="76" y="91"/>
                  </a:cubicBezTo>
                  <a:cubicBezTo>
                    <a:pt x="99" y="85"/>
                    <a:pt x="136" y="88"/>
                    <a:pt x="159" y="93"/>
                  </a:cubicBezTo>
                  <a:cubicBezTo>
                    <a:pt x="191" y="99"/>
                    <a:pt x="185" y="133"/>
                    <a:pt x="167" y="150"/>
                  </a:cubicBezTo>
                  <a:cubicBezTo>
                    <a:pt x="181" y="154"/>
                    <a:pt x="201" y="141"/>
                    <a:pt x="210" y="132"/>
                  </a:cubicBezTo>
                  <a:cubicBezTo>
                    <a:pt x="223" y="120"/>
                    <a:pt x="223" y="100"/>
                    <a:pt x="226" y="84"/>
                  </a:cubicBezTo>
                  <a:cubicBezTo>
                    <a:pt x="230" y="57"/>
                    <a:pt x="234" y="18"/>
                    <a:pt x="208" y="0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94">
              <a:extLst>
                <a:ext uri="{FF2B5EF4-FFF2-40B4-BE49-F238E27FC236}">
                  <a16:creationId xmlns:a16="http://schemas.microsoft.com/office/drawing/2014/main" id="{CADB72EA-1FCB-4C50-B035-DF38F8DB2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9147" y="-2954338"/>
              <a:ext cx="1033463" cy="1338263"/>
            </a:xfrm>
            <a:custGeom>
              <a:avLst/>
              <a:gdLst>
                <a:gd name="T0" fmla="*/ 227 w 244"/>
                <a:gd name="T1" fmla="*/ 74 h 315"/>
                <a:gd name="T2" fmla="*/ 188 w 244"/>
                <a:gd name="T3" fmla="*/ 28 h 315"/>
                <a:gd name="T4" fmla="*/ 29 w 244"/>
                <a:gd name="T5" fmla="*/ 55 h 315"/>
                <a:gd name="T6" fmla="*/ 35 w 244"/>
                <a:gd name="T7" fmla="*/ 208 h 315"/>
                <a:gd name="T8" fmla="*/ 175 w 244"/>
                <a:gd name="T9" fmla="*/ 275 h 315"/>
                <a:gd name="T10" fmla="*/ 205 w 244"/>
                <a:gd name="T11" fmla="*/ 228 h 315"/>
                <a:gd name="T12" fmla="*/ 227 w 244"/>
                <a:gd name="T13" fmla="*/ 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315">
                  <a:moveTo>
                    <a:pt x="227" y="74"/>
                  </a:moveTo>
                  <a:cubicBezTo>
                    <a:pt x="220" y="56"/>
                    <a:pt x="208" y="40"/>
                    <a:pt x="188" y="28"/>
                  </a:cubicBezTo>
                  <a:cubicBezTo>
                    <a:pt x="139" y="0"/>
                    <a:pt x="65" y="6"/>
                    <a:pt x="29" y="55"/>
                  </a:cubicBezTo>
                  <a:cubicBezTo>
                    <a:pt x="0" y="94"/>
                    <a:pt x="20" y="165"/>
                    <a:pt x="35" y="208"/>
                  </a:cubicBezTo>
                  <a:cubicBezTo>
                    <a:pt x="54" y="259"/>
                    <a:pt x="119" y="315"/>
                    <a:pt x="175" y="275"/>
                  </a:cubicBezTo>
                  <a:cubicBezTo>
                    <a:pt x="190" y="264"/>
                    <a:pt x="198" y="245"/>
                    <a:pt x="205" y="228"/>
                  </a:cubicBezTo>
                  <a:cubicBezTo>
                    <a:pt x="224" y="186"/>
                    <a:pt x="244" y="122"/>
                    <a:pt x="227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95">
              <a:extLst>
                <a:ext uri="{FF2B5EF4-FFF2-40B4-BE49-F238E27FC236}">
                  <a16:creationId xmlns:a16="http://schemas.microsoft.com/office/drawing/2014/main" id="{96A3FB25-DF34-49E5-8A19-DA909D462B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69147" y="-2911475"/>
              <a:ext cx="1046163" cy="1189038"/>
            </a:xfrm>
            <a:custGeom>
              <a:avLst/>
              <a:gdLst>
                <a:gd name="T0" fmla="*/ 134 w 247"/>
                <a:gd name="T1" fmla="*/ 280 h 280"/>
                <a:gd name="T2" fmla="*/ 134 w 247"/>
                <a:gd name="T3" fmla="*/ 280 h 280"/>
                <a:gd name="T4" fmla="*/ 34 w 247"/>
                <a:gd name="T5" fmla="*/ 198 h 280"/>
                <a:gd name="T6" fmla="*/ 28 w 247"/>
                <a:gd name="T7" fmla="*/ 44 h 280"/>
                <a:gd name="T8" fmla="*/ 122 w 247"/>
                <a:gd name="T9" fmla="*/ 0 h 280"/>
                <a:gd name="T10" fmla="*/ 189 w 247"/>
                <a:gd name="T11" fmla="*/ 17 h 280"/>
                <a:gd name="T12" fmla="*/ 228 w 247"/>
                <a:gd name="T13" fmla="*/ 63 h 280"/>
                <a:gd name="T14" fmla="*/ 206 w 247"/>
                <a:gd name="T15" fmla="*/ 219 h 280"/>
                <a:gd name="T16" fmla="*/ 205 w 247"/>
                <a:gd name="T17" fmla="*/ 223 h 280"/>
                <a:gd name="T18" fmla="*/ 176 w 247"/>
                <a:gd name="T19" fmla="*/ 266 h 280"/>
                <a:gd name="T20" fmla="*/ 134 w 247"/>
                <a:gd name="T21" fmla="*/ 280 h 280"/>
                <a:gd name="T22" fmla="*/ 122 w 247"/>
                <a:gd name="T23" fmla="*/ 3 h 280"/>
                <a:gd name="T24" fmla="*/ 30 w 247"/>
                <a:gd name="T25" fmla="*/ 46 h 280"/>
                <a:gd name="T26" fmla="*/ 37 w 247"/>
                <a:gd name="T27" fmla="*/ 197 h 280"/>
                <a:gd name="T28" fmla="*/ 134 w 247"/>
                <a:gd name="T29" fmla="*/ 277 h 280"/>
                <a:gd name="T30" fmla="*/ 174 w 247"/>
                <a:gd name="T31" fmla="*/ 263 h 280"/>
                <a:gd name="T32" fmla="*/ 202 w 247"/>
                <a:gd name="T33" fmla="*/ 221 h 280"/>
                <a:gd name="T34" fmla="*/ 203 w 247"/>
                <a:gd name="T35" fmla="*/ 218 h 280"/>
                <a:gd name="T36" fmla="*/ 225 w 247"/>
                <a:gd name="T37" fmla="*/ 64 h 280"/>
                <a:gd name="T38" fmla="*/ 187 w 247"/>
                <a:gd name="T39" fmla="*/ 20 h 280"/>
                <a:gd name="T40" fmla="*/ 122 w 247"/>
                <a:gd name="T41" fmla="*/ 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7" h="280">
                  <a:moveTo>
                    <a:pt x="134" y="280"/>
                  </a:moveTo>
                  <a:cubicBezTo>
                    <a:pt x="134" y="280"/>
                    <a:pt x="134" y="280"/>
                    <a:pt x="134" y="280"/>
                  </a:cubicBezTo>
                  <a:cubicBezTo>
                    <a:pt x="90" y="280"/>
                    <a:pt x="48" y="238"/>
                    <a:pt x="34" y="198"/>
                  </a:cubicBezTo>
                  <a:cubicBezTo>
                    <a:pt x="16" y="149"/>
                    <a:pt x="0" y="82"/>
                    <a:pt x="28" y="44"/>
                  </a:cubicBezTo>
                  <a:cubicBezTo>
                    <a:pt x="48" y="16"/>
                    <a:pt x="82" y="0"/>
                    <a:pt x="122" y="0"/>
                  </a:cubicBezTo>
                  <a:cubicBezTo>
                    <a:pt x="146" y="0"/>
                    <a:pt x="169" y="6"/>
                    <a:pt x="189" y="17"/>
                  </a:cubicBezTo>
                  <a:cubicBezTo>
                    <a:pt x="208" y="28"/>
                    <a:pt x="221" y="43"/>
                    <a:pt x="228" y="63"/>
                  </a:cubicBezTo>
                  <a:cubicBezTo>
                    <a:pt x="247" y="114"/>
                    <a:pt x="223" y="183"/>
                    <a:pt x="206" y="219"/>
                  </a:cubicBezTo>
                  <a:cubicBezTo>
                    <a:pt x="205" y="223"/>
                    <a:pt x="205" y="223"/>
                    <a:pt x="205" y="223"/>
                  </a:cubicBezTo>
                  <a:cubicBezTo>
                    <a:pt x="198" y="238"/>
                    <a:pt x="190" y="256"/>
                    <a:pt x="176" y="266"/>
                  </a:cubicBezTo>
                  <a:cubicBezTo>
                    <a:pt x="163" y="275"/>
                    <a:pt x="149" y="280"/>
                    <a:pt x="134" y="280"/>
                  </a:cubicBezTo>
                  <a:close/>
                  <a:moveTo>
                    <a:pt x="122" y="3"/>
                  </a:moveTo>
                  <a:cubicBezTo>
                    <a:pt x="84" y="3"/>
                    <a:pt x="50" y="19"/>
                    <a:pt x="30" y="46"/>
                  </a:cubicBezTo>
                  <a:cubicBezTo>
                    <a:pt x="4" y="83"/>
                    <a:pt x="19" y="148"/>
                    <a:pt x="37" y="197"/>
                  </a:cubicBezTo>
                  <a:cubicBezTo>
                    <a:pt x="51" y="235"/>
                    <a:pt x="92" y="277"/>
                    <a:pt x="134" y="277"/>
                  </a:cubicBezTo>
                  <a:cubicBezTo>
                    <a:pt x="148" y="277"/>
                    <a:pt x="162" y="272"/>
                    <a:pt x="174" y="263"/>
                  </a:cubicBezTo>
                  <a:cubicBezTo>
                    <a:pt x="187" y="254"/>
                    <a:pt x="195" y="236"/>
                    <a:pt x="202" y="221"/>
                  </a:cubicBezTo>
                  <a:cubicBezTo>
                    <a:pt x="203" y="218"/>
                    <a:pt x="203" y="218"/>
                    <a:pt x="203" y="218"/>
                  </a:cubicBezTo>
                  <a:cubicBezTo>
                    <a:pt x="219" y="182"/>
                    <a:pt x="244" y="114"/>
                    <a:pt x="225" y="64"/>
                  </a:cubicBezTo>
                  <a:cubicBezTo>
                    <a:pt x="218" y="45"/>
                    <a:pt x="205" y="30"/>
                    <a:pt x="187" y="20"/>
                  </a:cubicBezTo>
                  <a:cubicBezTo>
                    <a:pt x="168" y="9"/>
                    <a:pt x="145" y="3"/>
                    <a:pt x="122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96">
              <a:extLst>
                <a:ext uri="{FF2B5EF4-FFF2-40B4-BE49-F238E27FC236}">
                  <a16:creationId xmlns:a16="http://schemas.microsoft.com/office/drawing/2014/main" id="{C0DB5499-B044-458F-B40B-B7C6E9463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8510" y="-2328863"/>
              <a:ext cx="165100" cy="292100"/>
            </a:xfrm>
            <a:custGeom>
              <a:avLst/>
              <a:gdLst>
                <a:gd name="T0" fmla="*/ 32 w 39"/>
                <a:gd name="T1" fmla="*/ 16 h 69"/>
                <a:gd name="T2" fmla="*/ 6 w 39"/>
                <a:gd name="T3" fmla="*/ 40 h 69"/>
                <a:gd name="T4" fmla="*/ 39 w 39"/>
                <a:gd name="T5" fmla="*/ 48 h 69"/>
                <a:gd name="T6" fmla="*/ 32 w 39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9">
                  <a:moveTo>
                    <a:pt x="32" y="16"/>
                  </a:moveTo>
                  <a:cubicBezTo>
                    <a:pt x="14" y="0"/>
                    <a:pt x="0" y="23"/>
                    <a:pt x="6" y="40"/>
                  </a:cubicBezTo>
                  <a:cubicBezTo>
                    <a:pt x="11" y="52"/>
                    <a:pt x="34" y="69"/>
                    <a:pt x="39" y="48"/>
                  </a:cubicBezTo>
                  <a:lnTo>
                    <a:pt x="3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97">
              <a:extLst>
                <a:ext uri="{FF2B5EF4-FFF2-40B4-BE49-F238E27FC236}">
                  <a16:creationId xmlns:a16="http://schemas.microsoft.com/office/drawing/2014/main" id="{A699B049-F424-43D5-B00F-19DA2AA1FE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56447" y="-2290763"/>
              <a:ext cx="165100" cy="215900"/>
            </a:xfrm>
            <a:custGeom>
              <a:avLst/>
              <a:gdLst>
                <a:gd name="T0" fmla="*/ 27 w 39"/>
                <a:gd name="T1" fmla="*/ 51 h 51"/>
                <a:gd name="T2" fmla="*/ 3 w 39"/>
                <a:gd name="T3" fmla="*/ 32 h 51"/>
                <a:gd name="T4" fmla="*/ 6 w 39"/>
                <a:gd name="T5" fmla="*/ 7 h 51"/>
                <a:gd name="T6" fmla="*/ 18 w 39"/>
                <a:gd name="T7" fmla="*/ 0 h 51"/>
                <a:gd name="T8" fmla="*/ 31 w 39"/>
                <a:gd name="T9" fmla="*/ 5 h 51"/>
                <a:gd name="T10" fmla="*/ 31 w 39"/>
                <a:gd name="T11" fmla="*/ 6 h 51"/>
                <a:gd name="T12" fmla="*/ 39 w 39"/>
                <a:gd name="T13" fmla="*/ 39 h 51"/>
                <a:gd name="T14" fmla="*/ 39 w 39"/>
                <a:gd name="T15" fmla="*/ 39 h 51"/>
                <a:gd name="T16" fmla="*/ 27 w 39"/>
                <a:gd name="T17" fmla="*/ 51 h 51"/>
                <a:gd name="T18" fmla="*/ 18 w 39"/>
                <a:gd name="T19" fmla="*/ 3 h 51"/>
                <a:gd name="T20" fmla="*/ 8 w 39"/>
                <a:gd name="T21" fmla="*/ 9 h 51"/>
                <a:gd name="T22" fmla="*/ 6 w 39"/>
                <a:gd name="T23" fmla="*/ 30 h 51"/>
                <a:gd name="T24" fmla="*/ 27 w 39"/>
                <a:gd name="T25" fmla="*/ 47 h 51"/>
                <a:gd name="T26" fmla="*/ 35 w 39"/>
                <a:gd name="T27" fmla="*/ 39 h 51"/>
                <a:gd name="T28" fmla="*/ 29 w 39"/>
                <a:gd name="T29" fmla="*/ 8 h 51"/>
                <a:gd name="T30" fmla="*/ 18 w 39"/>
                <a:gd name="T31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" h="51">
                  <a:moveTo>
                    <a:pt x="27" y="51"/>
                  </a:moveTo>
                  <a:cubicBezTo>
                    <a:pt x="18" y="51"/>
                    <a:pt x="6" y="40"/>
                    <a:pt x="3" y="32"/>
                  </a:cubicBezTo>
                  <a:cubicBezTo>
                    <a:pt x="0" y="24"/>
                    <a:pt x="1" y="14"/>
                    <a:pt x="6" y="7"/>
                  </a:cubicBezTo>
                  <a:cubicBezTo>
                    <a:pt x="9" y="3"/>
                    <a:pt x="13" y="0"/>
                    <a:pt x="18" y="0"/>
                  </a:cubicBezTo>
                  <a:cubicBezTo>
                    <a:pt x="23" y="0"/>
                    <a:pt x="27" y="2"/>
                    <a:pt x="31" y="5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6" y="49"/>
                    <a:pt x="30" y="51"/>
                    <a:pt x="27" y="51"/>
                  </a:cubicBezTo>
                  <a:close/>
                  <a:moveTo>
                    <a:pt x="18" y="3"/>
                  </a:moveTo>
                  <a:cubicBezTo>
                    <a:pt x="15" y="3"/>
                    <a:pt x="11" y="5"/>
                    <a:pt x="8" y="9"/>
                  </a:cubicBezTo>
                  <a:cubicBezTo>
                    <a:pt x="4" y="15"/>
                    <a:pt x="3" y="24"/>
                    <a:pt x="6" y="30"/>
                  </a:cubicBezTo>
                  <a:cubicBezTo>
                    <a:pt x="9" y="38"/>
                    <a:pt x="19" y="47"/>
                    <a:pt x="27" y="47"/>
                  </a:cubicBezTo>
                  <a:cubicBezTo>
                    <a:pt x="31" y="47"/>
                    <a:pt x="34" y="45"/>
                    <a:pt x="35" y="39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5" y="5"/>
                    <a:pt x="22" y="3"/>
                    <a:pt x="18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Freeform 98">
              <a:extLst>
                <a:ext uri="{FF2B5EF4-FFF2-40B4-BE49-F238E27FC236}">
                  <a16:creationId xmlns:a16="http://schemas.microsoft.com/office/drawing/2014/main" id="{241362D2-68CB-4249-A9C4-86AD0C141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5135" y="-2328863"/>
              <a:ext cx="168275" cy="292100"/>
            </a:xfrm>
            <a:custGeom>
              <a:avLst/>
              <a:gdLst>
                <a:gd name="T0" fmla="*/ 7 w 40"/>
                <a:gd name="T1" fmla="*/ 16 h 69"/>
                <a:gd name="T2" fmla="*/ 33 w 40"/>
                <a:gd name="T3" fmla="*/ 40 h 69"/>
                <a:gd name="T4" fmla="*/ 0 w 40"/>
                <a:gd name="T5" fmla="*/ 48 h 69"/>
                <a:gd name="T6" fmla="*/ 7 w 40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9">
                  <a:moveTo>
                    <a:pt x="7" y="16"/>
                  </a:moveTo>
                  <a:cubicBezTo>
                    <a:pt x="25" y="0"/>
                    <a:pt x="40" y="23"/>
                    <a:pt x="33" y="40"/>
                  </a:cubicBezTo>
                  <a:cubicBezTo>
                    <a:pt x="28" y="52"/>
                    <a:pt x="5" y="69"/>
                    <a:pt x="0" y="48"/>
                  </a:cubicBezTo>
                  <a:lnTo>
                    <a:pt x="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99">
              <a:extLst>
                <a:ext uri="{FF2B5EF4-FFF2-40B4-BE49-F238E27FC236}">
                  <a16:creationId xmlns:a16="http://schemas.microsoft.com/office/drawing/2014/main" id="{505B5129-DF5E-44FD-9538-670F660F92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80372" y="-2290763"/>
              <a:ext cx="165100" cy="215900"/>
            </a:xfrm>
            <a:custGeom>
              <a:avLst/>
              <a:gdLst>
                <a:gd name="T0" fmla="*/ 11 w 39"/>
                <a:gd name="T1" fmla="*/ 51 h 51"/>
                <a:gd name="T2" fmla="*/ 0 w 39"/>
                <a:gd name="T3" fmla="*/ 39 h 51"/>
                <a:gd name="T4" fmla="*/ 0 w 39"/>
                <a:gd name="T5" fmla="*/ 39 h 51"/>
                <a:gd name="T6" fmla="*/ 7 w 39"/>
                <a:gd name="T7" fmla="*/ 6 h 51"/>
                <a:gd name="T8" fmla="*/ 7 w 39"/>
                <a:gd name="T9" fmla="*/ 5 h 51"/>
                <a:gd name="T10" fmla="*/ 20 w 39"/>
                <a:gd name="T11" fmla="*/ 0 h 51"/>
                <a:gd name="T12" fmla="*/ 33 w 39"/>
                <a:gd name="T13" fmla="*/ 7 h 51"/>
                <a:gd name="T14" fmla="*/ 36 w 39"/>
                <a:gd name="T15" fmla="*/ 32 h 51"/>
                <a:gd name="T16" fmla="*/ 11 w 39"/>
                <a:gd name="T17" fmla="*/ 51 h 51"/>
                <a:gd name="T18" fmla="*/ 3 w 39"/>
                <a:gd name="T19" fmla="*/ 39 h 51"/>
                <a:gd name="T20" fmla="*/ 11 w 39"/>
                <a:gd name="T21" fmla="*/ 47 h 51"/>
                <a:gd name="T22" fmla="*/ 32 w 39"/>
                <a:gd name="T23" fmla="*/ 30 h 51"/>
                <a:gd name="T24" fmla="*/ 30 w 39"/>
                <a:gd name="T25" fmla="*/ 9 h 51"/>
                <a:gd name="T26" fmla="*/ 10 w 39"/>
                <a:gd name="T27" fmla="*/ 8 h 51"/>
                <a:gd name="T28" fmla="*/ 3 w 39"/>
                <a:gd name="T2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1">
                  <a:moveTo>
                    <a:pt x="11" y="51"/>
                  </a:moveTo>
                  <a:cubicBezTo>
                    <a:pt x="8" y="51"/>
                    <a:pt x="2" y="4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5" y="0"/>
                    <a:pt x="30" y="3"/>
                    <a:pt x="33" y="7"/>
                  </a:cubicBezTo>
                  <a:cubicBezTo>
                    <a:pt x="38" y="14"/>
                    <a:pt x="39" y="24"/>
                    <a:pt x="36" y="32"/>
                  </a:cubicBezTo>
                  <a:cubicBezTo>
                    <a:pt x="32" y="40"/>
                    <a:pt x="21" y="51"/>
                    <a:pt x="11" y="51"/>
                  </a:cubicBezTo>
                  <a:close/>
                  <a:moveTo>
                    <a:pt x="3" y="39"/>
                  </a:moveTo>
                  <a:cubicBezTo>
                    <a:pt x="4" y="45"/>
                    <a:pt x="7" y="47"/>
                    <a:pt x="11" y="47"/>
                  </a:cubicBezTo>
                  <a:cubicBezTo>
                    <a:pt x="19" y="47"/>
                    <a:pt x="30" y="38"/>
                    <a:pt x="32" y="30"/>
                  </a:cubicBezTo>
                  <a:cubicBezTo>
                    <a:pt x="35" y="24"/>
                    <a:pt x="34" y="15"/>
                    <a:pt x="30" y="9"/>
                  </a:cubicBezTo>
                  <a:cubicBezTo>
                    <a:pt x="25" y="2"/>
                    <a:pt x="17" y="1"/>
                    <a:pt x="10" y="8"/>
                  </a:cubicBezTo>
                  <a:lnTo>
                    <a:pt x="3" y="39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100">
              <a:extLst>
                <a:ext uri="{FF2B5EF4-FFF2-40B4-BE49-F238E27FC236}">
                  <a16:creationId xmlns:a16="http://schemas.microsoft.com/office/drawing/2014/main" id="{BB2EF4E8-44FC-459B-AEE6-11BE214353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3910" y="-2954338"/>
              <a:ext cx="1016000" cy="871538"/>
            </a:xfrm>
            <a:custGeom>
              <a:avLst/>
              <a:gdLst>
                <a:gd name="T0" fmla="*/ 226 w 240"/>
                <a:gd name="T1" fmla="*/ 74 h 205"/>
                <a:gd name="T2" fmla="*/ 187 w 240"/>
                <a:gd name="T3" fmla="*/ 28 h 205"/>
                <a:gd name="T4" fmla="*/ 28 w 240"/>
                <a:gd name="T5" fmla="*/ 55 h 205"/>
                <a:gd name="T6" fmla="*/ 33 w 240"/>
                <a:gd name="T7" fmla="*/ 205 h 205"/>
                <a:gd name="T8" fmla="*/ 33 w 240"/>
                <a:gd name="T9" fmla="*/ 197 h 205"/>
                <a:gd name="T10" fmla="*/ 30 w 240"/>
                <a:gd name="T11" fmla="*/ 140 h 205"/>
                <a:gd name="T12" fmla="*/ 69 w 240"/>
                <a:gd name="T13" fmla="*/ 104 h 205"/>
                <a:gd name="T14" fmla="*/ 140 w 240"/>
                <a:gd name="T15" fmla="*/ 82 h 205"/>
                <a:gd name="T16" fmla="*/ 187 w 240"/>
                <a:gd name="T17" fmla="*/ 51 h 205"/>
                <a:gd name="T18" fmla="*/ 187 w 240"/>
                <a:gd name="T19" fmla="*/ 75 h 205"/>
                <a:gd name="T20" fmla="*/ 194 w 240"/>
                <a:gd name="T21" fmla="*/ 106 h 205"/>
                <a:gd name="T22" fmla="*/ 211 w 240"/>
                <a:gd name="T23" fmla="*/ 160 h 205"/>
                <a:gd name="T24" fmla="*/ 214 w 240"/>
                <a:gd name="T25" fmla="*/ 204 h 205"/>
                <a:gd name="T26" fmla="*/ 226 w 240"/>
                <a:gd name="T27" fmla="*/ 74 h 205"/>
                <a:gd name="T28" fmla="*/ 186 w 240"/>
                <a:gd name="T29" fmla="*/ 51 h 205"/>
                <a:gd name="T30" fmla="*/ 187 w 240"/>
                <a:gd name="T31" fmla="*/ 50 h 205"/>
                <a:gd name="T32" fmla="*/ 187 w 240"/>
                <a:gd name="T33" fmla="*/ 50 h 205"/>
                <a:gd name="T34" fmla="*/ 186 w 240"/>
                <a:gd name="T35" fmla="*/ 5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205">
                  <a:moveTo>
                    <a:pt x="226" y="74"/>
                  </a:moveTo>
                  <a:cubicBezTo>
                    <a:pt x="219" y="56"/>
                    <a:pt x="207" y="40"/>
                    <a:pt x="187" y="28"/>
                  </a:cubicBezTo>
                  <a:cubicBezTo>
                    <a:pt x="138" y="0"/>
                    <a:pt x="64" y="6"/>
                    <a:pt x="28" y="55"/>
                  </a:cubicBezTo>
                  <a:cubicBezTo>
                    <a:pt x="0" y="94"/>
                    <a:pt x="18" y="163"/>
                    <a:pt x="33" y="205"/>
                  </a:cubicBezTo>
                  <a:cubicBezTo>
                    <a:pt x="33" y="202"/>
                    <a:pt x="33" y="200"/>
                    <a:pt x="33" y="197"/>
                  </a:cubicBezTo>
                  <a:cubicBezTo>
                    <a:pt x="31" y="178"/>
                    <a:pt x="27" y="159"/>
                    <a:pt x="30" y="140"/>
                  </a:cubicBezTo>
                  <a:cubicBezTo>
                    <a:pt x="33" y="120"/>
                    <a:pt x="51" y="111"/>
                    <a:pt x="69" y="104"/>
                  </a:cubicBezTo>
                  <a:cubicBezTo>
                    <a:pt x="92" y="96"/>
                    <a:pt x="117" y="91"/>
                    <a:pt x="140" y="82"/>
                  </a:cubicBezTo>
                  <a:cubicBezTo>
                    <a:pt x="161" y="74"/>
                    <a:pt x="172" y="66"/>
                    <a:pt x="187" y="51"/>
                  </a:cubicBezTo>
                  <a:cubicBezTo>
                    <a:pt x="188" y="54"/>
                    <a:pt x="187" y="71"/>
                    <a:pt x="187" y="75"/>
                  </a:cubicBezTo>
                  <a:cubicBezTo>
                    <a:pt x="188" y="86"/>
                    <a:pt x="190" y="96"/>
                    <a:pt x="194" y="106"/>
                  </a:cubicBezTo>
                  <a:cubicBezTo>
                    <a:pt x="201" y="125"/>
                    <a:pt x="210" y="139"/>
                    <a:pt x="211" y="160"/>
                  </a:cubicBezTo>
                  <a:cubicBezTo>
                    <a:pt x="212" y="171"/>
                    <a:pt x="210" y="190"/>
                    <a:pt x="214" y="204"/>
                  </a:cubicBezTo>
                  <a:cubicBezTo>
                    <a:pt x="229" y="164"/>
                    <a:pt x="240" y="113"/>
                    <a:pt x="226" y="74"/>
                  </a:cubicBezTo>
                  <a:close/>
                  <a:moveTo>
                    <a:pt x="186" y="51"/>
                  </a:moveTo>
                  <a:cubicBezTo>
                    <a:pt x="187" y="51"/>
                    <a:pt x="187" y="50"/>
                    <a:pt x="187" y="50"/>
                  </a:cubicBezTo>
                  <a:cubicBezTo>
                    <a:pt x="187" y="50"/>
                    <a:pt x="187" y="50"/>
                    <a:pt x="187" y="50"/>
                  </a:cubicBezTo>
                  <a:lnTo>
                    <a:pt x="186" y="51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Freeform 101">
              <a:extLst>
                <a:ext uri="{FF2B5EF4-FFF2-40B4-BE49-F238E27FC236}">
                  <a16:creationId xmlns:a16="http://schemas.microsoft.com/office/drawing/2014/main" id="{B4BE5F6C-24BC-43ED-9CA8-A0D700ACA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5872" y="-2024063"/>
              <a:ext cx="127000" cy="169863"/>
            </a:xfrm>
            <a:custGeom>
              <a:avLst/>
              <a:gdLst>
                <a:gd name="T0" fmla="*/ 0 w 30"/>
                <a:gd name="T1" fmla="*/ 16 h 40"/>
                <a:gd name="T2" fmla="*/ 15 w 30"/>
                <a:gd name="T3" fmla="*/ 10 h 40"/>
                <a:gd name="T4" fmla="*/ 26 w 30"/>
                <a:gd name="T5" fmla="*/ 10 h 40"/>
                <a:gd name="T6" fmla="*/ 24 w 30"/>
                <a:gd name="T7" fmla="*/ 25 h 40"/>
                <a:gd name="T8" fmla="*/ 2 w 30"/>
                <a:gd name="T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0">
                  <a:moveTo>
                    <a:pt x="0" y="16"/>
                  </a:moveTo>
                  <a:cubicBezTo>
                    <a:pt x="4" y="13"/>
                    <a:pt x="10" y="0"/>
                    <a:pt x="15" y="10"/>
                  </a:cubicBezTo>
                  <a:cubicBezTo>
                    <a:pt x="19" y="3"/>
                    <a:pt x="22" y="5"/>
                    <a:pt x="26" y="10"/>
                  </a:cubicBezTo>
                  <a:cubicBezTo>
                    <a:pt x="30" y="17"/>
                    <a:pt x="28" y="19"/>
                    <a:pt x="24" y="25"/>
                  </a:cubicBezTo>
                  <a:cubicBezTo>
                    <a:pt x="14" y="40"/>
                    <a:pt x="10" y="29"/>
                    <a:pt x="2" y="22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102">
              <a:extLst>
                <a:ext uri="{FF2B5EF4-FFF2-40B4-BE49-F238E27FC236}">
                  <a16:creationId xmlns:a16="http://schemas.microsoft.com/office/drawing/2014/main" id="{B99118A8-BCC1-42EB-A9C3-029AA9827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9047" y="-2120900"/>
              <a:ext cx="98425" cy="55563"/>
            </a:xfrm>
            <a:custGeom>
              <a:avLst/>
              <a:gdLst>
                <a:gd name="T0" fmla="*/ 22 w 23"/>
                <a:gd name="T1" fmla="*/ 12 h 13"/>
                <a:gd name="T2" fmla="*/ 20 w 23"/>
                <a:gd name="T3" fmla="*/ 11 h 13"/>
                <a:gd name="T4" fmla="*/ 14 w 23"/>
                <a:gd name="T5" fmla="*/ 3 h 13"/>
                <a:gd name="T6" fmla="*/ 3 w 23"/>
                <a:gd name="T7" fmla="*/ 12 h 13"/>
                <a:gd name="T8" fmla="*/ 1 w 23"/>
                <a:gd name="T9" fmla="*/ 12 h 13"/>
                <a:gd name="T10" fmla="*/ 0 w 23"/>
                <a:gd name="T11" fmla="*/ 10 h 13"/>
                <a:gd name="T12" fmla="*/ 14 w 23"/>
                <a:gd name="T13" fmla="*/ 0 h 13"/>
                <a:gd name="T14" fmla="*/ 23 w 23"/>
                <a:gd name="T15" fmla="*/ 10 h 13"/>
                <a:gd name="T16" fmla="*/ 22 w 23"/>
                <a:gd name="T17" fmla="*/ 12 h 13"/>
                <a:gd name="T18" fmla="*/ 22 w 23"/>
                <a:gd name="T19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3">
                  <a:moveTo>
                    <a:pt x="22" y="12"/>
                  </a:moveTo>
                  <a:cubicBezTo>
                    <a:pt x="21" y="12"/>
                    <a:pt x="20" y="12"/>
                    <a:pt x="20" y="11"/>
                  </a:cubicBezTo>
                  <a:cubicBezTo>
                    <a:pt x="19" y="8"/>
                    <a:pt x="17" y="4"/>
                    <a:pt x="14" y="3"/>
                  </a:cubicBezTo>
                  <a:cubicBezTo>
                    <a:pt x="10" y="3"/>
                    <a:pt x="6" y="6"/>
                    <a:pt x="3" y="12"/>
                  </a:cubicBezTo>
                  <a:cubicBezTo>
                    <a:pt x="2" y="12"/>
                    <a:pt x="1" y="13"/>
                    <a:pt x="1" y="12"/>
                  </a:cubicBezTo>
                  <a:cubicBezTo>
                    <a:pt x="0" y="12"/>
                    <a:pt x="0" y="11"/>
                    <a:pt x="0" y="10"/>
                  </a:cubicBezTo>
                  <a:cubicBezTo>
                    <a:pt x="4" y="4"/>
                    <a:pt x="9" y="0"/>
                    <a:pt x="14" y="0"/>
                  </a:cubicBezTo>
                  <a:cubicBezTo>
                    <a:pt x="17" y="1"/>
                    <a:pt x="21" y="3"/>
                    <a:pt x="23" y="10"/>
                  </a:cubicBezTo>
                  <a:cubicBezTo>
                    <a:pt x="23" y="11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val 103">
              <a:extLst>
                <a:ext uri="{FF2B5EF4-FFF2-40B4-BE49-F238E27FC236}">
                  <a16:creationId xmlns:a16="http://schemas.microsoft.com/office/drawing/2014/main" id="{7D98E53C-6FB5-4D0F-8C44-D78C99950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1572" y="-2257425"/>
              <a:ext cx="63500" cy="63500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val 104">
              <a:extLst>
                <a:ext uri="{FF2B5EF4-FFF2-40B4-BE49-F238E27FC236}">
                  <a16:creationId xmlns:a16="http://schemas.microsoft.com/office/drawing/2014/main" id="{17A1F23C-0375-4A76-8553-691DD2A01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3672" y="-2257425"/>
              <a:ext cx="68263" cy="63500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105">
              <a:extLst>
                <a:ext uri="{FF2B5EF4-FFF2-40B4-BE49-F238E27FC236}">
                  <a16:creationId xmlns:a16="http://schemas.microsoft.com/office/drawing/2014/main" id="{3CEBC228-5A15-426C-8376-79E0AD52D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3310" y="-2325688"/>
              <a:ext cx="165100" cy="42863"/>
            </a:xfrm>
            <a:custGeom>
              <a:avLst/>
              <a:gdLst>
                <a:gd name="T0" fmla="*/ 1 w 39"/>
                <a:gd name="T1" fmla="*/ 10 h 10"/>
                <a:gd name="T2" fmla="*/ 0 w 39"/>
                <a:gd name="T3" fmla="*/ 9 h 10"/>
                <a:gd name="T4" fmla="*/ 1 w 39"/>
                <a:gd name="T5" fmla="*/ 7 h 10"/>
                <a:gd name="T6" fmla="*/ 37 w 39"/>
                <a:gd name="T7" fmla="*/ 1 h 10"/>
                <a:gd name="T8" fmla="*/ 39 w 39"/>
                <a:gd name="T9" fmla="*/ 3 h 10"/>
                <a:gd name="T10" fmla="*/ 37 w 39"/>
                <a:gd name="T11" fmla="*/ 4 h 10"/>
                <a:gd name="T12" fmla="*/ 2 w 39"/>
                <a:gd name="T13" fmla="*/ 9 h 10"/>
                <a:gd name="T14" fmla="*/ 1 w 39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0">
                  <a:moveTo>
                    <a:pt x="1" y="10"/>
                  </a:moveTo>
                  <a:cubicBezTo>
                    <a:pt x="1" y="10"/>
                    <a:pt x="0" y="9"/>
                    <a:pt x="0" y="9"/>
                  </a:cubicBezTo>
                  <a:cubicBezTo>
                    <a:pt x="0" y="8"/>
                    <a:pt x="0" y="7"/>
                    <a:pt x="1" y="7"/>
                  </a:cubicBezTo>
                  <a:cubicBezTo>
                    <a:pt x="14" y="1"/>
                    <a:pt x="24" y="0"/>
                    <a:pt x="37" y="1"/>
                  </a:cubicBezTo>
                  <a:cubicBezTo>
                    <a:pt x="38" y="1"/>
                    <a:pt x="39" y="2"/>
                    <a:pt x="39" y="3"/>
                  </a:cubicBezTo>
                  <a:cubicBezTo>
                    <a:pt x="39" y="4"/>
                    <a:pt x="38" y="5"/>
                    <a:pt x="37" y="4"/>
                  </a:cubicBezTo>
                  <a:cubicBezTo>
                    <a:pt x="24" y="4"/>
                    <a:pt x="14" y="4"/>
                    <a:pt x="2" y="9"/>
                  </a:cubicBezTo>
                  <a:cubicBezTo>
                    <a:pt x="2" y="10"/>
                    <a:pt x="2" y="10"/>
                    <a:pt x="1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106">
              <a:extLst>
                <a:ext uri="{FF2B5EF4-FFF2-40B4-BE49-F238E27FC236}">
                  <a16:creationId xmlns:a16="http://schemas.microsoft.com/office/drawing/2014/main" id="{4D5B8D80-3DCA-4746-BD9C-FCCA473C9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872" y="-2325688"/>
              <a:ext cx="169863" cy="42863"/>
            </a:xfrm>
            <a:custGeom>
              <a:avLst/>
              <a:gdLst>
                <a:gd name="T0" fmla="*/ 38 w 40"/>
                <a:gd name="T1" fmla="*/ 10 h 10"/>
                <a:gd name="T2" fmla="*/ 37 w 40"/>
                <a:gd name="T3" fmla="*/ 9 h 10"/>
                <a:gd name="T4" fmla="*/ 2 w 40"/>
                <a:gd name="T5" fmla="*/ 4 h 10"/>
                <a:gd name="T6" fmla="*/ 0 w 40"/>
                <a:gd name="T7" fmla="*/ 3 h 10"/>
                <a:gd name="T8" fmla="*/ 2 w 40"/>
                <a:gd name="T9" fmla="*/ 1 h 10"/>
                <a:gd name="T10" fmla="*/ 38 w 40"/>
                <a:gd name="T11" fmla="*/ 7 h 10"/>
                <a:gd name="T12" fmla="*/ 39 w 40"/>
                <a:gd name="T13" fmla="*/ 9 h 10"/>
                <a:gd name="T14" fmla="*/ 38 w 4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10">
                  <a:moveTo>
                    <a:pt x="38" y="10"/>
                  </a:moveTo>
                  <a:cubicBezTo>
                    <a:pt x="38" y="10"/>
                    <a:pt x="37" y="10"/>
                    <a:pt x="37" y="9"/>
                  </a:cubicBezTo>
                  <a:cubicBezTo>
                    <a:pt x="25" y="4"/>
                    <a:pt x="15" y="4"/>
                    <a:pt x="2" y="4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15" y="0"/>
                    <a:pt x="26" y="1"/>
                    <a:pt x="38" y="7"/>
                  </a:cubicBezTo>
                  <a:cubicBezTo>
                    <a:pt x="39" y="7"/>
                    <a:pt x="40" y="8"/>
                    <a:pt x="39" y="9"/>
                  </a:cubicBezTo>
                  <a:cubicBezTo>
                    <a:pt x="39" y="9"/>
                    <a:pt x="38" y="10"/>
                    <a:pt x="38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017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2;p39">
            <a:extLst>
              <a:ext uri="{FF2B5EF4-FFF2-40B4-BE49-F238E27FC236}">
                <a16:creationId xmlns:a16="http://schemas.microsoft.com/office/drawing/2014/main" id="{458AFC3B-FD3B-42ED-8667-1A5A05EB3D44}"/>
              </a:ext>
            </a:extLst>
          </p:cNvPr>
          <p:cNvSpPr/>
          <p:nvPr/>
        </p:nvSpPr>
        <p:spPr>
          <a:xfrm>
            <a:off x="209530" y="608608"/>
            <a:ext cx="10915669" cy="2569117"/>
          </a:xfrm>
          <a:prstGeom prst="roundRect">
            <a:avLst>
              <a:gd name="adj" fmla="val 72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3" name="Google Shape;243;p39">
            <a:extLst>
              <a:ext uri="{FF2B5EF4-FFF2-40B4-BE49-F238E27FC236}">
                <a16:creationId xmlns:a16="http://schemas.microsoft.com/office/drawing/2014/main" id="{155B0332-C0F1-40CF-88F3-7C2006F6FBD1}"/>
              </a:ext>
            </a:extLst>
          </p:cNvPr>
          <p:cNvSpPr txBox="1"/>
          <p:nvPr/>
        </p:nvSpPr>
        <p:spPr>
          <a:xfrm>
            <a:off x="2496564" y="1105469"/>
            <a:ext cx="3022471" cy="90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5400" b="1" kern="0" dirty="0" err="1">
                <a:solidFill>
                  <a:srgbClr val="180161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Jhonn</a:t>
            </a:r>
            <a:endParaRPr sz="4800" kern="0" dirty="0">
              <a:solidFill>
                <a:srgbClr val="180161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4" name="Google Shape;244;p39">
            <a:extLst>
              <a:ext uri="{FF2B5EF4-FFF2-40B4-BE49-F238E27FC236}">
                <a16:creationId xmlns:a16="http://schemas.microsoft.com/office/drawing/2014/main" id="{53DEBADF-509C-4E86-B853-542E70F870EB}"/>
              </a:ext>
            </a:extLst>
          </p:cNvPr>
          <p:cNvSpPr/>
          <p:nvPr/>
        </p:nvSpPr>
        <p:spPr>
          <a:xfrm>
            <a:off x="6096000" y="1248330"/>
            <a:ext cx="4658436" cy="90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000" i="1" kern="0" dirty="0">
                <a:solidFill>
                  <a:srgbClr val="595959"/>
                </a:solidFill>
                <a:latin typeface="Comic Sans MS" panose="030F0702030302020204" pitchFamily="66" charset="0"/>
                <a:ea typeface="Inter"/>
                <a:cs typeface="Inter"/>
                <a:sym typeface="Inter"/>
              </a:rPr>
              <a:t>“Lorem ipsum dolor sit amet, consectetur adipiscing elit, sed do eiusmod tempor”</a:t>
            </a:r>
            <a:endParaRPr sz="3200"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5" name="Google Shape;245;p39">
            <a:extLst>
              <a:ext uri="{FF2B5EF4-FFF2-40B4-BE49-F238E27FC236}">
                <a16:creationId xmlns:a16="http://schemas.microsoft.com/office/drawing/2014/main" id="{439DBAAD-E7BB-45F4-8697-2C4158D85D99}"/>
              </a:ext>
            </a:extLst>
          </p:cNvPr>
          <p:cNvSpPr txBox="1"/>
          <p:nvPr/>
        </p:nvSpPr>
        <p:spPr>
          <a:xfrm>
            <a:off x="7322719" y="5774420"/>
            <a:ext cx="4509890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b="1" kern="0" dirty="0" err="1">
                <a:solidFill>
                  <a:srgbClr val="595959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Funij.com</a:t>
            </a:r>
            <a:r>
              <a:rPr lang="en-US" b="1" kern="0" dirty="0">
                <a:solidFill>
                  <a:srgbClr val="595959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 by Muhamad Rizki Sunarya</a:t>
            </a:r>
            <a:endParaRPr lang="en-US"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grpSp>
        <p:nvGrpSpPr>
          <p:cNvPr id="6" name="Google Shape;246;p39">
            <a:extLst>
              <a:ext uri="{FF2B5EF4-FFF2-40B4-BE49-F238E27FC236}">
                <a16:creationId xmlns:a16="http://schemas.microsoft.com/office/drawing/2014/main" id="{79125E89-621F-417E-B760-051A09F9F4D6}"/>
              </a:ext>
            </a:extLst>
          </p:cNvPr>
          <p:cNvGrpSpPr/>
          <p:nvPr/>
        </p:nvGrpSpPr>
        <p:grpSpPr>
          <a:xfrm>
            <a:off x="6834200" y="5762963"/>
            <a:ext cx="363638" cy="367573"/>
            <a:chOff x="4951411" y="1419225"/>
            <a:chExt cx="442539" cy="442539"/>
          </a:xfrm>
        </p:grpSpPr>
        <p:grpSp>
          <p:nvGrpSpPr>
            <p:cNvPr id="7" name="Google Shape;247;p39">
              <a:extLst>
                <a:ext uri="{FF2B5EF4-FFF2-40B4-BE49-F238E27FC236}">
                  <a16:creationId xmlns:a16="http://schemas.microsoft.com/office/drawing/2014/main" id="{C1C5BEC9-AFB2-4C1C-863E-539E435DA0D8}"/>
                </a:ext>
              </a:extLst>
            </p:cNvPr>
            <p:cNvGrpSpPr/>
            <p:nvPr/>
          </p:nvGrpSpPr>
          <p:grpSpPr>
            <a:xfrm>
              <a:off x="4951411" y="1419225"/>
              <a:ext cx="442539" cy="442539"/>
              <a:chOff x="4951411" y="1419225"/>
              <a:chExt cx="442539" cy="442539"/>
            </a:xfrm>
          </p:grpSpPr>
          <p:sp>
            <p:nvSpPr>
              <p:cNvPr id="9" name="Google Shape;248;p39">
                <a:extLst>
                  <a:ext uri="{FF2B5EF4-FFF2-40B4-BE49-F238E27FC236}">
                    <a16:creationId xmlns:a16="http://schemas.microsoft.com/office/drawing/2014/main" id="{C3CD7164-D798-46A5-89C7-58F03E65E974}"/>
                  </a:ext>
                </a:extLst>
              </p:cNvPr>
              <p:cNvSpPr/>
              <p:nvPr/>
            </p:nvSpPr>
            <p:spPr>
              <a:xfrm rot="5400000">
                <a:off x="4951411" y="1419225"/>
                <a:ext cx="442539" cy="442539"/>
              </a:xfrm>
              <a:prstGeom prst="ellipse">
                <a:avLst/>
              </a:prstGeom>
              <a:gradFill>
                <a:gsLst>
                  <a:gs pos="0">
                    <a:srgbClr val="73DEDE"/>
                  </a:gs>
                  <a:gs pos="15000">
                    <a:srgbClr val="73DEDE"/>
                  </a:gs>
                  <a:gs pos="45000">
                    <a:srgbClr val="2AD0D0"/>
                  </a:gs>
                  <a:gs pos="80000">
                    <a:srgbClr val="0F4242"/>
                  </a:gs>
                  <a:gs pos="100000">
                    <a:srgbClr val="0F424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mic Sans MS" panose="030F0702030302020204" pitchFamily="66" charset="0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0" name="Google Shape;249;p39">
                <a:extLst>
                  <a:ext uri="{FF2B5EF4-FFF2-40B4-BE49-F238E27FC236}">
                    <a16:creationId xmlns:a16="http://schemas.microsoft.com/office/drawing/2014/main" id="{3D44D9DF-80FE-4613-A5E3-187AF79DD1A8}"/>
                  </a:ext>
                </a:extLst>
              </p:cNvPr>
              <p:cNvSpPr/>
              <p:nvPr/>
            </p:nvSpPr>
            <p:spPr>
              <a:xfrm rot="5400000">
                <a:off x="4951411" y="1419225"/>
                <a:ext cx="442539" cy="442539"/>
              </a:xfrm>
              <a:prstGeom prst="ellipse">
                <a:avLst/>
              </a:prstGeom>
              <a:solidFill>
                <a:srgbClr val="EB3678"/>
              </a:solidFill>
              <a:ln>
                <a:noFill/>
              </a:ln>
              <a:effectLst>
                <a:outerShdw blurRad="508000" dist="165100" dir="5400000" algn="ctr" rotWithShape="0">
                  <a:srgbClr val="000000">
                    <a:alpha val="9803"/>
                  </a:srgbClr>
                </a:outerShdw>
              </a:effectLst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mic Sans MS" panose="030F0702030302020204" pitchFamily="66" charset="0"/>
                  <a:ea typeface="Inter"/>
                  <a:cs typeface="Inter"/>
                  <a:sym typeface="Inter"/>
                </a:endParaRPr>
              </a:p>
            </p:txBody>
          </p:sp>
        </p:grpSp>
        <p:sp>
          <p:nvSpPr>
            <p:cNvPr id="8" name="Google Shape;250;p39">
              <a:extLst>
                <a:ext uri="{FF2B5EF4-FFF2-40B4-BE49-F238E27FC236}">
                  <a16:creationId xmlns:a16="http://schemas.microsoft.com/office/drawing/2014/main" id="{59573BE8-6906-4E1E-A4DF-21C637ABC49D}"/>
                </a:ext>
              </a:extLst>
            </p:cNvPr>
            <p:cNvSpPr/>
            <p:nvPr/>
          </p:nvSpPr>
          <p:spPr>
            <a:xfrm rot="5400000">
              <a:off x="5101936" y="1596959"/>
              <a:ext cx="141490" cy="87071"/>
            </a:xfrm>
            <a:custGeom>
              <a:avLst/>
              <a:gdLst/>
              <a:ahLst/>
              <a:cxnLst/>
              <a:rect l="l" t="t" r="r" b="b"/>
              <a:pathLst>
                <a:path w="148392" h="91318" extrusionOk="0">
                  <a:moveTo>
                    <a:pt x="133984" y="88463"/>
                  </a:moveTo>
                  <a:cubicBezTo>
                    <a:pt x="130957" y="88461"/>
                    <a:pt x="128054" y="87258"/>
                    <a:pt x="125914" y="85118"/>
                  </a:cubicBezTo>
                  <a:lnTo>
                    <a:pt x="76910" y="36114"/>
                  </a:lnTo>
                  <a:lnTo>
                    <a:pt x="27906" y="85118"/>
                  </a:lnTo>
                  <a:cubicBezTo>
                    <a:pt x="23371" y="89498"/>
                    <a:pt x="16145" y="89372"/>
                    <a:pt x="11765" y="84837"/>
                  </a:cubicBezTo>
                  <a:cubicBezTo>
                    <a:pt x="7493" y="80414"/>
                    <a:pt x="7493" y="73401"/>
                    <a:pt x="11765" y="68977"/>
                  </a:cubicBezTo>
                  <a:lnTo>
                    <a:pt x="68840" y="11903"/>
                  </a:lnTo>
                  <a:cubicBezTo>
                    <a:pt x="73297" y="7447"/>
                    <a:pt x="80523" y="7447"/>
                    <a:pt x="84980" y="11903"/>
                  </a:cubicBezTo>
                  <a:lnTo>
                    <a:pt x="142054" y="68977"/>
                  </a:lnTo>
                  <a:cubicBezTo>
                    <a:pt x="146512" y="73436"/>
                    <a:pt x="146511" y="80663"/>
                    <a:pt x="142052" y="85120"/>
                  </a:cubicBezTo>
                  <a:cubicBezTo>
                    <a:pt x="139912" y="87259"/>
                    <a:pt x="137010" y="88461"/>
                    <a:pt x="133984" y="884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304800" dist="190500" dir="8100000" sx="85000" sy="85000" algn="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1" name="Google Shape;252;p39">
            <a:extLst>
              <a:ext uri="{FF2B5EF4-FFF2-40B4-BE49-F238E27FC236}">
                <a16:creationId xmlns:a16="http://schemas.microsoft.com/office/drawing/2014/main" id="{7CF9DF0E-E983-4805-9B7A-FBA3A668FA94}"/>
              </a:ext>
            </a:extLst>
          </p:cNvPr>
          <p:cNvSpPr txBox="1"/>
          <p:nvPr/>
        </p:nvSpPr>
        <p:spPr>
          <a:xfrm>
            <a:off x="2410293" y="3689860"/>
            <a:ext cx="4053676" cy="139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800" b="1" kern="0" dirty="0">
                <a:solidFill>
                  <a:srgbClr val="3F3F3F"/>
                </a:solidFill>
                <a:latin typeface="Comic Sans MS" panose="030F0702030302020204" pitchFamily="66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  <a:sym typeface="Arial"/>
            </a:endParaRPr>
          </a:p>
        </p:txBody>
      </p:sp>
      <p:sp>
        <p:nvSpPr>
          <p:cNvPr id="12" name="Google Shape;253;p39">
            <a:extLst>
              <a:ext uri="{FF2B5EF4-FFF2-40B4-BE49-F238E27FC236}">
                <a16:creationId xmlns:a16="http://schemas.microsoft.com/office/drawing/2014/main" id="{3DDEEDEA-72DB-4AAB-9A21-5ED764D767AD}"/>
              </a:ext>
            </a:extLst>
          </p:cNvPr>
          <p:cNvSpPr txBox="1"/>
          <p:nvPr/>
        </p:nvSpPr>
        <p:spPr>
          <a:xfrm>
            <a:off x="2410293" y="5211189"/>
            <a:ext cx="4053676" cy="909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400" kern="0" dirty="0">
                <a:solidFill>
                  <a:srgbClr val="7F7F7F"/>
                </a:solidFill>
                <a:latin typeface="Comic Sans MS" panose="030F0702030302020204" pitchFamily="66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400" kern="0" dirty="0">
              <a:solidFill>
                <a:srgbClr val="7F7F7F"/>
              </a:solidFill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13" name="Google Shape;259;p39">
            <a:extLst>
              <a:ext uri="{FF2B5EF4-FFF2-40B4-BE49-F238E27FC236}">
                <a16:creationId xmlns:a16="http://schemas.microsoft.com/office/drawing/2014/main" id="{81BA9E9E-F0C5-448B-80B9-D21DAFBB211B}"/>
              </a:ext>
            </a:extLst>
          </p:cNvPr>
          <p:cNvSpPr/>
          <p:nvPr/>
        </p:nvSpPr>
        <p:spPr>
          <a:xfrm>
            <a:off x="2571365" y="2021961"/>
            <a:ext cx="1869967" cy="487377"/>
          </a:xfrm>
          <a:prstGeom prst="roundRect">
            <a:avLst>
              <a:gd name="adj" fmla="val 50000"/>
            </a:avLst>
          </a:prstGeom>
          <a:solidFill>
            <a:srgbClr val="18016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Inter"/>
              <a:cs typeface="Inter"/>
              <a:sym typeface="Inter"/>
            </a:endParaRPr>
          </a:p>
        </p:txBody>
      </p:sp>
      <p:grpSp>
        <p:nvGrpSpPr>
          <p:cNvPr id="14" name="Google Shape;260;p39">
            <a:extLst>
              <a:ext uri="{FF2B5EF4-FFF2-40B4-BE49-F238E27FC236}">
                <a16:creationId xmlns:a16="http://schemas.microsoft.com/office/drawing/2014/main" id="{BCE0931C-BCB2-48A2-8A84-7ACD5F048D95}"/>
              </a:ext>
            </a:extLst>
          </p:cNvPr>
          <p:cNvGrpSpPr/>
          <p:nvPr/>
        </p:nvGrpSpPr>
        <p:grpSpPr>
          <a:xfrm>
            <a:off x="2880449" y="2179824"/>
            <a:ext cx="1255852" cy="194717"/>
            <a:chOff x="3753990" y="4826794"/>
            <a:chExt cx="1414255" cy="216929"/>
          </a:xfrm>
        </p:grpSpPr>
        <p:sp>
          <p:nvSpPr>
            <p:cNvPr id="15" name="Google Shape;261;p39">
              <a:extLst>
                <a:ext uri="{FF2B5EF4-FFF2-40B4-BE49-F238E27FC236}">
                  <a16:creationId xmlns:a16="http://schemas.microsoft.com/office/drawing/2014/main" id="{6A5C2DE2-D8E6-4B65-BA9B-3F78DCD8404F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6" name="Google Shape;262;p39">
              <a:extLst>
                <a:ext uri="{FF2B5EF4-FFF2-40B4-BE49-F238E27FC236}">
                  <a16:creationId xmlns:a16="http://schemas.microsoft.com/office/drawing/2014/main" id="{EF1311BD-F1B0-423B-8324-F4AEA667CA32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7" name="Google Shape;263;p39">
              <a:extLst>
                <a:ext uri="{FF2B5EF4-FFF2-40B4-BE49-F238E27FC236}">
                  <a16:creationId xmlns:a16="http://schemas.microsoft.com/office/drawing/2014/main" id="{94384BAE-82F0-4847-AB5D-5885C18F5AE3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8" name="Google Shape;264;p39">
              <a:extLst>
                <a:ext uri="{FF2B5EF4-FFF2-40B4-BE49-F238E27FC236}">
                  <a16:creationId xmlns:a16="http://schemas.microsoft.com/office/drawing/2014/main" id="{6BCC5CDA-C44A-48E7-BD39-BBAD5839532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9" name="Google Shape;265;p39">
              <a:extLst>
                <a:ext uri="{FF2B5EF4-FFF2-40B4-BE49-F238E27FC236}">
                  <a16:creationId xmlns:a16="http://schemas.microsoft.com/office/drawing/2014/main" id="{A9DD7E47-1864-47F0-A086-EFF850D231BF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20" name="Google Shape;274;p39">
            <a:extLst>
              <a:ext uri="{FF2B5EF4-FFF2-40B4-BE49-F238E27FC236}">
                <a16:creationId xmlns:a16="http://schemas.microsoft.com/office/drawing/2014/main" id="{0ED28316-47F2-4A67-AD41-B38DE51028B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559761" y="957120"/>
            <a:ext cx="1832906" cy="1854445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9DFA57D6-7679-4692-828D-3F0F84852801}"/>
              </a:ext>
            </a:extLst>
          </p:cNvPr>
          <p:cNvGrpSpPr/>
          <p:nvPr/>
        </p:nvGrpSpPr>
        <p:grpSpPr>
          <a:xfrm>
            <a:off x="748190" y="1458400"/>
            <a:ext cx="1304925" cy="1824038"/>
            <a:chOff x="4422860" y="-2997200"/>
            <a:chExt cx="1304925" cy="1824038"/>
          </a:xfrm>
        </p:grpSpPr>
        <p:sp>
          <p:nvSpPr>
            <p:cNvPr id="39" name="Freeform 113">
              <a:extLst>
                <a:ext uri="{FF2B5EF4-FFF2-40B4-BE49-F238E27FC236}">
                  <a16:creationId xmlns:a16="http://schemas.microsoft.com/office/drawing/2014/main" id="{87EB09CF-2146-457D-8588-3209F221B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760" y="-2997200"/>
              <a:ext cx="407988" cy="276225"/>
            </a:xfrm>
            <a:custGeom>
              <a:avLst/>
              <a:gdLst>
                <a:gd name="T0" fmla="*/ 24 w 96"/>
                <a:gd name="T1" fmla="*/ 58 h 65"/>
                <a:gd name="T2" fmla="*/ 11 w 96"/>
                <a:gd name="T3" fmla="*/ 14 h 65"/>
                <a:gd name="T4" fmla="*/ 65 w 96"/>
                <a:gd name="T5" fmla="*/ 4 h 65"/>
                <a:gd name="T6" fmla="*/ 95 w 96"/>
                <a:gd name="T7" fmla="*/ 35 h 65"/>
                <a:gd name="T8" fmla="*/ 65 w 96"/>
                <a:gd name="T9" fmla="*/ 5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5">
                  <a:moveTo>
                    <a:pt x="24" y="58"/>
                  </a:moveTo>
                  <a:cubicBezTo>
                    <a:pt x="2" y="59"/>
                    <a:pt x="0" y="27"/>
                    <a:pt x="11" y="14"/>
                  </a:cubicBezTo>
                  <a:cubicBezTo>
                    <a:pt x="24" y="0"/>
                    <a:pt x="48" y="1"/>
                    <a:pt x="65" y="4"/>
                  </a:cubicBezTo>
                  <a:cubicBezTo>
                    <a:pt x="81" y="7"/>
                    <a:pt x="96" y="17"/>
                    <a:pt x="95" y="35"/>
                  </a:cubicBezTo>
                  <a:cubicBezTo>
                    <a:pt x="94" y="46"/>
                    <a:pt x="73" y="65"/>
                    <a:pt x="65" y="59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23334FEC-30F6-4D07-AF23-07E573DC68F0}"/>
                </a:ext>
              </a:extLst>
            </p:cNvPr>
            <p:cNvGrpSpPr/>
            <p:nvPr/>
          </p:nvGrpSpPr>
          <p:grpSpPr>
            <a:xfrm>
              <a:off x="4422860" y="-2840038"/>
              <a:ext cx="1304925" cy="1666876"/>
              <a:chOff x="4422860" y="-2840038"/>
              <a:chExt cx="1304925" cy="1666876"/>
            </a:xfrm>
          </p:grpSpPr>
          <p:sp>
            <p:nvSpPr>
              <p:cNvPr id="41" name="Freeform 109">
                <a:extLst>
                  <a:ext uri="{FF2B5EF4-FFF2-40B4-BE49-F238E27FC236}">
                    <a16:creationId xmlns:a16="http://schemas.microsoft.com/office/drawing/2014/main" id="{99C76AAB-0070-4295-9F07-0DF9FB3C4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2860" y="-1831975"/>
                <a:ext cx="1296988" cy="615950"/>
              </a:xfrm>
              <a:custGeom>
                <a:avLst/>
                <a:gdLst>
                  <a:gd name="T0" fmla="*/ 133 w 306"/>
                  <a:gd name="T1" fmla="*/ 3 h 145"/>
                  <a:gd name="T2" fmla="*/ 69 w 306"/>
                  <a:gd name="T3" fmla="*/ 61 h 145"/>
                  <a:gd name="T4" fmla="*/ 25 w 306"/>
                  <a:gd name="T5" fmla="*/ 84 h 145"/>
                  <a:gd name="T6" fmla="*/ 55 w 306"/>
                  <a:gd name="T7" fmla="*/ 120 h 145"/>
                  <a:gd name="T8" fmla="*/ 306 w 306"/>
                  <a:gd name="T9" fmla="*/ 73 h 145"/>
                  <a:gd name="T10" fmla="*/ 230 w 306"/>
                  <a:gd name="T11" fmla="*/ 45 h 145"/>
                  <a:gd name="T12" fmla="*/ 188 w 306"/>
                  <a:gd name="T13" fmla="*/ 39 h 145"/>
                  <a:gd name="T14" fmla="*/ 182 w 306"/>
                  <a:gd name="T1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145">
                    <a:moveTo>
                      <a:pt x="133" y="3"/>
                    </a:moveTo>
                    <a:cubicBezTo>
                      <a:pt x="147" y="46"/>
                      <a:pt x="100" y="47"/>
                      <a:pt x="69" y="61"/>
                    </a:cubicBezTo>
                    <a:cubicBezTo>
                      <a:pt x="54" y="68"/>
                      <a:pt x="38" y="73"/>
                      <a:pt x="25" y="84"/>
                    </a:cubicBezTo>
                    <a:cubicBezTo>
                      <a:pt x="0" y="106"/>
                      <a:pt x="34" y="114"/>
                      <a:pt x="55" y="120"/>
                    </a:cubicBezTo>
                    <a:cubicBezTo>
                      <a:pt x="141" y="145"/>
                      <a:pt x="241" y="142"/>
                      <a:pt x="306" y="73"/>
                    </a:cubicBezTo>
                    <a:cubicBezTo>
                      <a:pt x="292" y="51"/>
                      <a:pt x="254" y="47"/>
                      <a:pt x="230" y="45"/>
                    </a:cubicBezTo>
                    <a:cubicBezTo>
                      <a:pt x="221" y="44"/>
                      <a:pt x="195" y="44"/>
                      <a:pt x="188" y="39"/>
                    </a:cubicBezTo>
                    <a:cubicBezTo>
                      <a:pt x="181" y="33"/>
                      <a:pt x="181" y="9"/>
                      <a:pt x="18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Freeform 110">
                <a:extLst>
                  <a:ext uri="{FF2B5EF4-FFF2-40B4-BE49-F238E27FC236}">
                    <a16:creationId xmlns:a16="http://schemas.microsoft.com/office/drawing/2014/main" id="{8DA5AF1D-BDA0-433A-B212-0DC193B20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8422" y="-1831975"/>
                <a:ext cx="1249363" cy="658813"/>
              </a:xfrm>
              <a:custGeom>
                <a:avLst/>
                <a:gdLst>
                  <a:gd name="T0" fmla="*/ 138 w 295"/>
                  <a:gd name="T1" fmla="*/ 136 h 155"/>
                  <a:gd name="T2" fmla="*/ 41 w 295"/>
                  <a:gd name="T3" fmla="*/ 122 h 155"/>
                  <a:gd name="T4" fmla="*/ 37 w 295"/>
                  <a:gd name="T5" fmla="*/ 120 h 155"/>
                  <a:gd name="T6" fmla="*/ 2 w 295"/>
                  <a:gd name="T7" fmla="*/ 101 h 155"/>
                  <a:gd name="T8" fmla="*/ 11 w 295"/>
                  <a:gd name="T9" fmla="*/ 83 h 155"/>
                  <a:gd name="T10" fmla="*/ 47 w 295"/>
                  <a:gd name="T11" fmla="*/ 63 h 155"/>
                  <a:gd name="T12" fmla="*/ 56 w 295"/>
                  <a:gd name="T13" fmla="*/ 59 h 155"/>
                  <a:gd name="T14" fmla="*/ 78 w 295"/>
                  <a:gd name="T15" fmla="*/ 51 h 155"/>
                  <a:gd name="T16" fmla="*/ 118 w 295"/>
                  <a:gd name="T17" fmla="*/ 3 h 155"/>
                  <a:gd name="T18" fmla="*/ 122 w 295"/>
                  <a:gd name="T19" fmla="*/ 2 h 155"/>
                  <a:gd name="T20" fmla="*/ 79 w 295"/>
                  <a:gd name="T21" fmla="*/ 55 h 155"/>
                  <a:gd name="T22" fmla="*/ 57 w 295"/>
                  <a:gd name="T23" fmla="*/ 63 h 155"/>
                  <a:gd name="T24" fmla="*/ 48 w 295"/>
                  <a:gd name="T25" fmla="*/ 67 h 155"/>
                  <a:gd name="T26" fmla="*/ 14 w 295"/>
                  <a:gd name="T27" fmla="*/ 86 h 155"/>
                  <a:gd name="T28" fmla="*/ 5 w 295"/>
                  <a:gd name="T29" fmla="*/ 100 h 155"/>
                  <a:gd name="T30" fmla="*/ 38 w 295"/>
                  <a:gd name="T31" fmla="*/ 117 h 155"/>
                  <a:gd name="T32" fmla="*/ 43 w 295"/>
                  <a:gd name="T33" fmla="*/ 118 h 155"/>
                  <a:gd name="T34" fmla="*/ 290 w 295"/>
                  <a:gd name="T35" fmla="*/ 73 h 155"/>
                  <a:gd name="T36" fmla="*/ 217 w 295"/>
                  <a:gd name="T37" fmla="*/ 46 h 155"/>
                  <a:gd name="T38" fmla="*/ 209 w 295"/>
                  <a:gd name="T39" fmla="*/ 46 h 155"/>
                  <a:gd name="T40" fmla="*/ 174 w 295"/>
                  <a:gd name="T41" fmla="*/ 40 h 155"/>
                  <a:gd name="T42" fmla="*/ 167 w 295"/>
                  <a:gd name="T43" fmla="*/ 0 h 155"/>
                  <a:gd name="T44" fmla="*/ 171 w 295"/>
                  <a:gd name="T45" fmla="*/ 0 h 155"/>
                  <a:gd name="T46" fmla="*/ 176 w 295"/>
                  <a:gd name="T47" fmla="*/ 37 h 155"/>
                  <a:gd name="T48" fmla="*/ 209 w 295"/>
                  <a:gd name="T49" fmla="*/ 42 h 155"/>
                  <a:gd name="T50" fmla="*/ 217 w 295"/>
                  <a:gd name="T51" fmla="*/ 43 h 155"/>
                  <a:gd name="T52" fmla="*/ 294 w 295"/>
                  <a:gd name="T53" fmla="*/ 72 h 155"/>
                  <a:gd name="T54" fmla="*/ 295 w 295"/>
                  <a:gd name="T55" fmla="*/ 74 h 155"/>
                  <a:gd name="T56" fmla="*/ 294 w 295"/>
                  <a:gd name="T57" fmla="*/ 75 h 155"/>
                  <a:gd name="T58" fmla="*/ 138 w 295"/>
                  <a:gd name="T59" fmla="*/ 136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5" h="155">
                    <a:moveTo>
                      <a:pt x="138" y="136"/>
                    </a:moveTo>
                    <a:cubicBezTo>
                      <a:pt x="107" y="136"/>
                      <a:pt x="75" y="131"/>
                      <a:pt x="41" y="122"/>
                    </a:cubicBezTo>
                    <a:cubicBezTo>
                      <a:pt x="40" y="121"/>
                      <a:pt x="38" y="121"/>
                      <a:pt x="37" y="120"/>
                    </a:cubicBezTo>
                    <a:cubicBezTo>
                      <a:pt x="21" y="116"/>
                      <a:pt x="4" y="111"/>
                      <a:pt x="2" y="101"/>
                    </a:cubicBezTo>
                    <a:cubicBezTo>
                      <a:pt x="0" y="95"/>
                      <a:pt x="3" y="90"/>
                      <a:pt x="11" y="83"/>
                    </a:cubicBezTo>
                    <a:cubicBezTo>
                      <a:pt x="22" y="74"/>
                      <a:pt x="34" y="68"/>
                      <a:pt x="47" y="63"/>
                    </a:cubicBezTo>
                    <a:cubicBezTo>
                      <a:pt x="50" y="62"/>
                      <a:pt x="53" y="61"/>
                      <a:pt x="56" y="59"/>
                    </a:cubicBezTo>
                    <a:cubicBezTo>
                      <a:pt x="63" y="56"/>
                      <a:pt x="71" y="54"/>
                      <a:pt x="78" y="51"/>
                    </a:cubicBezTo>
                    <a:cubicBezTo>
                      <a:pt x="105" y="43"/>
                      <a:pt x="128" y="35"/>
                      <a:pt x="118" y="3"/>
                    </a:cubicBezTo>
                    <a:cubicBezTo>
                      <a:pt x="122" y="2"/>
                      <a:pt x="122" y="2"/>
                      <a:pt x="122" y="2"/>
                    </a:cubicBezTo>
                    <a:cubicBezTo>
                      <a:pt x="133" y="38"/>
                      <a:pt x="106" y="46"/>
                      <a:pt x="79" y="55"/>
                    </a:cubicBezTo>
                    <a:cubicBezTo>
                      <a:pt x="72" y="57"/>
                      <a:pt x="64" y="60"/>
                      <a:pt x="57" y="63"/>
                    </a:cubicBezTo>
                    <a:cubicBezTo>
                      <a:pt x="54" y="64"/>
                      <a:pt x="51" y="65"/>
                      <a:pt x="48" y="67"/>
                    </a:cubicBezTo>
                    <a:cubicBezTo>
                      <a:pt x="36" y="72"/>
                      <a:pt x="24" y="77"/>
                      <a:pt x="14" y="86"/>
                    </a:cubicBezTo>
                    <a:cubicBezTo>
                      <a:pt x="7" y="91"/>
                      <a:pt x="4" y="96"/>
                      <a:pt x="5" y="100"/>
                    </a:cubicBezTo>
                    <a:cubicBezTo>
                      <a:pt x="7" y="108"/>
                      <a:pt x="25" y="113"/>
                      <a:pt x="38" y="117"/>
                    </a:cubicBezTo>
                    <a:cubicBezTo>
                      <a:pt x="39" y="117"/>
                      <a:pt x="41" y="118"/>
                      <a:pt x="43" y="118"/>
                    </a:cubicBezTo>
                    <a:cubicBezTo>
                      <a:pt x="91" y="132"/>
                      <a:pt x="211" y="155"/>
                      <a:pt x="290" y="73"/>
                    </a:cubicBezTo>
                    <a:cubicBezTo>
                      <a:pt x="276" y="52"/>
                      <a:pt x="236" y="48"/>
                      <a:pt x="217" y="46"/>
                    </a:cubicBezTo>
                    <a:cubicBezTo>
                      <a:pt x="215" y="46"/>
                      <a:pt x="212" y="46"/>
                      <a:pt x="209" y="46"/>
                    </a:cubicBezTo>
                    <a:cubicBezTo>
                      <a:pt x="193" y="45"/>
                      <a:pt x="179" y="44"/>
                      <a:pt x="174" y="40"/>
                    </a:cubicBezTo>
                    <a:cubicBezTo>
                      <a:pt x="164" y="33"/>
                      <a:pt x="167" y="0"/>
                      <a:pt x="167" y="0"/>
                    </a:cubicBezTo>
                    <a:cubicBezTo>
                      <a:pt x="171" y="0"/>
                      <a:pt x="171" y="0"/>
                      <a:pt x="171" y="0"/>
                    </a:cubicBezTo>
                    <a:cubicBezTo>
                      <a:pt x="170" y="13"/>
                      <a:pt x="171" y="33"/>
                      <a:pt x="176" y="37"/>
                    </a:cubicBezTo>
                    <a:cubicBezTo>
                      <a:pt x="181" y="41"/>
                      <a:pt x="198" y="42"/>
                      <a:pt x="209" y="42"/>
                    </a:cubicBezTo>
                    <a:cubicBezTo>
                      <a:pt x="212" y="42"/>
                      <a:pt x="215" y="42"/>
                      <a:pt x="217" y="43"/>
                    </a:cubicBezTo>
                    <a:cubicBezTo>
                      <a:pt x="239" y="45"/>
                      <a:pt x="280" y="49"/>
                      <a:pt x="294" y="72"/>
                    </a:cubicBezTo>
                    <a:cubicBezTo>
                      <a:pt x="295" y="74"/>
                      <a:pt x="295" y="74"/>
                      <a:pt x="295" y="74"/>
                    </a:cubicBezTo>
                    <a:cubicBezTo>
                      <a:pt x="294" y="75"/>
                      <a:pt x="294" y="75"/>
                      <a:pt x="294" y="75"/>
                    </a:cubicBezTo>
                    <a:cubicBezTo>
                      <a:pt x="256" y="115"/>
                      <a:pt x="201" y="136"/>
                      <a:pt x="138" y="136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" name="Freeform 111">
                <a:extLst>
                  <a:ext uri="{FF2B5EF4-FFF2-40B4-BE49-F238E27FC236}">
                    <a16:creationId xmlns:a16="http://schemas.microsoft.com/office/drawing/2014/main" id="{4B04EE87-E0CA-419D-BAAF-7E84EF85E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2860" y="-1654175"/>
                <a:ext cx="1296988" cy="438150"/>
              </a:xfrm>
              <a:custGeom>
                <a:avLst/>
                <a:gdLst>
                  <a:gd name="T0" fmla="*/ 230 w 306"/>
                  <a:gd name="T1" fmla="*/ 3 h 103"/>
                  <a:gd name="T2" fmla="*/ 198 w 306"/>
                  <a:gd name="T3" fmla="*/ 0 h 103"/>
                  <a:gd name="T4" fmla="*/ 117 w 306"/>
                  <a:gd name="T5" fmla="*/ 1 h 103"/>
                  <a:gd name="T6" fmla="*/ 69 w 306"/>
                  <a:gd name="T7" fmla="*/ 19 h 103"/>
                  <a:gd name="T8" fmla="*/ 25 w 306"/>
                  <a:gd name="T9" fmla="*/ 42 h 103"/>
                  <a:gd name="T10" fmla="*/ 55 w 306"/>
                  <a:gd name="T11" fmla="*/ 78 h 103"/>
                  <a:gd name="T12" fmla="*/ 306 w 306"/>
                  <a:gd name="T13" fmla="*/ 31 h 103"/>
                  <a:gd name="T14" fmla="*/ 230 w 306"/>
                  <a:gd name="T15" fmla="*/ 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6" h="103">
                    <a:moveTo>
                      <a:pt x="230" y="3"/>
                    </a:moveTo>
                    <a:cubicBezTo>
                      <a:pt x="224" y="2"/>
                      <a:pt x="209" y="2"/>
                      <a:pt x="198" y="0"/>
                    </a:cubicBezTo>
                    <a:cubicBezTo>
                      <a:pt x="177" y="14"/>
                      <a:pt x="138" y="21"/>
                      <a:pt x="117" y="1"/>
                    </a:cubicBezTo>
                    <a:cubicBezTo>
                      <a:pt x="103" y="9"/>
                      <a:pt x="85" y="12"/>
                      <a:pt x="69" y="19"/>
                    </a:cubicBezTo>
                    <a:cubicBezTo>
                      <a:pt x="54" y="26"/>
                      <a:pt x="38" y="31"/>
                      <a:pt x="25" y="42"/>
                    </a:cubicBezTo>
                    <a:cubicBezTo>
                      <a:pt x="0" y="64"/>
                      <a:pt x="34" y="72"/>
                      <a:pt x="55" y="78"/>
                    </a:cubicBezTo>
                    <a:cubicBezTo>
                      <a:pt x="141" y="103"/>
                      <a:pt x="241" y="100"/>
                      <a:pt x="306" y="31"/>
                    </a:cubicBezTo>
                    <a:cubicBezTo>
                      <a:pt x="292" y="9"/>
                      <a:pt x="254" y="5"/>
                      <a:pt x="23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Freeform 112">
                <a:extLst>
                  <a:ext uri="{FF2B5EF4-FFF2-40B4-BE49-F238E27FC236}">
                    <a16:creationId xmlns:a16="http://schemas.microsoft.com/office/drawing/2014/main" id="{DF062FBC-B0A3-4954-A4C2-D678BEEACE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8422" y="-1662113"/>
                <a:ext cx="1249363" cy="407988"/>
              </a:xfrm>
              <a:custGeom>
                <a:avLst/>
                <a:gdLst>
                  <a:gd name="T0" fmla="*/ 138 w 295"/>
                  <a:gd name="T1" fmla="*/ 96 h 96"/>
                  <a:gd name="T2" fmla="*/ 138 w 295"/>
                  <a:gd name="T3" fmla="*/ 96 h 96"/>
                  <a:gd name="T4" fmla="*/ 41 w 295"/>
                  <a:gd name="T5" fmla="*/ 82 h 96"/>
                  <a:gd name="T6" fmla="*/ 37 w 295"/>
                  <a:gd name="T7" fmla="*/ 80 h 96"/>
                  <a:gd name="T8" fmla="*/ 2 w 295"/>
                  <a:gd name="T9" fmla="*/ 61 h 96"/>
                  <a:gd name="T10" fmla="*/ 11 w 295"/>
                  <a:gd name="T11" fmla="*/ 43 h 96"/>
                  <a:gd name="T12" fmla="*/ 47 w 295"/>
                  <a:gd name="T13" fmla="*/ 23 h 96"/>
                  <a:gd name="T14" fmla="*/ 56 w 295"/>
                  <a:gd name="T15" fmla="*/ 19 h 96"/>
                  <a:gd name="T16" fmla="*/ 78 w 295"/>
                  <a:gd name="T17" fmla="*/ 11 h 96"/>
                  <a:gd name="T18" fmla="*/ 103 w 295"/>
                  <a:gd name="T19" fmla="*/ 2 h 96"/>
                  <a:gd name="T20" fmla="*/ 104 w 295"/>
                  <a:gd name="T21" fmla="*/ 1 h 96"/>
                  <a:gd name="T22" fmla="*/ 105 w 295"/>
                  <a:gd name="T23" fmla="*/ 2 h 96"/>
                  <a:gd name="T24" fmla="*/ 139 w 295"/>
                  <a:gd name="T25" fmla="*/ 13 h 96"/>
                  <a:gd name="T26" fmla="*/ 184 w 295"/>
                  <a:gd name="T27" fmla="*/ 0 h 96"/>
                  <a:gd name="T28" fmla="*/ 185 w 295"/>
                  <a:gd name="T29" fmla="*/ 0 h 96"/>
                  <a:gd name="T30" fmla="*/ 186 w 295"/>
                  <a:gd name="T31" fmla="*/ 0 h 96"/>
                  <a:gd name="T32" fmla="*/ 209 w 295"/>
                  <a:gd name="T33" fmla="*/ 2 h 96"/>
                  <a:gd name="T34" fmla="*/ 217 w 295"/>
                  <a:gd name="T35" fmla="*/ 3 h 96"/>
                  <a:gd name="T36" fmla="*/ 294 w 295"/>
                  <a:gd name="T37" fmla="*/ 32 h 96"/>
                  <a:gd name="T38" fmla="*/ 295 w 295"/>
                  <a:gd name="T39" fmla="*/ 34 h 96"/>
                  <a:gd name="T40" fmla="*/ 294 w 295"/>
                  <a:gd name="T41" fmla="*/ 35 h 96"/>
                  <a:gd name="T42" fmla="*/ 138 w 295"/>
                  <a:gd name="T43" fmla="*/ 96 h 96"/>
                  <a:gd name="T44" fmla="*/ 104 w 295"/>
                  <a:gd name="T45" fmla="*/ 6 h 96"/>
                  <a:gd name="T46" fmla="*/ 79 w 295"/>
                  <a:gd name="T47" fmla="*/ 15 h 96"/>
                  <a:gd name="T48" fmla="*/ 57 w 295"/>
                  <a:gd name="T49" fmla="*/ 23 h 96"/>
                  <a:gd name="T50" fmla="*/ 48 w 295"/>
                  <a:gd name="T51" fmla="*/ 27 h 96"/>
                  <a:gd name="T52" fmla="*/ 14 w 295"/>
                  <a:gd name="T53" fmla="*/ 46 h 96"/>
                  <a:gd name="T54" fmla="*/ 5 w 295"/>
                  <a:gd name="T55" fmla="*/ 60 h 96"/>
                  <a:gd name="T56" fmla="*/ 38 w 295"/>
                  <a:gd name="T57" fmla="*/ 77 h 96"/>
                  <a:gd name="T58" fmla="*/ 43 w 295"/>
                  <a:gd name="T59" fmla="*/ 78 h 96"/>
                  <a:gd name="T60" fmla="*/ 138 w 295"/>
                  <a:gd name="T61" fmla="*/ 92 h 96"/>
                  <a:gd name="T62" fmla="*/ 290 w 295"/>
                  <a:gd name="T63" fmla="*/ 33 h 96"/>
                  <a:gd name="T64" fmla="*/ 217 w 295"/>
                  <a:gd name="T65" fmla="*/ 6 h 96"/>
                  <a:gd name="T66" fmla="*/ 209 w 295"/>
                  <a:gd name="T67" fmla="*/ 6 h 96"/>
                  <a:gd name="T68" fmla="*/ 186 w 295"/>
                  <a:gd name="T69" fmla="*/ 4 h 96"/>
                  <a:gd name="T70" fmla="*/ 139 w 295"/>
                  <a:gd name="T71" fmla="*/ 17 h 96"/>
                  <a:gd name="T72" fmla="*/ 104 w 295"/>
                  <a:gd name="T73" fmla="*/ 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95" h="96">
                    <a:moveTo>
                      <a:pt x="138" y="96"/>
                    </a:moveTo>
                    <a:cubicBezTo>
                      <a:pt x="138" y="96"/>
                      <a:pt x="138" y="96"/>
                      <a:pt x="138" y="96"/>
                    </a:cubicBezTo>
                    <a:cubicBezTo>
                      <a:pt x="107" y="96"/>
                      <a:pt x="74" y="91"/>
                      <a:pt x="41" y="82"/>
                    </a:cubicBezTo>
                    <a:cubicBezTo>
                      <a:pt x="40" y="81"/>
                      <a:pt x="38" y="81"/>
                      <a:pt x="37" y="80"/>
                    </a:cubicBezTo>
                    <a:cubicBezTo>
                      <a:pt x="21" y="76"/>
                      <a:pt x="4" y="71"/>
                      <a:pt x="2" y="61"/>
                    </a:cubicBezTo>
                    <a:cubicBezTo>
                      <a:pt x="0" y="55"/>
                      <a:pt x="3" y="50"/>
                      <a:pt x="11" y="43"/>
                    </a:cubicBezTo>
                    <a:cubicBezTo>
                      <a:pt x="22" y="34"/>
                      <a:pt x="34" y="28"/>
                      <a:pt x="47" y="23"/>
                    </a:cubicBezTo>
                    <a:cubicBezTo>
                      <a:pt x="50" y="22"/>
                      <a:pt x="53" y="21"/>
                      <a:pt x="56" y="19"/>
                    </a:cubicBezTo>
                    <a:cubicBezTo>
                      <a:pt x="63" y="16"/>
                      <a:pt x="71" y="14"/>
                      <a:pt x="78" y="11"/>
                    </a:cubicBezTo>
                    <a:cubicBezTo>
                      <a:pt x="87" y="8"/>
                      <a:pt x="96" y="6"/>
                      <a:pt x="103" y="2"/>
                    </a:cubicBezTo>
                    <a:cubicBezTo>
                      <a:pt x="104" y="1"/>
                      <a:pt x="104" y="1"/>
                      <a:pt x="104" y="1"/>
                    </a:cubicBezTo>
                    <a:cubicBezTo>
                      <a:pt x="105" y="2"/>
                      <a:pt x="105" y="2"/>
                      <a:pt x="105" y="2"/>
                    </a:cubicBezTo>
                    <a:cubicBezTo>
                      <a:pt x="116" y="11"/>
                      <a:pt x="129" y="13"/>
                      <a:pt x="139" y="13"/>
                    </a:cubicBezTo>
                    <a:cubicBezTo>
                      <a:pt x="155" y="13"/>
                      <a:pt x="172" y="8"/>
                      <a:pt x="184" y="0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193" y="1"/>
                      <a:pt x="202" y="2"/>
                      <a:pt x="209" y="2"/>
                    </a:cubicBezTo>
                    <a:cubicBezTo>
                      <a:pt x="212" y="2"/>
                      <a:pt x="215" y="2"/>
                      <a:pt x="217" y="3"/>
                    </a:cubicBezTo>
                    <a:cubicBezTo>
                      <a:pt x="239" y="5"/>
                      <a:pt x="280" y="9"/>
                      <a:pt x="294" y="32"/>
                    </a:cubicBezTo>
                    <a:cubicBezTo>
                      <a:pt x="295" y="34"/>
                      <a:pt x="295" y="34"/>
                      <a:pt x="295" y="34"/>
                    </a:cubicBezTo>
                    <a:cubicBezTo>
                      <a:pt x="294" y="35"/>
                      <a:pt x="294" y="35"/>
                      <a:pt x="294" y="35"/>
                    </a:cubicBezTo>
                    <a:cubicBezTo>
                      <a:pt x="256" y="75"/>
                      <a:pt x="202" y="96"/>
                      <a:pt x="138" y="96"/>
                    </a:cubicBezTo>
                    <a:close/>
                    <a:moveTo>
                      <a:pt x="104" y="6"/>
                    </a:moveTo>
                    <a:cubicBezTo>
                      <a:pt x="97" y="9"/>
                      <a:pt x="88" y="12"/>
                      <a:pt x="79" y="15"/>
                    </a:cubicBezTo>
                    <a:cubicBezTo>
                      <a:pt x="72" y="17"/>
                      <a:pt x="64" y="20"/>
                      <a:pt x="57" y="23"/>
                    </a:cubicBezTo>
                    <a:cubicBezTo>
                      <a:pt x="54" y="24"/>
                      <a:pt x="51" y="25"/>
                      <a:pt x="48" y="27"/>
                    </a:cubicBezTo>
                    <a:cubicBezTo>
                      <a:pt x="36" y="32"/>
                      <a:pt x="24" y="37"/>
                      <a:pt x="14" y="46"/>
                    </a:cubicBezTo>
                    <a:cubicBezTo>
                      <a:pt x="7" y="51"/>
                      <a:pt x="4" y="56"/>
                      <a:pt x="5" y="60"/>
                    </a:cubicBezTo>
                    <a:cubicBezTo>
                      <a:pt x="7" y="68"/>
                      <a:pt x="25" y="73"/>
                      <a:pt x="38" y="77"/>
                    </a:cubicBezTo>
                    <a:cubicBezTo>
                      <a:pt x="39" y="77"/>
                      <a:pt x="41" y="78"/>
                      <a:pt x="43" y="78"/>
                    </a:cubicBezTo>
                    <a:cubicBezTo>
                      <a:pt x="75" y="87"/>
                      <a:pt x="107" y="92"/>
                      <a:pt x="138" y="92"/>
                    </a:cubicBezTo>
                    <a:cubicBezTo>
                      <a:pt x="200" y="92"/>
                      <a:pt x="253" y="72"/>
                      <a:pt x="290" y="33"/>
                    </a:cubicBezTo>
                    <a:cubicBezTo>
                      <a:pt x="276" y="12"/>
                      <a:pt x="236" y="8"/>
                      <a:pt x="217" y="6"/>
                    </a:cubicBezTo>
                    <a:cubicBezTo>
                      <a:pt x="215" y="6"/>
                      <a:pt x="212" y="6"/>
                      <a:pt x="209" y="6"/>
                    </a:cubicBezTo>
                    <a:cubicBezTo>
                      <a:pt x="202" y="6"/>
                      <a:pt x="193" y="5"/>
                      <a:pt x="186" y="4"/>
                    </a:cubicBezTo>
                    <a:cubicBezTo>
                      <a:pt x="173" y="12"/>
                      <a:pt x="155" y="17"/>
                      <a:pt x="139" y="17"/>
                    </a:cubicBezTo>
                    <a:cubicBezTo>
                      <a:pt x="125" y="17"/>
                      <a:pt x="113" y="13"/>
                      <a:pt x="104" y="6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Freeform 114">
                <a:extLst>
                  <a:ext uri="{FF2B5EF4-FFF2-40B4-BE49-F238E27FC236}">
                    <a16:creationId xmlns:a16="http://schemas.microsoft.com/office/drawing/2014/main" id="{BE4C865B-62F4-4BB3-A50D-78C6B3452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0185" y="-2274888"/>
                <a:ext cx="147638" cy="260350"/>
              </a:xfrm>
              <a:custGeom>
                <a:avLst/>
                <a:gdLst>
                  <a:gd name="T0" fmla="*/ 29 w 35"/>
                  <a:gd name="T1" fmla="*/ 13 h 61"/>
                  <a:gd name="T2" fmla="*/ 6 w 35"/>
                  <a:gd name="T3" fmla="*/ 35 h 61"/>
                  <a:gd name="T4" fmla="*/ 35 w 35"/>
                  <a:gd name="T5" fmla="*/ 42 h 61"/>
                  <a:gd name="T6" fmla="*/ 29 w 35"/>
                  <a:gd name="T7" fmla="*/ 1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61">
                    <a:moveTo>
                      <a:pt x="29" y="13"/>
                    </a:moveTo>
                    <a:cubicBezTo>
                      <a:pt x="13" y="0"/>
                      <a:pt x="0" y="20"/>
                      <a:pt x="6" y="35"/>
                    </a:cubicBezTo>
                    <a:cubicBezTo>
                      <a:pt x="10" y="46"/>
                      <a:pt x="31" y="61"/>
                      <a:pt x="35" y="42"/>
                    </a:cubicBezTo>
                    <a:lnTo>
                      <a:pt x="29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6" name="Freeform 115">
                <a:extLst>
                  <a:ext uri="{FF2B5EF4-FFF2-40B4-BE49-F238E27FC236}">
                    <a16:creationId xmlns:a16="http://schemas.microsoft.com/office/drawing/2014/main" id="{DF6625BF-E013-408C-9EB7-D2E336A3C6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8122" y="-2244725"/>
                <a:ext cx="147638" cy="192088"/>
              </a:xfrm>
              <a:custGeom>
                <a:avLst/>
                <a:gdLst>
                  <a:gd name="T0" fmla="*/ 24 w 35"/>
                  <a:gd name="T1" fmla="*/ 45 h 45"/>
                  <a:gd name="T2" fmla="*/ 24 w 35"/>
                  <a:gd name="T3" fmla="*/ 45 h 45"/>
                  <a:gd name="T4" fmla="*/ 3 w 35"/>
                  <a:gd name="T5" fmla="*/ 28 h 45"/>
                  <a:gd name="T6" fmla="*/ 5 w 35"/>
                  <a:gd name="T7" fmla="*/ 7 h 45"/>
                  <a:gd name="T8" fmla="*/ 16 w 35"/>
                  <a:gd name="T9" fmla="*/ 0 h 45"/>
                  <a:gd name="T10" fmla="*/ 28 w 35"/>
                  <a:gd name="T11" fmla="*/ 5 h 45"/>
                  <a:gd name="T12" fmla="*/ 28 w 35"/>
                  <a:gd name="T13" fmla="*/ 5 h 45"/>
                  <a:gd name="T14" fmla="*/ 35 w 35"/>
                  <a:gd name="T15" fmla="*/ 35 h 45"/>
                  <a:gd name="T16" fmla="*/ 34 w 35"/>
                  <a:gd name="T17" fmla="*/ 35 h 45"/>
                  <a:gd name="T18" fmla="*/ 24 w 35"/>
                  <a:gd name="T19" fmla="*/ 45 h 45"/>
                  <a:gd name="T20" fmla="*/ 16 w 35"/>
                  <a:gd name="T21" fmla="*/ 3 h 45"/>
                  <a:gd name="T22" fmla="*/ 7 w 35"/>
                  <a:gd name="T23" fmla="*/ 8 h 45"/>
                  <a:gd name="T24" fmla="*/ 5 w 35"/>
                  <a:gd name="T25" fmla="*/ 27 h 45"/>
                  <a:gd name="T26" fmla="*/ 24 w 35"/>
                  <a:gd name="T27" fmla="*/ 42 h 45"/>
                  <a:gd name="T28" fmla="*/ 32 w 35"/>
                  <a:gd name="T29" fmla="*/ 35 h 45"/>
                  <a:gd name="T30" fmla="*/ 25 w 35"/>
                  <a:gd name="T31" fmla="*/ 7 h 45"/>
                  <a:gd name="T32" fmla="*/ 16 w 35"/>
                  <a:gd name="T33" fmla="*/ 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45">
                    <a:moveTo>
                      <a:pt x="24" y="45"/>
                    </a:moveTo>
                    <a:cubicBezTo>
                      <a:pt x="24" y="45"/>
                      <a:pt x="24" y="45"/>
                      <a:pt x="24" y="45"/>
                    </a:cubicBezTo>
                    <a:cubicBezTo>
                      <a:pt x="16" y="45"/>
                      <a:pt x="6" y="36"/>
                      <a:pt x="3" y="28"/>
                    </a:cubicBezTo>
                    <a:cubicBezTo>
                      <a:pt x="0" y="21"/>
                      <a:pt x="1" y="13"/>
                      <a:pt x="5" y="7"/>
                    </a:cubicBezTo>
                    <a:cubicBezTo>
                      <a:pt x="8" y="3"/>
                      <a:pt x="12" y="0"/>
                      <a:pt x="16" y="0"/>
                    </a:cubicBezTo>
                    <a:cubicBezTo>
                      <a:pt x="20" y="0"/>
                      <a:pt x="24" y="2"/>
                      <a:pt x="28" y="5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2" y="44"/>
                      <a:pt x="27" y="45"/>
                      <a:pt x="24" y="45"/>
                    </a:cubicBezTo>
                    <a:close/>
                    <a:moveTo>
                      <a:pt x="16" y="3"/>
                    </a:moveTo>
                    <a:cubicBezTo>
                      <a:pt x="13" y="3"/>
                      <a:pt x="10" y="5"/>
                      <a:pt x="7" y="8"/>
                    </a:cubicBezTo>
                    <a:cubicBezTo>
                      <a:pt x="4" y="14"/>
                      <a:pt x="3" y="21"/>
                      <a:pt x="5" y="27"/>
                    </a:cubicBezTo>
                    <a:cubicBezTo>
                      <a:pt x="8" y="34"/>
                      <a:pt x="17" y="42"/>
                      <a:pt x="24" y="42"/>
                    </a:cubicBezTo>
                    <a:cubicBezTo>
                      <a:pt x="28" y="42"/>
                      <a:pt x="30" y="40"/>
                      <a:pt x="32" y="35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2" y="4"/>
                      <a:pt x="19" y="3"/>
                      <a:pt x="16" y="3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Freeform 116">
                <a:extLst>
                  <a:ext uri="{FF2B5EF4-FFF2-40B4-BE49-F238E27FC236}">
                    <a16:creationId xmlns:a16="http://schemas.microsoft.com/office/drawing/2014/main" id="{6BDF940F-5289-4835-9E5F-D201F03377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1460" y="-2840038"/>
                <a:ext cx="919163" cy="1262063"/>
              </a:xfrm>
              <a:custGeom>
                <a:avLst/>
                <a:gdLst>
                  <a:gd name="T0" fmla="*/ 16 w 217"/>
                  <a:gd name="T1" fmla="*/ 70 h 297"/>
                  <a:gd name="T2" fmla="*/ 50 w 217"/>
                  <a:gd name="T3" fmla="*/ 27 h 297"/>
                  <a:gd name="T4" fmla="*/ 191 w 217"/>
                  <a:gd name="T5" fmla="*/ 52 h 297"/>
                  <a:gd name="T6" fmla="*/ 186 w 217"/>
                  <a:gd name="T7" fmla="*/ 196 h 297"/>
                  <a:gd name="T8" fmla="*/ 62 w 217"/>
                  <a:gd name="T9" fmla="*/ 260 h 297"/>
                  <a:gd name="T10" fmla="*/ 35 w 217"/>
                  <a:gd name="T11" fmla="*/ 216 h 297"/>
                  <a:gd name="T12" fmla="*/ 16 w 217"/>
                  <a:gd name="T13" fmla="*/ 70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7" h="297">
                    <a:moveTo>
                      <a:pt x="16" y="70"/>
                    </a:moveTo>
                    <a:cubicBezTo>
                      <a:pt x="22" y="53"/>
                      <a:pt x="33" y="38"/>
                      <a:pt x="50" y="27"/>
                    </a:cubicBezTo>
                    <a:cubicBezTo>
                      <a:pt x="94" y="0"/>
                      <a:pt x="160" y="6"/>
                      <a:pt x="191" y="52"/>
                    </a:cubicBezTo>
                    <a:cubicBezTo>
                      <a:pt x="217" y="89"/>
                      <a:pt x="199" y="156"/>
                      <a:pt x="186" y="196"/>
                    </a:cubicBezTo>
                    <a:cubicBezTo>
                      <a:pt x="169" y="245"/>
                      <a:pt x="111" y="297"/>
                      <a:pt x="62" y="260"/>
                    </a:cubicBezTo>
                    <a:cubicBezTo>
                      <a:pt x="49" y="249"/>
                      <a:pt x="42" y="231"/>
                      <a:pt x="35" y="216"/>
                    </a:cubicBezTo>
                    <a:cubicBezTo>
                      <a:pt x="18" y="176"/>
                      <a:pt x="0" y="115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Freeform 117">
                <a:extLst>
                  <a:ext uri="{FF2B5EF4-FFF2-40B4-BE49-F238E27FC236}">
                    <a16:creationId xmlns:a16="http://schemas.microsoft.com/office/drawing/2014/main" id="{E1E25B28-1AE9-41E9-B6DD-56433682F1D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43522" y="-2800350"/>
                <a:ext cx="927100" cy="1125538"/>
              </a:xfrm>
              <a:custGeom>
                <a:avLst/>
                <a:gdLst>
                  <a:gd name="T0" fmla="*/ 100 w 219"/>
                  <a:gd name="T1" fmla="*/ 265 h 265"/>
                  <a:gd name="T2" fmla="*/ 63 w 219"/>
                  <a:gd name="T3" fmla="*/ 252 h 265"/>
                  <a:gd name="T4" fmla="*/ 37 w 219"/>
                  <a:gd name="T5" fmla="*/ 211 h 265"/>
                  <a:gd name="T6" fmla="*/ 36 w 219"/>
                  <a:gd name="T7" fmla="*/ 207 h 265"/>
                  <a:gd name="T8" fmla="*/ 16 w 219"/>
                  <a:gd name="T9" fmla="*/ 60 h 265"/>
                  <a:gd name="T10" fmla="*/ 52 w 219"/>
                  <a:gd name="T11" fmla="*/ 17 h 265"/>
                  <a:gd name="T12" fmla="*/ 111 w 219"/>
                  <a:gd name="T13" fmla="*/ 0 h 265"/>
                  <a:gd name="T14" fmla="*/ 194 w 219"/>
                  <a:gd name="T15" fmla="*/ 42 h 265"/>
                  <a:gd name="T16" fmla="*/ 189 w 219"/>
                  <a:gd name="T17" fmla="*/ 188 h 265"/>
                  <a:gd name="T18" fmla="*/ 100 w 219"/>
                  <a:gd name="T19" fmla="*/ 265 h 265"/>
                  <a:gd name="T20" fmla="*/ 111 w 219"/>
                  <a:gd name="T21" fmla="*/ 3 h 265"/>
                  <a:gd name="T22" fmla="*/ 53 w 219"/>
                  <a:gd name="T23" fmla="*/ 19 h 265"/>
                  <a:gd name="T24" fmla="*/ 19 w 219"/>
                  <a:gd name="T25" fmla="*/ 61 h 265"/>
                  <a:gd name="T26" fmla="*/ 39 w 219"/>
                  <a:gd name="T27" fmla="*/ 206 h 265"/>
                  <a:gd name="T28" fmla="*/ 40 w 219"/>
                  <a:gd name="T29" fmla="*/ 210 h 265"/>
                  <a:gd name="T30" fmla="*/ 65 w 219"/>
                  <a:gd name="T31" fmla="*/ 249 h 265"/>
                  <a:gd name="T32" fmla="*/ 100 w 219"/>
                  <a:gd name="T33" fmla="*/ 262 h 265"/>
                  <a:gd name="T34" fmla="*/ 186 w 219"/>
                  <a:gd name="T35" fmla="*/ 187 h 265"/>
                  <a:gd name="T36" fmla="*/ 192 w 219"/>
                  <a:gd name="T37" fmla="*/ 44 h 265"/>
                  <a:gd name="T38" fmla="*/ 111 w 219"/>
                  <a:gd name="T39" fmla="*/ 3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9" h="265">
                    <a:moveTo>
                      <a:pt x="100" y="265"/>
                    </a:moveTo>
                    <a:cubicBezTo>
                      <a:pt x="87" y="265"/>
                      <a:pt x="74" y="260"/>
                      <a:pt x="63" y="252"/>
                    </a:cubicBezTo>
                    <a:cubicBezTo>
                      <a:pt x="50" y="242"/>
                      <a:pt x="43" y="225"/>
                      <a:pt x="37" y="211"/>
                    </a:cubicBezTo>
                    <a:cubicBezTo>
                      <a:pt x="36" y="207"/>
                      <a:pt x="36" y="207"/>
                      <a:pt x="36" y="207"/>
                    </a:cubicBezTo>
                    <a:cubicBezTo>
                      <a:pt x="22" y="173"/>
                      <a:pt x="0" y="109"/>
                      <a:pt x="16" y="60"/>
                    </a:cubicBezTo>
                    <a:cubicBezTo>
                      <a:pt x="23" y="42"/>
                      <a:pt x="35" y="27"/>
                      <a:pt x="52" y="17"/>
                    </a:cubicBezTo>
                    <a:cubicBezTo>
                      <a:pt x="69" y="6"/>
                      <a:pt x="90" y="0"/>
                      <a:pt x="111" y="0"/>
                    </a:cubicBezTo>
                    <a:cubicBezTo>
                      <a:pt x="146" y="0"/>
                      <a:pt x="176" y="16"/>
                      <a:pt x="194" y="42"/>
                    </a:cubicBezTo>
                    <a:cubicBezTo>
                      <a:pt x="219" y="78"/>
                      <a:pt x="205" y="141"/>
                      <a:pt x="189" y="188"/>
                    </a:cubicBezTo>
                    <a:cubicBezTo>
                      <a:pt x="176" y="226"/>
                      <a:pt x="139" y="265"/>
                      <a:pt x="100" y="265"/>
                    </a:cubicBezTo>
                    <a:close/>
                    <a:moveTo>
                      <a:pt x="111" y="3"/>
                    </a:moveTo>
                    <a:cubicBezTo>
                      <a:pt x="90" y="3"/>
                      <a:pt x="70" y="9"/>
                      <a:pt x="53" y="19"/>
                    </a:cubicBezTo>
                    <a:cubicBezTo>
                      <a:pt x="37" y="29"/>
                      <a:pt x="26" y="43"/>
                      <a:pt x="19" y="61"/>
                    </a:cubicBezTo>
                    <a:cubicBezTo>
                      <a:pt x="3" y="109"/>
                      <a:pt x="24" y="172"/>
                      <a:pt x="39" y="206"/>
                    </a:cubicBezTo>
                    <a:cubicBezTo>
                      <a:pt x="40" y="210"/>
                      <a:pt x="40" y="210"/>
                      <a:pt x="40" y="210"/>
                    </a:cubicBezTo>
                    <a:cubicBezTo>
                      <a:pt x="46" y="224"/>
                      <a:pt x="53" y="240"/>
                      <a:pt x="65" y="249"/>
                    </a:cubicBezTo>
                    <a:cubicBezTo>
                      <a:pt x="76" y="258"/>
                      <a:pt x="88" y="262"/>
                      <a:pt x="100" y="262"/>
                    </a:cubicBezTo>
                    <a:cubicBezTo>
                      <a:pt x="137" y="262"/>
                      <a:pt x="174" y="223"/>
                      <a:pt x="186" y="187"/>
                    </a:cubicBezTo>
                    <a:cubicBezTo>
                      <a:pt x="202" y="141"/>
                      <a:pt x="216" y="79"/>
                      <a:pt x="192" y="44"/>
                    </a:cubicBezTo>
                    <a:cubicBezTo>
                      <a:pt x="174" y="18"/>
                      <a:pt x="145" y="3"/>
                      <a:pt x="111" y="3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Freeform 118">
                <a:extLst>
                  <a:ext uri="{FF2B5EF4-FFF2-40B4-BE49-F238E27FC236}">
                    <a16:creationId xmlns:a16="http://schemas.microsoft.com/office/drawing/2014/main" id="{F7DB8CAD-0C12-44AB-BC8A-B7A0B6102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3147" y="-2274888"/>
                <a:ext cx="147638" cy="260350"/>
              </a:xfrm>
              <a:custGeom>
                <a:avLst/>
                <a:gdLst>
                  <a:gd name="T0" fmla="*/ 6 w 35"/>
                  <a:gd name="T1" fmla="*/ 13 h 61"/>
                  <a:gd name="T2" fmla="*/ 29 w 35"/>
                  <a:gd name="T3" fmla="*/ 35 h 61"/>
                  <a:gd name="T4" fmla="*/ 0 w 35"/>
                  <a:gd name="T5" fmla="*/ 42 h 61"/>
                  <a:gd name="T6" fmla="*/ 6 w 35"/>
                  <a:gd name="T7" fmla="*/ 1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61">
                    <a:moveTo>
                      <a:pt x="6" y="13"/>
                    </a:moveTo>
                    <a:cubicBezTo>
                      <a:pt x="22" y="0"/>
                      <a:pt x="35" y="20"/>
                      <a:pt x="29" y="35"/>
                    </a:cubicBezTo>
                    <a:cubicBezTo>
                      <a:pt x="25" y="46"/>
                      <a:pt x="4" y="61"/>
                      <a:pt x="0" y="42"/>
                    </a:cubicBez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" name="Freeform 119">
                <a:extLst>
                  <a:ext uri="{FF2B5EF4-FFF2-40B4-BE49-F238E27FC236}">
                    <a16:creationId xmlns:a16="http://schemas.microsoft.com/office/drawing/2014/main" id="{735F67D6-AEEC-4FAD-82F5-C75E3EF97C1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385" y="-2244725"/>
                <a:ext cx="144463" cy="192088"/>
              </a:xfrm>
              <a:custGeom>
                <a:avLst/>
                <a:gdLst>
                  <a:gd name="T0" fmla="*/ 10 w 34"/>
                  <a:gd name="T1" fmla="*/ 45 h 45"/>
                  <a:gd name="T2" fmla="*/ 0 w 34"/>
                  <a:gd name="T3" fmla="*/ 35 h 45"/>
                  <a:gd name="T4" fmla="*/ 0 w 34"/>
                  <a:gd name="T5" fmla="*/ 35 h 45"/>
                  <a:gd name="T6" fmla="*/ 6 w 34"/>
                  <a:gd name="T7" fmla="*/ 5 h 45"/>
                  <a:gd name="T8" fmla="*/ 6 w 34"/>
                  <a:gd name="T9" fmla="*/ 5 h 45"/>
                  <a:gd name="T10" fmla="*/ 18 w 34"/>
                  <a:gd name="T11" fmla="*/ 0 h 45"/>
                  <a:gd name="T12" fmla="*/ 29 w 34"/>
                  <a:gd name="T13" fmla="*/ 7 h 45"/>
                  <a:gd name="T14" fmla="*/ 31 w 34"/>
                  <a:gd name="T15" fmla="*/ 28 h 45"/>
                  <a:gd name="T16" fmla="*/ 10 w 34"/>
                  <a:gd name="T17" fmla="*/ 45 h 45"/>
                  <a:gd name="T18" fmla="*/ 2 w 34"/>
                  <a:gd name="T19" fmla="*/ 35 h 45"/>
                  <a:gd name="T20" fmla="*/ 10 w 34"/>
                  <a:gd name="T21" fmla="*/ 42 h 45"/>
                  <a:gd name="T22" fmla="*/ 29 w 34"/>
                  <a:gd name="T23" fmla="*/ 27 h 45"/>
                  <a:gd name="T24" fmla="*/ 27 w 34"/>
                  <a:gd name="T25" fmla="*/ 8 h 45"/>
                  <a:gd name="T26" fmla="*/ 9 w 34"/>
                  <a:gd name="T27" fmla="*/ 7 h 45"/>
                  <a:gd name="T28" fmla="*/ 2 w 34"/>
                  <a:gd name="T29" fmla="*/ 3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" h="45">
                    <a:moveTo>
                      <a:pt x="10" y="45"/>
                    </a:moveTo>
                    <a:cubicBezTo>
                      <a:pt x="7" y="45"/>
                      <a:pt x="2" y="44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2" y="0"/>
                      <a:pt x="26" y="3"/>
                      <a:pt x="29" y="7"/>
                    </a:cubicBezTo>
                    <a:cubicBezTo>
                      <a:pt x="33" y="13"/>
                      <a:pt x="34" y="21"/>
                      <a:pt x="31" y="28"/>
                    </a:cubicBezTo>
                    <a:cubicBezTo>
                      <a:pt x="28" y="36"/>
                      <a:pt x="18" y="45"/>
                      <a:pt x="10" y="45"/>
                    </a:cubicBezTo>
                    <a:close/>
                    <a:moveTo>
                      <a:pt x="2" y="35"/>
                    </a:moveTo>
                    <a:cubicBezTo>
                      <a:pt x="4" y="40"/>
                      <a:pt x="6" y="42"/>
                      <a:pt x="10" y="42"/>
                    </a:cubicBezTo>
                    <a:cubicBezTo>
                      <a:pt x="17" y="42"/>
                      <a:pt x="26" y="34"/>
                      <a:pt x="29" y="27"/>
                    </a:cubicBezTo>
                    <a:cubicBezTo>
                      <a:pt x="31" y="21"/>
                      <a:pt x="30" y="14"/>
                      <a:pt x="27" y="8"/>
                    </a:cubicBezTo>
                    <a:cubicBezTo>
                      <a:pt x="22" y="2"/>
                      <a:pt x="15" y="1"/>
                      <a:pt x="9" y="7"/>
                    </a:cubicBezTo>
                    <a:lnTo>
                      <a:pt x="2" y="35"/>
                    </a:ln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" name="Freeform 120">
                <a:extLst>
                  <a:ext uri="{FF2B5EF4-FFF2-40B4-BE49-F238E27FC236}">
                    <a16:creationId xmlns:a16="http://schemas.microsoft.com/office/drawing/2014/main" id="{4E2FD0EA-5725-406A-92C2-3230A0BA37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6860" y="-2840038"/>
                <a:ext cx="868363" cy="701675"/>
              </a:xfrm>
              <a:custGeom>
                <a:avLst/>
                <a:gdLst>
                  <a:gd name="T0" fmla="*/ 185 w 205"/>
                  <a:gd name="T1" fmla="*/ 52 h 165"/>
                  <a:gd name="T2" fmla="*/ 44 w 205"/>
                  <a:gd name="T3" fmla="*/ 27 h 165"/>
                  <a:gd name="T4" fmla="*/ 10 w 205"/>
                  <a:gd name="T5" fmla="*/ 70 h 165"/>
                  <a:gd name="T6" fmla="*/ 12 w 205"/>
                  <a:gd name="T7" fmla="*/ 165 h 165"/>
                  <a:gd name="T8" fmla="*/ 11 w 205"/>
                  <a:gd name="T9" fmla="*/ 133 h 165"/>
                  <a:gd name="T10" fmla="*/ 20 w 205"/>
                  <a:gd name="T11" fmla="*/ 98 h 165"/>
                  <a:gd name="T12" fmla="*/ 31 w 205"/>
                  <a:gd name="T13" fmla="*/ 59 h 165"/>
                  <a:gd name="T14" fmla="*/ 67 w 205"/>
                  <a:gd name="T15" fmla="*/ 54 h 165"/>
                  <a:gd name="T16" fmla="*/ 100 w 205"/>
                  <a:gd name="T17" fmla="*/ 69 h 165"/>
                  <a:gd name="T18" fmla="*/ 126 w 205"/>
                  <a:gd name="T19" fmla="*/ 64 h 165"/>
                  <a:gd name="T20" fmla="*/ 144 w 205"/>
                  <a:gd name="T21" fmla="*/ 52 h 165"/>
                  <a:gd name="T22" fmla="*/ 176 w 205"/>
                  <a:gd name="T23" fmla="*/ 109 h 165"/>
                  <a:gd name="T24" fmla="*/ 187 w 205"/>
                  <a:gd name="T25" fmla="*/ 142 h 165"/>
                  <a:gd name="T26" fmla="*/ 184 w 205"/>
                  <a:gd name="T27" fmla="*/ 160 h 165"/>
                  <a:gd name="T28" fmla="*/ 189 w 205"/>
                  <a:gd name="T29" fmla="*/ 165 h 165"/>
                  <a:gd name="T30" fmla="*/ 185 w 205"/>
                  <a:gd name="T31" fmla="*/ 52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5" h="165">
                    <a:moveTo>
                      <a:pt x="185" y="52"/>
                    </a:moveTo>
                    <a:cubicBezTo>
                      <a:pt x="154" y="6"/>
                      <a:pt x="88" y="0"/>
                      <a:pt x="44" y="27"/>
                    </a:cubicBezTo>
                    <a:cubicBezTo>
                      <a:pt x="27" y="38"/>
                      <a:pt x="16" y="53"/>
                      <a:pt x="10" y="70"/>
                    </a:cubicBezTo>
                    <a:cubicBezTo>
                      <a:pt x="0" y="99"/>
                      <a:pt x="4" y="134"/>
                      <a:pt x="12" y="165"/>
                    </a:cubicBezTo>
                    <a:cubicBezTo>
                      <a:pt x="20" y="162"/>
                      <a:pt x="12" y="140"/>
                      <a:pt x="11" y="133"/>
                    </a:cubicBezTo>
                    <a:cubicBezTo>
                      <a:pt x="9" y="117"/>
                      <a:pt x="14" y="112"/>
                      <a:pt x="20" y="98"/>
                    </a:cubicBezTo>
                    <a:cubicBezTo>
                      <a:pt x="25" y="86"/>
                      <a:pt x="22" y="69"/>
                      <a:pt x="31" y="59"/>
                    </a:cubicBezTo>
                    <a:cubicBezTo>
                      <a:pt x="40" y="47"/>
                      <a:pt x="55" y="49"/>
                      <a:pt x="67" y="54"/>
                    </a:cubicBezTo>
                    <a:cubicBezTo>
                      <a:pt x="78" y="59"/>
                      <a:pt x="87" y="68"/>
                      <a:pt x="100" y="69"/>
                    </a:cubicBezTo>
                    <a:cubicBezTo>
                      <a:pt x="109" y="69"/>
                      <a:pt x="118" y="68"/>
                      <a:pt x="126" y="64"/>
                    </a:cubicBezTo>
                    <a:cubicBezTo>
                      <a:pt x="132" y="62"/>
                      <a:pt x="138" y="54"/>
                      <a:pt x="144" y="52"/>
                    </a:cubicBezTo>
                    <a:cubicBezTo>
                      <a:pt x="173" y="46"/>
                      <a:pt x="172" y="94"/>
                      <a:pt x="176" y="109"/>
                    </a:cubicBezTo>
                    <a:cubicBezTo>
                      <a:pt x="179" y="123"/>
                      <a:pt x="189" y="126"/>
                      <a:pt x="187" y="142"/>
                    </a:cubicBezTo>
                    <a:cubicBezTo>
                      <a:pt x="186" y="147"/>
                      <a:pt x="182" y="155"/>
                      <a:pt x="184" y="160"/>
                    </a:cubicBezTo>
                    <a:cubicBezTo>
                      <a:pt x="186" y="164"/>
                      <a:pt x="187" y="165"/>
                      <a:pt x="189" y="165"/>
                    </a:cubicBezTo>
                    <a:cubicBezTo>
                      <a:pt x="199" y="127"/>
                      <a:pt x="205" y="81"/>
                      <a:pt x="185" y="52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Freeform 121">
                <a:extLst>
                  <a:ext uri="{FF2B5EF4-FFF2-40B4-BE49-F238E27FC236}">
                    <a16:creationId xmlns:a16="http://schemas.microsoft.com/office/drawing/2014/main" id="{CCC5E757-E914-42DF-83E7-1741069995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4485" y="-2224088"/>
                <a:ext cx="762000" cy="646113"/>
              </a:xfrm>
              <a:custGeom>
                <a:avLst/>
                <a:gdLst>
                  <a:gd name="T0" fmla="*/ 180 w 180"/>
                  <a:gd name="T1" fmla="*/ 13 h 152"/>
                  <a:gd name="T2" fmla="*/ 173 w 180"/>
                  <a:gd name="T3" fmla="*/ 6 h 152"/>
                  <a:gd name="T4" fmla="*/ 163 w 180"/>
                  <a:gd name="T5" fmla="*/ 35 h 152"/>
                  <a:gd name="T6" fmla="*/ 132 w 180"/>
                  <a:gd name="T7" fmla="*/ 51 h 152"/>
                  <a:gd name="T8" fmla="*/ 102 w 180"/>
                  <a:gd name="T9" fmla="*/ 27 h 152"/>
                  <a:gd name="T10" fmla="*/ 61 w 180"/>
                  <a:gd name="T11" fmla="*/ 42 h 152"/>
                  <a:gd name="T12" fmla="*/ 22 w 180"/>
                  <a:gd name="T13" fmla="*/ 45 h 152"/>
                  <a:gd name="T14" fmla="*/ 3 w 180"/>
                  <a:gd name="T15" fmla="*/ 0 h 152"/>
                  <a:gd name="T16" fmla="*/ 0 w 180"/>
                  <a:gd name="T17" fmla="*/ 16 h 152"/>
                  <a:gd name="T18" fmla="*/ 18 w 180"/>
                  <a:gd name="T19" fmla="*/ 71 h 152"/>
                  <a:gd name="T20" fmla="*/ 45 w 180"/>
                  <a:gd name="T21" fmla="*/ 115 h 152"/>
                  <a:gd name="T22" fmla="*/ 169 w 180"/>
                  <a:gd name="T23" fmla="*/ 51 h 152"/>
                  <a:gd name="T24" fmla="*/ 180 w 180"/>
                  <a:gd name="T25" fmla="*/ 1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0" h="152">
                    <a:moveTo>
                      <a:pt x="180" y="13"/>
                    </a:moveTo>
                    <a:cubicBezTo>
                      <a:pt x="177" y="11"/>
                      <a:pt x="176" y="1"/>
                      <a:pt x="173" y="6"/>
                    </a:cubicBezTo>
                    <a:cubicBezTo>
                      <a:pt x="171" y="11"/>
                      <a:pt x="165" y="31"/>
                      <a:pt x="163" y="35"/>
                    </a:cubicBezTo>
                    <a:cubicBezTo>
                      <a:pt x="156" y="47"/>
                      <a:pt x="148" y="56"/>
                      <a:pt x="132" y="51"/>
                    </a:cubicBezTo>
                    <a:cubicBezTo>
                      <a:pt x="120" y="46"/>
                      <a:pt x="116" y="30"/>
                      <a:pt x="102" y="27"/>
                    </a:cubicBezTo>
                    <a:cubicBezTo>
                      <a:pt x="86" y="24"/>
                      <a:pt x="72" y="27"/>
                      <a:pt x="61" y="42"/>
                    </a:cubicBezTo>
                    <a:cubicBezTo>
                      <a:pt x="54" y="52"/>
                      <a:pt x="33" y="52"/>
                      <a:pt x="22" y="45"/>
                    </a:cubicBezTo>
                    <a:cubicBezTo>
                      <a:pt x="11" y="38"/>
                      <a:pt x="8" y="11"/>
                      <a:pt x="3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5" y="36"/>
                      <a:pt x="12" y="55"/>
                      <a:pt x="18" y="71"/>
                    </a:cubicBezTo>
                    <a:cubicBezTo>
                      <a:pt x="25" y="86"/>
                      <a:pt x="32" y="104"/>
                      <a:pt x="45" y="115"/>
                    </a:cubicBezTo>
                    <a:cubicBezTo>
                      <a:pt x="94" y="152"/>
                      <a:pt x="152" y="100"/>
                      <a:pt x="169" y="51"/>
                    </a:cubicBezTo>
                    <a:cubicBezTo>
                      <a:pt x="172" y="40"/>
                      <a:pt x="176" y="27"/>
                      <a:pt x="180" y="13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Freeform 122">
                <a:extLst>
                  <a:ext uri="{FF2B5EF4-FFF2-40B4-BE49-F238E27FC236}">
                    <a16:creationId xmlns:a16="http://schemas.microsoft.com/office/drawing/2014/main" id="{18A6AEBC-DE8F-4EBC-ADF7-DD409C601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3722" y="-2039938"/>
                <a:ext cx="225425" cy="258763"/>
              </a:xfrm>
              <a:custGeom>
                <a:avLst/>
                <a:gdLst>
                  <a:gd name="T0" fmla="*/ 41 w 53"/>
                  <a:gd name="T1" fmla="*/ 3 h 61"/>
                  <a:gd name="T2" fmla="*/ 38 w 53"/>
                  <a:gd name="T3" fmla="*/ 3 h 61"/>
                  <a:gd name="T4" fmla="*/ 5 w 53"/>
                  <a:gd name="T5" fmla="*/ 15 h 61"/>
                  <a:gd name="T6" fmla="*/ 4 w 53"/>
                  <a:gd name="T7" fmla="*/ 49 h 61"/>
                  <a:gd name="T8" fmla="*/ 40 w 53"/>
                  <a:gd name="T9" fmla="*/ 58 h 61"/>
                  <a:gd name="T10" fmla="*/ 51 w 53"/>
                  <a:gd name="T11" fmla="*/ 32 h 61"/>
                  <a:gd name="T12" fmla="*/ 41 w 53"/>
                  <a:gd name="T13" fmla="*/ 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61">
                    <a:moveTo>
                      <a:pt x="41" y="3"/>
                    </a:moveTo>
                    <a:cubicBezTo>
                      <a:pt x="38" y="3"/>
                      <a:pt x="38" y="3"/>
                      <a:pt x="38" y="3"/>
                    </a:cubicBezTo>
                    <a:cubicBezTo>
                      <a:pt x="25" y="5"/>
                      <a:pt x="9" y="0"/>
                      <a:pt x="5" y="15"/>
                    </a:cubicBezTo>
                    <a:cubicBezTo>
                      <a:pt x="3" y="24"/>
                      <a:pt x="0" y="40"/>
                      <a:pt x="4" y="49"/>
                    </a:cubicBezTo>
                    <a:cubicBezTo>
                      <a:pt x="9" y="58"/>
                      <a:pt x="30" y="61"/>
                      <a:pt x="40" y="58"/>
                    </a:cubicBezTo>
                    <a:cubicBezTo>
                      <a:pt x="52" y="54"/>
                      <a:pt x="51" y="42"/>
                      <a:pt x="51" y="32"/>
                    </a:cubicBezTo>
                    <a:cubicBezTo>
                      <a:pt x="51" y="25"/>
                      <a:pt x="53" y="2"/>
                      <a:pt x="41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Freeform 123">
                <a:extLst>
                  <a:ext uri="{FF2B5EF4-FFF2-40B4-BE49-F238E27FC236}">
                    <a16:creationId xmlns:a16="http://schemas.microsoft.com/office/drawing/2014/main" id="{B34F0F13-C40C-402E-B886-A42A4F276C4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68960" y="-2036763"/>
                <a:ext cx="230188" cy="250825"/>
              </a:xfrm>
              <a:custGeom>
                <a:avLst/>
                <a:gdLst>
                  <a:gd name="T0" fmla="*/ 31 w 54"/>
                  <a:gd name="T1" fmla="*/ 59 h 59"/>
                  <a:gd name="T2" fmla="*/ 31 w 54"/>
                  <a:gd name="T3" fmla="*/ 59 h 59"/>
                  <a:gd name="T4" fmla="*/ 4 w 54"/>
                  <a:gd name="T5" fmla="*/ 49 h 59"/>
                  <a:gd name="T6" fmla="*/ 5 w 54"/>
                  <a:gd name="T7" fmla="*/ 14 h 59"/>
                  <a:gd name="T8" fmla="*/ 28 w 54"/>
                  <a:gd name="T9" fmla="*/ 1 h 59"/>
                  <a:gd name="T10" fmla="*/ 39 w 54"/>
                  <a:gd name="T11" fmla="*/ 1 h 59"/>
                  <a:gd name="T12" fmla="*/ 39 w 54"/>
                  <a:gd name="T13" fmla="*/ 0 h 59"/>
                  <a:gd name="T14" fmla="*/ 42 w 54"/>
                  <a:gd name="T15" fmla="*/ 1 h 59"/>
                  <a:gd name="T16" fmla="*/ 49 w 54"/>
                  <a:gd name="T17" fmla="*/ 3 h 59"/>
                  <a:gd name="T18" fmla="*/ 53 w 54"/>
                  <a:gd name="T19" fmla="*/ 28 h 59"/>
                  <a:gd name="T20" fmla="*/ 53 w 54"/>
                  <a:gd name="T21" fmla="*/ 31 h 59"/>
                  <a:gd name="T22" fmla="*/ 53 w 54"/>
                  <a:gd name="T23" fmla="*/ 34 h 59"/>
                  <a:gd name="T24" fmla="*/ 41 w 54"/>
                  <a:gd name="T25" fmla="*/ 58 h 59"/>
                  <a:gd name="T26" fmla="*/ 31 w 54"/>
                  <a:gd name="T27" fmla="*/ 59 h 59"/>
                  <a:gd name="T28" fmla="*/ 39 w 54"/>
                  <a:gd name="T29" fmla="*/ 3 h 59"/>
                  <a:gd name="T30" fmla="*/ 29 w 54"/>
                  <a:gd name="T31" fmla="*/ 4 h 59"/>
                  <a:gd name="T32" fmla="*/ 8 w 54"/>
                  <a:gd name="T33" fmla="*/ 15 h 59"/>
                  <a:gd name="T34" fmla="*/ 7 w 54"/>
                  <a:gd name="T35" fmla="*/ 47 h 59"/>
                  <a:gd name="T36" fmla="*/ 31 w 54"/>
                  <a:gd name="T37" fmla="*/ 56 h 59"/>
                  <a:gd name="T38" fmla="*/ 31 w 54"/>
                  <a:gd name="T39" fmla="*/ 56 h 59"/>
                  <a:gd name="T40" fmla="*/ 40 w 54"/>
                  <a:gd name="T41" fmla="*/ 55 h 59"/>
                  <a:gd name="T42" fmla="*/ 50 w 54"/>
                  <a:gd name="T43" fmla="*/ 34 h 59"/>
                  <a:gd name="T44" fmla="*/ 50 w 54"/>
                  <a:gd name="T45" fmla="*/ 31 h 59"/>
                  <a:gd name="T46" fmla="*/ 50 w 54"/>
                  <a:gd name="T47" fmla="*/ 28 h 59"/>
                  <a:gd name="T48" fmla="*/ 47 w 54"/>
                  <a:gd name="T49" fmla="*/ 5 h 59"/>
                  <a:gd name="T50" fmla="*/ 42 w 54"/>
                  <a:gd name="T51" fmla="*/ 4 h 59"/>
                  <a:gd name="T52" fmla="*/ 42 w 54"/>
                  <a:gd name="T53" fmla="*/ 4 h 59"/>
                  <a:gd name="T54" fmla="*/ 39 w 54"/>
                  <a:gd name="T55" fmla="*/ 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4" h="59">
                    <a:moveTo>
                      <a:pt x="31" y="59"/>
                    </a:moveTo>
                    <a:cubicBezTo>
                      <a:pt x="31" y="59"/>
                      <a:pt x="31" y="59"/>
                      <a:pt x="31" y="59"/>
                    </a:cubicBezTo>
                    <a:cubicBezTo>
                      <a:pt x="21" y="59"/>
                      <a:pt x="8" y="56"/>
                      <a:pt x="4" y="49"/>
                    </a:cubicBezTo>
                    <a:cubicBezTo>
                      <a:pt x="0" y="40"/>
                      <a:pt x="2" y="25"/>
                      <a:pt x="5" y="14"/>
                    </a:cubicBezTo>
                    <a:cubicBezTo>
                      <a:pt x="8" y="1"/>
                      <a:pt x="18" y="1"/>
                      <a:pt x="28" y="1"/>
                    </a:cubicBezTo>
                    <a:cubicBezTo>
                      <a:pt x="32" y="1"/>
                      <a:pt x="35" y="1"/>
                      <a:pt x="39" y="1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5" y="1"/>
                      <a:pt x="47" y="2"/>
                      <a:pt x="49" y="3"/>
                    </a:cubicBezTo>
                    <a:cubicBezTo>
                      <a:pt x="54" y="8"/>
                      <a:pt x="53" y="21"/>
                      <a:pt x="53" y="28"/>
                    </a:cubicBezTo>
                    <a:cubicBezTo>
                      <a:pt x="53" y="29"/>
                      <a:pt x="53" y="30"/>
                      <a:pt x="53" y="31"/>
                    </a:cubicBezTo>
                    <a:cubicBezTo>
                      <a:pt x="53" y="34"/>
                      <a:pt x="53" y="34"/>
                      <a:pt x="53" y="34"/>
                    </a:cubicBezTo>
                    <a:cubicBezTo>
                      <a:pt x="53" y="43"/>
                      <a:pt x="53" y="54"/>
                      <a:pt x="41" y="58"/>
                    </a:cubicBezTo>
                    <a:cubicBezTo>
                      <a:pt x="38" y="59"/>
                      <a:pt x="35" y="59"/>
                      <a:pt x="31" y="59"/>
                    </a:cubicBezTo>
                    <a:close/>
                    <a:moveTo>
                      <a:pt x="39" y="3"/>
                    </a:moveTo>
                    <a:cubicBezTo>
                      <a:pt x="35" y="4"/>
                      <a:pt x="32" y="4"/>
                      <a:pt x="29" y="4"/>
                    </a:cubicBezTo>
                    <a:cubicBezTo>
                      <a:pt x="19" y="4"/>
                      <a:pt x="10" y="4"/>
                      <a:pt x="8" y="15"/>
                    </a:cubicBezTo>
                    <a:cubicBezTo>
                      <a:pt x="5" y="23"/>
                      <a:pt x="2" y="39"/>
                      <a:pt x="7" y="47"/>
                    </a:cubicBezTo>
                    <a:cubicBezTo>
                      <a:pt x="10" y="53"/>
                      <a:pt x="21" y="56"/>
                      <a:pt x="31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5" y="56"/>
                      <a:pt x="38" y="56"/>
                      <a:pt x="40" y="55"/>
                    </a:cubicBezTo>
                    <a:cubicBezTo>
                      <a:pt x="50" y="52"/>
                      <a:pt x="50" y="43"/>
                      <a:pt x="50" y="34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50" y="30"/>
                      <a:pt x="50" y="29"/>
                      <a:pt x="50" y="28"/>
                    </a:cubicBezTo>
                    <a:cubicBezTo>
                      <a:pt x="51" y="22"/>
                      <a:pt x="51" y="10"/>
                      <a:pt x="47" y="5"/>
                    </a:cubicBezTo>
                    <a:cubicBezTo>
                      <a:pt x="46" y="4"/>
                      <a:pt x="44" y="4"/>
                      <a:pt x="42" y="4"/>
                    </a:cubicBezTo>
                    <a:cubicBezTo>
                      <a:pt x="42" y="4"/>
                      <a:pt x="42" y="4"/>
                      <a:pt x="42" y="4"/>
                    </a:cubicBezTo>
                    <a:lnTo>
                      <a:pt x="39" y="3"/>
                    </a:ln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Freeform 124">
                <a:extLst>
                  <a:ext uri="{FF2B5EF4-FFF2-40B4-BE49-F238E27FC236}">
                    <a16:creationId xmlns:a16="http://schemas.microsoft.com/office/drawing/2014/main" id="{E3F35528-19B0-4A8C-9DE7-6679D3ADCD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5160" y="-1912938"/>
                <a:ext cx="85725" cy="134938"/>
              </a:xfrm>
              <a:custGeom>
                <a:avLst/>
                <a:gdLst>
                  <a:gd name="T0" fmla="*/ 1 w 20"/>
                  <a:gd name="T1" fmla="*/ 28 h 32"/>
                  <a:gd name="T2" fmla="*/ 1 w 20"/>
                  <a:gd name="T3" fmla="*/ 9 h 32"/>
                  <a:gd name="T4" fmla="*/ 6 w 20"/>
                  <a:gd name="T5" fmla="*/ 1 h 32"/>
                  <a:gd name="T6" fmla="*/ 16 w 20"/>
                  <a:gd name="T7" fmla="*/ 1 h 32"/>
                  <a:gd name="T8" fmla="*/ 18 w 20"/>
                  <a:gd name="T9" fmla="*/ 19 h 32"/>
                  <a:gd name="T10" fmla="*/ 9 w 20"/>
                  <a:gd name="T11" fmla="*/ 32 h 32"/>
                  <a:gd name="T12" fmla="*/ 3 w 20"/>
                  <a:gd name="T1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2">
                    <a:moveTo>
                      <a:pt x="1" y="28"/>
                    </a:moveTo>
                    <a:cubicBezTo>
                      <a:pt x="2" y="22"/>
                      <a:pt x="0" y="15"/>
                      <a:pt x="1" y="9"/>
                    </a:cubicBezTo>
                    <a:cubicBezTo>
                      <a:pt x="1" y="4"/>
                      <a:pt x="1" y="3"/>
                      <a:pt x="6" y="1"/>
                    </a:cubicBezTo>
                    <a:cubicBezTo>
                      <a:pt x="7" y="1"/>
                      <a:pt x="14" y="0"/>
                      <a:pt x="16" y="1"/>
                    </a:cubicBezTo>
                    <a:cubicBezTo>
                      <a:pt x="20" y="4"/>
                      <a:pt x="18" y="14"/>
                      <a:pt x="18" y="19"/>
                    </a:cubicBezTo>
                    <a:cubicBezTo>
                      <a:pt x="18" y="27"/>
                      <a:pt x="19" y="32"/>
                      <a:pt x="9" y="32"/>
                    </a:cubicBezTo>
                    <a:cubicBezTo>
                      <a:pt x="7" y="32"/>
                      <a:pt x="5" y="32"/>
                      <a:pt x="3" y="31"/>
                    </a:cubicBezTo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Freeform 125">
                <a:extLst>
                  <a:ext uri="{FF2B5EF4-FFF2-40B4-BE49-F238E27FC236}">
                    <a16:creationId xmlns:a16="http://schemas.microsoft.com/office/drawing/2014/main" id="{0CD41F40-2637-4A23-BD6F-65EC5B39AB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822" y="-1963738"/>
                <a:ext cx="144463" cy="33338"/>
              </a:xfrm>
              <a:custGeom>
                <a:avLst/>
                <a:gdLst>
                  <a:gd name="T0" fmla="*/ 18 w 34"/>
                  <a:gd name="T1" fmla="*/ 8 h 8"/>
                  <a:gd name="T2" fmla="*/ 18 w 34"/>
                  <a:gd name="T3" fmla="*/ 8 h 8"/>
                  <a:gd name="T4" fmla="*/ 0 w 34"/>
                  <a:gd name="T5" fmla="*/ 2 h 8"/>
                  <a:gd name="T6" fmla="*/ 0 w 34"/>
                  <a:gd name="T7" fmla="*/ 0 h 8"/>
                  <a:gd name="T8" fmla="*/ 2 w 34"/>
                  <a:gd name="T9" fmla="*/ 0 h 8"/>
                  <a:gd name="T10" fmla="*/ 18 w 34"/>
                  <a:gd name="T11" fmla="*/ 5 h 8"/>
                  <a:gd name="T12" fmla="*/ 18 w 34"/>
                  <a:gd name="T13" fmla="*/ 5 h 8"/>
                  <a:gd name="T14" fmla="*/ 31 w 34"/>
                  <a:gd name="T15" fmla="*/ 3 h 8"/>
                  <a:gd name="T16" fmla="*/ 33 w 34"/>
                  <a:gd name="T17" fmla="*/ 2 h 8"/>
                  <a:gd name="T18" fmla="*/ 34 w 34"/>
                  <a:gd name="T19" fmla="*/ 4 h 8"/>
                  <a:gd name="T20" fmla="*/ 33 w 34"/>
                  <a:gd name="T21" fmla="*/ 5 h 8"/>
                  <a:gd name="T22" fmla="*/ 31 w 34"/>
                  <a:gd name="T23" fmla="*/ 5 h 8"/>
                  <a:gd name="T24" fmla="*/ 18 w 34"/>
                  <a:gd name="T2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8">
                    <a:moveTo>
                      <a:pt x="18" y="8"/>
                    </a:moveTo>
                    <a:cubicBezTo>
                      <a:pt x="18" y="8"/>
                      <a:pt x="18" y="8"/>
                      <a:pt x="18" y="8"/>
                    </a:cubicBezTo>
                    <a:cubicBezTo>
                      <a:pt x="11" y="8"/>
                      <a:pt x="6" y="8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7" y="5"/>
                      <a:pt x="12" y="5"/>
                      <a:pt x="18" y="5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21" y="5"/>
                      <a:pt x="28" y="4"/>
                      <a:pt x="31" y="3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4" y="2"/>
                      <a:pt x="34" y="3"/>
                      <a:pt x="34" y="4"/>
                    </a:cubicBezTo>
                    <a:cubicBezTo>
                      <a:pt x="34" y="5"/>
                      <a:pt x="34" y="5"/>
                      <a:pt x="33" y="5"/>
                    </a:cubicBezTo>
                    <a:cubicBezTo>
                      <a:pt x="33" y="5"/>
                      <a:pt x="32" y="5"/>
                      <a:pt x="31" y="5"/>
                    </a:cubicBezTo>
                    <a:cubicBezTo>
                      <a:pt x="28" y="6"/>
                      <a:pt x="22" y="8"/>
                      <a:pt x="18" y="8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Freeform 126">
                <a:extLst>
                  <a:ext uri="{FF2B5EF4-FFF2-40B4-BE49-F238E27FC236}">
                    <a16:creationId xmlns:a16="http://schemas.microsoft.com/office/drawing/2014/main" id="{DB0D540F-4315-41A4-BA4E-D3030D2AE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460" y="-2209800"/>
                <a:ext cx="131763" cy="71438"/>
              </a:xfrm>
              <a:custGeom>
                <a:avLst/>
                <a:gdLst>
                  <a:gd name="T0" fmla="*/ 29 w 31"/>
                  <a:gd name="T1" fmla="*/ 17 h 17"/>
                  <a:gd name="T2" fmla="*/ 28 w 31"/>
                  <a:gd name="T3" fmla="*/ 16 h 17"/>
                  <a:gd name="T4" fmla="*/ 14 w 31"/>
                  <a:gd name="T5" fmla="*/ 3 h 17"/>
                  <a:gd name="T6" fmla="*/ 3 w 31"/>
                  <a:gd name="T7" fmla="*/ 12 h 17"/>
                  <a:gd name="T8" fmla="*/ 1 w 31"/>
                  <a:gd name="T9" fmla="*/ 13 h 17"/>
                  <a:gd name="T10" fmla="*/ 0 w 31"/>
                  <a:gd name="T11" fmla="*/ 11 h 17"/>
                  <a:gd name="T12" fmla="*/ 14 w 31"/>
                  <a:gd name="T13" fmla="*/ 0 h 17"/>
                  <a:gd name="T14" fmla="*/ 31 w 31"/>
                  <a:gd name="T15" fmla="*/ 15 h 17"/>
                  <a:gd name="T16" fmla="*/ 29 w 31"/>
                  <a:gd name="T17" fmla="*/ 17 h 17"/>
                  <a:gd name="T18" fmla="*/ 29 w 31"/>
                  <a:gd name="T1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17">
                    <a:moveTo>
                      <a:pt x="29" y="17"/>
                    </a:moveTo>
                    <a:cubicBezTo>
                      <a:pt x="29" y="17"/>
                      <a:pt x="28" y="16"/>
                      <a:pt x="28" y="16"/>
                    </a:cubicBezTo>
                    <a:cubicBezTo>
                      <a:pt x="26" y="8"/>
                      <a:pt x="20" y="3"/>
                      <a:pt x="14" y="3"/>
                    </a:cubicBezTo>
                    <a:cubicBezTo>
                      <a:pt x="8" y="2"/>
                      <a:pt x="5" y="6"/>
                      <a:pt x="3" y="12"/>
                    </a:cubicBezTo>
                    <a:cubicBezTo>
                      <a:pt x="2" y="13"/>
                      <a:pt x="2" y="13"/>
                      <a:pt x="1" y="13"/>
                    </a:cubicBezTo>
                    <a:cubicBezTo>
                      <a:pt x="0" y="13"/>
                      <a:pt x="0" y="12"/>
                      <a:pt x="0" y="11"/>
                    </a:cubicBezTo>
                    <a:cubicBezTo>
                      <a:pt x="2" y="4"/>
                      <a:pt x="7" y="0"/>
                      <a:pt x="14" y="0"/>
                    </a:cubicBezTo>
                    <a:cubicBezTo>
                      <a:pt x="22" y="0"/>
                      <a:pt x="29" y="7"/>
                      <a:pt x="31" y="15"/>
                    </a:cubicBezTo>
                    <a:cubicBezTo>
                      <a:pt x="31" y="16"/>
                      <a:pt x="30" y="17"/>
                      <a:pt x="29" y="17"/>
                    </a:cubicBezTo>
                    <a:cubicBezTo>
                      <a:pt x="29" y="17"/>
                      <a:pt x="29" y="17"/>
                      <a:pt x="29" y="17"/>
                    </a:cubicBezTo>
                    <a:close/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Oval 127">
                <a:extLst>
                  <a:ext uri="{FF2B5EF4-FFF2-40B4-BE49-F238E27FC236}">
                    <a16:creationId xmlns:a16="http://schemas.microsoft.com/office/drawing/2014/main" id="{1AC171A0-E261-421F-81D7-F922E75C50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4985" y="-2262188"/>
                <a:ext cx="58738" cy="55563"/>
              </a:xfrm>
              <a:prstGeom prst="ellipse">
                <a:avLst/>
              </a:pr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" name="Oval 128">
                <a:extLst>
                  <a:ext uri="{FF2B5EF4-FFF2-40B4-BE49-F238E27FC236}">
                    <a16:creationId xmlns:a16="http://schemas.microsoft.com/office/drawing/2014/main" id="{00BB62B0-4C98-412D-9D9E-2461E49CC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5185" y="-2262188"/>
                <a:ext cx="55563" cy="55563"/>
              </a:xfrm>
              <a:prstGeom prst="ellipse">
                <a:avLst/>
              </a:pr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Freeform 129">
                <a:extLst>
                  <a:ext uri="{FF2B5EF4-FFF2-40B4-BE49-F238E27FC236}">
                    <a16:creationId xmlns:a16="http://schemas.microsoft.com/office/drawing/2014/main" id="{49BD1DBE-9A7A-478A-86F0-AD035A0608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1485" y="-2389188"/>
                <a:ext cx="198438" cy="80963"/>
              </a:xfrm>
              <a:custGeom>
                <a:avLst/>
                <a:gdLst>
                  <a:gd name="T0" fmla="*/ 37 w 47"/>
                  <a:gd name="T1" fmla="*/ 7 h 19"/>
                  <a:gd name="T2" fmla="*/ 2 w 47"/>
                  <a:gd name="T3" fmla="*/ 11 h 19"/>
                  <a:gd name="T4" fmla="*/ 36 w 47"/>
                  <a:gd name="T5" fmla="*/ 16 h 19"/>
                  <a:gd name="T6" fmla="*/ 38 w 47"/>
                  <a:gd name="T7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" h="19">
                    <a:moveTo>
                      <a:pt x="37" y="7"/>
                    </a:moveTo>
                    <a:cubicBezTo>
                      <a:pt x="32" y="5"/>
                      <a:pt x="4" y="0"/>
                      <a:pt x="2" y="11"/>
                    </a:cubicBezTo>
                    <a:cubicBezTo>
                      <a:pt x="0" y="19"/>
                      <a:pt x="31" y="17"/>
                      <a:pt x="36" y="16"/>
                    </a:cubicBezTo>
                    <a:cubicBezTo>
                      <a:pt x="41" y="15"/>
                      <a:pt x="47" y="9"/>
                      <a:pt x="38" y="7"/>
                    </a:cubicBezTo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Freeform 130">
                <a:extLst>
                  <a:ext uri="{FF2B5EF4-FFF2-40B4-BE49-F238E27FC236}">
                    <a16:creationId xmlns:a16="http://schemas.microsoft.com/office/drawing/2014/main" id="{A820A869-A92D-4545-94A0-7FEBA4E5A5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4222" y="-2401888"/>
                <a:ext cx="203200" cy="80963"/>
              </a:xfrm>
              <a:custGeom>
                <a:avLst/>
                <a:gdLst>
                  <a:gd name="T0" fmla="*/ 10 w 48"/>
                  <a:gd name="T1" fmla="*/ 7 h 19"/>
                  <a:gd name="T2" fmla="*/ 46 w 48"/>
                  <a:gd name="T3" fmla="*/ 10 h 19"/>
                  <a:gd name="T4" fmla="*/ 12 w 48"/>
                  <a:gd name="T5" fmla="*/ 16 h 19"/>
                  <a:gd name="T6" fmla="*/ 9 w 48"/>
                  <a:gd name="T7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19">
                    <a:moveTo>
                      <a:pt x="10" y="7"/>
                    </a:moveTo>
                    <a:cubicBezTo>
                      <a:pt x="16" y="5"/>
                      <a:pt x="43" y="0"/>
                      <a:pt x="46" y="10"/>
                    </a:cubicBezTo>
                    <a:cubicBezTo>
                      <a:pt x="48" y="19"/>
                      <a:pt x="17" y="17"/>
                      <a:pt x="12" y="16"/>
                    </a:cubicBezTo>
                    <a:cubicBezTo>
                      <a:pt x="7" y="15"/>
                      <a:pt x="0" y="9"/>
                      <a:pt x="9" y="7"/>
                    </a:cubicBezTo>
                  </a:path>
                </a:pathLst>
              </a:custGeom>
              <a:solidFill>
                <a:srgbClr val="011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61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190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Gisha</vt:lpstr>
      <vt:lpstr>Inter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 Customer Testimonial</dc:title>
  <dc:creator>Muhamad Rizki Sunarya</dc:creator>
  <cp:keywords>Funij.com</cp:keywords>
  <cp:lastModifiedBy>Muhamad Rizki Sunarya</cp:lastModifiedBy>
  <cp:revision>10</cp:revision>
  <dcterms:created xsi:type="dcterms:W3CDTF">2025-07-11T03:14:44Z</dcterms:created>
  <dcterms:modified xsi:type="dcterms:W3CDTF">2025-07-11T06:58:30Z</dcterms:modified>
</cp:coreProperties>
</file>