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5" r:id="rId4"/>
    <p:sldId id="264" r:id="rId5"/>
    <p:sldId id="266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500"/>
    <a:srgbClr val="4F1787"/>
    <a:srgbClr val="EB3678"/>
    <a:srgbClr val="180161"/>
    <a:srgbClr val="FFDBB5"/>
    <a:srgbClr val="6C4E31"/>
    <a:srgbClr val="603F26"/>
    <a:srgbClr val="FFDD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22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318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E77EB-DE14-4CC0-9801-71444559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96065-C58E-4550-95AB-4EBCD68BB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11126-6C62-4439-AB51-362F3D5D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A732C-DC9D-4FBD-981E-BB0F70EB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396CA-8175-43B4-B716-07157E16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B5FE3-81F9-43C2-8DA4-463D31F0C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98D1E-36B3-4D8C-AAFB-49AD1FE08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38042-1D19-41C4-8977-7BEC4AF83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331E1F-11A0-4415-83A4-2F6A08C16C59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60AE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A609421-2A79-434F-ABC9-4300702966E4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1A6E272-7B9A-47FB-9BA6-C449F080377C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DA70B4D-F5FB-4052-9226-4473C5839218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20FE332-4CE2-4091-8DBB-81C3447AB227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71F489-4A3A-40A6-986C-EE5778DC2938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9926EE-8277-4ECF-AA27-A3DAB02632FF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F3579C4-2BA4-44E6-A47E-86C760AB4FAE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AD27B7-147E-4C40-9421-A617DB75BD0F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20603A-FA82-41D4-9D78-1CA859CE6C26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1DB310B-44B9-4E3A-AEA5-8F6DF70834C3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E86EA1-2126-4AA1-B62C-9988F8FF7B8B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5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a.me/message/5VBLH7LG56VXJ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200;p38">
            <a:extLst>
              <a:ext uri="{FF2B5EF4-FFF2-40B4-BE49-F238E27FC236}">
                <a16:creationId xmlns:a16="http://schemas.microsoft.com/office/drawing/2014/main" id="{BCAC54ED-2596-4349-97BC-5B138A205B6A}"/>
              </a:ext>
            </a:extLst>
          </p:cNvPr>
          <p:cNvGrpSpPr/>
          <p:nvPr/>
        </p:nvGrpSpPr>
        <p:grpSpPr>
          <a:xfrm>
            <a:off x="1714594" y="5802443"/>
            <a:ext cx="2167240" cy="676856"/>
            <a:chOff x="4965038" y="5584991"/>
            <a:chExt cx="2129790" cy="613751"/>
          </a:xfrm>
        </p:grpSpPr>
        <p:sp>
          <p:nvSpPr>
            <p:cNvPr id="3" name="Google Shape;201;p38">
              <a:extLst>
                <a:ext uri="{FF2B5EF4-FFF2-40B4-BE49-F238E27FC236}">
                  <a16:creationId xmlns:a16="http://schemas.microsoft.com/office/drawing/2014/main" id="{CED6F55A-E61E-40B0-ADFA-A917F9A834D1}"/>
                </a:ext>
              </a:extLst>
            </p:cNvPr>
            <p:cNvSpPr txBox="1"/>
            <p:nvPr/>
          </p:nvSpPr>
          <p:spPr>
            <a:xfrm>
              <a:off x="4965038" y="5584991"/>
              <a:ext cx="1511962" cy="397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2400" b="1" kern="0" dirty="0">
                  <a:solidFill>
                    <a:srgbClr val="262626"/>
                  </a:solidFill>
                  <a:latin typeface="Forte" panose="03060902040502070203" pitchFamily="66" charset="0"/>
                  <a:ea typeface="Red Hat Display"/>
                  <a:cs typeface="Red Hat Display"/>
                  <a:sym typeface="Red Hat Display"/>
                </a:rPr>
                <a:t>Putri</a:t>
              </a:r>
              <a:endParaRPr sz="2000" kern="0" dirty="0">
                <a:solidFill>
                  <a:srgbClr val="000000"/>
                </a:solidFill>
                <a:latin typeface="Forte" panose="03060902040502070203" pitchFamily="66" charset="0"/>
                <a:cs typeface="Arial"/>
                <a:sym typeface="Arial"/>
              </a:endParaRPr>
            </a:p>
          </p:txBody>
        </p:sp>
        <p:sp>
          <p:nvSpPr>
            <p:cNvPr id="4" name="Google Shape;202;p38">
              <a:extLst>
                <a:ext uri="{FF2B5EF4-FFF2-40B4-BE49-F238E27FC236}">
                  <a16:creationId xmlns:a16="http://schemas.microsoft.com/office/drawing/2014/main" id="{4C3D4EEF-1B12-4CB3-AFDC-CD579D4E488A}"/>
                </a:ext>
              </a:extLst>
            </p:cNvPr>
            <p:cNvSpPr txBox="1"/>
            <p:nvPr/>
          </p:nvSpPr>
          <p:spPr>
            <a:xfrm>
              <a:off x="4965038" y="5882011"/>
              <a:ext cx="2129790" cy="3167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lnSpc>
                  <a:spcPct val="130000"/>
                </a:lnSpc>
                <a:buClr>
                  <a:srgbClr val="000000"/>
                </a:buClr>
                <a:buFont typeface="Arial"/>
                <a:buNone/>
              </a:pPr>
              <a:r>
                <a:rPr lang="id" sz="1400" kern="0" dirty="0">
                  <a:solidFill>
                    <a:srgbClr val="EB3678"/>
                  </a:solidFill>
                  <a:latin typeface="Forte" panose="03060902040502070203" pitchFamily="66" charset="0"/>
                  <a:ea typeface="Inter"/>
                  <a:cs typeface="Inter"/>
                  <a:sym typeface="Inter"/>
                </a:rPr>
                <a:t>Customer</a:t>
              </a:r>
              <a:endParaRPr sz="2000" kern="0" dirty="0">
                <a:solidFill>
                  <a:srgbClr val="EB3678"/>
                </a:solidFill>
                <a:latin typeface="Forte" panose="03060902040502070203" pitchFamily="66" charset="0"/>
                <a:cs typeface="Arial"/>
                <a:sym typeface="Arial"/>
              </a:endParaRPr>
            </a:p>
          </p:txBody>
        </p:sp>
      </p:grpSp>
      <p:grpSp>
        <p:nvGrpSpPr>
          <p:cNvPr id="5" name="Google Shape;203;p38">
            <a:extLst>
              <a:ext uri="{FF2B5EF4-FFF2-40B4-BE49-F238E27FC236}">
                <a16:creationId xmlns:a16="http://schemas.microsoft.com/office/drawing/2014/main" id="{CB9C9390-C06A-4C20-88DA-256BC2975AD7}"/>
              </a:ext>
            </a:extLst>
          </p:cNvPr>
          <p:cNvGrpSpPr/>
          <p:nvPr/>
        </p:nvGrpSpPr>
        <p:grpSpPr>
          <a:xfrm>
            <a:off x="9567560" y="5802443"/>
            <a:ext cx="2167240" cy="676856"/>
            <a:chOff x="8469828" y="5584991"/>
            <a:chExt cx="2129790" cy="613751"/>
          </a:xfrm>
        </p:grpSpPr>
        <p:sp>
          <p:nvSpPr>
            <p:cNvPr id="6" name="Google Shape;204;p38">
              <a:extLst>
                <a:ext uri="{FF2B5EF4-FFF2-40B4-BE49-F238E27FC236}">
                  <a16:creationId xmlns:a16="http://schemas.microsoft.com/office/drawing/2014/main" id="{DFB3EDA9-DCE7-4522-BB12-A0E4F75EA467}"/>
                </a:ext>
              </a:extLst>
            </p:cNvPr>
            <p:cNvSpPr txBox="1"/>
            <p:nvPr/>
          </p:nvSpPr>
          <p:spPr>
            <a:xfrm>
              <a:off x="8469828" y="5584991"/>
              <a:ext cx="1511962" cy="397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2400" b="1" kern="0" dirty="0" err="1">
                  <a:solidFill>
                    <a:srgbClr val="262626"/>
                  </a:solidFill>
                  <a:latin typeface="Forte" panose="03060902040502070203" pitchFamily="66" charset="0"/>
                  <a:ea typeface="Red Hat Display"/>
                  <a:cs typeface="Red Hat Display"/>
                  <a:sym typeface="Red Hat Display"/>
                </a:rPr>
                <a:t>Rafif</a:t>
              </a:r>
              <a:endParaRPr sz="2000" kern="0" dirty="0">
                <a:solidFill>
                  <a:srgbClr val="000000"/>
                </a:solidFill>
                <a:latin typeface="Forte" panose="03060902040502070203" pitchFamily="66" charset="0"/>
                <a:cs typeface="Arial"/>
                <a:sym typeface="Arial"/>
              </a:endParaRPr>
            </a:p>
          </p:txBody>
        </p:sp>
        <p:sp>
          <p:nvSpPr>
            <p:cNvPr id="7" name="Google Shape;205;p38">
              <a:extLst>
                <a:ext uri="{FF2B5EF4-FFF2-40B4-BE49-F238E27FC236}">
                  <a16:creationId xmlns:a16="http://schemas.microsoft.com/office/drawing/2014/main" id="{FF051FCD-845A-43C4-A7AA-547373E519F1}"/>
                </a:ext>
              </a:extLst>
            </p:cNvPr>
            <p:cNvSpPr txBox="1"/>
            <p:nvPr/>
          </p:nvSpPr>
          <p:spPr>
            <a:xfrm>
              <a:off x="8469828" y="5882011"/>
              <a:ext cx="2129790" cy="3167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lnSpc>
                  <a:spcPct val="130000"/>
                </a:lnSpc>
                <a:buClr>
                  <a:srgbClr val="000000"/>
                </a:buClr>
                <a:buFont typeface="Arial"/>
                <a:buNone/>
              </a:pPr>
              <a:r>
                <a:rPr lang="id" sz="1400" kern="0" dirty="0">
                  <a:solidFill>
                    <a:srgbClr val="FF6500"/>
                  </a:solidFill>
                  <a:latin typeface="Forte" panose="03060902040502070203" pitchFamily="66" charset="0"/>
                  <a:ea typeface="Inter"/>
                  <a:cs typeface="Inter"/>
                  <a:sym typeface="Inter"/>
                </a:rPr>
                <a:t>Customer</a:t>
              </a:r>
              <a:endParaRPr sz="2000" kern="0" dirty="0">
                <a:solidFill>
                  <a:srgbClr val="FF6500"/>
                </a:solidFill>
                <a:latin typeface="Forte" panose="03060902040502070203" pitchFamily="66" charset="0"/>
                <a:cs typeface="Arial"/>
                <a:sym typeface="Arial"/>
              </a:endParaRPr>
            </a:p>
          </p:txBody>
        </p:sp>
      </p:grpSp>
      <p:grpSp>
        <p:nvGrpSpPr>
          <p:cNvPr id="8" name="Google Shape;206;p38">
            <a:extLst>
              <a:ext uri="{FF2B5EF4-FFF2-40B4-BE49-F238E27FC236}">
                <a16:creationId xmlns:a16="http://schemas.microsoft.com/office/drawing/2014/main" id="{038C00CA-D9B2-4F82-AB9F-08D9278A079A}"/>
              </a:ext>
            </a:extLst>
          </p:cNvPr>
          <p:cNvGrpSpPr/>
          <p:nvPr/>
        </p:nvGrpSpPr>
        <p:grpSpPr>
          <a:xfrm>
            <a:off x="1714594" y="363635"/>
            <a:ext cx="2167240" cy="676856"/>
            <a:chOff x="4965038" y="2551840"/>
            <a:chExt cx="2129790" cy="613751"/>
          </a:xfrm>
        </p:grpSpPr>
        <p:sp>
          <p:nvSpPr>
            <p:cNvPr id="9" name="Google Shape;207;p38">
              <a:extLst>
                <a:ext uri="{FF2B5EF4-FFF2-40B4-BE49-F238E27FC236}">
                  <a16:creationId xmlns:a16="http://schemas.microsoft.com/office/drawing/2014/main" id="{28B633B4-9B03-4F0A-9ACB-BFD5CAC96C86}"/>
                </a:ext>
              </a:extLst>
            </p:cNvPr>
            <p:cNvSpPr txBox="1"/>
            <p:nvPr/>
          </p:nvSpPr>
          <p:spPr>
            <a:xfrm>
              <a:off x="4965038" y="2551840"/>
              <a:ext cx="1511962" cy="397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2400" b="1" kern="0" dirty="0" err="1">
                  <a:solidFill>
                    <a:srgbClr val="262626"/>
                  </a:solidFill>
                  <a:latin typeface="Forte" panose="03060902040502070203" pitchFamily="66" charset="0"/>
                  <a:ea typeface="Red Hat Display"/>
                  <a:cs typeface="Red Hat Display"/>
                  <a:sym typeface="Red Hat Display"/>
                </a:rPr>
                <a:t>Bayu</a:t>
              </a:r>
              <a:endParaRPr sz="2000" kern="0" dirty="0">
                <a:solidFill>
                  <a:srgbClr val="000000"/>
                </a:solidFill>
                <a:latin typeface="Forte" panose="03060902040502070203" pitchFamily="66" charset="0"/>
                <a:cs typeface="Arial"/>
                <a:sym typeface="Arial"/>
              </a:endParaRPr>
            </a:p>
          </p:txBody>
        </p:sp>
        <p:sp>
          <p:nvSpPr>
            <p:cNvPr id="10" name="Google Shape;208;p38">
              <a:extLst>
                <a:ext uri="{FF2B5EF4-FFF2-40B4-BE49-F238E27FC236}">
                  <a16:creationId xmlns:a16="http://schemas.microsoft.com/office/drawing/2014/main" id="{09D4E7FE-A597-4CF9-836B-902C45E9EDD5}"/>
                </a:ext>
              </a:extLst>
            </p:cNvPr>
            <p:cNvSpPr txBox="1"/>
            <p:nvPr/>
          </p:nvSpPr>
          <p:spPr>
            <a:xfrm>
              <a:off x="4965038" y="2848860"/>
              <a:ext cx="2129790" cy="3167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lnSpc>
                  <a:spcPct val="130000"/>
                </a:lnSpc>
                <a:buClr>
                  <a:srgbClr val="000000"/>
                </a:buClr>
                <a:buFont typeface="Arial"/>
                <a:buNone/>
              </a:pPr>
              <a:r>
                <a:rPr lang="id" sz="1400" kern="0" dirty="0">
                  <a:solidFill>
                    <a:srgbClr val="180161"/>
                  </a:solidFill>
                  <a:latin typeface="Forte" panose="03060902040502070203" pitchFamily="66" charset="0"/>
                  <a:ea typeface="Inter"/>
                  <a:cs typeface="Inter"/>
                  <a:sym typeface="Inter"/>
                </a:rPr>
                <a:t>Customer</a:t>
              </a:r>
              <a:endParaRPr sz="2000" kern="0" dirty="0">
                <a:solidFill>
                  <a:srgbClr val="180161"/>
                </a:solidFill>
                <a:latin typeface="Forte" panose="03060902040502070203" pitchFamily="66" charset="0"/>
                <a:cs typeface="Arial"/>
                <a:sym typeface="Arial"/>
              </a:endParaRPr>
            </a:p>
          </p:txBody>
        </p:sp>
      </p:grpSp>
      <p:grpSp>
        <p:nvGrpSpPr>
          <p:cNvPr id="11" name="Google Shape;209;p38">
            <a:extLst>
              <a:ext uri="{FF2B5EF4-FFF2-40B4-BE49-F238E27FC236}">
                <a16:creationId xmlns:a16="http://schemas.microsoft.com/office/drawing/2014/main" id="{B836C209-8BBD-4CE0-B17B-6BD5FD2670BF}"/>
              </a:ext>
            </a:extLst>
          </p:cNvPr>
          <p:cNvGrpSpPr/>
          <p:nvPr/>
        </p:nvGrpSpPr>
        <p:grpSpPr>
          <a:xfrm>
            <a:off x="9567560" y="363635"/>
            <a:ext cx="2167240" cy="676856"/>
            <a:chOff x="8469828" y="2551840"/>
            <a:chExt cx="2129790" cy="613751"/>
          </a:xfrm>
        </p:grpSpPr>
        <p:sp>
          <p:nvSpPr>
            <p:cNvPr id="12" name="Google Shape;210;p38">
              <a:extLst>
                <a:ext uri="{FF2B5EF4-FFF2-40B4-BE49-F238E27FC236}">
                  <a16:creationId xmlns:a16="http://schemas.microsoft.com/office/drawing/2014/main" id="{49D37205-8FDD-4120-AD19-8F95F886F534}"/>
                </a:ext>
              </a:extLst>
            </p:cNvPr>
            <p:cNvSpPr txBox="1"/>
            <p:nvPr/>
          </p:nvSpPr>
          <p:spPr>
            <a:xfrm>
              <a:off x="8469828" y="2551840"/>
              <a:ext cx="1511962" cy="397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2400" b="1" kern="0" dirty="0" err="1">
                  <a:solidFill>
                    <a:srgbClr val="262626"/>
                  </a:solidFill>
                  <a:latin typeface="Forte" panose="03060902040502070203" pitchFamily="66" charset="0"/>
                  <a:ea typeface="Red Hat Display"/>
                  <a:cs typeface="Red Hat Display"/>
                  <a:sym typeface="Red Hat Display"/>
                </a:rPr>
                <a:t>Alya</a:t>
              </a:r>
              <a:endParaRPr sz="2000" kern="0" dirty="0">
                <a:solidFill>
                  <a:srgbClr val="000000"/>
                </a:solidFill>
                <a:latin typeface="Forte" panose="03060902040502070203" pitchFamily="66" charset="0"/>
                <a:cs typeface="Arial"/>
                <a:sym typeface="Arial"/>
              </a:endParaRPr>
            </a:p>
          </p:txBody>
        </p:sp>
        <p:sp>
          <p:nvSpPr>
            <p:cNvPr id="13" name="Google Shape;211;p38">
              <a:extLst>
                <a:ext uri="{FF2B5EF4-FFF2-40B4-BE49-F238E27FC236}">
                  <a16:creationId xmlns:a16="http://schemas.microsoft.com/office/drawing/2014/main" id="{F54EA165-24A4-4CF3-8257-4EE483A201CA}"/>
                </a:ext>
              </a:extLst>
            </p:cNvPr>
            <p:cNvSpPr txBox="1"/>
            <p:nvPr/>
          </p:nvSpPr>
          <p:spPr>
            <a:xfrm>
              <a:off x="8469828" y="2848860"/>
              <a:ext cx="2129790" cy="3167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>
                <a:lnSpc>
                  <a:spcPct val="130000"/>
                </a:lnSpc>
                <a:buClr>
                  <a:srgbClr val="000000"/>
                </a:buClr>
                <a:buFont typeface="Arial"/>
                <a:buNone/>
              </a:pPr>
              <a:r>
                <a:rPr lang="id" sz="1400" kern="0" dirty="0">
                  <a:solidFill>
                    <a:srgbClr val="4F1787"/>
                  </a:solidFill>
                  <a:latin typeface="Forte" panose="03060902040502070203" pitchFamily="66" charset="0"/>
                  <a:ea typeface="Inter"/>
                  <a:cs typeface="Inter"/>
                  <a:sym typeface="Inter"/>
                </a:rPr>
                <a:t>Customer</a:t>
              </a:r>
              <a:endParaRPr sz="2000" kern="0" dirty="0">
                <a:solidFill>
                  <a:srgbClr val="4F1787"/>
                </a:solidFill>
                <a:latin typeface="Forte" panose="03060902040502070203" pitchFamily="66" charset="0"/>
                <a:cs typeface="Arial"/>
                <a:sym typeface="Arial"/>
              </a:endParaRPr>
            </a:p>
          </p:txBody>
        </p:sp>
      </p:grpSp>
      <p:sp>
        <p:nvSpPr>
          <p:cNvPr id="14" name="Google Shape;212;p38">
            <a:extLst>
              <a:ext uri="{FF2B5EF4-FFF2-40B4-BE49-F238E27FC236}">
                <a16:creationId xmlns:a16="http://schemas.microsoft.com/office/drawing/2014/main" id="{A5A5BED6-348E-440A-9C5F-38BC36ADB57A}"/>
              </a:ext>
            </a:extLst>
          </p:cNvPr>
          <p:cNvSpPr/>
          <p:nvPr/>
        </p:nvSpPr>
        <p:spPr>
          <a:xfrm flipH="1">
            <a:off x="483394" y="3592219"/>
            <a:ext cx="3087054" cy="2079774"/>
          </a:xfrm>
          <a:custGeom>
            <a:avLst/>
            <a:gdLst/>
            <a:ahLst/>
            <a:cxnLst/>
            <a:rect l="l" t="t" r="r" b="b"/>
            <a:pathLst>
              <a:path w="3033711" h="1885880" extrusionOk="0">
                <a:moveTo>
                  <a:pt x="385910" y="1706606"/>
                </a:moveTo>
                <a:lnTo>
                  <a:pt x="714248" y="1706606"/>
                </a:lnTo>
                <a:lnTo>
                  <a:pt x="487225" y="1885880"/>
                </a:lnTo>
                <a:close/>
                <a:moveTo>
                  <a:pt x="182129" y="0"/>
                </a:moveTo>
                <a:lnTo>
                  <a:pt x="2851582" y="0"/>
                </a:lnTo>
                <a:cubicBezTo>
                  <a:pt x="2952169" y="0"/>
                  <a:pt x="3033711" y="81542"/>
                  <a:pt x="3033711" y="182129"/>
                </a:cubicBezTo>
                <a:lnTo>
                  <a:pt x="3033711" y="1524476"/>
                </a:lnTo>
                <a:cubicBezTo>
                  <a:pt x="3033711" y="1625063"/>
                  <a:pt x="2952169" y="1706605"/>
                  <a:pt x="2851582" y="1706605"/>
                </a:cubicBezTo>
                <a:lnTo>
                  <a:pt x="182129" y="1706605"/>
                </a:lnTo>
                <a:cubicBezTo>
                  <a:pt x="81542" y="1706605"/>
                  <a:pt x="0" y="1625063"/>
                  <a:pt x="0" y="1524476"/>
                </a:cubicBezTo>
                <a:lnTo>
                  <a:pt x="0" y="182129"/>
                </a:lnTo>
                <a:cubicBezTo>
                  <a:pt x="0" y="81542"/>
                  <a:pt x="81542" y="0"/>
                  <a:pt x="18212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15" name="Google Shape;213;p38">
            <a:extLst>
              <a:ext uri="{FF2B5EF4-FFF2-40B4-BE49-F238E27FC236}">
                <a16:creationId xmlns:a16="http://schemas.microsoft.com/office/drawing/2014/main" id="{C8A9C58B-9F9C-4787-9D6A-66D06021F784}"/>
              </a:ext>
            </a:extLst>
          </p:cNvPr>
          <p:cNvSpPr/>
          <p:nvPr/>
        </p:nvSpPr>
        <p:spPr>
          <a:xfrm>
            <a:off x="647011" y="4498983"/>
            <a:ext cx="2759819" cy="63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400" i="1" kern="0">
                <a:solidFill>
                  <a:srgbClr val="595959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“Lorem ipsum dolor sit amet, consectetur adipiscing elit, sed “</a:t>
            </a:r>
            <a:endParaRPr sz="20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16" name="Google Shape;214;p38">
            <a:extLst>
              <a:ext uri="{FF2B5EF4-FFF2-40B4-BE49-F238E27FC236}">
                <a16:creationId xmlns:a16="http://schemas.microsoft.com/office/drawing/2014/main" id="{93C76341-57CB-4F75-9517-338EB638D67C}"/>
              </a:ext>
            </a:extLst>
          </p:cNvPr>
          <p:cNvSpPr/>
          <p:nvPr/>
        </p:nvSpPr>
        <p:spPr>
          <a:xfrm flipH="1">
            <a:off x="8387616" y="3592219"/>
            <a:ext cx="3087054" cy="2079774"/>
          </a:xfrm>
          <a:custGeom>
            <a:avLst/>
            <a:gdLst/>
            <a:ahLst/>
            <a:cxnLst/>
            <a:rect l="l" t="t" r="r" b="b"/>
            <a:pathLst>
              <a:path w="3033711" h="1885880" extrusionOk="0">
                <a:moveTo>
                  <a:pt x="385910" y="1706606"/>
                </a:moveTo>
                <a:lnTo>
                  <a:pt x="714248" y="1706606"/>
                </a:lnTo>
                <a:lnTo>
                  <a:pt x="487225" y="1885880"/>
                </a:lnTo>
                <a:close/>
                <a:moveTo>
                  <a:pt x="182129" y="0"/>
                </a:moveTo>
                <a:lnTo>
                  <a:pt x="2851582" y="0"/>
                </a:lnTo>
                <a:cubicBezTo>
                  <a:pt x="2952169" y="0"/>
                  <a:pt x="3033711" y="81542"/>
                  <a:pt x="3033711" y="182129"/>
                </a:cubicBezTo>
                <a:lnTo>
                  <a:pt x="3033711" y="1524476"/>
                </a:lnTo>
                <a:cubicBezTo>
                  <a:pt x="3033711" y="1625063"/>
                  <a:pt x="2952169" y="1706605"/>
                  <a:pt x="2851582" y="1706605"/>
                </a:cubicBezTo>
                <a:lnTo>
                  <a:pt x="182129" y="1706605"/>
                </a:lnTo>
                <a:cubicBezTo>
                  <a:pt x="81542" y="1706605"/>
                  <a:pt x="0" y="1625063"/>
                  <a:pt x="0" y="1524476"/>
                </a:cubicBezTo>
                <a:lnTo>
                  <a:pt x="0" y="182129"/>
                </a:lnTo>
                <a:cubicBezTo>
                  <a:pt x="0" y="81542"/>
                  <a:pt x="81542" y="0"/>
                  <a:pt x="18212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17" name="Google Shape;215;p38">
            <a:extLst>
              <a:ext uri="{FF2B5EF4-FFF2-40B4-BE49-F238E27FC236}">
                <a16:creationId xmlns:a16="http://schemas.microsoft.com/office/drawing/2014/main" id="{4E6EFD90-B1FE-4296-93CC-1DE9F5699022}"/>
              </a:ext>
            </a:extLst>
          </p:cNvPr>
          <p:cNvSpPr/>
          <p:nvPr/>
        </p:nvSpPr>
        <p:spPr>
          <a:xfrm>
            <a:off x="8551233" y="4498983"/>
            <a:ext cx="2759819" cy="63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400" i="1" kern="0">
                <a:solidFill>
                  <a:srgbClr val="595959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“Lorem ipsum dolor sit amet, consectetur adipiscing elit, sed .”</a:t>
            </a:r>
            <a:endParaRPr sz="20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grpSp>
        <p:nvGrpSpPr>
          <p:cNvPr id="18" name="Google Shape;216;p38">
            <a:extLst>
              <a:ext uri="{FF2B5EF4-FFF2-40B4-BE49-F238E27FC236}">
                <a16:creationId xmlns:a16="http://schemas.microsoft.com/office/drawing/2014/main" id="{62CF87EC-E584-4613-90D9-CB938795CCD8}"/>
              </a:ext>
            </a:extLst>
          </p:cNvPr>
          <p:cNvGrpSpPr/>
          <p:nvPr/>
        </p:nvGrpSpPr>
        <p:grpSpPr>
          <a:xfrm>
            <a:off x="3326294" y="2237875"/>
            <a:ext cx="5305474" cy="2407655"/>
            <a:chOff x="5502441" y="910326"/>
            <a:chExt cx="5213797" cy="2183192"/>
          </a:xfrm>
        </p:grpSpPr>
        <p:sp>
          <p:nvSpPr>
            <p:cNvPr id="19" name="Google Shape;217;p38">
              <a:extLst>
                <a:ext uri="{FF2B5EF4-FFF2-40B4-BE49-F238E27FC236}">
                  <a16:creationId xmlns:a16="http://schemas.microsoft.com/office/drawing/2014/main" id="{54381FC5-6F72-4750-9145-C007680BC46C}"/>
                </a:ext>
              </a:extLst>
            </p:cNvPr>
            <p:cNvSpPr txBox="1"/>
            <p:nvPr/>
          </p:nvSpPr>
          <p:spPr>
            <a:xfrm>
              <a:off x="5502441" y="910326"/>
              <a:ext cx="5213797" cy="1419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 algn="ctr">
                <a:lnSpc>
                  <a:spcPct val="90000"/>
                </a:lnSpc>
                <a:buClr>
                  <a:srgbClr val="000000"/>
                </a:buClr>
                <a:buFont typeface="Arial"/>
                <a:buNone/>
              </a:pPr>
              <a:r>
                <a:rPr lang="id" sz="5400" b="1" kern="0">
                  <a:solidFill>
                    <a:srgbClr val="3F3F3F"/>
                  </a:solidFill>
                  <a:latin typeface="Forte" panose="03060902040502070203" pitchFamily="66" charset="0"/>
                  <a:ea typeface="Red Hat Display"/>
                  <a:cs typeface="Red Hat Display"/>
                  <a:sym typeface="Red Hat Display"/>
                </a:rPr>
                <a:t>Customer Testimonial </a:t>
              </a:r>
              <a:endParaRPr sz="2000" kern="0">
                <a:solidFill>
                  <a:srgbClr val="000000"/>
                </a:solidFill>
                <a:latin typeface="Forte" panose="03060902040502070203" pitchFamily="66" charset="0"/>
                <a:cs typeface="Arial"/>
                <a:sym typeface="Arial"/>
              </a:endParaRPr>
            </a:p>
          </p:txBody>
        </p:sp>
        <p:sp>
          <p:nvSpPr>
            <p:cNvPr id="20" name="Google Shape;218;p38">
              <a:extLst>
                <a:ext uri="{FF2B5EF4-FFF2-40B4-BE49-F238E27FC236}">
                  <a16:creationId xmlns:a16="http://schemas.microsoft.com/office/drawing/2014/main" id="{063C1A41-5DF6-44E7-880E-6B846695DBE1}"/>
                </a:ext>
              </a:extLst>
            </p:cNvPr>
            <p:cNvSpPr txBox="1"/>
            <p:nvPr/>
          </p:nvSpPr>
          <p:spPr>
            <a:xfrm>
              <a:off x="6279804" y="2268856"/>
              <a:ext cx="3659070" cy="824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spAutoFit/>
            </a:bodyPr>
            <a:lstStyle/>
            <a:p>
              <a:pPr algn="ctr">
                <a:lnSpc>
                  <a:spcPct val="130000"/>
                </a:lnSpc>
                <a:buClr>
                  <a:srgbClr val="7F7F7F"/>
                </a:buClr>
                <a:buSzPts val="900"/>
                <a:buFont typeface="Inter"/>
                <a:buNone/>
              </a:pPr>
              <a:r>
                <a:rPr lang="id" sz="1400" kern="0" dirty="0">
                  <a:solidFill>
                    <a:srgbClr val="7F7F7F"/>
                  </a:solidFill>
                  <a:latin typeface="Forte" panose="03060902040502070203" pitchFamily="66" charset="0"/>
                  <a:ea typeface="Inter"/>
                  <a:cs typeface="Inter"/>
                  <a:sym typeface="Inter"/>
                </a:rPr>
                <a:t>Lorem ipsum dolor sit amet, consectetur adipiscing elit, sed do eiusmod tempor incididunt ut labore et dolore</a:t>
              </a:r>
              <a:endParaRPr sz="1400" kern="0" dirty="0">
                <a:solidFill>
                  <a:srgbClr val="7F7F7F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21" name="Google Shape;219;p38">
            <a:extLst>
              <a:ext uri="{FF2B5EF4-FFF2-40B4-BE49-F238E27FC236}">
                <a16:creationId xmlns:a16="http://schemas.microsoft.com/office/drawing/2014/main" id="{53EE0C62-61DA-4B66-85EE-FC7D2022B018}"/>
              </a:ext>
            </a:extLst>
          </p:cNvPr>
          <p:cNvSpPr/>
          <p:nvPr/>
        </p:nvSpPr>
        <p:spPr>
          <a:xfrm rot="10800000">
            <a:off x="483394" y="1217233"/>
            <a:ext cx="3087054" cy="2079774"/>
          </a:xfrm>
          <a:custGeom>
            <a:avLst/>
            <a:gdLst/>
            <a:ahLst/>
            <a:cxnLst/>
            <a:rect l="l" t="t" r="r" b="b"/>
            <a:pathLst>
              <a:path w="3033711" h="1885880" extrusionOk="0">
                <a:moveTo>
                  <a:pt x="385910" y="1706606"/>
                </a:moveTo>
                <a:lnTo>
                  <a:pt x="714248" y="1706606"/>
                </a:lnTo>
                <a:lnTo>
                  <a:pt x="487225" y="1885880"/>
                </a:lnTo>
                <a:close/>
                <a:moveTo>
                  <a:pt x="182129" y="0"/>
                </a:moveTo>
                <a:lnTo>
                  <a:pt x="2851582" y="0"/>
                </a:lnTo>
                <a:cubicBezTo>
                  <a:pt x="2952169" y="0"/>
                  <a:pt x="3033711" y="81542"/>
                  <a:pt x="3033711" y="182129"/>
                </a:cubicBezTo>
                <a:lnTo>
                  <a:pt x="3033711" y="1524476"/>
                </a:lnTo>
                <a:cubicBezTo>
                  <a:pt x="3033711" y="1625063"/>
                  <a:pt x="2952169" y="1706605"/>
                  <a:pt x="2851582" y="1706605"/>
                </a:cubicBezTo>
                <a:lnTo>
                  <a:pt x="182129" y="1706605"/>
                </a:lnTo>
                <a:cubicBezTo>
                  <a:pt x="81542" y="1706605"/>
                  <a:pt x="0" y="1625063"/>
                  <a:pt x="0" y="1524476"/>
                </a:cubicBezTo>
                <a:lnTo>
                  <a:pt x="0" y="182129"/>
                </a:lnTo>
                <a:cubicBezTo>
                  <a:pt x="0" y="81542"/>
                  <a:pt x="81542" y="0"/>
                  <a:pt x="18212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2" name="Google Shape;220;p38">
            <a:extLst>
              <a:ext uri="{FF2B5EF4-FFF2-40B4-BE49-F238E27FC236}">
                <a16:creationId xmlns:a16="http://schemas.microsoft.com/office/drawing/2014/main" id="{0077B089-BF66-43AD-8968-EB06C3482D22}"/>
              </a:ext>
            </a:extLst>
          </p:cNvPr>
          <p:cNvSpPr/>
          <p:nvPr/>
        </p:nvSpPr>
        <p:spPr>
          <a:xfrm>
            <a:off x="647011" y="2321855"/>
            <a:ext cx="2759819" cy="63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400" i="1" kern="0">
                <a:solidFill>
                  <a:srgbClr val="595959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“Lorem ipsum dolor sit amet, consectetur adipiscing elit, sed do</a:t>
            </a:r>
            <a:endParaRPr sz="20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23" name="Google Shape;221;p38">
            <a:extLst>
              <a:ext uri="{FF2B5EF4-FFF2-40B4-BE49-F238E27FC236}">
                <a16:creationId xmlns:a16="http://schemas.microsoft.com/office/drawing/2014/main" id="{DA7E993D-0362-4C96-A5AF-40A4854D4E2C}"/>
              </a:ext>
            </a:extLst>
          </p:cNvPr>
          <p:cNvSpPr/>
          <p:nvPr/>
        </p:nvSpPr>
        <p:spPr>
          <a:xfrm rot="10800000">
            <a:off x="8387616" y="1217233"/>
            <a:ext cx="3087054" cy="2079774"/>
          </a:xfrm>
          <a:custGeom>
            <a:avLst/>
            <a:gdLst/>
            <a:ahLst/>
            <a:cxnLst/>
            <a:rect l="l" t="t" r="r" b="b"/>
            <a:pathLst>
              <a:path w="3033711" h="1885880" extrusionOk="0">
                <a:moveTo>
                  <a:pt x="385910" y="1706606"/>
                </a:moveTo>
                <a:lnTo>
                  <a:pt x="714248" y="1706606"/>
                </a:lnTo>
                <a:lnTo>
                  <a:pt x="487225" y="1885880"/>
                </a:lnTo>
                <a:close/>
                <a:moveTo>
                  <a:pt x="182129" y="0"/>
                </a:moveTo>
                <a:lnTo>
                  <a:pt x="2851582" y="0"/>
                </a:lnTo>
                <a:cubicBezTo>
                  <a:pt x="2952169" y="0"/>
                  <a:pt x="3033711" y="81542"/>
                  <a:pt x="3033711" y="182129"/>
                </a:cubicBezTo>
                <a:lnTo>
                  <a:pt x="3033711" y="1524476"/>
                </a:lnTo>
                <a:cubicBezTo>
                  <a:pt x="3033711" y="1625063"/>
                  <a:pt x="2952169" y="1706605"/>
                  <a:pt x="2851582" y="1706605"/>
                </a:cubicBezTo>
                <a:lnTo>
                  <a:pt x="182129" y="1706605"/>
                </a:lnTo>
                <a:cubicBezTo>
                  <a:pt x="81542" y="1706605"/>
                  <a:pt x="0" y="1625063"/>
                  <a:pt x="0" y="1524476"/>
                </a:cubicBezTo>
                <a:lnTo>
                  <a:pt x="0" y="182129"/>
                </a:lnTo>
                <a:cubicBezTo>
                  <a:pt x="0" y="81542"/>
                  <a:pt x="81542" y="0"/>
                  <a:pt x="18212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4" name="Google Shape;222;p38">
            <a:extLst>
              <a:ext uri="{FF2B5EF4-FFF2-40B4-BE49-F238E27FC236}">
                <a16:creationId xmlns:a16="http://schemas.microsoft.com/office/drawing/2014/main" id="{08BB0865-2655-4019-9188-700F6A8B88F6}"/>
              </a:ext>
            </a:extLst>
          </p:cNvPr>
          <p:cNvSpPr/>
          <p:nvPr/>
        </p:nvSpPr>
        <p:spPr>
          <a:xfrm>
            <a:off x="8551233" y="2326337"/>
            <a:ext cx="2759819" cy="631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400" i="1" kern="0">
                <a:solidFill>
                  <a:srgbClr val="595959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“Lorem ipsum dolor sit amet, consectetur adipiscing elit, sed do</a:t>
            </a:r>
            <a:endParaRPr sz="20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25" name="Google Shape;223;p38">
            <a:extLst>
              <a:ext uri="{FF2B5EF4-FFF2-40B4-BE49-F238E27FC236}">
                <a16:creationId xmlns:a16="http://schemas.microsoft.com/office/drawing/2014/main" id="{CB964669-1314-4715-BE33-2BCD8547B4F8}"/>
              </a:ext>
            </a:extLst>
          </p:cNvPr>
          <p:cNvSpPr/>
          <p:nvPr/>
        </p:nvSpPr>
        <p:spPr>
          <a:xfrm>
            <a:off x="766254" y="1695598"/>
            <a:ext cx="1717614" cy="479970"/>
          </a:xfrm>
          <a:prstGeom prst="roundRect">
            <a:avLst>
              <a:gd name="adj" fmla="val 50000"/>
            </a:avLst>
          </a:prstGeom>
          <a:solidFill>
            <a:srgbClr val="180161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6" name="Google Shape;224;p38">
            <a:extLst>
              <a:ext uri="{FF2B5EF4-FFF2-40B4-BE49-F238E27FC236}">
                <a16:creationId xmlns:a16="http://schemas.microsoft.com/office/drawing/2014/main" id="{C55F11B4-103F-4601-9415-738D0FC815EC}"/>
              </a:ext>
            </a:extLst>
          </p:cNvPr>
          <p:cNvSpPr/>
          <p:nvPr/>
        </p:nvSpPr>
        <p:spPr>
          <a:xfrm>
            <a:off x="906181" y="1780122"/>
            <a:ext cx="1462798" cy="30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1400" kern="0" dirty="0">
                <a:solidFill>
                  <a:srgbClr val="FFFFFF"/>
                </a:solidFill>
                <a:latin typeface="Forte" panose="03060902040502070203" pitchFamily="66" charset="0"/>
                <a:ea typeface="Open Sans"/>
                <a:cs typeface="Open Sans"/>
                <a:sym typeface="Open Sans"/>
              </a:rPr>
              <a:t>@accountname</a:t>
            </a:r>
            <a:endParaRPr sz="2000" kern="0" dirty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27" name="Google Shape;225;p38">
            <a:extLst>
              <a:ext uri="{FF2B5EF4-FFF2-40B4-BE49-F238E27FC236}">
                <a16:creationId xmlns:a16="http://schemas.microsoft.com/office/drawing/2014/main" id="{B33D7BF6-4374-4E23-9E5C-14A7B4F72B6C}"/>
              </a:ext>
            </a:extLst>
          </p:cNvPr>
          <p:cNvSpPr/>
          <p:nvPr/>
        </p:nvSpPr>
        <p:spPr>
          <a:xfrm>
            <a:off x="766254" y="3872725"/>
            <a:ext cx="1717614" cy="479970"/>
          </a:xfrm>
          <a:prstGeom prst="roundRect">
            <a:avLst>
              <a:gd name="adj" fmla="val 50000"/>
            </a:avLst>
          </a:prstGeom>
          <a:solidFill>
            <a:srgbClr val="EB3678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8" name="Google Shape;226;p38">
            <a:extLst>
              <a:ext uri="{FF2B5EF4-FFF2-40B4-BE49-F238E27FC236}">
                <a16:creationId xmlns:a16="http://schemas.microsoft.com/office/drawing/2014/main" id="{3E8837B4-9323-47E1-A823-3DD9D7931F61}"/>
              </a:ext>
            </a:extLst>
          </p:cNvPr>
          <p:cNvSpPr/>
          <p:nvPr/>
        </p:nvSpPr>
        <p:spPr>
          <a:xfrm>
            <a:off x="906181" y="3957250"/>
            <a:ext cx="1462798" cy="30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1400" kern="0" dirty="0">
                <a:solidFill>
                  <a:srgbClr val="FFFFFF"/>
                </a:solidFill>
                <a:latin typeface="Forte" panose="03060902040502070203" pitchFamily="66" charset="0"/>
                <a:ea typeface="Open Sans"/>
                <a:cs typeface="Open Sans"/>
                <a:sym typeface="Open Sans"/>
              </a:rPr>
              <a:t>@accountname</a:t>
            </a:r>
            <a:endParaRPr sz="2000" kern="0" dirty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29" name="Google Shape;227;p38">
            <a:extLst>
              <a:ext uri="{FF2B5EF4-FFF2-40B4-BE49-F238E27FC236}">
                <a16:creationId xmlns:a16="http://schemas.microsoft.com/office/drawing/2014/main" id="{8073321C-D839-4474-8A4A-8C0980C1AE08}"/>
              </a:ext>
            </a:extLst>
          </p:cNvPr>
          <p:cNvSpPr/>
          <p:nvPr/>
        </p:nvSpPr>
        <p:spPr>
          <a:xfrm>
            <a:off x="8700899" y="1695598"/>
            <a:ext cx="1717614" cy="479970"/>
          </a:xfrm>
          <a:prstGeom prst="roundRect">
            <a:avLst>
              <a:gd name="adj" fmla="val 50000"/>
            </a:avLst>
          </a:prstGeom>
          <a:solidFill>
            <a:srgbClr val="4F1787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30" name="Google Shape;228;p38">
            <a:extLst>
              <a:ext uri="{FF2B5EF4-FFF2-40B4-BE49-F238E27FC236}">
                <a16:creationId xmlns:a16="http://schemas.microsoft.com/office/drawing/2014/main" id="{6CF9858E-5AB9-4A13-B47A-A72589C9F7AA}"/>
              </a:ext>
            </a:extLst>
          </p:cNvPr>
          <p:cNvSpPr/>
          <p:nvPr/>
        </p:nvSpPr>
        <p:spPr>
          <a:xfrm>
            <a:off x="8840826" y="1780122"/>
            <a:ext cx="1462798" cy="30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1400" kern="0">
                <a:solidFill>
                  <a:srgbClr val="FFFFFF"/>
                </a:solidFill>
                <a:latin typeface="Forte" panose="03060902040502070203" pitchFamily="66" charset="0"/>
                <a:ea typeface="Open Sans"/>
                <a:cs typeface="Open Sans"/>
                <a:sym typeface="Open Sans"/>
              </a:rPr>
              <a:t>@accountname</a:t>
            </a:r>
            <a:endParaRPr sz="20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31" name="Google Shape;229;p38">
            <a:extLst>
              <a:ext uri="{FF2B5EF4-FFF2-40B4-BE49-F238E27FC236}">
                <a16:creationId xmlns:a16="http://schemas.microsoft.com/office/drawing/2014/main" id="{425A9B49-4AAA-4DF1-8D58-38569F9F5596}"/>
              </a:ext>
            </a:extLst>
          </p:cNvPr>
          <p:cNvSpPr/>
          <p:nvPr/>
        </p:nvSpPr>
        <p:spPr>
          <a:xfrm>
            <a:off x="8700899" y="3872725"/>
            <a:ext cx="1717614" cy="479970"/>
          </a:xfrm>
          <a:prstGeom prst="roundRect">
            <a:avLst>
              <a:gd name="adj" fmla="val 50000"/>
            </a:avLst>
          </a:prstGeom>
          <a:solidFill>
            <a:srgbClr val="FF6500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32" name="Google Shape;230;p38">
            <a:extLst>
              <a:ext uri="{FF2B5EF4-FFF2-40B4-BE49-F238E27FC236}">
                <a16:creationId xmlns:a16="http://schemas.microsoft.com/office/drawing/2014/main" id="{77F38E4E-6FD5-420A-8767-CD095646C0DE}"/>
              </a:ext>
            </a:extLst>
          </p:cNvPr>
          <p:cNvSpPr/>
          <p:nvPr/>
        </p:nvSpPr>
        <p:spPr>
          <a:xfrm>
            <a:off x="8840826" y="3957250"/>
            <a:ext cx="1462798" cy="30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1400" kern="0">
                <a:solidFill>
                  <a:srgbClr val="FFFFFF"/>
                </a:solidFill>
                <a:latin typeface="Forte" panose="03060902040502070203" pitchFamily="66" charset="0"/>
                <a:ea typeface="Open Sans"/>
                <a:cs typeface="Open Sans"/>
                <a:sym typeface="Open Sans"/>
              </a:rPr>
              <a:t>@accountname</a:t>
            </a:r>
            <a:endParaRPr sz="20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pic>
        <p:nvPicPr>
          <p:cNvPr id="33" name="Google Shape;231;p38">
            <a:extLst>
              <a:ext uri="{FF2B5EF4-FFF2-40B4-BE49-F238E27FC236}">
                <a16:creationId xmlns:a16="http://schemas.microsoft.com/office/drawing/2014/main" id="{98F0FBB4-B3DA-4B8D-8412-A7A5B2B868D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728898" y="288339"/>
            <a:ext cx="732660" cy="794026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34" name="Google Shape;232;p38">
            <a:extLst>
              <a:ext uri="{FF2B5EF4-FFF2-40B4-BE49-F238E27FC236}">
                <a16:creationId xmlns:a16="http://schemas.microsoft.com/office/drawing/2014/main" id="{F181D988-8D08-4186-9350-287845A1D7F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8584941" y="358478"/>
            <a:ext cx="732660" cy="794026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35" name="Google Shape;233;p38">
            <a:extLst>
              <a:ext uri="{FF2B5EF4-FFF2-40B4-BE49-F238E27FC236}">
                <a16:creationId xmlns:a16="http://schemas.microsoft.com/office/drawing/2014/main" id="{D7EFCF30-DB55-4BCE-9987-61DE2A03674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12" r="21813"/>
          <a:stretch/>
        </p:blipFill>
        <p:spPr>
          <a:xfrm>
            <a:off x="680718" y="5797274"/>
            <a:ext cx="732660" cy="794026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36" name="Google Shape;234;p38">
            <a:extLst>
              <a:ext uri="{FF2B5EF4-FFF2-40B4-BE49-F238E27FC236}">
                <a16:creationId xmlns:a16="http://schemas.microsoft.com/office/drawing/2014/main" id="{E0BC6E3F-ABEB-401B-8246-E063EC7916A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12" r="21813"/>
          <a:stretch/>
        </p:blipFill>
        <p:spPr>
          <a:xfrm>
            <a:off x="8584941" y="5797274"/>
            <a:ext cx="732660" cy="794026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B9D159AB-40F2-4280-A474-838EFB8CBC1A}"/>
              </a:ext>
            </a:extLst>
          </p:cNvPr>
          <p:cNvGrpSpPr/>
          <p:nvPr/>
        </p:nvGrpSpPr>
        <p:grpSpPr>
          <a:xfrm>
            <a:off x="885329" y="5640964"/>
            <a:ext cx="576229" cy="687377"/>
            <a:chOff x="2284413" y="636587"/>
            <a:chExt cx="1306513" cy="1703388"/>
          </a:xfrm>
        </p:grpSpPr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7FB82012-0C6A-45CE-98A8-E6DC9FD92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4413" y="1681162"/>
              <a:ext cx="1296988" cy="615950"/>
            </a:xfrm>
            <a:custGeom>
              <a:avLst/>
              <a:gdLst>
                <a:gd name="T0" fmla="*/ 133 w 306"/>
                <a:gd name="T1" fmla="*/ 2 h 145"/>
                <a:gd name="T2" fmla="*/ 70 w 306"/>
                <a:gd name="T3" fmla="*/ 61 h 145"/>
                <a:gd name="T4" fmla="*/ 25 w 306"/>
                <a:gd name="T5" fmla="*/ 84 h 145"/>
                <a:gd name="T6" fmla="*/ 55 w 306"/>
                <a:gd name="T7" fmla="*/ 120 h 145"/>
                <a:gd name="T8" fmla="*/ 306 w 306"/>
                <a:gd name="T9" fmla="*/ 73 h 145"/>
                <a:gd name="T10" fmla="*/ 230 w 306"/>
                <a:gd name="T11" fmla="*/ 44 h 145"/>
                <a:gd name="T12" fmla="*/ 188 w 306"/>
                <a:gd name="T13" fmla="*/ 38 h 145"/>
                <a:gd name="T14" fmla="*/ 182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2"/>
                  </a:moveTo>
                  <a:cubicBezTo>
                    <a:pt x="147" y="46"/>
                    <a:pt x="101" y="47"/>
                    <a:pt x="70" y="61"/>
                  </a:cubicBezTo>
                  <a:cubicBezTo>
                    <a:pt x="54" y="68"/>
                    <a:pt x="38" y="73"/>
                    <a:pt x="25" y="84"/>
                  </a:cubicBezTo>
                  <a:cubicBezTo>
                    <a:pt x="0" y="106"/>
                    <a:pt x="34" y="114"/>
                    <a:pt x="55" y="120"/>
                  </a:cubicBezTo>
                  <a:cubicBezTo>
                    <a:pt x="142" y="145"/>
                    <a:pt x="241" y="142"/>
                    <a:pt x="306" y="73"/>
                  </a:cubicBezTo>
                  <a:cubicBezTo>
                    <a:pt x="293" y="51"/>
                    <a:pt x="254" y="47"/>
                    <a:pt x="230" y="44"/>
                  </a:cubicBezTo>
                  <a:cubicBezTo>
                    <a:pt x="221" y="44"/>
                    <a:pt x="195" y="44"/>
                    <a:pt x="188" y="38"/>
                  </a:cubicBezTo>
                  <a:cubicBezTo>
                    <a:pt x="181" y="33"/>
                    <a:pt x="182" y="9"/>
                    <a:pt x="18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B3C07B35-42E3-4A06-B5DB-8B5504068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738" y="1681162"/>
              <a:ext cx="1246188" cy="658813"/>
            </a:xfrm>
            <a:custGeom>
              <a:avLst/>
              <a:gdLst>
                <a:gd name="T0" fmla="*/ 137 w 294"/>
                <a:gd name="T1" fmla="*/ 136 h 155"/>
                <a:gd name="T2" fmla="*/ 41 w 294"/>
                <a:gd name="T3" fmla="*/ 122 h 155"/>
                <a:gd name="T4" fmla="*/ 36 w 294"/>
                <a:gd name="T5" fmla="*/ 120 h 155"/>
                <a:gd name="T6" fmla="*/ 1 w 294"/>
                <a:gd name="T7" fmla="*/ 101 h 155"/>
                <a:gd name="T8" fmla="*/ 10 w 294"/>
                <a:gd name="T9" fmla="*/ 83 h 155"/>
                <a:gd name="T10" fmla="*/ 46 w 294"/>
                <a:gd name="T11" fmla="*/ 63 h 155"/>
                <a:gd name="T12" fmla="*/ 55 w 294"/>
                <a:gd name="T13" fmla="*/ 59 h 155"/>
                <a:gd name="T14" fmla="*/ 77 w 294"/>
                <a:gd name="T15" fmla="*/ 51 h 155"/>
                <a:gd name="T16" fmla="*/ 117 w 294"/>
                <a:gd name="T17" fmla="*/ 3 h 155"/>
                <a:gd name="T18" fmla="*/ 121 w 294"/>
                <a:gd name="T19" fmla="*/ 2 h 155"/>
                <a:gd name="T20" fmla="*/ 79 w 294"/>
                <a:gd name="T21" fmla="*/ 55 h 155"/>
                <a:gd name="T22" fmla="*/ 56 w 294"/>
                <a:gd name="T23" fmla="*/ 63 h 155"/>
                <a:gd name="T24" fmla="*/ 47 w 294"/>
                <a:gd name="T25" fmla="*/ 67 h 155"/>
                <a:gd name="T26" fmla="*/ 13 w 294"/>
                <a:gd name="T27" fmla="*/ 86 h 155"/>
                <a:gd name="T28" fmla="*/ 5 w 294"/>
                <a:gd name="T29" fmla="*/ 100 h 155"/>
                <a:gd name="T30" fmla="*/ 37 w 294"/>
                <a:gd name="T31" fmla="*/ 117 h 155"/>
                <a:gd name="T32" fmla="*/ 42 w 294"/>
                <a:gd name="T33" fmla="*/ 118 h 155"/>
                <a:gd name="T34" fmla="*/ 290 w 294"/>
                <a:gd name="T35" fmla="*/ 73 h 155"/>
                <a:gd name="T36" fmla="*/ 216 w 294"/>
                <a:gd name="T37" fmla="*/ 46 h 155"/>
                <a:gd name="T38" fmla="*/ 208 w 294"/>
                <a:gd name="T39" fmla="*/ 46 h 155"/>
                <a:gd name="T40" fmla="*/ 173 w 294"/>
                <a:gd name="T41" fmla="*/ 40 h 155"/>
                <a:gd name="T42" fmla="*/ 166 w 294"/>
                <a:gd name="T43" fmla="*/ 0 h 155"/>
                <a:gd name="T44" fmla="*/ 170 w 294"/>
                <a:gd name="T45" fmla="*/ 0 h 155"/>
                <a:gd name="T46" fmla="*/ 175 w 294"/>
                <a:gd name="T47" fmla="*/ 37 h 155"/>
                <a:gd name="T48" fmla="*/ 208 w 294"/>
                <a:gd name="T49" fmla="*/ 42 h 155"/>
                <a:gd name="T50" fmla="*/ 216 w 294"/>
                <a:gd name="T51" fmla="*/ 43 h 155"/>
                <a:gd name="T52" fmla="*/ 294 w 294"/>
                <a:gd name="T53" fmla="*/ 72 h 155"/>
                <a:gd name="T54" fmla="*/ 294 w 294"/>
                <a:gd name="T55" fmla="*/ 74 h 155"/>
                <a:gd name="T56" fmla="*/ 293 w 294"/>
                <a:gd name="T57" fmla="*/ 75 h 155"/>
                <a:gd name="T58" fmla="*/ 137 w 294"/>
                <a:gd name="T59" fmla="*/ 1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4" h="155">
                  <a:moveTo>
                    <a:pt x="137" y="136"/>
                  </a:moveTo>
                  <a:cubicBezTo>
                    <a:pt x="107" y="136"/>
                    <a:pt x="74" y="131"/>
                    <a:pt x="41" y="122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5"/>
                    <a:pt x="3" y="89"/>
                    <a:pt x="10" y="83"/>
                  </a:cubicBezTo>
                  <a:cubicBezTo>
                    <a:pt x="21" y="74"/>
                    <a:pt x="34" y="68"/>
                    <a:pt x="46" y="63"/>
                  </a:cubicBezTo>
                  <a:cubicBezTo>
                    <a:pt x="49" y="62"/>
                    <a:pt x="52" y="61"/>
                    <a:pt x="55" y="59"/>
                  </a:cubicBezTo>
                  <a:cubicBezTo>
                    <a:pt x="62" y="56"/>
                    <a:pt x="70" y="53"/>
                    <a:pt x="77" y="51"/>
                  </a:cubicBezTo>
                  <a:cubicBezTo>
                    <a:pt x="104" y="43"/>
                    <a:pt x="127" y="35"/>
                    <a:pt x="117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2" y="38"/>
                    <a:pt x="105" y="46"/>
                    <a:pt x="79" y="55"/>
                  </a:cubicBezTo>
                  <a:cubicBezTo>
                    <a:pt x="71" y="57"/>
                    <a:pt x="63" y="60"/>
                    <a:pt x="56" y="63"/>
                  </a:cubicBezTo>
                  <a:cubicBezTo>
                    <a:pt x="53" y="64"/>
                    <a:pt x="50" y="65"/>
                    <a:pt x="47" y="67"/>
                  </a:cubicBezTo>
                  <a:cubicBezTo>
                    <a:pt x="35" y="72"/>
                    <a:pt x="23" y="77"/>
                    <a:pt x="13" y="86"/>
                  </a:cubicBezTo>
                  <a:cubicBezTo>
                    <a:pt x="6" y="91"/>
                    <a:pt x="4" y="96"/>
                    <a:pt x="5" y="100"/>
                  </a:cubicBezTo>
                  <a:cubicBezTo>
                    <a:pt x="6" y="108"/>
                    <a:pt x="24" y="113"/>
                    <a:pt x="37" y="117"/>
                  </a:cubicBezTo>
                  <a:cubicBezTo>
                    <a:pt x="39" y="117"/>
                    <a:pt x="40" y="117"/>
                    <a:pt x="42" y="118"/>
                  </a:cubicBezTo>
                  <a:cubicBezTo>
                    <a:pt x="90" y="132"/>
                    <a:pt x="210" y="155"/>
                    <a:pt x="290" y="73"/>
                  </a:cubicBezTo>
                  <a:cubicBezTo>
                    <a:pt x="275" y="52"/>
                    <a:pt x="236" y="48"/>
                    <a:pt x="216" y="46"/>
                  </a:cubicBezTo>
                  <a:cubicBezTo>
                    <a:pt x="214" y="46"/>
                    <a:pt x="211" y="46"/>
                    <a:pt x="208" y="46"/>
                  </a:cubicBezTo>
                  <a:cubicBezTo>
                    <a:pt x="193" y="45"/>
                    <a:pt x="178" y="44"/>
                    <a:pt x="173" y="40"/>
                  </a:cubicBezTo>
                  <a:cubicBezTo>
                    <a:pt x="164" y="32"/>
                    <a:pt x="166" y="0"/>
                    <a:pt x="16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9" y="13"/>
                    <a:pt x="170" y="33"/>
                    <a:pt x="175" y="37"/>
                  </a:cubicBezTo>
                  <a:cubicBezTo>
                    <a:pt x="180" y="41"/>
                    <a:pt x="198" y="42"/>
                    <a:pt x="208" y="42"/>
                  </a:cubicBezTo>
                  <a:cubicBezTo>
                    <a:pt x="212" y="42"/>
                    <a:pt x="214" y="42"/>
                    <a:pt x="216" y="43"/>
                  </a:cubicBezTo>
                  <a:cubicBezTo>
                    <a:pt x="238" y="45"/>
                    <a:pt x="279" y="49"/>
                    <a:pt x="294" y="72"/>
                  </a:cubicBezTo>
                  <a:cubicBezTo>
                    <a:pt x="294" y="74"/>
                    <a:pt x="294" y="74"/>
                    <a:pt x="294" y="74"/>
                  </a:cubicBezTo>
                  <a:cubicBezTo>
                    <a:pt x="293" y="75"/>
                    <a:pt x="293" y="75"/>
                    <a:pt x="293" y="75"/>
                  </a:cubicBezTo>
                  <a:cubicBezTo>
                    <a:pt x="255" y="115"/>
                    <a:pt x="200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23A0B9E6-C008-4601-B6FC-B6557936E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9838" y="1265237"/>
              <a:ext cx="274638" cy="730250"/>
            </a:xfrm>
            <a:custGeom>
              <a:avLst/>
              <a:gdLst>
                <a:gd name="T0" fmla="*/ 0 w 65"/>
                <a:gd name="T1" fmla="*/ 19 h 172"/>
                <a:gd name="T2" fmla="*/ 7 w 65"/>
                <a:gd name="T3" fmla="*/ 110 h 172"/>
                <a:gd name="T4" fmla="*/ 29 w 65"/>
                <a:gd name="T5" fmla="*/ 172 h 172"/>
                <a:gd name="T6" fmla="*/ 30 w 65"/>
                <a:gd name="T7" fmla="*/ 153 h 172"/>
                <a:gd name="T8" fmla="*/ 39 w 65"/>
                <a:gd name="T9" fmla="*/ 169 h 172"/>
                <a:gd name="T10" fmla="*/ 39 w 65"/>
                <a:gd name="T11" fmla="*/ 150 h 172"/>
                <a:gd name="T12" fmla="*/ 48 w 65"/>
                <a:gd name="T13" fmla="*/ 166 h 172"/>
                <a:gd name="T14" fmla="*/ 48 w 65"/>
                <a:gd name="T15" fmla="*/ 148 h 172"/>
                <a:gd name="T16" fmla="*/ 62 w 65"/>
                <a:gd name="T17" fmla="*/ 166 h 172"/>
                <a:gd name="T18" fmla="*/ 59 w 65"/>
                <a:gd name="T19" fmla="*/ 117 h 172"/>
                <a:gd name="T20" fmla="*/ 60 w 65"/>
                <a:gd name="T21" fmla="*/ 90 h 172"/>
                <a:gd name="T22" fmla="*/ 64 w 65"/>
                <a:gd name="T23" fmla="*/ 53 h 172"/>
                <a:gd name="T24" fmla="*/ 29 w 65"/>
                <a:gd name="T25" fmla="*/ 18 h 172"/>
                <a:gd name="T26" fmla="*/ 2 w 65"/>
                <a:gd name="T27" fmla="*/ 1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172">
                  <a:moveTo>
                    <a:pt x="0" y="19"/>
                  </a:moveTo>
                  <a:cubicBezTo>
                    <a:pt x="6" y="48"/>
                    <a:pt x="2" y="80"/>
                    <a:pt x="7" y="110"/>
                  </a:cubicBezTo>
                  <a:cubicBezTo>
                    <a:pt x="10" y="130"/>
                    <a:pt x="15" y="154"/>
                    <a:pt x="29" y="172"/>
                  </a:cubicBezTo>
                  <a:cubicBezTo>
                    <a:pt x="30" y="166"/>
                    <a:pt x="29" y="160"/>
                    <a:pt x="30" y="153"/>
                  </a:cubicBezTo>
                  <a:cubicBezTo>
                    <a:pt x="34" y="157"/>
                    <a:pt x="35" y="164"/>
                    <a:pt x="39" y="169"/>
                  </a:cubicBezTo>
                  <a:cubicBezTo>
                    <a:pt x="39" y="163"/>
                    <a:pt x="39" y="156"/>
                    <a:pt x="39" y="150"/>
                  </a:cubicBezTo>
                  <a:cubicBezTo>
                    <a:pt x="42" y="155"/>
                    <a:pt x="45" y="161"/>
                    <a:pt x="48" y="166"/>
                  </a:cubicBezTo>
                  <a:cubicBezTo>
                    <a:pt x="49" y="160"/>
                    <a:pt x="48" y="153"/>
                    <a:pt x="48" y="148"/>
                  </a:cubicBezTo>
                  <a:cubicBezTo>
                    <a:pt x="52" y="154"/>
                    <a:pt x="55" y="162"/>
                    <a:pt x="62" y="166"/>
                  </a:cubicBezTo>
                  <a:cubicBezTo>
                    <a:pt x="64" y="150"/>
                    <a:pt x="58" y="133"/>
                    <a:pt x="59" y="117"/>
                  </a:cubicBezTo>
                  <a:cubicBezTo>
                    <a:pt x="59" y="108"/>
                    <a:pt x="59" y="99"/>
                    <a:pt x="60" y="90"/>
                  </a:cubicBezTo>
                  <a:cubicBezTo>
                    <a:pt x="60" y="78"/>
                    <a:pt x="65" y="65"/>
                    <a:pt x="64" y="53"/>
                  </a:cubicBezTo>
                  <a:cubicBezTo>
                    <a:pt x="64" y="38"/>
                    <a:pt x="41" y="27"/>
                    <a:pt x="29" y="18"/>
                  </a:cubicBezTo>
                  <a:cubicBezTo>
                    <a:pt x="21" y="11"/>
                    <a:pt x="11" y="0"/>
                    <a:pt x="2" y="12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F0BCB3D8-40B9-4DCA-A244-742E916F3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601" y="1260475"/>
              <a:ext cx="236538" cy="735013"/>
            </a:xfrm>
            <a:custGeom>
              <a:avLst/>
              <a:gdLst>
                <a:gd name="T0" fmla="*/ 0 w 56"/>
                <a:gd name="T1" fmla="*/ 63 h 173"/>
                <a:gd name="T2" fmla="*/ 0 w 56"/>
                <a:gd name="T3" fmla="*/ 150 h 173"/>
                <a:gd name="T4" fmla="*/ 6 w 56"/>
                <a:gd name="T5" fmla="*/ 142 h 173"/>
                <a:gd name="T6" fmla="*/ 9 w 56"/>
                <a:gd name="T7" fmla="*/ 158 h 173"/>
                <a:gd name="T8" fmla="*/ 15 w 56"/>
                <a:gd name="T9" fmla="*/ 148 h 173"/>
                <a:gd name="T10" fmla="*/ 17 w 56"/>
                <a:gd name="T11" fmla="*/ 164 h 173"/>
                <a:gd name="T12" fmla="*/ 23 w 56"/>
                <a:gd name="T13" fmla="*/ 153 h 173"/>
                <a:gd name="T14" fmla="*/ 25 w 56"/>
                <a:gd name="T15" fmla="*/ 169 h 173"/>
                <a:gd name="T16" fmla="*/ 32 w 56"/>
                <a:gd name="T17" fmla="*/ 157 h 173"/>
                <a:gd name="T18" fmla="*/ 38 w 56"/>
                <a:gd name="T19" fmla="*/ 173 h 173"/>
                <a:gd name="T20" fmla="*/ 47 w 56"/>
                <a:gd name="T21" fmla="*/ 156 h 173"/>
                <a:gd name="T22" fmla="*/ 53 w 56"/>
                <a:gd name="T23" fmla="*/ 168 h 173"/>
                <a:gd name="T24" fmla="*/ 51 w 56"/>
                <a:gd name="T25" fmla="*/ 62 h 173"/>
                <a:gd name="T26" fmla="*/ 48 w 56"/>
                <a:gd name="T27" fmla="*/ 30 h 173"/>
                <a:gd name="T28" fmla="*/ 39 w 56"/>
                <a:gd name="T29" fmla="*/ 12 h 173"/>
                <a:gd name="T30" fmla="*/ 6 w 56"/>
                <a:gd name="T31" fmla="*/ 3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" h="173">
                  <a:moveTo>
                    <a:pt x="0" y="63"/>
                  </a:moveTo>
                  <a:cubicBezTo>
                    <a:pt x="3" y="92"/>
                    <a:pt x="0" y="121"/>
                    <a:pt x="0" y="150"/>
                  </a:cubicBezTo>
                  <a:cubicBezTo>
                    <a:pt x="2" y="148"/>
                    <a:pt x="4" y="145"/>
                    <a:pt x="6" y="142"/>
                  </a:cubicBezTo>
                  <a:cubicBezTo>
                    <a:pt x="7" y="147"/>
                    <a:pt x="8" y="154"/>
                    <a:pt x="9" y="158"/>
                  </a:cubicBezTo>
                  <a:cubicBezTo>
                    <a:pt x="11" y="155"/>
                    <a:pt x="13" y="151"/>
                    <a:pt x="15" y="148"/>
                  </a:cubicBezTo>
                  <a:cubicBezTo>
                    <a:pt x="16" y="154"/>
                    <a:pt x="16" y="159"/>
                    <a:pt x="17" y="164"/>
                  </a:cubicBezTo>
                  <a:cubicBezTo>
                    <a:pt x="19" y="161"/>
                    <a:pt x="21" y="157"/>
                    <a:pt x="23" y="153"/>
                  </a:cubicBezTo>
                  <a:cubicBezTo>
                    <a:pt x="24" y="158"/>
                    <a:pt x="23" y="164"/>
                    <a:pt x="25" y="169"/>
                  </a:cubicBezTo>
                  <a:cubicBezTo>
                    <a:pt x="28" y="166"/>
                    <a:pt x="30" y="161"/>
                    <a:pt x="32" y="157"/>
                  </a:cubicBezTo>
                  <a:cubicBezTo>
                    <a:pt x="35" y="162"/>
                    <a:pt x="35" y="168"/>
                    <a:pt x="38" y="173"/>
                  </a:cubicBezTo>
                  <a:cubicBezTo>
                    <a:pt x="43" y="168"/>
                    <a:pt x="44" y="161"/>
                    <a:pt x="47" y="156"/>
                  </a:cubicBezTo>
                  <a:cubicBezTo>
                    <a:pt x="50" y="159"/>
                    <a:pt x="52" y="164"/>
                    <a:pt x="53" y="168"/>
                  </a:cubicBezTo>
                  <a:cubicBezTo>
                    <a:pt x="56" y="132"/>
                    <a:pt x="54" y="97"/>
                    <a:pt x="51" y="62"/>
                  </a:cubicBezTo>
                  <a:cubicBezTo>
                    <a:pt x="51" y="51"/>
                    <a:pt x="51" y="40"/>
                    <a:pt x="48" y="30"/>
                  </a:cubicBezTo>
                  <a:cubicBezTo>
                    <a:pt x="46" y="24"/>
                    <a:pt x="44" y="16"/>
                    <a:pt x="39" y="12"/>
                  </a:cubicBezTo>
                  <a:cubicBezTo>
                    <a:pt x="25" y="0"/>
                    <a:pt x="10" y="28"/>
                    <a:pt x="6" y="38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5A731C30-0E84-4973-9A39-3DE9BA75D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3638" y="636587"/>
              <a:ext cx="965200" cy="1249363"/>
            </a:xfrm>
            <a:custGeom>
              <a:avLst/>
              <a:gdLst>
                <a:gd name="T0" fmla="*/ 212 w 228"/>
                <a:gd name="T1" fmla="*/ 70 h 294"/>
                <a:gd name="T2" fmla="*/ 176 w 228"/>
                <a:gd name="T3" fmla="*/ 27 h 294"/>
                <a:gd name="T4" fmla="*/ 27 w 228"/>
                <a:gd name="T5" fmla="*/ 50 h 294"/>
                <a:gd name="T6" fmla="*/ 31 w 228"/>
                <a:gd name="T7" fmla="*/ 192 h 294"/>
                <a:gd name="T8" fmla="*/ 161 w 228"/>
                <a:gd name="T9" fmla="*/ 257 h 294"/>
                <a:gd name="T10" fmla="*/ 190 w 228"/>
                <a:gd name="T11" fmla="*/ 214 h 294"/>
                <a:gd name="T12" fmla="*/ 212 w 228"/>
                <a:gd name="T13" fmla="*/ 7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4">
                  <a:moveTo>
                    <a:pt x="212" y="70"/>
                  </a:moveTo>
                  <a:cubicBezTo>
                    <a:pt x="206" y="53"/>
                    <a:pt x="194" y="38"/>
                    <a:pt x="176" y="27"/>
                  </a:cubicBezTo>
                  <a:cubicBezTo>
                    <a:pt x="130" y="0"/>
                    <a:pt x="61" y="4"/>
                    <a:pt x="27" y="50"/>
                  </a:cubicBezTo>
                  <a:cubicBezTo>
                    <a:pt x="0" y="86"/>
                    <a:pt x="17" y="153"/>
                    <a:pt x="31" y="192"/>
                  </a:cubicBezTo>
                  <a:cubicBezTo>
                    <a:pt x="48" y="241"/>
                    <a:pt x="109" y="294"/>
                    <a:pt x="161" y="257"/>
                  </a:cubicBezTo>
                  <a:cubicBezTo>
                    <a:pt x="175" y="247"/>
                    <a:pt x="183" y="229"/>
                    <a:pt x="190" y="214"/>
                  </a:cubicBezTo>
                  <a:cubicBezTo>
                    <a:pt x="208" y="174"/>
                    <a:pt x="228" y="115"/>
                    <a:pt x="212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2A3E9289-2351-4F1D-B4A5-51763DAB19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33638" y="669925"/>
              <a:ext cx="974725" cy="1117600"/>
            </a:xfrm>
            <a:custGeom>
              <a:avLst/>
              <a:gdLst>
                <a:gd name="T0" fmla="*/ 123 w 230"/>
                <a:gd name="T1" fmla="*/ 263 h 263"/>
                <a:gd name="T2" fmla="*/ 123 w 230"/>
                <a:gd name="T3" fmla="*/ 263 h 263"/>
                <a:gd name="T4" fmla="*/ 30 w 230"/>
                <a:gd name="T5" fmla="*/ 185 h 263"/>
                <a:gd name="T6" fmla="*/ 26 w 230"/>
                <a:gd name="T7" fmla="*/ 41 h 263"/>
                <a:gd name="T8" fmla="*/ 115 w 230"/>
                <a:gd name="T9" fmla="*/ 1 h 263"/>
                <a:gd name="T10" fmla="*/ 177 w 230"/>
                <a:gd name="T11" fmla="*/ 17 h 263"/>
                <a:gd name="T12" fmla="*/ 213 w 230"/>
                <a:gd name="T13" fmla="*/ 61 h 263"/>
                <a:gd name="T14" fmla="*/ 191 w 230"/>
                <a:gd name="T15" fmla="*/ 206 h 263"/>
                <a:gd name="T16" fmla="*/ 189 w 230"/>
                <a:gd name="T17" fmla="*/ 210 h 263"/>
                <a:gd name="T18" fmla="*/ 162 w 230"/>
                <a:gd name="T19" fmla="*/ 250 h 263"/>
                <a:gd name="T20" fmla="*/ 123 w 230"/>
                <a:gd name="T21" fmla="*/ 263 h 263"/>
                <a:gd name="T22" fmla="*/ 115 w 230"/>
                <a:gd name="T23" fmla="*/ 4 h 263"/>
                <a:gd name="T24" fmla="*/ 29 w 230"/>
                <a:gd name="T25" fmla="*/ 43 h 263"/>
                <a:gd name="T26" fmla="*/ 33 w 230"/>
                <a:gd name="T27" fmla="*/ 184 h 263"/>
                <a:gd name="T28" fmla="*/ 123 w 230"/>
                <a:gd name="T29" fmla="*/ 260 h 263"/>
                <a:gd name="T30" fmla="*/ 123 w 230"/>
                <a:gd name="T31" fmla="*/ 260 h 263"/>
                <a:gd name="T32" fmla="*/ 160 w 230"/>
                <a:gd name="T33" fmla="*/ 248 h 263"/>
                <a:gd name="T34" fmla="*/ 187 w 230"/>
                <a:gd name="T35" fmla="*/ 208 h 263"/>
                <a:gd name="T36" fmla="*/ 188 w 230"/>
                <a:gd name="T37" fmla="*/ 205 h 263"/>
                <a:gd name="T38" fmla="*/ 210 w 230"/>
                <a:gd name="T39" fmla="*/ 62 h 263"/>
                <a:gd name="T40" fmla="*/ 175 w 230"/>
                <a:gd name="T41" fmla="*/ 20 h 263"/>
                <a:gd name="T42" fmla="*/ 115 w 230"/>
                <a:gd name="T43" fmla="*/ 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0" h="263">
                  <a:moveTo>
                    <a:pt x="123" y="263"/>
                  </a:moveTo>
                  <a:cubicBezTo>
                    <a:pt x="123" y="263"/>
                    <a:pt x="123" y="263"/>
                    <a:pt x="123" y="263"/>
                  </a:cubicBezTo>
                  <a:cubicBezTo>
                    <a:pt x="81" y="262"/>
                    <a:pt x="43" y="223"/>
                    <a:pt x="30" y="185"/>
                  </a:cubicBezTo>
                  <a:cubicBezTo>
                    <a:pt x="14" y="139"/>
                    <a:pt x="0" y="76"/>
                    <a:pt x="26" y="41"/>
                  </a:cubicBezTo>
                  <a:cubicBezTo>
                    <a:pt x="45" y="15"/>
                    <a:pt x="78" y="0"/>
                    <a:pt x="115" y="1"/>
                  </a:cubicBezTo>
                  <a:cubicBezTo>
                    <a:pt x="137" y="1"/>
                    <a:pt x="159" y="7"/>
                    <a:pt x="177" y="17"/>
                  </a:cubicBezTo>
                  <a:cubicBezTo>
                    <a:pt x="194" y="28"/>
                    <a:pt x="206" y="43"/>
                    <a:pt x="213" y="61"/>
                  </a:cubicBezTo>
                  <a:cubicBezTo>
                    <a:pt x="230" y="109"/>
                    <a:pt x="207" y="173"/>
                    <a:pt x="191" y="206"/>
                  </a:cubicBezTo>
                  <a:cubicBezTo>
                    <a:pt x="189" y="210"/>
                    <a:pt x="189" y="210"/>
                    <a:pt x="189" y="210"/>
                  </a:cubicBezTo>
                  <a:cubicBezTo>
                    <a:pt x="183" y="224"/>
                    <a:pt x="175" y="241"/>
                    <a:pt x="162" y="250"/>
                  </a:cubicBezTo>
                  <a:cubicBezTo>
                    <a:pt x="150" y="259"/>
                    <a:pt x="137" y="263"/>
                    <a:pt x="123" y="263"/>
                  </a:cubicBezTo>
                  <a:close/>
                  <a:moveTo>
                    <a:pt x="115" y="4"/>
                  </a:moveTo>
                  <a:cubicBezTo>
                    <a:pt x="79" y="3"/>
                    <a:pt x="47" y="17"/>
                    <a:pt x="29" y="43"/>
                  </a:cubicBezTo>
                  <a:cubicBezTo>
                    <a:pt x="3" y="77"/>
                    <a:pt x="17" y="138"/>
                    <a:pt x="33" y="184"/>
                  </a:cubicBezTo>
                  <a:cubicBezTo>
                    <a:pt x="45" y="220"/>
                    <a:pt x="83" y="259"/>
                    <a:pt x="123" y="260"/>
                  </a:cubicBezTo>
                  <a:cubicBezTo>
                    <a:pt x="123" y="260"/>
                    <a:pt x="123" y="260"/>
                    <a:pt x="123" y="260"/>
                  </a:cubicBezTo>
                  <a:cubicBezTo>
                    <a:pt x="136" y="260"/>
                    <a:pt x="149" y="256"/>
                    <a:pt x="160" y="248"/>
                  </a:cubicBezTo>
                  <a:cubicBezTo>
                    <a:pt x="173" y="239"/>
                    <a:pt x="180" y="223"/>
                    <a:pt x="187" y="208"/>
                  </a:cubicBezTo>
                  <a:cubicBezTo>
                    <a:pt x="188" y="205"/>
                    <a:pt x="188" y="205"/>
                    <a:pt x="188" y="205"/>
                  </a:cubicBezTo>
                  <a:cubicBezTo>
                    <a:pt x="204" y="172"/>
                    <a:pt x="227" y="109"/>
                    <a:pt x="210" y="62"/>
                  </a:cubicBezTo>
                  <a:cubicBezTo>
                    <a:pt x="204" y="44"/>
                    <a:pt x="192" y="30"/>
                    <a:pt x="175" y="20"/>
                  </a:cubicBezTo>
                  <a:cubicBezTo>
                    <a:pt x="158" y="10"/>
                    <a:pt x="136" y="4"/>
                    <a:pt x="115" y="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DAEE1473-1492-4DC5-9810-9F1F311E9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238" y="1214437"/>
              <a:ext cx="152400" cy="271463"/>
            </a:xfrm>
            <a:custGeom>
              <a:avLst/>
              <a:gdLst>
                <a:gd name="T0" fmla="*/ 30 w 36"/>
                <a:gd name="T1" fmla="*/ 15 h 64"/>
                <a:gd name="T2" fmla="*/ 6 w 36"/>
                <a:gd name="T3" fmla="*/ 37 h 64"/>
                <a:gd name="T4" fmla="*/ 36 w 36"/>
                <a:gd name="T5" fmla="*/ 45 h 64"/>
                <a:gd name="T6" fmla="*/ 30 w 36"/>
                <a:gd name="T7" fmla="*/ 1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64">
                  <a:moveTo>
                    <a:pt x="30" y="15"/>
                  </a:moveTo>
                  <a:cubicBezTo>
                    <a:pt x="14" y="0"/>
                    <a:pt x="0" y="21"/>
                    <a:pt x="6" y="37"/>
                  </a:cubicBezTo>
                  <a:cubicBezTo>
                    <a:pt x="10" y="48"/>
                    <a:pt x="32" y="64"/>
                    <a:pt x="36" y="45"/>
                  </a:cubicBezTo>
                  <a:lnTo>
                    <a:pt x="3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644FDA6E-19E6-409F-9062-D8185758B6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6176" y="1247775"/>
              <a:ext cx="152400" cy="204788"/>
            </a:xfrm>
            <a:custGeom>
              <a:avLst/>
              <a:gdLst>
                <a:gd name="T0" fmla="*/ 25 w 36"/>
                <a:gd name="T1" fmla="*/ 48 h 48"/>
                <a:gd name="T2" fmla="*/ 25 w 36"/>
                <a:gd name="T3" fmla="*/ 48 h 48"/>
                <a:gd name="T4" fmla="*/ 3 w 36"/>
                <a:gd name="T5" fmla="*/ 29 h 48"/>
                <a:gd name="T6" fmla="*/ 5 w 36"/>
                <a:gd name="T7" fmla="*/ 7 h 48"/>
                <a:gd name="T8" fmla="*/ 17 w 36"/>
                <a:gd name="T9" fmla="*/ 0 h 48"/>
                <a:gd name="T10" fmla="*/ 29 w 36"/>
                <a:gd name="T11" fmla="*/ 5 h 48"/>
                <a:gd name="T12" fmla="*/ 30 w 36"/>
                <a:gd name="T13" fmla="*/ 6 h 48"/>
                <a:gd name="T14" fmla="*/ 36 w 36"/>
                <a:gd name="T15" fmla="*/ 37 h 48"/>
                <a:gd name="T16" fmla="*/ 36 w 36"/>
                <a:gd name="T17" fmla="*/ 37 h 48"/>
                <a:gd name="T18" fmla="*/ 25 w 36"/>
                <a:gd name="T19" fmla="*/ 48 h 48"/>
                <a:gd name="T20" fmla="*/ 17 w 36"/>
                <a:gd name="T21" fmla="*/ 3 h 48"/>
                <a:gd name="T22" fmla="*/ 8 w 36"/>
                <a:gd name="T23" fmla="*/ 9 h 48"/>
                <a:gd name="T24" fmla="*/ 5 w 36"/>
                <a:gd name="T25" fmla="*/ 28 h 48"/>
                <a:gd name="T26" fmla="*/ 25 w 36"/>
                <a:gd name="T27" fmla="*/ 44 h 48"/>
                <a:gd name="T28" fmla="*/ 33 w 36"/>
                <a:gd name="T29" fmla="*/ 37 h 48"/>
                <a:gd name="T30" fmla="*/ 27 w 36"/>
                <a:gd name="T31" fmla="*/ 7 h 48"/>
                <a:gd name="T32" fmla="*/ 17 w 36"/>
                <a:gd name="T33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48">
                  <a:moveTo>
                    <a:pt x="25" y="48"/>
                  </a:moveTo>
                  <a:cubicBezTo>
                    <a:pt x="25" y="48"/>
                    <a:pt x="25" y="48"/>
                    <a:pt x="25" y="48"/>
                  </a:cubicBezTo>
                  <a:cubicBezTo>
                    <a:pt x="16" y="47"/>
                    <a:pt x="6" y="38"/>
                    <a:pt x="3" y="29"/>
                  </a:cubicBezTo>
                  <a:cubicBezTo>
                    <a:pt x="0" y="22"/>
                    <a:pt x="1" y="13"/>
                    <a:pt x="5" y="7"/>
                  </a:cubicBezTo>
                  <a:cubicBezTo>
                    <a:pt x="9" y="3"/>
                    <a:pt x="13" y="0"/>
                    <a:pt x="17" y="0"/>
                  </a:cubicBezTo>
                  <a:cubicBezTo>
                    <a:pt x="21" y="0"/>
                    <a:pt x="25" y="2"/>
                    <a:pt x="29" y="5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4" y="46"/>
                    <a:pt x="28" y="48"/>
                    <a:pt x="25" y="48"/>
                  </a:cubicBezTo>
                  <a:close/>
                  <a:moveTo>
                    <a:pt x="17" y="3"/>
                  </a:moveTo>
                  <a:cubicBezTo>
                    <a:pt x="14" y="3"/>
                    <a:pt x="10" y="5"/>
                    <a:pt x="8" y="9"/>
                  </a:cubicBezTo>
                  <a:cubicBezTo>
                    <a:pt x="4" y="14"/>
                    <a:pt x="3" y="22"/>
                    <a:pt x="5" y="28"/>
                  </a:cubicBezTo>
                  <a:cubicBezTo>
                    <a:pt x="8" y="35"/>
                    <a:pt x="18" y="44"/>
                    <a:pt x="25" y="44"/>
                  </a:cubicBezTo>
                  <a:cubicBezTo>
                    <a:pt x="29" y="45"/>
                    <a:pt x="32" y="42"/>
                    <a:pt x="33" y="3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4" y="5"/>
                    <a:pt x="20" y="3"/>
                    <a:pt x="17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A435BD3E-8D30-426E-BA97-72F0B6283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4538" y="1227137"/>
              <a:ext cx="157163" cy="271463"/>
            </a:xfrm>
            <a:custGeom>
              <a:avLst/>
              <a:gdLst>
                <a:gd name="T0" fmla="*/ 7 w 37"/>
                <a:gd name="T1" fmla="*/ 14 h 64"/>
                <a:gd name="T2" fmla="*/ 30 w 37"/>
                <a:gd name="T3" fmla="*/ 37 h 64"/>
                <a:gd name="T4" fmla="*/ 0 w 37"/>
                <a:gd name="T5" fmla="*/ 44 h 64"/>
                <a:gd name="T6" fmla="*/ 7 w 37"/>
                <a:gd name="T7" fmla="*/ 1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64">
                  <a:moveTo>
                    <a:pt x="7" y="14"/>
                  </a:moveTo>
                  <a:cubicBezTo>
                    <a:pt x="23" y="0"/>
                    <a:pt x="37" y="21"/>
                    <a:pt x="30" y="37"/>
                  </a:cubicBezTo>
                  <a:cubicBezTo>
                    <a:pt x="26" y="48"/>
                    <a:pt x="4" y="64"/>
                    <a:pt x="0" y="44"/>
                  </a:cubicBezTo>
                  <a:lnTo>
                    <a:pt x="7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27B510B9-5AB7-4344-BE50-1B426FF4D1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76601" y="1260475"/>
              <a:ext cx="157163" cy="200025"/>
            </a:xfrm>
            <a:custGeom>
              <a:avLst/>
              <a:gdLst>
                <a:gd name="T0" fmla="*/ 11 w 37"/>
                <a:gd name="T1" fmla="*/ 47 h 47"/>
                <a:gd name="T2" fmla="*/ 0 w 37"/>
                <a:gd name="T3" fmla="*/ 36 h 47"/>
                <a:gd name="T4" fmla="*/ 0 w 37"/>
                <a:gd name="T5" fmla="*/ 36 h 47"/>
                <a:gd name="T6" fmla="*/ 7 w 37"/>
                <a:gd name="T7" fmla="*/ 5 h 47"/>
                <a:gd name="T8" fmla="*/ 8 w 37"/>
                <a:gd name="T9" fmla="*/ 4 h 47"/>
                <a:gd name="T10" fmla="*/ 20 w 37"/>
                <a:gd name="T11" fmla="*/ 0 h 47"/>
                <a:gd name="T12" fmla="*/ 31 w 37"/>
                <a:gd name="T13" fmla="*/ 7 h 47"/>
                <a:gd name="T14" fmla="*/ 34 w 37"/>
                <a:gd name="T15" fmla="*/ 29 h 47"/>
                <a:gd name="T16" fmla="*/ 11 w 37"/>
                <a:gd name="T17" fmla="*/ 47 h 47"/>
                <a:gd name="T18" fmla="*/ 3 w 37"/>
                <a:gd name="T19" fmla="*/ 36 h 47"/>
                <a:gd name="T20" fmla="*/ 11 w 37"/>
                <a:gd name="T21" fmla="*/ 44 h 47"/>
                <a:gd name="T22" fmla="*/ 31 w 37"/>
                <a:gd name="T23" fmla="*/ 28 h 47"/>
                <a:gd name="T24" fmla="*/ 29 w 37"/>
                <a:gd name="T25" fmla="*/ 8 h 47"/>
                <a:gd name="T26" fmla="*/ 10 w 37"/>
                <a:gd name="T27" fmla="*/ 6 h 47"/>
                <a:gd name="T28" fmla="*/ 3 w 37"/>
                <a:gd name="T29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" h="47">
                  <a:moveTo>
                    <a:pt x="11" y="47"/>
                  </a:moveTo>
                  <a:cubicBezTo>
                    <a:pt x="8" y="47"/>
                    <a:pt x="2" y="45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12" y="1"/>
                    <a:pt x="16" y="0"/>
                    <a:pt x="20" y="0"/>
                  </a:cubicBezTo>
                  <a:cubicBezTo>
                    <a:pt x="24" y="0"/>
                    <a:pt x="28" y="2"/>
                    <a:pt x="31" y="7"/>
                  </a:cubicBezTo>
                  <a:cubicBezTo>
                    <a:pt x="36" y="13"/>
                    <a:pt x="37" y="22"/>
                    <a:pt x="34" y="29"/>
                  </a:cubicBezTo>
                  <a:cubicBezTo>
                    <a:pt x="31" y="37"/>
                    <a:pt x="20" y="47"/>
                    <a:pt x="11" y="47"/>
                  </a:cubicBezTo>
                  <a:close/>
                  <a:moveTo>
                    <a:pt x="3" y="36"/>
                  </a:moveTo>
                  <a:cubicBezTo>
                    <a:pt x="5" y="41"/>
                    <a:pt x="7" y="44"/>
                    <a:pt x="11" y="44"/>
                  </a:cubicBezTo>
                  <a:cubicBezTo>
                    <a:pt x="18" y="44"/>
                    <a:pt x="28" y="35"/>
                    <a:pt x="31" y="28"/>
                  </a:cubicBezTo>
                  <a:cubicBezTo>
                    <a:pt x="33" y="22"/>
                    <a:pt x="33" y="14"/>
                    <a:pt x="29" y="8"/>
                  </a:cubicBezTo>
                  <a:cubicBezTo>
                    <a:pt x="24" y="2"/>
                    <a:pt x="17" y="1"/>
                    <a:pt x="10" y="6"/>
                  </a:cubicBezTo>
                  <a:lnTo>
                    <a:pt x="3" y="36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AA6089FC-DB3E-471D-8117-235B74C82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038" y="636587"/>
              <a:ext cx="931863" cy="806450"/>
            </a:xfrm>
            <a:custGeom>
              <a:avLst/>
              <a:gdLst>
                <a:gd name="T0" fmla="*/ 207 w 220"/>
                <a:gd name="T1" fmla="*/ 70 h 190"/>
                <a:gd name="T2" fmla="*/ 171 w 220"/>
                <a:gd name="T3" fmla="*/ 27 h 190"/>
                <a:gd name="T4" fmla="*/ 23 w 220"/>
                <a:gd name="T5" fmla="*/ 50 h 190"/>
                <a:gd name="T6" fmla="*/ 20 w 220"/>
                <a:gd name="T7" fmla="*/ 171 h 190"/>
                <a:gd name="T8" fmla="*/ 65 w 220"/>
                <a:gd name="T9" fmla="*/ 67 h 190"/>
                <a:gd name="T10" fmla="*/ 75 w 220"/>
                <a:gd name="T11" fmla="*/ 55 h 190"/>
                <a:gd name="T12" fmla="*/ 122 w 220"/>
                <a:gd name="T13" fmla="*/ 84 h 190"/>
                <a:gd name="T14" fmla="*/ 175 w 220"/>
                <a:gd name="T15" fmla="*/ 122 h 190"/>
                <a:gd name="T16" fmla="*/ 190 w 220"/>
                <a:gd name="T17" fmla="*/ 158 h 190"/>
                <a:gd name="T18" fmla="*/ 195 w 220"/>
                <a:gd name="T19" fmla="*/ 190 h 190"/>
                <a:gd name="T20" fmla="*/ 207 w 220"/>
                <a:gd name="T21" fmla="*/ 7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0" h="190">
                  <a:moveTo>
                    <a:pt x="207" y="70"/>
                  </a:moveTo>
                  <a:cubicBezTo>
                    <a:pt x="201" y="53"/>
                    <a:pt x="190" y="38"/>
                    <a:pt x="171" y="27"/>
                  </a:cubicBezTo>
                  <a:cubicBezTo>
                    <a:pt x="126" y="0"/>
                    <a:pt x="56" y="4"/>
                    <a:pt x="23" y="50"/>
                  </a:cubicBezTo>
                  <a:cubicBezTo>
                    <a:pt x="0" y="80"/>
                    <a:pt x="8" y="132"/>
                    <a:pt x="20" y="171"/>
                  </a:cubicBezTo>
                  <a:cubicBezTo>
                    <a:pt x="44" y="144"/>
                    <a:pt x="45" y="98"/>
                    <a:pt x="65" y="67"/>
                  </a:cubicBezTo>
                  <a:cubicBezTo>
                    <a:pt x="68" y="63"/>
                    <a:pt x="72" y="59"/>
                    <a:pt x="75" y="55"/>
                  </a:cubicBezTo>
                  <a:cubicBezTo>
                    <a:pt x="86" y="70"/>
                    <a:pt x="106" y="75"/>
                    <a:pt x="122" y="84"/>
                  </a:cubicBezTo>
                  <a:cubicBezTo>
                    <a:pt x="140" y="94"/>
                    <a:pt x="161" y="106"/>
                    <a:pt x="175" y="122"/>
                  </a:cubicBezTo>
                  <a:cubicBezTo>
                    <a:pt x="183" y="132"/>
                    <a:pt x="189" y="145"/>
                    <a:pt x="190" y="158"/>
                  </a:cubicBezTo>
                  <a:cubicBezTo>
                    <a:pt x="192" y="168"/>
                    <a:pt x="191" y="181"/>
                    <a:pt x="195" y="190"/>
                  </a:cubicBezTo>
                  <a:cubicBezTo>
                    <a:pt x="209" y="153"/>
                    <a:pt x="220" y="106"/>
                    <a:pt x="207" y="7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4C8EDCCA-F45E-4106-B9F6-A580D27B1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276" y="1465262"/>
              <a:ext cx="161925" cy="109538"/>
            </a:xfrm>
            <a:custGeom>
              <a:avLst/>
              <a:gdLst>
                <a:gd name="T0" fmla="*/ 0 w 38"/>
                <a:gd name="T1" fmla="*/ 8 h 26"/>
                <a:gd name="T2" fmla="*/ 10 w 38"/>
                <a:gd name="T3" fmla="*/ 5 h 26"/>
                <a:gd name="T4" fmla="*/ 15 w 38"/>
                <a:gd name="T5" fmla="*/ 2 h 26"/>
                <a:gd name="T6" fmla="*/ 20 w 38"/>
                <a:gd name="T7" fmla="*/ 5 h 26"/>
                <a:gd name="T8" fmla="*/ 29 w 38"/>
                <a:gd name="T9" fmla="*/ 3 h 26"/>
                <a:gd name="T10" fmla="*/ 38 w 38"/>
                <a:gd name="T11" fmla="*/ 9 h 26"/>
                <a:gd name="T12" fmla="*/ 25 w 38"/>
                <a:gd name="T13" fmla="*/ 23 h 26"/>
                <a:gd name="T14" fmla="*/ 4 w 38"/>
                <a:gd name="T15" fmla="*/ 13 h 26"/>
                <a:gd name="T16" fmla="*/ 3 w 38"/>
                <a:gd name="T17" fmla="*/ 1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26">
                  <a:moveTo>
                    <a:pt x="0" y="8"/>
                  </a:moveTo>
                  <a:cubicBezTo>
                    <a:pt x="4" y="9"/>
                    <a:pt x="7" y="7"/>
                    <a:pt x="10" y="5"/>
                  </a:cubicBezTo>
                  <a:cubicBezTo>
                    <a:pt x="12" y="4"/>
                    <a:pt x="13" y="2"/>
                    <a:pt x="15" y="2"/>
                  </a:cubicBezTo>
                  <a:cubicBezTo>
                    <a:pt x="17" y="2"/>
                    <a:pt x="18" y="5"/>
                    <a:pt x="20" y="5"/>
                  </a:cubicBezTo>
                  <a:cubicBezTo>
                    <a:pt x="25" y="6"/>
                    <a:pt x="24" y="0"/>
                    <a:pt x="29" y="3"/>
                  </a:cubicBezTo>
                  <a:cubicBezTo>
                    <a:pt x="32" y="4"/>
                    <a:pt x="35" y="8"/>
                    <a:pt x="38" y="9"/>
                  </a:cubicBezTo>
                  <a:cubicBezTo>
                    <a:pt x="32" y="14"/>
                    <a:pt x="32" y="21"/>
                    <a:pt x="25" y="23"/>
                  </a:cubicBezTo>
                  <a:cubicBezTo>
                    <a:pt x="15" y="26"/>
                    <a:pt x="8" y="20"/>
                    <a:pt x="4" y="13"/>
                  </a:cubicBezTo>
                  <a:cubicBezTo>
                    <a:pt x="3" y="12"/>
                    <a:pt x="2" y="10"/>
                    <a:pt x="3" y="11"/>
                  </a:cubicBezTo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AF08800F-06D7-4AF4-A976-3BA6A799A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0676" y="1354137"/>
              <a:ext cx="98425" cy="55563"/>
            </a:xfrm>
            <a:custGeom>
              <a:avLst/>
              <a:gdLst>
                <a:gd name="T0" fmla="*/ 2 w 23"/>
                <a:gd name="T1" fmla="*/ 13 h 13"/>
                <a:gd name="T2" fmla="*/ 2 w 23"/>
                <a:gd name="T3" fmla="*/ 13 h 13"/>
                <a:gd name="T4" fmla="*/ 0 w 23"/>
                <a:gd name="T5" fmla="*/ 11 h 13"/>
                <a:gd name="T6" fmla="*/ 11 w 23"/>
                <a:gd name="T7" fmla="*/ 1 h 13"/>
                <a:gd name="T8" fmla="*/ 22 w 23"/>
                <a:gd name="T9" fmla="*/ 8 h 13"/>
                <a:gd name="T10" fmla="*/ 21 w 23"/>
                <a:gd name="T11" fmla="*/ 10 h 13"/>
                <a:gd name="T12" fmla="*/ 20 w 23"/>
                <a:gd name="T13" fmla="*/ 9 h 13"/>
                <a:gd name="T14" fmla="*/ 11 w 23"/>
                <a:gd name="T15" fmla="*/ 4 h 13"/>
                <a:gd name="T16" fmla="*/ 3 w 23"/>
                <a:gd name="T17" fmla="*/ 12 h 13"/>
                <a:gd name="T18" fmla="*/ 2 w 23"/>
                <a:gd name="T1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3">
                  <a:moveTo>
                    <a:pt x="2" y="13"/>
                  </a:move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0" y="12"/>
                    <a:pt x="0" y="11"/>
                  </a:cubicBezTo>
                  <a:cubicBezTo>
                    <a:pt x="1" y="5"/>
                    <a:pt x="6" y="1"/>
                    <a:pt x="11" y="1"/>
                  </a:cubicBezTo>
                  <a:cubicBezTo>
                    <a:pt x="16" y="0"/>
                    <a:pt x="21" y="3"/>
                    <a:pt x="22" y="8"/>
                  </a:cubicBezTo>
                  <a:cubicBezTo>
                    <a:pt x="23" y="9"/>
                    <a:pt x="22" y="10"/>
                    <a:pt x="21" y="10"/>
                  </a:cubicBezTo>
                  <a:cubicBezTo>
                    <a:pt x="21" y="10"/>
                    <a:pt x="20" y="10"/>
                    <a:pt x="20" y="9"/>
                  </a:cubicBezTo>
                  <a:cubicBezTo>
                    <a:pt x="18" y="5"/>
                    <a:pt x="15" y="3"/>
                    <a:pt x="11" y="4"/>
                  </a:cubicBezTo>
                  <a:cubicBezTo>
                    <a:pt x="8" y="4"/>
                    <a:pt x="3" y="7"/>
                    <a:pt x="3" y="12"/>
                  </a:cubicBezTo>
                  <a:cubicBezTo>
                    <a:pt x="3" y="12"/>
                    <a:pt x="2" y="13"/>
                    <a:pt x="2" y="1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3E74251C-8908-46FD-99FB-298A11648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3201" y="1247775"/>
              <a:ext cx="63500" cy="65088"/>
            </a:xfrm>
            <a:custGeom>
              <a:avLst/>
              <a:gdLst>
                <a:gd name="T0" fmla="*/ 15 w 15"/>
                <a:gd name="T1" fmla="*/ 8 h 15"/>
                <a:gd name="T2" fmla="*/ 8 w 15"/>
                <a:gd name="T3" fmla="*/ 15 h 15"/>
                <a:gd name="T4" fmla="*/ 1 w 15"/>
                <a:gd name="T5" fmla="*/ 8 h 15"/>
                <a:gd name="T6" fmla="*/ 8 w 15"/>
                <a:gd name="T7" fmla="*/ 0 h 15"/>
                <a:gd name="T8" fmla="*/ 15 w 15"/>
                <a:gd name="T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5" y="8"/>
                  </a:moveTo>
                  <a:cubicBezTo>
                    <a:pt x="15" y="12"/>
                    <a:pt x="12" y="15"/>
                    <a:pt x="8" y="15"/>
                  </a:cubicBezTo>
                  <a:cubicBezTo>
                    <a:pt x="4" y="15"/>
                    <a:pt x="0" y="11"/>
                    <a:pt x="1" y="8"/>
                  </a:cubicBezTo>
                  <a:cubicBezTo>
                    <a:pt x="1" y="4"/>
                    <a:pt x="4" y="0"/>
                    <a:pt x="8" y="0"/>
                  </a:cubicBezTo>
                  <a:cubicBezTo>
                    <a:pt x="12" y="0"/>
                    <a:pt x="15" y="4"/>
                    <a:pt x="15" y="8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8C89276B-D82D-40F0-8819-F2C58DA9E7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901" y="1252537"/>
              <a:ext cx="63500" cy="63500"/>
            </a:xfrm>
            <a:custGeom>
              <a:avLst/>
              <a:gdLst>
                <a:gd name="T0" fmla="*/ 15 w 15"/>
                <a:gd name="T1" fmla="*/ 7 h 15"/>
                <a:gd name="T2" fmla="*/ 8 w 15"/>
                <a:gd name="T3" fmla="*/ 14 h 15"/>
                <a:gd name="T4" fmla="*/ 0 w 15"/>
                <a:gd name="T5" fmla="*/ 7 h 15"/>
                <a:gd name="T6" fmla="*/ 8 w 15"/>
                <a:gd name="T7" fmla="*/ 0 h 15"/>
                <a:gd name="T8" fmla="*/ 15 w 15"/>
                <a:gd name="T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5" y="7"/>
                  </a:moveTo>
                  <a:cubicBezTo>
                    <a:pt x="15" y="11"/>
                    <a:pt x="11" y="15"/>
                    <a:pt x="8" y="14"/>
                  </a:cubicBezTo>
                  <a:cubicBezTo>
                    <a:pt x="4" y="14"/>
                    <a:pt x="0" y="11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7288BFA4-1781-4A17-A909-B2DB03C37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401" y="1176337"/>
              <a:ext cx="122238" cy="38100"/>
            </a:xfrm>
            <a:custGeom>
              <a:avLst/>
              <a:gdLst>
                <a:gd name="T0" fmla="*/ 1 w 29"/>
                <a:gd name="T1" fmla="*/ 9 h 9"/>
                <a:gd name="T2" fmla="*/ 0 w 29"/>
                <a:gd name="T3" fmla="*/ 8 h 9"/>
                <a:gd name="T4" fmla="*/ 1 w 29"/>
                <a:gd name="T5" fmla="*/ 6 h 9"/>
                <a:gd name="T6" fmla="*/ 5 w 29"/>
                <a:gd name="T7" fmla="*/ 5 h 9"/>
                <a:gd name="T8" fmla="*/ 28 w 29"/>
                <a:gd name="T9" fmla="*/ 4 h 9"/>
                <a:gd name="T10" fmla="*/ 28 w 29"/>
                <a:gd name="T11" fmla="*/ 6 h 9"/>
                <a:gd name="T12" fmla="*/ 26 w 29"/>
                <a:gd name="T13" fmla="*/ 7 h 9"/>
                <a:gd name="T14" fmla="*/ 6 w 29"/>
                <a:gd name="T15" fmla="*/ 8 h 9"/>
                <a:gd name="T16" fmla="*/ 2 w 29"/>
                <a:gd name="T17" fmla="*/ 9 h 9"/>
                <a:gd name="T18" fmla="*/ 1 w 29"/>
                <a:gd name="T1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9">
                  <a:moveTo>
                    <a:pt x="1" y="9"/>
                  </a:moveTo>
                  <a:cubicBezTo>
                    <a:pt x="1" y="9"/>
                    <a:pt x="0" y="9"/>
                    <a:pt x="0" y="8"/>
                  </a:cubicBezTo>
                  <a:cubicBezTo>
                    <a:pt x="0" y="7"/>
                    <a:pt x="0" y="6"/>
                    <a:pt x="1" y="6"/>
                  </a:cubicBezTo>
                  <a:cubicBezTo>
                    <a:pt x="2" y="6"/>
                    <a:pt x="4" y="5"/>
                    <a:pt x="5" y="5"/>
                  </a:cubicBezTo>
                  <a:cubicBezTo>
                    <a:pt x="12" y="3"/>
                    <a:pt x="21" y="0"/>
                    <a:pt x="28" y="4"/>
                  </a:cubicBezTo>
                  <a:cubicBezTo>
                    <a:pt x="28" y="4"/>
                    <a:pt x="29" y="5"/>
                    <a:pt x="28" y="6"/>
                  </a:cubicBezTo>
                  <a:cubicBezTo>
                    <a:pt x="28" y="7"/>
                    <a:pt x="27" y="7"/>
                    <a:pt x="26" y="7"/>
                  </a:cubicBezTo>
                  <a:cubicBezTo>
                    <a:pt x="20" y="3"/>
                    <a:pt x="13" y="5"/>
                    <a:pt x="6" y="8"/>
                  </a:cubicBezTo>
                  <a:cubicBezTo>
                    <a:pt x="4" y="8"/>
                    <a:pt x="3" y="9"/>
                    <a:pt x="2" y="9"/>
                  </a:cubicBezTo>
                  <a:cubicBezTo>
                    <a:pt x="2" y="9"/>
                    <a:pt x="2" y="9"/>
                    <a:pt x="1" y="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26A73E46-C564-4F36-92EB-0BF515258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9738" y="1181100"/>
              <a:ext cx="123825" cy="38100"/>
            </a:xfrm>
            <a:custGeom>
              <a:avLst/>
              <a:gdLst>
                <a:gd name="T0" fmla="*/ 28 w 29"/>
                <a:gd name="T1" fmla="*/ 9 h 9"/>
                <a:gd name="T2" fmla="*/ 27 w 29"/>
                <a:gd name="T3" fmla="*/ 9 h 9"/>
                <a:gd name="T4" fmla="*/ 23 w 29"/>
                <a:gd name="T5" fmla="*/ 8 h 9"/>
                <a:gd name="T6" fmla="*/ 3 w 29"/>
                <a:gd name="T7" fmla="*/ 6 h 9"/>
                <a:gd name="T8" fmla="*/ 1 w 29"/>
                <a:gd name="T9" fmla="*/ 5 h 9"/>
                <a:gd name="T10" fmla="*/ 1 w 29"/>
                <a:gd name="T11" fmla="*/ 4 h 9"/>
                <a:gd name="T12" fmla="*/ 24 w 29"/>
                <a:gd name="T13" fmla="*/ 5 h 9"/>
                <a:gd name="T14" fmla="*/ 28 w 29"/>
                <a:gd name="T15" fmla="*/ 6 h 9"/>
                <a:gd name="T16" fmla="*/ 29 w 29"/>
                <a:gd name="T17" fmla="*/ 8 h 9"/>
                <a:gd name="T18" fmla="*/ 28 w 29"/>
                <a:gd name="T1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9">
                  <a:moveTo>
                    <a:pt x="28" y="9"/>
                  </a:moveTo>
                  <a:cubicBezTo>
                    <a:pt x="27" y="9"/>
                    <a:pt x="27" y="9"/>
                    <a:pt x="27" y="9"/>
                  </a:cubicBezTo>
                  <a:cubicBezTo>
                    <a:pt x="26" y="9"/>
                    <a:pt x="25" y="8"/>
                    <a:pt x="23" y="8"/>
                  </a:cubicBezTo>
                  <a:cubicBezTo>
                    <a:pt x="16" y="5"/>
                    <a:pt x="9" y="3"/>
                    <a:pt x="3" y="6"/>
                  </a:cubicBezTo>
                  <a:cubicBezTo>
                    <a:pt x="2" y="6"/>
                    <a:pt x="1" y="6"/>
                    <a:pt x="1" y="5"/>
                  </a:cubicBezTo>
                  <a:cubicBezTo>
                    <a:pt x="0" y="5"/>
                    <a:pt x="1" y="4"/>
                    <a:pt x="1" y="4"/>
                  </a:cubicBezTo>
                  <a:cubicBezTo>
                    <a:pt x="9" y="0"/>
                    <a:pt x="17" y="2"/>
                    <a:pt x="24" y="5"/>
                  </a:cubicBezTo>
                  <a:cubicBezTo>
                    <a:pt x="26" y="5"/>
                    <a:pt x="27" y="6"/>
                    <a:pt x="28" y="6"/>
                  </a:cubicBezTo>
                  <a:cubicBezTo>
                    <a:pt x="29" y="7"/>
                    <a:pt x="29" y="7"/>
                    <a:pt x="29" y="8"/>
                  </a:cubicBezTo>
                  <a:cubicBezTo>
                    <a:pt x="29" y="9"/>
                    <a:pt x="28" y="9"/>
                    <a:pt x="28" y="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8E71194-BF30-49C0-9D88-B89CCB97AE58}"/>
              </a:ext>
            </a:extLst>
          </p:cNvPr>
          <p:cNvGrpSpPr/>
          <p:nvPr/>
        </p:nvGrpSpPr>
        <p:grpSpPr>
          <a:xfrm>
            <a:off x="8710320" y="5576237"/>
            <a:ext cx="575529" cy="707877"/>
            <a:chOff x="4119563" y="649287"/>
            <a:chExt cx="1304926" cy="1754188"/>
          </a:xfrm>
        </p:grpSpPr>
        <p:sp>
          <p:nvSpPr>
            <p:cNvPr id="58" name="Freeform 25">
              <a:extLst>
                <a:ext uri="{FF2B5EF4-FFF2-40B4-BE49-F238E27FC236}">
                  <a16:creationId xmlns:a16="http://schemas.microsoft.com/office/drawing/2014/main" id="{E3B2157A-A68E-4601-8C7B-FF1E7A7E06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9563" y="1744662"/>
              <a:ext cx="1296988" cy="617538"/>
            </a:xfrm>
            <a:custGeom>
              <a:avLst/>
              <a:gdLst>
                <a:gd name="T0" fmla="*/ 133 w 306"/>
                <a:gd name="T1" fmla="*/ 3 h 145"/>
                <a:gd name="T2" fmla="*/ 69 w 306"/>
                <a:gd name="T3" fmla="*/ 61 h 145"/>
                <a:gd name="T4" fmla="*/ 25 w 306"/>
                <a:gd name="T5" fmla="*/ 84 h 145"/>
                <a:gd name="T6" fmla="*/ 55 w 306"/>
                <a:gd name="T7" fmla="*/ 120 h 145"/>
                <a:gd name="T8" fmla="*/ 306 w 306"/>
                <a:gd name="T9" fmla="*/ 73 h 145"/>
                <a:gd name="T10" fmla="*/ 230 w 306"/>
                <a:gd name="T11" fmla="*/ 45 h 145"/>
                <a:gd name="T12" fmla="*/ 188 w 306"/>
                <a:gd name="T13" fmla="*/ 39 h 145"/>
                <a:gd name="T14" fmla="*/ 182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6"/>
                    <a:pt x="100" y="47"/>
                    <a:pt x="69" y="61"/>
                  </a:cubicBezTo>
                  <a:cubicBezTo>
                    <a:pt x="54" y="68"/>
                    <a:pt x="38" y="73"/>
                    <a:pt x="25" y="84"/>
                  </a:cubicBezTo>
                  <a:cubicBezTo>
                    <a:pt x="0" y="106"/>
                    <a:pt x="34" y="114"/>
                    <a:pt x="55" y="120"/>
                  </a:cubicBezTo>
                  <a:cubicBezTo>
                    <a:pt x="141" y="145"/>
                    <a:pt x="241" y="142"/>
                    <a:pt x="306" y="73"/>
                  </a:cubicBezTo>
                  <a:cubicBezTo>
                    <a:pt x="292" y="51"/>
                    <a:pt x="254" y="47"/>
                    <a:pt x="230" y="45"/>
                  </a:cubicBezTo>
                  <a:cubicBezTo>
                    <a:pt x="221" y="44"/>
                    <a:pt x="195" y="44"/>
                    <a:pt x="188" y="39"/>
                  </a:cubicBezTo>
                  <a:cubicBezTo>
                    <a:pt x="181" y="33"/>
                    <a:pt x="181" y="9"/>
                    <a:pt x="18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Freeform 26">
              <a:extLst>
                <a:ext uri="{FF2B5EF4-FFF2-40B4-BE49-F238E27FC236}">
                  <a16:creationId xmlns:a16="http://schemas.microsoft.com/office/drawing/2014/main" id="{20861149-2CBF-49FA-9C9F-53C1A84D2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5126" y="1744662"/>
              <a:ext cx="1249363" cy="658813"/>
            </a:xfrm>
            <a:custGeom>
              <a:avLst/>
              <a:gdLst>
                <a:gd name="T0" fmla="*/ 138 w 295"/>
                <a:gd name="T1" fmla="*/ 136 h 155"/>
                <a:gd name="T2" fmla="*/ 42 w 295"/>
                <a:gd name="T3" fmla="*/ 122 h 155"/>
                <a:gd name="T4" fmla="*/ 37 w 295"/>
                <a:gd name="T5" fmla="*/ 120 h 155"/>
                <a:gd name="T6" fmla="*/ 2 w 295"/>
                <a:gd name="T7" fmla="*/ 101 h 155"/>
                <a:gd name="T8" fmla="*/ 11 w 295"/>
                <a:gd name="T9" fmla="*/ 83 h 155"/>
                <a:gd name="T10" fmla="*/ 47 w 295"/>
                <a:gd name="T11" fmla="*/ 63 h 155"/>
                <a:gd name="T12" fmla="*/ 56 w 295"/>
                <a:gd name="T13" fmla="*/ 59 h 155"/>
                <a:gd name="T14" fmla="*/ 78 w 295"/>
                <a:gd name="T15" fmla="*/ 51 h 155"/>
                <a:gd name="T16" fmla="*/ 118 w 295"/>
                <a:gd name="T17" fmla="*/ 3 h 155"/>
                <a:gd name="T18" fmla="*/ 122 w 295"/>
                <a:gd name="T19" fmla="*/ 2 h 155"/>
                <a:gd name="T20" fmla="*/ 79 w 295"/>
                <a:gd name="T21" fmla="*/ 55 h 155"/>
                <a:gd name="T22" fmla="*/ 57 w 295"/>
                <a:gd name="T23" fmla="*/ 63 h 155"/>
                <a:gd name="T24" fmla="*/ 48 w 295"/>
                <a:gd name="T25" fmla="*/ 67 h 155"/>
                <a:gd name="T26" fmla="*/ 14 w 295"/>
                <a:gd name="T27" fmla="*/ 86 h 155"/>
                <a:gd name="T28" fmla="*/ 5 w 295"/>
                <a:gd name="T29" fmla="*/ 100 h 155"/>
                <a:gd name="T30" fmla="*/ 38 w 295"/>
                <a:gd name="T31" fmla="*/ 117 h 155"/>
                <a:gd name="T32" fmla="*/ 43 w 295"/>
                <a:gd name="T33" fmla="*/ 118 h 155"/>
                <a:gd name="T34" fmla="*/ 290 w 295"/>
                <a:gd name="T35" fmla="*/ 73 h 155"/>
                <a:gd name="T36" fmla="*/ 217 w 295"/>
                <a:gd name="T37" fmla="*/ 46 h 155"/>
                <a:gd name="T38" fmla="*/ 209 w 295"/>
                <a:gd name="T39" fmla="*/ 46 h 155"/>
                <a:gd name="T40" fmla="*/ 174 w 295"/>
                <a:gd name="T41" fmla="*/ 40 h 155"/>
                <a:gd name="T42" fmla="*/ 167 w 295"/>
                <a:gd name="T43" fmla="*/ 0 h 155"/>
                <a:gd name="T44" fmla="*/ 171 w 295"/>
                <a:gd name="T45" fmla="*/ 0 h 155"/>
                <a:gd name="T46" fmla="*/ 176 w 295"/>
                <a:gd name="T47" fmla="*/ 37 h 155"/>
                <a:gd name="T48" fmla="*/ 209 w 295"/>
                <a:gd name="T49" fmla="*/ 42 h 155"/>
                <a:gd name="T50" fmla="*/ 217 w 295"/>
                <a:gd name="T51" fmla="*/ 43 h 155"/>
                <a:gd name="T52" fmla="*/ 294 w 295"/>
                <a:gd name="T53" fmla="*/ 72 h 155"/>
                <a:gd name="T54" fmla="*/ 295 w 295"/>
                <a:gd name="T55" fmla="*/ 74 h 155"/>
                <a:gd name="T56" fmla="*/ 294 w 295"/>
                <a:gd name="T57" fmla="*/ 75 h 155"/>
                <a:gd name="T58" fmla="*/ 138 w 295"/>
                <a:gd name="T59" fmla="*/ 1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5" h="155">
                  <a:moveTo>
                    <a:pt x="138" y="136"/>
                  </a:moveTo>
                  <a:cubicBezTo>
                    <a:pt x="107" y="136"/>
                    <a:pt x="75" y="131"/>
                    <a:pt x="42" y="122"/>
                  </a:cubicBezTo>
                  <a:cubicBezTo>
                    <a:pt x="40" y="121"/>
                    <a:pt x="38" y="121"/>
                    <a:pt x="37" y="120"/>
                  </a:cubicBezTo>
                  <a:cubicBezTo>
                    <a:pt x="21" y="116"/>
                    <a:pt x="4" y="111"/>
                    <a:pt x="2" y="101"/>
                  </a:cubicBezTo>
                  <a:cubicBezTo>
                    <a:pt x="0" y="95"/>
                    <a:pt x="4" y="90"/>
                    <a:pt x="11" y="83"/>
                  </a:cubicBezTo>
                  <a:cubicBezTo>
                    <a:pt x="22" y="74"/>
                    <a:pt x="34" y="68"/>
                    <a:pt x="47" y="63"/>
                  </a:cubicBezTo>
                  <a:cubicBezTo>
                    <a:pt x="50" y="62"/>
                    <a:pt x="53" y="61"/>
                    <a:pt x="56" y="59"/>
                  </a:cubicBezTo>
                  <a:cubicBezTo>
                    <a:pt x="63" y="56"/>
                    <a:pt x="71" y="54"/>
                    <a:pt x="78" y="51"/>
                  </a:cubicBezTo>
                  <a:cubicBezTo>
                    <a:pt x="105" y="43"/>
                    <a:pt x="128" y="35"/>
                    <a:pt x="118" y="3"/>
                  </a:cubicBezTo>
                  <a:cubicBezTo>
                    <a:pt x="122" y="2"/>
                    <a:pt x="122" y="2"/>
                    <a:pt x="122" y="2"/>
                  </a:cubicBezTo>
                  <a:cubicBezTo>
                    <a:pt x="133" y="38"/>
                    <a:pt x="106" y="46"/>
                    <a:pt x="79" y="55"/>
                  </a:cubicBezTo>
                  <a:cubicBezTo>
                    <a:pt x="72" y="57"/>
                    <a:pt x="64" y="60"/>
                    <a:pt x="57" y="63"/>
                  </a:cubicBezTo>
                  <a:cubicBezTo>
                    <a:pt x="54" y="64"/>
                    <a:pt x="51" y="65"/>
                    <a:pt x="48" y="67"/>
                  </a:cubicBezTo>
                  <a:cubicBezTo>
                    <a:pt x="36" y="72"/>
                    <a:pt x="24" y="77"/>
                    <a:pt x="14" y="86"/>
                  </a:cubicBezTo>
                  <a:cubicBezTo>
                    <a:pt x="7" y="91"/>
                    <a:pt x="4" y="96"/>
                    <a:pt x="5" y="100"/>
                  </a:cubicBezTo>
                  <a:cubicBezTo>
                    <a:pt x="7" y="108"/>
                    <a:pt x="25" y="113"/>
                    <a:pt x="38" y="117"/>
                  </a:cubicBezTo>
                  <a:cubicBezTo>
                    <a:pt x="39" y="117"/>
                    <a:pt x="41" y="118"/>
                    <a:pt x="43" y="118"/>
                  </a:cubicBezTo>
                  <a:cubicBezTo>
                    <a:pt x="91" y="132"/>
                    <a:pt x="211" y="155"/>
                    <a:pt x="290" y="73"/>
                  </a:cubicBezTo>
                  <a:cubicBezTo>
                    <a:pt x="276" y="52"/>
                    <a:pt x="236" y="48"/>
                    <a:pt x="217" y="46"/>
                  </a:cubicBezTo>
                  <a:cubicBezTo>
                    <a:pt x="215" y="46"/>
                    <a:pt x="212" y="46"/>
                    <a:pt x="209" y="46"/>
                  </a:cubicBezTo>
                  <a:cubicBezTo>
                    <a:pt x="193" y="45"/>
                    <a:pt x="179" y="44"/>
                    <a:pt x="174" y="40"/>
                  </a:cubicBezTo>
                  <a:cubicBezTo>
                    <a:pt x="165" y="33"/>
                    <a:pt x="167" y="0"/>
                    <a:pt x="167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70" y="13"/>
                    <a:pt x="171" y="33"/>
                    <a:pt x="176" y="37"/>
                  </a:cubicBezTo>
                  <a:cubicBezTo>
                    <a:pt x="181" y="41"/>
                    <a:pt x="199" y="42"/>
                    <a:pt x="209" y="42"/>
                  </a:cubicBezTo>
                  <a:cubicBezTo>
                    <a:pt x="212" y="42"/>
                    <a:pt x="215" y="43"/>
                    <a:pt x="217" y="43"/>
                  </a:cubicBezTo>
                  <a:cubicBezTo>
                    <a:pt x="239" y="45"/>
                    <a:pt x="280" y="49"/>
                    <a:pt x="294" y="72"/>
                  </a:cubicBezTo>
                  <a:cubicBezTo>
                    <a:pt x="295" y="74"/>
                    <a:pt x="295" y="74"/>
                    <a:pt x="295" y="74"/>
                  </a:cubicBezTo>
                  <a:cubicBezTo>
                    <a:pt x="294" y="75"/>
                    <a:pt x="294" y="75"/>
                    <a:pt x="294" y="75"/>
                  </a:cubicBezTo>
                  <a:cubicBezTo>
                    <a:pt x="256" y="115"/>
                    <a:pt x="201" y="136"/>
                    <a:pt x="138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Freeform 27">
              <a:extLst>
                <a:ext uri="{FF2B5EF4-FFF2-40B4-BE49-F238E27FC236}">
                  <a16:creationId xmlns:a16="http://schemas.microsoft.com/office/drawing/2014/main" id="{464B3485-560E-47B0-9251-924237461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7626" y="1295400"/>
              <a:ext cx="152400" cy="271463"/>
            </a:xfrm>
            <a:custGeom>
              <a:avLst/>
              <a:gdLst>
                <a:gd name="T0" fmla="*/ 6 w 36"/>
                <a:gd name="T1" fmla="*/ 14 h 64"/>
                <a:gd name="T2" fmla="*/ 30 w 36"/>
                <a:gd name="T3" fmla="*/ 37 h 64"/>
                <a:gd name="T4" fmla="*/ 0 w 36"/>
                <a:gd name="T5" fmla="*/ 44 h 64"/>
                <a:gd name="T6" fmla="*/ 6 w 36"/>
                <a:gd name="T7" fmla="*/ 1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64">
                  <a:moveTo>
                    <a:pt x="6" y="14"/>
                  </a:moveTo>
                  <a:cubicBezTo>
                    <a:pt x="23" y="0"/>
                    <a:pt x="36" y="21"/>
                    <a:pt x="30" y="37"/>
                  </a:cubicBezTo>
                  <a:cubicBezTo>
                    <a:pt x="26" y="48"/>
                    <a:pt x="4" y="64"/>
                    <a:pt x="0" y="44"/>
                  </a:cubicBezTo>
                  <a:lnTo>
                    <a:pt x="6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Freeform 28">
              <a:extLst>
                <a:ext uri="{FF2B5EF4-FFF2-40B4-BE49-F238E27FC236}">
                  <a16:creationId xmlns:a16="http://schemas.microsoft.com/office/drawing/2014/main" id="{2CAE7F8E-8D9F-4DF9-9300-C239348A7F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19688" y="1328737"/>
              <a:ext cx="152400" cy="200025"/>
            </a:xfrm>
            <a:custGeom>
              <a:avLst/>
              <a:gdLst>
                <a:gd name="T0" fmla="*/ 11 w 36"/>
                <a:gd name="T1" fmla="*/ 47 h 47"/>
                <a:gd name="T2" fmla="*/ 0 w 36"/>
                <a:gd name="T3" fmla="*/ 36 h 47"/>
                <a:gd name="T4" fmla="*/ 0 w 36"/>
                <a:gd name="T5" fmla="*/ 36 h 47"/>
                <a:gd name="T6" fmla="*/ 7 w 36"/>
                <a:gd name="T7" fmla="*/ 5 h 47"/>
                <a:gd name="T8" fmla="*/ 7 w 36"/>
                <a:gd name="T9" fmla="*/ 5 h 47"/>
                <a:gd name="T10" fmla="*/ 19 w 36"/>
                <a:gd name="T11" fmla="*/ 0 h 47"/>
                <a:gd name="T12" fmla="*/ 31 w 36"/>
                <a:gd name="T13" fmla="*/ 7 h 47"/>
                <a:gd name="T14" fmla="*/ 33 w 36"/>
                <a:gd name="T15" fmla="*/ 29 h 47"/>
                <a:gd name="T16" fmla="*/ 11 w 36"/>
                <a:gd name="T17" fmla="*/ 47 h 47"/>
                <a:gd name="T18" fmla="*/ 3 w 36"/>
                <a:gd name="T19" fmla="*/ 36 h 47"/>
                <a:gd name="T20" fmla="*/ 11 w 36"/>
                <a:gd name="T21" fmla="*/ 44 h 47"/>
                <a:gd name="T22" fmla="*/ 31 w 36"/>
                <a:gd name="T23" fmla="*/ 28 h 47"/>
                <a:gd name="T24" fmla="*/ 28 w 36"/>
                <a:gd name="T25" fmla="*/ 8 h 47"/>
                <a:gd name="T26" fmla="*/ 10 w 36"/>
                <a:gd name="T27" fmla="*/ 7 h 47"/>
                <a:gd name="T28" fmla="*/ 3 w 36"/>
                <a:gd name="T29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47">
                  <a:moveTo>
                    <a:pt x="11" y="47"/>
                  </a:moveTo>
                  <a:cubicBezTo>
                    <a:pt x="8" y="47"/>
                    <a:pt x="2" y="45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11" y="2"/>
                    <a:pt x="15" y="0"/>
                    <a:pt x="19" y="0"/>
                  </a:cubicBezTo>
                  <a:cubicBezTo>
                    <a:pt x="24" y="0"/>
                    <a:pt x="28" y="2"/>
                    <a:pt x="31" y="7"/>
                  </a:cubicBezTo>
                  <a:cubicBezTo>
                    <a:pt x="35" y="13"/>
                    <a:pt x="36" y="22"/>
                    <a:pt x="33" y="29"/>
                  </a:cubicBezTo>
                  <a:cubicBezTo>
                    <a:pt x="30" y="37"/>
                    <a:pt x="20" y="47"/>
                    <a:pt x="11" y="47"/>
                  </a:cubicBezTo>
                  <a:close/>
                  <a:moveTo>
                    <a:pt x="3" y="36"/>
                  </a:moveTo>
                  <a:cubicBezTo>
                    <a:pt x="5" y="41"/>
                    <a:pt x="7" y="44"/>
                    <a:pt x="11" y="44"/>
                  </a:cubicBezTo>
                  <a:cubicBezTo>
                    <a:pt x="18" y="44"/>
                    <a:pt x="28" y="35"/>
                    <a:pt x="31" y="28"/>
                  </a:cubicBezTo>
                  <a:cubicBezTo>
                    <a:pt x="33" y="22"/>
                    <a:pt x="32" y="14"/>
                    <a:pt x="28" y="8"/>
                  </a:cubicBezTo>
                  <a:cubicBezTo>
                    <a:pt x="24" y="2"/>
                    <a:pt x="17" y="1"/>
                    <a:pt x="10" y="7"/>
                  </a:cubicBezTo>
                  <a:lnTo>
                    <a:pt x="3" y="36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Freeform 29">
              <a:extLst>
                <a:ext uri="{FF2B5EF4-FFF2-40B4-BE49-F238E27FC236}">
                  <a16:creationId xmlns:a16="http://schemas.microsoft.com/office/drawing/2014/main" id="{E49D1394-4CB7-4656-9C33-FEDD12EFE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726" y="709612"/>
              <a:ext cx="962025" cy="1316038"/>
            </a:xfrm>
            <a:custGeom>
              <a:avLst/>
              <a:gdLst>
                <a:gd name="T0" fmla="*/ 210 w 227"/>
                <a:gd name="T1" fmla="*/ 72 h 310"/>
                <a:gd name="T2" fmla="*/ 174 w 227"/>
                <a:gd name="T3" fmla="*/ 27 h 310"/>
                <a:gd name="T4" fmla="*/ 27 w 227"/>
                <a:gd name="T5" fmla="*/ 53 h 310"/>
                <a:gd name="T6" fmla="*/ 33 w 227"/>
                <a:gd name="T7" fmla="*/ 204 h 310"/>
                <a:gd name="T8" fmla="*/ 162 w 227"/>
                <a:gd name="T9" fmla="*/ 271 h 310"/>
                <a:gd name="T10" fmla="*/ 190 w 227"/>
                <a:gd name="T11" fmla="*/ 225 h 310"/>
                <a:gd name="T12" fmla="*/ 210 w 227"/>
                <a:gd name="T13" fmla="*/ 72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310">
                  <a:moveTo>
                    <a:pt x="210" y="72"/>
                  </a:moveTo>
                  <a:cubicBezTo>
                    <a:pt x="204" y="54"/>
                    <a:pt x="193" y="39"/>
                    <a:pt x="174" y="27"/>
                  </a:cubicBezTo>
                  <a:cubicBezTo>
                    <a:pt x="129" y="0"/>
                    <a:pt x="60" y="5"/>
                    <a:pt x="27" y="53"/>
                  </a:cubicBezTo>
                  <a:cubicBezTo>
                    <a:pt x="0" y="92"/>
                    <a:pt x="18" y="162"/>
                    <a:pt x="33" y="204"/>
                  </a:cubicBezTo>
                  <a:cubicBezTo>
                    <a:pt x="50" y="255"/>
                    <a:pt x="111" y="310"/>
                    <a:pt x="162" y="271"/>
                  </a:cubicBezTo>
                  <a:cubicBezTo>
                    <a:pt x="176" y="260"/>
                    <a:pt x="183" y="241"/>
                    <a:pt x="190" y="225"/>
                  </a:cubicBezTo>
                  <a:cubicBezTo>
                    <a:pt x="208" y="183"/>
                    <a:pt x="227" y="120"/>
                    <a:pt x="210" y="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Freeform 30">
              <a:extLst>
                <a:ext uri="{FF2B5EF4-FFF2-40B4-BE49-F238E27FC236}">
                  <a16:creationId xmlns:a16="http://schemas.microsoft.com/office/drawing/2014/main" id="{72B79EFD-0F20-4D52-A569-C3E4755A1E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76726" y="747712"/>
              <a:ext cx="969963" cy="1176338"/>
            </a:xfrm>
            <a:custGeom>
              <a:avLst/>
              <a:gdLst>
                <a:gd name="T0" fmla="*/ 124 w 229"/>
                <a:gd name="T1" fmla="*/ 277 h 277"/>
                <a:gd name="T2" fmla="*/ 124 w 229"/>
                <a:gd name="T3" fmla="*/ 277 h 277"/>
                <a:gd name="T4" fmla="*/ 31 w 229"/>
                <a:gd name="T5" fmla="*/ 196 h 277"/>
                <a:gd name="T6" fmla="*/ 26 w 229"/>
                <a:gd name="T7" fmla="*/ 44 h 277"/>
                <a:gd name="T8" fmla="*/ 113 w 229"/>
                <a:gd name="T9" fmla="*/ 0 h 277"/>
                <a:gd name="T10" fmla="*/ 175 w 229"/>
                <a:gd name="T11" fmla="*/ 17 h 277"/>
                <a:gd name="T12" fmla="*/ 212 w 229"/>
                <a:gd name="T13" fmla="*/ 63 h 277"/>
                <a:gd name="T14" fmla="*/ 191 w 229"/>
                <a:gd name="T15" fmla="*/ 216 h 277"/>
                <a:gd name="T16" fmla="*/ 190 w 229"/>
                <a:gd name="T17" fmla="*/ 220 h 277"/>
                <a:gd name="T18" fmla="*/ 163 w 229"/>
                <a:gd name="T19" fmla="*/ 263 h 277"/>
                <a:gd name="T20" fmla="*/ 124 w 229"/>
                <a:gd name="T21" fmla="*/ 277 h 277"/>
                <a:gd name="T22" fmla="*/ 113 w 229"/>
                <a:gd name="T23" fmla="*/ 3 h 277"/>
                <a:gd name="T24" fmla="*/ 28 w 229"/>
                <a:gd name="T25" fmla="*/ 45 h 277"/>
                <a:gd name="T26" fmla="*/ 34 w 229"/>
                <a:gd name="T27" fmla="*/ 195 h 277"/>
                <a:gd name="T28" fmla="*/ 124 w 229"/>
                <a:gd name="T29" fmla="*/ 274 h 277"/>
                <a:gd name="T30" fmla="*/ 161 w 229"/>
                <a:gd name="T31" fmla="*/ 260 h 277"/>
                <a:gd name="T32" fmla="*/ 187 w 229"/>
                <a:gd name="T33" fmla="*/ 219 h 277"/>
                <a:gd name="T34" fmla="*/ 189 w 229"/>
                <a:gd name="T35" fmla="*/ 215 h 277"/>
                <a:gd name="T36" fmla="*/ 209 w 229"/>
                <a:gd name="T37" fmla="*/ 64 h 277"/>
                <a:gd name="T38" fmla="*/ 173 w 229"/>
                <a:gd name="T39" fmla="*/ 20 h 277"/>
                <a:gd name="T40" fmla="*/ 113 w 229"/>
                <a:gd name="T41" fmla="*/ 3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9" h="277">
                  <a:moveTo>
                    <a:pt x="124" y="277"/>
                  </a:moveTo>
                  <a:cubicBezTo>
                    <a:pt x="124" y="277"/>
                    <a:pt x="124" y="277"/>
                    <a:pt x="124" y="277"/>
                  </a:cubicBezTo>
                  <a:cubicBezTo>
                    <a:pt x="83" y="277"/>
                    <a:pt x="45" y="235"/>
                    <a:pt x="31" y="196"/>
                  </a:cubicBezTo>
                  <a:cubicBezTo>
                    <a:pt x="14" y="147"/>
                    <a:pt x="0" y="81"/>
                    <a:pt x="26" y="44"/>
                  </a:cubicBezTo>
                  <a:cubicBezTo>
                    <a:pt x="45" y="16"/>
                    <a:pt x="76" y="0"/>
                    <a:pt x="113" y="0"/>
                  </a:cubicBezTo>
                  <a:cubicBezTo>
                    <a:pt x="135" y="0"/>
                    <a:pt x="157" y="6"/>
                    <a:pt x="175" y="17"/>
                  </a:cubicBezTo>
                  <a:cubicBezTo>
                    <a:pt x="193" y="28"/>
                    <a:pt x="205" y="43"/>
                    <a:pt x="212" y="63"/>
                  </a:cubicBezTo>
                  <a:cubicBezTo>
                    <a:pt x="229" y="113"/>
                    <a:pt x="206" y="181"/>
                    <a:pt x="191" y="216"/>
                  </a:cubicBezTo>
                  <a:cubicBezTo>
                    <a:pt x="190" y="220"/>
                    <a:pt x="190" y="220"/>
                    <a:pt x="190" y="220"/>
                  </a:cubicBezTo>
                  <a:cubicBezTo>
                    <a:pt x="183" y="235"/>
                    <a:pt x="176" y="253"/>
                    <a:pt x="163" y="263"/>
                  </a:cubicBezTo>
                  <a:cubicBezTo>
                    <a:pt x="151" y="272"/>
                    <a:pt x="138" y="277"/>
                    <a:pt x="124" y="277"/>
                  </a:cubicBezTo>
                  <a:close/>
                  <a:moveTo>
                    <a:pt x="113" y="3"/>
                  </a:moveTo>
                  <a:cubicBezTo>
                    <a:pt x="77" y="3"/>
                    <a:pt x="47" y="18"/>
                    <a:pt x="28" y="45"/>
                  </a:cubicBezTo>
                  <a:cubicBezTo>
                    <a:pt x="3" y="82"/>
                    <a:pt x="18" y="147"/>
                    <a:pt x="34" y="195"/>
                  </a:cubicBezTo>
                  <a:cubicBezTo>
                    <a:pt x="47" y="233"/>
                    <a:pt x="85" y="274"/>
                    <a:pt x="124" y="274"/>
                  </a:cubicBezTo>
                  <a:cubicBezTo>
                    <a:pt x="137" y="274"/>
                    <a:pt x="150" y="269"/>
                    <a:pt x="161" y="260"/>
                  </a:cubicBezTo>
                  <a:cubicBezTo>
                    <a:pt x="174" y="251"/>
                    <a:pt x="181" y="234"/>
                    <a:pt x="187" y="219"/>
                  </a:cubicBezTo>
                  <a:cubicBezTo>
                    <a:pt x="189" y="215"/>
                    <a:pt x="189" y="215"/>
                    <a:pt x="189" y="215"/>
                  </a:cubicBezTo>
                  <a:cubicBezTo>
                    <a:pt x="204" y="180"/>
                    <a:pt x="226" y="113"/>
                    <a:pt x="209" y="64"/>
                  </a:cubicBezTo>
                  <a:cubicBezTo>
                    <a:pt x="202" y="45"/>
                    <a:pt x="190" y="30"/>
                    <a:pt x="173" y="20"/>
                  </a:cubicBezTo>
                  <a:cubicBezTo>
                    <a:pt x="156" y="9"/>
                    <a:pt x="135" y="3"/>
                    <a:pt x="113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Freeform 31">
              <a:extLst>
                <a:ext uri="{FF2B5EF4-FFF2-40B4-BE49-F238E27FC236}">
                  <a16:creationId xmlns:a16="http://schemas.microsoft.com/office/drawing/2014/main" id="{94860115-FB25-4652-803A-E0CB254702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6563" y="1295400"/>
              <a:ext cx="152400" cy="271463"/>
            </a:xfrm>
            <a:custGeom>
              <a:avLst/>
              <a:gdLst>
                <a:gd name="T0" fmla="*/ 30 w 36"/>
                <a:gd name="T1" fmla="*/ 14 h 64"/>
                <a:gd name="T2" fmla="*/ 6 w 36"/>
                <a:gd name="T3" fmla="*/ 37 h 64"/>
                <a:gd name="T4" fmla="*/ 36 w 36"/>
                <a:gd name="T5" fmla="*/ 44 h 64"/>
                <a:gd name="T6" fmla="*/ 30 w 36"/>
                <a:gd name="T7" fmla="*/ 1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64">
                  <a:moveTo>
                    <a:pt x="30" y="14"/>
                  </a:moveTo>
                  <a:cubicBezTo>
                    <a:pt x="13" y="0"/>
                    <a:pt x="0" y="21"/>
                    <a:pt x="6" y="37"/>
                  </a:cubicBezTo>
                  <a:cubicBezTo>
                    <a:pt x="10" y="48"/>
                    <a:pt x="32" y="64"/>
                    <a:pt x="36" y="44"/>
                  </a:cubicBezTo>
                  <a:lnTo>
                    <a:pt x="3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32">
              <a:extLst>
                <a:ext uri="{FF2B5EF4-FFF2-40B4-BE49-F238E27FC236}">
                  <a16:creationId xmlns:a16="http://schemas.microsoft.com/office/drawing/2014/main" id="{48EA3494-44F8-4A1D-B86F-F9133E67E3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56088" y="1328737"/>
              <a:ext cx="152400" cy="200025"/>
            </a:xfrm>
            <a:custGeom>
              <a:avLst/>
              <a:gdLst>
                <a:gd name="T0" fmla="*/ 25 w 36"/>
                <a:gd name="T1" fmla="*/ 47 h 47"/>
                <a:gd name="T2" fmla="*/ 25 w 36"/>
                <a:gd name="T3" fmla="*/ 47 h 47"/>
                <a:gd name="T4" fmla="*/ 2 w 36"/>
                <a:gd name="T5" fmla="*/ 29 h 47"/>
                <a:gd name="T6" fmla="*/ 5 w 36"/>
                <a:gd name="T7" fmla="*/ 7 h 47"/>
                <a:gd name="T8" fmla="*/ 17 w 36"/>
                <a:gd name="T9" fmla="*/ 0 h 47"/>
                <a:gd name="T10" fmla="*/ 29 w 36"/>
                <a:gd name="T11" fmla="*/ 5 h 47"/>
                <a:gd name="T12" fmla="*/ 29 w 36"/>
                <a:gd name="T13" fmla="*/ 5 h 47"/>
                <a:gd name="T14" fmla="*/ 36 w 36"/>
                <a:gd name="T15" fmla="*/ 36 h 47"/>
                <a:gd name="T16" fmla="*/ 36 w 36"/>
                <a:gd name="T17" fmla="*/ 36 h 47"/>
                <a:gd name="T18" fmla="*/ 25 w 36"/>
                <a:gd name="T19" fmla="*/ 47 h 47"/>
                <a:gd name="T20" fmla="*/ 17 w 36"/>
                <a:gd name="T21" fmla="*/ 3 h 47"/>
                <a:gd name="T22" fmla="*/ 7 w 36"/>
                <a:gd name="T23" fmla="*/ 8 h 47"/>
                <a:gd name="T24" fmla="*/ 5 w 36"/>
                <a:gd name="T25" fmla="*/ 28 h 47"/>
                <a:gd name="T26" fmla="*/ 25 w 36"/>
                <a:gd name="T27" fmla="*/ 44 h 47"/>
                <a:gd name="T28" fmla="*/ 33 w 36"/>
                <a:gd name="T29" fmla="*/ 36 h 47"/>
                <a:gd name="T30" fmla="*/ 26 w 36"/>
                <a:gd name="T31" fmla="*/ 7 h 47"/>
                <a:gd name="T32" fmla="*/ 17 w 36"/>
                <a:gd name="T33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47">
                  <a:moveTo>
                    <a:pt x="25" y="47"/>
                  </a:moveTo>
                  <a:cubicBezTo>
                    <a:pt x="25" y="47"/>
                    <a:pt x="25" y="47"/>
                    <a:pt x="25" y="47"/>
                  </a:cubicBezTo>
                  <a:cubicBezTo>
                    <a:pt x="16" y="47"/>
                    <a:pt x="5" y="37"/>
                    <a:pt x="2" y="29"/>
                  </a:cubicBezTo>
                  <a:cubicBezTo>
                    <a:pt x="0" y="22"/>
                    <a:pt x="1" y="13"/>
                    <a:pt x="5" y="7"/>
                  </a:cubicBezTo>
                  <a:cubicBezTo>
                    <a:pt x="8" y="2"/>
                    <a:pt x="12" y="0"/>
                    <a:pt x="17" y="0"/>
                  </a:cubicBezTo>
                  <a:cubicBezTo>
                    <a:pt x="21" y="0"/>
                    <a:pt x="25" y="2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3" y="45"/>
                    <a:pt x="28" y="47"/>
                    <a:pt x="25" y="47"/>
                  </a:cubicBezTo>
                  <a:close/>
                  <a:moveTo>
                    <a:pt x="17" y="3"/>
                  </a:moveTo>
                  <a:cubicBezTo>
                    <a:pt x="13" y="3"/>
                    <a:pt x="10" y="5"/>
                    <a:pt x="7" y="8"/>
                  </a:cubicBezTo>
                  <a:cubicBezTo>
                    <a:pt x="4" y="14"/>
                    <a:pt x="3" y="22"/>
                    <a:pt x="5" y="28"/>
                  </a:cubicBezTo>
                  <a:cubicBezTo>
                    <a:pt x="8" y="35"/>
                    <a:pt x="18" y="44"/>
                    <a:pt x="25" y="44"/>
                  </a:cubicBezTo>
                  <a:cubicBezTo>
                    <a:pt x="29" y="44"/>
                    <a:pt x="31" y="41"/>
                    <a:pt x="33" y="36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3" y="4"/>
                    <a:pt x="20" y="3"/>
                    <a:pt x="17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Freeform 33">
              <a:extLst>
                <a:ext uri="{FF2B5EF4-FFF2-40B4-BE49-F238E27FC236}">
                  <a16:creationId xmlns:a16="http://schemas.microsoft.com/office/drawing/2014/main" id="{00E808F8-6EF5-4EC9-A584-1B10FAB68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6563" y="649287"/>
              <a:ext cx="982663" cy="488950"/>
            </a:xfrm>
            <a:custGeom>
              <a:avLst/>
              <a:gdLst>
                <a:gd name="T0" fmla="*/ 195 w 232"/>
                <a:gd name="T1" fmla="*/ 6 h 115"/>
                <a:gd name="T2" fmla="*/ 180 w 232"/>
                <a:gd name="T3" fmla="*/ 28 h 115"/>
                <a:gd name="T4" fmla="*/ 172 w 232"/>
                <a:gd name="T5" fmla="*/ 0 h 115"/>
                <a:gd name="T6" fmla="*/ 151 w 232"/>
                <a:gd name="T7" fmla="*/ 17 h 115"/>
                <a:gd name="T8" fmla="*/ 151 w 232"/>
                <a:gd name="T9" fmla="*/ 10 h 115"/>
                <a:gd name="T10" fmla="*/ 125 w 232"/>
                <a:gd name="T11" fmla="*/ 21 h 115"/>
                <a:gd name="T12" fmla="*/ 38 w 232"/>
                <a:gd name="T13" fmla="*/ 64 h 115"/>
                <a:gd name="T14" fmla="*/ 44 w 232"/>
                <a:gd name="T15" fmla="*/ 68 h 115"/>
                <a:gd name="T16" fmla="*/ 56 w 232"/>
                <a:gd name="T17" fmla="*/ 75 h 115"/>
                <a:gd name="T18" fmla="*/ 177 w 232"/>
                <a:gd name="T19" fmla="*/ 98 h 115"/>
                <a:gd name="T20" fmla="*/ 195 w 232"/>
                <a:gd name="T21" fmla="*/ 6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2" h="115">
                  <a:moveTo>
                    <a:pt x="195" y="6"/>
                  </a:moveTo>
                  <a:cubicBezTo>
                    <a:pt x="192" y="15"/>
                    <a:pt x="187" y="23"/>
                    <a:pt x="180" y="28"/>
                  </a:cubicBezTo>
                  <a:cubicBezTo>
                    <a:pt x="179" y="18"/>
                    <a:pt x="177" y="8"/>
                    <a:pt x="172" y="0"/>
                  </a:cubicBezTo>
                  <a:cubicBezTo>
                    <a:pt x="167" y="7"/>
                    <a:pt x="159" y="13"/>
                    <a:pt x="151" y="17"/>
                  </a:cubicBezTo>
                  <a:cubicBezTo>
                    <a:pt x="151" y="15"/>
                    <a:pt x="151" y="12"/>
                    <a:pt x="151" y="10"/>
                  </a:cubicBezTo>
                  <a:cubicBezTo>
                    <a:pt x="143" y="16"/>
                    <a:pt x="134" y="19"/>
                    <a:pt x="125" y="21"/>
                  </a:cubicBezTo>
                  <a:cubicBezTo>
                    <a:pt x="104" y="23"/>
                    <a:pt x="0" y="9"/>
                    <a:pt x="38" y="64"/>
                  </a:cubicBezTo>
                  <a:cubicBezTo>
                    <a:pt x="44" y="68"/>
                    <a:pt x="44" y="68"/>
                    <a:pt x="44" y="68"/>
                  </a:cubicBezTo>
                  <a:cubicBezTo>
                    <a:pt x="48" y="70"/>
                    <a:pt x="52" y="72"/>
                    <a:pt x="56" y="75"/>
                  </a:cubicBezTo>
                  <a:cubicBezTo>
                    <a:pt x="94" y="96"/>
                    <a:pt x="132" y="115"/>
                    <a:pt x="177" y="98"/>
                  </a:cubicBezTo>
                  <a:cubicBezTo>
                    <a:pt x="226" y="80"/>
                    <a:pt x="232" y="44"/>
                    <a:pt x="195" y="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Freeform 34">
              <a:extLst>
                <a:ext uri="{FF2B5EF4-FFF2-40B4-BE49-F238E27FC236}">
                  <a16:creationId xmlns:a16="http://schemas.microsoft.com/office/drawing/2014/main" id="{67493A24-F39D-4467-8A47-8ECAE8770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988" y="839787"/>
              <a:ext cx="350838" cy="569913"/>
            </a:xfrm>
            <a:custGeom>
              <a:avLst/>
              <a:gdLst>
                <a:gd name="T0" fmla="*/ 49 w 83"/>
                <a:gd name="T1" fmla="*/ 12 h 134"/>
                <a:gd name="T2" fmla="*/ 28 w 83"/>
                <a:gd name="T3" fmla="*/ 114 h 134"/>
                <a:gd name="T4" fmla="*/ 34 w 83"/>
                <a:gd name="T5" fmla="*/ 134 h 134"/>
                <a:gd name="T6" fmla="*/ 41 w 83"/>
                <a:gd name="T7" fmla="*/ 134 h 134"/>
                <a:gd name="T8" fmla="*/ 55 w 83"/>
                <a:gd name="T9" fmla="*/ 80 h 134"/>
                <a:gd name="T10" fmla="*/ 73 w 83"/>
                <a:gd name="T11" fmla="*/ 27 h 134"/>
                <a:gd name="T12" fmla="*/ 60 w 83"/>
                <a:gd name="T13" fmla="*/ 17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134">
                  <a:moveTo>
                    <a:pt x="49" y="12"/>
                  </a:moveTo>
                  <a:cubicBezTo>
                    <a:pt x="0" y="0"/>
                    <a:pt x="24" y="95"/>
                    <a:pt x="28" y="114"/>
                  </a:cubicBezTo>
                  <a:cubicBezTo>
                    <a:pt x="30" y="121"/>
                    <a:pt x="32" y="127"/>
                    <a:pt x="34" y="134"/>
                  </a:cubicBezTo>
                  <a:cubicBezTo>
                    <a:pt x="36" y="134"/>
                    <a:pt x="39" y="134"/>
                    <a:pt x="41" y="134"/>
                  </a:cubicBezTo>
                  <a:cubicBezTo>
                    <a:pt x="40" y="108"/>
                    <a:pt x="38" y="99"/>
                    <a:pt x="55" y="80"/>
                  </a:cubicBezTo>
                  <a:cubicBezTo>
                    <a:pt x="65" y="68"/>
                    <a:pt x="83" y="43"/>
                    <a:pt x="73" y="27"/>
                  </a:cubicBezTo>
                  <a:cubicBezTo>
                    <a:pt x="70" y="22"/>
                    <a:pt x="65" y="19"/>
                    <a:pt x="60" y="1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35">
              <a:extLst>
                <a:ext uri="{FF2B5EF4-FFF2-40B4-BE49-F238E27FC236}">
                  <a16:creationId xmlns:a16="http://schemas.microsoft.com/office/drawing/2014/main" id="{8AB158F8-BEFA-4A86-B880-F81CBD4A5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8888" y="920750"/>
              <a:ext cx="215900" cy="496888"/>
            </a:xfrm>
            <a:custGeom>
              <a:avLst/>
              <a:gdLst>
                <a:gd name="T0" fmla="*/ 0 w 51"/>
                <a:gd name="T1" fmla="*/ 17 h 117"/>
                <a:gd name="T2" fmla="*/ 19 w 51"/>
                <a:gd name="T3" fmla="*/ 64 h 117"/>
                <a:gd name="T4" fmla="*/ 23 w 51"/>
                <a:gd name="T5" fmla="*/ 117 h 117"/>
                <a:gd name="T6" fmla="*/ 17 w 51"/>
                <a:gd name="T7" fmla="*/ 2 h 117"/>
                <a:gd name="T8" fmla="*/ 7 w 51"/>
                <a:gd name="T9" fmla="*/ 3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17">
                  <a:moveTo>
                    <a:pt x="0" y="17"/>
                  </a:moveTo>
                  <a:cubicBezTo>
                    <a:pt x="6" y="35"/>
                    <a:pt x="16" y="44"/>
                    <a:pt x="19" y="64"/>
                  </a:cubicBezTo>
                  <a:cubicBezTo>
                    <a:pt x="21" y="79"/>
                    <a:pt x="15" y="103"/>
                    <a:pt x="23" y="117"/>
                  </a:cubicBezTo>
                  <a:cubicBezTo>
                    <a:pt x="39" y="97"/>
                    <a:pt x="51" y="13"/>
                    <a:pt x="17" y="2"/>
                  </a:cubicBezTo>
                  <a:cubicBezTo>
                    <a:pt x="11" y="0"/>
                    <a:pt x="11" y="0"/>
                    <a:pt x="7" y="3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36">
              <a:extLst>
                <a:ext uri="{FF2B5EF4-FFF2-40B4-BE49-F238E27FC236}">
                  <a16:creationId xmlns:a16="http://schemas.microsoft.com/office/drawing/2014/main" id="{90D3B418-B39C-46CC-A73F-EB231FBE29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888" y="1485900"/>
              <a:ext cx="457200" cy="242888"/>
            </a:xfrm>
            <a:custGeom>
              <a:avLst/>
              <a:gdLst>
                <a:gd name="T0" fmla="*/ 54 w 108"/>
                <a:gd name="T1" fmla="*/ 2 h 57"/>
                <a:gd name="T2" fmla="*/ 0 w 108"/>
                <a:gd name="T3" fmla="*/ 55 h 57"/>
                <a:gd name="T4" fmla="*/ 55 w 108"/>
                <a:gd name="T5" fmla="*/ 30 h 57"/>
                <a:gd name="T6" fmla="*/ 104 w 108"/>
                <a:gd name="T7" fmla="*/ 55 h 57"/>
                <a:gd name="T8" fmla="*/ 54 w 108"/>
                <a:gd name="T9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7">
                  <a:moveTo>
                    <a:pt x="54" y="2"/>
                  </a:moveTo>
                  <a:cubicBezTo>
                    <a:pt x="28" y="0"/>
                    <a:pt x="6" y="33"/>
                    <a:pt x="0" y="55"/>
                  </a:cubicBezTo>
                  <a:cubicBezTo>
                    <a:pt x="20" y="57"/>
                    <a:pt x="37" y="35"/>
                    <a:pt x="55" y="30"/>
                  </a:cubicBezTo>
                  <a:cubicBezTo>
                    <a:pt x="74" y="34"/>
                    <a:pt x="85" y="51"/>
                    <a:pt x="104" y="55"/>
                  </a:cubicBezTo>
                  <a:cubicBezTo>
                    <a:pt x="108" y="26"/>
                    <a:pt x="80" y="4"/>
                    <a:pt x="54" y="2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Freeform 37">
              <a:extLst>
                <a:ext uri="{FF2B5EF4-FFF2-40B4-BE49-F238E27FC236}">
                  <a16:creationId xmlns:a16="http://schemas.microsoft.com/office/drawing/2014/main" id="{FC3EDD68-5DF9-48A8-B0A0-68979556D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888" y="1389062"/>
              <a:ext cx="165100" cy="80963"/>
            </a:xfrm>
            <a:custGeom>
              <a:avLst/>
              <a:gdLst>
                <a:gd name="T0" fmla="*/ 2 w 39"/>
                <a:gd name="T1" fmla="*/ 19 h 19"/>
                <a:gd name="T2" fmla="*/ 1 w 39"/>
                <a:gd name="T3" fmla="*/ 18 h 19"/>
                <a:gd name="T4" fmla="*/ 8 w 39"/>
                <a:gd name="T5" fmla="*/ 4 h 19"/>
                <a:gd name="T6" fmla="*/ 36 w 39"/>
                <a:gd name="T7" fmla="*/ 7 h 19"/>
                <a:gd name="T8" fmla="*/ 38 w 39"/>
                <a:gd name="T9" fmla="*/ 17 h 19"/>
                <a:gd name="T10" fmla="*/ 36 w 39"/>
                <a:gd name="T11" fmla="*/ 18 h 19"/>
                <a:gd name="T12" fmla="*/ 35 w 39"/>
                <a:gd name="T13" fmla="*/ 16 h 19"/>
                <a:gd name="T14" fmla="*/ 34 w 39"/>
                <a:gd name="T15" fmla="*/ 9 h 19"/>
                <a:gd name="T16" fmla="*/ 9 w 39"/>
                <a:gd name="T17" fmla="*/ 7 h 19"/>
                <a:gd name="T18" fmla="*/ 4 w 39"/>
                <a:gd name="T19" fmla="*/ 18 h 19"/>
                <a:gd name="T20" fmla="*/ 2 w 39"/>
                <a:gd name="T21" fmla="*/ 19 h 19"/>
                <a:gd name="T22" fmla="*/ 2 w 39"/>
                <a:gd name="T2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" h="19">
                  <a:moveTo>
                    <a:pt x="2" y="19"/>
                  </a:moveTo>
                  <a:cubicBezTo>
                    <a:pt x="1" y="19"/>
                    <a:pt x="1" y="19"/>
                    <a:pt x="1" y="18"/>
                  </a:cubicBezTo>
                  <a:cubicBezTo>
                    <a:pt x="0" y="12"/>
                    <a:pt x="3" y="7"/>
                    <a:pt x="8" y="4"/>
                  </a:cubicBezTo>
                  <a:cubicBezTo>
                    <a:pt x="17" y="0"/>
                    <a:pt x="30" y="2"/>
                    <a:pt x="36" y="7"/>
                  </a:cubicBezTo>
                  <a:cubicBezTo>
                    <a:pt x="39" y="10"/>
                    <a:pt x="39" y="13"/>
                    <a:pt x="38" y="17"/>
                  </a:cubicBezTo>
                  <a:cubicBezTo>
                    <a:pt x="37" y="18"/>
                    <a:pt x="37" y="18"/>
                    <a:pt x="36" y="18"/>
                  </a:cubicBezTo>
                  <a:cubicBezTo>
                    <a:pt x="35" y="17"/>
                    <a:pt x="35" y="16"/>
                    <a:pt x="35" y="16"/>
                  </a:cubicBezTo>
                  <a:cubicBezTo>
                    <a:pt x="36" y="13"/>
                    <a:pt x="36" y="11"/>
                    <a:pt x="34" y="9"/>
                  </a:cubicBezTo>
                  <a:cubicBezTo>
                    <a:pt x="29" y="5"/>
                    <a:pt x="17" y="3"/>
                    <a:pt x="9" y="7"/>
                  </a:cubicBezTo>
                  <a:cubicBezTo>
                    <a:pt x="5" y="9"/>
                    <a:pt x="3" y="13"/>
                    <a:pt x="4" y="18"/>
                  </a:cubicBezTo>
                  <a:cubicBezTo>
                    <a:pt x="4" y="19"/>
                    <a:pt x="3" y="19"/>
                    <a:pt x="2" y="19"/>
                  </a:cubicBezTo>
                  <a:cubicBezTo>
                    <a:pt x="2" y="19"/>
                    <a:pt x="2" y="19"/>
                    <a:pt x="2" y="1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Oval 38">
              <a:extLst>
                <a:ext uri="{FF2B5EF4-FFF2-40B4-BE49-F238E27FC236}">
                  <a16:creationId xmlns:a16="http://schemas.microsoft.com/office/drawing/2014/main" id="{C1783E34-0CBF-4618-BCA3-5A3CE8A0B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3788" y="1303337"/>
              <a:ext cx="58738" cy="60325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Oval 39">
              <a:extLst>
                <a:ext uri="{FF2B5EF4-FFF2-40B4-BE49-F238E27FC236}">
                  <a16:creationId xmlns:a16="http://schemas.microsoft.com/office/drawing/2014/main" id="{5F20D8C3-C531-412F-9348-6190EDBBF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888" y="1303337"/>
              <a:ext cx="58738" cy="60325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Freeform 40">
              <a:extLst>
                <a:ext uri="{FF2B5EF4-FFF2-40B4-BE49-F238E27FC236}">
                  <a16:creationId xmlns:a16="http://schemas.microsoft.com/office/drawing/2014/main" id="{56465A84-C91F-4B92-93CE-7AC6D31B9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626" y="1201737"/>
              <a:ext cx="207963" cy="84138"/>
            </a:xfrm>
            <a:custGeom>
              <a:avLst/>
              <a:gdLst>
                <a:gd name="T0" fmla="*/ 39 w 49"/>
                <a:gd name="T1" fmla="*/ 8 h 20"/>
                <a:gd name="T2" fmla="*/ 2 w 49"/>
                <a:gd name="T3" fmla="*/ 11 h 20"/>
                <a:gd name="T4" fmla="*/ 38 w 49"/>
                <a:gd name="T5" fmla="*/ 17 h 20"/>
                <a:gd name="T6" fmla="*/ 40 w 49"/>
                <a:gd name="T7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20">
                  <a:moveTo>
                    <a:pt x="39" y="8"/>
                  </a:moveTo>
                  <a:cubicBezTo>
                    <a:pt x="33" y="6"/>
                    <a:pt x="4" y="0"/>
                    <a:pt x="2" y="11"/>
                  </a:cubicBezTo>
                  <a:cubicBezTo>
                    <a:pt x="0" y="20"/>
                    <a:pt x="32" y="19"/>
                    <a:pt x="38" y="17"/>
                  </a:cubicBezTo>
                  <a:cubicBezTo>
                    <a:pt x="43" y="16"/>
                    <a:pt x="49" y="10"/>
                    <a:pt x="40" y="8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Freeform 41">
              <a:extLst>
                <a:ext uri="{FF2B5EF4-FFF2-40B4-BE49-F238E27FC236}">
                  <a16:creationId xmlns:a16="http://schemas.microsoft.com/office/drawing/2014/main" id="{DFBA7DDB-0897-4608-A0A4-4B82469646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826" y="1189037"/>
              <a:ext cx="212725" cy="84138"/>
            </a:xfrm>
            <a:custGeom>
              <a:avLst/>
              <a:gdLst>
                <a:gd name="T0" fmla="*/ 10 w 50"/>
                <a:gd name="T1" fmla="*/ 7 h 20"/>
                <a:gd name="T2" fmla="*/ 48 w 50"/>
                <a:gd name="T3" fmla="*/ 11 h 20"/>
                <a:gd name="T4" fmla="*/ 12 w 50"/>
                <a:gd name="T5" fmla="*/ 17 h 20"/>
                <a:gd name="T6" fmla="*/ 9 w 50"/>
                <a:gd name="T7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20">
                  <a:moveTo>
                    <a:pt x="10" y="7"/>
                  </a:moveTo>
                  <a:cubicBezTo>
                    <a:pt x="16" y="5"/>
                    <a:pt x="45" y="0"/>
                    <a:pt x="48" y="11"/>
                  </a:cubicBezTo>
                  <a:cubicBezTo>
                    <a:pt x="50" y="20"/>
                    <a:pt x="17" y="18"/>
                    <a:pt x="12" y="17"/>
                  </a:cubicBezTo>
                  <a:cubicBezTo>
                    <a:pt x="7" y="15"/>
                    <a:pt x="0" y="9"/>
                    <a:pt x="9" y="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42">
              <a:extLst>
                <a:ext uri="{FF2B5EF4-FFF2-40B4-BE49-F238E27FC236}">
                  <a16:creationId xmlns:a16="http://schemas.microsoft.com/office/drawing/2014/main" id="{4BED6A1F-7E1F-481B-99C7-800E5DB1F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9563" y="1924050"/>
              <a:ext cx="1296988" cy="438150"/>
            </a:xfrm>
            <a:custGeom>
              <a:avLst/>
              <a:gdLst>
                <a:gd name="T0" fmla="*/ 230 w 306"/>
                <a:gd name="T1" fmla="*/ 3 h 103"/>
                <a:gd name="T2" fmla="*/ 198 w 306"/>
                <a:gd name="T3" fmla="*/ 0 h 103"/>
                <a:gd name="T4" fmla="*/ 117 w 306"/>
                <a:gd name="T5" fmla="*/ 1 h 103"/>
                <a:gd name="T6" fmla="*/ 69 w 306"/>
                <a:gd name="T7" fmla="*/ 19 h 103"/>
                <a:gd name="T8" fmla="*/ 25 w 306"/>
                <a:gd name="T9" fmla="*/ 42 h 103"/>
                <a:gd name="T10" fmla="*/ 55 w 306"/>
                <a:gd name="T11" fmla="*/ 78 h 103"/>
                <a:gd name="T12" fmla="*/ 306 w 306"/>
                <a:gd name="T13" fmla="*/ 31 h 103"/>
                <a:gd name="T14" fmla="*/ 230 w 306"/>
                <a:gd name="T15" fmla="*/ 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03">
                  <a:moveTo>
                    <a:pt x="230" y="3"/>
                  </a:moveTo>
                  <a:cubicBezTo>
                    <a:pt x="224" y="2"/>
                    <a:pt x="209" y="2"/>
                    <a:pt x="198" y="0"/>
                  </a:cubicBezTo>
                  <a:cubicBezTo>
                    <a:pt x="177" y="14"/>
                    <a:pt x="138" y="21"/>
                    <a:pt x="117" y="1"/>
                  </a:cubicBezTo>
                  <a:cubicBezTo>
                    <a:pt x="104" y="9"/>
                    <a:pt x="85" y="12"/>
                    <a:pt x="69" y="19"/>
                  </a:cubicBezTo>
                  <a:cubicBezTo>
                    <a:pt x="54" y="26"/>
                    <a:pt x="38" y="31"/>
                    <a:pt x="25" y="42"/>
                  </a:cubicBezTo>
                  <a:cubicBezTo>
                    <a:pt x="0" y="64"/>
                    <a:pt x="34" y="72"/>
                    <a:pt x="55" y="78"/>
                  </a:cubicBezTo>
                  <a:cubicBezTo>
                    <a:pt x="141" y="103"/>
                    <a:pt x="241" y="100"/>
                    <a:pt x="306" y="31"/>
                  </a:cubicBezTo>
                  <a:cubicBezTo>
                    <a:pt x="292" y="9"/>
                    <a:pt x="254" y="5"/>
                    <a:pt x="23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43">
              <a:extLst>
                <a:ext uri="{FF2B5EF4-FFF2-40B4-BE49-F238E27FC236}">
                  <a16:creationId xmlns:a16="http://schemas.microsoft.com/office/drawing/2014/main" id="{DE575229-F4DB-4581-9A86-BBDE0D8D57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75126" y="1916112"/>
              <a:ext cx="1249363" cy="406400"/>
            </a:xfrm>
            <a:custGeom>
              <a:avLst/>
              <a:gdLst>
                <a:gd name="T0" fmla="*/ 138 w 295"/>
                <a:gd name="T1" fmla="*/ 96 h 96"/>
                <a:gd name="T2" fmla="*/ 138 w 295"/>
                <a:gd name="T3" fmla="*/ 96 h 96"/>
                <a:gd name="T4" fmla="*/ 42 w 295"/>
                <a:gd name="T5" fmla="*/ 82 h 96"/>
                <a:gd name="T6" fmla="*/ 37 w 295"/>
                <a:gd name="T7" fmla="*/ 80 h 96"/>
                <a:gd name="T8" fmla="*/ 2 w 295"/>
                <a:gd name="T9" fmla="*/ 61 h 96"/>
                <a:gd name="T10" fmla="*/ 11 w 295"/>
                <a:gd name="T11" fmla="*/ 43 h 96"/>
                <a:gd name="T12" fmla="*/ 47 w 295"/>
                <a:gd name="T13" fmla="*/ 23 h 96"/>
                <a:gd name="T14" fmla="*/ 56 w 295"/>
                <a:gd name="T15" fmla="*/ 19 h 96"/>
                <a:gd name="T16" fmla="*/ 78 w 295"/>
                <a:gd name="T17" fmla="*/ 11 h 96"/>
                <a:gd name="T18" fmla="*/ 103 w 295"/>
                <a:gd name="T19" fmla="*/ 2 h 96"/>
                <a:gd name="T20" fmla="*/ 104 w 295"/>
                <a:gd name="T21" fmla="*/ 1 h 96"/>
                <a:gd name="T22" fmla="*/ 105 w 295"/>
                <a:gd name="T23" fmla="*/ 2 h 96"/>
                <a:gd name="T24" fmla="*/ 139 w 295"/>
                <a:gd name="T25" fmla="*/ 13 h 96"/>
                <a:gd name="T26" fmla="*/ 184 w 295"/>
                <a:gd name="T27" fmla="*/ 0 h 96"/>
                <a:gd name="T28" fmla="*/ 185 w 295"/>
                <a:gd name="T29" fmla="*/ 0 h 96"/>
                <a:gd name="T30" fmla="*/ 186 w 295"/>
                <a:gd name="T31" fmla="*/ 0 h 96"/>
                <a:gd name="T32" fmla="*/ 209 w 295"/>
                <a:gd name="T33" fmla="*/ 2 h 96"/>
                <a:gd name="T34" fmla="*/ 217 w 295"/>
                <a:gd name="T35" fmla="*/ 3 h 96"/>
                <a:gd name="T36" fmla="*/ 294 w 295"/>
                <a:gd name="T37" fmla="*/ 32 h 96"/>
                <a:gd name="T38" fmla="*/ 295 w 295"/>
                <a:gd name="T39" fmla="*/ 34 h 96"/>
                <a:gd name="T40" fmla="*/ 294 w 295"/>
                <a:gd name="T41" fmla="*/ 35 h 96"/>
                <a:gd name="T42" fmla="*/ 138 w 295"/>
                <a:gd name="T43" fmla="*/ 96 h 96"/>
                <a:gd name="T44" fmla="*/ 104 w 295"/>
                <a:gd name="T45" fmla="*/ 6 h 96"/>
                <a:gd name="T46" fmla="*/ 79 w 295"/>
                <a:gd name="T47" fmla="*/ 15 h 96"/>
                <a:gd name="T48" fmla="*/ 57 w 295"/>
                <a:gd name="T49" fmla="*/ 23 h 96"/>
                <a:gd name="T50" fmla="*/ 48 w 295"/>
                <a:gd name="T51" fmla="*/ 27 h 96"/>
                <a:gd name="T52" fmla="*/ 14 w 295"/>
                <a:gd name="T53" fmla="*/ 46 h 96"/>
                <a:gd name="T54" fmla="*/ 5 w 295"/>
                <a:gd name="T55" fmla="*/ 60 h 96"/>
                <a:gd name="T56" fmla="*/ 38 w 295"/>
                <a:gd name="T57" fmla="*/ 77 h 96"/>
                <a:gd name="T58" fmla="*/ 43 w 295"/>
                <a:gd name="T59" fmla="*/ 78 h 96"/>
                <a:gd name="T60" fmla="*/ 138 w 295"/>
                <a:gd name="T61" fmla="*/ 92 h 96"/>
                <a:gd name="T62" fmla="*/ 138 w 295"/>
                <a:gd name="T63" fmla="*/ 92 h 96"/>
                <a:gd name="T64" fmla="*/ 290 w 295"/>
                <a:gd name="T65" fmla="*/ 33 h 96"/>
                <a:gd name="T66" fmla="*/ 217 w 295"/>
                <a:gd name="T67" fmla="*/ 6 h 96"/>
                <a:gd name="T68" fmla="*/ 209 w 295"/>
                <a:gd name="T69" fmla="*/ 6 h 96"/>
                <a:gd name="T70" fmla="*/ 186 w 295"/>
                <a:gd name="T71" fmla="*/ 4 h 96"/>
                <a:gd name="T72" fmla="*/ 139 w 295"/>
                <a:gd name="T73" fmla="*/ 17 h 96"/>
                <a:gd name="T74" fmla="*/ 104 w 295"/>
                <a:gd name="T75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95" h="96">
                  <a:moveTo>
                    <a:pt x="138" y="96"/>
                  </a:moveTo>
                  <a:cubicBezTo>
                    <a:pt x="138" y="96"/>
                    <a:pt x="138" y="96"/>
                    <a:pt x="138" y="96"/>
                  </a:cubicBezTo>
                  <a:cubicBezTo>
                    <a:pt x="107" y="96"/>
                    <a:pt x="75" y="91"/>
                    <a:pt x="42" y="82"/>
                  </a:cubicBezTo>
                  <a:cubicBezTo>
                    <a:pt x="40" y="81"/>
                    <a:pt x="38" y="81"/>
                    <a:pt x="37" y="80"/>
                  </a:cubicBezTo>
                  <a:cubicBezTo>
                    <a:pt x="21" y="76"/>
                    <a:pt x="4" y="71"/>
                    <a:pt x="2" y="61"/>
                  </a:cubicBezTo>
                  <a:cubicBezTo>
                    <a:pt x="0" y="55"/>
                    <a:pt x="4" y="50"/>
                    <a:pt x="11" y="43"/>
                  </a:cubicBezTo>
                  <a:cubicBezTo>
                    <a:pt x="22" y="34"/>
                    <a:pt x="34" y="28"/>
                    <a:pt x="47" y="23"/>
                  </a:cubicBezTo>
                  <a:cubicBezTo>
                    <a:pt x="50" y="22"/>
                    <a:pt x="53" y="21"/>
                    <a:pt x="56" y="19"/>
                  </a:cubicBezTo>
                  <a:cubicBezTo>
                    <a:pt x="63" y="16"/>
                    <a:pt x="71" y="14"/>
                    <a:pt x="78" y="11"/>
                  </a:cubicBezTo>
                  <a:cubicBezTo>
                    <a:pt x="87" y="8"/>
                    <a:pt x="96" y="6"/>
                    <a:pt x="103" y="2"/>
                  </a:cubicBezTo>
                  <a:cubicBezTo>
                    <a:pt x="104" y="1"/>
                    <a:pt x="104" y="1"/>
                    <a:pt x="104" y="1"/>
                  </a:cubicBezTo>
                  <a:cubicBezTo>
                    <a:pt x="105" y="2"/>
                    <a:pt x="105" y="2"/>
                    <a:pt x="105" y="2"/>
                  </a:cubicBezTo>
                  <a:cubicBezTo>
                    <a:pt x="116" y="11"/>
                    <a:pt x="130" y="13"/>
                    <a:pt x="139" y="13"/>
                  </a:cubicBezTo>
                  <a:cubicBezTo>
                    <a:pt x="155" y="13"/>
                    <a:pt x="172" y="8"/>
                    <a:pt x="184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93" y="1"/>
                    <a:pt x="202" y="2"/>
                    <a:pt x="209" y="2"/>
                  </a:cubicBezTo>
                  <a:cubicBezTo>
                    <a:pt x="212" y="2"/>
                    <a:pt x="215" y="3"/>
                    <a:pt x="217" y="3"/>
                  </a:cubicBezTo>
                  <a:cubicBezTo>
                    <a:pt x="239" y="5"/>
                    <a:pt x="280" y="9"/>
                    <a:pt x="294" y="32"/>
                  </a:cubicBezTo>
                  <a:cubicBezTo>
                    <a:pt x="295" y="34"/>
                    <a:pt x="295" y="34"/>
                    <a:pt x="295" y="34"/>
                  </a:cubicBezTo>
                  <a:cubicBezTo>
                    <a:pt x="294" y="35"/>
                    <a:pt x="294" y="35"/>
                    <a:pt x="294" y="35"/>
                  </a:cubicBezTo>
                  <a:cubicBezTo>
                    <a:pt x="256" y="75"/>
                    <a:pt x="202" y="96"/>
                    <a:pt x="138" y="96"/>
                  </a:cubicBezTo>
                  <a:close/>
                  <a:moveTo>
                    <a:pt x="104" y="6"/>
                  </a:moveTo>
                  <a:cubicBezTo>
                    <a:pt x="97" y="9"/>
                    <a:pt x="88" y="12"/>
                    <a:pt x="79" y="15"/>
                  </a:cubicBezTo>
                  <a:cubicBezTo>
                    <a:pt x="72" y="17"/>
                    <a:pt x="64" y="20"/>
                    <a:pt x="57" y="23"/>
                  </a:cubicBezTo>
                  <a:cubicBezTo>
                    <a:pt x="54" y="24"/>
                    <a:pt x="51" y="25"/>
                    <a:pt x="48" y="27"/>
                  </a:cubicBezTo>
                  <a:cubicBezTo>
                    <a:pt x="36" y="32"/>
                    <a:pt x="24" y="37"/>
                    <a:pt x="14" y="46"/>
                  </a:cubicBezTo>
                  <a:cubicBezTo>
                    <a:pt x="7" y="51"/>
                    <a:pt x="4" y="56"/>
                    <a:pt x="5" y="60"/>
                  </a:cubicBezTo>
                  <a:cubicBezTo>
                    <a:pt x="7" y="68"/>
                    <a:pt x="25" y="73"/>
                    <a:pt x="38" y="77"/>
                  </a:cubicBezTo>
                  <a:cubicBezTo>
                    <a:pt x="39" y="77"/>
                    <a:pt x="41" y="78"/>
                    <a:pt x="43" y="78"/>
                  </a:cubicBezTo>
                  <a:cubicBezTo>
                    <a:pt x="75" y="87"/>
                    <a:pt x="107" y="92"/>
                    <a:pt x="138" y="92"/>
                  </a:cubicBezTo>
                  <a:cubicBezTo>
                    <a:pt x="138" y="92"/>
                    <a:pt x="138" y="92"/>
                    <a:pt x="138" y="92"/>
                  </a:cubicBezTo>
                  <a:cubicBezTo>
                    <a:pt x="200" y="92"/>
                    <a:pt x="253" y="72"/>
                    <a:pt x="290" y="33"/>
                  </a:cubicBezTo>
                  <a:cubicBezTo>
                    <a:pt x="276" y="12"/>
                    <a:pt x="236" y="8"/>
                    <a:pt x="217" y="6"/>
                  </a:cubicBezTo>
                  <a:cubicBezTo>
                    <a:pt x="215" y="6"/>
                    <a:pt x="212" y="6"/>
                    <a:pt x="209" y="6"/>
                  </a:cubicBezTo>
                  <a:cubicBezTo>
                    <a:pt x="202" y="6"/>
                    <a:pt x="193" y="5"/>
                    <a:pt x="186" y="4"/>
                  </a:cubicBezTo>
                  <a:cubicBezTo>
                    <a:pt x="173" y="12"/>
                    <a:pt x="155" y="17"/>
                    <a:pt x="139" y="17"/>
                  </a:cubicBezTo>
                  <a:cubicBezTo>
                    <a:pt x="125" y="17"/>
                    <a:pt x="113" y="13"/>
                    <a:pt x="104" y="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47C266B-90A9-4BD0-941A-61FFDB5CCA73}"/>
              </a:ext>
            </a:extLst>
          </p:cNvPr>
          <p:cNvGrpSpPr/>
          <p:nvPr/>
        </p:nvGrpSpPr>
        <p:grpSpPr>
          <a:xfrm>
            <a:off x="8664056" y="558278"/>
            <a:ext cx="549624" cy="711080"/>
            <a:chOff x="6026151" y="615950"/>
            <a:chExt cx="1246188" cy="1762125"/>
          </a:xfrm>
        </p:grpSpPr>
        <p:sp>
          <p:nvSpPr>
            <p:cNvPr id="78" name="Freeform 47">
              <a:extLst>
                <a:ext uri="{FF2B5EF4-FFF2-40B4-BE49-F238E27FC236}">
                  <a16:creationId xmlns:a16="http://schemas.microsoft.com/office/drawing/2014/main" id="{2E22709A-A883-4818-AD89-E7A87CD35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6151" y="1719262"/>
              <a:ext cx="1246188" cy="658813"/>
            </a:xfrm>
            <a:custGeom>
              <a:avLst/>
              <a:gdLst>
                <a:gd name="T0" fmla="*/ 137 w 294"/>
                <a:gd name="T1" fmla="*/ 136 h 155"/>
                <a:gd name="T2" fmla="*/ 41 w 294"/>
                <a:gd name="T3" fmla="*/ 121 h 155"/>
                <a:gd name="T4" fmla="*/ 36 w 294"/>
                <a:gd name="T5" fmla="*/ 120 h 155"/>
                <a:gd name="T6" fmla="*/ 1 w 294"/>
                <a:gd name="T7" fmla="*/ 101 h 155"/>
                <a:gd name="T8" fmla="*/ 10 w 294"/>
                <a:gd name="T9" fmla="*/ 83 h 155"/>
                <a:gd name="T10" fmla="*/ 46 w 294"/>
                <a:gd name="T11" fmla="*/ 63 h 155"/>
                <a:gd name="T12" fmla="*/ 55 w 294"/>
                <a:gd name="T13" fmla="*/ 59 h 155"/>
                <a:gd name="T14" fmla="*/ 77 w 294"/>
                <a:gd name="T15" fmla="*/ 51 h 155"/>
                <a:gd name="T16" fmla="*/ 117 w 294"/>
                <a:gd name="T17" fmla="*/ 3 h 155"/>
                <a:gd name="T18" fmla="*/ 121 w 294"/>
                <a:gd name="T19" fmla="*/ 2 h 155"/>
                <a:gd name="T20" fmla="*/ 79 w 294"/>
                <a:gd name="T21" fmla="*/ 55 h 155"/>
                <a:gd name="T22" fmla="*/ 56 w 294"/>
                <a:gd name="T23" fmla="*/ 63 h 155"/>
                <a:gd name="T24" fmla="*/ 47 w 294"/>
                <a:gd name="T25" fmla="*/ 66 h 155"/>
                <a:gd name="T26" fmla="*/ 13 w 294"/>
                <a:gd name="T27" fmla="*/ 86 h 155"/>
                <a:gd name="T28" fmla="*/ 4 w 294"/>
                <a:gd name="T29" fmla="*/ 100 h 155"/>
                <a:gd name="T30" fmla="*/ 37 w 294"/>
                <a:gd name="T31" fmla="*/ 116 h 155"/>
                <a:gd name="T32" fmla="*/ 42 w 294"/>
                <a:gd name="T33" fmla="*/ 118 h 155"/>
                <a:gd name="T34" fmla="*/ 290 w 294"/>
                <a:gd name="T35" fmla="*/ 73 h 155"/>
                <a:gd name="T36" fmla="*/ 216 w 294"/>
                <a:gd name="T37" fmla="*/ 46 h 155"/>
                <a:gd name="T38" fmla="*/ 208 w 294"/>
                <a:gd name="T39" fmla="*/ 46 h 155"/>
                <a:gd name="T40" fmla="*/ 173 w 294"/>
                <a:gd name="T41" fmla="*/ 40 h 155"/>
                <a:gd name="T42" fmla="*/ 166 w 294"/>
                <a:gd name="T43" fmla="*/ 0 h 155"/>
                <a:gd name="T44" fmla="*/ 170 w 294"/>
                <a:gd name="T45" fmla="*/ 0 h 155"/>
                <a:gd name="T46" fmla="*/ 175 w 294"/>
                <a:gd name="T47" fmla="*/ 37 h 155"/>
                <a:gd name="T48" fmla="*/ 208 w 294"/>
                <a:gd name="T49" fmla="*/ 42 h 155"/>
                <a:gd name="T50" fmla="*/ 216 w 294"/>
                <a:gd name="T51" fmla="*/ 43 h 155"/>
                <a:gd name="T52" fmla="*/ 294 w 294"/>
                <a:gd name="T53" fmla="*/ 72 h 155"/>
                <a:gd name="T54" fmla="*/ 294 w 294"/>
                <a:gd name="T55" fmla="*/ 73 h 155"/>
                <a:gd name="T56" fmla="*/ 293 w 294"/>
                <a:gd name="T57" fmla="*/ 74 h 155"/>
                <a:gd name="T58" fmla="*/ 137 w 294"/>
                <a:gd name="T59" fmla="*/ 1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4" h="155">
                  <a:moveTo>
                    <a:pt x="137" y="136"/>
                  </a:moveTo>
                  <a:cubicBezTo>
                    <a:pt x="107" y="136"/>
                    <a:pt x="74" y="131"/>
                    <a:pt x="41" y="121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5"/>
                    <a:pt x="3" y="89"/>
                    <a:pt x="10" y="83"/>
                  </a:cubicBezTo>
                  <a:cubicBezTo>
                    <a:pt x="21" y="74"/>
                    <a:pt x="34" y="68"/>
                    <a:pt x="46" y="63"/>
                  </a:cubicBezTo>
                  <a:cubicBezTo>
                    <a:pt x="49" y="62"/>
                    <a:pt x="52" y="60"/>
                    <a:pt x="55" y="59"/>
                  </a:cubicBezTo>
                  <a:cubicBezTo>
                    <a:pt x="62" y="56"/>
                    <a:pt x="70" y="53"/>
                    <a:pt x="77" y="51"/>
                  </a:cubicBezTo>
                  <a:cubicBezTo>
                    <a:pt x="104" y="42"/>
                    <a:pt x="127" y="35"/>
                    <a:pt x="117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2" y="38"/>
                    <a:pt x="105" y="46"/>
                    <a:pt x="79" y="55"/>
                  </a:cubicBezTo>
                  <a:cubicBezTo>
                    <a:pt x="71" y="57"/>
                    <a:pt x="63" y="59"/>
                    <a:pt x="56" y="63"/>
                  </a:cubicBezTo>
                  <a:cubicBezTo>
                    <a:pt x="53" y="64"/>
                    <a:pt x="50" y="65"/>
                    <a:pt x="47" y="66"/>
                  </a:cubicBezTo>
                  <a:cubicBezTo>
                    <a:pt x="35" y="72"/>
                    <a:pt x="23" y="77"/>
                    <a:pt x="13" y="86"/>
                  </a:cubicBezTo>
                  <a:cubicBezTo>
                    <a:pt x="6" y="91"/>
                    <a:pt x="4" y="96"/>
                    <a:pt x="4" y="100"/>
                  </a:cubicBezTo>
                  <a:cubicBezTo>
                    <a:pt x="6" y="108"/>
                    <a:pt x="24" y="113"/>
                    <a:pt x="37" y="116"/>
                  </a:cubicBezTo>
                  <a:cubicBezTo>
                    <a:pt x="39" y="117"/>
                    <a:pt x="40" y="117"/>
                    <a:pt x="42" y="118"/>
                  </a:cubicBezTo>
                  <a:cubicBezTo>
                    <a:pt x="90" y="132"/>
                    <a:pt x="210" y="155"/>
                    <a:pt x="290" y="73"/>
                  </a:cubicBezTo>
                  <a:cubicBezTo>
                    <a:pt x="275" y="52"/>
                    <a:pt x="235" y="48"/>
                    <a:pt x="216" y="46"/>
                  </a:cubicBezTo>
                  <a:cubicBezTo>
                    <a:pt x="214" y="46"/>
                    <a:pt x="211" y="46"/>
                    <a:pt x="208" y="46"/>
                  </a:cubicBezTo>
                  <a:cubicBezTo>
                    <a:pt x="193" y="45"/>
                    <a:pt x="178" y="44"/>
                    <a:pt x="173" y="40"/>
                  </a:cubicBezTo>
                  <a:cubicBezTo>
                    <a:pt x="164" y="32"/>
                    <a:pt x="166" y="0"/>
                    <a:pt x="16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9" y="12"/>
                    <a:pt x="170" y="33"/>
                    <a:pt x="175" y="37"/>
                  </a:cubicBezTo>
                  <a:cubicBezTo>
                    <a:pt x="180" y="41"/>
                    <a:pt x="198" y="41"/>
                    <a:pt x="208" y="42"/>
                  </a:cubicBezTo>
                  <a:cubicBezTo>
                    <a:pt x="211" y="42"/>
                    <a:pt x="214" y="42"/>
                    <a:pt x="216" y="43"/>
                  </a:cubicBezTo>
                  <a:cubicBezTo>
                    <a:pt x="238" y="45"/>
                    <a:pt x="279" y="49"/>
                    <a:pt x="294" y="72"/>
                  </a:cubicBezTo>
                  <a:cubicBezTo>
                    <a:pt x="294" y="73"/>
                    <a:pt x="294" y="73"/>
                    <a:pt x="294" y="73"/>
                  </a:cubicBezTo>
                  <a:cubicBezTo>
                    <a:pt x="293" y="74"/>
                    <a:pt x="293" y="74"/>
                    <a:pt x="293" y="74"/>
                  </a:cubicBezTo>
                  <a:cubicBezTo>
                    <a:pt x="255" y="115"/>
                    <a:pt x="200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Freeform 48">
              <a:extLst>
                <a:ext uri="{FF2B5EF4-FFF2-40B4-BE49-F238E27FC236}">
                  <a16:creationId xmlns:a16="http://schemas.microsoft.com/office/drawing/2014/main" id="{B9DDACB0-7F4C-482B-8F75-BFE704DBD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0913" y="1366837"/>
              <a:ext cx="1152525" cy="493713"/>
            </a:xfrm>
            <a:custGeom>
              <a:avLst/>
              <a:gdLst>
                <a:gd name="T0" fmla="*/ 265 w 272"/>
                <a:gd name="T1" fmla="*/ 91 h 116"/>
                <a:gd name="T2" fmla="*/ 236 w 272"/>
                <a:gd name="T3" fmla="*/ 0 h 116"/>
                <a:gd name="T4" fmla="*/ 215 w 272"/>
                <a:gd name="T5" fmla="*/ 0 h 116"/>
                <a:gd name="T6" fmla="*/ 139 w 272"/>
                <a:gd name="T7" fmla="*/ 1 h 116"/>
                <a:gd name="T8" fmla="*/ 139 w 272"/>
                <a:gd name="T9" fmla="*/ 0 h 116"/>
                <a:gd name="T10" fmla="*/ 136 w 272"/>
                <a:gd name="T11" fmla="*/ 1 h 116"/>
                <a:gd name="T12" fmla="*/ 133 w 272"/>
                <a:gd name="T13" fmla="*/ 0 h 116"/>
                <a:gd name="T14" fmla="*/ 133 w 272"/>
                <a:gd name="T15" fmla="*/ 1 h 116"/>
                <a:gd name="T16" fmla="*/ 57 w 272"/>
                <a:gd name="T17" fmla="*/ 0 h 116"/>
                <a:gd name="T18" fmla="*/ 36 w 272"/>
                <a:gd name="T19" fmla="*/ 0 h 116"/>
                <a:gd name="T20" fmla="*/ 7 w 272"/>
                <a:gd name="T21" fmla="*/ 91 h 116"/>
                <a:gd name="T22" fmla="*/ 0 w 272"/>
                <a:gd name="T23" fmla="*/ 95 h 116"/>
                <a:gd name="T24" fmla="*/ 108 w 272"/>
                <a:gd name="T25" fmla="*/ 109 h 116"/>
                <a:gd name="T26" fmla="*/ 136 w 272"/>
                <a:gd name="T27" fmla="*/ 103 h 116"/>
                <a:gd name="T28" fmla="*/ 164 w 272"/>
                <a:gd name="T29" fmla="*/ 109 h 116"/>
                <a:gd name="T30" fmla="*/ 272 w 272"/>
                <a:gd name="T31" fmla="*/ 95 h 116"/>
                <a:gd name="T32" fmla="*/ 265 w 272"/>
                <a:gd name="T33" fmla="*/ 9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2" h="116">
                  <a:moveTo>
                    <a:pt x="265" y="91"/>
                  </a:moveTo>
                  <a:cubicBezTo>
                    <a:pt x="243" y="67"/>
                    <a:pt x="224" y="33"/>
                    <a:pt x="236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13" y="7"/>
                    <a:pt x="159" y="4"/>
                    <a:pt x="139" y="1"/>
                  </a:cubicBezTo>
                  <a:cubicBezTo>
                    <a:pt x="139" y="1"/>
                    <a:pt x="139" y="1"/>
                    <a:pt x="139" y="0"/>
                  </a:cubicBezTo>
                  <a:cubicBezTo>
                    <a:pt x="138" y="0"/>
                    <a:pt x="137" y="1"/>
                    <a:pt x="136" y="1"/>
                  </a:cubicBezTo>
                  <a:cubicBezTo>
                    <a:pt x="135" y="1"/>
                    <a:pt x="134" y="0"/>
                    <a:pt x="133" y="0"/>
                  </a:cubicBezTo>
                  <a:cubicBezTo>
                    <a:pt x="133" y="1"/>
                    <a:pt x="133" y="1"/>
                    <a:pt x="133" y="1"/>
                  </a:cubicBezTo>
                  <a:cubicBezTo>
                    <a:pt x="113" y="4"/>
                    <a:pt x="59" y="7"/>
                    <a:pt x="57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33"/>
                    <a:pt x="29" y="67"/>
                    <a:pt x="7" y="91"/>
                  </a:cubicBezTo>
                  <a:cubicBezTo>
                    <a:pt x="5" y="93"/>
                    <a:pt x="2" y="94"/>
                    <a:pt x="0" y="95"/>
                  </a:cubicBezTo>
                  <a:cubicBezTo>
                    <a:pt x="27" y="116"/>
                    <a:pt x="76" y="113"/>
                    <a:pt x="108" y="109"/>
                  </a:cubicBezTo>
                  <a:cubicBezTo>
                    <a:pt x="118" y="107"/>
                    <a:pt x="127" y="106"/>
                    <a:pt x="136" y="103"/>
                  </a:cubicBezTo>
                  <a:cubicBezTo>
                    <a:pt x="145" y="106"/>
                    <a:pt x="154" y="107"/>
                    <a:pt x="164" y="109"/>
                  </a:cubicBezTo>
                  <a:cubicBezTo>
                    <a:pt x="196" y="113"/>
                    <a:pt x="245" y="116"/>
                    <a:pt x="272" y="95"/>
                  </a:cubicBezTo>
                  <a:cubicBezTo>
                    <a:pt x="270" y="94"/>
                    <a:pt x="267" y="93"/>
                    <a:pt x="265" y="91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Freeform 49">
              <a:extLst>
                <a:ext uri="{FF2B5EF4-FFF2-40B4-BE49-F238E27FC236}">
                  <a16:creationId xmlns:a16="http://schemas.microsoft.com/office/drawing/2014/main" id="{D223C6A7-5EB2-48E7-9587-6CA026AF59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6476" y="615950"/>
              <a:ext cx="1033463" cy="1338263"/>
            </a:xfrm>
            <a:custGeom>
              <a:avLst/>
              <a:gdLst>
                <a:gd name="T0" fmla="*/ 226 w 244"/>
                <a:gd name="T1" fmla="*/ 74 h 315"/>
                <a:gd name="T2" fmla="*/ 187 w 244"/>
                <a:gd name="T3" fmla="*/ 28 h 315"/>
                <a:gd name="T4" fmla="*/ 28 w 244"/>
                <a:gd name="T5" fmla="*/ 55 h 315"/>
                <a:gd name="T6" fmla="*/ 34 w 244"/>
                <a:gd name="T7" fmla="*/ 208 h 315"/>
                <a:gd name="T8" fmla="*/ 174 w 244"/>
                <a:gd name="T9" fmla="*/ 275 h 315"/>
                <a:gd name="T10" fmla="*/ 204 w 244"/>
                <a:gd name="T11" fmla="*/ 228 h 315"/>
                <a:gd name="T12" fmla="*/ 226 w 244"/>
                <a:gd name="T13" fmla="*/ 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315">
                  <a:moveTo>
                    <a:pt x="226" y="74"/>
                  </a:moveTo>
                  <a:cubicBezTo>
                    <a:pt x="219" y="56"/>
                    <a:pt x="207" y="40"/>
                    <a:pt x="187" y="28"/>
                  </a:cubicBezTo>
                  <a:cubicBezTo>
                    <a:pt x="138" y="0"/>
                    <a:pt x="64" y="6"/>
                    <a:pt x="28" y="55"/>
                  </a:cubicBezTo>
                  <a:cubicBezTo>
                    <a:pt x="0" y="94"/>
                    <a:pt x="19" y="165"/>
                    <a:pt x="34" y="208"/>
                  </a:cubicBezTo>
                  <a:cubicBezTo>
                    <a:pt x="53" y="259"/>
                    <a:pt x="118" y="315"/>
                    <a:pt x="174" y="275"/>
                  </a:cubicBezTo>
                  <a:cubicBezTo>
                    <a:pt x="189" y="264"/>
                    <a:pt x="197" y="245"/>
                    <a:pt x="204" y="228"/>
                  </a:cubicBezTo>
                  <a:cubicBezTo>
                    <a:pt x="223" y="186"/>
                    <a:pt x="244" y="122"/>
                    <a:pt x="226" y="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Freeform 50">
              <a:extLst>
                <a:ext uri="{FF2B5EF4-FFF2-40B4-BE49-F238E27FC236}">
                  <a16:creationId xmlns:a16="http://schemas.microsoft.com/office/drawing/2014/main" id="{65FDAC2D-531D-42DC-9B5F-32521B8C99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81713" y="657225"/>
              <a:ext cx="1046163" cy="1190625"/>
            </a:xfrm>
            <a:custGeom>
              <a:avLst/>
              <a:gdLst>
                <a:gd name="T0" fmla="*/ 134 w 247"/>
                <a:gd name="T1" fmla="*/ 280 h 280"/>
                <a:gd name="T2" fmla="*/ 134 w 247"/>
                <a:gd name="T3" fmla="*/ 280 h 280"/>
                <a:gd name="T4" fmla="*/ 34 w 247"/>
                <a:gd name="T5" fmla="*/ 198 h 280"/>
                <a:gd name="T6" fmla="*/ 28 w 247"/>
                <a:gd name="T7" fmla="*/ 44 h 280"/>
                <a:gd name="T8" fmla="*/ 122 w 247"/>
                <a:gd name="T9" fmla="*/ 0 h 280"/>
                <a:gd name="T10" fmla="*/ 189 w 247"/>
                <a:gd name="T11" fmla="*/ 17 h 280"/>
                <a:gd name="T12" fmla="*/ 228 w 247"/>
                <a:gd name="T13" fmla="*/ 63 h 280"/>
                <a:gd name="T14" fmla="*/ 206 w 247"/>
                <a:gd name="T15" fmla="*/ 219 h 280"/>
                <a:gd name="T16" fmla="*/ 205 w 247"/>
                <a:gd name="T17" fmla="*/ 223 h 280"/>
                <a:gd name="T18" fmla="*/ 176 w 247"/>
                <a:gd name="T19" fmla="*/ 266 h 280"/>
                <a:gd name="T20" fmla="*/ 134 w 247"/>
                <a:gd name="T21" fmla="*/ 280 h 280"/>
                <a:gd name="T22" fmla="*/ 122 w 247"/>
                <a:gd name="T23" fmla="*/ 3 h 280"/>
                <a:gd name="T24" fmla="*/ 31 w 247"/>
                <a:gd name="T25" fmla="*/ 46 h 280"/>
                <a:gd name="T26" fmla="*/ 37 w 247"/>
                <a:gd name="T27" fmla="*/ 197 h 280"/>
                <a:gd name="T28" fmla="*/ 134 w 247"/>
                <a:gd name="T29" fmla="*/ 277 h 280"/>
                <a:gd name="T30" fmla="*/ 174 w 247"/>
                <a:gd name="T31" fmla="*/ 263 h 280"/>
                <a:gd name="T32" fmla="*/ 202 w 247"/>
                <a:gd name="T33" fmla="*/ 221 h 280"/>
                <a:gd name="T34" fmla="*/ 203 w 247"/>
                <a:gd name="T35" fmla="*/ 218 h 280"/>
                <a:gd name="T36" fmla="*/ 225 w 247"/>
                <a:gd name="T37" fmla="*/ 64 h 280"/>
                <a:gd name="T38" fmla="*/ 187 w 247"/>
                <a:gd name="T39" fmla="*/ 20 h 280"/>
                <a:gd name="T40" fmla="*/ 122 w 247"/>
                <a:gd name="T41" fmla="*/ 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7" h="280">
                  <a:moveTo>
                    <a:pt x="134" y="280"/>
                  </a:moveTo>
                  <a:cubicBezTo>
                    <a:pt x="134" y="280"/>
                    <a:pt x="134" y="280"/>
                    <a:pt x="134" y="280"/>
                  </a:cubicBezTo>
                  <a:cubicBezTo>
                    <a:pt x="90" y="280"/>
                    <a:pt x="48" y="238"/>
                    <a:pt x="34" y="198"/>
                  </a:cubicBezTo>
                  <a:cubicBezTo>
                    <a:pt x="16" y="149"/>
                    <a:pt x="0" y="82"/>
                    <a:pt x="28" y="44"/>
                  </a:cubicBezTo>
                  <a:cubicBezTo>
                    <a:pt x="48" y="16"/>
                    <a:pt x="83" y="0"/>
                    <a:pt x="122" y="0"/>
                  </a:cubicBezTo>
                  <a:cubicBezTo>
                    <a:pt x="146" y="0"/>
                    <a:pt x="169" y="6"/>
                    <a:pt x="189" y="17"/>
                  </a:cubicBezTo>
                  <a:cubicBezTo>
                    <a:pt x="208" y="28"/>
                    <a:pt x="221" y="43"/>
                    <a:pt x="228" y="63"/>
                  </a:cubicBezTo>
                  <a:cubicBezTo>
                    <a:pt x="247" y="114"/>
                    <a:pt x="223" y="183"/>
                    <a:pt x="206" y="219"/>
                  </a:cubicBezTo>
                  <a:cubicBezTo>
                    <a:pt x="205" y="223"/>
                    <a:pt x="205" y="223"/>
                    <a:pt x="205" y="223"/>
                  </a:cubicBezTo>
                  <a:cubicBezTo>
                    <a:pt x="198" y="238"/>
                    <a:pt x="190" y="256"/>
                    <a:pt x="176" y="266"/>
                  </a:cubicBezTo>
                  <a:cubicBezTo>
                    <a:pt x="163" y="275"/>
                    <a:pt x="149" y="280"/>
                    <a:pt x="134" y="280"/>
                  </a:cubicBezTo>
                  <a:close/>
                  <a:moveTo>
                    <a:pt x="122" y="3"/>
                  </a:moveTo>
                  <a:cubicBezTo>
                    <a:pt x="84" y="3"/>
                    <a:pt x="50" y="19"/>
                    <a:pt x="31" y="46"/>
                  </a:cubicBezTo>
                  <a:cubicBezTo>
                    <a:pt x="4" y="83"/>
                    <a:pt x="19" y="148"/>
                    <a:pt x="37" y="197"/>
                  </a:cubicBezTo>
                  <a:cubicBezTo>
                    <a:pt x="51" y="235"/>
                    <a:pt x="92" y="277"/>
                    <a:pt x="134" y="277"/>
                  </a:cubicBezTo>
                  <a:cubicBezTo>
                    <a:pt x="148" y="277"/>
                    <a:pt x="162" y="272"/>
                    <a:pt x="174" y="263"/>
                  </a:cubicBezTo>
                  <a:cubicBezTo>
                    <a:pt x="187" y="254"/>
                    <a:pt x="195" y="236"/>
                    <a:pt x="202" y="221"/>
                  </a:cubicBezTo>
                  <a:cubicBezTo>
                    <a:pt x="203" y="218"/>
                    <a:pt x="203" y="218"/>
                    <a:pt x="203" y="218"/>
                  </a:cubicBezTo>
                  <a:cubicBezTo>
                    <a:pt x="220" y="182"/>
                    <a:pt x="244" y="114"/>
                    <a:pt x="225" y="64"/>
                  </a:cubicBezTo>
                  <a:cubicBezTo>
                    <a:pt x="218" y="45"/>
                    <a:pt x="205" y="30"/>
                    <a:pt x="187" y="20"/>
                  </a:cubicBezTo>
                  <a:cubicBezTo>
                    <a:pt x="168" y="9"/>
                    <a:pt x="145" y="3"/>
                    <a:pt x="122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Freeform 51">
              <a:extLst>
                <a:ext uri="{FF2B5EF4-FFF2-40B4-BE49-F238E27FC236}">
                  <a16:creationId xmlns:a16="http://schemas.microsoft.com/office/drawing/2014/main" id="{21F1D047-4305-403B-8B1B-A64E4E000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1076" y="1239837"/>
              <a:ext cx="165100" cy="293688"/>
            </a:xfrm>
            <a:custGeom>
              <a:avLst/>
              <a:gdLst>
                <a:gd name="T0" fmla="*/ 32 w 39"/>
                <a:gd name="T1" fmla="*/ 16 h 69"/>
                <a:gd name="T2" fmla="*/ 7 w 39"/>
                <a:gd name="T3" fmla="*/ 40 h 69"/>
                <a:gd name="T4" fmla="*/ 39 w 39"/>
                <a:gd name="T5" fmla="*/ 48 h 69"/>
                <a:gd name="T6" fmla="*/ 32 w 39"/>
                <a:gd name="T7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69">
                  <a:moveTo>
                    <a:pt x="32" y="16"/>
                  </a:moveTo>
                  <a:cubicBezTo>
                    <a:pt x="15" y="0"/>
                    <a:pt x="0" y="23"/>
                    <a:pt x="7" y="40"/>
                  </a:cubicBezTo>
                  <a:cubicBezTo>
                    <a:pt x="11" y="52"/>
                    <a:pt x="34" y="69"/>
                    <a:pt x="39" y="48"/>
                  </a:cubicBezTo>
                  <a:lnTo>
                    <a:pt x="32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Freeform 52">
              <a:extLst>
                <a:ext uri="{FF2B5EF4-FFF2-40B4-BE49-F238E27FC236}">
                  <a16:creationId xmlns:a16="http://schemas.microsoft.com/office/drawing/2014/main" id="{1FC8ED31-7CA7-4704-B305-CF003A24AF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9013" y="1277937"/>
              <a:ext cx="165100" cy="217488"/>
            </a:xfrm>
            <a:custGeom>
              <a:avLst/>
              <a:gdLst>
                <a:gd name="T0" fmla="*/ 27 w 39"/>
                <a:gd name="T1" fmla="*/ 51 h 51"/>
                <a:gd name="T2" fmla="*/ 27 w 39"/>
                <a:gd name="T3" fmla="*/ 51 h 51"/>
                <a:gd name="T4" fmla="*/ 3 w 39"/>
                <a:gd name="T5" fmla="*/ 32 h 51"/>
                <a:gd name="T6" fmla="*/ 6 w 39"/>
                <a:gd name="T7" fmla="*/ 7 h 51"/>
                <a:gd name="T8" fmla="*/ 19 w 39"/>
                <a:gd name="T9" fmla="*/ 0 h 51"/>
                <a:gd name="T10" fmla="*/ 31 w 39"/>
                <a:gd name="T11" fmla="*/ 5 h 51"/>
                <a:gd name="T12" fmla="*/ 32 w 39"/>
                <a:gd name="T13" fmla="*/ 6 h 51"/>
                <a:gd name="T14" fmla="*/ 39 w 39"/>
                <a:gd name="T15" fmla="*/ 39 h 51"/>
                <a:gd name="T16" fmla="*/ 39 w 39"/>
                <a:gd name="T17" fmla="*/ 39 h 51"/>
                <a:gd name="T18" fmla="*/ 27 w 39"/>
                <a:gd name="T19" fmla="*/ 51 h 51"/>
                <a:gd name="T20" fmla="*/ 19 w 39"/>
                <a:gd name="T21" fmla="*/ 3 h 51"/>
                <a:gd name="T22" fmla="*/ 8 w 39"/>
                <a:gd name="T23" fmla="*/ 9 h 51"/>
                <a:gd name="T24" fmla="*/ 6 w 39"/>
                <a:gd name="T25" fmla="*/ 30 h 51"/>
                <a:gd name="T26" fmla="*/ 27 w 39"/>
                <a:gd name="T27" fmla="*/ 47 h 51"/>
                <a:gd name="T28" fmla="*/ 36 w 39"/>
                <a:gd name="T29" fmla="*/ 39 h 51"/>
                <a:gd name="T30" fmla="*/ 29 w 39"/>
                <a:gd name="T31" fmla="*/ 8 h 51"/>
                <a:gd name="T32" fmla="*/ 19 w 39"/>
                <a:gd name="T33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51">
                  <a:moveTo>
                    <a:pt x="27" y="51"/>
                  </a:moveTo>
                  <a:cubicBezTo>
                    <a:pt x="27" y="51"/>
                    <a:pt x="27" y="51"/>
                    <a:pt x="27" y="51"/>
                  </a:cubicBezTo>
                  <a:cubicBezTo>
                    <a:pt x="18" y="51"/>
                    <a:pt x="6" y="40"/>
                    <a:pt x="3" y="32"/>
                  </a:cubicBezTo>
                  <a:cubicBezTo>
                    <a:pt x="0" y="24"/>
                    <a:pt x="1" y="14"/>
                    <a:pt x="6" y="7"/>
                  </a:cubicBezTo>
                  <a:cubicBezTo>
                    <a:pt x="9" y="3"/>
                    <a:pt x="14" y="0"/>
                    <a:pt x="19" y="0"/>
                  </a:cubicBezTo>
                  <a:cubicBezTo>
                    <a:pt x="23" y="0"/>
                    <a:pt x="27" y="2"/>
                    <a:pt x="31" y="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7" y="49"/>
                    <a:pt x="31" y="51"/>
                    <a:pt x="27" y="51"/>
                  </a:cubicBezTo>
                  <a:close/>
                  <a:moveTo>
                    <a:pt x="19" y="3"/>
                  </a:moveTo>
                  <a:cubicBezTo>
                    <a:pt x="15" y="3"/>
                    <a:pt x="11" y="5"/>
                    <a:pt x="8" y="9"/>
                  </a:cubicBezTo>
                  <a:cubicBezTo>
                    <a:pt x="4" y="15"/>
                    <a:pt x="4" y="24"/>
                    <a:pt x="6" y="30"/>
                  </a:cubicBezTo>
                  <a:cubicBezTo>
                    <a:pt x="9" y="38"/>
                    <a:pt x="19" y="47"/>
                    <a:pt x="27" y="47"/>
                  </a:cubicBezTo>
                  <a:cubicBezTo>
                    <a:pt x="31" y="47"/>
                    <a:pt x="34" y="45"/>
                    <a:pt x="36" y="39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5" y="5"/>
                    <a:pt x="22" y="3"/>
                    <a:pt x="19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Freeform 53">
              <a:extLst>
                <a:ext uri="{FF2B5EF4-FFF2-40B4-BE49-F238E27FC236}">
                  <a16:creationId xmlns:a16="http://schemas.microsoft.com/office/drawing/2014/main" id="{495CD66F-FCB0-4049-9F66-E694879462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6113" y="1239837"/>
              <a:ext cx="169863" cy="293688"/>
            </a:xfrm>
            <a:custGeom>
              <a:avLst/>
              <a:gdLst>
                <a:gd name="T0" fmla="*/ 8 w 40"/>
                <a:gd name="T1" fmla="*/ 16 h 69"/>
                <a:gd name="T2" fmla="*/ 33 w 40"/>
                <a:gd name="T3" fmla="*/ 40 h 69"/>
                <a:gd name="T4" fmla="*/ 0 w 40"/>
                <a:gd name="T5" fmla="*/ 48 h 69"/>
                <a:gd name="T6" fmla="*/ 8 w 40"/>
                <a:gd name="T7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69">
                  <a:moveTo>
                    <a:pt x="8" y="16"/>
                  </a:moveTo>
                  <a:cubicBezTo>
                    <a:pt x="25" y="0"/>
                    <a:pt x="40" y="23"/>
                    <a:pt x="33" y="40"/>
                  </a:cubicBezTo>
                  <a:cubicBezTo>
                    <a:pt x="28" y="52"/>
                    <a:pt x="5" y="69"/>
                    <a:pt x="0" y="48"/>
                  </a:cubicBezTo>
                  <a:lnTo>
                    <a:pt x="8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Freeform 54">
              <a:extLst>
                <a:ext uri="{FF2B5EF4-FFF2-40B4-BE49-F238E27FC236}">
                  <a16:creationId xmlns:a16="http://schemas.microsoft.com/office/drawing/2014/main" id="{1117C50B-FE71-4DC3-A8E2-E08B1B4CEF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92938" y="1277937"/>
              <a:ext cx="165100" cy="217488"/>
            </a:xfrm>
            <a:custGeom>
              <a:avLst/>
              <a:gdLst>
                <a:gd name="T0" fmla="*/ 12 w 39"/>
                <a:gd name="T1" fmla="*/ 51 h 51"/>
                <a:gd name="T2" fmla="*/ 0 w 39"/>
                <a:gd name="T3" fmla="*/ 39 h 51"/>
                <a:gd name="T4" fmla="*/ 0 w 39"/>
                <a:gd name="T5" fmla="*/ 39 h 51"/>
                <a:gd name="T6" fmla="*/ 7 w 39"/>
                <a:gd name="T7" fmla="*/ 6 h 51"/>
                <a:gd name="T8" fmla="*/ 8 w 39"/>
                <a:gd name="T9" fmla="*/ 5 h 51"/>
                <a:gd name="T10" fmla="*/ 20 w 39"/>
                <a:gd name="T11" fmla="*/ 0 h 51"/>
                <a:gd name="T12" fmla="*/ 33 w 39"/>
                <a:gd name="T13" fmla="*/ 7 h 51"/>
                <a:gd name="T14" fmla="*/ 36 w 39"/>
                <a:gd name="T15" fmla="*/ 32 h 51"/>
                <a:gd name="T16" fmla="*/ 12 w 39"/>
                <a:gd name="T17" fmla="*/ 51 h 51"/>
                <a:gd name="T18" fmla="*/ 3 w 39"/>
                <a:gd name="T19" fmla="*/ 39 h 51"/>
                <a:gd name="T20" fmla="*/ 12 w 39"/>
                <a:gd name="T21" fmla="*/ 47 h 51"/>
                <a:gd name="T22" fmla="*/ 33 w 39"/>
                <a:gd name="T23" fmla="*/ 30 h 51"/>
                <a:gd name="T24" fmla="*/ 30 w 39"/>
                <a:gd name="T25" fmla="*/ 9 h 51"/>
                <a:gd name="T26" fmla="*/ 10 w 39"/>
                <a:gd name="T27" fmla="*/ 8 h 51"/>
                <a:gd name="T28" fmla="*/ 3 w 39"/>
                <a:gd name="T29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51">
                  <a:moveTo>
                    <a:pt x="12" y="51"/>
                  </a:moveTo>
                  <a:cubicBezTo>
                    <a:pt x="8" y="51"/>
                    <a:pt x="2" y="4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2" y="2"/>
                    <a:pt x="16" y="0"/>
                    <a:pt x="20" y="0"/>
                  </a:cubicBezTo>
                  <a:cubicBezTo>
                    <a:pt x="25" y="0"/>
                    <a:pt x="30" y="3"/>
                    <a:pt x="33" y="7"/>
                  </a:cubicBezTo>
                  <a:cubicBezTo>
                    <a:pt x="38" y="14"/>
                    <a:pt x="39" y="24"/>
                    <a:pt x="36" y="32"/>
                  </a:cubicBezTo>
                  <a:cubicBezTo>
                    <a:pt x="32" y="40"/>
                    <a:pt x="21" y="51"/>
                    <a:pt x="12" y="51"/>
                  </a:cubicBezTo>
                  <a:close/>
                  <a:moveTo>
                    <a:pt x="3" y="39"/>
                  </a:moveTo>
                  <a:cubicBezTo>
                    <a:pt x="5" y="44"/>
                    <a:pt x="7" y="47"/>
                    <a:pt x="12" y="47"/>
                  </a:cubicBezTo>
                  <a:cubicBezTo>
                    <a:pt x="19" y="47"/>
                    <a:pt x="30" y="38"/>
                    <a:pt x="33" y="30"/>
                  </a:cubicBezTo>
                  <a:cubicBezTo>
                    <a:pt x="35" y="24"/>
                    <a:pt x="34" y="15"/>
                    <a:pt x="30" y="9"/>
                  </a:cubicBezTo>
                  <a:cubicBezTo>
                    <a:pt x="25" y="2"/>
                    <a:pt x="18" y="1"/>
                    <a:pt x="10" y="8"/>
                  </a:cubicBezTo>
                  <a:lnTo>
                    <a:pt x="3" y="39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Freeform 55">
              <a:extLst>
                <a:ext uri="{FF2B5EF4-FFF2-40B4-BE49-F238E27FC236}">
                  <a16:creationId xmlns:a16="http://schemas.microsoft.com/office/drawing/2014/main" id="{5B309B44-B156-4E93-8634-ADE7E497F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6476" y="615950"/>
              <a:ext cx="1016000" cy="869950"/>
            </a:xfrm>
            <a:custGeom>
              <a:avLst/>
              <a:gdLst>
                <a:gd name="T0" fmla="*/ 226 w 240"/>
                <a:gd name="T1" fmla="*/ 74 h 205"/>
                <a:gd name="T2" fmla="*/ 187 w 240"/>
                <a:gd name="T3" fmla="*/ 28 h 205"/>
                <a:gd name="T4" fmla="*/ 28 w 240"/>
                <a:gd name="T5" fmla="*/ 55 h 205"/>
                <a:gd name="T6" fmla="*/ 33 w 240"/>
                <a:gd name="T7" fmla="*/ 204 h 205"/>
                <a:gd name="T8" fmla="*/ 33 w 240"/>
                <a:gd name="T9" fmla="*/ 204 h 205"/>
                <a:gd name="T10" fmla="*/ 33 w 240"/>
                <a:gd name="T11" fmla="*/ 168 h 205"/>
                <a:gd name="T12" fmla="*/ 26 w 240"/>
                <a:gd name="T13" fmla="*/ 133 h 205"/>
                <a:gd name="T14" fmla="*/ 54 w 240"/>
                <a:gd name="T15" fmla="*/ 110 h 205"/>
                <a:gd name="T16" fmla="*/ 91 w 240"/>
                <a:gd name="T17" fmla="*/ 93 h 205"/>
                <a:gd name="T18" fmla="*/ 122 w 240"/>
                <a:gd name="T19" fmla="*/ 73 h 205"/>
                <a:gd name="T20" fmla="*/ 123 w 240"/>
                <a:gd name="T21" fmla="*/ 67 h 205"/>
                <a:gd name="T22" fmla="*/ 124 w 240"/>
                <a:gd name="T23" fmla="*/ 73 h 205"/>
                <a:gd name="T24" fmla="*/ 155 w 240"/>
                <a:gd name="T25" fmla="*/ 93 h 205"/>
                <a:gd name="T26" fmla="*/ 192 w 240"/>
                <a:gd name="T27" fmla="*/ 110 h 205"/>
                <a:gd name="T28" fmla="*/ 220 w 240"/>
                <a:gd name="T29" fmla="*/ 133 h 205"/>
                <a:gd name="T30" fmla="*/ 214 w 240"/>
                <a:gd name="T31" fmla="*/ 168 h 205"/>
                <a:gd name="T32" fmla="*/ 214 w 240"/>
                <a:gd name="T33" fmla="*/ 205 h 205"/>
                <a:gd name="T34" fmla="*/ 214 w 240"/>
                <a:gd name="T35" fmla="*/ 203 h 205"/>
                <a:gd name="T36" fmla="*/ 226 w 240"/>
                <a:gd name="T37" fmla="*/ 7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0" h="205">
                  <a:moveTo>
                    <a:pt x="226" y="74"/>
                  </a:moveTo>
                  <a:cubicBezTo>
                    <a:pt x="219" y="56"/>
                    <a:pt x="207" y="40"/>
                    <a:pt x="187" y="28"/>
                  </a:cubicBezTo>
                  <a:cubicBezTo>
                    <a:pt x="138" y="0"/>
                    <a:pt x="64" y="6"/>
                    <a:pt x="28" y="55"/>
                  </a:cubicBezTo>
                  <a:cubicBezTo>
                    <a:pt x="0" y="93"/>
                    <a:pt x="18" y="161"/>
                    <a:pt x="33" y="204"/>
                  </a:cubicBezTo>
                  <a:cubicBezTo>
                    <a:pt x="33" y="204"/>
                    <a:pt x="33" y="204"/>
                    <a:pt x="33" y="204"/>
                  </a:cubicBezTo>
                  <a:cubicBezTo>
                    <a:pt x="37" y="193"/>
                    <a:pt x="35" y="179"/>
                    <a:pt x="33" y="168"/>
                  </a:cubicBezTo>
                  <a:cubicBezTo>
                    <a:pt x="31" y="158"/>
                    <a:pt x="25" y="143"/>
                    <a:pt x="26" y="133"/>
                  </a:cubicBezTo>
                  <a:cubicBezTo>
                    <a:pt x="28" y="121"/>
                    <a:pt x="45" y="115"/>
                    <a:pt x="54" y="110"/>
                  </a:cubicBezTo>
                  <a:cubicBezTo>
                    <a:pt x="67" y="104"/>
                    <a:pt x="78" y="97"/>
                    <a:pt x="91" y="93"/>
                  </a:cubicBezTo>
                  <a:cubicBezTo>
                    <a:pt x="104" y="89"/>
                    <a:pt x="118" y="89"/>
                    <a:pt x="122" y="73"/>
                  </a:cubicBezTo>
                  <a:cubicBezTo>
                    <a:pt x="122" y="71"/>
                    <a:pt x="123" y="69"/>
                    <a:pt x="123" y="67"/>
                  </a:cubicBezTo>
                  <a:cubicBezTo>
                    <a:pt x="123" y="69"/>
                    <a:pt x="124" y="71"/>
                    <a:pt x="124" y="73"/>
                  </a:cubicBezTo>
                  <a:cubicBezTo>
                    <a:pt x="128" y="89"/>
                    <a:pt x="142" y="89"/>
                    <a:pt x="155" y="93"/>
                  </a:cubicBezTo>
                  <a:cubicBezTo>
                    <a:pt x="168" y="97"/>
                    <a:pt x="180" y="104"/>
                    <a:pt x="192" y="110"/>
                  </a:cubicBezTo>
                  <a:cubicBezTo>
                    <a:pt x="202" y="115"/>
                    <a:pt x="219" y="121"/>
                    <a:pt x="220" y="133"/>
                  </a:cubicBezTo>
                  <a:cubicBezTo>
                    <a:pt x="221" y="143"/>
                    <a:pt x="216" y="158"/>
                    <a:pt x="214" y="168"/>
                  </a:cubicBezTo>
                  <a:cubicBezTo>
                    <a:pt x="212" y="179"/>
                    <a:pt x="210" y="194"/>
                    <a:pt x="214" y="205"/>
                  </a:cubicBezTo>
                  <a:cubicBezTo>
                    <a:pt x="214" y="203"/>
                    <a:pt x="214" y="203"/>
                    <a:pt x="214" y="203"/>
                  </a:cubicBezTo>
                  <a:cubicBezTo>
                    <a:pt x="229" y="163"/>
                    <a:pt x="240" y="113"/>
                    <a:pt x="226" y="7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56">
              <a:extLst>
                <a:ext uri="{FF2B5EF4-FFF2-40B4-BE49-F238E27FC236}">
                  <a16:creationId xmlns:a16="http://schemas.microsoft.com/office/drawing/2014/main" id="{527E13AD-948A-4DE1-91ED-7F91A510B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3513" y="1520825"/>
              <a:ext cx="187325" cy="119063"/>
            </a:xfrm>
            <a:custGeom>
              <a:avLst/>
              <a:gdLst>
                <a:gd name="T0" fmla="*/ 0 w 44"/>
                <a:gd name="T1" fmla="*/ 13 h 28"/>
                <a:gd name="T2" fmla="*/ 12 w 44"/>
                <a:gd name="T3" fmla="*/ 6 h 28"/>
                <a:gd name="T4" fmla="*/ 22 w 44"/>
                <a:gd name="T5" fmla="*/ 7 h 28"/>
                <a:gd name="T6" fmla="*/ 35 w 44"/>
                <a:gd name="T7" fmla="*/ 3 h 28"/>
                <a:gd name="T8" fmla="*/ 44 w 44"/>
                <a:gd name="T9" fmla="*/ 13 h 28"/>
                <a:gd name="T10" fmla="*/ 22 w 44"/>
                <a:gd name="T11" fmla="*/ 27 h 28"/>
                <a:gd name="T12" fmla="*/ 0 w 44"/>
                <a:gd name="T13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28">
                  <a:moveTo>
                    <a:pt x="0" y="13"/>
                  </a:moveTo>
                  <a:cubicBezTo>
                    <a:pt x="4" y="11"/>
                    <a:pt x="8" y="7"/>
                    <a:pt x="12" y="6"/>
                  </a:cubicBezTo>
                  <a:cubicBezTo>
                    <a:pt x="18" y="4"/>
                    <a:pt x="18" y="8"/>
                    <a:pt x="22" y="7"/>
                  </a:cubicBezTo>
                  <a:cubicBezTo>
                    <a:pt x="29" y="6"/>
                    <a:pt x="26" y="0"/>
                    <a:pt x="35" y="3"/>
                  </a:cubicBezTo>
                  <a:cubicBezTo>
                    <a:pt x="38" y="5"/>
                    <a:pt x="41" y="11"/>
                    <a:pt x="44" y="13"/>
                  </a:cubicBezTo>
                  <a:cubicBezTo>
                    <a:pt x="38" y="19"/>
                    <a:pt x="33" y="28"/>
                    <a:pt x="22" y="27"/>
                  </a:cubicBezTo>
                  <a:cubicBezTo>
                    <a:pt x="17" y="27"/>
                    <a:pt x="0" y="13"/>
                    <a:pt x="0" y="13"/>
                  </a:cubicBezTo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Freeform 57">
              <a:extLst>
                <a:ext uri="{FF2B5EF4-FFF2-40B4-BE49-F238E27FC236}">
                  <a16:creationId xmlns:a16="http://schemas.microsoft.com/office/drawing/2014/main" id="{112C216F-9976-4183-919C-7E67E655A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6376" y="1435100"/>
              <a:ext cx="101600" cy="60325"/>
            </a:xfrm>
            <a:custGeom>
              <a:avLst/>
              <a:gdLst>
                <a:gd name="T0" fmla="*/ 1 w 24"/>
                <a:gd name="T1" fmla="*/ 14 h 14"/>
                <a:gd name="T2" fmla="*/ 1 w 24"/>
                <a:gd name="T3" fmla="*/ 13 h 14"/>
                <a:gd name="T4" fmla="*/ 0 w 24"/>
                <a:gd name="T5" fmla="*/ 11 h 14"/>
                <a:gd name="T6" fmla="*/ 12 w 24"/>
                <a:gd name="T7" fmla="*/ 1 h 14"/>
                <a:gd name="T8" fmla="*/ 24 w 24"/>
                <a:gd name="T9" fmla="*/ 9 h 14"/>
                <a:gd name="T10" fmla="*/ 24 w 24"/>
                <a:gd name="T11" fmla="*/ 11 h 14"/>
                <a:gd name="T12" fmla="*/ 21 w 24"/>
                <a:gd name="T13" fmla="*/ 11 h 14"/>
                <a:gd name="T14" fmla="*/ 12 w 24"/>
                <a:gd name="T15" fmla="*/ 4 h 14"/>
                <a:gd name="T16" fmla="*/ 3 w 24"/>
                <a:gd name="T17" fmla="*/ 13 h 14"/>
                <a:gd name="T18" fmla="*/ 1 w 24"/>
                <a:gd name="T1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14">
                  <a:moveTo>
                    <a:pt x="1" y="14"/>
                  </a:moveTo>
                  <a:cubicBezTo>
                    <a:pt x="1" y="14"/>
                    <a:pt x="1" y="14"/>
                    <a:pt x="1" y="13"/>
                  </a:cubicBezTo>
                  <a:cubicBezTo>
                    <a:pt x="0" y="13"/>
                    <a:pt x="0" y="12"/>
                    <a:pt x="0" y="11"/>
                  </a:cubicBezTo>
                  <a:cubicBezTo>
                    <a:pt x="4" y="4"/>
                    <a:pt x="8" y="1"/>
                    <a:pt x="12" y="1"/>
                  </a:cubicBezTo>
                  <a:cubicBezTo>
                    <a:pt x="15" y="0"/>
                    <a:pt x="19" y="3"/>
                    <a:pt x="24" y="9"/>
                  </a:cubicBezTo>
                  <a:cubicBezTo>
                    <a:pt x="24" y="10"/>
                    <a:pt x="24" y="11"/>
                    <a:pt x="24" y="11"/>
                  </a:cubicBezTo>
                  <a:cubicBezTo>
                    <a:pt x="23" y="12"/>
                    <a:pt x="22" y="12"/>
                    <a:pt x="21" y="11"/>
                  </a:cubicBezTo>
                  <a:cubicBezTo>
                    <a:pt x="18" y="6"/>
                    <a:pt x="14" y="4"/>
                    <a:pt x="12" y="4"/>
                  </a:cubicBezTo>
                  <a:cubicBezTo>
                    <a:pt x="9" y="4"/>
                    <a:pt x="6" y="7"/>
                    <a:pt x="3" y="13"/>
                  </a:cubicBezTo>
                  <a:cubicBezTo>
                    <a:pt x="2" y="13"/>
                    <a:pt x="2" y="14"/>
                    <a:pt x="1" y="1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Oval 58">
              <a:extLst>
                <a:ext uri="{FF2B5EF4-FFF2-40B4-BE49-F238E27FC236}">
                  <a16:creationId xmlns:a16="http://schemas.microsoft.com/office/drawing/2014/main" id="{21A5DA6A-9324-4660-854D-B4C39F20E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8938" y="1325562"/>
              <a:ext cx="63500" cy="66675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Oval 59">
              <a:extLst>
                <a:ext uri="{FF2B5EF4-FFF2-40B4-BE49-F238E27FC236}">
                  <a16:creationId xmlns:a16="http://schemas.microsoft.com/office/drawing/2014/main" id="{B4374EC4-92AD-4D0F-80FD-4D790528E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2551" y="1325562"/>
              <a:ext cx="68263" cy="66675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Freeform 60">
              <a:extLst>
                <a:ext uri="{FF2B5EF4-FFF2-40B4-BE49-F238E27FC236}">
                  <a16:creationId xmlns:a16="http://schemas.microsoft.com/office/drawing/2014/main" id="{F4830421-05CF-4C55-BBE6-12FCA38093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89676" y="1222375"/>
              <a:ext cx="282575" cy="263525"/>
            </a:xfrm>
            <a:custGeom>
              <a:avLst/>
              <a:gdLst>
                <a:gd name="T0" fmla="*/ 32 w 67"/>
                <a:gd name="T1" fmla="*/ 62 h 62"/>
                <a:gd name="T2" fmla="*/ 32 w 67"/>
                <a:gd name="T3" fmla="*/ 62 h 62"/>
                <a:gd name="T4" fmla="*/ 1 w 67"/>
                <a:gd name="T5" fmla="*/ 34 h 62"/>
                <a:gd name="T6" fmla="*/ 7 w 67"/>
                <a:gd name="T7" fmla="*/ 10 h 62"/>
                <a:gd name="T8" fmla="*/ 31 w 67"/>
                <a:gd name="T9" fmla="*/ 0 h 62"/>
                <a:gd name="T10" fmla="*/ 47 w 67"/>
                <a:gd name="T11" fmla="*/ 3 h 62"/>
                <a:gd name="T12" fmla="*/ 64 w 67"/>
                <a:gd name="T13" fmla="*/ 20 h 62"/>
                <a:gd name="T14" fmla="*/ 62 w 67"/>
                <a:gd name="T15" fmla="*/ 42 h 62"/>
                <a:gd name="T16" fmla="*/ 32 w 67"/>
                <a:gd name="T17" fmla="*/ 62 h 62"/>
                <a:gd name="T18" fmla="*/ 31 w 67"/>
                <a:gd name="T19" fmla="*/ 3 h 62"/>
                <a:gd name="T20" fmla="*/ 9 w 67"/>
                <a:gd name="T21" fmla="*/ 12 h 62"/>
                <a:gd name="T22" fmla="*/ 4 w 67"/>
                <a:gd name="T23" fmla="*/ 34 h 62"/>
                <a:gd name="T24" fmla="*/ 32 w 67"/>
                <a:gd name="T25" fmla="*/ 59 h 62"/>
                <a:gd name="T26" fmla="*/ 32 w 67"/>
                <a:gd name="T27" fmla="*/ 59 h 62"/>
                <a:gd name="T28" fmla="*/ 60 w 67"/>
                <a:gd name="T29" fmla="*/ 40 h 62"/>
                <a:gd name="T30" fmla="*/ 61 w 67"/>
                <a:gd name="T31" fmla="*/ 21 h 62"/>
                <a:gd name="T32" fmla="*/ 45 w 67"/>
                <a:gd name="T33" fmla="*/ 6 h 62"/>
                <a:gd name="T34" fmla="*/ 31 w 67"/>
                <a:gd name="T35" fmla="*/ 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" h="62">
                  <a:moveTo>
                    <a:pt x="32" y="62"/>
                  </a:moveTo>
                  <a:cubicBezTo>
                    <a:pt x="32" y="62"/>
                    <a:pt x="32" y="62"/>
                    <a:pt x="32" y="62"/>
                  </a:cubicBezTo>
                  <a:cubicBezTo>
                    <a:pt x="18" y="62"/>
                    <a:pt x="4" y="53"/>
                    <a:pt x="1" y="34"/>
                  </a:cubicBezTo>
                  <a:cubicBezTo>
                    <a:pt x="0" y="24"/>
                    <a:pt x="2" y="16"/>
                    <a:pt x="7" y="10"/>
                  </a:cubicBezTo>
                  <a:cubicBezTo>
                    <a:pt x="12" y="4"/>
                    <a:pt x="21" y="0"/>
                    <a:pt x="31" y="0"/>
                  </a:cubicBezTo>
                  <a:cubicBezTo>
                    <a:pt x="36" y="0"/>
                    <a:pt x="42" y="1"/>
                    <a:pt x="47" y="3"/>
                  </a:cubicBezTo>
                  <a:cubicBezTo>
                    <a:pt x="55" y="7"/>
                    <a:pt x="62" y="13"/>
                    <a:pt x="64" y="20"/>
                  </a:cubicBezTo>
                  <a:cubicBezTo>
                    <a:pt x="67" y="26"/>
                    <a:pt x="66" y="34"/>
                    <a:pt x="62" y="42"/>
                  </a:cubicBezTo>
                  <a:cubicBezTo>
                    <a:pt x="56" y="54"/>
                    <a:pt x="44" y="62"/>
                    <a:pt x="32" y="62"/>
                  </a:cubicBezTo>
                  <a:close/>
                  <a:moveTo>
                    <a:pt x="31" y="3"/>
                  </a:moveTo>
                  <a:cubicBezTo>
                    <a:pt x="21" y="3"/>
                    <a:pt x="14" y="6"/>
                    <a:pt x="9" y="12"/>
                  </a:cubicBezTo>
                  <a:cubicBezTo>
                    <a:pt x="5" y="17"/>
                    <a:pt x="3" y="25"/>
                    <a:pt x="4" y="34"/>
                  </a:cubicBezTo>
                  <a:cubicBezTo>
                    <a:pt x="7" y="51"/>
                    <a:pt x="20" y="59"/>
                    <a:pt x="32" y="59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43" y="59"/>
                    <a:pt x="54" y="52"/>
                    <a:pt x="60" y="40"/>
                  </a:cubicBezTo>
                  <a:cubicBezTo>
                    <a:pt x="63" y="33"/>
                    <a:pt x="64" y="27"/>
                    <a:pt x="61" y="21"/>
                  </a:cubicBezTo>
                  <a:cubicBezTo>
                    <a:pt x="59" y="14"/>
                    <a:pt x="53" y="9"/>
                    <a:pt x="45" y="6"/>
                  </a:cubicBezTo>
                  <a:cubicBezTo>
                    <a:pt x="41" y="4"/>
                    <a:pt x="36" y="3"/>
                    <a:pt x="31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Freeform 61">
              <a:extLst>
                <a:ext uri="{FF2B5EF4-FFF2-40B4-BE49-F238E27FC236}">
                  <a16:creationId xmlns:a16="http://schemas.microsoft.com/office/drawing/2014/main" id="{7CAC8614-18A3-42B7-9B65-FA36519190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27813" y="1222375"/>
              <a:ext cx="284163" cy="263525"/>
            </a:xfrm>
            <a:custGeom>
              <a:avLst/>
              <a:gdLst>
                <a:gd name="T0" fmla="*/ 35 w 67"/>
                <a:gd name="T1" fmla="*/ 62 h 62"/>
                <a:gd name="T2" fmla="*/ 4 w 67"/>
                <a:gd name="T3" fmla="*/ 42 h 62"/>
                <a:gd name="T4" fmla="*/ 2 w 67"/>
                <a:gd name="T5" fmla="*/ 20 h 62"/>
                <a:gd name="T6" fmla="*/ 20 w 67"/>
                <a:gd name="T7" fmla="*/ 3 h 62"/>
                <a:gd name="T8" fmla="*/ 36 w 67"/>
                <a:gd name="T9" fmla="*/ 0 h 62"/>
                <a:gd name="T10" fmla="*/ 60 w 67"/>
                <a:gd name="T11" fmla="*/ 10 h 62"/>
                <a:gd name="T12" fmla="*/ 66 w 67"/>
                <a:gd name="T13" fmla="*/ 34 h 62"/>
                <a:gd name="T14" fmla="*/ 35 w 67"/>
                <a:gd name="T15" fmla="*/ 62 h 62"/>
                <a:gd name="T16" fmla="*/ 36 w 67"/>
                <a:gd name="T17" fmla="*/ 3 h 62"/>
                <a:gd name="T18" fmla="*/ 21 w 67"/>
                <a:gd name="T19" fmla="*/ 6 h 62"/>
                <a:gd name="T20" fmla="*/ 5 w 67"/>
                <a:gd name="T21" fmla="*/ 21 h 62"/>
                <a:gd name="T22" fmla="*/ 7 w 67"/>
                <a:gd name="T23" fmla="*/ 40 h 62"/>
                <a:gd name="T24" fmla="*/ 35 w 67"/>
                <a:gd name="T25" fmla="*/ 59 h 62"/>
                <a:gd name="T26" fmla="*/ 63 w 67"/>
                <a:gd name="T27" fmla="*/ 34 h 62"/>
                <a:gd name="T28" fmla="*/ 58 w 67"/>
                <a:gd name="T29" fmla="*/ 12 h 62"/>
                <a:gd name="T30" fmla="*/ 36 w 67"/>
                <a:gd name="T31" fmla="*/ 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7" h="62">
                  <a:moveTo>
                    <a:pt x="35" y="62"/>
                  </a:moveTo>
                  <a:cubicBezTo>
                    <a:pt x="22" y="62"/>
                    <a:pt x="11" y="54"/>
                    <a:pt x="4" y="42"/>
                  </a:cubicBezTo>
                  <a:cubicBezTo>
                    <a:pt x="1" y="34"/>
                    <a:pt x="0" y="26"/>
                    <a:pt x="2" y="20"/>
                  </a:cubicBezTo>
                  <a:cubicBezTo>
                    <a:pt x="5" y="13"/>
                    <a:pt x="11" y="7"/>
                    <a:pt x="20" y="3"/>
                  </a:cubicBezTo>
                  <a:cubicBezTo>
                    <a:pt x="25" y="1"/>
                    <a:pt x="31" y="0"/>
                    <a:pt x="36" y="0"/>
                  </a:cubicBezTo>
                  <a:cubicBezTo>
                    <a:pt x="46" y="0"/>
                    <a:pt x="55" y="4"/>
                    <a:pt x="60" y="10"/>
                  </a:cubicBezTo>
                  <a:cubicBezTo>
                    <a:pt x="65" y="16"/>
                    <a:pt x="67" y="24"/>
                    <a:pt x="66" y="34"/>
                  </a:cubicBezTo>
                  <a:cubicBezTo>
                    <a:pt x="63" y="53"/>
                    <a:pt x="48" y="62"/>
                    <a:pt x="35" y="62"/>
                  </a:cubicBezTo>
                  <a:close/>
                  <a:moveTo>
                    <a:pt x="36" y="3"/>
                  </a:moveTo>
                  <a:cubicBezTo>
                    <a:pt x="31" y="3"/>
                    <a:pt x="26" y="4"/>
                    <a:pt x="21" y="6"/>
                  </a:cubicBezTo>
                  <a:cubicBezTo>
                    <a:pt x="13" y="9"/>
                    <a:pt x="8" y="14"/>
                    <a:pt x="5" y="21"/>
                  </a:cubicBezTo>
                  <a:cubicBezTo>
                    <a:pt x="3" y="27"/>
                    <a:pt x="4" y="33"/>
                    <a:pt x="7" y="40"/>
                  </a:cubicBezTo>
                  <a:cubicBezTo>
                    <a:pt x="13" y="52"/>
                    <a:pt x="23" y="59"/>
                    <a:pt x="35" y="59"/>
                  </a:cubicBezTo>
                  <a:cubicBezTo>
                    <a:pt x="47" y="59"/>
                    <a:pt x="60" y="51"/>
                    <a:pt x="63" y="34"/>
                  </a:cubicBezTo>
                  <a:cubicBezTo>
                    <a:pt x="64" y="25"/>
                    <a:pt x="62" y="17"/>
                    <a:pt x="58" y="12"/>
                  </a:cubicBezTo>
                  <a:cubicBezTo>
                    <a:pt x="53" y="6"/>
                    <a:pt x="45" y="3"/>
                    <a:pt x="36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Freeform 62">
              <a:extLst>
                <a:ext uri="{FF2B5EF4-FFF2-40B4-BE49-F238E27FC236}">
                  <a16:creationId xmlns:a16="http://schemas.microsoft.com/office/drawing/2014/main" id="{0CFF3E7A-A090-4171-B775-C60C6BE79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4513" y="1277937"/>
              <a:ext cx="165100" cy="68263"/>
            </a:xfrm>
            <a:custGeom>
              <a:avLst/>
              <a:gdLst>
                <a:gd name="T0" fmla="*/ 2 w 39"/>
                <a:gd name="T1" fmla="*/ 16 h 16"/>
                <a:gd name="T2" fmla="*/ 1 w 39"/>
                <a:gd name="T3" fmla="*/ 15 h 16"/>
                <a:gd name="T4" fmla="*/ 2 w 39"/>
                <a:gd name="T5" fmla="*/ 13 h 16"/>
                <a:gd name="T6" fmla="*/ 16 w 39"/>
                <a:gd name="T7" fmla="*/ 8 h 16"/>
                <a:gd name="T8" fmla="*/ 37 w 39"/>
                <a:gd name="T9" fmla="*/ 1 h 16"/>
                <a:gd name="T10" fmla="*/ 39 w 39"/>
                <a:gd name="T11" fmla="*/ 2 h 16"/>
                <a:gd name="T12" fmla="*/ 37 w 39"/>
                <a:gd name="T13" fmla="*/ 4 h 16"/>
                <a:gd name="T14" fmla="*/ 17 w 39"/>
                <a:gd name="T15" fmla="*/ 10 h 16"/>
                <a:gd name="T16" fmla="*/ 3 w 39"/>
                <a:gd name="T17" fmla="*/ 16 h 16"/>
                <a:gd name="T18" fmla="*/ 2 w 39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16">
                  <a:moveTo>
                    <a:pt x="2" y="16"/>
                  </a:moveTo>
                  <a:cubicBezTo>
                    <a:pt x="1" y="16"/>
                    <a:pt x="1" y="15"/>
                    <a:pt x="1" y="15"/>
                  </a:cubicBezTo>
                  <a:cubicBezTo>
                    <a:pt x="0" y="14"/>
                    <a:pt x="1" y="13"/>
                    <a:pt x="2" y="13"/>
                  </a:cubicBezTo>
                  <a:cubicBezTo>
                    <a:pt x="6" y="11"/>
                    <a:pt x="11" y="9"/>
                    <a:pt x="16" y="8"/>
                  </a:cubicBezTo>
                  <a:cubicBezTo>
                    <a:pt x="23" y="5"/>
                    <a:pt x="31" y="2"/>
                    <a:pt x="37" y="1"/>
                  </a:cubicBezTo>
                  <a:cubicBezTo>
                    <a:pt x="38" y="0"/>
                    <a:pt x="38" y="1"/>
                    <a:pt x="39" y="2"/>
                  </a:cubicBezTo>
                  <a:cubicBezTo>
                    <a:pt x="39" y="3"/>
                    <a:pt x="38" y="3"/>
                    <a:pt x="37" y="4"/>
                  </a:cubicBezTo>
                  <a:cubicBezTo>
                    <a:pt x="32" y="5"/>
                    <a:pt x="24" y="8"/>
                    <a:pt x="17" y="10"/>
                  </a:cubicBezTo>
                  <a:cubicBezTo>
                    <a:pt x="12" y="12"/>
                    <a:pt x="7" y="14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Freeform 63">
              <a:extLst>
                <a:ext uri="{FF2B5EF4-FFF2-40B4-BE49-F238E27FC236}">
                  <a16:creationId xmlns:a16="http://schemas.microsoft.com/office/drawing/2014/main" id="{1964BD0C-9FCB-4A52-BADD-FA55BD15C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0451" y="1277937"/>
              <a:ext cx="165100" cy="68263"/>
            </a:xfrm>
            <a:custGeom>
              <a:avLst/>
              <a:gdLst>
                <a:gd name="T0" fmla="*/ 37 w 39"/>
                <a:gd name="T1" fmla="*/ 16 h 16"/>
                <a:gd name="T2" fmla="*/ 37 w 39"/>
                <a:gd name="T3" fmla="*/ 16 h 16"/>
                <a:gd name="T4" fmla="*/ 22 w 39"/>
                <a:gd name="T5" fmla="*/ 10 h 16"/>
                <a:gd name="T6" fmla="*/ 2 w 39"/>
                <a:gd name="T7" fmla="*/ 4 h 16"/>
                <a:gd name="T8" fmla="*/ 1 w 39"/>
                <a:gd name="T9" fmla="*/ 2 h 16"/>
                <a:gd name="T10" fmla="*/ 3 w 39"/>
                <a:gd name="T11" fmla="*/ 1 h 16"/>
                <a:gd name="T12" fmla="*/ 23 w 39"/>
                <a:gd name="T13" fmla="*/ 8 h 16"/>
                <a:gd name="T14" fmla="*/ 38 w 39"/>
                <a:gd name="T15" fmla="*/ 13 h 16"/>
                <a:gd name="T16" fmla="*/ 39 w 39"/>
                <a:gd name="T17" fmla="*/ 15 h 16"/>
                <a:gd name="T18" fmla="*/ 37 w 39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16">
                  <a:moveTo>
                    <a:pt x="37" y="16"/>
                  </a:moveTo>
                  <a:cubicBezTo>
                    <a:pt x="37" y="16"/>
                    <a:pt x="37" y="16"/>
                    <a:pt x="37" y="16"/>
                  </a:cubicBezTo>
                  <a:cubicBezTo>
                    <a:pt x="32" y="14"/>
                    <a:pt x="27" y="12"/>
                    <a:pt x="22" y="10"/>
                  </a:cubicBezTo>
                  <a:cubicBezTo>
                    <a:pt x="15" y="8"/>
                    <a:pt x="7" y="5"/>
                    <a:pt x="2" y="4"/>
                  </a:cubicBezTo>
                  <a:cubicBezTo>
                    <a:pt x="1" y="3"/>
                    <a:pt x="0" y="3"/>
                    <a:pt x="1" y="2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8" y="2"/>
                    <a:pt x="16" y="5"/>
                    <a:pt x="23" y="8"/>
                  </a:cubicBezTo>
                  <a:cubicBezTo>
                    <a:pt x="28" y="9"/>
                    <a:pt x="33" y="11"/>
                    <a:pt x="38" y="13"/>
                  </a:cubicBezTo>
                  <a:cubicBezTo>
                    <a:pt x="38" y="13"/>
                    <a:pt x="39" y="14"/>
                    <a:pt x="39" y="15"/>
                  </a:cubicBezTo>
                  <a:cubicBezTo>
                    <a:pt x="38" y="15"/>
                    <a:pt x="38" y="16"/>
                    <a:pt x="37" y="1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Freeform 64">
              <a:extLst>
                <a:ext uri="{FF2B5EF4-FFF2-40B4-BE49-F238E27FC236}">
                  <a16:creationId xmlns:a16="http://schemas.microsoft.com/office/drawing/2014/main" id="{1C0EB259-B402-4473-9652-B793E5B4D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1613" y="1358900"/>
              <a:ext cx="96838" cy="12700"/>
            </a:xfrm>
            <a:custGeom>
              <a:avLst/>
              <a:gdLst>
                <a:gd name="T0" fmla="*/ 23 w 23"/>
                <a:gd name="T1" fmla="*/ 3 h 3"/>
                <a:gd name="T2" fmla="*/ 21 w 23"/>
                <a:gd name="T3" fmla="*/ 3 h 3"/>
                <a:gd name="T4" fmla="*/ 14 w 23"/>
                <a:gd name="T5" fmla="*/ 3 h 3"/>
                <a:gd name="T6" fmla="*/ 2 w 23"/>
                <a:gd name="T7" fmla="*/ 3 h 3"/>
                <a:gd name="T8" fmla="*/ 0 w 23"/>
                <a:gd name="T9" fmla="*/ 2 h 3"/>
                <a:gd name="T10" fmla="*/ 2 w 23"/>
                <a:gd name="T11" fmla="*/ 0 h 3"/>
                <a:gd name="T12" fmla="*/ 14 w 23"/>
                <a:gd name="T13" fmla="*/ 0 h 3"/>
                <a:gd name="T14" fmla="*/ 19 w 23"/>
                <a:gd name="T15" fmla="*/ 0 h 3"/>
                <a:gd name="T16" fmla="*/ 21 w 23"/>
                <a:gd name="T17" fmla="*/ 0 h 3"/>
                <a:gd name="T18" fmla="*/ 22 w 23"/>
                <a:gd name="T19" fmla="*/ 1 h 3"/>
                <a:gd name="T20" fmla="*/ 23 w 23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3">
                  <a:moveTo>
                    <a:pt x="23" y="3"/>
                  </a:move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6" y="3"/>
                    <a:pt x="14" y="3"/>
                  </a:cubicBezTo>
                  <a:cubicBezTo>
                    <a:pt x="10" y="3"/>
                    <a:pt x="6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" y="0"/>
                    <a:pt x="10" y="0"/>
                    <a:pt x="14" y="0"/>
                  </a:cubicBezTo>
                  <a:cubicBezTo>
                    <a:pt x="16" y="0"/>
                    <a:pt x="17" y="0"/>
                    <a:pt x="19" y="0"/>
                  </a:cubicBezTo>
                  <a:cubicBezTo>
                    <a:pt x="20" y="0"/>
                    <a:pt x="20" y="0"/>
                    <a:pt x="21" y="0"/>
                  </a:cubicBezTo>
                  <a:cubicBezTo>
                    <a:pt x="22" y="0"/>
                    <a:pt x="22" y="1"/>
                    <a:pt x="22" y="1"/>
                  </a:cubicBezTo>
                  <a:lnTo>
                    <a:pt x="23" y="3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Freeform 65">
              <a:extLst>
                <a:ext uri="{FF2B5EF4-FFF2-40B4-BE49-F238E27FC236}">
                  <a16:creationId xmlns:a16="http://schemas.microsoft.com/office/drawing/2014/main" id="{7B64BE87-238C-49D1-9439-7889292C5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3651" y="1181100"/>
              <a:ext cx="182563" cy="38100"/>
            </a:xfrm>
            <a:custGeom>
              <a:avLst/>
              <a:gdLst>
                <a:gd name="T0" fmla="*/ 41 w 43"/>
                <a:gd name="T1" fmla="*/ 9 h 9"/>
                <a:gd name="T2" fmla="*/ 40 w 43"/>
                <a:gd name="T3" fmla="*/ 9 h 9"/>
                <a:gd name="T4" fmla="*/ 2 w 43"/>
                <a:gd name="T5" fmla="*/ 8 h 9"/>
                <a:gd name="T6" fmla="*/ 0 w 43"/>
                <a:gd name="T7" fmla="*/ 6 h 9"/>
                <a:gd name="T8" fmla="*/ 1 w 43"/>
                <a:gd name="T9" fmla="*/ 5 h 9"/>
                <a:gd name="T10" fmla="*/ 42 w 43"/>
                <a:gd name="T11" fmla="*/ 6 h 9"/>
                <a:gd name="T12" fmla="*/ 42 w 43"/>
                <a:gd name="T13" fmla="*/ 8 h 9"/>
                <a:gd name="T14" fmla="*/ 41 w 43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9">
                  <a:moveTo>
                    <a:pt x="41" y="9"/>
                  </a:moveTo>
                  <a:cubicBezTo>
                    <a:pt x="41" y="9"/>
                    <a:pt x="41" y="9"/>
                    <a:pt x="40" y="9"/>
                  </a:cubicBezTo>
                  <a:cubicBezTo>
                    <a:pt x="32" y="4"/>
                    <a:pt x="13" y="5"/>
                    <a:pt x="2" y="8"/>
                  </a:cubicBezTo>
                  <a:cubicBezTo>
                    <a:pt x="1" y="8"/>
                    <a:pt x="0" y="7"/>
                    <a:pt x="0" y="6"/>
                  </a:cubicBezTo>
                  <a:cubicBezTo>
                    <a:pt x="0" y="6"/>
                    <a:pt x="0" y="5"/>
                    <a:pt x="1" y="5"/>
                  </a:cubicBezTo>
                  <a:cubicBezTo>
                    <a:pt x="11" y="3"/>
                    <a:pt x="32" y="0"/>
                    <a:pt x="42" y="6"/>
                  </a:cubicBezTo>
                  <a:cubicBezTo>
                    <a:pt x="43" y="6"/>
                    <a:pt x="43" y="7"/>
                    <a:pt x="42" y="8"/>
                  </a:cubicBezTo>
                  <a:cubicBezTo>
                    <a:pt x="42" y="9"/>
                    <a:pt x="42" y="9"/>
                    <a:pt x="41" y="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0CFF3B7D-D13C-403D-BD3F-88CCB6DF84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1313" y="1181100"/>
              <a:ext cx="187325" cy="38100"/>
            </a:xfrm>
            <a:custGeom>
              <a:avLst/>
              <a:gdLst>
                <a:gd name="T0" fmla="*/ 2 w 44"/>
                <a:gd name="T1" fmla="*/ 9 h 9"/>
                <a:gd name="T2" fmla="*/ 1 w 44"/>
                <a:gd name="T3" fmla="*/ 8 h 9"/>
                <a:gd name="T4" fmla="*/ 1 w 44"/>
                <a:gd name="T5" fmla="*/ 6 h 9"/>
                <a:gd name="T6" fmla="*/ 42 w 44"/>
                <a:gd name="T7" fmla="*/ 5 h 9"/>
                <a:gd name="T8" fmla="*/ 43 w 44"/>
                <a:gd name="T9" fmla="*/ 6 h 9"/>
                <a:gd name="T10" fmla="*/ 42 w 44"/>
                <a:gd name="T11" fmla="*/ 8 h 9"/>
                <a:gd name="T12" fmla="*/ 3 w 44"/>
                <a:gd name="T13" fmla="*/ 9 h 9"/>
                <a:gd name="T14" fmla="*/ 2 w 44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9">
                  <a:moveTo>
                    <a:pt x="2" y="9"/>
                  </a:moveTo>
                  <a:cubicBezTo>
                    <a:pt x="2" y="9"/>
                    <a:pt x="1" y="9"/>
                    <a:pt x="1" y="8"/>
                  </a:cubicBezTo>
                  <a:cubicBezTo>
                    <a:pt x="0" y="7"/>
                    <a:pt x="1" y="6"/>
                    <a:pt x="1" y="6"/>
                  </a:cubicBezTo>
                  <a:cubicBezTo>
                    <a:pt x="11" y="0"/>
                    <a:pt x="32" y="3"/>
                    <a:pt x="42" y="5"/>
                  </a:cubicBezTo>
                  <a:cubicBezTo>
                    <a:pt x="43" y="5"/>
                    <a:pt x="44" y="6"/>
                    <a:pt x="43" y="6"/>
                  </a:cubicBezTo>
                  <a:cubicBezTo>
                    <a:pt x="43" y="7"/>
                    <a:pt x="42" y="8"/>
                    <a:pt x="42" y="8"/>
                  </a:cubicBezTo>
                  <a:cubicBezTo>
                    <a:pt x="31" y="5"/>
                    <a:pt x="11" y="4"/>
                    <a:pt x="3" y="9"/>
                  </a:cubicBezTo>
                  <a:cubicBezTo>
                    <a:pt x="3" y="9"/>
                    <a:pt x="2" y="9"/>
                    <a:pt x="2" y="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DD2A8DD9-4CC0-4CEB-9646-B997B86ED40B}"/>
              </a:ext>
            </a:extLst>
          </p:cNvPr>
          <p:cNvGrpSpPr/>
          <p:nvPr/>
        </p:nvGrpSpPr>
        <p:grpSpPr>
          <a:xfrm>
            <a:off x="670964" y="465642"/>
            <a:ext cx="577629" cy="747595"/>
            <a:chOff x="7805738" y="657225"/>
            <a:chExt cx="1309688" cy="1852613"/>
          </a:xfrm>
        </p:grpSpPr>
        <p:sp>
          <p:nvSpPr>
            <p:cNvPr id="120" name="Freeform 69">
              <a:extLst>
                <a:ext uri="{FF2B5EF4-FFF2-40B4-BE49-F238E27FC236}">
                  <a16:creationId xmlns:a16="http://schemas.microsoft.com/office/drawing/2014/main" id="{1BD74387-149E-47D8-BBEC-FEA09E4F4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738" y="1847850"/>
              <a:ext cx="1300163" cy="611188"/>
            </a:xfrm>
            <a:custGeom>
              <a:avLst/>
              <a:gdLst>
                <a:gd name="T0" fmla="*/ 135 w 307"/>
                <a:gd name="T1" fmla="*/ 2 h 144"/>
                <a:gd name="T2" fmla="*/ 70 w 307"/>
                <a:gd name="T3" fmla="*/ 60 h 144"/>
                <a:gd name="T4" fmla="*/ 26 w 307"/>
                <a:gd name="T5" fmla="*/ 83 h 144"/>
                <a:gd name="T6" fmla="*/ 55 w 307"/>
                <a:gd name="T7" fmla="*/ 118 h 144"/>
                <a:gd name="T8" fmla="*/ 307 w 307"/>
                <a:gd name="T9" fmla="*/ 75 h 144"/>
                <a:gd name="T10" fmla="*/ 231 w 307"/>
                <a:gd name="T11" fmla="*/ 45 h 144"/>
                <a:gd name="T12" fmla="*/ 189 w 307"/>
                <a:gd name="T13" fmla="*/ 39 h 144"/>
                <a:gd name="T14" fmla="*/ 184 w 307"/>
                <a:gd name="T1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7" h="144">
                  <a:moveTo>
                    <a:pt x="135" y="2"/>
                  </a:moveTo>
                  <a:cubicBezTo>
                    <a:pt x="148" y="46"/>
                    <a:pt x="102" y="46"/>
                    <a:pt x="70" y="60"/>
                  </a:cubicBezTo>
                  <a:cubicBezTo>
                    <a:pt x="55" y="66"/>
                    <a:pt x="39" y="72"/>
                    <a:pt x="26" y="83"/>
                  </a:cubicBezTo>
                  <a:cubicBezTo>
                    <a:pt x="0" y="104"/>
                    <a:pt x="34" y="112"/>
                    <a:pt x="55" y="118"/>
                  </a:cubicBezTo>
                  <a:cubicBezTo>
                    <a:pt x="141" y="144"/>
                    <a:pt x="241" y="142"/>
                    <a:pt x="307" y="75"/>
                  </a:cubicBezTo>
                  <a:cubicBezTo>
                    <a:pt x="293" y="53"/>
                    <a:pt x="255" y="48"/>
                    <a:pt x="231" y="45"/>
                  </a:cubicBezTo>
                  <a:cubicBezTo>
                    <a:pt x="222" y="44"/>
                    <a:pt x="196" y="44"/>
                    <a:pt x="189" y="39"/>
                  </a:cubicBezTo>
                  <a:cubicBezTo>
                    <a:pt x="182" y="33"/>
                    <a:pt x="183" y="9"/>
                    <a:pt x="18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70">
              <a:extLst>
                <a:ext uri="{FF2B5EF4-FFF2-40B4-BE49-F238E27FC236}">
                  <a16:creationId xmlns:a16="http://schemas.microsoft.com/office/drawing/2014/main" id="{4AA09965-6223-4D1B-B06E-42EE101A0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4476" y="1847850"/>
              <a:ext cx="1250950" cy="661988"/>
            </a:xfrm>
            <a:custGeom>
              <a:avLst/>
              <a:gdLst>
                <a:gd name="T0" fmla="*/ 140 w 295"/>
                <a:gd name="T1" fmla="*/ 136 h 156"/>
                <a:gd name="T2" fmla="*/ 41 w 295"/>
                <a:gd name="T3" fmla="*/ 120 h 156"/>
                <a:gd name="T4" fmla="*/ 36 w 295"/>
                <a:gd name="T5" fmla="*/ 119 h 156"/>
                <a:gd name="T6" fmla="*/ 1 w 295"/>
                <a:gd name="T7" fmla="*/ 99 h 156"/>
                <a:gd name="T8" fmla="*/ 11 w 295"/>
                <a:gd name="T9" fmla="*/ 81 h 156"/>
                <a:gd name="T10" fmla="*/ 47 w 295"/>
                <a:gd name="T11" fmla="*/ 62 h 156"/>
                <a:gd name="T12" fmla="*/ 56 w 295"/>
                <a:gd name="T13" fmla="*/ 58 h 156"/>
                <a:gd name="T14" fmla="*/ 78 w 295"/>
                <a:gd name="T15" fmla="*/ 50 h 156"/>
                <a:gd name="T16" fmla="*/ 119 w 295"/>
                <a:gd name="T17" fmla="*/ 3 h 156"/>
                <a:gd name="T18" fmla="*/ 122 w 295"/>
                <a:gd name="T19" fmla="*/ 2 h 156"/>
                <a:gd name="T20" fmla="*/ 79 w 295"/>
                <a:gd name="T21" fmla="*/ 54 h 156"/>
                <a:gd name="T22" fmla="*/ 57 w 295"/>
                <a:gd name="T23" fmla="*/ 62 h 156"/>
                <a:gd name="T24" fmla="*/ 48 w 295"/>
                <a:gd name="T25" fmla="*/ 65 h 156"/>
                <a:gd name="T26" fmla="*/ 13 w 295"/>
                <a:gd name="T27" fmla="*/ 84 h 156"/>
                <a:gd name="T28" fmla="*/ 5 w 295"/>
                <a:gd name="T29" fmla="*/ 98 h 156"/>
                <a:gd name="T30" fmla="*/ 37 w 295"/>
                <a:gd name="T31" fmla="*/ 115 h 156"/>
                <a:gd name="T32" fmla="*/ 42 w 295"/>
                <a:gd name="T33" fmla="*/ 117 h 156"/>
                <a:gd name="T34" fmla="*/ 290 w 295"/>
                <a:gd name="T35" fmla="*/ 75 h 156"/>
                <a:gd name="T36" fmla="*/ 217 w 295"/>
                <a:gd name="T37" fmla="*/ 47 h 156"/>
                <a:gd name="T38" fmla="*/ 209 w 295"/>
                <a:gd name="T39" fmla="*/ 46 h 156"/>
                <a:gd name="T40" fmla="*/ 174 w 295"/>
                <a:gd name="T41" fmla="*/ 40 h 156"/>
                <a:gd name="T42" fmla="*/ 168 w 295"/>
                <a:gd name="T43" fmla="*/ 0 h 156"/>
                <a:gd name="T44" fmla="*/ 172 w 295"/>
                <a:gd name="T45" fmla="*/ 0 h 156"/>
                <a:gd name="T46" fmla="*/ 177 w 295"/>
                <a:gd name="T47" fmla="*/ 37 h 156"/>
                <a:gd name="T48" fmla="*/ 209 w 295"/>
                <a:gd name="T49" fmla="*/ 43 h 156"/>
                <a:gd name="T50" fmla="*/ 217 w 295"/>
                <a:gd name="T51" fmla="*/ 43 h 156"/>
                <a:gd name="T52" fmla="*/ 294 w 295"/>
                <a:gd name="T53" fmla="*/ 74 h 156"/>
                <a:gd name="T54" fmla="*/ 295 w 295"/>
                <a:gd name="T55" fmla="*/ 75 h 156"/>
                <a:gd name="T56" fmla="*/ 294 w 295"/>
                <a:gd name="T57" fmla="*/ 76 h 156"/>
                <a:gd name="T58" fmla="*/ 140 w 295"/>
                <a:gd name="T59" fmla="*/ 13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5" h="156">
                  <a:moveTo>
                    <a:pt x="140" y="136"/>
                  </a:moveTo>
                  <a:cubicBezTo>
                    <a:pt x="109" y="136"/>
                    <a:pt x="75" y="131"/>
                    <a:pt x="41" y="120"/>
                  </a:cubicBezTo>
                  <a:cubicBezTo>
                    <a:pt x="39" y="120"/>
                    <a:pt x="38" y="119"/>
                    <a:pt x="36" y="119"/>
                  </a:cubicBezTo>
                  <a:cubicBezTo>
                    <a:pt x="21" y="114"/>
                    <a:pt x="3" y="109"/>
                    <a:pt x="1" y="99"/>
                  </a:cubicBezTo>
                  <a:cubicBezTo>
                    <a:pt x="0" y="94"/>
                    <a:pt x="3" y="88"/>
                    <a:pt x="11" y="81"/>
                  </a:cubicBezTo>
                  <a:cubicBezTo>
                    <a:pt x="21" y="72"/>
                    <a:pt x="34" y="67"/>
                    <a:pt x="47" y="62"/>
                  </a:cubicBezTo>
                  <a:cubicBezTo>
                    <a:pt x="50" y="61"/>
                    <a:pt x="53" y="59"/>
                    <a:pt x="56" y="58"/>
                  </a:cubicBezTo>
                  <a:cubicBezTo>
                    <a:pt x="63" y="55"/>
                    <a:pt x="71" y="53"/>
                    <a:pt x="78" y="50"/>
                  </a:cubicBezTo>
                  <a:cubicBezTo>
                    <a:pt x="105" y="42"/>
                    <a:pt x="129" y="35"/>
                    <a:pt x="119" y="3"/>
                  </a:cubicBezTo>
                  <a:cubicBezTo>
                    <a:pt x="122" y="2"/>
                    <a:pt x="122" y="2"/>
                    <a:pt x="122" y="2"/>
                  </a:cubicBezTo>
                  <a:cubicBezTo>
                    <a:pt x="133" y="37"/>
                    <a:pt x="106" y="46"/>
                    <a:pt x="79" y="54"/>
                  </a:cubicBezTo>
                  <a:cubicBezTo>
                    <a:pt x="72" y="56"/>
                    <a:pt x="64" y="59"/>
                    <a:pt x="57" y="62"/>
                  </a:cubicBezTo>
                  <a:cubicBezTo>
                    <a:pt x="54" y="63"/>
                    <a:pt x="51" y="64"/>
                    <a:pt x="48" y="65"/>
                  </a:cubicBezTo>
                  <a:cubicBezTo>
                    <a:pt x="36" y="70"/>
                    <a:pt x="23" y="76"/>
                    <a:pt x="13" y="84"/>
                  </a:cubicBezTo>
                  <a:cubicBezTo>
                    <a:pt x="7" y="90"/>
                    <a:pt x="4" y="94"/>
                    <a:pt x="5" y="98"/>
                  </a:cubicBezTo>
                  <a:cubicBezTo>
                    <a:pt x="7" y="106"/>
                    <a:pt x="24" y="111"/>
                    <a:pt x="37" y="115"/>
                  </a:cubicBezTo>
                  <a:cubicBezTo>
                    <a:pt x="39" y="116"/>
                    <a:pt x="40" y="116"/>
                    <a:pt x="42" y="117"/>
                  </a:cubicBezTo>
                  <a:cubicBezTo>
                    <a:pt x="90" y="131"/>
                    <a:pt x="210" y="156"/>
                    <a:pt x="290" y="75"/>
                  </a:cubicBezTo>
                  <a:cubicBezTo>
                    <a:pt x="276" y="54"/>
                    <a:pt x="236" y="49"/>
                    <a:pt x="217" y="47"/>
                  </a:cubicBezTo>
                  <a:cubicBezTo>
                    <a:pt x="215" y="47"/>
                    <a:pt x="212" y="47"/>
                    <a:pt x="209" y="46"/>
                  </a:cubicBezTo>
                  <a:cubicBezTo>
                    <a:pt x="193" y="45"/>
                    <a:pt x="179" y="44"/>
                    <a:pt x="174" y="40"/>
                  </a:cubicBezTo>
                  <a:cubicBezTo>
                    <a:pt x="165" y="33"/>
                    <a:pt x="168" y="0"/>
                    <a:pt x="168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0" y="13"/>
                    <a:pt x="171" y="33"/>
                    <a:pt x="177" y="37"/>
                  </a:cubicBezTo>
                  <a:cubicBezTo>
                    <a:pt x="181" y="41"/>
                    <a:pt x="199" y="42"/>
                    <a:pt x="209" y="43"/>
                  </a:cubicBezTo>
                  <a:cubicBezTo>
                    <a:pt x="212" y="43"/>
                    <a:pt x="215" y="43"/>
                    <a:pt x="217" y="43"/>
                  </a:cubicBezTo>
                  <a:cubicBezTo>
                    <a:pt x="239" y="46"/>
                    <a:pt x="280" y="50"/>
                    <a:pt x="294" y="74"/>
                  </a:cubicBezTo>
                  <a:cubicBezTo>
                    <a:pt x="295" y="75"/>
                    <a:pt x="295" y="75"/>
                    <a:pt x="295" y="75"/>
                  </a:cubicBezTo>
                  <a:cubicBezTo>
                    <a:pt x="294" y="76"/>
                    <a:pt x="294" y="76"/>
                    <a:pt x="294" y="76"/>
                  </a:cubicBezTo>
                  <a:cubicBezTo>
                    <a:pt x="256" y="116"/>
                    <a:pt x="202" y="136"/>
                    <a:pt x="140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2" name="Freeform 71">
              <a:extLst>
                <a:ext uri="{FF2B5EF4-FFF2-40B4-BE49-F238E27FC236}">
                  <a16:creationId xmlns:a16="http://schemas.microsoft.com/office/drawing/2014/main" id="{52628B96-4009-4AA4-85C6-C59BEE91BE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738" y="2025650"/>
              <a:ext cx="1300163" cy="433388"/>
            </a:xfrm>
            <a:custGeom>
              <a:avLst/>
              <a:gdLst>
                <a:gd name="T0" fmla="*/ 231 w 307"/>
                <a:gd name="T1" fmla="*/ 3 h 102"/>
                <a:gd name="T2" fmla="*/ 199 w 307"/>
                <a:gd name="T3" fmla="*/ 0 h 102"/>
                <a:gd name="T4" fmla="*/ 118 w 307"/>
                <a:gd name="T5" fmla="*/ 1 h 102"/>
                <a:gd name="T6" fmla="*/ 70 w 307"/>
                <a:gd name="T7" fmla="*/ 18 h 102"/>
                <a:gd name="T8" fmla="*/ 26 w 307"/>
                <a:gd name="T9" fmla="*/ 41 h 102"/>
                <a:gd name="T10" fmla="*/ 55 w 307"/>
                <a:gd name="T11" fmla="*/ 76 h 102"/>
                <a:gd name="T12" fmla="*/ 307 w 307"/>
                <a:gd name="T13" fmla="*/ 33 h 102"/>
                <a:gd name="T14" fmla="*/ 231 w 307"/>
                <a:gd name="T15" fmla="*/ 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7" h="102">
                  <a:moveTo>
                    <a:pt x="231" y="3"/>
                  </a:moveTo>
                  <a:cubicBezTo>
                    <a:pt x="225" y="3"/>
                    <a:pt x="210" y="2"/>
                    <a:pt x="199" y="0"/>
                  </a:cubicBezTo>
                  <a:cubicBezTo>
                    <a:pt x="178" y="14"/>
                    <a:pt x="139" y="20"/>
                    <a:pt x="118" y="1"/>
                  </a:cubicBezTo>
                  <a:cubicBezTo>
                    <a:pt x="105" y="8"/>
                    <a:pt x="86" y="11"/>
                    <a:pt x="70" y="18"/>
                  </a:cubicBezTo>
                  <a:cubicBezTo>
                    <a:pt x="55" y="24"/>
                    <a:pt x="39" y="30"/>
                    <a:pt x="26" y="41"/>
                  </a:cubicBezTo>
                  <a:cubicBezTo>
                    <a:pt x="0" y="62"/>
                    <a:pt x="34" y="70"/>
                    <a:pt x="55" y="76"/>
                  </a:cubicBezTo>
                  <a:cubicBezTo>
                    <a:pt x="141" y="102"/>
                    <a:pt x="241" y="100"/>
                    <a:pt x="307" y="33"/>
                  </a:cubicBezTo>
                  <a:cubicBezTo>
                    <a:pt x="293" y="11"/>
                    <a:pt x="255" y="6"/>
                    <a:pt x="23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72">
              <a:extLst>
                <a:ext uri="{FF2B5EF4-FFF2-40B4-BE49-F238E27FC236}">
                  <a16:creationId xmlns:a16="http://schemas.microsoft.com/office/drawing/2014/main" id="{A0029154-2F7C-48A5-B3A7-B38F287DFB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64476" y="2017712"/>
              <a:ext cx="1250950" cy="407988"/>
            </a:xfrm>
            <a:custGeom>
              <a:avLst/>
              <a:gdLst>
                <a:gd name="T0" fmla="*/ 140 w 295"/>
                <a:gd name="T1" fmla="*/ 96 h 96"/>
                <a:gd name="T2" fmla="*/ 140 w 295"/>
                <a:gd name="T3" fmla="*/ 96 h 96"/>
                <a:gd name="T4" fmla="*/ 41 w 295"/>
                <a:gd name="T5" fmla="*/ 80 h 96"/>
                <a:gd name="T6" fmla="*/ 36 w 295"/>
                <a:gd name="T7" fmla="*/ 79 h 96"/>
                <a:gd name="T8" fmla="*/ 1 w 295"/>
                <a:gd name="T9" fmla="*/ 59 h 96"/>
                <a:gd name="T10" fmla="*/ 11 w 295"/>
                <a:gd name="T11" fmla="*/ 41 h 96"/>
                <a:gd name="T12" fmla="*/ 47 w 295"/>
                <a:gd name="T13" fmla="*/ 22 h 96"/>
                <a:gd name="T14" fmla="*/ 56 w 295"/>
                <a:gd name="T15" fmla="*/ 18 h 96"/>
                <a:gd name="T16" fmla="*/ 78 w 295"/>
                <a:gd name="T17" fmla="*/ 10 h 96"/>
                <a:gd name="T18" fmla="*/ 103 w 295"/>
                <a:gd name="T19" fmla="*/ 1 h 96"/>
                <a:gd name="T20" fmla="*/ 105 w 295"/>
                <a:gd name="T21" fmla="*/ 1 h 96"/>
                <a:gd name="T22" fmla="*/ 106 w 295"/>
                <a:gd name="T23" fmla="*/ 1 h 96"/>
                <a:gd name="T24" fmla="*/ 140 w 295"/>
                <a:gd name="T25" fmla="*/ 13 h 96"/>
                <a:gd name="T26" fmla="*/ 184 w 295"/>
                <a:gd name="T27" fmla="*/ 1 h 96"/>
                <a:gd name="T28" fmla="*/ 185 w 295"/>
                <a:gd name="T29" fmla="*/ 0 h 96"/>
                <a:gd name="T30" fmla="*/ 186 w 295"/>
                <a:gd name="T31" fmla="*/ 0 h 96"/>
                <a:gd name="T32" fmla="*/ 209 w 295"/>
                <a:gd name="T33" fmla="*/ 3 h 96"/>
                <a:gd name="T34" fmla="*/ 217 w 295"/>
                <a:gd name="T35" fmla="*/ 3 h 96"/>
                <a:gd name="T36" fmla="*/ 294 w 295"/>
                <a:gd name="T37" fmla="*/ 34 h 96"/>
                <a:gd name="T38" fmla="*/ 295 w 295"/>
                <a:gd name="T39" fmla="*/ 35 h 96"/>
                <a:gd name="T40" fmla="*/ 294 w 295"/>
                <a:gd name="T41" fmla="*/ 36 h 96"/>
                <a:gd name="T42" fmla="*/ 140 w 295"/>
                <a:gd name="T43" fmla="*/ 96 h 96"/>
                <a:gd name="T44" fmla="*/ 104 w 295"/>
                <a:gd name="T45" fmla="*/ 5 h 96"/>
                <a:gd name="T46" fmla="*/ 79 w 295"/>
                <a:gd name="T47" fmla="*/ 14 h 96"/>
                <a:gd name="T48" fmla="*/ 57 w 295"/>
                <a:gd name="T49" fmla="*/ 22 h 96"/>
                <a:gd name="T50" fmla="*/ 48 w 295"/>
                <a:gd name="T51" fmla="*/ 25 h 96"/>
                <a:gd name="T52" fmla="*/ 13 w 295"/>
                <a:gd name="T53" fmla="*/ 44 h 96"/>
                <a:gd name="T54" fmla="*/ 5 w 295"/>
                <a:gd name="T55" fmla="*/ 58 h 96"/>
                <a:gd name="T56" fmla="*/ 37 w 295"/>
                <a:gd name="T57" fmla="*/ 75 h 96"/>
                <a:gd name="T58" fmla="*/ 42 w 295"/>
                <a:gd name="T59" fmla="*/ 77 h 96"/>
                <a:gd name="T60" fmla="*/ 140 w 295"/>
                <a:gd name="T61" fmla="*/ 92 h 96"/>
                <a:gd name="T62" fmla="*/ 290 w 295"/>
                <a:gd name="T63" fmla="*/ 35 h 96"/>
                <a:gd name="T64" fmla="*/ 217 w 295"/>
                <a:gd name="T65" fmla="*/ 7 h 96"/>
                <a:gd name="T66" fmla="*/ 209 w 295"/>
                <a:gd name="T67" fmla="*/ 6 h 96"/>
                <a:gd name="T68" fmla="*/ 186 w 295"/>
                <a:gd name="T69" fmla="*/ 4 h 96"/>
                <a:gd name="T70" fmla="*/ 140 w 295"/>
                <a:gd name="T71" fmla="*/ 17 h 96"/>
                <a:gd name="T72" fmla="*/ 104 w 295"/>
                <a:gd name="T73" fmla="*/ 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5" h="96">
                  <a:moveTo>
                    <a:pt x="140" y="96"/>
                  </a:moveTo>
                  <a:cubicBezTo>
                    <a:pt x="140" y="96"/>
                    <a:pt x="140" y="96"/>
                    <a:pt x="140" y="96"/>
                  </a:cubicBezTo>
                  <a:cubicBezTo>
                    <a:pt x="108" y="96"/>
                    <a:pt x="75" y="91"/>
                    <a:pt x="41" y="80"/>
                  </a:cubicBezTo>
                  <a:cubicBezTo>
                    <a:pt x="39" y="80"/>
                    <a:pt x="38" y="79"/>
                    <a:pt x="36" y="79"/>
                  </a:cubicBezTo>
                  <a:cubicBezTo>
                    <a:pt x="21" y="74"/>
                    <a:pt x="3" y="69"/>
                    <a:pt x="1" y="59"/>
                  </a:cubicBezTo>
                  <a:cubicBezTo>
                    <a:pt x="0" y="54"/>
                    <a:pt x="3" y="48"/>
                    <a:pt x="11" y="41"/>
                  </a:cubicBezTo>
                  <a:cubicBezTo>
                    <a:pt x="21" y="32"/>
                    <a:pt x="34" y="27"/>
                    <a:pt x="47" y="22"/>
                  </a:cubicBezTo>
                  <a:cubicBezTo>
                    <a:pt x="50" y="21"/>
                    <a:pt x="53" y="19"/>
                    <a:pt x="56" y="18"/>
                  </a:cubicBezTo>
                  <a:cubicBezTo>
                    <a:pt x="63" y="15"/>
                    <a:pt x="71" y="13"/>
                    <a:pt x="78" y="10"/>
                  </a:cubicBezTo>
                  <a:cubicBezTo>
                    <a:pt x="87" y="7"/>
                    <a:pt x="96" y="5"/>
                    <a:pt x="103" y="1"/>
                  </a:cubicBezTo>
                  <a:cubicBezTo>
                    <a:pt x="105" y="1"/>
                    <a:pt x="105" y="1"/>
                    <a:pt x="105" y="1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116" y="11"/>
                    <a:pt x="130" y="13"/>
                    <a:pt x="140" y="13"/>
                  </a:cubicBezTo>
                  <a:cubicBezTo>
                    <a:pt x="155" y="13"/>
                    <a:pt x="172" y="8"/>
                    <a:pt x="184" y="1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93" y="2"/>
                    <a:pt x="202" y="2"/>
                    <a:pt x="209" y="3"/>
                  </a:cubicBezTo>
                  <a:cubicBezTo>
                    <a:pt x="212" y="3"/>
                    <a:pt x="215" y="3"/>
                    <a:pt x="217" y="3"/>
                  </a:cubicBezTo>
                  <a:cubicBezTo>
                    <a:pt x="239" y="6"/>
                    <a:pt x="280" y="10"/>
                    <a:pt x="294" y="34"/>
                  </a:cubicBezTo>
                  <a:cubicBezTo>
                    <a:pt x="295" y="35"/>
                    <a:pt x="295" y="35"/>
                    <a:pt x="295" y="35"/>
                  </a:cubicBezTo>
                  <a:cubicBezTo>
                    <a:pt x="294" y="36"/>
                    <a:pt x="294" y="36"/>
                    <a:pt x="294" y="36"/>
                  </a:cubicBezTo>
                  <a:cubicBezTo>
                    <a:pt x="256" y="75"/>
                    <a:pt x="203" y="96"/>
                    <a:pt x="140" y="96"/>
                  </a:cubicBezTo>
                  <a:close/>
                  <a:moveTo>
                    <a:pt x="104" y="5"/>
                  </a:moveTo>
                  <a:cubicBezTo>
                    <a:pt x="97" y="9"/>
                    <a:pt x="88" y="11"/>
                    <a:pt x="79" y="14"/>
                  </a:cubicBezTo>
                  <a:cubicBezTo>
                    <a:pt x="72" y="16"/>
                    <a:pt x="64" y="19"/>
                    <a:pt x="57" y="22"/>
                  </a:cubicBezTo>
                  <a:cubicBezTo>
                    <a:pt x="54" y="23"/>
                    <a:pt x="51" y="24"/>
                    <a:pt x="48" y="25"/>
                  </a:cubicBezTo>
                  <a:cubicBezTo>
                    <a:pt x="36" y="30"/>
                    <a:pt x="23" y="36"/>
                    <a:pt x="13" y="44"/>
                  </a:cubicBezTo>
                  <a:cubicBezTo>
                    <a:pt x="7" y="50"/>
                    <a:pt x="4" y="54"/>
                    <a:pt x="5" y="58"/>
                  </a:cubicBezTo>
                  <a:cubicBezTo>
                    <a:pt x="7" y="66"/>
                    <a:pt x="24" y="71"/>
                    <a:pt x="37" y="75"/>
                  </a:cubicBezTo>
                  <a:cubicBezTo>
                    <a:pt x="39" y="76"/>
                    <a:pt x="40" y="76"/>
                    <a:pt x="42" y="77"/>
                  </a:cubicBezTo>
                  <a:cubicBezTo>
                    <a:pt x="76" y="87"/>
                    <a:pt x="109" y="92"/>
                    <a:pt x="140" y="92"/>
                  </a:cubicBezTo>
                  <a:cubicBezTo>
                    <a:pt x="201" y="92"/>
                    <a:pt x="253" y="72"/>
                    <a:pt x="290" y="35"/>
                  </a:cubicBezTo>
                  <a:cubicBezTo>
                    <a:pt x="276" y="14"/>
                    <a:pt x="236" y="9"/>
                    <a:pt x="217" y="7"/>
                  </a:cubicBezTo>
                  <a:cubicBezTo>
                    <a:pt x="215" y="7"/>
                    <a:pt x="212" y="7"/>
                    <a:pt x="209" y="6"/>
                  </a:cubicBezTo>
                  <a:cubicBezTo>
                    <a:pt x="202" y="6"/>
                    <a:pt x="193" y="5"/>
                    <a:pt x="186" y="4"/>
                  </a:cubicBezTo>
                  <a:cubicBezTo>
                    <a:pt x="173" y="12"/>
                    <a:pt x="156" y="17"/>
                    <a:pt x="140" y="17"/>
                  </a:cubicBezTo>
                  <a:cubicBezTo>
                    <a:pt x="125" y="17"/>
                    <a:pt x="113" y="13"/>
                    <a:pt x="104" y="5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4" name="Freeform 73">
              <a:extLst>
                <a:ext uri="{FF2B5EF4-FFF2-40B4-BE49-F238E27FC236}">
                  <a16:creationId xmlns:a16="http://schemas.microsoft.com/office/drawing/2014/main" id="{18E85E88-49E0-43E4-90D4-A99F7CEEF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5438" y="1285875"/>
              <a:ext cx="161925" cy="293688"/>
            </a:xfrm>
            <a:custGeom>
              <a:avLst/>
              <a:gdLst>
                <a:gd name="T0" fmla="*/ 6 w 38"/>
                <a:gd name="T1" fmla="*/ 39 h 69"/>
                <a:gd name="T2" fmla="*/ 38 w 38"/>
                <a:gd name="T3" fmla="*/ 48 h 69"/>
                <a:gd name="T4" fmla="*/ 32 w 38"/>
                <a:gd name="T5" fmla="*/ 15 h 69"/>
                <a:gd name="T6" fmla="*/ 6 w 38"/>
                <a:gd name="T7" fmla="*/ 3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69">
                  <a:moveTo>
                    <a:pt x="6" y="39"/>
                  </a:moveTo>
                  <a:cubicBezTo>
                    <a:pt x="10" y="52"/>
                    <a:pt x="33" y="69"/>
                    <a:pt x="38" y="48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14" y="0"/>
                    <a:pt x="0" y="22"/>
                    <a:pt x="6" y="3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Freeform 74">
              <a:extLst>
                <a:ext uri="{FF2B5EF4-FFF2-40B4-BE49-F238E27FC236}">
                  <a16:creationId xmlns:a16="http://schemas.microsoft.com/office/drawing/2014/main" id="{A5F222CC-BF31-4CFF-9E2C-854A25186C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50201" y="1325562"/>
              <a:ext cx="165100" cy="211138"/>
            </a:xfrm>
            <a:custGeom>
              <a:avLst/>
              <a:gdLst>
                <a:gd name="T0" fmla="*/ 27 w 39"/>
                <a:gd name="T1" fmla="*/ 50 h 50"/>
                <a:gd name="T2" fmla="*/ 27 w 39"/>
                <a:gd name="T3" fmla="*/ 50 h 50"/>
                <a:gd name="T4" fmla="*/ 3 w 39"/>
                <a:gd name="T5" fmla="*/ 31 h 50"/>
                <a:gd name="T6" fmla="*/ 6 w 39"/>
                <a:gd name="T7" fmla="*/ 7 h 50"/>
                <a:gd name="T8" fmla="*/ 19 w 39"/>
                <a:gd name="T9" fmla="*/ 0 h 50"/>
                <a:gd name="T10" fmla="*/ 32 w 39"/>
                <a:gd name="T11" fmla="*/ 5 h 50"/>
                <a:gd name="T12" fmla="*/ 32 w 39"/>
                <a:gd name="T13" fmla="*/ 5 h 50"/>
                <a:gd name="T14" fmla="*/ 39 w 39"/>
                <a:gd name="T15" fmla="*/ 39 h 50"/>
                <a:gd name="T16" fmla="*/ 39 w 39"/>
                <a:gd name="T17" fmla="*/ 39 h 50"/>
                <a:gd name="T18" fmla="*/ 27 w 39"/>
                <a:gd name="T19" fmla="*/ 50 h 50"/>
                <a:gd name="T20" fmla="*/ 19 w 39"/>
                <a:gd name="T21" fmla="*/ 3 h 50"/>
                <a:gd name="T22" fmla="*/ 9 w 39"/>
                <a:gd name="T23" fmla="*/ 9 h 50"/>
                <a:gd name="T24" fmla="*/ 6 w 39"/>
                <a:gd name="T25" fmla="*/ 30 h 50"/>
                <a:gd name="T26" fmla="*/ 27 w 39"/>
                <a:gd name="T27" fmla="*/ 47 h 50"/>
                <a:gd name="T28" fmla="*/ 36 w 39"/>
                <a:gd name="T29" fmla="*/ 39 h 50"/>
                <a:gd name="T30" fmla="*/ 29 w 39"/>
                <a:gd name="T31" fmla="*/ 7 h 50"/>
                <a:gd name="T32" fmla="*/ 19 w 39"/>
                <a:gd name="T33" fmla="*/ 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50">
                  <a:moveTo>
                    <a:pt x="27" y="50"/>
                  </a:moveTo>
                  <a:cubicBezTo>
                    <a:pt x="27" y="50"/>
                    <a:pt x="27" y="50"/>
                    <a:pt x="27" y="50"/>
                  </a:cubicBezTo>
                  <a:cubicBezTo>
                    <a:pt x="18" y="50"/>
                    <a:pt x="7" y="40"/>
                    <a:pt x="3" y="31"/>
                  </a:cubicBezTo>
                  <a:cubicBezTo>
                    <a:pt x="0" y="23"/>
                    <a:pt x="2" y="14"/>
                    <a:pt x="6" y="7"/>
                  </a:cubicBezTo>
                  <a:cubicBezTo>
                    <a:pt x="10" y="2"/>
                    <a:pt x="14" y="0"/>
                    <a:pt x="19" y="0"/>
                  </a:cubicBezTo>
                  <a:cubicBezTo>
                    <a:pt x="23" y="0"/>
                    <a:pt x="28" y="1"/>
                    <a:pt x="3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7" y="49"/>
                    <a:pt x="31" y="50"/>
                    <a:pt x="27" y="50"/>
                  </a:cubicBezTo>
                  <a:close/>
                  <a:moveTo>
                    <a:pt x="19" y="3"/>
                  </a:moveTo>
                  <a:cubicBezTo>
                    <a:pt x="15" y="3"/>
                    <a:pt x="12" y="5"/>
                    <a:pt x="9" y="9"/>
                  </a:cubicBezTo>
                  <a:cubicBezTo>
                    <a:pt x="5" y="14"/>
                    <a:pt x="4" y="23"/>
                    <a:pt x="6" y="30"/>
                  </a:cubicBezTo>
                  <a:cubicBezTo>
                    <a:pt x="9" y="37"/>
                    <a:pt x="20" y="47"/>
                    <a:pt x="27" y="47"/>
                  </a:cubicBezTo>
                  <a:cubicBezTo>
                    <a:pt x="31" y="47"/>
                    <a:pt x="34" y="44"/>
                    <a:pt x="36" y="39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6" y="4"/>
                    <a:pt x="22" y="3"/>
                    <a:pt x="19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6" name="Freeform 75">
              <a:extLst>
                <a:ext uri="{FF2B5EF4-FFF2-40B4-BE49-F238E27FC236}">
                  <a16:creationId xmlns:a16="http://schemas.microsoft.com/office/drawing/2014/main" id="{7EE4A542-B605-460E-926F-A0AB2954A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0001" y="1298575"/>
              <a:ext cx="169863" cy="288925"/>
            </a:xfrm>
            <a:custGeom>
              <a:avLst/>
              <a:gdLst>
                <a:gd name="T0" fmla="*/ 8 w 40"/>
                <a:gd name="T1" fmla="*/ 15 h 68"/>
                <a:gd name="T2" fmla="*/ 33 w 40"/>
                <a:gd name="T3" fmla="*/ 39 h 68"/>
                <a:gd name="T4" fmla="*/ 0 w 40"/>
                <a:gd name="T5" fmla="*/ 47 h 68"/>
                <a:gd name="T6" fmla="*/ 8 w 40"/>
                <a:gd name="T7" fmla="*/ 1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68">
                  <a:moveTo>
                    <a:pt x="8" y="15"/>
                  </a:moveTo>
                  <a:cubicBezTo>
                    <a:pt x="26" y="0"/>
                    <a:pt x="40" y="22"/>
                    <a:pt x="33" y="39"/>
                  </a:cubicBezTo>
                  <a:cubicBezTo>
                    <a:pt x="28" y="51"/>
                    <a:pt x="5" y="68"/>
                    <a:pt x="0" y="47"/>
                  </a:cubicBezTo>
                  <a:lnTo>
                    <a:pt x="8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7" name="Freeform 76">
              <a:extLst>
                <a:ext uri="{FF2B5EF4-FFF2-40B4-BE49-F238E27FC236}">
                  <a16:creationId xmlns:a16="http://schemas.microsoft.com/office/drawing/2014/main" id="{3886F3F6-3158-4CCE-9165-30DE2D4AE6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86826" y="1333500"/>
              <a:ext cx="165100" cy="215900"/>
            </a:xfrm>
            <a:custGeom>
              <a:avLst/>
              <a:gdLst>
                <a:gd name="T0" fmla="*/ 11 w 39"/>
                <a:gd name="T1" fmla="*/ 51 h 51"/>
                <a:gd name="T2" fmla="*/ 0 w 39"/>
                <a:gd name="T3" fmla="*/ 39 h 51"/>
                <a:gd name="T4" fmla="*/ 0 w 39"/>
                <a:gd name="T5" fmla="*/ 39 h 51"/>
                <a:gd name="T6" fmla="*/ 7 w 39"/>
                <a:gd name="T7" fmla="*/ 6 h 51"/>
                <a:gd name="T8" fmla="*/ 8 w 39"/>
                <a:gd name="T9" fmla="*/ 5 h 51"/>
                <a:gd name="T10" fmla="*/ 20 w 39"/>
                <a:gd name="T11" fmla="*/ 0 h 51"/>
                <a:gd name="T12" fmla="*/ 33 w 39"/>
                <a:gd name="T13" fmla="*/ 8 h 51"/>
                <a:gd name="T14" fmla="*/ 36 w 39"/>
                <a:gd name="T15" fmla="*/ 32 h 51"/>
                <a:gd name="T16" fmla="*/ 11 w 39"/>
                <a:gd name="T17" fmla="*/ 51 h 51"/>
                <a:gd name="T18" fmla="*/ 3 w 39"/>
                <a:gd name="T19" fmla="*/ 39 h 51"/>
                <a:gd name="T20" fmla="*/ 11 w 39"/>
                <a:gd name="T21" fmla="*/ 47 h 51"/>
                <a:gd name="T22" fmla="*/ 33 w 39"/>
                <a:gd name="T23" fmla="*/ 31 h 51"/>
                <a:gd name="T24" fmla="*/ 30 w 39"/>
                <a:gd name="T25" fmla="*/ 9 h 51"/>
                <a:gd name="T26" fmla="*/ 10 w 39"/>
                <a:gd name="T27" fmla="*/ 7 h 51"/>
                <a:gd name="T28" fmla="*/ 3 w 39"/>
                <a:gd name="T29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51">
                  <a:moveTo>
                    <a:pt x="11" y="51"/>
                  </a:moveTo>
                  <a:cubicBezTo>
                    <a:pt x="8" y="51"/>
                    <a:pt x="2" y="4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2" y="2"/>
                    <a:pt x="16" y="0"/>
                    <a:pt x="20" y="0"/>
                  </a:cubicBezTo>
                  <a:cubicBezTo>
                    <a:pt x="25" y="0"/>
                    <a:pt x="30" y="3"/>
                    <a:pt x="33" y="8"/>
                  </a:cubicBezTo>
                  <a:cubicBezTo>
                    <a:pt x="38" y="14"/>
                    <a:pt x="39" y="24"/>
                    <a:pt x="36" y="32"/>
                  </a:cubicBezTo>
                  <a:cubicBezTo>
                    <a:pt x="32" y="40"/>
                    <a:pt x="21" y="51"/>
                    <a:pt x="11" y="51"/>
                  </a:cubicBezTo>
                  <a:close/>
                  <a:moveTo>
                    <a:pt x="3" y="39"/>
                  </a:moveTo>
                  <a:cubicBezTo>
                    <a:pt x="4" y="44"/>
                    <a:pt x="7" y="47"/>
                    <a:pt x="11" y="47"/>
                  </a:cubicBezTo>
                  <a:cubicBezTo>
                    <a:pt x="19" y="47"/>
                    <a:pt x="30" y="38"/>
                    <a:pt x="33" y="31"/>
                  </a:cubicBezTo>
                  <a:cubicBezTo>
                    <a:pt x="35" y="24"/>
                    <a:pt x="34" y="15"/>
                    <a:pt x="30" y="9"/>
                  </a:cubicBezTo>
                  <a:cubicBezTo>
                    <a:pt x="26" y="2"/>
                    <a:pt x="18" y="1"/>
                    <a:pt x="10" y="7"/>
                  </a:cubicBezTo>
                  <a:lnTo>
                    <a:pt x="3" y="39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8" name="Freeform 77">
              <a:extLst>
                <a:ext uri="{FF2B5EF4-FFF2-40B4-BE49-F238E27FC236}">
                  <a16:creationId xmlns:a16="http://schemas.microsoft.com/office/drawing/2014/main" id="{D06B0E2C-BDBC-4CAE-BF3E-CFD1A7473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3063" y="657225"/>
              <a:ext cx="1033463" cy="1423988"/>
            </a:xfrm>
            <a:custGeom>
              <a:avLst/>
              <a:gdLst>
                <a:gd name="T0" fmla="*/ 18 w 244"/>
                <a:gd name="T1" fmla="*/ 77 h 335"/>
                <a:gd name="T2" fmla="*/ 58 w 244"/>
                <a:gd name="T3" fmla="*/ 29 h 335"/>
                <a:gd name="T4" fmla="*/ 216 w 244"/>
                <a:gd name="T5" fmla="*/ 59 h 335"/>
                <a:gd name="T6" fmla="*/ 208 w 244"/>
                <a:gd name="T7" fmla="*/ 222 h 335"/>
                <a:gd name="T8" fmla="*/ 68 w 244"/>
                <a:gd name="T9" fmla="*/ 292 h 335"/>
                <a:gd name="T10" fmla="*/ 38 w 244"/>
                <a:gd name="T11" fmla="*/ 242 h 335"/>
                <a:gd name="T12" fmla="*/ 18 w 244"/>
                <a:gd name="T13" fmla="*/ 77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335">
                  <a:moveTo>
                    <a:pt x="18" y="77"/>
                  </a:moveTo>
                  <a:cubicBezTo>
                    <a:pt x="25" y="58"/>
                    <a:pt x="38" y="41"/>
                    <a:pt x="58" y="29"/>
                  </a:cubicBezTo>
                  <a:cubicBezTo>
                    <a:pt x="107" y="0"/>
                    <a:pt x="181" y="7"/>
                    <a:pt x="216" y="59"/>
                  </a:cubicBezTo>
                  <a:cubicBezTo>
                    <a:pt x="244" y="102"/>
                    <a:pt x="224" y="177"/>
                    <a:pt x="208" y="222"/>
                  </a:cubicBezTo>
                  <a:cubicBezTo>
                    <a:pt x="189" y="276"/>
                    <a:pt x="123" y="335"/>
                    <a:pt x="68" y="292"/>
                  </a:cubicBezTo>
                  <a:cubicBezTo>
                    <a:pt x="53" y="280"/>
                    <a:pt x="45" y="259"/>
                    <a:pt x="38" y="242"/>
                  </a:cubicBezTo>
                  <a:cubicBezTo>
                    <a:pt x="20" y="197"/>
                    <a:pt x="0" y="128"/>
                    <a:pt x="18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78">
              <a:extLst>
                <a:ext uri="{FF2B5EF4-FFF2-40B4-BE49-F238E27FC236}">
                  <a16:creationId xmlns:a16="http://schemas.microsoft.com/office/drawing/2014/main" id="{4236C56C-B521-48C8-A783-AC4BFE6178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80363" y="700087"/>
              <a:ext cx="1049338" cy="1270000"/>
            </a:xfrm>
            <a:custGeom>
              <a:avLst/>
              <a:gdLst>
                <a:gd name="T0" fmla="*/ 111 w 248"/>
                <a:gd name="T1" fmla="*/ 298 h 299"/>
                <a:gd name="T2" fmla="*/ 70 w 248"/>
                <a:gd name="T3" fmla="*/ 283 h 299"/>
                <a:gd name="T4" fmla="*/ 41 w 248"/>
                <a:gd name="T5" fmla="*/ 236 h 299"/>
                <a:gd name="T6" fmla="*/ 40 w 248"/>
                <a:gd name="T7" fmla="*/ 233 h 299"/>
                <a:gd name="T8" fmla="*/ 20 w 248"/>
                <a:gd name="T9" fmla="*/ 67 h 299"/>
                <a:gd name="T10" fmla="*/ 60 w 248"/>
                <a:gd name="T11" fmla="*/ 18 h 299"/>
                <a:gd name="T12" fmla="*/ 127 w 248"/>
                <a:gd name="T13" fmla="*/ 0 h 299"/>
                <a:gd name="T14" fmla="*/ 220 w 248"/>
                <a:gd name="T15" fmla="*/ 48 h 299"/>
                <a:gd name="T16" fmla="*/ 213 w 248"/>
                <a:gd name="T17" fmla="*/ 212 h 299"/>
                <a:gd name="T18" fmla="*/ 111 w 248"/>
                <a:gd name="T19" fmla="*/ 298 h 299"/>
                <a:gd name="T20" fmla="*/ 127 w 248"/>
                <a:gd name="T21" fmla="*/ 4 h 299"/>
                <a:gd name="T22" fmla="*/ 62 w 248"/>
                <a:gd name="T23" fmla="*/ 21 h 299"/>
                <a:gd name="T24" fmla="*/ 23 w 248"/>
                <a:gd name="T25" fmla="*/ 68 h 299"/>
                <a:gd name="T26" fmla="*/ 43 w 248"/>
                <a:gd name="T27" fmla="*/ 231 h 299"/>
                <a:gd name="T28" fmla="*/ 44 w 248"/>
                <a:gd name="T29" fmla="*/ 235 h 299"/>
                <a:gd name="T30" fmla="*/ 72 w 248"/>
                <a:gd name="T31" fmla="*/ 281 h 299"/>
                <a:gd name="T32" fmla="*/ 111 w 248"/>
                <a:gd name="T33" fmla="*/ 295 h 299"/>
                <a:gd name="T34" fmla="*/ 210 w 248"/>
                <a:gd name="T35" fmla="*/ 211 h 299"/>
                <a:gd name="T36" fmla="*/ 218 w 248"/>
                <a:gd name="T37" fmla="*/ 50 h 299"/>
                <a:gd name="T38" fmla="*/ 127 w 248"/>
                <a:gd name="T39" fmla="*/ 4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8" h="299">
                  <a:moveTo>
                    <a:pt x="111" y="298"/>
                  </a:moveTo>
                  <a:cubicBezTo>
                    <a:pt x="97" y="298"/>
                    <a:pt x="83" y="293"/>
                    <a:pt x="70" y="283"/>
                  </a:cubicBezTo>
                  <a:cubicBezTo>
                    <a:pt x="56" y="272"/>
                    <a:pt x="48" y="253"/>
                    <a:pt x="41" y="236"/>
                  </a:cubicBezTo>
                  <a:cubicBezTo>
                    <a:pt x="40" y="233"/>
                    <a:pt x="40" y="233"/>
                    <a:pt x="40" y="233"/>
                  </a:cubicBezTo>
                  <a:cubicBezTo>
                    <a:pt x="24" y="194"/>
                    <a:pt x="0" y="121"/>
                    <a:pt x="20" y="67"/>
                  </a:cubicBezTo>
                  <a:cubicBezTo>
                    <a:pt x="27" y="46"/>
                    <a:pt x="41" y="29"/>
                    <a:pt x="60" y="18"/>
                  </a:cubicBezTo>
                  <a:cubicBezTo>
                    <a:pt x="79" y="6"/>
                    <a:pt x="103" y="0"/>
                    <a:pt x="127" y="0"/>
                  </a:cubicBezTo>
                  <a:cubicBezTo>
                    <a:pt x="166" y="1"/>
                    <a:pt x="200" y="18"/>
                    <a:pt x="220" y="48"/>
                  </a:cubicBezTo>
                  <a:cubicBezTo>
                    <a:pt x="248" y="89"/>
                    <a:pt x="231" y="160"/>
                    <a:pt x="213" y="212"/>
                  </a:cubicBezTo>
                  <a:cubicBezTo>
                    <a:pt x="198" y="255"/>
                    <a:pt x="156" y="299"/>
                    <a:pt x="111" y="298"/>
                  </a:cubicBezTo>
                  <a:close/>
                  <a:moveTo>
                    <a:pt x="127" y="4"/>
                  </a:moveTo>
                  <a:cubicBezTo>
                    <a:pt x="104" y="3"/>
                    <a:pt x="81" y="9"/>
                    <a:pt x="62" y="21"/>
                  </a:cubicBezTo>
                  <a:cubicBezTo>
                    <a:pt x="43" y="32"/>
                    <a:pt x="30" y="48"/>
                    <a:pt x="23" y="68"/>
                  </a:cubicBezTo>
                  <a:cubicBezTo>
                    <a:pt x="4" y="121"/>
                    <a:pt x="27" y="193"/>
                    <a:pt x="43" y="231"/>
                  </a:cubicBezTo>
                  <a:cubicBezTo>
                    <a:pt x="44" y="235"/>
                    <a:pt x="44" y="235"/>
                    <a:pt x="44" y="235"/>
                  </a:cubicBezTo>
                  <a:cubicBezTo>
                    <a:pt x="51" y="252"/>
                    <a:pt x="59" y="270"/>
                    <a:pt x="72" y="281"/>
                  </a:cubicBezTo>
                  <a:cubicBezTo>
                    <a:pt x="84" y="290"/>
                    <a:pt x="97" y="295"/>
                    <a:pt x="111" y="295"/>
                  </a:cubicBezTo>
                  <a:cubicBezTo>
                    <a:pt x="154" y="296"/>
                    <a:pt x="195" y="252"/>
                    <a:pt x="210" y="211"/>
                  </a:cubicBezTo>
                  <a:cubicBezTo>
                    <a:pt x="228" y="160"/>
                    <a:pt x="244" y="90"/>
                    <a:pt x="218" y="50"/>
                  </a:cubicBezTo>
                  <a:cubicBezTo>
                    <a:pt x="198" y="21"/>
                    <a:pt x="165" y="4"/>
                    <a:pt x="127" y="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0" name="Freeform 79">
              <a:extLst>
                <a:ext uri="{FF2B5EF4-FFF2-40B4-BE49-F238E27FC236}">
                  <a16:creationId xmlns:a16="http://schemas.microsoft.com/office/drawing/2014/main" id="{5D2C442A-23F1-4012-B064-ECA94127DC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1638" y="657225"/>
              <a:ext cx="987425" cy="833438"/>
            </a:xfrm>
            <a:custGeom>
              <a:avLst/>
              <a:gdLst>
                <a:gd name="T0" fmla="*/ 209 w 233"/>
                <a:gd name="T1" fmla="*/ 59 h 196"/>
                <a:gd name="T2" fmla="*/ 51 w 233"/>
                <a:gd name="T3" fmla="*/ 29 h 196"/>
                <a:gd name="T4" fmla="*/ 11 w 233"/>
                <a:gd name="T5" fmla="*/ 77 h 196"/>
                <a:gd name="T6" fmla="*/ 12 w 233"/>
                <a:gd name="T7" fmla="*/ 182 h 196"/>
                <a:gd name="T8" fmla="*/ 19 w 233"/>
                <a:gd name="T9" fmla="*/ 130 h 196"/>
                <a:gd name="T10" fmla="*/ 34 w 233"/>
                <a:gd name="T11" fmla="*/ 109 h 196"/>
                <a:gd name="T12" fmla="*/ 36 w 233"/>
                <a:gd name="T13" fmla="*/ 78 h 196"/>
                <a:gd name="T14" fmla="*/ 84 w 233"/>
                <a:gd name="T15" fmla="*/ 50 h 196"/>
                <a:gd name="T16" fmla="*/ 150 w 233"/>
                <a:gd name="T17" fmla="*/ 46 h 196"/>
                <a:gd name="T18" fmla="*/ 183 w 233"/>
                <a:gd name="T19" fmla="*/ 88 h 196"/>
                <a:gd name="T20" fmla="*/ 187 w 233"/>
                <a:gd name="T21" fmla="*/ 118 h 196"/>
                <a:gd name="T22" fmla="*/ 206 w 233"/>
                <a:gd name="T23" fmla="*/ 142 h 196"/>
                <a:gd name="T24" fmla="*/ 210 w 233"/>
                <a:gd name="T25" fmla="*/ 196 h 196"/>
                <a:gd name="T26" fmla="*/ 209 w 233"/>
                <a:gd name="T27" fmla="*/ 59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3" h="196">
                  <a:moveTo>
                    <a:pt x="209" y="59"/>
                  </a:moveTo>
                  <a:cubicBezTo>
                    <a:pt x="174" y="7"/>
                    <a:pt x="100" y="0"/>
                    <a:pt x="51" y="29"/>
                  </a:cubicBezTo>
                  <a:cubicBezTo>
                    <a:pt x="31" y="41"/>
                    <a:pt x="18" y="58"/>
                    <a:pt x="11" y="77"/>
                  </a:cubicBezTo>
                  <a:cubicBezTo>
                    <a:pt x="0" y="109"/>
                    <a:pt x="3" y="146"/>
                    <a:pt x="12" y="182"/>
                  </a:cubicBezTo>
                  <a:cubicBezTo>
                    <a:pt x="25" y="170"/>
                    <a:pt x="4" y="145"/>
                    <a:pt x="19" y="130"/>
                  </a:cubicBezTo>
                  <a:cubicBezTo>
                    <a:pt x="27" y="122"/>
                    <a:pt x="32" y="120"/>
                    <a:pt x="34" y="109"/>
                  </a:cubicBezTo>
                  <a:cubicBezTo>
                    <a:pt x="36" y="99"/>
                    <a:pt x="34" y="88"/>
                    <a:pt x="36" y="78"/>
                  </a:cubicBezTo>
                  <a:cubicBezTo>
                    <a:pt x="42" y="57"/>
                    <a:pt x="66" y="54"/>
                    <a:pt x="84" y="50"/>
                  </a:cubicBezTo>
                  <a:cubicBezTo>
                    <a:pt x="104" y="45"/>
                    <a:pt x="129" y="42"/>
                    <a:pt x="150" y="46"/>
                  </a:cubicBezTo>
                  <a:cubicBezTo>
                    <a:pt x="176" y="50"/>
                    <a:pt x="184" y="63"/>
                    <a:pt x="183" y="88"/>
                  </a:cubicBezTo>
                  <a:cubicBezTo>
                    <a:pt x="182" y="99"/>
                    <a:pt x="179" y="108"/>
                    <a:pt x="187" y="118"/>
                  </a:cubicBezTo>
                  <a:cubicBezTo>
                    <a:pt x="194" y="127"/>
                    <a:pt x="204" y="131"/>
                    <a:pt x="206" y="142"/>
                  </a:cubicBezTo>
                  <a:cubicBezTo>
                    <a:pt x="207" y="149"/>
                    <a:pt x="200" y="189"/>
                    <a:pt x="210" y="196"/>
                  </a:cubicBezTo>
                  <a:cubicBezTo>
                    <a:pt x="223" y="152"/>
                    <a:pt x="233" y="94"/>
                    <a:pt x="209" y="5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1" name="Freeform 80">
              <a:extLst>
                <a:ext uri="{FF2B5EF4-FFF2-40B4-BE49-F238E27FC236}">
                  <a16:creationId xmlns:a16="http://schemas.microsoft.com/office/drawing/2014/main" id="{557D566B-153C-472D-8353-10DCD72844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5301" y="1227137"/>
              <a:ext cx="347663" cy="258763"/>
            </a:xfrm>
            <a:custGeom>
              <a:avLst/>
              <a:gdLst>
                <a:gd name="T0" fmla="*/ 63 w 82"/>
                <a:gd name="T1" fmla="*/ 8 h 61"/>
                <a:gd name="T2" fmla="*/ 74 w 82"/>
                <a:gd name="T3" fmla="*/ 8 h 61"/>
                <a:gd name="T4" fmla="*/ 66 w 82"/>
                <a:gd name="T5" fmla="*/ 42 h 61"/>
                <a:gd name="T6" fmla="*/ 37 w 82"/>
                <a:gd name="T7" fmla="*/ 53 h 61"/>
                <a:gd name="T8" fmla="*/ 32 w 82"/>
                <a:gd name="T9" fmla="*/ 53 h 61"/>
                <a:gd name="T10" fmla="*/ 11 w 82"/>
                <a:gd name="T11" fmla="*/ 32 h 61"/>
                <a:gd name="T12" fmla="*/ 12 w 82"/>
                <a:gd name="T13" fmla="*/ 15 h 61"/>
                <a:gd name="T14" fmla="*/ 21 w 82"/>
                <a:gd name="T15" fmla="*/ 10 h 61"/>
                <a:gd name="T16" fmla="*/ 63 w 82"/>
                <a:gd name="T17" fmla="*/ 8 h 61"/>
                <a:gd name="T18" fmla="*/ 63 w 82"/>
                <a:gd name="T19" fmla="*/ 0 h 61"/>
                <a:gd name="T20" fmla="*/ 20 w 82"/>
                <a:gd name="T21" fmla="*/ 3 h 61"/>
                <a:gd name="T22" fmla="*/ 3 w 82"/>
                <a:gd name="T23" fmla="*/ 34 h 61"/>
                <a:gd name="T24" fmla="*/ 31 w 82"/>
                <a:gd name="T25" fmla="*/ 60 h 61"/>
                <a:gd name="T26" fmla="*/ 37 w 82"/>
                <a:gd name="T27" fmla="*/ 61 h 61"/>
                <a:gd name="T28" fmla="*/ 72 w 82"/>
                <a:gd name="T29" fmla="*/ 47 h 61"/>
                <a:gd name="T30" fmla="*/ 81 w 82"/>
                <a:gd name="T31" fmla="*/ 5 h 61"/>
                <a:gd name="T32" fmla="*/ 80 w 82"/>
                <a:gd name="T33" fmla="*/ 4 h 61"/>
                <a:gd name="T34" fmla="*/ 63 w 82"/>
                <a:gd name="T35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61">
                  <a:moveTo>
                    <a:pt x="63" y="8"/>
                  </a:moveTo>
                  <a:cubicBezTo>
                    <a:pt x="68" y="8"/>
                    <a:pt x="72" y="8"/>
                    <a:pt x="74" y="8"/>
                  </a:cubicBezTo>
                  <a:cubicBezTo>
                    <a:pt x="74" y="20"/>
                    <a:pt x="72" y="36"/>
                    <a:pt x="66" y="42"/>
                  </a:cubicBezTo>
                  <a:cubicBezTo>
                    <a:pt x="58" y="52"/>
                    <a:pt x="45" y="53"/>
                    <a:pt x="37" y="53"/>
                  </a:cubicBezTo>
                  <a:cubicBezTo>
                    <a:pt x="35" y="53"/>
                    <a:pt x="33" y="53"/>
                    <a:pt x="32" y="53"/>
                  </a:cubicBezTo>
                  <a:cubicBezTo>
                    <a:pt x="19" y="51"/>
                    <a:pt x="14" y="46"/>
                    <a:pt x="11" y="32"/>
                  </a:cubicBezTo>
                  <a:cubicBezTo>
                    <a:pt x="9" y="24"/>
                    <a:pt x="9" y="19"/>
                    <a:pt x="12" y="15"/>
                  </a:cubicBezTo>
                  <a:cubicBezTo>
                    <a:pt x="13" y="13"/>
                    <a:pt x="16" y="11"/>
                    <a:pt x="21" y="10"/>
                  </a:cubicBezTo>
                  <a:cubicBezTo>
                    <a:pt x="25" y="9"/>
                    <a:pt x="47" y="8"/>
                    <a:pt x="63" y="8"/>
                  </a:cubicBezTo>
                  <a:moveTo>
                    <a:pt x="63" y="0"/>
                  </a:moveTo>
                  <a:cubicBezTo>
                    <a:pt x="47" y="0"/>
                    <a:pt x="24" y="2"/>
                    <a:pt x="20" y="3"/>
                  </a:cubicBezTo>
                  <a:cubicBezTo>
                    <a:pt x="3" y="5"/>
                    <a:pt x="0" y="18"/>
                    <a:pt x="3" y="34"/>
                  </a:cubicBezTo>
                  <a:cubicBezTo>
                    <a:pt x="7" y="49"/>
                    <a:pt x="14" y="59"/>
                    <a:pt x="31" y="60"/>
                  </a:cubicBezTo>
                  <a:cubicBezTo>
                    <a:pt x="33" y="60"/>
                    <a:pt x="35" y="61"/>
                    <a:pt x="37" y="61"/>
                  </a:cubicBezTo>
                  <a:cubicBezTo>
                    <a:pt x="50" y="61"/>
                    <a:pt x="64" y="58"/>
                    <a:pt x="72" y="47"/>
                  </a:cubicBezTo>
                  <a:cubicBezTo>
                    <a:pt x="80" y="37"/>
                    <a:pt x="82" y="18"/>
                    <a:pt x="81" y="5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1" y="1"/>
                    <a:pt x="73" y="0"/>
                    <a:pt x="63" y="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2" name="Freeform 81">
              <a:extLst>
                <a:ext uri="{FF2B5EF4-FFF2-40B4-BE49-F238E27FC236}">
                  <a16:creationId xmlns:a16="http://schemas.microsoft.com/office/drawing/2014/main" id="{3E9FCB5B-15F4-4992-8764-356822AE7F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18526" y="1231900"/>
              <a:ext cx="346075" cy="258763"/>
            </a:xfrm>
            <a:custGeom>
              <a:avLst/>
              <a:gdLst>
                <a:gd name="T0" fmla="*/ 20 w 82"/>
                <a:gd name="T1" fmla="*/ 7 h 61"/>
                <a:gd name="T2" fmla="*/ 61 w 82"/>
                <a:gd name="T3" fmla="*/ 11 h 61"/>
                <a:gd name="T4" fmla="*/ 71 w 82"/>
                <a:gd name="T5" fmla="*/ 16 h 61"/>
                <a:gd name="T6" fmla="*/ 71 w 82"/>
                <a:gd name="T7" fmla="*/ 33 h 61"/>
                <a:gd name="T8" fmla="*/ 50 w 82"/>
                <a:gd name="T9" fmla="*/ 53 h 61"/>
                <a:gd name="T10" fmla="*/ 44 w 82"/>
                <a:gd name="T11" fmla="*/ 53 h 61"/>
                <a:gd name="T12" fmla="*/ 16 w 82"/>
                <a:gd name="T13" fmla="*/ 42 h 61"/>
                <a:gd name="T14" fmla="*/ 9 w 82"/>
                <a:gd name="T15" fmla="*/ 8 h 61"/>
                <a:gd name="T16" fmla="*/ 20 w 82"/>
                <a:gd name="T17" fmla="*/ 7 h 61"/>
                <a:gd name="T18" fmla="*/ 20 w 82"/>
                <a:gd name="T19" fmla="*/ 0 h 61"/>
                <a:gd name="T20" fmla="*/ 2 w 82"/>
                <a:gd name="T21" fmla="*/ 3 h 61"/>
                <a:gd name="T22" fmla="*/ 1 w 82"/>
                <a:gd name="T23" fmla="*/ 4 h 61"/>
                <a:gd name="T24" fmla="*/ 9 w 82"/>
                <a:gd name="T25" fmla="*/ 47 h 61"/>
                <a:gd name="T26" fmla="*/ 44 w 82"/>
                <a:gd name="T27" fmla="*/ 61 h 61"/>
                <a:gd name="T28" fmla="*/ 50 w 82"/>
                <a:gd name="T29" fmla="*/ 61 h 61"/>
                <a:gd name="T30" fmla="*/ 79 w 82"/>
                <a:gd name="T31" fmla="*/ 34 h 61"/>
                <a:gd name="T32" fmla="*/ 62 w 82"/>
                <a:gd name="T33" fmla="*/ 3 h 61"/>
                <a:gd name="T34" fmla="*/ 20 w 82"/>
                <a:gd name="T35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61">
                  <a:moveTo>
                    <a:pt x="20" y="7"/>
                  </a:moveTo>
                  <a:cubicBezTo>
                    <a:pt x="35" y="8"/>
                    <a:pt x="57" y="10"/>
                    <a:pt x="61" y="11"/>
                  </a:cubicBezTo>
                  <a:cubicBezTo>
                    <a:pt x="66" y="12"/>
                    <a:pt x="69" y="13"/>
                    <a:pt x="71" y="16"/>
                  </a:cubicBezTo>
                  <a:cubicBezTo>
                    <a:pt x="73" y="19"/>
                    <a:pt x="73" y="25"/>
                    <a:pt x="71" y="33"/>
                  </a:cubicBezTo>
                  <a:cubicBezTo>
                    <a:pt x="68" y="46"/>
                    <a:pt x="62" y="52"/>
                    <a:pt x="50" y="53"/>
                  </a:cubicBezTo>
                  <a:cubicBezTo>
                    <a:pt x="48" y="53"/>
                    <a:pt x="46" y="53"/>
                    <a:pt x="44" y="53"/>
                  </a:cubicBezTo>
                  <a:cubicBezTo>
                    <a:pt x="37" y="53"/>
                    <a:pt x="23" y="51"/>
                    <a:pt x="16" y="42"/>
                  </a:cubicBezTo>
                  <a:cubicBezTo>
                    <a:pt x="10" y="35"/>
                    <a:pt x="8" y="20"/>
                    <a:pt x="9" y="8"/>
                  </a:cubicBezTo>
                  <a:cubicBezTo>
                    <a:pt x="11" y="8"/>
                    <a:pt x="14" y="7"/>
                    <a:pt x="20" y="7"/>
                  </a:cubicBezTo>
                  <a:moveTo>
                    <a:pt x="20" y="0"/>
                  </a:moveTo>
                  <a:cubicBezTo>
                    <a:pt x="10" y="0"/>
                    <a:pt x="2" y="0"/>
                    <a:pt x="2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17"/>
                    <a:pt x="2" y="37"/>
                    <a:pt x="9" y="47"/>
                  </a:cubicBezTo>
                  <a:cubicBezTo>
                    <a:pt x="18" y="57"/>
                    <a:pt x="32" y="61"/>
                    <a:pt x="44" y="61"/>
                  </a:cubicBezTo>
                  <a:cubicBezTo>
                    <a:pt x="46" y="61"/>
                    <a:pt x="48" y="61"/>
                    <a:pt x="50" y="61"/>
                  </a:cubicBezTo>
                  <a:cubicBezTo>
                    <a:pt x="67" y="59"/>
                    <a:pt x="75" y="50"/>
                    <a:pt x="79" y="34"/>
                  </a:cubicBezTo>
                  <a:cubicBezTo>
                    <a:pt x="82" y="19"/>
                    <a:pt x="79" y="6"/>
                    <a:pt x="62" y="3"/>
                  </a:cubicBezTo>
                  <a:cubicBezTo>
                    <a:pt x="58" y="2"/>
                    <a:pt x="36" y="0"/>
                    <a:pt x="20" y="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3" name="Freeform 82">
              <a:extLst>
                <a:ext uri="{FF2B5EF4-FFF2-40B4-BE49-F238E27FC236}">
                  <a16:creationId xmlns:a16="http://schemas.microsoft.com/office/drawing/2014/main" id="{12533A20-1BA4-425E-A7E8-DE114E530F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2163" y="1465262"/>
              <a:ext cx="131763" cy="55563"/>
            </a:xfrm>
            <a:custGeom>
              <a:avLst/>
              <a:gdLst>
                <a:gd name="T0" fmla="*/ 29 w 31"/>
                <a:gd name="T1" fmla="*/ 13 h 13"/>
                <a:gd name="T2" fmla="*/ 28 w 31"/>
                <a:gd name="T3" fmla="*/ 12 h 13"/>
                <a:gd name="T4" fmla="*/ 17 w 31"/>
                <a:gd name="T5" fmla="*/ 4 h 13"/>
                <a:gd name="T6" fmla="*/ 3 w 31"/>
                <a:gd name="T7" fmla="*/ 11 h 13"/>
                <a:gd name="T8" fmla="*/ 1 w 31"/>
                <a:gd name="T9" fmla="*/ 12 h 13"/>
                <a:gd name="T10" fmla="*/ 0 w 31"/>
                <a:gd name="T11" fmla="*/ 9 h 13"/>
                <a:gd name="T12" fmla="*/ 17 w 31"/>
                <a:gd name="T13" fmla="*/ 1 h 13"/>
                <a:gd name="T14" fmla="*/ 31 w 31"/>
                <a:gd name="T15" fmla="*/ 11 h 13"/>
                <a:gd name="T16" fmla="*/ 30 w 31"/>
                <a:gd name="T17" fmla="*/ 13 h 13"/>
                <a:gd name="T18" fmla="*/ 29 w 31"/>
                <a:gd name="T1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13">
                  <a:moveTo>
                    <a:pt x="29" y="13"/>
                  </a:moveTo>
                  <a:cubicBezTo>
                    <a:pt x="29" y="13"/>
                    <a:pt x="28" y="13"/>
                    <a:pt x="28" y="12"/>
                  </a:cubicBezTo>
                  <a:cubicBezTo>
                    <a:pt x="26" y="7"/>
                    <a:pt x="22" y="4"/>
                    <a:pt x="17" y="4"/>
                  </a:cubicBezTo>
                  <a:cubicBezTo>
                    <a:pt x="11" y="3"/>
                    <a:pt x="6" y="6"/>
                    <a:pt x="3" y="11"/>
                  </a:cubicBezTo>
                  <a:cubicBezTo>
                    <a:pt x="2" y="12"/>
                    <a:pt x="1" y="12"/>
                    <a:pt x="1" y="12"/>
                  </a:cubicBezTo>
                  <a:cubicBezTo>
                    <a:pt x="0" y="11"/>
                    <a:pt x="0" y="10"/>
                    <a:pt x="0" y="9"/>
                  </a:cubicBezTo>
                  <a:cubicBezTo>
                    <a:pt x="4" y="4"/>
                    <a:pt x="10" y="0"/>
                    <a:pt x="17" y="1"/>
                  </a:cubicBezTo>
                  <a:cubicBezTo>
                    <a:pt x="23" y="1"/>
                    <a:pt x="28" y="5"/>
                    <a:pt x="31" y="11"/>
                  </a:cubicBezTo>
                  <a:cubicBezTo>
                    <a:pt x="31" y="12"/>
                    <a:pt x="31" y="12"/>
                    <a:pt x="30" y="13"/>
                  </a:cubicBezTo>
                  <a:cubicBezTo>
                    <a:pt x="30" y="13"/>
                    <a:pt x="29" y="13"/>
                    <a:pt x="29" y="1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Freeform 83">
              <a:extLst>
                <a:ext uri="{FF2B5EF4-FFF2-40B4-BE49-F238E27FC236}">
                  <a16:creationId xmlns:a16="http://schemas.microsoft.com/office/drawing/2014/main" id="{50E5B454-023A-4874-AC04-9E77CF639D5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0738" y="1295400"/>
              <a:ext cx="90488" cy="38100"/>
            </a:xfrm>
            <a:custGeom>
              <a:avLst/>
              <a:gdLst>
                <a:gd name="T0" fmla="*/ 0 w 21"/>
                <a:gd name="T1" fmla="*/ 0 h 9"/>
                <a:gd name="T2" fmla="*/ 21 w 21"/>
                <a:gd name="T3" fmla="*/ 1 h 9"/>
                <a:gd name="T4" fmla="*/ 21 w 21"/>
                <a:gd name="T5" fmla="*/ 9 h 9"/>
                <a:gd name="T6" fmla="*/ 1 w 21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9">
                  <a:moveTo>
                    <a:pt x="0" y="0"/>
                  </a:moveTo>
                  <a:cubicBezTo>
                    <a:pt x="7" y="0"/>
                    <a:pt x="14" y="2"/>
                    <a:pt x="21" y="1"/>
                  </a:cubicBezTo>
                  <a:cubicBezTo>
                    <a:pt x="21" y="4"/>
                    <a:pt x="21" y="6"/>
                    <a:pt x="21" y="9"/>
                  </a:cubicBezTo>
                  <a:cubicBezTo>
                    <a:pt x="16" y="7"/>
                    <a:pt x="4" y="5"/>
                    <a:pt x="1" y="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Freeform 84">
              <a:extLst>
                <a:ext uri="{FF2B5EF4-FFF2-40B4-BE49-F238E27FC236}">
                  <a16:creationId xmlns:a16="http://schemas.microsoft.com/office/drawing/2014/main" id="{2419A307-A8A3-46DF-B534-7E6B878B7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9763" y="1325562"/>
              <a:ext cx="63500" cy="63500"/>
            </a:xfrm>
            <a:custGeom>
              <a:avLst/>
              <a:gdLst>
                <a:gd name="T0" fmla="*/ 15 w 15"/>
                <a:gd name="T1" fmla="*/ 7 h 15"/>
                <a:gd name="T2" fmla="*/ 7 w 15"/>
                <a:gd name="T3" fmla="*/ 15 h 15"/>
                <a:gd name="T4" fmla="*/ 0 w 15"/>
                <a:gd name="T5" fmla="*/ 7 h 15"/>
                <a:gd name="T6" fmla="*/ 8 w 15"/>
                <a:gd name="T7" fmla="*/ 0 h 15"/>
                <a:gd name="T8" fmla="*/ 15 w 15"/>
                <a:gd name="T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5" y="7"/>
                  </a:moveTo>
                  <a:cubicBezTo>
                    <a:pt x="15" y="12"/>
                    <a:pt x="12" y="15"/>
                    <a:pt x="7" y="15"/>
                  </a:cubicBez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Freeform 85">
              <a:extLst>
                <a:ext uri="{FF2B5EF4-FFF2-40B4-BE49-F238E27FC236}">
                  <a16:creationId xmlns:a16="http://schemas.microsoft.com/office/drawing/2014/main" id="{14B35871-296C-49C8-AE0E-19C1156A7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8701" y="1328737"/>
              <a:ext cx="63500" cy="63500"/>
            </a:xfrm>
            <a:custGeom>
              <a:avLst/>
              <a:gdLst>
                <a:gd name="T0" fmla="*/ 15 w 15"/>
                <a:gd name="T1" fmla="*/ 7 h 15"/>
                <a:gd name="T2" fmla="*/ 8 w 15"/>
                <a:gd name="T3" fmla="*/ 15 h 15"/>
                <a:gd name="T4" fmla="*/ 0 w 15"/>
                <a:gd name="T5" fmla="*/ 7 h 15"/>
                <a:gd name="T6" fmla="*/ 8 w 15"/>
                <a:gd name="T7" fmla="*/ 0 h 15"/>
                <a:gd name="T8" fmla="*/ 15 w 15"/>
                <a:gd name="T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5" y="7"/>
                  </a:moveTo>
                  <a:cubicBezTo>
                    <a:pt x="15" y="12"/>
                    <a:pt x="12" y="15"/>
                    <a:pt x="8" y="15"/>
                  </a:cubicBez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Freeform 86">
              <a:extLst>
                <a:ext uri="{FF2B5EF4-FFF2-40B4-BE49-F238E27FC236}">
                  <a16:creationId xmlns:a16="http://schemas.microsoft.com/office/drawing/2014/main" id="{340FDBAE-5475-42C6-A6A7-0A48EE73C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1038" y="1609725"/>
              <a:ext cx="382588" cy="101600"/>
            </a:xfrm>
            <a:custGeom>
              <a:avLst/>
              <a:gdLst>
                <a:gd name="T0" fmla="*/ 49 w 90"/>
                <a:gd name="T1" fmla="*/ 24 h 24"/>
                <a:gd name="T2" fmla="*/ 37 w 90"/>
                <a:gd name="T3" fmla="*/ 23 h 24"/>
                <a:gd name="T4" fmla="*/ 0 w 90"/>
                <a:gd name="T5" fmla="*/ 3 h 24"/>
                <a:gd name="T6" fmla="*/ 1 w 90"/>
                <a:gd name="T7" fmla="*/ 1 h 24"/>
                <a:gd name="T8" fmla="*/ 3 w 90"/>
                <a:gd name="T9" fmla="*/ 2 h 24"/>
                <a:gd name="T10" fmla="*/ 38 w 90"/>
                <a:gd name="T11" fmla="*/ 20 h 24"/>
                <a:gd name="T12" fmla="*/ 76 w 90"/>
                <a:gd name="T13" fmla="*/ 14 h 24"/>
                <a:gd name="T14" fmla="*/ 87 w 90"/>
                <a:gd name="T15" fmla="*/ 4 h 24"/>
                <a:gd name="T16" fmla="*/ 87 w 90"/>
                <a:gd name="T17" fmla="*/ 3 h 24"/>
                <a:gd name="T18" fmla="*/ 87 w 90"/>
                <a:gd name="T19" fmla="*/ 1 h 24"/>
                <a:gd name="T20" fmla="*/ 90 w 90"/>
                <a:gd name="T21" fmla="*/ 2 h 24"/>
                <a:gd name="T22" fmla="*/ 90 w 90"/>
                <a:gd name="T23" fmla="*/ 5 h 24"/>
                <a:gd name="T24" fmla="*/ 78 w 90"/>
                <a:gd name="T25" fmla="*/ 17 h 24"/>
                <a:gd name="T26" fmla="*/ 49 w 90"/>
                <a:gd name="T2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" h="24">
                  <a:moveTo>
                    <a:pt x="49" y="24"/>
                  </a:moveTo>
                  <a:cubicBezTo>
                    <a:pt x="45" y="24"/>
                    <a:pt x="41" y="24"/>
                    <a:pt x="37" y="23"/>
                  </a:cubicBezTo>
                  <a:cubicBezTo>
                    <a:pt x="27" y="22"/>
                    <a:pt x="5" y="16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8" y="13"/>
                    <a:pt x="28" y="19"/>
                    <a:pt x="38" y="20"/>
                  </a:cubicBezTo>
                  <a:cubicBezTo>
                    <a:pt x="50" y="22"/>
                    <a:pt x="63" y="22"/>
                    <a:pt x="76" y="14"/>
                  </a:cubicBezTo>
                  <a:cubicBezTo>
                    <a:pt x="81" y="11"/>
                    <a:pt x="86" y="7"/>
                    <a:pt x="87" y="4"/>
                  </a:cubicBezTo>
                  <a:cubicBezTo>
                    <a:pt x="87" y="4"/>
                    <a:pt x="87" y="3"/>
                    <a:pt x="87" y="3"/>
                  </a:cubicBezTo>
                  <a:cubicBezTo>
                    <a:pt x="87" y="2"/>
                    <a:pt x="87" y="2"/>
                    <a:pt x="87" y="1"/>
                  </a:cubicBezTo>
                  <a:cubicBezTo>
                    <a:pt x="88" y="1"/>
                    <a:pt x="89" y="1"/>
                    <a:pt x="90" y="2"/>
                  </a:cubicBezTo>
                  <a:cubicBezTo>
                    <a:pt x="90" y="2"/>
                    <a:pt x="90" y="4"/>
                    <a:pt x="90" y="5"/>
                  </a:cubicBezTo>
                  <a:cubicBezTo>
                    <a:pt x="89" y="9"/>
                    <a:pt x="80" y="15"/>
                    <a:pt x="78" y="17"/>
                  </a:cubicBezTo>
                  <a:cubicBezTo>
                    <a:pt x="68" y="23"/>
                    <a:pt x="59" y="24"/>
                    <a:pt x="49" y="2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Freeform 87">
              <a:extLst>
                <a:ext uri="{FF2B5EF4-FFF2-40B4-BE49-F238E27FC236}">
                  <a16:creationId xmlns:a16="http://schemas.microsoft.com/office/drawing/2014/main" id="{5563609E-3D07-4B31-94C8-72C289A56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3701" y="1308100"/>
              <a:ext cx="139700" cy="38100"/>
            </a:xfrm>
            <a:custGeom>
              <a:avLst/>
              <a:gdLst>
                <a:gd name="T0" fmla="*/ 31 w 33"/>
                <a:gd name="T1" fmla="*/ 4 h 9"/>
                <a:gd name="T2" fmla="*/ 16 w 33"/>
                <a:gd name="T3" fmla="*/ 3 h 9"/>
                <a:gd name="T4" fmla="*/ 5 w 33"/>
                <a:gd name="T5" fmla="*/ 5 h 9"/>
                <a:gd name="T6" fmla="*/ 33 w 33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9">
                  <a:moveTo>
                    <a:pt x="31" y="4"/>
                  </a:moveTo>
                  <a:cubicBezTo>
                    <a:pt x="26" y="3"/>
                    <a:pt x="20" y="3"/>
                    <a:pt x="16" y="3"/>
                  </a:cubicBezTo>
                  <a:cubicBezTo>
                    <a:pt x="13" y="3"/>
                    <a:pt x="0" y="0"/>
                    <a:pt x="5" y="5"/>
                  </a:cubicBezTo>
                  <a:cubicBezTo>
                    <a:pt x="8" y="8"/>
                    <a:pt x="33" y="9"/>
                    <a:pt x="33" y="9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9" name="Freeform 88">
              <a:extLst>
                <a:ext uri="{FF2B5EF4-FFF2-40B4-BE49-F238E27FC236}">
                  <a16:creationId xmlns:a16="http://schemas.microsoft.com/office/drawing/2014/main" id="{E7E7AD1A-E1EA-4679-A59B-EBE6E29AD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6026" y="1325562"/>
              <a:ext cx="139700" cy="33338"/>
            </a:xfrm>
            <a:custGeom>
              <a:avLst/>
              <a:gdLst>
                <a:gd name="T0" fmla="*/ 2 w 33"/>
                <a:gd name="T1" fmla="*/ 3 h 8"/>
                <a:gd name="T2" fmla="*/ 18 w 33"/>
                <a:gd name="T3" fmla="*/ 2 h 8"/>
                <a:gd name="T4" fmla="*/ 28 w 33"/>
                <a:gd name="T5" fmla="*/ 4 h 8"/>
                <a:gd name="T6" fmla="*/ 0 w 33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8">
                  <a:moveTo>
                    <a:pt x="2" y="3"/>
                  </a:moveTo>
                  <a:cubicBezTo>
                    <a:pt x="7" y="2"/>
                    <a:pt x="13" y="2"/>
                    <a:pt x="18" y="2"/>
                  </a:cubicBezTo>
                  <a:cubicBezTo>
                    <a:pt x="21" y="2"/>
                    <a:pt x="33" y="0"/>
                    <a:pt x="28" y="4"/>
                  </a:cubicBezTo>
                  <a:cubicBezTo>
                    <a:pt x="25" y="7"/>
                    <a:pt x="0" y="8"/>
                    <a:pt x="0" y="8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520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217;p38">
            <a:extLst>
              <a:ext uri="{FF2B5EF4-FFF2-40B4-BE49-F238E27FC236}">
                <a16:creationId xmlns:a16="http://schemas.microsoft.com/office/drawing/2014/main" id="{54381FC5-6F72-4750-9145-C007680BC46C}"/>
              </a:ext>
            </a:extLst>
          </p:cNvPr>
          <p:cNvSpPr txBox="1"/>
          <p:nvPr/>
        </p:nvSpPr>
        <p:spPr>
          <a:xfrm>
            <a:off x="5852527" y="865842"/>
            <a:ext cx="6033061" cy="3038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7200" b="1" kern="0">
                <a:solidFill>
                  <a:srgbClr val="3F3F3F"/>
                </a:solidFill>
                <a:latin typeface="Forte" panose="03060902040502070203" pitchFamily="66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32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20" name="Google Shape;218;p38">
            <a:extLst>
              <a:ext uri="{FF2B5EF4-FFF2-40B4-BE49-F238E27FC236}">
                <a16:creationId xmlns:a16="http://schemas.microsoft.com/office/drawing/2014/main" id="{063C1A41-5DF6-44E7-880E-6B846695DBE1}"/>
              </a:ext>
            </a:extLst>
          </p:cNvPr>
          <p:cNvSpPr txBox="1"/>
          <p:nvPr/>
        </p:nvSpPr>
        <p:spPr>
          <a:xfrm>
            <a:off x="6752040" y="3219555"/>
            <a:ext cx="4234034" cy="1989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2400" kern="0" dirty="0">
                <a:solidFill>
                  <a:srgbClr val="7F7F7F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2400" kern="0" dirty="0">
              <a:solidFill>
                <a:srgbClr val="7F7F7F"/>
              </a:solidFill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9" name="Google Shape;207;p38">
            <a:extLst>
              <a:ext uri="{FF2B5EF4-FFF2-40B4-BE49-F238E27FC236}">
                <a16:creationId xmlns:a16="http://schemas.microsoft.com/office/drawing/2014/main" id="{28B633B4-9B03-4F0A-9ACB-BFD5CAC96C86}"/>
              </a:ext>
            </a:extLst>
          </p:cNvPr>
          <p:cNvSpPr txBox="1"/>
          <p:nvPr/>
        </p:nvSpPr>
        <p:spPr>
          <a:xfrm>
            <a:off x="2679179" y="1002904"/>
            <a:ext cx="2891369" cy="900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5400" b="1" kern="0" dirty="0" err="1">
                <a:solidFill>
                  <a:srgbClr val="262626"/>
                </a:solidFill>
                <a:latin typeface="Forte" panose="03060902040502070203" pitchFamily="66" charset="0"/>
                <a:ea typeface="Red Hat Display"/>
                <a:cs typeface="Red Hat Display"/>
                <a:sym typeface="Red Hat Display"/>
              </a:rPr>
              <a:t>Bayu</a:t>
            </a:r>
            <a:endParaRPr sz="4800" kern="0" dirty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10" name="Google Shape;208;p38">
            <a:extLst>
              <a:ext uri="{FF2B5EF4-FFF2-40B4-BE49-F238E27FC236}">
                <a16:creationId xmlns:a16="http://schemas.microsoft.com/office/drawing/2014/main" id="{09D4E7FE-A597-4CF9-836B-902C45E9EDD5}"/>
              </a:ext>
            </a:extLst>
          </p:cNvPr>
          <p:cNvSpPr txBox="1"/>
          <p:nvPr/>
        </p:nvSpPr>
        <p:spPr>
          <a:xfrm>
            <a:off x="2679179" y="1771860"/>
            <a:ext cx="1716973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400" kern="0" dirty="0">
                <a:solidFill>
                  <a:srgbClr val="180161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Customer</a:t>
            </a:r>
            <a:endParaRPr sz="3600" kern="0" dirty="0">
              <a:solidFill>
                <a:srgbClr val="180161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21" name="Google Shape;219;p38">
            <a:extLst>
              <a:ext uri="{FF2B5EF4-FFF2-40B4-BE49-F238E27FC236}">
                <a16:creationId xmlns:a16="http://schemas.microsoft.com/office/drawing/2014/main" id="{53EE0C62-61DA-4B66-85EE-FC7D2022B018}"/>
              </a:ext>
            </a:extLst>
          </p:cNvPr>
          <p:cNvSpPr/>
          <p:nvPr/>
        </p:nvSpPr>
        <p:spPr>
          <a:xfrm rot="10800000" flipH="1">
            <a:off x="365406" y="2556487"/>
            <a:ext cx="5801451" cy="3785318"/>
          </a:xfrm>
          <a:custGeom>
            <a:avLst/>
            <a:gdLst/>
            <a:ahLst/>
            <a:cxnLst/>
            <a:rect l="l" t="t" r="r" b="b"/>
            <a:pathLst>
              <a:path w="3033711" h="1885880" extrusionOk="0">
                <a:moveTo>
                  <a:pt x="385910" y="1706606"/>
                </a:moveTo>
                <a:lnTo>
                  <a:pt x="714248" y="1706606"/>
                </a:lnTo>
                <a:lnTo>
                  <a:pt x="487225" y="1885880"/>
                </a:lnTo>
                <a:close/>
                <a:moveTo>
                  <a:pt x="182129" y="0"/>
                </a:moveTo>
                <a:lnTo>
                  <a:pt x="2851582" y="0"/>
                </a:lnTo>
                <a:cubicBezTo>
                  <a:pt x="2952169" y="0"/>
                  <a:pt x="3033711" y="81542"/>
                  <a:pt x="3033711" y="182129"/>
                </a:cubicBezTo>
                <a:lnTo>
                  <a:pt x="3033711" y="1524476"/>
                </a:lnTo>
                <a:cubicBezTo>
                  <a:pt x="3033711" y="1625063"/>
                  <a:pt x="2952169" y="1706605"/>
                  <a:pt x="2851582" y="1706605"/>
                </a:cubicBezTo>
                <a:lnTo>
                  <a:pt x="182129" y="1706605"/>
                </a:lnTo>
                <a:cubicBezTo>
                  <a:pt x="81542" y="1706605"/>
                  <a:pt x="0" y="1625063"/>
                  <a:pt x="0" y="1524476"/>
                </a:cubicBezTo>
                <a:lnTo>
                  <a:pt x="0" y="182129"/>
                </a:lnTo>
                <a:cubicBezTo>
                  <a:pt x="0" y="81542"/>
                  <a:pt x="81542" y="0"/>
                  <a:pt x="18212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2" name="Google Shape;220;p38">
            <a:extLst>
              <a:ext uri="{FF2B5EF4-FFF2-40B4-BE49-F238E27FC236}">
                <a16:creationId xmlns:a16="http://schemas.microsoft.com/office/drawing/2014/main" id="{0077B089-BF66-43AD-8968-EB06C3482D22}"/>
              </a:ext>
            </a:extLst>
          </p:cNvPr>
          <p:cNvSpPr/>
          <p:nvPr/>
        </p:nvSpPr>
        <p:spPr>
          <a:xfrm>
            <a:off x="672889" y="4566968"/>
            <a:ext cx="5186484" cy="114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800" i="1" kern="0">
                <a:solidFill>
                  <a:srgbClr val="595959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“Lorem ipsum dolor sit amet, consectetur adipiscing elit, sed do</a:t>
            </a:r>
            <a:endParaRPr sz="40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25" name="Google Shape;223;p38">
            <a:extLst>
              <a:ext uri="{FF2B5EF4-FFF2-40B4-BE49-F238E27FC236}">
                <a16:creationId xmlns:a16="http://schemas.microsoft.com/office/drawing/2014/main" id="{CB964669-1314-4715-BE33-2BCD8547B4F8}"/>
              </a:ext>
            </a:extLst>
          </p:cNvPr>
          <p:cNvSpPr/>
          <p:nvPr/>
        </p:nvSpPr>
        <p:spPr>
          <a:xfrm>
            <a:off x="896980" y="3427141"/>
            <a:ext cx="3227884" cy="873575"/>
          </a:xfrm>
          <a:prstGeom prst="roundRect">
            <a:avLst>
              <a:gd name="adj" fmla="val 50000"/>
            </a:avLst>
          </a:prstGeom>
          <a:solidFill>
            <a:srgbClr val="180161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6" name="Google Shape;224;p38">
            <a:extLst>
              <a:ext uri="{FF2B5EF4-FFF2-40B4-BE49-F238E27FC236}">
                <a16:creationId xmlns:a16="http://schemas.microsoft.com/office/drawing/2014/main" id="{C55F11B4-103F-4601-9415-738D0FC815EC}"/>
              </a:ext>
            </a:extLst>
          </p:cNvPr>
          <p:cNvSpPr/>
          <p:nvPr/>
        </p:nvSpPr>
        <p:spPr>
          <a:xfrm>
            <a:off x="1159943" y="3580980"/>
            <a:ext cx="2749013" cy="555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2800" kern="0" dirty="0">
                <a:solidFill>
                  <a:srgbClr val="FFFFFF"/>
                </a:solidFill>
                <a:latin typeface="Forte" panose="03060902040502070203" pitchFamily="66" charset="0"/>
                <a:ea typeface="Open Sans"/>
                <a:cs typeface="Open Sans"/>
                <a:sym typeface="Open Sans"/>
              </a:rPr>
              <a:t>@accountname</a:t>
            </a:r>
            <a:endParaRPr sz="4000" kern="0" dirty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pic>
        <p:nvPicPr>
          <p:cNvPr id="33" name="Google Shape;231;p38">
            <a:extLst>
              <a:ext uri="{FF2B5EF4-FFF2-40B4-BE49-F238E27FC236}">
                <a16:creationId xmlns:a16="http://schemas.microsoft.com/office/drawing/2014/main" id="{98F0FBB4-B3DA-4B8D-8412-A7A5B2B868D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826778" y="865841"/>
            <a:ext cx="1463040" cy="146304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19" name="Group 118">
            <a:extLst>
              <a:ext uri="{FF2B5EF4-FFF2-40B4-BE49-F238E27FC236}">
                <a16:creationId xmlns:a16="http://schemas.microsoft.com/office/drawing/2014/main" id="{DD2A8DD9-4CC0-4CEB-9646-B997B86ED40B}"/>
              </a:ext>
            </a:extLst>
          </p:cNvPr>
          <p:cNvGrpSpPr/>
          <p:nvPr/>
        </p:nvGrpSpPr>
        <p:grpSpPr>
          <a:xfrm>
            <a:off x="802514" y="1094064"/>
            <a:ext cx="1085529" cy="1367943"/>
            <a:chOff x="7805738" y="657225"/>
            <a:chExt cx="1309688" cy="1852613"/>
          </a:xfrm>
        </p:grpSpPr>
        <p:sp>
          <p:nvSpPr>
            <p:cNvPr id="120" name="Freeform 69">
              <a:extLst>
                <a:ext uri="{FF2B5EF4-FFF2-40B4-BE49-F238E27FC236}">
                  <a16:creationId xmlns:a16="http://schemas.microsoft.com/office/drawing/2014/main" id="{1BD74387-149E-47D8-BBEC-FEA09E4F4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738" y="1847850"/>
              <a:ext cx="1300163" cy="611188"/>
            </a:xfrm>
            <a:custGeom>
              <a:avLst/>
              <a:gdLst>
                <a:gd name="T0" fmla="*/ 135 w 307"/>
                <a:gd name="T1" fmla="*/ 2 h 144"/>
                <a:gd name="T2" fmla="*/ 70 w 307"/>
                <a:gd name="T3" fmla="*/ 60 h 144"/>
                <a:gd name="T4" fmla="*/ 26 w 307"/>
                <a:gd name="T5" fmla="*/ 83 h 144"/>
                <a:gd name="T6" fmla="*/ 55 w 307"/>
                <a:gd name="T7" fmla="*/ 118 h 144"/>
                <a:gd name="T8" fmla="*/ 307 w 307"/>
                <a:gd name="T9" fmla="*/ 75 h 144"/>
                <a:gd name="T10" fmla="*/ 231 w 307"/>
                <a:gd name="T11" fmla="*/ 45 h 144"/>
                <a:gd name="T12" fmla="*/ 189 w 307"/>
                <a:gd name="T13" fmla="*/ 39 h 144"/>
                <a:gd name="T14" fmla="*/ 184 w 307"/>
                <a:gd name="T1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7" h="144">
                  <a:moveTo>
                    <a:pt x="135" y="2"/>
                  </a:moveTo>
                  <a:cubicBezTo>
                    <a:pt x="148" y="46"/>
                    <a:pt x="102" y="46"/>
                    <a:pt x="70" y="60"/>
                  </a:cubicBezTo>
                  <a:cubicBezTo>
                    <a:pt x="55" y="66"/>
                    <a:pt x="39" y="72"/>
                    <a:pt x="26" y="83"/>
                  </a:cubicBezTo>
                  <a:cubicBezTo>
                    <a:pt x="0" y="104"/>
                    <a:pt x="34" y="112"/>
                    <a:pt x="55" y="118"/>
                  </a:cubicBezTo>
                  <a:cubicBezTo>
                    <a:pt x="141" y="144"/>
                    <a:pt x="241" y="142"/>
                    <a:pt x="307" y="75"/>
                  </a:cubicBezTo>
                  <a:cubicBezTo>
                    <a:pt x="293" y="53"/>
                    <a:pt x="255" y="48"/>
                    <a:pt x="231" y="45"/>
                  </a:cubicBezTo>
                  <a:cubicBezTo>
                    <a:pt x="222" y="44"/>
                    <a:pt x="196" y="44"/>
                    <a:pt x="189" y="39"/>
                  </a:cubicBezTo>
                  <a:cubicBezTo>
                    <a:pt x="182" y="33"/>
                    <a:pt x="183" y="9"/>
                    <a:pt x="18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70">
              <a:extLst>
                <a:ext uri="{FF2B5EF4-FFF2-40B4-BE49-F238E27FC236}">
                  <a16:creationId xmlns:a16="http://schemas.microsoft.com/office/drawing/2014/main" id="{4AA09965-6223-4D1B-B06E-42EE101A0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4476" y="1847850"/>
              <a:ext cx="1250950" cy="661988"/>
            </a:xfrm>
            <a:custGeom>
              <a:avLst/>
              <a:gdLst>
                <a:gd name="T0" fmla="*/ 140 w 295"/>
                <a:gd name="T1" fmla="*/ 136 h 156"/>
                <a:gd name="T2" fmla="*/ 41 w 295"/>
                <a:gd name="T3" fmla="*/ 120 h 156"/>
                <a:gd name="T4" fmla="*/ 36 w 295"/>
                <a:gd name="T5" fmla="*/ 119 h 156"/>
                <a:gd name="T6" fmla="*/ 1 w 295"/>
                <a:gd name="T7" fmla="*/ 99 h 156"/>
                <a:gd name="T8" fmla="*/ 11 w 295"/>
                <a:gd name="T9" fmla="*/ 81 h 156"/>
                <a:gd name="T10" fmla="*/ 47 w 295"/>
                <a:gd name="T11" fmla="*/ 62 h 156"/>
                <a:gd name="T12" fmla="*/ 56 w 295"/>
                <a:gd name="T13" fmla="*/ 58 h 156"/>
                <a:gd name="T14" fmla="*/ 78 w 295"/>
                <a:gd name="T15" fmla="*/ 50 h 156"/>
                <a:gd name="T16" fmla="*/ 119 w 295"/>
                <a:gd name="T17" fmla="*/ 3 h 156"/>
                <a:gd name="T18" fmla="*/ 122 w 295"/>
                <a:gd name="T19" fmla="*/ 2 h 156"/>
                <a:gd name="T20" fmla="*/ 79 w 295"/>
                <a:gd name="T21" fmla="*/ 54 h 156"/>
                <a:gd name="T22" fmla="*/ 57 w 295"/>
                <a:gd name="T23" fmla="*/ 62 h 156"/>
                <a:gd name="T24" fmla="*/ 48 w 295"/>
                <a:gd name="T25" fmla="*/ 65 h 156"/>
                <a:gd name="T26" fmla="*/ 13 w 295"/>
                <a:gd name="T27" fmla="*/ 84 h 156"/>
                <a:gd name="T28" fmla="*/ 5 w 295"/>
                <a:gd name="T29" fmla="*/ 98 h 156"/>
                <a:gd name="T30" fmla="*/ 37 w 295"/>
                <a:gd name="T31" fmla="*/ 115 h 156"/>
                <a:gd name="T32" fmla="*/ 42 w 295"/>
                <a:gd name="T33" fmla="*/ 117 h 156"/>
                <a:gd name="T34" fmla="*/ 290 w 295"/>
                <a:gd name="T35" fmla="*/ 75 h 156"/>
                <a:gd name="T36" fmla="*/ 217 w 295"/>
                <a:gd name="T37" fmla="*/ 47 h 156"/>
                <a:gd name="T38" fmla="*/ 209 w 295"/>
                <a:gd name="T39" fmla="*/ 46 h 156"/>
                <a:gd name="T40" fmla="*/ 174 w 295"/>
                <a:gd name="T41" fmla="*/ 40 h 156"/>
                <a:gd name="T42" fmla="*/ 168 w 295"/>
                <a:gd name="T43" fmla="*/ 0 h 156"/>
                <a:gd name="T44" fmla="*/ 172 w 295"/>
                <a:gd name="T45" fmla="*/ 0 h 156"/>
                <a:gd name="T46" fmla="*/ 177 w 295"/>
                <a:gd name="T47" fmla="*/ 37 h 156"/>
                <a:gd name="T48" fmla="*/ 209 w 295"/>
                <a:gd name="T49" fmla="*/ 43 h 156"/>
                <a:gd name="T50" fmla="*/ 217 w 295"/>
                <a:gd name="T51" fmla="*/ 43 h 156"/>
                <a:gd name="T52" fmla="*/ 294 w 295"/>
                <a:gd name="T53" fmla="*/ 74 h 156"/>
                <a:gd name="T54" fmla="*/ 295 w 295"/>
                <a:gd name="T55" fmla="*/ 75 h 156"/>
                <a:gd name="T56" fmla="*/ 294 w 295"/>
                <a:gd name="T57" fmla="*/ 76 h 156"/>
                <a:gd name="T58" fmla="*/ 140 w 295"/>
                <a:gd name="T59" fmla="*/ 13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5" h="156">
                  <a:moveTo>
                    <a:pt x="140" y="136"/>
                  </a:moveTo>
                  <a:cubicBezTo>
                    <a:pt x="109" y="136"/>
                    <a:pt x="75" y="131"/>
                    <a:pt x="41" y="120"/>
                  </a:cubicBezTo>
                  <a:cubicBezTo>
                    <a:pt x="39" y="120"/>
                    <a:pt x="38" y="119"/>
                    <a:pt x="36" y="119"/>
                  </a:cubicBezTo>
                  <a:cubicBezTo>
                    <a:pt x="21" y="114"/>
                    <a:pt x="3" y="109"/>
                    <a:pt x="1" y="99"/>
                  </a:cubicBezTo>
                  <a:cubicBezTo>
                    <a:pt x="0" y="94"/>
                    <a:pt x="3" y="88"/>
                    <a:pt x="11" y="81"/>
                  </a:cubicBezTo>
                  <a:cubicBezTo>
                    <a:pt x="21" y="72"/>
                    <a:pt x="34" y="67"/>
                    <a:pt x="47" y="62"/>
                  </a:cubicBezTo>
                  <a:cubicBezTo>
                    <a:pt x="50" y="61"/>
                    <a:pt x="53" y="59"/>
                    <a:pt x="56" y="58"/>
                  </a:cubicBezTo>
                  <a:cubicBezTo>
                    <a:pt x="63" y="55"/>
                    <a:pt x="71" y="53"/>
                    <a:pt x="78" y="50"/>
                  </a:cubicBezTo>
                  <a:cubicBezTo>
                    <a:pt x="105" y="42"/>
                    <a:pt x="129" y="35"/>
                    <a:pt x="119" y="3"/>
                  </a:cubicBezTo>
                  <a:cubicBezTo>
                    <a:pt x="122" y="2"/>
                    <a:pt x="122" y="2"/>
                    <a:pt x="122" y="2"/>
                  </a:cubicBezTo>
                  <a:cubicBezTo>
                    <a:pt x="133" y="37"/>
                    <a:pt x="106" y="46"/>
                    <a:pt x="79" y="54"/>
                  </a:cubicBezTo>
                  <a:cubicBezTo>
                    <a:pt x="72" y="56"/>
                    <a:pt x="64" y="59"/>
                    <a:pt x="57" y="62"/>
                  </a:cubicBezTo>
                  <a:cubicBezTo>
                    <a:pt x="54" y="63"/>
                    <a:pt x="51" y="64"/>
                    <a:pt x="48" y="65"/>
                  </a:cubicBezTo>
                  <a:cubicBezTo>
                    <a:pt x="36" y="70"/>
                    <a:pt x="23" y="76"/>
                    <a:pt x="13" y="84"/>
                  </a:cubicBezTo>
                  <a:cubicBezTo>
                    <a:pt x="7" y="90"/>
                    <a:pt x="4" y="94"/>
                    <a:pt x="5" y="98"/>
                  </a:cubicBezTo>
                  <a:cubicBezTo>
                    <a:pt x="7" y="106"/>
                    <a:pt x="24" y="111"/>
                    <a:pt x="37" y="115"/>
                  </a:cubicBezTo>
                  <a:cubicBezTo>
                    <a:pt x="39" y="116"/>
                    <a:pt x="40" y="116"/>
                    <a:pt x="42" y="117"/>
                  </a:cubicBezTo>
                  <a:cubicBezTo>
                    <a:pt x="90" y="131"/>
                    <a:pt x="210" y="156"/>
                    <a:pt x="290" y="75"/>
                  </a:cubicBezTo>
                  <a:cubicBezTo>
                    <a:pt x="276" y="54"/>
                    <a:pt x="236" y="49"/>
                    <a:pt x="217" y="47"/>
                  </a:cubicBezTo>
                  <a:cubicBezTo>
                    <a:pt x="215" y="47"/>
                    <a:pt x="212" y="47"/>
                    <a:pt x="209" y="46"/>
                  </a:cubicBezTo>
                  <a:cubicBezTo>
                    <a:pt x="193" y="45"/>
                    <a:pt x="179" y="44"/>
                    <a:pt x="174" y="40"/>
                  </a:cubicBezTo>
                  <a:cubicBezTo>
                    <a:pt x="165" y="33"/>
                    <a:pt x="168" y="0"/>
                    <a:pt x="168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0" y="13"/>
                    <a:pt x="171" y="33"/>
                    <a:pt x="177" y="37"/>
                  </a:cubicBezTo>
                  <a:cubicBezTo>
                    <a:pt x="181" y="41"/>
                    <a:pt x="199" y="42"/>
                    <a:pt x="209" y="43"/>
                  </a:cubicBezTo>
                  <a:cubicBezTo>
                    <a:pt x="212" y="43"/>
                    <a:pt x="215" y="43"/>
                    <a:pt x="217" y="43"/>
                  </a:cubicBezTo>
                  <a:cubicBezTo>
                    <a:pt x="239" y="46"/>
                    <a:pt x="280" y="50"/>
                    <a:pt x="294" y="74"/>
                  </a:cubicBezTo>
                  <a:cubicBezTo>
                    <a:pt x="295" y="75"/>
                    <a:pt x="295" y="75"/>
                    <a:pt x="295" y="75"/>
                  </a:cubicBezTo>
                  <a:cubicBezTo>
                    <a:pt x="294" y="76"/>
                    <a:pt x="294" y="76"/>
                    <a:pt x="294" y="76"/>
                  </a:cubicBezTo>
                  <a:cubicBezTo>
                    <a:pt x="256" y="116"/>
                    <a:pt x="202" y="136"/>
                    <a:pt x="140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2" name="Freeform 71">
              <a:extLst>
                <a:ext uri="{FF2B5EF4-FFF2-40B4-BE49-F238E27FC236}">
                  <a16:creationId xmlns:a16="http://schemas.microsoft.com/office/drawing/2014/main" id="{52628B96-4009-4AA4-85C6-C59BEE91BE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738" y="2025650"/>
              <a:ext cx="1300163" cy="433388"/>
            </a:xfrm>
            <a:custGeom>
              <a:avLst/>
              <a:gdLst>
                <a:gd name="T0" fmla="*/ 231 w 307"/>
                <a:gd name="T1" fmla="*/ 3 h 102"/>
                <a:gd name="T2" fmla="*/ 199 w 307"/>
                <a:gd name="T3" fmla="*/ 0 h 102"/>
                <a:gd name="T4" fmla="*/ 118 w 307"/>
                <a:gd name="T5" fmla="*/ 1 h 102"/>
                <a:gd name="T6" fmla="*/ 70 w 307"/>
                <a:gd name="T7" fmla="*/ 18 h 102"/>
                <a:gd name="T8" fmla="*/ 26 w 307"/>
                <a:gd name="T9" fmla="*/ 41 h 102"/>
                <a:gd name="T10" fmla="*/ 55 w 307"/>
                <a:gd name="T11" fmla="*/ 76 h 102"/>
                <a:gd name="T12" fmla="*/ 307 w 307"/>
                <a:gd name="T13" fmla="*/ 33 h 102"/>
                <a:gd name="T14" fmla="*/ 231 w 307"/>
                <a:gd name="T15" fmla="*/ 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7" h="102">
                  <a:moveTo>
                    <a:pt x="231" y="3"/>
                  </a:moveTo>
                  <a:cubicBezTo>
                    <a:pt x="225" y="3"/>
                    <a:pt x="210" y="2"/>
                    <a:pt x="199" y="0"/>
                  </a:cubicBezTo>
                  <a:cubicBezTo>
                    <a:pt x="178" y="14"/>
                    <a:pt x="139" y="20"/>
                    <a:pt x="118" y="1"/>
                  </a:cubicBezTo>
                  <a:cubicBezTo>
                    <a:pt x="105" y="8"/>
                    <a:pt x="86" y="11"/>
                    <a:pt x="70" y="18"/>
                  </a:cubicBezTo>
                  <a:cubicBezTo>
                    <a:pt x="55" y="24"/>
                    <a:pt x="39" y="30"/>
                    <a:pt x="26" y="41"/>
                  </a:cubicBezTo>
                  <a:cubicBezTo>
                    <a:pt x="0" y="62"/>
                    <a:pt x="34" y="70"/>
                    <a:pt x="55" y="76"/>
                  </a:cubicBezTo>
                  <a:cubicBezTo>
                    <a:pt x="141" y="102"/>
                    <a:pt x="241" y="100"/>
                    <a:pt x="307" y="33"/>
                  </a:cubicBezTo>
                  <a:cubicBezTo>
                    <a:pt x="293" y="11"/>
                    <a:pt x="255" y="6"/>
                    <a:pt x="23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72">
              <a:extLst>
                <a:ext uri="{FF2B5EF4-FFF2-40B4-BE49-F238E27FC236}">
                  <a16:creationId xmlns:a16="http://schemas.microsoft.com/office/drawing/2014/main" id="{A0029154-2F7C-48A5-B3A7-B38F287DFB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64476" y="2017712"/>
              <a:ext cx="1250950" cy="407988"/>
            </a:xfrm>
            <a:custGeom>
              <a:avLst/>
              <a:gdLst>
                <a:gd name="T0" fmla="*/ 140 w 295"/>
                <a:gd name="T1" fmla="*/ 96 h 96"/>
                <a:gd name="T2" fmla="*/ 140 w 295"/>
                <a:gd name="T3" fmla="*/ 96 h 96"/>
                <a:gd name="T4" fmla="*/ 41 w 295"/>
                <a:gd name="T5" fmla="*/ 80 h 96"/>
                <a:gd name="T6" fmla="*/ 36 w 295"/>
                <a:gd name="T7" fmla="*/ 79 h 96"/>
                <a:gd name="T8" fmla="*/ 1 w 295"/>
                <a:gd name="T9" fmla="*/ 59 h 96"/>
                <a:gd name="T10" fmla="*/ 11 w 295"/>
                <a:gd name="T11" fmla="*/ 41 h 96"/>
                <a:gd name="T12" fmla="*/ 47 w 295"/>
                <a:gd name="T13" fmla="*/ 22 h 96"/>
                <a:gd name="T14" fmla="*/ 56 w 295"/>
                <a:gd name="T15" fmla="*/ 18 h 96"/>
                <a:gd name="T16" fmla="*/ 78 w 295"/>
                <a:gd name="T17" fmla="*/ 10 h 96"/>
                <a:gd name="T18" fmla="*/ 103 w 295"/>
                <a:gd name="T19" fmla="*/ 1 h 96"/>
                <a:gd name="T20" fmla="*/ 105 w 295"/>
                <a:gd name="T21" fmla="*/ 1 h 96"/>
                <a:gd name="T22" fmla="*/ 106 w 295"/>
                <a:gd name="T23" fmla="*/ 1 h 96"/>
                <a:gd name="T24" fmla="*/ 140 w 295"/>
                <a:gd name="T25" fmla="*/ 13 h 96"/>
                <a:gd name="T26" fmla="*/ 184 w 295"/>
                <a:gd name="T27" fmla="*/ 1 h 96"/>
                <a:gd name="T28" fmla="*/ 185 w 295"/>
                <a:gd name="T29" fmla="*/ 0 h 96"/>
                <a:gd name="T30" fmla="*/ 186 w 295"/>
                <a:gd name="T31" fmla="*/ 0 h 96"/>
                <a:gd name="T32" fmla="*/ 209 w 295"/>
                <a:gd name="T33" fmla="*/ 3 h 96"/>
                <a:gd name="T34" fmla="*/ 217 w 295"/>
                <a:gd name="T35" fmla="*/ 3 h 96"/>
                <a:gd name="T36" fmla="*/ 294 w 295"/>
                <a:gd name="T37" fmla="*/ 34 h 96"/>
                <a:gd name="T38" fmla="*/ 295 w 295"/>
                <a:gd name="T39" fmla="*/ 35 h 96"/>
                <a:gd name="T40" fmla="*/ 294 w 295"/>
                <a:gd name="T41" fmla="*/ 36 h 96"/>
                <a:gd name="T42" fmla="*/ 140 w 295"/>
                <a:gd name="T43" fmla="*/ 96 h 96"/>
                <a:gd name="T44" fmla="*/ 104 w 295"/>
                <a:gd name="T45" fmla="*/ 5 h 96"/>
                <a:gd name="T46" fmla="*/ 79 w 295"/>
                <a:gd name="T47" fmla="*/ 14 h 96"/>
                <a:gd name="T48" fmla="*/ 57 w 295"/>
                <a:gd name="T49" fmla="*/ 22 h 96"/>
                <a:gd name="T50" fmla="*/ 48 w 295"/>
                <a:gd name="T51" fmla="*/ 25 h 96"/>
                <a:gd name="T52" fmla="*/ 13 w 295"/>
                <a:gd name="T53" fmla="*/ 44 h 96"/>
                <a:gd name="T54" fmla="*/ 5 w 295"/>
                <a:gd name="T55" fmla="*/ 58 h 96"/>
                <a:gd name="T56" fmla="*/ 37 w 295"/>
                <a:gd name="T57" fmla="*/ 75 h 96"/>
                <a:gd name="T58" fmla="*/ 42 w 295"/>
                <a:gd name="T59" fmla="*/ 77 h 96"/>
                <a:gd name="T60" fmla="*/ 140 w 295"/>
                <a:gd name="T61" fmla="*/ 92 h 96"/>
                <a:gd name="T62" fmla="*/ 290 w 295"/>
                <a:gd name="T63" fmla="*/ 35 h 96"/>
                <a:gd name="T64" fmla="*/ 217 w 295"/>
                <a:gd name="T65" fmla="*/ 7 h 96"/>
                <a:gd name="T66" fmla="*/ 209 w 295"/>
                <a:gd name="T67" fmla="*/ 6 h 96"/>
                <a:gd name="T68" fmla="*/ 186 w 295"/>
                <a:gd name="T69" fmla="*/ 4 h 96"/>
                <a:gd name="T70" fmla="*/ 140 w 295"/>
                <a:gd name="T71" fmla="*/ 17 h 96"/>
                <a:gd name="T72" fmla="*/ 104 w 295"/>
                <a:gd name="T73" fmla="*/ 5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5" h="96">
                  <a:moveTo>
                    <a:pt x="140" y="96"/>
                  </a:moveTo>
                  <a:cubicBezTo>
                    <a:pt x="140" y="96"/>
                    <a:pt x="140" y="96"/>
                    <a:pt x="140" y="96"/>
                  </a:cubicBezTo>
                  <a:cubicBezTo>
                    <a:pt x="108" y="96"/>
                    <a:pt x="75" y="91"/>
                    <a:pt x="41" y="80"/>
                  </a:cubicBezTo>
                  <a:cubicBezTo>
                    <a:pt x="39" y="80"/>
                    <a:pt x="38" y="79"/>
                    <a:pt x="36" y="79"/>
                  </a:cubicBezTo>
                  <a:cubicBezTo>
                    <a:pt x="21" y="74"/>
                    <a:pt x="3" y="69"/>
                    <a:pt x="1" y="59"/>
                  </a:cubicBezTo>
                  <a:cubicBezTo>
                    <a:pt x="0" y="54"/>
                    <a:pt x="3" y="48"/>
                    <a:pt x="11" y="41"/>
                  </a:cubicBezTo>
                  <a:cubicBezTo>
                    <a:pt x="21" y="32"/>
                    <a:pt x="34" y="27"/>
                    <a:pt x="47" y="22"/>
                  </a:cubicBezTo>
                  <a:cubicBezTo>
                    <a:pt x="50" y="21"/>
                    <a:pt x="53" y="19"/>
                    <a:pt x="56" y="18"/>
                  </a:cubicBezTo>
                  <a:cubicBezTo>
                    <a:pt x="63" y="15"/>
                    <a:pt x="71" y="13"/>
                    <a:pt x="78" y="10"/>
                  </a:cubicBezTo>
                  <a:cubicBezTo>
                    <a:pt x="87" y="7"/>
                    <a:pt x="96" y="5"/>
                    <a:pt x="103" y="1"/>
                  </a:cubicBezTo>
                  <a:cubicBezTo>
                    <a:pt x="105" y="1"/>
                    <a:pt x="105" y="1"/>
                    <a:pt x="105" y="1"/>
                  </a:cubicBezTo>
                  <a:cubicBezTo>
                    <a:pt x="106" y="1"/>
                    <a:pt x="106" y="1"/>
                    <a:pt x="106" y="1"/>
                  </a:cubicBezTo>
                  <a:cubicBezTo>
                    <a:pt x="116" y="11"/>
                    <a:pt x="130" y="13"/>
                    <a:pt x="140" y="13"/>
                  </a:cubicBezTo>
                  <a:cubicBezTo>
                    <a:pt x="155" y="13"/>
                    <a:pt x="172" y="8"/>
                    <a:pt x="184" y="1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93" y="2"/>
                    <a:pt x="202" y="2"/>
                    <a:pt x="209" y="3"/>
                  </a:cubicBezTo>
                  <a:cubicBezTo>
                    <a:pt x="212" y="3"/>
                    <a:pt x="215" y="3"/>
                    <a:pt x="217" y="3"/>
                  </a:cubicBezTo>
                  <a:cubicBezTo>
                    <a:pt x="239" y="6"/>
                    <a:pt x="280" y="10"/>
                    <a:pt x="294" y="34"/>
                  </a:cubicBezTo>
                  <a:cubicBezTo>
                    <a:pt x="295" y="35"/>
                    <a:pt x="295" y="35"/>
                    <a:pt x="295" y="35"/>
                  </a:cubicBezTo>
                  <a:cubicBezTo>
                    <a:pt x="294" y="36"/>
                    <a:pt x="294" y="36"/>
                    <a:pt x="294" y="36"/>
                  </a:cubicBezTo>
                  <a:cubicBezTo>
                    <a:pt x="256" y="75"/>
                    <a:pt x="203" y="96"/>
                    <a:pt x="140" y="96"/>
                  </a:cubicBezTo>
                  <a:close/>
                  <a:moveTo>
                    <a:pt x="104" y="5"/>
                  </a:moveTo>
                  <a:cubicBezTo>
                    <a:pt x="97" y="9"/>
                    <a:pt x="88" y="11"/>
                    <a:pt x="79" y="14"/>
                  </a:cubicBezTo>
                  <a:cubicBezTo>
                    <a:pt x="72" y="16"/>
                    <a:pt x="64" y="19"/>
                    <a:pt x="57" y="22"/>
                  </a:cubicBezTo>
                  <a:cubicBezTo>
                    <a:pt x="54" y="23"/>
                    <a:pt x="51" y="24"/>
                    <a:pt x="48" y="25"/>
                  </a:cubicBezTo>
                  <a:cubicBezTo>
                    <a:pt x="36" y="30"/>
                    <a:pt x="23" y="36"/>
                    <a:pt x="13" y="44"/>
                  </a:cubicBezTo>
                  <a:cubicBezTo>
                    <a:pt x="7" y="50"/>
                    <a:pt x="4" y="54"/>
                    <a:pt x="5" y="58"/>
                  </a:cubicBezTo>
                  <a:cubicBezTo>
                    <a:pt x="7" y="66"/>
                    <a:pt x="24" y="71"/>
                    <a:pt x="37" y="75"/>
                  </a:cubicBezTo>
                  <a:cubicBezTo>
                    <a:pt x="39" y="76"/>
                    <a:pt x="40" y="76"/>
                    <a:pt x="42" y="77"/>
                  </a:cubicBezTo>
                  <a:cubicBezTo>
                    <a:pt x="76" y="87"/>
                    <a:pt x="109" y="92"/>
                    <a:pt x="140" y="92"/>
                  </a:cubicBezTo>
                  <a:cubicBezTo>
                    <a:pt x="201" y="92"/>
                    <a:pt x="253" y="72"/>
                    <a:pt x="290" y="35"/>
                  </a:cubicBezTo>
                  <a:cubicBezTo>
                    <a:pt x="276" y="14"/>
                    <a:pt x="236" y="9"/>
                    <a:pt x="217" y="7"/>
                  </a:cubicBezTo>
                  <a:cubicBezTo>
                    <a:pt x="215" y="7"/>
                    <a:pt x="212" y="7"/>
                    <a:pt x="209" y="6"/>
                  </a:cubicBezTo>
                  <a:cubicBezTo>
                    <a:pt x="202" y="6"/>
                    <a:pt x="193" y="5"/>
                    <a:pt x="186" y="4"/>
                  </a:cubicBezTo>
                  <a:cubicBezTo>
                    <a:pt x="173" y="12"/>
                    <a:pt x="156" y="17"/>
                    <a:pt x="140" y="17"/>
                  </a:cubicBezTo>
                  <a:cubicBezTo>
                    <a:pt x="125" y="17"/>
                    <a:pt x="113" y="13"/>
                    <a:pt x="104" y="5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4" name="Freeform 73">
              <a:extLst>
                <a:ext uri="{FF2B5EF4-FFF2-40B4-BE49-F238E27FC236}">
                  <a16:creationId xmlns:a16="http://schemas.microsoft.com/office/drawing/2014/main" id="{18E85E88-49E0-43E4-90D4-A99F7CEEF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5438" y="1285875"/>
              <a:ext cx="161925" cy="293688"/>
            </a:xfrm>
            <a:custGeom>
              <a:avLst/>
              <a:gdLst>
                <a:gd name="T0" fmla="*/ 6 w 38"/>
                <a:gd name="T1" fmla="*/ 39 h 69"/>
                <a:gd name="T2" fmla="*/ 38 w 38"/>
                <a:gd name="T3" fmla="*/ 48 h 69"/>
                <a:gd name="T4" fmla="*/ 32 w 38"/>
                <a:gd name="T5" fmla="*/ 15 h 69"/>
                <a:gd name="T6" fmla="*/ 6 w 38"/>
                <a:gd name="T7" fmla="*/ 3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69">
                  <a:moveTo>
                    <a:pt x="6" y="39"/>
                  </a:moveTo>
                  <a:cubicBezTo>
                    <a:pt x="10" y="52"/>
                    <a:pt x="33" y="69"/>
                    <a:pt x="38" y="48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14" y="0"/>
                    <a:pt x="0" y="22"/>
                    <a:pt x="6" y="3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Freeform 74">
              <a:extLst>
                <a:ext uri="{FF2B5EF4-FFF2-40B4-BE49-F238E27FC236}">
                  <a16:creationId xmlns:a16="http://schemas.microsoft.com/office/drawing/2014/main" id="{A5F222CC-BF31-4CFF-9E2C-854A25186C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50201" y="1325562"/>
              <a:ext cx="165100" cy="211138"/>
            </a:xfrm>
            <a:custGeom>
              <a:avLst/>
              <a:gdLst>
                <a:gd name="T0" fmla="*/ 27 w 39"/>
                <a:gd name="T1" fmla="*/ 50 h 50"/>
                <a:gd name="T2" fmla="*/ 27 w 39"/>
                <a:gd name="T3" fmla="*/ 50 h 50"/>
                <a:gd name="T4" fmla="*/ 3 w 39"/>
                <a:gd name="T5" fmla="*/ 31 h 50"/>
                <a:gd name="T6" fmla="*/ 6 w 39"/>
                <a:gd name="T7" fmla="*/ 7 h 50"/>
                <a:gd name="T8" fmla="*/ 19 w 39"/>
                <a:gd name="T9" fmla="*/ 0 h 50"/>
                <a:gd name="T10" fmla="*/ 32 w 39"/>
                <a:gd name="T11" fmla="*/ 5 h 50"/>
                <a:gd name="T12" fmla="*/ 32 w 39"/>
                <a:gd name="T13" fmla="*/ 5 h 50"/>
                <a:gd name="T14" fmla="*/ 39 w 39"/>
                <a:gd name="T15" fmla="*/ 39 h 50"/>
                <a:gd name="T16" fmla="*/ 39 w 39"/>
                <a:gd name="T17" fmla="*/ 39 h 50"/>
                <a:gd name="T18" fmla="*/ 27 w 39"/>
                <a:gd name="T19" fmla="*/ 50 h 50"/>
                <a:gd name="T20" fmla="*/ 19 w 39"/>
                <a:gd name="T21" fmla="*/ 3 h 50"/>
                <a:gd name="T22" fmla="*/ 9 w 39"/>
                <a:gd name="T23" fmla="*/ 9 h 50"/>
                <a:gd name="T24" fmla="*/ 6 w 39"/>
                <a:gd name="T25" fmla="*/ 30 h 50"/>
                <a:gd name="T26" fmla="*/ 27 w 39"/>
                <a:gd name="T27" fmla="*/ 47 h 50"/>
                <a:gd name="T28" fmla="*/ 36 w 39"/>
                <a:gd name="T29" fmla="*/ 39 h 50"/>
                <a:gd name="T30" fmla="*/ 29 w 39"/>
                <a:gd name="T31" fmla="*/ 7 h 50"/>
                <a:gd name="T32" fmla="*/ 19 w 39"/>
                <a:gd name="T33" fmla="*/ 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50">
                  <a:moveTo>
                    <a:pt x="27" y="50"/>
                  </a:moveTo>
                  <a:cubicBezTo>
                    <a:pt x="27" y="50"/>
                    <a:pt x="27" y="50"/>
                    <a:pt x="27" y="50"/>
                  </a:cubicBezTo>
                  <a:cubicBezTo>
                    <a:pt x="18" y="50"/>
                    <a:pt x="7" y="40"/>
                    <a:pt x="3" y="31"/>
                  </a:cubicBezTo>
                  <a:cubicBezTo>
                    <a:pt x="0" y="23"/>
                    <a:pt x="2" y="14"/>
                    <a:pt x="6" y="7"/>
                  </a:cubicBezTo>
                  <a:cubicBezTo>
                    <a:pt x="10" y="2"/>
                    <a:pt x="14" y="0"/>
                    <a:pt x="19" y="0"/>
                  </a:cubicBezTo>
                  <a:cubicBezTo>
                    <a:pt x="23" y="0"/>
                    <a:pt x="28" y="1"/>
                    <a:pt x="32" y="5"/>
                  </a:cubicBezTo>
                  <a:cubicBezTo>
                    <a:pt x="32" y="5"/>
                    <a:pt x="32" y="5"/>
                    <a:pt x="32" y="5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7" y="49"/>
                    <a:pt x="31" y="50"/>
                    <a:pt x="27" y="50"/>
                  </a:cubicBezTo>
                  <a:close/>
                  <a:moveTo>
                    <a:pt x="19" y="3"/>
                  </a:moveTo>
                  <a:cubicBezTo>
                    <a:pt x="15" y="3"/>
                    <a:pt x="12" y="5"/>
                    <a:pt x="9" y="9"/>
                  </a:cubicBezTo>
                  <a:cubicBezTo>
                    <a:pt x="5" y="14"/>
                    <a:pt x="4" y="23"/>
                    <a:pt x="6" y="30"/>
                  </a:cubicBezTo>
                  <a:cubicBezTo>
                    <a:pt x="9" y="37"/>
                    <a:pt x="20" y="47"/>
                    <a:pt x="27" y="47"/>
                  </a:cubicBezTo>
                  <a:cubicBezTo>
                    <a:pt x="31" y="47"/>
                    <a:pt x="34" y="44"/>
                    <a:pt x="36" y="39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6" y="4"/>
                    <a:pt x="22" y="3"/>
                    <a:pt x="19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6" name="Freeform 75">
              <a:extLst>
                <a:ext uri="{FF2B5EF4-FFF2-40B4-BE49-F238E27FC236}">
                  <a16:creationId xmlns:a16="http://schemas.microsoft.com/office/drawing/2014/main" id="{7EE4A542-B605-460E-926F-A0AB2954A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0001" y="1298575"/>
              <a:ext cx="169863" cy="288925"/>
            </a:xfrm>
            <a:custGeom>
              <a:avLst/>
              <a:gdLst>
                <a:gd name="T0" fmla="*/ 8 w 40"/>
                <a:gd name="T1" fmla="*/ 15 h 68"/>
                <a:gd name="T2" fmla="*/ 33 w 40"/>
                <a:gd name="T3" fmla="*/ 39 h 68"/>
                <a:gd name="T4" fmla="*/ 0 w 40"/>
                <a:gd name="T5" fmla="*/ 47 h 68"/>
                <a:gd name="T6" fmla="*/ 8 w 40"/>
                <a:gd name="T7" fmla="*/ 1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68">
                  <a:moveTo>
                    <a:pt x="8" y="15"/>
                  </a:moveTo>
                  <a:cubicBezTo>
                    <a:pt x="26" y="0"/>
                    <a:pt x="40" y="22"/>
                    <a:pt x="33" y="39"/>
                  </a:cubicBezTo>
                  <a:cubicBezTo>
                    <a:pt x="28" y="51"/>
                    <a:pt x="5" y="68"/>
                    <a:pt x="0" y="47"/>
                  </a:cubicBezTo>
                  <a:lnTo>
                    <a:pt x="8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7" name="Freeform 76">
              <a:extLst>
                <a:ext uri="{FF2B5EF4-FFF2-40B4-BE49-F238E27FC236}">
                  <a16:creationId xmlns:a16="http://schemas.microsoft.com/office/drawing/2014/main" id="{3886F3F6-3158-4CCE-9165-30DE2D4AE6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86826" y="1333500"/>
              <a:ext cx="165100" cy="215900"/>
            </a:xfrm>
            <a:custGeom>
              <a:avLst/>
              <a:gdLst>
                <a:gd name="T0" fmla="*/ 11 w 39"/>
                <a:gd name="T1" fmla="*/ 51 h 51"/>
                <a:gd name="T2" fmla="*/ 0 w 39"/>
                <a:gd name="T3" fmla="*/ 39 h 51"/>
                <a:gd name="T4" fmla="*/ 0 w 39"/>
                <a:gd name="T5" fmla="*/ 39 h 51"/>
                <a:gd name="T6" fmla="*/ 7 w 39"/>
                <a:gd name="T7" fmla="*/ 6 h 51"/>
                <a:gd name="T8" fmla="*/ 8 w 39"/>
                <a:gd name="T9" fmla="*/ 5 h 51"/>
                <a:gd name="T10" fmla="*/ 20 w 39"/>
                <a:gd name="T11" fmla="*/ 0 h 51"/>
                <a:gd name="T12" fmla="*/ 33 w 39"/>
                <a:gd name="T13" fmla="*/ 8 h 51"/>
                <a:gd name="T14" fmla="*/ 36 w 39"/>
                <a:gd name="T15" fmla="*/ 32 h 51"/>
                <a:gd name="T16" fmla="*/ 11 w 39"/>
                <a:gd name="T17" fmla="*/ 51 h 51"/>
                <a:gd name="T18" fmla="*/ 3 w 39"/>
                <a:gd name="T19" fmla="*/ 39 h 51"/>
                <a:gd name="T20" fmla="*/ 11 w 39"/>
                <a:gd name="T21" fmla="*/ 47 h 51"/>
                <a:gd name="T22" fmla="*/ 33 w 39"/>
                <a:gd name="T23" fmla="*/ 31 h 51"/>
                <a:gd name="T24" fmla="*/ 30 w 39"/>
                <a:gd name="T25" fmla="*/ 9 h 51"/>
                <a:gd name="T26" fmla="*/ 10 w 39"/>
                <a:gd name="T27" fmla="*/ 7 h 51"/>
                <a:gd name="T28" fmla="*/ 3 w 39"/>
                <a:gd name="T29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51">
                  <a:moveTo>
                    <a:pt x="11" y="51"/>
                  </a:moveTo>
                  <a:cubicBezTo>
                    <a:pt x="8" y="51"/>
                    <a:pt x="2" y="4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2" y="2"/>
                    <a:pt x="16" y="0"/>
                    <a:pt x="20" y="0"/>
                  </a:cubicBezTo>
                  <a:cubicBezTo>
                    <a:pt x="25" y="0"/>
                    <a:pt x="30" y="3"/>
                    <a:pt x="33" y="8"/>
                  </a:cubicBezTo>
                  <a:cubicBezTo>
                    <a:pt x="38" y="14"/>
                    <a:pt x="39" y="24"/>
                    <a:pt x="36" y="32"/>
                  </a:cubicBezTo>
                  <a:cubicBezTo>
                    <a:pt x="32" y="40"/>
                    <a:pt x="21" y="51"/>
                    <a:pt x="11" y="51"/>
                  </a:cubicBezTo>
                  <a:close/>
                  <a:moveTo>
                    <a:pt x="3" y="39"/>
                  </a:moveTo>
                  <a:cubicBezTo>
                    <a:pt x="4" y="44"/>
                    <a:pt x="7" y="47"/>
                    <a:pt x="11" y="47"/>
                  </a:cubicBezTo>
                  <a:cubicBezTo>
                    <a:pt x="19" y="47"/>
                    <a:pt x="30" y="38"/>
                    <a:pt x="33" y="31"/>
                  </a:cubicBezTo>
                  <a:cubicBezTo>
                    <a:pt x="35" y="24"/>
                    <a:pt x="34" y="15"/>
                    <a:pt x="30" y="9"/>
                  </a:cubicBezTo>
                  <a:cubicBezTo>
                    <a:pt x="26" y="2"/>
                    <a:pt x="18" y="1"/>
                    <a:pt x="10" y="7"/>
                  </a:cubicBezTo>
                  <a:lnTo>
                    <a:pt x="3" y="39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8" name="Freeform 77">
              <a:extLst>
                <a:ext uri="{FF2B5EF4-FFF2-40B4-BE49-F238E27FC236}">
                  <a16:creationId xmlns:a16="http://schemas.microsoft.com/office/drawing/2014/main" id="{D06B0E2C-BDBC-4CAE-BF3E-CFD1A7473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3063" y="657225"/>
              <a:ext cx="1033463" cy="1423988"/>
            </a:xfrm>
            <a:custGeom>
              <a:avLst/>
              <a:gdLst>
                <a:gd name="T0" fmla="*/ 18 w 244"/>
                <a:gd name="T1" fmla="*/ 77 h 335"/>
                <a:gd name="T2" fmla="*/ 58 w 244"/>
                <a:gd name="T3" fmla="*/ 29 h 335"/>
                <a:gd name="T4" fmla="*/ 216 w 244"/>
                <a:gd name="T5" fmla="*/ 59 h 335"/>
                <a:gd name="T6" fmla="*/ 208 w 244"/>
                <a:gd name="T7" fmla="*/ 222 h 335"/>
                <a:gd name="T8" fmla="*/ 68 w 244"/>
                <a:gd name="T9" fmla="*/ 292 h 335"/>
                <a:gd name="T10" fmla="*/ 38 w 244"/>
                <a:gd name="T11" fmla="*/ 242 h 335"/>
                <a:gd name="T12" fmla="*/ 18 w 244"/>
                <a:gd name="T13" fmla="*/ 77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335">
                  <a:moveTo>
                    <a:pt x="18" y="77"/>
                  </a:moveTo>
                  <a:cubicBezTo>
                    <a:pt x="25" y="58"/>
                    <a:pt x="38" y="41"/>
                    <a:pt x="58" y="29"/>
                  </a:cubicBezTo>
                  <a:cubicBezTo>
                    <a:pt x="107" y="0"/>
                    <a:pt x="181" y="7"/>
                    <a:pt x="216" y="59"/>
                  </a:cubicBezTo>
                  <a:cubicBezTo>
                    <a:pt x="244" y="102"/>
                    <a:pt x="224" y="177"/>
                    <a:pt x="208" y="222"/>
                  </a:cubicBezTo>
                  <a:cubicBezTo>
                    <a:pt x="189" y="276"/>
                    <a:pt x="123" y="335"/>
                    <a:pt x="68" y="292"/>
                  </a:cubicBezTo>
                  <a:cubicBezTo>
                    <a:pt x="53" y="280"/>
                    <a:pt x="45" y="259"/>
                    <a:pt x="38" y="242"/>
                  </a:cubicBezTo>
                  <a:cubicBezTo>
                    <a:pt x="20" y="197"/>
                    <a:pt x="0" y="128"/>
                    <a:pt x="18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78">
              <a:extLst>
                <a:ext uri="{FF2B5EF4-FFF2-40B4-BE49-F238E27FC236}">
                  <a16:creationId xmlns:a16="http://schemas.microsoft.com/office/drawing/2014/main" id="{4236C56C-B521-48C8-A783-AC4BFE6178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80363" y="700087"/>
              <a:ext cx="1049338" cy="1270000"/>
            </a:xfrm>
            <a:custGeom>
              <a:avLst/>
              <a:gdLst>
                <a:gd name="T0" fmla="*/ 111 w 248"/>
                <a:gd name="T1" fmla="*/ 298 h 299"/>
                <a:gd name="T2" fmla="*/ 70 w 248"/>
                <a:gd name="T3" fmla="*/ 283 h 299"/>
                <a:gd name="T4" fmla="*/ 41 w 248"/>
                <a:gd name="T5" fmla="*/ 236 h 299"/>
                <a:gd name="T6" fmla="*/ 40 w 248"/>
                <a:gd name="T7" fmla="*/ 233 h 299"/>
                <a:gd name="T8" fmla="*/ 20 w 248"/>
                <a:gd name="T9" fmla="*/ 67 h 299"/>
                <a:gd name="T10" fmla="*/ 60 w 248"/>
                <a:gd name="T11" fmla="*/ 18 h 299"/>
                <a:gd name="T12" fmla="*/ 127 w 248"/>
                <a:gd name="T13" fmla="*/ 0 h 299"/>
                <a:gd name="T14" fmla="*/ 220 w 248"/>
                <a:gd name="T15" fmla="*/ 48 h 299"/>
                <a:gd name="T16" fmla="*/ 213 w 248"/>
                <a:gd name="T17" fmla="*/ 212 h 299"/>
                <a:gd name="T18" fmla="*/ 111 w 248"/>
                <a:gd name="T19" fmla="*/ 298 h 299"/>
                <a:gd name="T20" fmla="*/ 127 w 248"/>
                <a:gd name="T21" fmla="*/ 4 h 299"/>
                <a:gd name="T22" fmla="*/ 62 w 248"/>
                <a:gd name="T23" fmla="*/ 21 h 299"/>
                <a:gd name="T24" fmla="*/ 23 w 248"/>
                <a:gd name="T25" fmla="*/ 68 h 299"/>
                <a:gd name="T26" fmla="*/ 43 w 248"/>
                <a:gd name="T27" fmla="*/ 231 h 299"/>
                <a:gd name="T28" fmla="*/ 44 w 248"/>
                <a:gd name="T29" fmla="*/ 235 h 299"/>
                <a:gd name="T30" fmla="*/ 72 w 248"/>
                <a:gd name="T31" fmla="*/ 281 h 299"/>
                <a:gd name="T32" fmla="*/ 111 w 248"/>
                <a:gd name="T33" fmla="*/ 295 h 299"/>
                <a:gd name="T34" fmla="*/ 210 w 248"/>
                <a:gd name="T35" fmla="*/ 211 h 299"/>
                <a:gd name="T36" fmla="*/ 218 w 248"/>
                <a:gd name="T37" fmla="*/ 50 h 299"/>
                <a:gd name="T38" fmla="*/ 127 w 248"/>
                <a:gd name="T39" fmla="*/ 4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8" h="299">
                  <a:moveTo>
                    <a:pt x="111" y="298"/>
                  </a:moveTo>
                  <a:cubicBezTo>
                    <a:pt x="97" y="298"/>
                    <a:pt x="83" y="293"/>
                    <a:pt x="70" y="283"/>
                  </a:cubicBezTo>
                  <a:cubicBezTo>
                    <a:pt x="56" y="272"/>
                    <a:pt x="48" y="253"/>
                    <a:pt x="41" y="236"/>
                  </a:cubicBezTo>
                  <a:cubicBezTo>
                    <a:pt x="40" y="233"/>
                    <a:pt x="40" y="233"/>
                    <a:pt x="40" y="233"/>
                  </a:cubicBezTo>
                  <a:cubicBezTo>
                    <a:pt x="24" y="194"/>
                    <a:pt x="0" y="121"/>
                    <a:pt x="20" y="67"/>
                  </a:cubicBezTo>
                  <a:cubicBezTo>
                    <a:pt x="27" y="46"/>
                    <a:pt x="41" y="29"/>
                    <a:pt x="60" y="18"/>
                  </a:cubicBezTo>
                  <a:cubicBezTo>
                    <a:pt x="79" y="6"/>
                    <a:pt x="103" y="0"/>
                    <a:pt x="127" y="0"/>
                  </a:cubicBezTo>
                  <a:cubicBezTo>
                    <a:pt x="166" y="1"/>
                    <a:pt x="200" y="18"/>
                    <a:pt x="220" y="48"/>
                  </a:cubicBezTo>
                  <a:cubicBezTo>
                    <a:pt x="248" y="89"/>
                    <a:pt x="231" y="160"/>
                    <a:pt x="213" y="212"/>
                  </a:cubicBezTo>
                  <a:cubicBezTo>
                    <a:pt x="198" y="255"/>
                    <a:pt x="156" y="299"/>
                    <a:pt x="111" y="298"/>
                  </a:cubicBezTo>
                  <a:close/>
                  <a:moveTo>
                    <a:pt x="127" y="4"/>
                  </a:moveTo>
                  <a:cubicBezTo>
                    <a:pt x="104" y="3"/>
                    <a:pt x="81" y="9"/>
                    <a:pt x="62" y="21"/>
                  </a:cubicBezTo>
                  <a:cubicBezTo>
                    <a:pt x="43" y="32"/>
                    <a:pt x="30" y="48"/>
                    <a:pt x="23" y="68"/>
                  </a:cubicBezTo>
                  <a:cubicBezTo>
                    <a:pt x="4" y="121"/>
                    <a:pt x="27" y="193"/>
                    <a:pt x="43" y="231"/>
                  </a:cubicBezTo>
                  <a:cubicBezTo>
                    <a:pt x="44" y="235"/>
                    <a:pt x="44" y="235"/>
                    <a:pt x="44" y="235"/>
                  </a:cubicBezTo>
                  <a:cubicBezTo>
                    <a:pt x="51" y="252"/>
                    <a:pt x="59" y="270"/>
                    <a:pt x="72" y="281"/>
                  </a:cubicBezTo>
                  <a:cubicBezTo>
                    <a:pt x="84" y="290"/>
                    <a:pt x="97" y="295"/>
                    <a:pt x="111" y="295"/>
                  </a:cubicBezTo>
                  <a:cubicBezTo>
                    <a:pt x="154" y="296"/>
                    <a:pt x="195" y="252"/>
                    <a:pt x="210" y="211"/>
                  </a:cubicBezTo>
                  <a:cubicBezTo>
                    <a:pt x="228" y="160"/>
                    <a:pt x="244" y="90"/>
                    <a:pt x="218" y="50"/>
                  </a:cubicBezTo>
                  <a:cubicBezTo>
                    <a:pt x="198" y="21"/>
                    <a:pt x="165" y="4"/>
                    <a:pt x="127" y="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0" name="Freeform 79">
              <a:extLst>
                <a:ext uri="{FF2B5EF4-FFF2-40B4-BE49-F238E27FC236}">
                  <a16:creationId xmlns:a16="http://schemas.microsoft.com/office/drawing/2014/main" id="{5D2C442A-23F1-4012-B064-ECA94127DC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1638" y="657225"/>
              <a:ext cx="987425" cy="833438"/>
            </a:xfrm>
            <a:custGeom>
              <a:avLst/>
              <a:gdLst>
                <a:gd name="T0" fmla="*/ 209 w 233"/>
                <a:gd name="T1" fmla="*/ 59 h 196"/>
                <a:gd name="T2" fmla="*/ 51 w 233"/>
                <a:gd name="T3" fmla="*/ 29 h 196"/>
                <a:gd name="T4" fmla="*/ 11 w 233"/>
                <a:gd name="T5" fmla="*/ 77 h 196"/>
                <a:gd name="T6" fmla="*/ 12 w 233"/>
                <a:gd name="T7" fmla="*/ 182 h 196"/>
                <a:gd name="T8" fmla="*/ 19 w 233"/>
                <a:gd name="T9" fmla="*/ 130 h 196"/>
                <a:gd name="T10" fmla="*/ 34 w 233"/>
                <a:gd name="T11" fmla="*/ 109 h 196"/>
                <a:gd name="T12" fmla="*/ 36 w 233"/>
                <a:gd name="T13" fmla="*/ 78 h 196"/>
                <a:gd name="T14" fmla="*/ 84 w 233"/>
                <a:gd name="T15" fmla="*/ 50 h 196"/>
                <a:gd name="T16" fmla="*/ 150 w 233"/>
                <a:gd name="T17" fmla="*/ 46 h 196"/>
                <a:gd name="T18" fmla="*/ 183 w 233"/>
                <a:gd name="T19" fmla="*/ 88 h 196"/>
                <a:gd name="T20" fmla="*/ 187 w 233"/>
                <a:gd name="T21" fmla="*/ 118 h 196"/>
                <a:gd name="T22" fmla="*/ 206 w 233"/>
                <a:gd name="T23" fmla="*/ 142 h 196"/>
                <a:gd name="T24" fmla="*/ 210 w 233"/>
                <a:gd name="T25" fmla="*/ 196 h 196"/>
                <a:gd name="T26" fmla="*/ 209 w 233"/>
                <a:gd name="T27" fmla="*/ 59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3" h="196">
                  <a:moveTo>
                    <a:pt x="209" y="59"/>
                  </a:moveTo>
                  <a:cubicBezTo>
                    <a:pt x="174" y="7"/>
                    <a:pt x="100" y="0"/>
                    <a:pt x="51" y="29"/>
                  </a:cubicBezTo>
                  <a:cubicBezTo>
                    <a:pt x="31" y="41"/>
                    <a:pt x="18" y="58"/>
                    <a:pt x="11" y="77"/>
                  </a:cubicBezTo>
                  <a:cubicBezTo>
                    <a:pt x="0" y="109"/>
                    <a:pt x="3" y="146"/>
                    <a:pt x="12" y="182"/>
                  </a:cubicBezTo>
                  <a:cubicBezTo>
                    <a:pt x="25" y="170"/>
                    <a:pt x="4" y="145"/>
                    <a:pt x="19" y="130"/>
                  </a:cubicBezTo>
                  <a:cubicBezTo>
                    <a:pt x="27" y="122"/>
                    <a:pt x="32" y="120"/>
                    <a:pt x="34" y="109"/>
                  </a:cubicBezTo>
                  <a:cubicBezTo>
                    <a:pt x="36" y="99"/>
                    <a:pt x="34" y="88"/>
                    <a:pt x="36" y="78"/>
                  </a:cubicBezTo>
                  <a:cubicBezTo>
                    <a:pt x="42" y="57"/>
                    <a:pt x="66" y="54"/>
                    <a:pt x="84" y="50"/>
                  </a:cubicBezTo>
                  <a:cubicBezTo>
                    <a:pt x="104" y="45"/>
                    <a:pt x="129" y="42"/>
                    <a:pt x="150" y="46"/>
                  </a:cubicBezTo>
                  <a:cubicBezTo>
                    <a:pt x="176" y="50"/>
                    <a:pt x="184" y="63"/>
                    <a:pt x="183" y="88"/>
                  </a:cubicBezTo>
                  <a:cubicBezTo>
                    <a:pt x="182" y="99"/>
                    <a:pt x="179" y="108"/>
                    <a:pt x="187" y="118"/>
                  </a:cubicBezTo>
                  <a:cubicBezTo>
                    <a:pt x="194" y="127"/>
                    <a:pt x="204" y="131"/>
                    <a:pt x="206" y="142"/>
                  </a:cubicBezTo>
                  <a:cubicBezTo>
                    <a:pt x="207" y="149"/>
                    <a:pt x="200" y="189"/>
                    <a:pt x="210" y="196"/>
                  </a:cubicBezTo>
                  <a:cubicBezTo>
                    <a:pt x="223" y="152"/>
                    <a:pt x="233" y="94"/>
                    <a:pt x="209" y="5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1" name="Freeform 80">
              <a:extLst>
                <a:ext uri="{FF2B5EF4-FFF2-40B4-BE49-F238E27FC236}">
                  <a16:creationId xmlns:a16="http://schemas.microsoft.com/office/drawing/2014/main" id="{557D566B-153C-472D-8353-10DCD72844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5301" y="1227137"/>
              <a:ext cx="347663" cy="258763"/>
            </a:xfrm>
            <a:custGeom>
              <a:avLst/>
              <a:gdLst>
                <a:gd name="T0" fmla="*/ 63 w 82"/>
                <a:gd name="T1" fmla="*/ 8 h 61"/>
                <a:gd name="T2" fmla="*/ 74 w 82"/>
                <a:gd name="T3" fmla="*/ 8 h 61"/>
                <a:gd name="T4" fmla="*/ 66 w 82"/>
                <a:gd name="T5" fmla="*/ 42 h 61"/>
                <a:gd name="T6" fmla="*/ 37 w 82"/>
                <a:gd name="T7" fmla="*/ 53 h 61"/>
                <a:gd name="T8" fmla="*/ 32 w 82"/>
                <a:gd name="T9" fmla="*/ 53 h 61"/>
                <a:gd name="T10" fmla="*/ 11 w 82"/>
                <a:gd name="T11" fmla="*/ 32 h 61"/>
                <a:gd name="T12" fmla="*/ 12 w 82"/>
                <a:gd name="T13" fmla="*/ 15 h 61"/>
                <a:gd name="T14" fmla="*/ 21 w 82"/>
                <a:gd name="T15" fmla="*/ 10 h 61"/>
                <a:gd name="T16" fmla="*/ 63 w 82"/>
                <a:gd name="T17" fmla="*/ 8 h 61"/>
                <a:gd name="T18" fmla="*/ 63 w 82"/>
                <a:gd name="T19" fmla="*/ 0 h 61"/>
                <a:gd name="T20" fmla="*/ 20 w 82"/>
                <a:gd name="T21" fmla="*/ 3 h 61"/>
                <a:gd name="T22" fmla="*/ 3 w 82"/>
                <a:gd name="T23" fmla="*/ 34 h 61"/>
                <a:gd name="T24" fmla="*/ 31 w 82"/>
                <a:gd name="T25" fmla="*/ 60 h 61"/>
                <a:gd name="T26" fmla="*/ 37 w 82"/>
                <a:gd name="T27" fmla="*/ 61 h 61"/>
                <a:gd name="T28" fmla="*/ 72 w 82"/>
                <a:gd name="T29" fmla="*/ 47 h 61"/>
                <a:gd name="T30" fmla="*/ 81 w 82"/>
                <a:gd name="T31" fmla="*/ 5 h 61"/>
                <a:gd name="T32" fmla="*/ 80 w 82"/>
                <a:gd name="T33" fmla="*/ 4 h 61"/>
                <a:gd name="T34" fmla="*/ 63 w 82"/>
                <a:gd name="T35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61">
                  <a:moveTo>
                    <a:pt x="63" y="8"/>
                  </a:moveTo>
                  <a:cubicBezTo>
                    <a:pt x="68" y="8"/>
                    <a:pt x="72" y="8"/>
                    <a:pt x="74" y="8"/>
                  </a:cubicBezTo>
                  <a:cubicBezTo>
                    <a:pt x="74" y="20"/>
                    <a:pt x="72" y="36"/>
                    <a:pt x="66" y="42"/>
                  </a:cubicBezTo>
                  <a:cubicBezTo>
                    <a:pt x="58" y="52"/>
                    <a:pt x="45" y="53"/>
                    <a:pt x="37" y="53"/>
                  </a:cubicBezTo>
                  <a:cubicBezTo>
                    <a:pt x="35" y="53"/>
                    <a:pt x="33" y="53"/>
                    <a:pt x="32" y="53"/>
                  </a:cubicBezTo>
                  <a:cubicBezTo>
                    <a:pt x="19" y="51"/>
                    <a:pt x="14" y="46"/>
                    <a:pt x="11" y="32"/>
                  </a:cubicBezTo>
                  <a:cubicBezTo>
                    <a:pt x="9" y="24"/>
                    <a:pt x="9" y="19"/>
                    <a:pt x="12" y="15"/>
                  </a:cubicBezTo>
                  <a:cubicBezTo>
                    <a:pt x="13" y="13"/>
                    <a:pt x="16" y="11"/>
                    <a:pt x="21" y="10"/>
                  </a:cubicBezTo>
                  <a:cubicBezTo>
                    <a:pt x="25" y="9"/>
                    <a:pt x="47" y="8"/>
                    <a:pt x="63" y="8"/>
                  </a:cubicBezTo>
                  <a:moveTo>
                    <a:pt x="63" y="0"/>
                  </a:moveTo>
                  <a:cubicBezTo>
                    <a:pt x="47" y="0"/>
                    <a:pt x="24" y="2"/>
                    <a:pt x="20" y="3"/>
                  </a:cubicBezTo>
                  <a:cubicBezTo>
                    <a:pt x="3" y="5"/>
                    <a:pt x="0" y="18"/>
                    <a:pt x="3" y="34"/>
                  </a:cubicBezTo>
                  <a:cubicBezTo>
                    <a:pt x="7" y="49"/>
                    <a:pt x="14" y="59"/>
                    <a:pt x="31" y="60"/>
                  </a:cubicBezTo>
                  <a:cubicBezTo>
                    <a:pt x="33" y="60"/>
                    <a:pt x="35" y="61"/>
                    <a:pt x="37" y="61"/>
                  </a:cubicBezTo>
                  <a:cubicBezTo>
                    <a:pt x="50" y="61"/>
                    <a:pt x="64" y="58"/>
                    <a:pt x="72" y="47"/>
                  </a:cubicBezTo>
                  <a:cubicBezTo>
                    <a:pt x="80" y="37"/>
                    <a:pt x="82" y="18"/>
                    <a:pt x="81" y="5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1" y="1"/>
                    <a:pt x="73" y="0"/>
                    <a:pt x="63" y="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2" name="Freeform 81">
              <a:extLst>
                <a:ext uri="{FF2B5EF4-FFF2-40B4-BE49-F238E27FC236}">
                  <a16:creationId xmlns:a16="http://schemas.microsoft.com/office/drawing/2014/main" id="{3E9FCB5B-15F4-4992-8764-356822AE7F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18526" y="1231900"/>
              <a:ext cx="346075" cy="258763"/>
            </a:xfrm>
            <a:custGeom>
              <a:avLst/>
              <a:gdLst>
                <a:gd name="T0" fmla="*/ 20 w 82"/>
                <a:gd name="T1" fmla="*/ 7 h 61"/>
                <a:gd name="T2" fmla="*/ 61 w 82"/>
                <a:gd name="T3" fmla="*/ 11 h 61"/>
                <a:gd name="T4" fmla="*/ 71 w 82"/>
                <a:gd name="T5" fmla="*/ 16 h 61"/>
                <a:gd name="T6" fmla="*/ 71 w 82"/>
                <a:gd name="T7" fmla="*/ 33 h 61"/>
                <a:gd name="T8" fmla="*/ 50 w 82"/>
                <a:gd name="T9" fmla="*/ 53 h 61"/>
                <a:gd name="T10" fmla="*/ 44 w 82"/>
                <a:gd name="T11" fmla="*/ 53 h 61"/>
                <a:gd name="T12" fmla="*/ 16 w 82"/>
                <a:gd name="T13" fmla="*/ 42 h 61"/>
                <a:gd name="T14" fmla="*/ 9 w 82"/>
                <a:gd name="T15" fmla="*/ 8 h 61"/>
                <a:gd name="T16" fmla="*/ 20 w 82"/>
                <a:gd name="T17" fmla="*/ 7 h 61"/>
                <a:gd name="T18" fmla="*/ 20 w 82"/>
                <a:gd name="T19" fmla="*/ 0 h 61"/>
                <a:gd name="T20" fmla="*/ 2 w 82"/>
                <a:gd name="T21" fmla="*/ 3 h 61"/>
                <a:gd name="T22" fmla="*/ 1 w 82"/>
                <a:gd name="T23" fmla="*/ 4 h 61"/>
                <a:gd name="T24" fmla="*/ 9 w 82"/>
                <a:gd name="T25" fmla="*/ 47 h 61"/>
                <a:gd name="T26" fmla="*/ 44 w 82"/>
                <a:gd name="T27" fmla="*/ 61 h 61"/>
                <a:gd name="T28" fmla="*/ 50 w 82"/>
                <a:gd name="T29" fmla="*/ 61 h 61"/>
                <a:gd name="T30" fmla="*/ 79 w 82"/>
                <a:gd name="T31" fmla="*/ 34 h 61"/>
                <a:gd name="T32" fmla="*/ 62 w 82"/>
                <a:gd name="T33" fmla="*/ 3 h 61"/>
                <a:gd name="T34" fmla="*/ 20 w 82"/>
                <a:gd name="T35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61">
                  <a:moveTo>
                    <a:pt x="20" y="7"/>
                  </a:moveTo>
                  <a:cubicBezTo>
                    <a:pt x="35" y="8"/>
                    <a:pt x="57" y="10"/>
                    <a:pt x="61" y="11"/>
                  </a:cubicBezTo>
                  <a:cubicBezTo>
                    <a:pt x="66" y="12"/>
                    <a:pt x="69" y="13"/>
                    <a:pt x="71" y="16"/>
                  </a:cubicBezTo>
                  <a:cubicBezTo>
                    <a:pt x="73" y="19"/>
                    <a:pt x="73" y="25"/>
                    <a:pt x="71" y="33"/>
                  </a:cubicBezTo>
                  <a:cubicBezTo>
                    <a:pt x="68" y="46"/>
                    <a:pt x="62" y="52"/>
                    <a:pt x="50" y="53"/>
                  </a:cubicBezTo>
                  <a:cubicBezTo>
                    <a:pt x="48" y="53"/>
                    <a:pt x="46" y="53"/>
                    <a:pt x="44" y="53"/>
                  </a:cubicBezTo>
                  <a:cubicBezTo>
                    <a:pt x="37" y="53"/>
                    <a:pt x="23" y="51"/>
                    <a:pt x="16" y="42"/>
                  </a:cubicBezTo>
                  <a:cubicBezTo>
                    <a:pt x="10" y="35"/>
                    <a:pt x="8" y="20"/>
                    <a:pt x="9" y="8"/>
                  </a:cubicBezTo>
                  <a:cubicBezTo>
                    <a:pt x="11" y="8"/>
                    <a:pt x="14" y="7"/>
                    <a:pt x="20" y="7"/>
                  </a:cubicBezTo>
                  <a:moveTo>
                    <a:pt x="20" y="0"/>
                  </a:moveTo>
                  <a:cubicBezTo>
                    <a:pt x="10" y="0"/>
                    <a:pt x="2" y="0"/>
                    <a:pt x="2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17"/>
                    <a:pt x="2" y="37"/>
                    <a:pt x="9" y="47"/>
                  </a:cubicBezTo>
                  <a:cubicBezTo>
                    <a:pt x="18" y="57"/>
                    <a:pt x="32" y="61"/>
                    <a:pt x="44" y="61"/>
                  </a:cubicBezTo>
                  <a:cubicBezTo>
                    <a:pt x="46" y="61"/>
                    <a:pt x="48" y="61"/>
                    <a:pt x="50" y="61"/>
                  </a:cubicBezTo>
                  <a:cubicBezTo>
                    <a:pt x="67" y="59"/>
                    <a:pt x="75" y="50"/>
                    <a:pt x="79" y="34"/>
                  </a:cubicBezTo>
                  <a:cubicBezTo>
                    <a:pt x="82" y="19"/>
                    <a:pt x="79" y="6"/>
                    <a:pt x="62" y="3"/>
                  </a:cubicBezTo>
                  <a:cubicBezTo>
                    <a:pt x="58" y="2"/>
                    <a:pt x="36" y="0"/>
                    <a:pt x="20" y="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3" name="Freeform 82">
              <a:extLst>
                <a:ext uri="{FF2B5EF4-FFF2-40B4-BE49-F238E27FC236}">
                  <a16:creationId xmlns:a16="http://schemas.microsoft.com/office/drawing/2014/main" id="{12533A20-1BA4-425E-A7E8-DE114E530F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2163" y="1465262"/>
              <a:ext cx="131763" cy="55563"/>
            </a:xfrm>
            <a:custGeom>
              <a:avLst/>
              <a:gdLst>
                <a:gd name="T0" fmla="*/ 29 w 31"/>
                <a:gd name="T1" fmla="*/ 13 h 13"/>
                <a:gd name="T2" fmla="*/ 28 w 31"/>
                <a:gd name="T3" fmla="*/ 12 h 13"/>
                <a:gd name="T4" fmla="*/ 17 w 31"/>
                <a:gd name="T5" fmla="*/ 4 h 13"/>
                <a:gd name="T6" fmla="*/ 3 w 31"/>
                <a:gd name="T7" fmla="*/ 11 h 13"/>
                <a:gd name="T8" fmla="*/ 1 w 31"/>
                <a:gd name="T9" fmla="*/ 12 h 13"/>
                <a:gd name="T10" fmla="*/ 0 w 31"/>
                <a:gd name="T11" fmla="*/ 9 h 13"/>
                <a:gd name="T12" fmla="*/ 17 w 31"/>
                <a:gd name="T13" fmla="*/ 1 h 13"/>
                <a:gd name="T14" fmla="*/ 31 w 31"/>
                <a:gd name="T15" fmla="*/ 11 h 13"/>
                <a:gd name="T16" fmla="*/ 30 w 31"/>
                <a:gd name="T17" fmla="*/ 13 h 13"/>
                <a:gd name="T18" fmla="*/ 29 w 31"/>
                <a:gd name="T1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13">
                  <a:moveTo>
                    <a:pt x="29" y="13"/>
                  </a:moveTo>
                  <a:cubicBezTo>
                    <a:pt x="29" y="13"/>
                    <a:pt x="28" y="13"/>
                    <a:pt x="28" y="12"/>
                  </a:cubicBezTo>
                  <a:cubicBezTo>
                    <a:pt x="26" y="7"/>
                    <a:pt x="22" y="4"/>
                    <a:pt x="17" y="4"/>
                  </a:cubicBezTo>
                  <a:cubicBezTo>
                    <a:pt x="11" y="3"/>
                    <a:pt x="6" y="6"/>
                    <a:pt x="3" y="11"/>
                  </a:cubicBezTo>
                  <a:cubicBezTo>
                    <a:pt x="2" y="12"/>
                    <a:pt x="1" y="12"/>
                    <a:pt x="1" y="12"/>
                  </a:cubicBezTo>
                  <a:cubicBezTo>
                    <a:pt x="0" y="11"/>
                    <a:pt x="0" y="10"/>
                    <a:pt x="0" y="9"/>
                  </a:cubicBezTo>
                  <a:cubicBezTo>
                    <a:pt x="4" y="4"/>
                    <a:pt x="10" y="0"/>
                    <a:pt x="17" y="1"/>
                  </a:cubicBezTo>
                  <a:cubicBezTo>
                    <a:pt x="23" y="1"/>
                    <a:pt x="28" y="5"/>
                    <a:pt x="31" y="11"/>
                  </a:cubicBezTo>
                  <a:cubicBezTo>
                    <a:pt x="31" y="12"/>
                    <a:pt x="31" y="12"/>
                    <a:pt x="30" y="13"/>
                  </a:cubicBezTo>
                  <a:cubicBezTo>
                    <a:pt x="30" y="13"/>
                    <a:pt x="29" y="13"/>
                    <a:pt x="29" y="1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Freeform 83">
              <a:extLst>
                <a:ext uri="{FF2B5EF4-FFF2-40B4-BE49-F238E27FC236}">
                  <a16:creationId xmlns:a16="http://schemas.microsoft.com/office/drawing/2014/main" id="{50E5B454-023A-4874-AC04-9E77CF639D5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0738" y="1295400"/>
              <a:ext cx="90488" cy="38100"/>
            </a:xfrm>
            <a:custGeom>
              <a:avLst/>
              <a:gdLst>
                <a:gd name="T0" fmla="*/ 0 w 21"/>
                <a:gd name="T1" fmla="*/ 0 h 9"/>
                <a:gd name="T2" fmla="*/ 21 w 21"/>
                <a:gd name="T3" fmla="*/ 1 h 9"/>
                <a:gd name="T4" fmla="*/ 21 w 21"/>
                <a:gd name="T5" fmla="*/ 9 h 9"/>
                <a:gd name="T6" fmla="*/ 1 w 21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9">
                  <a:moveTo>
                    <a:pt x="0" y="0"/>
                  </a:moveTo>
                  <a:cubicBezTo>
                    <a:pt x="7" y="0"/>
                    <a:pt x="14" y="2"/>
                    <a:pt x="21" y="1"/>
                  </a:cubicBezTo>
                  <a:cubicBezTo>
                    <a:pt x="21" y="4"/>
                    <a:pt x="21" y="6"/>
                    <a:pt x="21" y="9"/>
                  </a:cubicBezTo>
                  <a:cubicBezTo>
                    <a:pt x="16" y="7"/>
                    <a:pt x="4" y="5"/>
                    <a:pt x="1" y="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Freeform 84">
              <a:extLst>
                <a:ext uri="{FF2B5EF4-FFF2-40B4-BE49-F238E27FC236}">
                  <a16:creationId xmlns:a16="http://schemas.microsoft.com/office/drawing/2014/main" id="{2419A307-A8A3-46DF-B534-7E6B878B7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9763" y="1325562"/>
              <a:ext cx="63500" cy="63500"/>
            </a:xfrm>
            <a:custGeom>
              <a:avLst/>
              <a:gdLst>
                <a:gd name="T0" fmla="*/ 15 w 15"/>
                <a:gd name="T1" fmla="*/ 7 h 15"/>
                <a:gd name="T2" fmla="*/ 7 w 15"/>
                <a:gd name="T3" fmla="*/ 15 h 15"/>
                <a:gd name="T4" fmla="*/ 0 w 15"/>
                <a:gd name="T5" fmla="*/ 7 h 15"/>
                <a:gd name="T6" fmla="*/ 8 w 15"/>
                <a:gd name="T7" fmla="*/ 0 h 15"/>
                <a:gd name="T8" fmla="*/ 15 w 15"/>
                <a:gd name="T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5" y="7"/>
                  </a:moveTo>
                  <a:cubicBezTo>
                    <a:pt x="15" y="12"/>
                    <a:pt x="12" y="15"/>
                    <a:pt x="7" y="15"/>
                  </a:cubicBez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Freeform 85">
              <a:extLst>
                <a:ext uri="{FF2B5EF4-FFF2-40B4-BE49-F238E27FC236}">
                  <a16:creationId xmlns:a16="http://schemas.microsoft.com/office/drawing/2014/main" id="{14B35871-296C-49C8-AE0E-19C1156A7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8701" y="1328737"/>
              <a:ext cx="63500" cy="63500"/>
            </a:xfrm>
            <a:custGeom>
              <a:avLst/>
              <a:gdLst>
                <a:gd name="T0" fmla="*/ 15 w 15"/>
                <a:gd name="T1" fmla="*/ 7 h 15"/>
                <a:gd name="T2" fmla="*/ 8 w 15"/>
                <a:gd name="T3" fmla="*/ 15 h 15"/>
                <a:gd name="T4" fmla="*/ 0 w 15"/>
                <a:gd name="T5" fmla="*/ 7 h 15"/>
                <a:gd name="T6" fmla="*/ 8 w 15"/>
                <a:gd name="T7" fmla="*/ 0 h 15"/>
                <a:gd name="T8" fmla="*/ 15 w 15"/>
                <a:gd name="T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5" y="7"/>
                  </a:moveTo>
                  <a:cubicBezTo>
                    <a:pt x="15" y="12"/>
                    <a:pt x="12" y="15"/>
                    <a:pt x="8" y="15"/>
                  </a:cubicBezTo>
                  <a:cubicBezTo>
                    <a:pt x="3" y="15"/>
                    <a:pt x="0" y="11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Freeform 86">
              <a:extLst>
                <a:ext uri="{FF2B5EF4-FFF2-40B4-BE49-F238E27FC236}">
                  <a16:creationId xmlns:a16="http://schemas.microsoft.com/office/drawing/2014/main" id="{340FDBAE-5475-42C6-A6A7-0A48EE73C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1038" y="1609725"/>
              <a:ext cx="382588" cy="101600"/>
            </a:xfrm>
            <a:custGeom>
              <a:avLst/>
              <a:gdLst>
                <a:gd name="T0" fmla="*/ 49 w 90"/>
                <a:gd name="T1" fmla="*/ 24 h 24"/>
                <a:gd name="T2" fmla="*/ 37 w 90"/>
                <a:gd name="T3" fmla="*/ 23 h 24"/>
                <a:gd name="T4" fmla="*/ 0 w 90"/>
                <a:gd name="T5" fmla="*/ 3 h 24"/>
                <a:gd name="T6" fmla="*/ 1 w 90"/>
                <a:gd name="T7" fmla="*/ 1 h 24"/>
                <a:gd name="T8" fmla="*/ 3 w 90"/>
                <a:gd name="T9" fmla="*/ 2 h 24"/>
                <a:gd name="T10" fmla="*/ 38 w 90"/>
                <a:gd name="T11" fmla="*/ 20 h 24"/>
                <a:gd name="T12" fmla="*/ 76 w 90"/>
                <a:gd name="T13" fmla="*/ 14 h 24"/>
                <a:gd name="T14" fmla="*/ 87 w 90"/>
                <a:gd name="T15" fmla="*/ 4 h 24"/>
                <a:gd name="T16" fmla="*/ 87 w 90"/>
                <a:gd name="T17" fmla="*/ 3 h 24"/>
                <a:gd name="T18" fmla="*/ 87 w 90"/>
                <a:gd name="T19" fmla="*/ 1 h 24"/>
                <a:gd name="T20" fmla="*/ 90 w 90"/>
                <a:gd name="T21" fmla="*/ 2 h 24"/>
                <a:gd name="T22" fmla="*/ 90 w 90"/>
                <a:gd name="T23" fmla="*/ 5 h 24"/>
                <a:gd name="T24" fmla="*/ 78 w 90"/>
                <a:gd name="T25" fmla="*/ 17 h 24"/>
                <a:gd name="T26" fmla="*/ 49 w 90"/>
                <a:gd name="T2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" h="24">
                  <a:moveTo>
                    <a:pt x="49" y="24"/>
                  </a:moveTo>
                  <a:cubicBezTo>
                    <a:pt x="45" y="24"/>
                    <a:pt x="41" y="24"/>
                    <a:pt x="37" y="23"/>
                  </a:cubicBezTo>
                  <a:cubicBezTo>
                    <a:pt x="27" y="22"/>
                    <a:pt x="5" y="16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8" y="13"/>
                    <a:pt x="28" y="19"/>
                    <a:pt x="38" y="20"/>
                  </a:cubicBezTo>
                  <a:cubicBezTo>
                    <a:pt x="50" y="22"/>
                    <a:pt x="63" y="22"/>
                    <a:pt x="76" y="14"/>
                  </a:cubicBezTo>
                  <a:cubicBezTo>
                    <a:pt x="81" y="11"/>
                    <a:pt x="86" y="7"/>
                    <a:pt x="87" y="4"/>
                  </a:cubicBezTo>
                  <a:cubicBezTo>
                    <a:pt x="87" y="4"/>
                    <a:pt x="87" y="3"/>
                    <a:pt x="87" y="3"/>
                  </a:cubicBezTo>
                  <a:cubicBezTo>
                    <a:pt x="87" y="2"/>
                    <a:pt x="87" y="2"/>
                    <a:pt x="87" y="1"/>
                  </a:cubicBezTo>
                  <a:cubicBezTo>
                    <a:pt x="88" y="1"/>
                    <a:pt x="89" y="1"/>
                    <a:pt x="90" y="2"/>
                  </a:cubicBezTo>
                  <a:cubicBezTo>
                    <a:pt x="90" y="2"/>
                    <a:pt x="90" y="4"/>
                    <a:pt x="90" y="5"/>
                  </a:cubicBezTo>
                  <a:cubicBezTo>
                    <a:pt x="89" y="9"/>
                    <a:pt x="80" y="15"/>
                    <a:pt x="78" y="17"/>
                  </a:cubicBezTo>
                  <a:cubicBezTo>
                    <a:pt x="68" y="23"/>
                    <a:pt x="59" y="24"/>
                    <a:pt x="49" y="2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Freeform 87">
              <a:extLst>
                <a:ext uri="{FF2B5EF4-FFF2-40B4-BE49-F238E27FC236}">
                  <a16:creationId xmlns:a16="http://schemas.microsoft.com/office/drawing/2014/main" id="{5563609E-3D07-4B31-94C8-72C289A56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3701" y="1308100"/>
              <a:ext cx="139700" cy="38100"/>
            </a:xfrm>
            <a:custGeom>
              <a:avLst/>
              <a:gdLst>
                <a:gd name="T0" fmla="*/ 31 w 33"/>
                <a:gd name="T1" fmla="*/ 4 h 9"/>
                <a:gd name="T2" fmla="*/ 16 w 33"/>
                <a:gd name="T3" fmla="*/ 3 h 9"/>
                <a:gd name="T4" fmla="*/ 5 w 33"/>
                <a:gd name="T5" fmla="*/ 5 h 9"/>
                <a:gd name="T6" fmla="*/ 33 w 33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9">
                  <a:moveTo>
                    <a:pt x="31" y="4"/>
                  </a:moveTo>
                  <a:cubicBezTo>
                    <a:pt x="26" y="3"/>
                    <a:pt x="20" y="3"/>
                    <a:pt x="16" y="3"/>
                  </a:cubicBezTo>
                  <a:cubicBezTo>
                    <a:pt x="13" y="3"/>
                    <a:pt x="0" y="0"/>
                    <a:pt x="5" y="5"/>
                  </a:cubicBezTo>
                  <a:cubicBezTo>
                    <a:pt x="8" y="8"/>
                    <a:pt x="33" y="9"/>
                    <a:pt x="33" y="9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9" name="Freeform 88">
              <a:extLst>
                <a:ext uri="{FF2B5EF4-FFF2-40B4-BE49-F238E27FC236}">
                  <a16:creationId xmlns:a16="http://schemas.microsoft.com/office/drawing/2014/main" id="{E7E7AD1A-E1EA-4679-A59B-EBE6E29AD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6026" y="1325562"/>
              <a:ext cx="139700" cy="33338"/>
            </a:xfrm>
            <a:custGeom>
              <a:avLst/>
              <a:gdLst>
                <a:gd name="T0" fmla="*/ 2 w 33"/>
                <a:gd name="T1" fmla="*/ 3 h 8"/>
                <a:gd name="T2" fmla="*/ 18 w 33"/>
                <a:gd name="T3" fmla="*/ 2 h 8"/>
                <a:gd name="T4" fmla="*/ 28 w 33"/>
                <a:gd name="T5" fmla="*/ 4 h 8"/>
                <a:gd name="T6" fmla="*/ 0 w 33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8">
                  <a:moveTo>
                    <a:pt x="2" y="3"/>
                  </a:moveTo>
                  <a:cubicBezTo>
                    <a:pt x="7" y="2"/>
                    <a:pt x="13" y="2"/>
                    <a:pt x="18" y="2"/>
                  </a:cubicBezTo>
                  <a:cubicBezTo>
                    <a:pt x="21" y="2"/>
                    <a:pt x="33" y="0"/>
                    <a:pt x="28" y="4"/>
                  </a:cubicBezTo>
                  <a:cubicBezTo>
                    <a:pt x="25" y="7"/>
                    <a:pt x="0" y="8"/>
                    <a:pt x="0" y="8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4388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217;p38">
            <a:extLst>
              <a:ext uri="{FF2B5EF4-FFF2-40B4-BE49-F238E27FC236}">
                <a16:creationId xmlns:a16="http://schemas.microsoft.com/office/drawing/2014/main" id="{77870023-DDB2-4DBA-B99B-1FB10393B07E}"/>
              </a:ext>
            </a:extLst>
          </p:cNvPr>
          <p:cNvSpPr txBox="1"/>
          <p:nvPr/>
        </p:nvSpPr>
        <p:spPr>
          <a:xfrm flipH="1">
            <a:off x="365406" y="865842"/>
            <a:ext cx="6033061" cy="3038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7200" b="1" kern="0">
                <a:solidFill>
                  <a:srgbClr val="3F3F3F"/>
                </a:solidFill>
                <a:latin typeface="Forte" panose="03060902040502070203" pitchFamily="66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32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35" name="Google Shape;218;p38">
            <a:extLst>
              <a:ext uri="{FF2B5EF4-FFF2-40B4-BE49-F238E27FC236}">
                <a16:creationId xmlns:a16="http://schemas.microsoft.com/office/drawing/2014/main" id="{D27CE44E-01A2-434A-92FA-2F09D99501EA}"/>
              </a:ext>
            </a:extLst>
          </p:cNvPr>
          <p:cNvSpPr txBox="1"/>
          <p:nvPr/>
        </p:nvSpPr>
        <p:spPr>
          <a:xfrm flipH="1">
            <a:off x="1264920" y="3219555"/>
            <a:ext cx="4234034" cy="1989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2400" kern="0" dirty="0">
                <a:solidFill>
                  <a:srgbClr val="7F7F7F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2400" kern="0" dirty="0">
              <a:solidFill>
                <a:srgbClr val="7F7F7F"/>
              </a:solidFill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36" name="Google Shape;207;p38">
            <a:extLst>
              <a:ext uri="{FF2B5EF4-FFF2-40B4-BE49-F238E27FC236}">
                <a16:creationId xmlns:a16="http://schemas.microsoft.com/office/drawing/2014/main" id="{26BE88BF-824F-4BDF-9A68-55C21F4A7998}"/>
              </a:ext>
            </a:extLst>
          </p:cNvPr>
          <p:cNvSpPr txBox="1"/>
          <p:nvPr/>
        </p:nvSpPr>
        <p:spPr>
          <a:xfrm flipH="1">
            <a:off x="6680446" y="1002904"/>
            <a:ext cx="2891369" cy="900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r">
              <a:buClr>
                <a:srgbClr val="000000"/>
              </a:buClr>
              <a:buFont typeface="Arial"/>
              <a:buNone/>
            </a:pPr>
            <a:r>
              <a:rPr lang="en-US" sz="5400" b="1" kern="0" dirty="0" err="1">
                <a:solidFill>
                  <a:srgbClr val="262626"/>
                </a:solidFill>
                <a:latin typeface="Forte" panose="03060902040502070203" pitchFamily="66" charset="0"/>
                <a:ea typeface="Red Hat Display"/>
                <a:cs typeface="Red Hat Display"/>
                <a:sym typeface="Red Hat Display"/>
              </a:rPr>
              <a:t>Alya</a:t>
            </a:r>
            <a:endParaRPr sz="4800" kern="0" dirty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37" name="Google Shape;208;p38">
            <a:extLst>
              <a:ext uri="{FF2B5EF4-FFF2-40B4-BE49-F238E27FC236}">
                <a16:creationId xmlns:a16="http://schemas.microsoft.com/office/drawing/2014/main" id="{B99F1D9D-ACEB-43BB-B016-A2457F0012A8}"/>
              </a:ext>
            </a:extLst>
          </p:cNvPr>
          <p:cNvSpPr txBox="1"/>
          <p:nvPr/>
        </p:nvSpPr>
        <p:spPr>
          <a:xfrm flipH="1">
            <a:off x="7854842" y="1771860"/>
            <a:ext cx="1716973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r"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400" kern="0" dirty="0">
                <a:solidFill>
                  <a:srgbClr val="4F1787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Customer</a:t>
            </a:r>
            <a:endParaRPr sz="3600" kern="0" dirty="0">
              <a:solidFill>
                <a:srgbClr val="4F1787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39" name="Google Shape;219;p38">
            <a:extLst>
              <a:ext uri="{FF2B5EF4-FFF2-40B4-BE49-F238E27FC236}">
                <a16:creationId xmlns:a16="http://schemas.microsoft.com/office/drawing/2014/main" id="{28B6398D-BAEA-42EF-A87F-27F511BBFC8B}"/>
              </a:ext>
            </a:extLst>
          </p:cNvPr>
          <p:cNvSpPr/>
          <p:nvPr/>
        </p:nvSpPr>
        <p:spPr>
          <a:xfrm rot="10800000">
            <a:off x="6084137" y="2556487"/>
            <a:ext cx="5801451" cy="3785318"/>
          </a:xfrm>
          <a:custGeom>
            <a:avLst/>
            <a:gdLst/>
            <a:ahLst/>
            <a:cxnLst/>
            <a:rect l="l" t="t" r="r" b="b"/>
            <a:pathLst>
              <a:path w="3033711" h="1885880" extrusionOk="0">
                <a:moveTo>
                  <a:pt x="385910" y="1706606"/>
                </a:moveTo>
                <a:lnTo>
                  <a:pt x="714248" y="1706606"/>
                </a:lnTo>
                <a:lnTo>
                  <a:pt x="487225" y="1885880"/>
                </a:lnTo>
                <a:close/>
                <a:moveTo>
                  <a:pt x="182129" y="0"/>
                </a:moveTo>
                <a:lnTo>
                  <a:pt x="2851582" y="0"/>
                </a:lnTo>
                <a:cubicBezTo>
                  <a:pt x="2952169" y="0"/>
                  <a:pt x="3033711" y="81542"/>
                  <a:pt x="3033711" y="182129"/>
                </a:cubicBezTo>
                <a:lnTo>
                  <a:pt x="3033711" y="1524476"/>
                </a:lnTo>
                <a:cubicBezTo>
                  <a:pt x="3033711" y="1625063"/>
                  <a:pt x="2952169" y="1706605"/>
                  <a:pt x="2851582" y="1706605"/>
                </a:cubicBezTo>
                <a:lnTo>
                  <a:pt x="182129" y="1706605"/>
                </a:lnTo>
                <a:cubicBezTo>
                  <a:pt x="81542" y="1706605"/>
                  <a:pt x="0" y="1625063"/>
                  <a:pt x="0" y="1524476"/>
                </a:cubicBezTo>
                <a:lnTo>
                  <a:pt x="0" y="182129"/>
                </a:lnTo>
                <a:cubicBezTo>
                  <a:pt x="0" y="81542"/>
                  <a:pt x="81542" y="0"/>
                  <a:pt x="18212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40" name="Google Shape;220;p38">
            <a:extLst>
              <a:ext uri="{FF2B5EF4-FFF2-40B4-BE49-F238E27FC236}">
                <a16:creationId xmlns:a16="http://schemas.microsoft.com/office/drawing/2014/main" id="{A117DB47-27E4-4CC5-820D-16AB839DC31E}"/>
              </a:ext>
            </a:extLst>
          </p:cNvPr>
          <p:cNvSpPr/>
          <p:nvPr/>
        </p:nvSpPr>
        <p:spPr>
          <a:xfrm flipH="1">
            <a:off x="6391621" y="4566968"/>
            <a:ext cx="5186484" cy="114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800" i="1" kern="0">
                <a:solidFill>
                  <a:srgbClr val="595959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“Lorem ipsum dolor sit amet, consectetur adipiscing elit, sed do</a:t>
            </a:r>
            <a:endParaRPr sz="40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41" name="Google Shape;223;p38">
            <a:extLst>
              <a:ext uri="{FF2B5EF4-FFF2-40B4-BE49-F238E27FC236}">
                <a16:creationId xmlns:a16="http://schemas.microsoft.com/office/drawing/2014/main" id="{4FBE5BCA-CACE-4180-BC7A-70263316FA09}"/>
              </a:ext>
            </a:extLst>
          </p:cNvPr>
          <p:cNvSpPr/>
          <p:nvPr/>
        </p:nvSpPr>
        <p:spPr>
          <a:xfrm flipH="1">
            <a:off x="8126130" y="3427141"/>
            <a:ext cx="3227884" cy="873575"/>
          </a:xfrm>
          <a:prstGeom prst="roundRect">
            <a:avLst>
              <a:gd name="adj" fmla="val 50000"/>
            </a:avLst>
          </a:prstGeom>
          <a:solidFill>
            <a:srgbClr val="4F1787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42" name="Google Shape;224;p38">
            <a:extLst>
              <a:ext uri="{FF2B5EF4-FFF2-40B4-BE49-F238E27FC236}">
                <a16:creationId xmlns:a16="http://schemas.microsoft.com/office/drawing/2014/main" id="{9A7D7577-9141-4C16-982A-D97F7EC9085D}"/>
              </a:ext>
            </a:extLst>
          </p:cNvPr>
          <p:cNvSpPr/>
          <p:nvPr/>
        </p:nvSpPr>
        <p:spPr>
          <a:xfrm flipH="1">
            <a:off x="8342038" y="3580980"/>
            <a:ext cx="2749013" cy="555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2800" kern="0" dirty="0">
                <a:solidFill>
                  <a:srgbClr val="FFFFFF"/>
                </a:solidFill>
                <a:latin typeface="Forte" panose="03060902040502070203" pitchFamily="66" charset="0"/>
                <a:ea typeface="Open Sans"/>
                <a:cs typeface="Open Sans"/>
                <a:sym typeface="Open Sans"/>
              </a:rPr>
              <a:t>@accountname</a:t>
            </a:r>
            <a:endParaRPr sz="4000" kern="0" dirty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pic>
        <p:nvPicPr>
          <p:cNvPr id="43" name="Google Shape;231;p38">
            <a:extLst>
              <a:ext uri="{FF2B5EF4-FFF2-40B4-BE49-F238E27FC236}">
                <a16:creationId xmlns:a16="http://schemas.microsoft.com/office/drawing/2014/main" id="{51927944-7E55-485C-88C0-5548272A3CF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 flipH="1">
            <a:off x="9961176" y="865841"/>
            <a:ext cx="1463040" cy="146304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65" name="Group 64">
            <a:extLst>
              <a:ext uri="{FF2B5EF4-FFF2-40B4-BE49-F238E27FC236}">
                <a16:creationId xmlns:a16="http://schemas.microsoft.com/office/drawing/2014/main" id="{27BFF879-5251-4D7B-8954-00D7888B4FF2}"/>
              </a:ext>
            </a:extLst>
          </p:cNvPr>
          <p:cNvGrpSpPr/>
          <p:nvPr/>
        </p:nvGrpSpPr>
        <p:grpSpPr>
          <a:xfrm>
            <a:off x="10135839" y="1142069"/>
            <a:ext cx="1113714" cy="1512132"/>
            <a:chOff x="6026151" y="615950"/>
            <a:chExt cx="1246188" cy="1762125"/>
          </a:xfrm>
        </p:grpSpPr>
        <p:sp>
          <p:nvSpPr>
            <p:cNvPr id="66" name="Freeform 47">
              <a:extLst>
                <a:ext uri="{FF2B5EF4-FFF2-40B4-BE49-F238E27FC236}">
                  <a16:creationId xmlns:a16="http://schemas.microsoft.com/office/drawing/2014/main" id="{541239F3-2F29-4273-BA9A-DD9A85A02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6151" y="1719262"/>
              <a:ext cx="1246188" cy="658813"/>
            </a:xfrm>
            <a:custGeom>
              <a:avLst/>
              <a:gdLst>
                <a:gd name="T0" fmla="*/ 137 w 294"/>
                <a:gd name="T1" fmla="*/ 136 h 155"/>
                <a:gd name="T2" fmla="*/ 41 w 294"/>
                <a:gd name="T3" fmla="*/ 121 h 155"/>
                <a:gd name="T4" fmla="*/ 36 w 294"/>
                <a:gd name="T5" fmla="*/ 120 h 155"/>
                <a:gd name="T6" fmla="*/ 1 w 294"/>
                <a:gd name="T7" fmla="*/ 101 h 155"/>
                <a:gd name="T8" fmla="*/ 10 w 294"/>
                <a:gd name="T9" fmla="*/ 83 h 155"/>
                <a:gd name="T10" fmla="*/ 46 w 294"/>
                <a:gd name="T11" fmla="*/ 63 h 155"/>
                <a:gd name="T12" fmla="*/ 55 w 294"/>
                <a:gd name="T13" fmla="*/ 59 h 155"/>
                <a:gd name="T14" fmla="*/ 77 w 294"/>
                <a:gd name="T15" fmla="*/ 51 h 155"/>
                <a:gd name="T16" fmla="*/ 117 w 294"/>
                <a:gd name="T17" fmla="*/ 3 h 155"/>
                <a:gd name="T18" fmla="*/ 121 w 294"/>
                <a:gd name="T19" fmla="*/ 2 h 155"/>
                <a:gd name="T20" fmla="*/ 79 w 294"/>
                <a:gd name="T21" fmla="*/ 55 h 155"/>
                <a:gd name="T22" fmla="*/ 56 w 294"/>
                <a:gd name="T23" fmla="*/ 63 h 155"/>
                <a:gd name="T24" fmla="*/ 47 w 294"/>
                <a:gd name="T25" fmla="*/ 66 h 155"/>
                <a:gd name="T26" fmla="*/ 13 w 294"/>
                <a:gd name="T27" fmla="*/ 86 h 155"/>
                <a:gd name="T28" fmla="*/ 4 w 294"/>
                <a:gd name="T29" fmla="*/ 100 h 155"/>
                <a:gd name="T30" fmla="*/ 37 w 294"/>
                <a:gd name="T31" fmla="*/ 116 h 155"/>
                <a:gd name="T32" fmla="*/ 42 w 294"/>
                <a:gd name="T33" fmla="*/ 118 h 155"/>
                <a:gd name="T34" fmla="*/ 290 w 294"/>
                <a:gd name="T35" fmla="*/ 73 h 155"/>
                <a:gd name="T36" fmla="*/ 216 w 294"/>
                <a:gd name="T37" fmla="*/ 46 h 155"/>
                <a:gd name="T38" fmla="*/ 208 w 294"/>
                <a:gd name="T39" fmla="*/ 46 h 155"/>
                <a:gd name="T40" fmla="*/ 173 w 294"/>
                <a:gd name="T41" fmla="*/ 40 h 155"/>
                <a:gd name="T42" fmla="*/ 166 w 294"/>
                <a:gd name="T43" fmla="*/ 0 h 155"/>
                <a:gd name="T44" fmla="*/ 170 w 294"/>
                <a:gd name="T45" fmla="*/ 0 h 155"/>
                <a:gd name="T46" fmla="*/ 175 w 294"/>
                <a:gd name="T47" fmla="*/ 37 h 155"/>
                <a:gd name="T48" fmla="*/ 208 w 294"/>
                <a:gd name="T49" fmla="*/ 42 h 155"/>
                <a:gd name="T50" fmla="*/ 216 w 294"/>
                <a:gd name="T51" fmla="*/ 43 h 155"/>
                <a:gd name="T52" fmla="*/ 294 w 294"/>
                <a:gd name="T53" fmla="*/ 72 h 155"/>
                <a:gd name="T54" fmla="*/ 294 w 294"/>
                <a:gd name="T55" fmla="*/ 73 h 155"/>
                <a:gd name="T56" fmla="*/ 293 w 294"/>
                <a:gd name="T57" fmla="*/ 74 h 155"/>
                <a:gd name="T58" fmla="*/ 137 w 294"/>
                <a:gd name="T59" fmla="*/ 1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4" h="155">
                  <a:moveTo>
                    <a:pt x="137" y="136"/>
                  </a:moveTo>
                  <a:cubicBezTo>
                    <a:pt x="107" y="136"/>
                    <a:pt x="74" y="131"/>
                    <a:pt x="41" y="121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5"/>
                    <a:pt x="3" y="89"/>
                    <a:pt x="10" y="83"/>
                  </a:cubicBezTo>
                  <a:cubicBezTo>
                    <a:pt x="21" y="74"/>
                    <a:pt x="34" y="68"/>
                    <a:pt x="46" y="63"/>
                  </a:cubicBezTo>
                  <a:cubicBezTo>
                    <a:pt x="49" y="62"/>
                    <a:pt x="52" y="60"/>
                    <a:pt x="55" y="59"/>
                  </a:cubicBezTo>
                  <a:cubicBezTo>
                    <a:pt x="62" y="56"/>
                    <a:pt x="70" y="53"/>
                    <a:pt x="77" y="51"/>
                  </a:cubicBezTo>
                  <a:cubicBezTo>
                    <a:pt x="104" y="42"/>
                    <a:pt x="127" y="35"/>
                    <a:pt x="117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2" y="38"/>
                    <a:pt x="105" y="46"/>
                    <a:pt x="79" y="55"/>
                  </a:cubicBezTo>
                  <a:cubicBezTo>
                    <a:pt x="71" y="57"/>
                    <a:pt x="63" y="59"/>
                    <a:pt x="56" y="63"/>
                  </a:cubicBezTo>
                  <a:cubicBezTo>
                    <a:pt x="53" y="64"/>
                    <a:pt x="50" y="65"/>
                    <a:pt x="47" y="66"/>
                  </a:cubicBezTo>
                  <a:cubicBezTo>
                    <a:pt x="35" y="72"/>
                    <a:pt x="23" y="77"/>
                    <a:pt x="13" y="86"/>
                  </a:cubicBezTo>
                  <a:cubicBezTo>
                    <a:pt x="6" y="91"/>
                    <a:pt x="4" y="96"/>
                    <a:pt x="4" y="100"/>
                  </a:cubicBezTo>
                  <a:cubicBezTo>
                    <a:pt x="6" y="108"/>
                    <a:pt x="24" y="113"/>
                    <a:pt x="37" y="116"/>
                  </a:cubicBezTo>
                  <a:cubicBezTo>
                    <a:pt x="39" y="117"/>
                    <a:pt x="40" y="117"/>
                    <a:pt x="42" y="118"/>
                  </a:cubicBezTo>
                  <a:cubicBezTo>
                    <a:pt x="90" y="132"/>
                    <a:pt x="210" y="155"/>
                    <a:pt x="290" y="73"/>
                  </a:cubicBezTo>
                  <a:cubicBezTo>
                    <a:pt x="275" y="52"/>
                    <a:pt x="235" y="48"/>
                    <a:pt x="216" y="46"/>
                  </a:cubicBezTo>
                  <a:cubicBezTo>
                    <a:pt x="214" y="46"/>
                    <a:pt x="211" y="46"/>
                    <a:pt x="208" y="46"/>
                  </a:cubicBezTo>
                  <a:cubicBezTo>
                    <a:pt x="193" y="45"/>
                    <a:pt x="178" y="44"/>
                    <a:pt x="173" y="40"/>
                  </a:cubicBezTo>
                  <a:cubicBezTo>
                    <a:pt x="164" y="32"/>
                    <a:pt x="166" y="0"/>
                    <a:pt x="16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9" y="12"/>
                    <a:pt x="170" y="33"/>
                    <a:pt x="175" y="37"/>
                  </a:cubicBezTo>
                  <a:cubicBezTo>
                    <a:pt x="180" y="41"/>
                    <a:pt x="198" y="41"/>
                    <a:pt x="208" y="42"/>
                  </a:cubicBezTo>
                  <a:cubicBezTo>
                    <a:pt x="211" y="42"/>
                    <a:pt x="214" y="42"/>
                    <a:pt x="216" y="43"/>
                  </a:cubicBezTo>
                  <a:cubicBezTo>
                    <a:pt x="238" y="45"/>
                    <a:pt x="279" y="49"/>
                    <a:pt x="294" y="72"/>
                  </a:cubicBezTo>
                  <a:cubicBezTo>
                    <a:pt x="294" y="73"/>
                    <a:pt x="294" y="73"/>
                    <a:pt x="294" y="73"/>
                  </a:cubicBezTo>
                  <a:cubicBezTo>
                    <a:pt x="293" y="74"/>
                    <a:pt x="293" y="74"/>
                    <a:pt x="293" y="74"/>
                  </a:cubicBezTo>
                  <a:cubicBezTo>
                    <a:pt x="255" y="115"/>
                    <a:pt x="200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Freeform 48">
              <a:extLst>
                <a:ext uri="{FF2B5EF4-FFF2-40B4-BE49-F238E27FC236}">
                  <a16:creationId xmlns:a16="http://schemas.microsoft.com/office/drawing/2014/main" id="{0764E6C6-4911-4911-ABAA-0BD8CD591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0913" y="1366837"/>
              <a:ext cx="1152525" cy="493713"/>
            </a:xfrm>
            <a:custGeom>
              <a:avLst/>
              <a:gdLst>
                <a:gd name="T0" fmla="*/ 265 w 272"/>
                <a:gd name="T1" fmla="*/ 91 h 116"/>
                <a:gd name="T2" fmla="*/ 236 w 272"/>
                <a:gd name="T3" fmla="*/ 0 h 116"/>
                <a:gd name="T4" fmla="*/ 215 w 272"/>
                <a:gd name="T5" fmla="*/ 0 h 116"/>
                <a:gd name="T6" fmla="*/ 139 w 272"/>
                <a:gd name="T7" fmla="*/ 1 h 116"/>
                <a:gd name="T8" fmla="*/ 139 w 272"/>
                <a:gd name="T9" fmla="*/ 0 h 116"/>
                <a:gd name="T10" fmla="*/ 136 w 272"/>
                <a:gd name="T11" fmla="*/ 1 h 116"/>
                <a:gd name="T12" fmla="*/ 133 w 272"/>
                <a:gd name="T13" fmla="*/ 0 h 116"/>
                <a:gd name="T14" fmla="*/ 133 w 272"/>
                <a:gd name="T15" fmla="*/ 1 h 116"/>
                <a:gd name="T16" fmla="*/ 57 w 272"/>
                <a:gd name="T17" fmla="*/ 0 h 116"/>
                <a:gd name="T18" fmla="*/ 36 w 272"/>
                <a:gd name="T19" fmla="*/ 0 h 116"/>
                <a:gd name="T20" fmla="*/ 7 w 272"/>
                <a:gd name="T21" fmla="*/ 91 h 116"/>
                <a:gd name="T22" fmla="*/ 0 w 272"/>
                <a:gd name="T23" fmla="*/ 95 h 116"/>
                <a:gd name="T24" fmla="*/ 108 w 272"/>
                <a:gd name="T25" fmla="*/ 109 h 116"/>
                <a:gd name="T26" fmla="*/ 136 w 272"/>
                <a:gd name="T27" fmla="*/ 103 h 116"/>
                <a:gd name="T28" fmla="*/ 164 w 272"/>
                <a:gd name="T29" fmla="*/ 109 h 116"/>
                <a:gd name="T30" fmla="*/ 272 w 272"/>
                <a:gd name="T31" fmla="*/ 95 h 116"/>
                <a:gd name="T32" fmla="*/ 265 w 272"/>
                <a:gd name="T33" fmla="*/ 9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2" h="116">
                  <a:moveTo>
                    <a:pt x="265" y="91"/>
                  </a:moveTo>
                  <a:cubicBezTo>
                    <a:pt x="243" y="67"/>
                    <a:pt x="224" y="33"/>
                    <a:pt x="236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13" y="7"/>
                    <a:pt x="159" y="4"/>
                    <a:pt x="139" y="1"/>
                  </a:cubicBezTo>
                  <a:cubicBezTo>
                    <a:pt x="139" y="1"/>
                    <a:pt x="139" y="1"/>
                    <a:pt x="139" y="0"/>
                  </a:cubicBezTo>
                  <a:cubicBezTo>
                    <a:pt x="138" y="0"/>
                    <a:pt x="137" y="1"/>
                    <a:pt x="136" y="1"/>
                  </a:cubicBezTo>
                  <a:cubicBezTo>
                    <a:pt x="135" y="1"/>
                    <a:pt x="134" y="0"/>
                    <a:pt x="133" y="0"/>
                  </a:cubicBezTo>
                  <a:cubicBezTo>
                    <a:pt x="133" y="1"/>
                    <a:pt x="133" y="1"/>
                    <a:pt x="133" y="1"/>
                  </a:cubicBezTo>
                  <a:cubicBezTo>
                    <a:pt x="113" y="4"/>
                    <a:pt x="59" y="7"/>
                    <a:pt x="57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8" y="33"/>
                    <a:pt x="29" y="67"/>
                    <a:pt x="7" y="91"/>
                  </a:cubicBezTo>
                  <a:cubicBezTo>
                    <a:pt x="5" y="93"/>
                    <a:pt x="2" y="94"/>
                    <a:pt x="0" y="95"/>
                  </a:cubicBezTo>
                  <a:cubicBezTo>
                    <a:pt x="27" y="116"/>
                    <a:pt x="76" y="113"/>
                    <a:pt x="108" y="109"/>
                  </a:cubicBezTo>
                  <a:cubicBezTo>
                    <a:pt x="118" y="107"/>
                    <a:pt x="127" y="106"/>
                    <a:pt x="136" y="103"/>
                  </a:cubicBezTo>
                  <a:cubicBezTo>
                    <a:pt x="145" y="106"/>
                    <a:pt x="154" y="107"/>
                    <a:pt x="164" y="109"/>
                  </a:cubicBezTo>
                  <a:cubicBezTo>
                    <a:pt x="196" y="113"/>
                    <a:pt x="245" y="116"/>
                    <a:pt x="272" y="95"/>
                  </a:cubicBezTo>
                  <a:cubicBezTo>
                    <a:pt x="270" y="94"/>
                    <a:pt x="267" y="93"/>
                    <a:pt x="265" y="91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49">
              <a:extLst>
                <a:ext uri="{FF2B5EF4-FFF2-40B4-BE49-F238E27FC236}">
                  <a16:creationId xmlns:a16="http://schemas.microsoft.com/office/drawing/2014/main" id="{930C86C5-9B49-4D90-9510-B91CF9694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6476" y="615950"/>
              <a:ext cx="1033463" cy="1338263"/>
            </a:xfrm>
            <a:custGeom>
              <a:avLst/>
              <a:gdLst>
                <a:gd name="T0" fmla="*/ 226 w 244"/>
                <a:gd name="T1" fmla="*/ 74 h 315"/>
                <a:gd name="T2" fmla="*/ 187 w 244"/>
                <a:gd name="T3" fmla="*/ 28 h 315"/>
                <a:gd name="T4" fmla="*/ 28 w 244"/>
                <a:gd name="T5" fmla="*/ 55 h 315"/>
                <a:gd name="T6" fmla="*/ 34 w 244"/>
                <a:gd name="T7" fmla="*/ 208 h 315"/>
                <a:gd name="T8" fmla="*/ 174 w 244"/>
                <a:gd name="T9" fmla="*/ 275 h 315"/>
                <a:gd name="T10" fmla="*/ 204 w 244"/>
                <a:gd name="T11" fmla="*/ 228 h 315"/>
                <a:gd name="T12" fmla="*/ 226 w 244"/>
                <a:gd name="T13" fmla="*/ 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315">
                  <a:moveTo>
                    <a:pt x="226" y="74"/>
                  </a:moveTo>
                  <a:cubicBezTo>
                    <a:pt x="219" y="56"/>
                    <a:pt x="207" y="40"/>
                    <a:pt x="187" y="28"/>
                  </a:cubicBezTo>
                  <a:cubicBezTo>
                    <a:pt x="138" y="0"/>
                    <a:pt x="64" y="6"/>
                    <a:pt x="28" y="55"/>
                  </a:cubicBezTo>
                  <a:cubicBezTo>
                    <a:pt x="0" y="94"/>
                    <a:pt x="19" y="165"/>
                    <a:pt x="34" y="208"/>
                  </a:cubicBezTo>
                  <a:cubicBezTo>
                    <a:pt x="53" y="259"/>
                    <a:pt x="118" y="315"/>
                    <a:pt x="174" y="275"/>
                  </a:cubicBezTo>
                  <a:cubicBezTo>
                    <a:pt x="189" y="264"/>
                    <a:pt x="197" y="245"/>
                    <a:pt x="204" y="228"/>
                  </a:cubicBezTo>
                  <a:cubicBezTo>
                    <a:pt x="223" y="186"/>
                    <a:pt x="244" y="122"/>
                    <a:pt x="226" y="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50">
              <a:extLst>
                <a:ext uri="{FF2B5EF4-FFF2-40B4-BE49-F238E27FC236}">
                  <a16:creationId xmlns:a16="http://schemas.microsoft.com/office/drawing/2014/main" id="{0D70500C-DA2D-43F2-ADCD-31A0CAB2EA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81713" y="657225"/>
              <a:ext cx="1046163" cy="1190625"/>
            </a:xfrm>
            <a:custGeom>
              <a:avLst/>
              <a:gdLst>
                <a:gd name="T0" fmla="*/ 134 w 247"/>
                <a:gd name="T1" fmla="*/ 280 h 280"/>
                <a:gd name="T2" fmla="*/ 134 w 247"/>
                <a:gd name="T3" fmla="*/ 280 h 280"/>
                <a:gd name="T4" fmla="*/ 34 w 247"/>
                <a:gd name="T5" fmla="*/ 198 h 280"/>
                <a:gd name="T6" fmla="*/ 28 w 247"/>
                <a:gd name="T7" fmla="*/ 44 h 280"/>
                <a:gd name="T8" fmla="*/ 122 w 247"/>
                <a:gd name="T9" fmla="*/ 0 h 280"/>
                <a:gd name="T10" fmla="*/ 189 w 247"/>
                <a:gd name="T11" fmla="*/ 17 h 280"/>
                <a:gd name="T12" fmla="*/ 228 w 247"/>
                <a:gd name="T13" fmla="*/ 63 h 280"/>
                <a:gd name="T14" fmla="*/ 206 w 247"/>
                <a:gd name="T15" fmla="*/ 219 h 280"/>
                <a:gd name="T16" fmla="*/ 205 w 247"/>
                <a:gd name="T17" fmla="*/ 223 h 280"/>
                <a:gd name="T18" fmla="*/ 176 w 247"/>
                <a:gd name="T19" fmla="*/ 266 h 280"/>
                <a:gd name="T20" fmla="*/ 134 w 247"/>
                <a:gd name="T21" fmla="*/ 280 h 280"/>
                <a:gd name="T22" fmla="*/ 122 w 247"/>
                <a:gd name="T23" fmla="*/ 3 h 280"/>
                <a:gd name="T24" fmla="*/ 31 w 247"/>
                <a:gd name="T25" fmla="*/ 46 h 280"/>
                <a:gd name="T26" fmla="*/ 37 w 247"/>
                <a:gd name="T27" fmla="*/ 197 h 280"/>
                <a:gd name="T28" fmla="*/ 134 w 247"/>
                <a:gd name="T29" fmla="*/ 277 h 280"/>
                <a:gd name="T30" fmla="*/ 174 w 247"/>
                <a:gd name="T31" fmla="*/ 263 h 280"/>
                <a:gd name="T32" fmla="*/ 202 w 247"/>
                <a:gd name="T33" fmla="*/ 221 h 280"/>
                <a:gd name="T34" fmla="*/ 203 w 247"/>
                <a:gd name="T35" fmla="*/ 218 h 280"/>
                <a:gd name="T36" fmla="*/ 225 w 247"/>
                <a:gd name="T37" fmla="*/ 64 h 280"/>
                <a:gd name="T38" fmla="*/ 187 w 247"/>
                <a:gd name="T39" fmla="*/ 20 h 280"/>
                <a:gd name="T40" fmla="*/ 122 w 247"/>
                <a:gd name="T41" fmla="*/ 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7" h="280">
                  <a:moveTo>
                    <a:pt x="134" y="280"/>
                  </a:moveTo>
                  <a:cubicBezTo>
                    <a:pt x="134" y="280"/>
                    <a:pt x="134" y="280"/>
                    <a:pt x="134" y="280"/>
                  </a:cubicBezTo>
                  <a:cubicBezTo>
                    <a:pt x="90" y="280"/>
                    <a:pt x="48" y="238"/>
                    <a:pt x="34" y="198"/>
                  </a:cubicBezTo>
                  <a:cubicBezTo>
                    <a:pt x="16" y="149"/>
                    <a:pt x="0" y="82"/>
                    <a:pt x="28" y="44"/>
                  </a:cubicBezTo>
                  <a:cubicBezTo>
                    <a:pt x="48" y="16"/>
                    <a:pt x="83" y="0"/>
                    <a:pt x="122" y="0"/>
                  </a:cubicBezTo>
                  <a:cubicBezTo>
                    <a:pt x="146" y="0"/>
                    <a:pt x="169" y="6"/>
                    <a:pt x="189" y="17"/>
                  </a:cubicBezTo>
                  <a:cubicBezTo>
                    <a:pt x="208" y="28"/>
                    <a:pt x="221" y="43"/>
                    <a:pt x="228" y="63"/>
                  </a:cubicBezTo>
                  <a:cubicBezTo>
                    <a:pt x="247" y="114"/>
                    <a:pt x="223" y="183"/>
                    <a:pt x="206" y="219"/>
                  </a:cubicBezTo>
                  <a:cubicBezTo>
                    <a:pt x="205" y="223"/>
                    <a:pt x="205" y="223"/>
                    <a:pt x="205" y="223"/>
                  </a:cubicBezTo>
                  <a:cubicBezTo>
                    <a:pt x="198" y="238"/>
                    <a:pt x="190" y="256"/>
                    <a:pt x="176" y="266"/>
                  </a:cubicBezTo>
                  <a:cubicBezTo>
                    <a:pt x="163" y="275"/>
                    <a:pt x="149" y="280"/>
                    <a:pt x="134" y="280"/>
                  </a:cubicBezTo>
                  <a:close/>
                  <a:moveTo>
                    <a:pt x="122" y="3"/>
                  </a:moveTo>
                  <a:cubicBezTo>
                    <a:pt x="84" y="3"/>
                    <a:pt x="50" y="19"/>
                    <a:pt x="31" y="46"/>
                  </a:cubicBezTo>
                  <a:cubicBezTo>
                    <a:pt x="4" y="83"/>
                    <a:pt x="19" y="148"/>
                    <a:pt x="37" y="197"/>
                  </a:cubicBezTo>
                  <a:cubicBezTo>
                    <a:pt x="51" y="235"/>
                    <a:pt x="92" y="277"/>
                    <a:pt x="134" y="277"/>
                  </a:cubicBezTo>
                  <a:cubicBezTo>
                    <a:pt x="148" y="277"/>
                    <a:pt x="162" y="272"/>
                    <a:pt x="174" y="263"/>
                  </a:cubicBezTo>
                  <a:cubicBezTo>
                    <a:pt x="187" y="254"/>
                    <a:pt x="195" y="236"/>
                    <a:pt x="202" y="221"/>
                  </a:cubicBezTo>
                  <a:cubicBezTo>
                    <a:pt x="203" y="218"/>
                    <a:pt x="203" y="218"/>
                    <a:pt x="203" y="218"/>
                  </a:cubicBezTo>
                  <a:cubicBezTo>
                    <a:pt x="220" y="182"/>
                    <a:pt x="244" y="114"/>
                    <a:pt x="225" y="64"/>
                  </a:cubicBezTo>
                  <a:cubicBezTo>
                    <a:pt x="218" y="45"/>
                    <a:pt x="205" y="30"/>
                    <a:pt x="187" y="20"/>
                  </a:cubicBezTo>
                  <a:cubicBezTo>
                    <a:pt x="168" y="9"/>
                    <a:pt x="145" y="3"/>
                    <a:pt x="122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Freeform 51">
              <a:extLst>
                <a:ext uri="{FF2B5EF4-FFF2-40B4-BE49-F238E27FC236}">
                  <a16:creationId xmlns:a16="http://schemas.microsoft.com/office/drawing/2014/main" id="{666AFD9E-DBCE-4D00-8B89-8525511B0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1076" y="1239837"/>
              <a:ext cx="165100" cy="293688"/>
            </a:xfrm>
            <a:custGeom>
              <a:avLst/>
              <a:gdLst>
                <a:gd name="T0" fmla="*/ 32 w 39"/>
                <a:gd name="T1" fmla="*/ 16 h 69"/>
                <a:gd name="T2" fmla="*/ 7 w 39"/>
                <a:gd name="T3" fmla="*/ 40 h 69"/>
                <a:gd name="T4" fmla="*/ 39 w 39"/>
                <a:gd name="T5" fmla="*/ 48 h 69"/>
                <a:gd name="T6" fmla="*/ 32 w 39"/>
                <a:gd name="T7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69">
                  <a:moveTo>
                    <a:pt x="32" y="16"/>
                  </a:moveTo>
                  <a:cubicBezTo>
                    <a:pt x="15" y="0"/>
                    <a:pt x="0" y="23"/>
                    <a:pt x="7" y="40"/>
                  </a:cubicBezTo>
                  <a:cubicBezTo>
                    <a:pt x="11" y="52"/>
                    <a:pt x="34" y="69"/>
                    <a:pt x="39" y="48"/>
                  </a:cubicBezTo>
                  <a:lnTo>
                    <a:pt x="32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Freeform 52">
              <a:extLst>
                <a:ext uri="{FF2B5EF4-FFF2-40B4-BE49-F238E27FC236}">
                  <a16:creationId xmlns:a16="http://schemas.microsoft.com/office/drawing/2014/main" id="{460F5CF6-470C-4F19-8671-0D6CCC5539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69013" y="1277937"/>
              <a:ext cx="165100" cy="217488"/>
            </a:xfrm>
            <a:custGeom>
              <a:avLst/>
              <a:gdLst>
                <a:gd name="T0" fmla="*/ 27 w 39"/>
                <a:gd name="T1" fmla="*/ 51 h 51"/>
                <a:gd name="T2" fmla="*/ 27 w 39"/>
                <a:gd name="T3" fmla="*/ 51 h 51"/>
                <a:gd name="T4" fmla="*/ 3 w 39"/>
                <a:gd name="T5" fmla="*/ 32 h 51"/>
                <a:gd name="T6" fmla="*/ 6 w 39"/>
                <a:gd name="T7" fmla="*/ 7 h 51"/>
                <a:gd name="T8" fmla="*/ 19 w 39"/>
                <a:gd name="T9" fmla="*/ 0 h 51"/>
                <a:gd name="T10" fmla="*/ 31 w 39"/>
                <a:gd name="T11" fmla="*/ 5 h 51"/>
                <a:gd name="T12" fmla="*/ 32 w 39"/>
                <a:gd name="T13" fmla="*/ 6 h 51"/>
                <a:gd name="T14" fmla="*/ 39 w 39"/>
                <a:gd name="T15" fmla="*/ 39 h 51"/>
                <a:gd name="T16" fmla="*/ 39 w 39"/>
                <a:gd name="T17" fmla="*/ 39 h 51"/>
                <a:gd name="T18" fmla="*/ 27 w 39"/>
                <a:gd name="T19" fmla="*/ 51 h 51"/>
                <a:gd name="T20" fmla="*/ 19 w 39"/>
                <a:gd name="T21" fmla="*/ 3 h 51"/>
                <a:gd name="T22" fmla="*/ 8 w 39"/>
                <a:gd name="T23" fmla="*/ 9 h 51"/>
                <a:gd name="T24" fmla="*/ 6 w 39"/>
                <a:gd name="T25" fmla="*/ 30 h 51"/>
                <a:gd name="T26" fmla="*/ 27 w 39"/>
                <a:gd name="T27" fmla="*/ 47 h 51"/>
                <a:gd name="T28" fmla="*/ 36 w 39"/>
                <a:gd name="T29" fmla="*/ 39 h 51"/>
                <a:gd name="T30" fmla="*/ 29 w 39"/>
                <a:gd name="T31" fmla="*/ 8 h 51"/>
                <a:gd name="T32" fmla="*/ 19 w 39"/>
                <a:gd name="T33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51">
                  <a:moveTo>
                    <a:pt x="27" y="51"/>
                  </a:moveTo>
                  <a:cubicBezTo>
                    <a:pt x="27" y="51"/>
                    <a:pt x="27" y="51"/>
                    <a:pt x="27" y="51"/>
                  </a:cubicBezTo>
                  <a:cubicBezTo>
                    <a:pt x="18" y="51"/>
                    <a:pt x="6" y="40"/>
                    <a:pt x="3" y="32"/>
                  </a:cubicBezTo>
                  <a:cubicBezTo>
                    <a:pt x="0" y="24"/>
                    <a:pt x="1" y="14"/>
                    <a:pt x="6" y="7"/>
                  </a:cubicBezTo>
                  <a:cubicBezTo>
                    <a:pt x="9" y="3"/>
                    <a:pt x="14" y="0"/>
                    <a:pt x="19" y="0"/>
                  </a:cubicBezTo>
                  <a:cubicBezTo>
                    <a:pt x="23" y="0"/>
                    <a:pt x="27" y="2"/>
                    <a:pt x="31" y="5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7" y="49"/>
                    <a:pt x="31" y="51"/>
                    <a:pt x="27" y="51"/>
                  </a:cubicBezTo>
                  <a:close/>
                  <a:moveTo>
                    <a:pt x="19" y="3"/>
                  </a:moveTo>
                  <a:cubicBezTo>
                    <a:pt x="15" y="3"/>
                    <a:pt x="11" y="5"/>
                    <a:pt x="8" y="9"/>
                  </a:cubicBezTo>
                  <a:cubicBezTo>
                    <a:pt x="4" y="15"/>
                    <a:pt x="4" y="24"/>
                    <a:pt x="6" y="30"/>
                  </a:cubicBezTo>
                  <a:cubicBezTo>
                    <a:pt x="9" y="38"/>
                    <a:pt x="19" y="47"/>
                    <a:pt x="27" y="47"/>
                  </a:cubicBezTo>
                  <a:cubicBezTo>
                    <a:pt x="31" y="47"/>
                    <a:pt x="34" y="45"/>
                    <a:pt x="36" y="39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5" y="5"/>
                    <a:pt x="22" y="3"/>
                    <a:pt x="19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53">
              <a:extLst>
                <a:ext uri="{FF2B5EF4-FFF2-40B4-BE49-F238E27FC236}">
                  <a16:creationId xmlns:a16="http://schemas.microsoft.com/office/drawing/2014/main" id="{1A88C10C-4E10-4FEF-9D78-4CCF9E8F354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6113" y="1239837"/>
              <a:ext cx="169863" cy="293688"/>
            </a:xfrm>
            <a:custGeom>
              <a:avLst/>
              <a:gdLst>
                <a:gd name="T0" fmla="*/ 8 w 40"/>
                <a:gd name="T1" fmla="*/ 16 h 69"/>
                <a:gd name="T2" fmla="*/ 33 w 40"/>
                <a:gd name="T3" fmla="*/ 40 h 69"/>
                <a:gd name="T4" fmla="*/ 0 w 40"/>
                <a:gd name="T5" fmla="*/ 48 h 69"/>
                <a:gd name="T6" fmla="*/ 8 w 40"/>
                <a:gd name="T7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69">
                  <a:moveTo>
                    <a:pt x="8" y="16"/>
                  </a:moveTo>
                  <a:cubicBezTo>
                    <a:pt x="25" y="0"/>
                    <a:pt x="40" y="23"/>
                    <a:pt x="33" y="40"/>
                  </a:cubicBezTo>
                  <a:cubicBezTo>
                    <a:pt x="28" y="52"/>
                    <a:pt x="5" y="69"/>
                    <a:pt x="0" y="48"/>
                  </a:cubicBezTo>
                  <a:lnTo>
                    <a:pt x="8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Freeform 54">
              <a:extLst>
                <a:ext uri="{FF2B5EF4-FFF2-40B4-BE49-F238E27FC236}">
                  <a16:creationId xmlns:a16="http://schemas.microsoft.com/office/drawing/2014/main" id="{D9E5E2FF-7D63-43EE-87FD-67D1A06F50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92938" y="1277937"/>
              <a:ext cx="165100" cy="217488"/>
            </a:xfrm>
            <a:custGeom>
              <a:avLst/>
              <a:gdLst>
                <a:gd name="T0" fmla="*/ 12 w 39"/>
                <a:gd name="T1" fmla="*/ 51 h 51"/>
                <a:gd name="T2" fmla="*/ 0 w 39"/>
                <a:gd name="T3" fmla="*/ 39 h 51"/>
                <a:gd name="T4" fmla="*/ 0 w 39"/>
                <a:gd name="T5" fmla="*/ 39 h 51"/>
                <a:gd name="T6" fmla="*/ 7 w 39"/>
                <a:gd name="T7" fmla="*/ 6 h 51"/>
                <a:gd name="T8" fmla="*/ 8 w 39"/>
                <a:gd name="T9" fmla="*/ 5 h 51"/>
                <a:gd name="T10" fmla="*/ 20 w 39"/>
                <a:gd name="T11" fmla="*/ 0 h 51"/>
                <a:gd name="T12" fmla="*/ 33 w 39"/>
                <a:gd name="T13" fmla="*/ 7 h 51"/>
                <a:gd name="T14" fmla="*/ 36 w 39"/>
                <a:gd name="T15" fmla="*/ 32 h 51"/>
                <a:gd name="T16" fmla="*/ 12 w 39"/>
                <a:gd name="T17" fmla="*/ 51 h 51"/>
                <a:gd name="T18" fmla="*/ 3 w 39"/>
                <a:gd name="T19" fmla="*/ 39 h 51"/>
                <a:gd name="T20" fmla="*/ 12 w 39"/>
                <a:gd name="T21" fmla="*/ 47 h 51"/>
                <a:gd name="T22" fmla="*/ 33 w 39"/>
                <a:gd name="T23" fmla="*/ 30 h 51"/>
                <a:gd name="T24" fmla="*/ 30 w 39"/>
                <a:gd name="T25" fmla="*/ 9 h 51"/>
                <a:gd name="T26" fmla="*/ 10 w 39"/>
                <a:gd name="T27" fmla="*/ 8 h 51"/>
                <a:gd name="T28" fmla="*/ 3 w 39"/>
                <a:gd name="T29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51">
                  <a:moveTo>
                    <a:pt x="12" y="51"/>
                  </a:moveTo>
                  <a:cubicBezTo>
                    <a:pt x="8" y="51"/>
                    <a:pt x="2" y="4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2" y="2"/>
                    <a:pt x="16" y="0"/>
                    <a:pt x="20" y="0"/>
                  </a:cubicBezTo>
                  <a:cubicBezTo>
                    <a:pt x="25" y="0"/>
                    <a:pt x="30" y="3"/>
                    <a:pt x="33" y="7"/>
                  </a:cubicBezTo>
                  <a:cubicBezTo>
                    <a:pt x="38" y="14"/>
                    <a:pt x="39" y="24"/>
                    <a:pt x="36" y="32"/>
                  </a:cubicBezTo>
                  <a:cubicBezTo>
                    <a:pt x="32" y="40"/>
                    <a:pt x="21" y="51"/>
                    <a:pt x="12" y="51"/>
                  </a:cubicBezTo>
                  <a:close/>
                  <a:moveTo>
                    <a:pt x="3" y="39"/>
                  </a:moveTo>
                  <a:cubicBezTo>
                    <a:pt x="5" y="44"/>
                    <a:pt x="7" y="47"/>
                    <a:pt x="12" y="47"/>
                  </a:cubicBezTo>
                  <a:cubicBezTo>
                    <a:pt x="19" y="47"/>
                    <a:pt x="30" y="38"/>
                    <a:pt x="33" y="30"/>
                  </a:cubicBezTo>
                  <a:cubicBezTo>
                    <a:pt x="35" y="24"/>
                    <a:pt x="34" y="15"/>
                    <a:pt x="30" y="9"/>
                  </a:cubicBezTo>
                  <a:cubicBezTo>
                    <a:pt x="25" y="2"/>
                    <a:pt x="18" y="1"/>
                    <a:pt x="10" y="8"/>
                  </a:cubicBezTo>
                  <a:lnTo>
                    <a:pt x="3" y="39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Freeform 55">
              <a:extLst>
                <a:ext uri="{FF2B5EF4-FFF2-40B4-BE49-F238E27FC236}">
                  <a16:creationId xmlns:a16="http://schemas.microsoft.com/office/drawing/2014/main" id="{4B5DCD67-E801-42B3-A8C9-51D24EDAA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6476" y="615950"/>
              <a:ext cx="1016000" cy="869950"/>
            </a:xfrm>
            <a:custGeom>
              <a:avLst/>
              <a:gdLst>
                <a:gd name="T0" fmla="*/ 226 w 240"/>
                <a:gd name="T1" fmla="*/ 74 h 205"/>
                <a:gd name="T2" fmla="*/ 187 w 240"/>
                <a:gd name="T3" fmla="*/ 28 h 205"/>
                <a:gd name="T4" fmla="*/ 28 w 240"/>
                <a:gd name="T5" fmla="*/ 55 h 205"/>
                <a:gd name="T6" fmla="*/ 33 w 240"/>
                <a:gd name="T7" fmla="*/ 204 h 205"/>
                <a:gd name="T8" fmla="*/ 33 w 240"/>
                <a:gd name="T9" fmla="*/ 204 h 205"/>
                <a:gd name="T10" fmla="*/ 33 w 240"/>
                <a:gd name="T11" fmla="*/ 168 h 205"/>
                <a:gd name="T12" fmla="*/ 26 w 240"/>
                <a:gd name="T13" fmla="*/ 133 h 205"/>
                <a:gd name="T14" fmla="*/ 54 w 240"/>
                <a:gd name="T15" fmla="*/ 110 h 205"/>
                <a:gd name="T16" fmla="*/ 91 w 240"/>
                <a:gd name="T17" fmla="*/ 93 h 205"/>
                <a:gd name="T18" fmla="*/ 122 w 240"/>
                <a:gd name="T19" fmla="*/ 73 h 205"/>
                <a:gd name="T20" fmla="*/ 123 w 240"/>
                <a:gd name="T21" fmla="*/ 67 h 205"/>
                <a:gd name="T22" fmla="*/ 124 w 240"/>
                <a:gd name="T23" fmla="*/ 73 h 205"/>
                <a:gd name="T24" fmla="*/ 155 w 240"/>
                <a:gd name="T25" fmla="*/ 93 h 205"/>
                <a:gd name="T26" fmla="*/ 192 w 240"/>
                <a:gd name="T27" fmla="*/ 110 h 205"/>
                <a:gd name="T28" fmla="*/ 220 w 240"/>
                <a:gd name="T29" fmla="*/ 133 h 205"/>
                <a:gd name="T30" fmla="*/ 214 w 240"/>
                <a:gd name="T31" fmla="*/ 168 h 205"/>
                <a:gd name="T32" fmla="*/ 214 w 240"/>
                <a:gd name="T33" fmla="*/ 205 h 205"/>
                <a:gd name="T34" fmla="*/ 214 w 240"/>
                <a:gd name="T35" fmla="*/ 203 h 205"/>
                <a:gd name="T36" fmla="*/ 226 w 240"/>
                <a:gd name="T37" fmla="*/ 7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0" h="205">
                  <a:moveTo>
                    <a:pt x="226" y="74"/>
                  </a:moveTo>
                  <a:cubicBezTo>
                    <a:pt x="219" y="56"/>
                    <a:pt x="207" y="40"/>
                    <a:pt x="187" y="28"/>
                  </a:cubicBezTo>
                  <a:cubicBezTo>
                    <a:pt x="138" y="0"/>
                    <a:pt x="64" y="6"/>
                    <a:pt x="28" y="55"/>
                  </a:cubicBezTo>
                  <a:cubicBezTo>
                    <a:pt x="0" y="93"/>
                    <a:pt x="18" y="161"/>
                    <a:pt x="33" y="204"/>
                  </a:cubicBezTo>
                  <a:cubicBezTo>
                    <a:pt x="33" y="204"/>
                    <a:pt x="33" y="204"/>
                    <a:pt x="33" y="204"/>
                  </a:cubicBezTo>
                  <a:cubicBezTo>
                    <a:pt x="37" y="193"/>
                    <a:pt x="35" y="179"/>
                    <a:pt x="33" y="168"/>
                  </a:cubicBezTo>
                  <a:cubicBezTo>
                    <a:pt x="31" y="158"/>
                    <a:pt x="25" y="143"/>
                    <a:pt x="26" y="133"/>
                  </a:cubicBezTo>
                  <a:cubicBezTo>
                    <a:pt x="28" y="121"/>
                    <a:pt x="45" y="115"/>
                    <a:pt x="54" y="110"/>
                  </a:cubicBezTo>
                  <a:cubicBezTo>
                    <a:pt x="67" y="104"/>
                    <a:pt x="78" y="97"/>
                    <a:pt x="91" y="93"/>
                  </a:cubicBezTo>
                  <a:cubicBezTo>
                    <a:pt x="104" y="89"/>
                    <a:pt x="118" y="89"/>
                    <a:pt x="122" y="73"/>
                  </a:cubicBezTo>
                  <a:cubicBezTo>
                    <a:pt x="122" y="71"/>
                    <a:pt x="123" y="69"/>
                    <a:pt x="123" y="67"/>
                  </a:cubicBezTo>
                  <a:cubicBezTo>
                    <a:pt x="123" y="69"/>
                    <a:pt x="124" y="71"/>
                    <a:pt x="124" y="73"/>
                  </a:cubicBezTo>
                  <a:cubicBezTo>
                    <a:pt x="128" y="89"/>
                    <a:pt x="142" y="89"/>
                    <a:pt x="155" y="93"/>
                  </a:cubicBezTo>
                  <a:cubicBezTo>
                    <a:pt x="168" y="97"/>
                    <a:pt x="180" y="104"/>
                    <a:pt x="192" y="110"/>
                  </a:cubicBezTo>
                  <a:cubicBezTo>
                    <a:pt x="202" y="115"/>
                    <a:pt x="219" y="121"/>
                    <a:pt x="220" y="133"/>
                  </a:cubicBezTo>
                  <a:cubicBezTo>
                    <a:pt x="221" y="143"/>
                    <a:pt x="216" y="158"/>
                    <a:pt x="214" y="168"/>
                  </a:cubicBezTo>
                  <a:cubicBezTo>
                    <a:pt x="212" y="179"/>
                    <a:pt x="210" y="194"/>
                    <a:pt x="214" y="205"/>
                  </a:cubicBezTo>
                  <a:cubicBezTo>
                    <a:pt x="214" y="203"/>
                    <a:pt x="214" y="203"/>
                    <a:pt x="214" y="203"/>
                  </a:cubicBezTo>
                  <a:cubicBezTo>
                    <a:pt x="229" y="163"/>
                    <a:pt x="240" y="113"/>
                    <a:pt x="226" y="7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Freeform 56">
              <a:extLst>
                <a:ext uri="{FF2B5EF4-FFF2-40B4-BE49-F238E27FC236}">
                  <a16:creationId xmlns:a16="http://schemas.microsoft.com/office/drawing/2014/main" id="{6E8EF59B-A133-4307-B64F-CA08F89E6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3513" y="1520825"/>
              <a:ext cx="187325" cy="119063"/>
            </a:xfrm>
            <a:custGeom>
              <a:avLst/>
              <a:gdLst>
                <a:gd name="T0" fmla="*/ 0 w 44"/>
                <a:gd name="T1" fmla="*/ 13 h 28"/>
                <a:gd name="T2" fmla="*/ 12 w 44"/>
                <a:gd name="T3" fmla="*/ 6 h 28"/>
                <a:gd name="T4" fmla="*/ 22 w 44"/>
                <a:gd name="T5" fmla="*/ 7 h 28"/>
                <a:gd name="T6" fmla="*/ 35 w 44"/>
                <a:gd name="T7" fmla="*/ 3 h 28"/>
                <a:gd name="T8" fmla="*/ 44 w 44"/>
                <a:gd name="T9" fmla="*/ 13 h 28"/>
                <a:gd name="T10" fmla="*/ 22 w 44"/>
                <a:gd name="T11" fmla="*/ 27 h 28"/>
                <a:gd name="T12" fmla="*/ 0 w 44"/>
                <a:gd name="T13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28">
                  <a:moveTo>
                    <a:pt x="0" y="13"/>
                  </a:moveTo>
                  <a:cubicBezTo>
                    <a:pt x="4" y="11"/>
                    <a:pt x="8" y="7"/>
                    <a:pt x="12" y="6"/>
                  </a:cubicBezTo>
                  <a:cubicBezTo>
                    <a:pt x="18" y="4"/>
                    <a:pt x="18" y="8"/>
                    <a:pt x="22" y="7"/>
                  </a:cubicBezTo>
                  <a:cubicBezTo>
                    <a:pt x="29" y="6"/>
                    <a:pt x="26" y="0"/>
                    <a:pt x="35" y="3"/>
                  </a:cubicBezTo>
                  <a:cubicBezTo>
                    <a:pt x="38" y="5"/>
                    <a:pt x="41" y="11"/>
                    <a:pt x="44" y="13"/>
                  </a:cubicBezTo>
                  <a:cubicBezTo>
                    <a:pt x="38" y="19"/>
                    <a:pt x="33" y="28"/>
                    <a:pt x="22" y="27"/>
                  </a:cubicBezTo>
                  <a:cubicBezTo>
                    <a:pt x="17" y="27"/>
                    <a:pt x="0" y="13"/>
                    <a:pt x="0" y="13"/>
                  </a:cubicBezTo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Freeform 57">
              <a:extLst>
                <a:ext uri="{FF2B5EF4-FFF2-40B4-BE49-F238E27FC236}">
                  <a16:creationId xmlns:a16="http://schemas.microsoft.com/office/drawing/2014/main" id="{F5825DF1-C10E-4021-B0EA-2CD09A7A52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6376" y="1435100"/>
              <a:ext cx="101600" cy="60325"/>
            </a:xfrm>
            <a:custGeom>
              <a:avLst/>
              <a:gdLst>
                <a:gd name="T0" fmla="*/ 1 w 24"/>
                <a:gd name="T1" fmla="*/ 14 h 14"/>
                <a:gd name="T2" fmla="*/ 1 w 24"/>
                <a:gd name="T3" fmla="*/ 13 h 14"/>
                <a:gd name="T4" fmla="*/ 0 w 24"/>
                <a:gd name="T5" fmla="*/ 11 h 14"/>
                <a:gd name="T6" fmla="*/ 12 w 24"/>
                <a:gd name="T7" fmla="*/ 1 h 14"/>
                <a:gd name="T8" fmla="*/ 24 w 24"/>
                <a:gd name="T9" fmla="*/ 9 h 14"/>
                <a:gd name="T10" fmla="*/ 24 w 24"/>
                <a:gd name="T11" fmla="*/ 11 h 14"/>
                <a:gd name="T12" fmla="*/ 21 w 24"/>
                <a:gd name="T13" fmla="*/ 11 h 14"/>
                <a:gd name="T14" fmla="*/ 12 w 24"/>
                <a:gd name="T15" fmla="*/ 4 h 14"/>
                <a:gd name="T16" fmla="*/ 3 w 24"/>
                <a:gd name="T17" fmla="*/ 13 h 14"/>
                <a:gd name="T18" fmla="*/ 1 w 24"/>
                <a:gd name="T1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14">
                  <a:moveTo>
                    <a:pt x="1" y="14"/>
                  </a:moveTo>
                  <a:cubicBezTo>
                    <a:pt x="1" y="14"/>
                    <a:pt x="1" y="14"/>
                    <a:pt x="1" y="13"/>
                  </a:cubicBezTo>
                  <a:cubicBezTo>
                    <a:pt x="0" y="13"/>
                    <a:pt x="0" y="12"/>
                    <a:pt x="0" y="11"/>
                  </a:cubicBezTo>
                  <a:cubicBezTo>
                    <a:pt x="4" y="4"/>
                    <a:pt x="8" y="1"/>
                    <a:pt x="12" y="1"/>
                  </a:cubicBezTo>
                  <a:cubicBezTo>
                    <a:pt x="15" y="0"/>
                    <a:pt x="19" y="3"/>
                    <a:pt x="24" y="9"/>
                  </a:cubicBezTo>
                  <a:cubicBezTo>
                    <a:pt x="24" y="10"/>
                    <a:pt x="24" y="11"/>
                    <a:pt x="24" y="11"/>
                  </a:cubicBezTo>
                  <a:cubicBezTo>
                    <a:pt x="23" y="12"/>
                    <a:pt x="22" y="12"/>
                    <a:pt x="21" y="11"/>
                  </a:cubicBezTo>
                  <a:cubicBezTo>
                    <a:pt x="18" y="6"/>
                    <a:pt x="14" y="4"/>
                    <a:pt x="12" y="4"/>
                  </a:cubicBezTo>
                  <a:cubicBezTo>
                    <a:pt x="9" y="4"/>
                    <a:pt x="6" y="7"/>
                    <a:pt x="3" y="13"/>
                  </a:cubicBezTo>
                  <a:cubicBezTo>
                    <a:pt x="2" y="13"/>
                    <a:pt x="2" y="14"/>
                    <a:pt x="1" y="1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7" name="Oval 58">
              <a:extLst>
                <a:ext uri="{FF2B5EF4-FFF2-40B4-BE49-F238E27FC236}">
                  <a16:creationId xmlns:a16="http://schemas.microsoft.com/office/drawing/2014/main" id="{F8FAF409-86BD-45CA-B46C-79CDBFDDF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8938" y="1325562"/>
              <a:ext cx="63500" cy="66675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Oval 59">
              <a:extLst>
                <a:ext uri="{FF2B5EF4-FFF2-40B4-BE49-F238E27FC236}">
                  <a16:creationId xmlns:a16="http://schemas.microsoft.com/office/drawing/2014/main" id="{F34670B7-AC7F-4660-95C2-7195A25CC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2551" y="1325562"/>
              <a:ext cx="68263" cy="66675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Freeform 60">
              <a:extLst>
                <a:ext uri="{FF2B5EF4-FFF2-40B4-BE49-F238E27FC236}">
                  <a16:creationId xmlns:a16="http://schemas.microsoft.com/office/drawing/2014/main" id="{0A6DDE84-1995-4070-AD77-326F3A207E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89676" y="1222375"/>
              <a:ext cx="282575" cy="263525"/>
            </a:xfrm>
            <a:custGeom>
              <a:avLst/>
              <a:gdLst>
                <a:gd name="T0" fmla="*/ 32 w 67"/>
                <a:gd name="T1" fmla="*/ 62 h 62"/>
                <a:gd name="T2" fmla="*/ 32 w 67"/>
                <a:gd name="T3" fmla="*/ 62 h 62"/>
                <a:gd name="T4" fmla="*/ 1 w 67"/>
                <a:gd name="T5" fmla="*/ 34 h 62"/>
                <a:gd name="T6" fmla="*/ 7 w 67"/>
                <a:gd name="T7" fmla="*/ 10 h 62"/>
                <a:gd name="T8" fmla="*/ 31 w 67"/>
                <a:gd name="T9" fmla="*/ 0 h 62"/>
                <a:gd name="T10" fmla="*/ 47 w 67"/>
                <a:gd name="T11" fmla="*/ 3 h 62"/>
                <a:gd name="T12" fmla="*/ 64 w 67"/>
                <a:gd name="T13" fmla="*/ 20 h 62"/>
                <a:gd name="T14" fmla="*/ 62 w 67"/>
                <a:gd name="T15" fmla="*/ 42 h 62"/>
                <a:gd name="T16" fmla="*/ 32 w 67"/>
                <a:gd name="T17" fmla="*/ 62 h 62"/>
                <a:gd name="T18" fmla="*/ 31 w 67"/>
                <a:gd name="T19" fmla="*/ 3 h 62"/>
                <a:gd name="T20" fmla="*/ 9 w 67"/>
                <a:gd name="T21" fmla="*/ 12 h 62"/>
                <a:gd name="T22" fmla="*/ 4 w 67"/>
                <a:gd name="T23" fmla="*/ 34 h 62"/>
                <a:gd name="T24" fmla="*/ 32 w 67"/>
                <a:gd name="T25" fmla="*/ 59 h 62"/>
                <a:gd name="T26" fmla="*/ 32 w 67"/>
                <a:gd name="T27" fmla="*/ 59 h 62"/>
                <a:gd name="T28" fmla="*/ 60 w 67"/>
                <a:gd name="T29" fmla="*/ 40 h 62"/>
                <a:gd name="T30" fmla="*/ 61 w 67"/>
                <a:gd name="T31" fmla="*/ 21 h 62"/>
                <a:gd name="T32" fmla="*/ 45 w 67"/>
                <a:gd name="T33" fmla="*/ 6 h 62"/>
                <a:gd name="T34" fmla="*/ 31 w 67"/>
                <a:gd name="T35" fmla="*/ 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" h="62">
                  <a:moveTo>
                    <a:pt x="32" y="62"/>
                  </a:moveTo>
                  <a:cubicBezTo>
                    <a:pt x="32" y="62"/>
                    <a:pt x="32" y="62"/>
                    <a:pt x="32" y="62"/>
                  </a:cubicBezTo>
                  <a:cubicBezTo>
                    <a:pt x="18" y="62"/>
                    <a:pt x="4" y="53"/>
                    <a:pt x="1" y="34"/>
                  </a:cubicBezTo>
                  <a:cubicBezTo>
                    <a:pt x="0" y="24"/>
                    <a:pt x="2" y="16"/>
                    <a:pt x="7" y="10"/>
                  </a:cubicBezTo>
                  <a:cubicBezTo>
                    <a:pt x="12" y="4"/>
                    <a:pt x="21" y="0"/>
                    <a:pt x="31" y="0"/>
                  </a:cubicBezTo>
                  <a:cubicBezTo>
                    <a:pt x="36" y="0"/>
                    <a:pt x="42" y="1"/>
                    <a:pt x="47" y="3"/>
                  </a:cubicBezTo>
                  <a:cubicBezTo>
                    <a:pt x="55" y="7"/>
                    <a:pt x="62" y="13"/>
                    <a:pt x="64" y="20"/>
                  </a:cubicBezTo>
                  <a:cubicBezTo>
                    <a:pt x="67" y="26"/>
                    <a:pt x="66" y="34"/>
                    <a:pt x="62" y="42"/>
                  </a:cubicBezTo>
                  <a:cubicBezTo>
                    <a:pt x="56" y="54"/>
                    <a:pt x="44" y="62"/>
                    <a:pt x="32" y="62"/>
                  </a:cubicBezTo>
                  <a:close/>
                  <a:moveTo>
                    <a:pt x="31" y="3"/>
                  </a:moveTo>
                  <a:cubicBezTo>
                    <a:pt x="21" y="3"/>
                    <a:pt x="14" y="6"/>
                    <a:pt x="9" y="12"/>
                  </a:cubicBezTo>
                  <a:cubicBezTo>
                    <a:pt x="5" y="17"/>
                    <a:pt x="3" y="25"/>
                    <a:pt x="4" y="34"/>
                  </a:cubicBezTo>
                  <a:cubicBezTo>
                    <a:pt x="7" y="51"/>
                    <a:pt x="20" y="59"/>
                    <a:pt x="32" y="59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43" y="59"/>
                    <a:pt x="54" y="52"/>
                    <a:pt x="60" y="40"/>
                  </a:cubicBezTo>
                  <a:cubicBezTo>
                    <a:pt x="63" y="33"/>
                    <a:pt x="64" y="27"/>
                    <a:pt x="61" y="21"/>
                  </a:cubicBezTo>
                  <a:cubicBezTo>
                    <a:pt x="59" y="14"/>
                    <a:pt x="53" y="9"/>
                    <a:pt x="45" y="6"/>
                  </a:cubicBezTo>
                  <a:cubicBezTo>
                    <a:pt x="41" y="4"/>
                    <a:pt x="36" y="3"/>
                    <a:pt x="31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Freeform 61">
              <a:extLst>
                <a:ext uri="{FF2B5EF4-FFF2-40B4-BE49-F238E27FC236}">
                  <a16:creationId xmlns:a16="http://schemas.microsoft.com/office/drawing/2014/main" id="{261F4BC9-FF97-416B-BAE0-1A73ED573B6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27813" y="1222375"/>
              <a:ext cx="284163" cy="263525"/>
            </a:xfrm>
            <a:custGeom>
              <a:avLst/>
              <a:gdLst>
                <a:gd name="T0" fmla="*/ 35 w 67"/>
                <a:gd name="T1" fmla="*/ 62 h 62"/>
                <a:gd name="T2" fmla="*/ 4 w 67"/>
                <a:gd name="T3" fmla="*/ 42 h 62"/>
                <a:gd name="T4" fmla="*/ 2 w 67"/>
                <a:gd name="T5" fmla="*/ 20 h 62"/>
                <a:gd name="T6" fmla="*/ 20 w 67"/>
                <a:gd name="T7" fmla="*/ 3 h 62"/>
                <a:gd name="T8" fmla="*/ 36 w 67"/>
                <a:gd name="T9" fmla="*/ 0 h 62"/>
                <a:gd name="T10" fmla="*/ 60 w 67"/>
                <a:gd name="T11" fmla="*/ 10 h 62"/>
                <a:gd name="T12" fmla="*/ 66 w 67"/>
                <a:gd name="T13" fmla="*/ 34 h 62"/>
                <a:gd name="T14" fmla="*/ 35 w 67"/>
                <a:gd name="T15" fmla="*/ 62 h 62"/>
                <a:gd name="T16" fmla="*/ 36 w 67"/>
                <a:gd name="T17" fmla="*/ 3 h 62"/>
                <a:gd name="T18" fmla="*/ 21 w 67"/>
                <a:gd name="T19" fmla="*/ 6 h 62"/>
                <a:gd name="T20" fmla="*/ 5 w 67"/>
                <a:gd name="T21" fmla="*/ 21 h 62"/>
                <a:gd name="T22" fmla="*/ 7 w 67"/>
                <a:gd name="T23" fmla="*/ 40 h 62"/>
                <a:gd name="T24" fmla="*/ 35 w 67"/>
                <a:gd name="T25" fmla="*/ 59 h 62"/>
                <a:gd name="T26" fmla="*/ 63 w 67"/>
                <a:gd name="T27" fmla="*/ 34 h 62"/>
                <a:gd name="T28" fmla="*/ 58 w 67"/>
                <a:gd name="T29" fmla="*/ 12 h 62"/>
                <a:gd name="T30" fmla="*/ 36 w 67"/>
                <a:gd name="T31" fmla="*/ 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7" h="62">
                  <a:moveTo>
                    <a:pt x="35" y="62"/>
                  </a:moveTo>
                  <a:cubicBezTo>
                    <a:pt x="22" y="62"/>
                    <a:pt x="11" y="54"/>
                    <a:pt x="4" y="42"/>
                  </a:cubicBezTo>
                  <a:cubicBezTo>
                    <a:pt x="1" y="34"/>
                    <a:pt x="0" y="26"/>
                    <a:pt x="2" y="20"/>
                  </a:cubicBezTo>
                  <a:cubicBezTo>
                    <a:pt x="5" y="13"/>
                    <a:pt x="11" y="7"/>
                    <a:pt x="20" y="3"/>
                  </a:cubicBezTo>
                  <a:cubicBezTo>
                    <a:pt x="25" y="1"/>
                    <a:pt x="31" y="0"/>
                    <a:pt x="36" y="0"/>
                  </a:cubicBezTo>
                  <a:cubicBezTo>
                    <a:pt x="46" y="0"/>
                    <a:pt x="55" y="4"/>
                    <a:pt x="60" y="10"/>
                  </a:cubicBezTo>
                  <a:cubicBezTo>
                    <a:pt x="65" y="16"/>
                    <a:pt x="67" y="24"/>
                    <a:pt x="66" y="34"/>
                  </a:cubicBezTo>
                  <a:cubicBezTo>
                    <a:pt x="63" y="53"/>
                    <a:pt x="48" y="62"/>
                    <a:pt x="35" y="62"/>
                  </a:cubicBezTo>
                  <a:close/>
                  <a:moveTo>
                    <a:pt x="36" y="3"/>
                  </a:moveTo>
                  <a:cubicBezTo>
                    <a:pt x="31" y="3"/>
                    <a:pt x="26" y="4"/>
                    <a:pt x="21" y="6"/>
                  </a:cubicBezTo>
                  <a:cubicBezTo>
                    <a:pt x="13" y="9"/>
                    <a:pt x="8" y="14"/>
                    <a:pt x="5" y="21"/>
                  </a:cubicBezTo>
                  <a:cubicBezTo>
                    <a:pt x="3" y="27"/>
                    <a:pt x="4" y="33"/>
                    <a:pt x="7" y="40"/>
                  </a:cubicBezTo>
                  <a:cubicBezTo>
                    <a:pt x="13" y="52"/>
                    <a:pt x="23" y="59"/>
                    <a:pt x="35" y="59"/>
                  </a:cubicBezTo>
                  <a:cubicBezTo>
                    <a:pt x="47" y="59"/>
                    <a:pt x="60" y="51"/>
                    <a:pt x="63" y="34"/>
                  </a:cubicBezTo>
                  <a:cubicBezTo>
                    <a:pt x="64" y="25"/>
                    <a:pt x="62" y="17"/>
                    <a:pt x="58" y="12"/>
                  </a:cubicBezTo>
                  <a:cubicBezTo>
                    <a:pt x="53" y="6"/>
                    <a:pt x="45" y="3"/>
                    <a:pt x="36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Freeform 62">
              <a:extLst>
                <a:ext uri="{FF2B5EF4-FFF2-40B4-BE49-F238E27FC236}">
                  <a16:creationId xmlns:a16="http://schemas.microsoft.com/office/drawing/2014/main" id="{083AF60A-4FEC-4131-A221-D012B2D9EA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4513" y="1277937"/>
              <a:ext cx="165100" cy="68263"/>
            </a:xfrm>
            <a:custGeom>
              <a:avLst/>
              <a:gdLst>
                <a:gd name="T0" fmla="*/ 2 w 39"/>
                <a:gd name="T1" fmla="*/ 16 h 16"/>
                <a:gd name="T2" fmla="*/ 1 w 39"/>
                <a:gd name="T3" fmla="*/ 15 h 16"/>
                <a:gd name="T4" fmla="*/ 2 w 39"/>
                <a:gd name="T5" fmla="*/ 13 h 16"/>
                <a:gd name="T6" fmla="*/ 16 w 39"/>
                <a:gd name="T7" fmla="*/ 8 h 16"/>
                <a:gd name="T8" fmla="*/ 37 w 39"/>
                <a:gd name="T9" fmla="*/ 1 h 16"/>
                <a:gd name="T10" fmla="*/ 39 w 39"/>
                <a:gd name="T11" fmla="*/ 2 h 16"/>
                <a:gd name="T12" fmla="*/ 37 w 39"/>
                <a:gd name="T13" fmla="*/ 4 h 16"/>
                <a:gd name="T14" fmla="*/ 17 w 39"/>
                <a:gd name="T15" fmla="*/ 10 h 16"/>
                <a:gd name="T16" fmla="*/ 3 w 39"/>
                <a:gd name="T17" fmla="*/ 16 h 16"/>
                <a:gd name="T18" fmla="*/ 2 w 39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16">
                  <a:moveTo>
                    <a:pt x="2" y="16"/>
                  </a:moveTo>
                  <a:cubicBezTo>
                    <a:pt x="1" y="16"/>
                    <a:pt x="1" y="15"/>
                    <a:pt x="1" y="15"/>
                  </a:cubicBezTo>
                  <a:cubicBezTo>
                    <a:pt x="0" y="14"/>
                    <a:pt x="1" y="13"/>
                    <a:pt x="2" y="13"/>
                  </a:cubicBezTo>
                  <a:cubicBezTo>
                    <a:pt x="6" y="11"/>
                    <a:pt x="11" y="9"/>
                    <a:pt x="16" y="8"/>
                  </a:cubicBezTo>
                  <a:cubicBezTo>
                    <a:pt x="23" y="5"/>
                    <a:pt x="31" y="2"/>
                    <a:pt x="37" y="1"/>
                  </a:cubicBezTo>
                  <a:cubicBezTo>
                    <a:pt x="38" y="0"/>
                    <a:pt x="38" y="1"/>
                    <a:pt x="39" y="2"/>
                  </a:cubicBezTo>
                  <a:cubicBezTo>
                    <a:pt x="39" y="3"/>
                    <a:pt x="38" y="3"/>
                    <a:pt x="37" y="4"/>
                  </a:cubicBezTo>
                  <a:cubicBezTo>
                    <a:pt x="32" y="5"/>
                    <a:pt x="24" y="8"/>
                    <a:pt x="17" y="10"/>
                  </a:cubicBezTo>
                  <a:cubicBezTo>
                    <a:pt x="12" y="12"/>
                    <a:pt x="7" y="14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Freeform 63">
              <a:extLst>
                <a:ext uri="{FF2B5EF4-FFF2-40B4-BE49-F238E27FC236}">
                  <a16:creationId xmlns:a16="http://schemas.microsoft.com/office/drawing/2014/main" id="{80CD0026-D71A-4B72-A11D-A1B0A130E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0451" y="1277937"/>
              <a:ext cx="165100" cy="68263"/>
            </a:xfrm>
            <a:custGeom>
              <a:avLst/>
              <a:gdLst>
                <a:gd name="T0" fmla="*/ 37 w 39"/>
                <a:gd name="T1" fmla="*/ 16 h 16"/>
                <a:gd name="T2" fmla="*/ 37 w 39"/>
                <a:gd name="T3" fmla="*/ 16 h 16"/>
                <a:gd name="T4" fmla="*/ 22 w 39"/>
                <a:gd name="T5" fmla="*/ 10 h 16"/>
                <a:gd name="T6" fmla="*/ 2 w 39"/>
                <a:gd name="T7" fmla="*/ 4 h 16"/>
                <a:gd name="T8" fmla="*/ 1 w 39"/>
                <a:gd name="T9" fmla="*/ 2 h 16"/>
                <a:gd name="T10" fmla="*/ 3 w 39"/>
                <a:gd name="T11" fmla="*/ 1 h 16"/>
                <a:gd name="T12" fmla="*/ 23 w 39"/>
                <a:gd name="T13" fmla="*/ 8 h 16"/>
                <a:gd name="T14" fmla="*/ 38 w 39"/>
                <a:gd name="T15" fmla="*/ 13 h 16"/>
                <a:gd name="T16" fmla="*/ 39 w 39"/>
                <a:gd name="T17" fmla="*/ 15 h 16"/>
                <a:gd name="T18" fmla="*/ 37 w 39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16">
                  <a:moveTo>
                    <a:pt x="37" y="16"/>
                  </a:moveTo>
                  <a:cubicBezTo>
                    <a:pt x="37" y="16"/>
                    <a:pt x="37" y="16"/>
                    <a:pt x="37" y="16"/>
                  </a:cubicBezTo>
                  <a:cubicBezTo>
                    <a:pt x="32" y="14"/>
                    <a:pt x="27" y="12"/>
                    <a:pt x="22" y="10"/>
                  </a:cubicBezTo>
                  <a:cubicBezTo>
                    <a:pt x="15" y="8"/>
                    <a:pt x="7" y="5"/>
                    <a:pt x="2" y="4"/>
                  </a:cubicBezTo>
                  <a:cubicBezTo>
                    <a:pt x="1" y="3"/>
                    <a:pt x="0" y="3"/>
                    <a:pt x="1" y="2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8" y="2"/>
                    <a:pt x="16" y="5"/>
                    <a:pt x="23" y="8"/>
                  </a:cubicBezTo>
                  <a:cubicBezTo>
                    <a:pt x="28" y="9"/>
                    <a:pt x="33" y="11"/>
                    <a:pt x="38" y="13"/>
                  </a:cubicBezTo>
                  <a:cubicBezTo>
                    <a:pt x="38" y="13"/>
                    <a:pt x="39" y="14"/>
                    <a:pt x="39" y="15"/>
                  </a:cubicBezTo>
                  <a:cubicBezTo>
                    <a:pt x="38" y="15"/>
                    <a:pt x="38" y="16"/>
                    <a:pt x="37" y="1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Freeform 64">
              <a:extLst>
                <a:ext uri="{FF2B5EF4-FFF2-40B4-BE49-F238E27FC236}">
                  <a16:creationId xmlns:a16="http://schemas.microsoft.com/office/drawing/2014/main" id="{09210DFD-AA5C-4EF8-A30C-0197E8CB3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1613" y="1358900"/>
              <a:ext cx="96838" cy="12700"/>
            </a:xfrm>
            <a:custGeom>
              <a:avLst/>
              <a:gdLst>
                <a:gd name="T0" fmla="*/ 23 w 23"/>
                <a:gd name="T1" fmla="*/ 3 h 3"/>
                <a:gd name="T2" fmla="*/ 21 w 23"/>
                <a:gd name="T3" fmla="*/ 3 h 3"/>
                <a:gd name="T4" fmla="*/ 14 w 23"/>
                <a:gd name="T5" fmla="*/ 3 h 3"/>
                <a:gd name="T6" fmla="*/ 2 w 23"/>
                <a:gd name="T7" fmla="*/ 3 h 3"/>
                <a:gd name="T8" fmla="*/ 0 w 23"/>
                <a:gd name="T9" fmla="*/ 2 h 3"/>
                <a:gd name="T10" fmla="*/ 2 w 23"/>
                <a:gd name="T11" fmla="*/ 0 h 3"/>
                <a:gd name="T12" fmla="*/ 14 w 23"/>
                <a:gd name="T13" fmla="*/ 0 h 3"/>
                <a:gd name="T14" fmla="*/ 19 w 23"/>
                <a:gd name="T15" fmla="*/ 0 h 3"/>
                <a:gd name="T16" fmla="*/ 21 w 23"/>
                <a:gd name="T17" fmla="*/ 0 h 3"/>
                <a:gd name="T18" fmla="*/ 22 w 23"/>
                <a:gd name="T19" fmla="*/ 1 h 3"/>
                <a:gd name="T20" fmla="*/ 23 w 23"/>
                <a:gd name="T2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3">
                  <a:moveTo>
                    <a:pt x="23" y="3"/>
                  </a:move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6" y="3"/>
                    <a:pt x="14" y="3"/>
                  </a:cubicBezTo>
                  <a:cubicBezTo>
                    <a:pt x="10" y="3"/>
                    <a:pt x="6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" y="0"/>
                    <a:pt x="10" y="0"/>
                    <a:pt x="14" y="0"/>
                  </a:cubicBezTo>
                  <a:cubicBezTo>
                    <a:pt x="16" y="0"/>
                    <a:pt x="17" y="0"/>
                    <a:pt x="19" y="0"/>
                  </a:cubicBezTo>
                  <a:cubicBezTo>
                    <a:pt x="20" y="0"/>
                    <a:pt x="20" y="0"/>
                    <a:pt x="21" y="0"/>
                  </a:cubicBezTo>
                  <a:cubicBezTo>
                    <a:pt x="22" y="0"/>
                    <a:pt x="22" y="1"/>
                    <a:pt x="22" y="1"/>
                  </a:cubicBezTo>
                  <a:lnTo>
                    <a:pt x="23" y="3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Freeform 65">
              <a:extLst>
                <a:ext uri="{FF2B5EF4-FFF2-40B4-BE49-F238E27FC236}">
                  <a16:creationId xmlns:a16="http://schemas.microsoft.com/office/drawing/2014/main" id="{F2D47B9F-7A80-453B-AC0F-C1264AD53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3651" y="1181100"/>
              <a:ext cx="182563" cy="38100"/>
            </a:xfrm>
            <a:custGeom>
              <a:avLst/>
              <a:gdLst>
                <a:gd name="T0" fmla="*/ 41 w 43"/>
                <a:gd name="T1" fmla="*/ 9 h 9"/>
                <a:gd name="T2" fmla="*/ 40 w 43"/>
                <a:gd name="T3" fmla="*/ 9 h 9"/>
                <a:gd name="T4" fmla="*/ 2 w 43"/>
                <a:gd name="T5" fmla="*/ 8 h 9"/>
                <a:gd name="T6" fmla="*/ 0 w 43"/>
                <a:gd name="T7" fmla="*/ 6 h 9"/>
                <a:gd name="T8" fmla="*/ 1 w 43"/>
                <a:gd name="T9" fmla="*/ 5 h 9"/>
                <a:gd name="T10" fmla="*/ 42 w 43"/>
                <a:gd name="T11" fmla="*/ 6 h 9"/>
                <a:gd name="T12" fmla="*/ 42 w 43"/>
                <a:gd name="T13" fmla="*/ 8 h 9"/>
                <a:gd name="T14" fmla="*/ 41 w 43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9">
                  <a:moveTo>
                    <a:pt x="41" y="9"/>
                  </a:moveTo>
                  <a:cubicBezTo>
                    <a:pt x="41" y="9"/>
                    <a:pt x="41" y="9"/>
                    <a:pt x="40" y="9"/>
                  </a:cubicBezTo>
                  <a:cubicBezTo>
                    <a:pt x="32" y="4"/>
                    <a:pt x="13" y="5"/>
                    <a:pt x="2" y="8"/>
                  </a:cubicBezTo>
                  <a:cubicBezTo>
                    <a:pt x="1" y="8"/>
                    <a:pt x="0" y="7"/>
                    <a:pt x="0" y="6"/>
                  </a:cubicBezTo>
                  <a:cubicBezTo>
                    <a:pt x="0" y="6"/>
                    <a:pt x="0" y="5"/>
                    <a:pt x="1" y="5"/>
                  </a:cubicBezTo>
                  <a:cubicBezTo>
                    <a:pt x="11" y="3"/>
                    <a:pt x="32" y="0"/>
                    <a:pt x="42" y="6"/>
                  </a:cubicBezTo>
                  <a:cubicBezTo>
                    <a:pt x="43" y="6"/>
                    <a:pt x="43" y="7"/>
                    <a:pt x="42" y="8"/>
                  </a:cubicBezTo>
                  <a:cubicBezTo>
                    <a:pt x="42" y="9"/>
                    <a:pt x="42" y="9"/>
                    <a:pt x="41" y="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53BB6526-1DA2-41A4-91A2-696274CD4539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1313" y="1181100"/>
              <a:ext cx="187325" cy="38100"/>
            </a:xfrm>
            <a:custGeom>
              <a:avLst/>
              <a:gdLst>
                <a:gd name="T0" fmla="*/ 2 w 44"/>
                <a:gd name="T1" fmla="*/ 9 h 9"/>
                <a:gd name="T2" fmla="*/ 1 w 44"/>
                <a:gd name="T3" fmla="*/ 8 h 9"/>
                <a:gd name="T4" fmla="*/ 1 w 44"/>
                <a:gd name="T5" fmla="*/ 6 h 9"/>
                <a:gd name="T6" fmla="*/ 42 w 44"/>
                <a:gd name="T7" fmla="*/ 5 h 9"/>
                <a:gd name="T8" fmla="*/ 43 w 44"/>
                <a:gd name="T9" fmla="*/ 6 h 9"/>
                <a:gd name="T10" fmla="*/ 42 w 44"/>
                <a:gd name="T11" fmla="*/ 8 h 9"/>
                <a:gd name="T12" fmla="*/ 3 w 44"/>
                <a:gd name="T13" fmla="*/ 9 h 9"/>
                <a:gd name="T14" fmla="*/ 2 w 44"/>
                <a:gd name="T1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9">
                  <a:moveTo>
                    <a:pt x="2" y="9"/>
                  </a:moveTo>
                  <a:cubicBezTo>
                    <a:pt x="2" y="9"/>
                    <a:pt x="1" y="9"/>
                    <a:pt x="1" y="8"/>
                  </a:cubicBezTo>
                  <a:cubicBezTo>
                    <a:pt x="0" y="7"/>
                    <a:pt x="1" y="6"/>
                    <a:pt x="1" y="6"/>
                  </a:cubicBezTo>
                  <a:cubicBezTo>
                    <a:pt x="11" y="0"/>
                    <a:pt x="32" y="3"/>
                    <a:pt x="42" y="5"/>
                  </a:cubicBezTo>
                  <a:cubicBezTo>
                    <a:pt x="43" y="5"/>
                    <a:pt x="44" y="6"/>
                    <a:pt x="43" y="6"/>
                  </a:cubicBezTo>
                  <a:cubicBezTo>
                    <a:pt x="43" y="7"/>
                    <a:pt x="42" y="8"/>
                    <a:pt x="42" y="8"/>
                  </a:cubicBezTo>
                  <a:cubicBezTo>
                    <a:pt x="31" y="5"/>
                    <a:pt x="11" y="4"/>
                    <a:pt x="3" y="9"/>
                  </a:cubicBezTo>
                  <a:cubicBezTo>
                    <a:pt x="3" y="9"/>
                    <a:pt x="2" y="9"/>
                    <a:pt x="2" y="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691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217;p38">
            <a:extLst>
              <a:ext uri="{FF2B5EF4-FFF2-40B4-BE49-F238E27FC236}">
                <a16:creationId xmlns:a16="http://schemas.microsoft.com/office/drawing/2014/main" id="{54381FC5-6F72-4750-9145-C007680BC46C}"/>
              </a:ext>
            </a:extLst>
          </p:cNvPr>
          <p:cNvSpPr txBox="1"/>
          <p:nvPr/>
        </p:nvSpPr>
        <p:spPr>
          <a:xfrm>
            <a:off x="5852527" y="865842"/>
            <a:ext cx="6033061" cy="3038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7200" b="1" kern="0">
                <a:solidFill>
                  <a:srgbClr val="3F3F3F"/>
                </a:solidFill>
                <a:latin typeface="Forte" panose="03060902040502070203" pitchFamily="66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32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20" name="Google Shape;218;p38">
            <a:extLst>
              <a:ext uri="{FF2B5EF4-FFF2-40B4-BE49-F238E27FC236}">
                <a16:creationId xmlns:a16="http://schemas.microsoft.com/office/drawing/2014/main" id="{063C1A41-5DF6-44E7-880E-6B846695DBE1}"/>
              </a:ext>
            </a:extLst>
          </p:cNvPr>
          <p:cNvSpPr txBox="1"/>
          <p:nvPr/>
        </p:nvSpPr>
        <p:spPr>
          <a:xfrm>
            <a:off x="6752040" y="3219555"/>
            <a:ext cx="4234034" cy="1989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2400" kern="0" dirty="0">
                <a:solidFill>
                  <a:srgbClr val="7F7F7F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2400" kern="0" dirty="0">
              <a:solidFill>
                <a:srgbClr val="7F7F7F"/>
              </a:solidFill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1" name="Google Shape;219;p38">
            <a:extLst>
              <a:ext uri="{FF2B5EF4-FFF2-40B4-BE49-F238E27FC236}">
                <a16:creationId xmlns:a16="http://schemas.microsoft.com/office/drawing/2014/main" id="{53EE0C62-61DA-4B66-85EE-FC7D2022B018}"/>
              </a:ext>
            </a:extLst>
          </p:cNvPr>
          <p:cNvSpPr/>
          <p:nvPr/>
        </p:nvSpPr>
        <p:spPr>
          <a:xfrm rot="10800000" flipH="1" flipV="1">
            <a:off x="365406" y="305655"/>
            <a:ext cx="5801451" cy="3785318"/>
          </a:xfrm>
          <a:custGeom>
            <a:avLst/>
            <a:gdLst/>
            <a:ahLst/>
            <a:cxnLst/>
            <a:rect l="l" t="t" r="r" b="b"/>
            <a:pathLst>
              <a:path w="3033711" h="1885880" extrusionOk="0">
                <a:moveTo>
                  <a:pt x="385910" y="1706606"/>
                </a:moveTo>
                <a:lnTo>
                  <a:pt x="714248" y="1706606"/>
                </a:lnTo>
                <a:lnTo>
                  <a:pt x="487225" y="1885880"/>
                </a:lnTo>
                <a:close/>
                <a:moveTo>
                  <a:pt x="182129" y="0"/>
                </a:moveTo>
                <a:lnTo>
                  <a:pt x="2851582" y="0"/>
                </a:lnTo>
                <a:cubicBezTo>
                  <a:pt x="2952169" y="0"/>
                  <a:pt x="3033711" y="81542"/>
                  <a:pt x="3033711" y="182129"/>
                </a:cubicBezTo>
                <a:lnTo>
                  <a:pt x="3033711" y="1524476"/>
                </a:lnTo>
                <a:cubicBezTo>
                  <a:pt x="3033711" y="1625063"/>
                  <a:pt x="2952169" y="1706605"/>
                  <a:pt x="2851582" y="1706605"/>
                </a:cubicBezTo>
                <a:lnTo>
                  <a:pt x="182129" y="1706605"/>
                </a:lnTo>
                <a:cubicBezTo>
                  <a:pt x="81542" y="1706605"/>
                  <a:pt x="0" y="1625063"/>
                  <a:pt x="0" y="1524476"/>
                </a:cubicBezTo>
                <a:lnTo>
                  <a:pt x="0" y="182129"/>
                </a:lnTo>
                <a:cubicBezTo>
                  <a:pt x="0" y="81542"/>
                  <a:pt x="81542" y="0"/>
                  <a:pt x="18212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2" name="Google Shape;220;p38">
            <a:extLst>
              <a:ext uri="{FF2B5EF4-FFF2-40B4-BE49-F238E27FC236}">
                <a16:creationId xmlns:a16="http://schemas.microsoft.com/office/drawing/2014/main" id="{0077B089-BF66-43AD-8968-EB06C3482D22}"/>
              </a:ext>
            </a:extLst>
          </p:cNvPr>
          <p:cNvSpPr/>
          <p:nvPr/>
        </p:nvSpPr>
        <p:spPr>
          <a:xfrm>
            <a:off x="672889" y="1753426"/>
            <a:ext cx="5186484" cy="114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800" i="1" kern="0">
                <a:solidFill>
                  <a:srgbClr val="595959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“Lorem ipsum dolor sit amet, consectetur adipiscing elit, sed do</a:t>
            </a:r>
            <a:endParaRPr sz="40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25" name="Google Shape;223;p38">
            <a:extLst>
              <a:ext uri="{FF2B5EF4-FFF2-40B4-BE49-F238E27FC236}">
                <a16:creationId xmlns:a16="http://schemas.microsoft.com/office/drawing/2014/main" id="{CB964669-1314-4715-BE33-2BCD8547B4F8}"/>
              </a:ext>
            </a:extLst>
          </p:cNvPr>
          <p:cNvSpPr/>
          <p:nvPr/>
        </p:nvSpPr>
        <p:spPr>
          <a:xfrm>
            <a:off x="896980" y="613599"/>
            <a:ext cx="3227884" cy="873575"/>
          </a:xfrm>
          <a:prstGeom prst="roundRect">
            <a:avLst>
              <a:gd name="adj" fmla="val 50000"/>
            </a:avLst>
          </a:prstGeom>
          <a:solidFill>
            <a:srgbClr val="EB3678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6" name="Google Shape;224;p38">
            <a:extLst>
              <a:ext uri="{FF2B5EF4-FFF2-40B4-BE49-F238E27FC236}">
                <a16:creationId xmlns:a16="http://schemas.microsoft.com/office/drawing/2014/main" id="{C55F11B4-103F-4601-9415-738D0FC815EC}"/>
              </a:ext>
            </a:extLst>
          </p:cNvPr>
          <p:cNvSpPr/>
          <p:nvPr/>
        </p:nvSpPr>
        <p:spPr>
          <a:xfrm>
            <a:off x="1159943" y="767438"/>
            <a:ext cx="2749013" cy="555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2800" kern="0" dirty="0">
                <a:solidFill>
                  <a:srgbClr val="FFFFFF"/>
                </a:solidFill>
                <a:latin typeface="Forte" panose="03060902040502070203" pitchFamily="66" charset="0"/>
                <a:ea typeface="Open Sans"/>
                <a:cs typeface="Open Sans"/>
                <a:sym typeface="Open Sans"/>
              </a:rPr>
              <a:t>@accountname</a:t>
            </a:r>
            <a:endParaRPr sz="4000" kern="0" dirty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32" name="Google Shape;207;p38">
            <a:extLst>
              <a:ext uri="{FF2B5EF4-FFF2-40B4-BE49-F238E27FC236}">
                <a16:creationId xmlns:a16="http://schemas.microsoft.com/office/drawing/2014/main" id="{8FB228CE-0D0C-4E39-AE4F-3E58D7F8B818}"/>
              </a:ext>
            </a:extLst>
          </p:cNvPr>
          <p:cNvSpPr txBox="1"/>
          <p:nvPr/>
        </p:nvSpPr>
        <p:spPr>
          <a:xfrm>
            <a:off x="2679179" y="4783596"/>
            <a:ext cx="2891369" cy="900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5400" b="1" kern="0" dirty="0">
                <a:solidFill>
                  <a:srgbClr val="262626"/>
                </a:solidFill>
                <a:latin typeface="Forte" panose="03060902040502070203" pitchFamily="66" charset="0"/>
                <a:ea typeface="Red Hat Display"/>
                <a:cs typeface="Red Hat Display"/>
                <a:sym typeface="Red Hat Display"/>
              </a:rPr>
              <a:t>Putri</a:t>
            </a:r>
            <a:endParaRPr sz="4800" kern="0" dirty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34" name="Google Shape;208;p38">
            <a:extLst>
              <a:ext uri="{FF2B5EF4-FFF2-40B4-BE49-F238E27FC236}">
                <a16:creationId xmlns:a16="http://schemas.microsoft.com/office/drawing/2014/main" id="{12A66F3F-AC91-4258-88B0-0F4263A293BA}"/>
              </a:ext>
            </a:extLst>
          </p:cNvPr>
          <p:cNvSpPr txBox="1"/>
          <p:nvPr/>
        </p:nvSpPr>
        <p:spPr>
          <a:xfrm>
            <a:off x="2679179" y="5552552"/>
            <a:ext cx="1716973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400" kern="0" dirty="0">
                <a:solidFill>
                  <a:srgbClr val="EB3678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Customer</a:t>
            </a:r>
            <a:endParaRPr sz="3600" kern="0" dirty="0">
              <a:solidFill>
                <a:srgbClr val="EB3678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pic>
        <p:nvPicPr>
          <p:cNvPr id="35" name="Google Shape;231;p38">
            <a:extLst>
              <a:ext uri="{FF2B5EF4-FFF2-40B4-BE49-F238E27FC236}">
                <a16:creationId xmlns:a16="http://schemas.microsoft.com/office/drawing/2014/main" id="{9B95E1AD-59EB-4F86-B8A7-602596F237B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826778" y="4646533"/>
            <a:ext cx="1463040" cy="146304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57" name="Group 56">
            <a:extLst>
              <a:ext uri="{FF2B5EF4-FFF2-40B4-BE49-F238E27FC236}">
                <a16:creationId xmlns:a16="http://schemas.microsoft.com/office/drawing/2014/main" id="{6336FBBD-C424-4300-A8F2-E02FB4931E1F}"/>
              </a:ext>
            </a:extLst>
          </p:cNvPr>
          <p:cNvGrpSpPr/>
          <p:nvPr/>
        </p:nvGrpSpPr>
        <p:grpSpPr>
          <a:xfrm>
            <a:off x="885329" y="4978558"/>
            <a:ext cx="1143496" cy="1349783"/>
            <a:chOff x="2284413" y="636587"/>
            <a:chExt cx="1306513" cy="1703388"/>
          </a:xfrm>
        </p:grpSpPr>
        <p:sp>
          <p:nvSpPr>
            <p:cNvPr id="58" name="Freeform 6">
              <a:extLst>
                <a:ext uri="{FF2B5EF4-FFF2-40B4-BE49-F238E27FC236}">
                  <a16:creationId xmlns:a16="http://schemas.microsoft.com/office/drawing/2014/main" id="{AE204238-507A-452A-B368-4697EF268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4413" y="1681162"/>
              <a:ext cx="1296988" cy="615950"/>
            </a:xfrm>
            <a:custGeom>
              <a:avLst/>
              <a:gdLst>
                <a:gd name="T0" fmla="*/ 133 w 306"/>
                <a:gd name="T1" fmla="*/ 2 h 145"/>
                <a:gd name="T2" fmla="*/ 70 w 306"/>
                <a:gd name="T3" fmla="*/ 61 h 145"/>
                <a:gd name="T4" fmla="*/ 25 w 306"/>
                <a:gd name="T5" fmla="*/ 84 h 145"/>
                <a:gd name="T6" fmla="*/ 55 w 306"/>
                <a:gd name="T7" fmla="*/ 120 h 145"/>
                <a:gd name="T8" fmla="*/ 306 w 306"/>
                <a:gd name="T9" fmla="*/ 73 h 145"/>
                <a:gd name="T10" fmla="*/ 230 w 306"/>
                <a:gd name="T11" fmla="*/ 44 h 145"/>
                <a:gd name="T12" fmla="*/ 188 w 306"/>
                <a:gd name="T13" fmla="*/ 38 h 145"/>
                <a:gd name="T14" fmla="*/ 182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2"/>
                  </a:moveTo>
                  <a:cubicBezTo>
                    <a:pt x="147" y="46"/>
                    <a:pt x="101" y="47"/>
                    <a:pt x="70" y="61"/>
                  </a:cubicBezTo>
                  <a:cubicBezTo>
                    <a:pt x="54" y="68"/>
                    <a:pt x="38" y="73"/>
                    <a:pt x="25" y="84"/>
                  </a:cubicBezTo>
                  <a:cubicBezTo>
                    <a:pt x="0" y="106"/>
                    <a:pt x="34" y="114"/>
                    <a:pt x="55" y="120"/>
                  </a:cubicBezTo>
                  <a:cubicBezTo>
                    <a:pt x="142" y="145"/>
                    <a:pt x="241" y="142"/>
                    <a:pt x="306" y="73"/>
                  </a:cubicBezTo>
                  <a:cubicBezTo>
                    <a:pt x="293" y="51"/>
                    <a:pt x="254" y="47"/>
                    <a:pt x="230" y="44"/>
                  </a:cubicBezTo>
                  <a:cubicBezTo>
                    <a:pt x="221" y="44"/>
                    <a:pt x="195" y="44"/>
                    <a:pt x="188" y="38"/>
                  </a:cubicBezTo>
                  <a:cubicBezTo>
                    <a:pt x="181" y="33"/>
                    <a:pt x="182" y="9"/>
                    <a:pt x="18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Freeform 7">
              <a:extLst>
                <a:ext uri="{FF2B5EF4-FFF2-40B4-BE49-F238E27FC236}">
                  <a16:creationId xmlns:a16="http://schemas.microsoft.com/office/drawing/2014/main" id="{16818C28-CC2D-4020-858A-A3807DD52A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738" y="1681162"/>
              <a:ext cx="1246188" cy="658813"/>
            </a:xfrm>
            <a:custGeom>
              <a:avLst/>
              <a:gdLst>
                <a:gd name="T0" fmla="*/ 137 w 294"/>
                <a:gd name="T1" fmla="*/ 136 h 155"/>
                <a:gd name="T2" fmla="*/ 41 w 294"/>
                <a:gd name="T3" fmla="*/ 122 h 155"/>
                <a:gd name="T4" fmla="*/ 36 w 294"/>
                <a:gd name="T5" fmla="*/ 120 h 155"/>
                <a:gd name="T6" fmla="*/ 1 w 294"/>
                <a:gd name="T7" fmla="*/ 101 h 155"/>
                <a:gd name="T8" fmla="*/ 10 w 294"/>
                <a:gd name="T9" fmla="*/ 83 h 155"/>
                <a:gd name="T10" fmla="*/ 46 w 294"/>
                <a:gd name="T11" fmla="*/ 63 h 155"/>
                <a:gd name="T12" fmla="*/ 55 w 294"/>
                <a:gd name="T13" fmla="*/ 59 h 155"/>
                <a:gd name="T14" fmla="*/ 77 w 294"/>
                <a:gd name="T15" fmla="*/ 51 h 155"/>
                <a:gd name="T16" fmla="*/ 117 w 294"/>
                <a:gd name="T17" fmla="*/ 3 h 155"/>
                <a:gd name="T18" fmla="*/ 121 w 294"/>
                <a:gd name="T19" fmla="*/ 2 h 155"/>
                <a:gd name="T20" fmla="*/ 79 w 294"/>
                <a:gd name="T21" fmla="*/ 55 h 155"/>
                <a:gd name="T22" fmla="*/ 56 w 294"/>
                <a:gd name="T23" fmla="*/ 63 h 155"/>
                <a:gd name="T24" fmla="*/ 47 w 294"/>
                <a:gd name="T25" fmla="*/ 67 h 155"/>
                <a:gd name="T26" fmla="*/ 13 w 294"/>
                <a:gd name="T27" fmla="*/ 86 h 155"/>
                <a:gd name="T28" fmla="*/ 5 w 294"/>
                <a:gd name="T29" fmla="*/ 100 h 155"/>
                <a:gd name="T30" fmla="*/ 37 w 294"/>
                <a:gd name="T31" fmla="*/ 117 h 155"/>
                <a:gd name="T32" fmla="*/ 42 w 294"/>
                <a:gd name="T33" fmla="*/ 118 h 155"/>
                <a:gd name="T34" fmla="*/ 290 w 294"/>
                <a:gd name="T35" fmla="*/ 73 h 155"/>
                <a:gd name="T36" fmla="*/ 216 w 294"/>
                <a:gd name="T37" fmla="*/ 46 h 155"/>
                <a:gd name="T38" fmla="*/ 208 w 294"/>
                <a:gd name="T39" fmla="*/ 46 h 155"/>
                <a:gd name="T40" fmla="*/ 173 w 294"/>
                <a:gd name="T41" fmla="*/ 40 h 155"/>
                <a:gd name="T42" fmla="*/ 166 w 294"/>
                <a:gd name="T43" fmla="*/ 0 h 155"/>
                <a:gd name="T44" fmla="*/ 170 w 294"/>
                <a:gd name="T45" fmla="*/ 0 h 155"/>
                <a:gd name="T46" fmla="*/ 175 w 294"/>
                <a:gd name="T47" fmla="*/ 37 h 155"/>
                <a:gd name="T48" fmla="*/ 208 w 294"/>
                <a:gd name="T49" fmla="*/ 42 h 155"/>
                <a:gd name="T50" fmla="*/ 216 w 294"/>
                <a:gd name="T51" fmla="*/ 43 h 155"/>
                <a:gd name="T52" fmla="*/ 294 w 294"/>
                <a:gd name="T53" fmla="*/ 72 h 155"/>
                <a:gd name="T54" fmla="*/ 294 w 294"/>
                <a:gd name="T55" fmla="*/ 74 h 155"/>
                <a:gd name="T56" fmla="*/ 293 w 294"/>
                <a:gd name="T57" fmla="*/ 75 h 155"/>
                <a:gd name="T58" fmla="*/ 137 w 294"/>
                <a:gd name="T59" fmla="*/ 1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4" h="155">
                  <a:moveTo>
                    <a:pt x="137" y="136"/>
                  </a:moveTo>
                  <a:cubicBezTo>
                    <a:pt x="107" y="136"/>
                    <a:pt x="74" y="131"/>
                    <a:pt x="41" y="122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5"/>
                    <a:pt x="3" y="89"/>
                    <a:pt x="10" y="83"/>
                  </a:cubicBezTo>
                  <a:cubicBezTo>
                    <a:pt x="21" y="74"/>
                    <a:pt x="34" y="68"/>
                    <a:pt x="46" y="63"/>
                  </a:cubicBezTo>
                  <a:cubicBezTo>
                    <a:pt x="49" y="62"/>
                    <a:pt x="52" y="61"/>
                    <a:pt x="55" y="59"/>
                  </a:cubicBezTo>
                  <a:cubicBezTo>
                    <a:pt x="62" y="56"/>
                    <a:pt x="70" y="53"/>
                    <a:pt x="77" y="51"/>
                  </a:cubicBezTo>
                  <a:cubicBezTo>
                    <a:pt x="104" y="43"/>
                    <a:pt x="127" y="35"/>
                    <a:pt x="117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2" y="38"/>
                    <a:pt x="105" y="46"/>
                    <a:pt x="79" y="55"/>
                  </a:cubicBezTo>
                  <a:cubicBezTo>
                    <a:pt x="71" y="57"/>
                    <a:pt x="63" y="60"/>
                    <a:pt x="56" y="63"/>
                  </a:cubicBezTo>
                  <a:cubicBezTo>
                    <a:pt x="53" y="64"/>
                    <a:pt x="50" y="65"/>
                    <a:pt x="47" y="67"/>
                  </a:cubicBezTo>
                  <a:cubicBezTo>
                    <a:pt x="35" y="72"/>
                    <a:pt x="23" y="77"/>
                    <a:pt x="13" y="86"/>
                  </a:cubicBezTo>
                  <a:cubicBezTo>
                    <a:pt x="6" y="91"/>
                    <a:pt x="4" y="96"/>
                    <a:pt x="5" y="100"/>
                  </a:cubicBezTo>
                  <a:cubicBezTo>
                    <a:pt x="6" y="108"/>
                    <a:pt x="24" y="113"/>
                    <a:pt x="37" y="117"/>
                  </a:cubicBezTo>
                  <a:cubicBezTo>
                    <a:pt x="39" y="117"/>
                    <a:pt x="40" y="117"/>
                    <a:pt x="42" y="118"/>
                  </a:cubicBezTo>
                  <a:cubicBezTo>
                    <a:pt x="90" y="132"/>
                    <a:pt x="210" y="155"/>
                    <a:pt x="290" y="73"/>
                  </a:cubicBezTo>
                  <a:cubicBezTo>
                    <a:pt x="275" y="52"/>
                    <a:pt x="236" y="48"/>
                    <a:pt x="216" y="46"/>
                  </a:cubicBezTo>
                  <a:cubicBezTo>
                    <a:pt x="214" y="46"/>
                    <a:pt x="211" y="46"/>
                    <a:pt x="208" y="46"/>
                  </a:cubicBezTo>
                  <a:cubicBezTo>
                    <a:pt x="193" y="45"/>
                    <a:pt x="178" y="44"/>
                    <a:pt x="173" y="40"/>
                  </a:cubicBezTo>
                  <a:cubicBezTo>
                    <a:pt x="164" y="32"/>
                    <a:pt x="166" y="0"/>
                    <a:pt x="16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9" y="13"/>
                    <a:pt x="170" y="33"/>
                    <a:pt x="175" y="37"/>
                  </a:cubicBezTo>
                  <a:cubicBezTo>
                    <a:pt x="180" y="41"/>
                    <a:pt x="198" y="42"/>
                    <a:pt x="208" y="42"/>
                  </a:cubicBezTo>
                  <a:cubicBezTo>
                    <a:pt x="212" y="42"/>
                    <a:pt x="214" y="42"/>
                    <a:pt x="216" y="43"/>
                  </a:cubicBezTo>
                  <a:cubicBezTo>
                    <a:pt x="238" y="45"/>
                    <a:pt x="279" y="49"/>
                    <a:pt x="294" y="72"/>
                  </a:cubicBezTo>
                  <a:cubicBezTo>
                    <a:pt x="294" y="74"/>
                    <a:pt x="294" y="74"/>
                    <a:pt x="294" y="74"/>
                  </a:cubicBezTo>
                  <a:cubicBezTo>
                    <a:pt x="293" y="75"/>
                    <a:pt x="293" y="75"/>
                    <a:pt x="293" y="75"/>
                  </a:cubicBezTo>
                  <a:cubicBezTo>
                    <a:pt x="255" y="115"/>
                    <a:pt x="200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Freeform 8">
              <a:extLst>
                <a:ext uri="{FF2B5EF4-FFF2-40B4-BE49-F238E27FC236}">
                  <a16:creationId xmlns:a16="http://schemas.microsoft.com/office/drawing/2014/main" id="{5EC4BDAD-75F0-4FD1-B600-9B34400AB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9838" y="1265237"/>
              <a:ext cx="274638" cy="730250"/>
            </a:xfrm>
            <a:custGeom>
              <a:avLst/>
              <a:gdLst>
                <a:gd name="T0" fmla="*/ 0 w 65"/>
                <a:gd name="T1" fmla="*/ 19 h 172"/>
                <a:gd name="T2" fmla="*/ 7 w 65"/>
                <a:gd name="T3" fmla="*/ 110 h 172"/>
                <a:gd name="T4" fmla="*/ 29 w 65"/>
                <a:gd name="T5" fmla="*/ 172 h 172"/>
                <a:gd name="T6" fmla="*/ 30 w 65"/>
                <a:gd name="T7" fmla="*/ 153 h 172"/>
                <a:gd name="T8" fmla="*/ 39 w 65"/>
                <a:gd name="T9" fmla="*/ 169 h 172"/>
                <a:gd name="T10" fmla="*/ 39 w 65"/>
                <a:gd name="T11" fmla="*/ 150 h 172"/>
                <a:gd name="T12" fmla="*/ 48 w 65"/>
                <a:gd name="T13" fmla="*/ 166 h 172"/>
                <a:gd name="T14" fmla="*/ 48 w 65"/>
                <a:gd name="T15" fmla="*/ 148 h 172"/>
                <a:gd name="T16" fmla="*/ 62 w 65"/>
                <a:gd name="T17" fmla="*/ 166 h 172"/>
                <a:gd name="T18" fmla="*/ 59 w 65"/>
                <a:gd name="T19" fmla="*/ 117 h 172"/>
                <a:gd name="T20" fmla="*/ 60 w 65"/>
                <a:gd name="T21" fmla="*/ 90 h 172"/>
                <a:gd name="T22" fmla="*/ 64 w 65"/>
                <a:gd name="T23" fmla="*/ 53 h 172"/>
                <a:gd name="T24" fmla="*/ 29 w 65"/>
                <a:gd name="T25" fmla="*/ 18 h 172"/>
                <a:gd name="T26" fmla="*/ 2 w 65"/>
                <a:gd name="T27" fmla="*/ 1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172">
                  <a:moveTo>
                    <a:pt x="0" y="19"/>
                  </a:moveTo>
                  <a:cubicBezTo>
                    <a:pt x="6" y="48"/>
                    <a:pt x="2" y="80"/>
                    <a:pt x="7" y="110"/>
                  </a:cubicBezTo>
                  <a:cubicBezTo>
                    <a:pt x="10" y="130"/>
                    <a:pt x="15" y="154"/>
                    <a:pt x="29" y="172"/>
                  </a:cubicBezTo>
                  <a:cubicBezTo>
                    <a:pt x="30" y="166"/>
                    <a:pt x="29" y="160"/>
                    <a:pt x="30" y="153"/>
                  </a:cubicBezTo>
                  <a:cubicBezTo>
                    <a:pt x="34" y="157"/>
                    <a:pt x="35" y="164"/>
                    <a:pt x="39" y="169"/>
                  </a:cubicBezTo>
                  <a:cubicBezTo>
                    <a:pt x="39" y="163"/>
                    <a:pt x="39" y="156"/>
                    <a:pt x="39" y="150"/>
                  </a:cubicBezTo>
                  <a:cubicBezTo>
                    <a:pt x="42" y="155"/>
                    <a:pt x="45" y="161"/>
                    <a:pt x="48" y="166"/>
                  </a:cubicBezTo>
                  <a:cubicBezTo>
                    <a:pt x="49" y="160"/>
                    <a:pt x="48" y="153"/>
                    <a:pt x="48" y="148"/>
                  </a:cubicBezTo>
                  <a:cubicBezTo>
                    <a:pt x="52" y="154"/>
                    <a:pt x="55" y="162"/>
                    <a:pt x="62" y="166"/>
                  </a:cubicBezTo>
                  <a:cubicBezTo>
                    <a:pt x="64" y="150"/>
                    <a:pt x="58" y="133"/>
                    <a:pt x="59" y="117"/>
                  </a:cubicBezTo>
                  <a:cubicBezTo>
                    <a:pt x="59" y="108"/>
                    <a:pt x="59" y="99"/>
                    <a:pt x="60" y="90"/>
                  </a:cubicBezTo>
                  <a:cubicBezTo>
                    <a:pt x="60" y="78"/>
                    <a:pt x="65" y="65"/>
                    <a:pt x="64" y="53"/>
                  </a:cubicBezTo>
                  <a:cubicBezTo>
                    <a:pt x="64" y="38"/>
                    <a:pt x="41" y="27"/>
                    <a:pt x="29" y="18"/>
                  </a:cubicBezTo>
                  <a:cubicBezTo>
                    <a:pt x="21" y="11"/>
                    <a:pt x="11" y="0"/>
                    <a:pt x="2" y="12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Freeform 9">
              <a:extLst>
                <a:ext uri="{FF2B5EF4-FFF2-40B4-BE49-F238E27FC236}">
                  <a16:creationId xmlns:a16="http://schemas.microsoft.com/office/drawing/2014/main" id="{78A0559A-1C8A-403C-B8A7-FB8DECBDA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601" y="1260475"/>
              <a:ext cx="236538" cy="735013"/>
            </a:xfrm>
            <a:custGeom>
              <a:avLst/>
              <a:gdLst>
                <a:gd name="T0" fmla="*/ 0 w 56"/>
                <a:gd name="T1" fmla="*/ 63 h 173"/>
                <a:gd name="T2" fmla="*/ 0 w 56"/>
                <a:gd name="T3" fmla="*/ 150 h 173"/>
                <a:gd name="T4" fmla="*/ 6 w 56"/>
                <a:gd name="T5" fmla="*/ 142 h 173"/>
                <a:gd name="T6" fmla="*/ 9 w 56"/>
                <a:gd name="T7" fmla="*/ 158 h 173"/>
                <a:gd name="T8" fmla="*/ 15 w 56"/>
                <a:gd name="T9" fmla="*/ 148 h 173"/>
                <a:gd name="T10" fmla="*/ 17 w 56"/>
                <a:gd name="T11" fmla="*/ 164 h 173"/>
                <a:gd name="T12" fmla="*/ 23 w 56"/>
                <a:gd name="T13" fmla="*/ 153 h 173"/>
                <a:gd name="T14" fmla="*/ 25 w 56"/>
                <a:gd name="T15" fmla="*/ 169 h 173"/>
                <a:gd name="T16" fmla="*/ 32 w 56"/>
                <a:gd name="T17" fmla="*/ 157 h 173"/>
                <a:gd name="T18" fmla="*/ 38 w 56"/>
                <a:gd name="T19" fmla="*/ 173 h 173"/>
                <a:gd name="T20" fmla="*/ 47 w 56"/>
                <a:gd name="T21" fmla="*/ 156 h 173"/>
                <a:gd name="T22" fmla="*/ 53 w 56"/>
                <a:gd name="T23" fmla="*/ 168 h 173"/>
                <a:gd name="T24" fmla="*/ 51 w 56"/>
                <a:gd name="T25" fmla="*/ 62 h 173"/>
                <a:gd name="T26" fmla="*/ 48 w 56"/>
                <a:gd name="T27" fmla="*/ 30 h 173"/>
                <a:gd name="T28" fmla="*/ 39 w 56"/>
                <a:gd name="T29" fmla="*/ 12 h 173"/>
                <a:gd name="T30" fmla="*/ 6 w 56"/>
                <a:gd name="T31" fmla="*/ 38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6" h="173">
                  <a:moveTo>
                    <a:pt x="0" y="63"/>
                  </a:moveTo>
                  <a:cubicBezTo>
                    <a:pt x="3" y="92"/>
                    <a:pt x="0" y="121"/>
                    <a:pt x="0" y="150"/>
                  </a:cubicBezTo>
                  <a:cubicBezTo>
                    <a:pt x="2" y="148"/>
                    <a:pt x="4" y="145"/>
                    <a:pt x="6" y="142"/>
                  </a:cubicBezTo>
                  <a:cubicBezTo>
                    <a:pt x="7" y="147"/>
                    <a:pt x="8" y="154"/>
                    <a:pt x="9" y="158"/>
                  </a:cubicBezTo>
                  <a:cubicBezTo>
                    <a:pt x="11" y="155"/>
                    <a:pt x="13" y="151"/>
                    <a:pt x="15" y="148"/>
                  </a:cubicBezTo>
                  <a:cubicBezTo>
                    <a:pt x="16" y="154"/>
                    <a:pt x="16" y="159"/>
                    <a:pt x="17" y="164"/>
                  </a:cubicBezTo>
                  <a:cubicBezTo>
                    <a:pt x="19" y="161"/>
                    <a:pt x="21" y="157"/>
                    <a:pt x="23" y="153"/>
                  </a:cubicBezTo>
                  <a:cubicBezTo>
                    <a:pt x="24" y="158"/>
                    <a:pt x="23" y="164"/>
                    <a:pt x="25" y="169"/>
                  </a:cubicBezTo>
                  <a:cubicBezTo>
                    <a:pt x="28" y="166"/>
                    <a:pt x="30" y="161"/>
                    <a:pt x="32" y="157"/>
                  </a:cubicBezTo>
                  <a:cubicBezTo>
                    <a:pt x="35" y="162"/>
                    <a:pt x="35" y="168"/>
                    <a:pt x="38" y="173"/>
                  </a:cubicBezTo>
                  <a:cubicBezTo>
                    <a:pt x="43" y="168"/>
                    <a:pt x="44" y="161"/>
                    <a:pt x="47" y="156"/>
                  </a:cubicBezTo>
                  <a:cubicBezTo>
                    <a:pt x="50" y="159"/>
                    <a:pt x="52" y="164"/>
                    <a:pt x="53" y="168"/>
                  </a:cubicBezTo>
                  <a:cubicBezTo>
                    <a:pt x="56" y="132"/>
                    <a:pt x="54" y="97"/>
                    <a:pt x="51" y="62"/>
                  </a:cubicBezTo>
                  <a:cubicBezTo>
                    <a:pt x="51" y="51"/>
                    <a:pt x="51" y="40"/>
                    <a:pt x="48" y="30"/>
                  </a:cubicBezTo>
                  <a:cubicBezTo>
                    <a:pt x="46" y="24"/>
                    <a:pt x="44" y="16"/>
                    <a:pt x="39" y="12"/>
                  </a:cubicBezTo>
                  <a:cubicBezTo>
                    <a:pt x="25" y="0"/>
                    <a:pt x="10" y="28"/>
                    <a:pt x="6" y="38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Freeform 10">
              <a:extLst>
                <a:ext uri="{FF2B5EF4-FFF2-40B4-BE49-F238E27FC236}">
                  <a16:creationId xmlns:a16="http://schemas.microsoft.com/office/drawing/2014/main" id="{EE04E656-DA11-4858-BA41-5C3B80E92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3638" y="636587"/>
              <a:ext cx="965200" cy="1249363"/>
            </a:xfrm>
            <a:custGeom>
              <a:avLst/>
              <a:gdLst>
                <a:gd name="T0" fmla="*/ 212 w 228"/>
                <a:gd name="T1" fmla="*/ 70 h 294"/>
                <a:gd name="T2" fmla="*/ 176 w 228"/>
                <a:gd name="T3" fmla="*/ 27 h 294"/>
                <a:gd name="T4" fmla="*/ 27 w 228"/>
                <a:gd name="T5" fmla="*/ 50 h 294"/>
                <a:gd name="T6" fmla="*/ 31 w 228"/>
                <a:gd name="T7" fmla="*/ 192 h 294"/>
                <a:gd name="T8" fmla="*/ 161 w 228"/>
                <a:gd name="T9" fmla="*/ 257 h 294"/>
                <a:gd name="T10" fmla="*/ 190 w 228"/>
                <a:gd name="T11" fmla="*/ 214 h 294"/>
                <a:gd name="T12" fmla="*/ 212 w 228"/>
                <a:gd name="T13" fmla="*/ 7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4">
                  <a:moveTo>
                    <a:pt x="212" y="70"/>
                  </a:moveTo>
                  <a:cubicBezTo>
                    <a:pt x="206" y="53"/>
                    <a:pt x="194" y="38"/>
                    <a:pt x="176" y="27"/>
                  </a:cubicBezTo>
                  <a:cubicBezTo>
                    <a:pt x="130" y="0"/>
                    <a:pt x="61" y="4"/>
                    <a:pt x="27" y="50"/>
                  </a:cubicBezTo>
                  <a:cubicBezTo>
                    <a:pt x="0" y="86"/>
                    <a:pt x="17" y="153"/>
                    <a:pt x="31" y="192"/>
                  </a:cubicBezTo>
                  <a:cubicBezTo>
                    <a:pt x="48" y="241"/>
                    <a:pt x="109" y="294"/>
                    <a:pt x="161" y="257"/>
                  </a:cubicBezTo>
                  <a:cubicBezTo>
                    <a:pt x="175" y="247"/>
                    <a:pt x="183" y="229"/>
                    <a:pt x="190" y="214"/>
                  </a:cubicBezTo>
                  <a:cubicBezTo>
                    <a:pt x="208" y="174"/>
                    <a:pt x="228" y="115"/>
                    <a:pt x="212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Freeform 11">
              <a:extLst>
                <a:ext uri="{FF2B5EF4-FFF2-40B4-BE49-F238E27FC236}">
                  <a16:creationId xmlns:a16="http://schemas.microsoft.com/office/drawing/2014/main" id="{D5986D5A-2A9C-4E66-8AAC-A13ACE9CA4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33638" y="669925"/>
              <a:ext cx="974725" cy="1117600"/>
            </a:xfrm>
            <a:custGeom>
              <a:avLst/>
              <a:gdLst>
                <a:gd name="T0" fmla="*/ 123 w 230"/>
                <a:gd name="T1" fmla="*/ 263 h 263"/>
                <a:gd name="T2" fmla="*/ 123 w 230"/>
                <a:gd name="T3" fmla="*/ 263 h 263"/>
                <a:gd name="T4" fmla="*/ 30 w 230"/>
                <a:gd name="T5" fmla="*/ 185 h 263"/>
                <a:gd name="T6" fmla="*/ 26 w 230"/>
                <a:gd name="T7" fmla="*/ 41 h 263"/>
                <a:gd name="T8" fmla="*/ 115 w 230"/>
                <a:gd name="T9" fmla="*/ 1 h 263"/>
                <a:gd name="T10" fmla="*/ 177 w 230"/>
                <a:gd name="T11" fmla="*/ 17 h 263"/>
                <a:gd name="T12" fmla="*/ 213 w 230"/>
                <a:gd name="T13" fmla="*/ 61 h 263"/>
                <a:gd name="T14" fmla="*/ 191 w 230"/>
                <a:gd name="T15" fmla="*/ 206 h 263"/>
                <a:gd name="T16" fmla="*/ 189 w 230"/>
                <a:gd name="T17" fmla="*/ 210 h 263"/>
                <a:gd name="T18" fmla="*/ 162 w 230"/>
                <a:gd name="T19" fmla="*/ 250 h 263"/>
                <a:gd name="T20" fmla="*/ 123 w 230"/>
                <a:gd name="T21" fmla="*/ 263 h 263"/>
                <a:gd name="T22" fmla="*/ 115 w 230"/>
                <a:gd name="T23" fmla="*/ 4 h 263"/>
                <a:gd name="T24" fmla="*/ 29 w 230"/>
                <a:gd name="T25" fmla="*/ 43 h 263"/>
                <a:gd name="T26" fmla="*/ 33 w 230"/>
                <a:gd name="T27" fmla="*/ 184 h 263"/>
                <a:gd name="T28" fmla="*/ 123 w 230"/>
                <a:gd name="T29" fmla="*/ 260 h 263"/>
                <a:gd name="T30" fmla="*/ 123 w 230"/>
                <a:gd name="T31" fmla="*/ 260 h 263"/>
                <a:gd name="T32" fmla="*/ 160 w 230"/>
                <a:gd name="T33" fmla="*/ 248 h 263"/>
                <a:gd name="T34" fmla="*/ 187 w 230"/>
                <a:gd name="T35" fmla="*/ 208 h 263"/>
                <a:gd name="T36" fmla="*/ 188 w 230"/>
                <a:gd name="T37" fmla="*/ 205 h 263"/>
                <a:gd name="T38" fmla="*/ 210 w 230"/>
                <a:gd name="T39" fmla="*/ 62 h 263"/>
                <a:gd name="T40" fmla="*/ 175 w 230"/>
                <a:gd name="T41" fmla="*/ 20 h 263"/>
                <a:gd name="T42" fmla="*/ 115 w 230"/>
                <a:gd name="T43" fmla="*/ 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0" h="263">
                  <a:moveTo>
                    <a:pt x="123" y="263"/>
                  </a:moveTo>
                  <a:cubicBezTo>
                    <a:pt x="123" y="263"/>
                    <a:pt x="123" y="263"/>
                    <a:pt x="123" y="263"/>
                  </a:cubicBezTo>
                  <a:cubicBezTo>
                    <a:pt x="81" y="262"/>
                    <a:pt x="43" y="223"/>
                    <a:pt x="30" y="185"/>
                  </a:cubicBezTo>
                  <a:cubicBezTo>
                    <a:pt x="14" y="139"/>
                    <a:pt x="0" y="76"/>
                    <a:pt x="26" y="41"/>
                  </a:cubicBezTo>
                  <a:cubicBezTo>
                    <a:pt x="45" y="15"/>
                    <a:pt x="78" y="0"/>
                    <a:pt x="115" y="1"/>
                  </a:cubicBezTo>
                  <a:cubicBezTo>
                    <a:pt x="137" y="1"/>
                    <a:pt x="159" y="7"/>
                    <a:pt x="177" y="17"/>
                  </a:cubicBezTo>
                  <a:cubicBezTo>
                    <a:pt x="194" y="28"/>
                    <a:pt x="206" y="43"/>
                    <a:pt x="213" y="61"/>
                  </a:cubicBezTo>
                  <a:cubicBezTo>
                    <a:pt x="230" y="109"/>
                    <a:pt x="207" y="173"/>
                    <a:pt x="191" y="206"/>
                  </a:cubicBezTo>
                  <a:cubicBezTo>
                    <a:pt x="189" y="210"/>
                    <a:pt x="189" y="210"/>
                    <a:pt x="189" y="210"/>
                  </a:cubicBezTo>
                  <a:cubicBezTo>
                    <a:pt x="183" y="224"/>
                    <a:pt x="175" y="241"/>
                    <a:pt x="162" y="250"/>
                  </a:cubicBezTo>
                  <a:cubicBezTo>
                    <a:pt x="150" y="259"/>
                    <a:pt x="137" y="263"/>
                    <a:pt x="123" y="263"/>
                  </a:cubicBezTo>
                  <a:close/>
                  <a:moveTo>
                    <a:pt x="115" y="4"/>
                  </a:moveTo>
                  <a:cubicBezTo>
                    <a:pt x="79" y="3"/>
                    <a:pt x="47" y="17"/>
                    <a:pt x="29" y="43"/>
                  </a:cubicBezTo>
                  <a:cubicBezTo>
                    <a:pt x="3" y="77"/>
                    <a:pt x="17" y="138"/>
                    <a:pt x="33" y="184"/>
                  </a:cubicBezTo>
                  <a:cubicBezTo>
                    <a:pt x="45" y="220"/>
                    <a:pt x="83" y="259"/>
                    <a:pt x="123" y="260"/>
                  </a:cubicBezTo>
                  <a:cubicBezTo>
                    <a:pt x="123" y="260"/>
                    <a:pt x="123" y="260"/>
                    <a:pt x="123" y="260"/>
                  </a:cubicBezTo>
                  <a:cubicBezTo>
                    <a:pt x="136" y="260"/>
                    <a:pt x="149" y="256"/>
                    <a:pt x="160" y="248"/>
                  </a:cubicBezTo>
                  <a:cubicBezTo>
                    <a:pt x="173" y="239"/>
                    <a:pt x="180" y="223"/>
                    <a:pt x="187" y="208"/>
                  </a:cubicBezTo>
                  <a:cubicBezTo>
                    <a:pt x="188" y="205"/>
                    <a:pt x="188" y="205"/>
                    <a:pt x="188" y="205"/>
                  </a:cubicBezTo>
                  <a:cubicBezTo>
                    <a:pt x="204" y="172"/>
                    <a:pt x="227" y="109"/>
                    <a:pt x="210" y="62"/>
                  </a:cubicBezTo>
                  <a:cubicBezTo>
                    <a:pt x="204" y="44"/>
                    <a:pt x="192" y="30"/>
                    <a:pt x="175" y="20"/>
                  </a:cubicBezTo>
                  <a:cubicBezTo>
                    <a:pt x="158" y="10"/>
                    <a:pt x="136" y="4"/>
                    <a:pt x="115" y="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Freeform 12">
              <a:extLst>
                <a:ext uri="{FF2B5EF4-FFF2-40B4-BE49-F238E27FC236}">
                  <a16:creationId xmlns:a16="http://schemas.microsoft.com/office/drawing/2014/main" id="{61448BF2-2E82-45F8-A399-7A469134F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238" y="1214437"/>
              <a:ext cx="152400" cy="271463"/>
            </a:xfrm>
            <a:custGeom>
              <a:avLst/>
              <a:gdLst>
                <a:gd name="T0" fmla="*/ 30 w 36"/>
                <a:gd name="T1" fmla="*/ 15 h 64"/>
                <a:gd name="T2" fmla="*/ 6 w 36"/>
                <a:gd name="T3" fmla="*/ 37 h 64"/>
                <a:gd name="T4" fmla="*/ 36 w 36"/>
                <a:gd name="T5" fmla="*/ 45 h 64"/>
                <a:gd name="T6" fmla="*/ 30 w 36"/>
                <a:gd name="T7" fmla="*/ 15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64">
                  <a:moveTo>
                    <a:pt x="30" y="15"/>
                  </a:moveTo>
                  <a:cubicBezTo>
                    <a:pt x="14" y="0"/>
                    <a:pt x="0" y="21"/>
                    <a:pt x="6" y="37"/>
                  </a:cubicBezTo>
                  <a:cubicBezTo>
                    <a:pt x="10" y="48"/>
                    <a:pt x="32" y="64"/>
                    <a:pt x="36" y="45"/>
                  </a:cubicBezTo>
                  <a:lnTo>
                    <a:pt x="3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13">
              <a:extLst>
                <a:ext uri="{FF2B5EF4-FFF2-40B4-BE49-F238E27FC236}">
                  <a16:creationId xmlns:a16="http://schemas.microsoft.com/office/drawing/2014/main" id="{304E7427-DF11-43B4-A5E2-BD2F09AA1D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6176" y="1247775"/>
              <a:ext cx="152400" cy="204788"/>
            </a:xfrm>
            <a:custGeom>
              <a:avLst/>
              <a:gdLst>
                <a:gd name="T0" fmla="*/ 25 w 36"/>
                <a:gd name="T1" fmla="*/ 48 h 48"/>
                <a:gd name="T2" fmla="*/ 25 w 36"/>
                <a:gd name="T3" fmla="*/ 48 h 48"/>
                <a:gd name="T4" fmla="*/ 3 w 36"/>
                <a:gd name="T5" fmla="*/ 29 h 48"/>
                <a:gd name="T6" fmla="*/ 5 w 36"/>
                <a:gd name="T7" fmla="*/ 7 h 48"/>
                <a:gd name="T8" fmla="*/ 17 w 36"/>
                <a:gd name="T9" fmla="*/ 0 h 48"/>
                <a:gd name="T10" fmla="*/ 29 w 36"/>
                <a:gd name="T11" fmla="*/ 5 h 48"/>
                <a:gd name="T12" fmla="*/ 30 w 36"/>
                <a:gd name="T13" fmla="*/ 6 h 48"/>
                <a:gd name="T14" fmla="*/ 36 w 36"/>
                <a:gd name="T15" fmla="*/ 37 h 48"/>
                <a:gd name="T16" fmla="*/ 36 w 36"/>
                <a:gd name="T17" fmla="*/ 37 h 48"/>
                <a:gd name="T18" fmla="*/ 25 w 36"/>
                <a:gd name="T19" fmla="*/ 48 h 48"/>
                <a:gd name="T20" fmla="*/ 17 w 36"/>
                <a:gd name="T21" fmla="*/ 3 h 48"/>
                <a:gd name="T22" fmla="*/ 8 w 36"/>
                <a:gd name="T23" fmla="*/ 9 h 48"/>
                <a:gd name="T24" fmla="*/ 5 w 36"/>
                <a:gd name="T25" fmla="*/ 28 h 48"/>
                <a:gd name="T26" fmla="*/ 25 w 36"/>
                <a:gd name="T27" fmla="*/ 44 h 48"/>
                <a:gd name="T28" fmla="*/ 33 w 36"/>
                <a:gd name="T29" fmla="*/ 37 h 48"/>
                <a:gd name="T30" fmla="*/ 27 w 36"/>
                <a:gd name="T31" fmla="*/ 7 h 48"/>
                <a:gd name="T32" fmla="*/ 17 w 36"/>
                <a:gd name="T33" fmla="*/ 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48">
                  <a:moveTo>
                    <a:pt x="25" y="48"/>
                  </a:moveTo>
                  <a:cubicBezTo>
                    <a:pt x="25" y="48"/>
                    <a:pt x="25" y="48"/>
                    <a:pt x="25" y="48"/>
                  </a:cubicBezTo>
                  <a:cubicBezTo>
                    <a:pt x="16" y="47"/>
                    <a:pt x="6" y="38"/>
                    <a:pt x="3" y="29"/>
                  </a:cubicBezTo>
                  <a:cubicBezTo>
                    <a:pt x="0" y="22"/>
                    <a:pt x="1" y="13"/>
                    <a:pt x="5" y="7"/>
                  </a:cubicBezTo>
                  <a:cubicBezTo>
                    <a:pt x="9" y="3"/>
                    <a:pt x="13" y="0"/>
                    <a:pt x="17" y="0"/>
                  </a:cubicBezTo>
                  <a:cubicBezTo>
                    <a:pt x="21" y="0"/>
                    <a:pt x="25" y="2"/>
                    <a:pt x="29" y="5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34" y="46"/>
                    <a:pt x="28" y="48"/>
                    <a:pt x="25" y="48"/>
                  </a:cubicBezTo>
                  <a:close/>
                  <a:moveTo>
                    <a:pt x="17" y="3"/>
                  </a:moveTo>
                  <a:cubicBezTo>
                    <a:pt x="14" y="3"/>
                    <a:pt x="10" y="5"/>
                    <a:pt x="8" y="9"/>
                  </a:cubicBezTo>
                  <a:cubicBezTo>
                    <a:pt x="4" y="14"/>
                    <a:pt x="3" y="22"/>
                    <a:pt x="5" y="28"/>
                  </a:cubicBezTo>
                  <a:cubicBezTo>
                    <a:pt x="8" y="35"/>
                    <a:pt x="18" y="44"/>
                    <a:pt x="25" y="44"/>
                  </a:cubicBezTo>
                  <a:cubicBezTo>
                    <a:pt x="29" y="45"/>
                    <a:pt x="32" y="42"/>
                    <a:pt x="33" y="3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4" y="5"/>
                    <a:pt x="20" y="3"/>
                    <a:pt x="17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Freeform 14">
              <a:extLst>
                <a:ext uri="{FF2B5EF4-FFF2-40B4-BE49-F238E27FC236}">
                  <a16:creationId xmlns:a16="http://schemas.microsoft.com/office/drawing/2014/main" id="{1D5ECBA2-1FD0-40F9-BE0E-D496FBAF5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4538" y="1227137"/>
              <a:ext cx="157163" cy="271463"/>
            </a:xfrm>
            <a:custGeom>
              <a:avLst/>
              <a:gdLst>
                <a:gd name="T0" fmla="*/ 7 w 37"/>
                <a:gd name="T1" fmla="*/ 14 h 64"/>
                <a:gd name="T2" fmla="*/ 30 w 37"/>
                <a:gd name="T3" fmla="*/ 37 h 64"/>
                <a:gd name="T4" fmla="*/ 0 w 37"/>
                <a:gd name="T5" fmla="*/ 44 h 64"/>
                <a:gd name="T6" fmla="*/ 7 w 37"/>
                <a:gd name="T7" fmla="*/ 1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64">
                  <a:moveTo>
                    <a:pt x="7" y="14"/>
                  </a:moveTo>
                  <a:cubicBezTo>
                    <a:pt x="23" y="0"/>
                    <a:pt x="37" y="21"/>
                    <a:pt x="30" y="37"/>
                  </a:cubicBezTo>
                  <a:cubicBezTo>
                    <a:pt x="26" y="48"/>
                    <a:pt x="4" y="64"/>
                    <a:pt x="0" y="44"/>
                  </a:cubicBezTo>
                  <a:lnTo>
                    <a:pt x="7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Freeform 15">
              <a:extLst>
                <a:ext uri="{FF2B5EF4-FFF2-40B4-BE49-F238E27FC236}">
                  <a16:creationId xmlns:a16="http://schemas.microsoft.com/office/drawing/2014/main" id="{082DEAAD-D954-4551-AB84-918FB07947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76601" y="1260475"/>
              <a:ext cx="157163" cy="200025"/>
            </a:xfrm>
            <a:custGeom>
              <a:avLst/>
              <a:gdLst>
                <a:gd name="T0" fmla="*/ 11 w 37"/>
                <a:gd name="T1" fmla="*/ 47 h 47"/>
                <a:gd name="T2" fmla="*/ 0 w 37"/>
                <a:gd name="T3" fmla="*/ 36 h 47"/>
                <a:gd name="T4" fmla="*/ 0 w 37"/>
                <a:gd name="T5" fmla="*/ 36 h 47"/>
                <a:gd name="T6" fmla="*/ 7 w 37"/>
                <a:gd name="T7" fmla="*/ 5 h 47"/>
                <a:gd name="T8" fmla="*/ 8 w 37"/>
                <a:gd name="T9" fmla="*/ 4 h 47"/>
                <a:gd name="T10" fmla="*/ 20 w 37"/>
                <a:gd name="T11" fmla="*/ 0 h 47"/>
                <a:gd name="T12" fmla="*/ 31 w 37"/>
                <a:gd name="T13" fmla="*/ 7 h 47"/>
                <a:gd name="T14" fmla="*/ 34 w 37"/>
                <a:gd name="T15" fmla="*/ 29 h 47"/>
                <a:gd name="T16" fmla="*/ 11 w 37"/>
                <a:gd name="T17" fmla="*/ 47 h 47"/>
                <a:gd name="T18" fmla="*/ 3 w 37"/>
                <a:gd name="T19" fmla="*/ 36 h 47"/>
                <a:gd name="T20" fmla="*/ 11 w 37"/>
                <a:gd name="T21" fmla="*/ 44 h 47"/>
                <a:gd name="T22" fmla="*/ 31 w 37"/>
                <a:gd name="T23" fmla="*/ 28 h 47"/>
                <a:gd name="T24" fmla="*/ 29 w 37"/>
                <a:gd name="T25" fmla="*/ 8 h 47"/>
                <a:gd name="T26" fmla="*/ 10 w 37"/>
                <a:gd name="T27" fmla="*/ 6 h 47"/>
                <a:gd name="T28" fmla="*/ 3 w 37"/>
                <a:gd name="T29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" h="47">
                  <a:moveTo>
                    <a:pt x="11" y="47"/>
                  </a:moveTo>
                  <a:cubicBezTo>
                    <a:pt x="8" y="47"/>
                    <a:pt x="2" y="45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12" y="1"/>
                    <a:pt x="16" y="0"/>
                    <a:pt x="20" y="0"/>
                  </a:cubicBezTo>
                  <a:cubicBezTo>
                    <a:pt x="24" y="0"/>
                    <a:pt x="28" y="2"/>
                    <a:pt x="31" y="7"/>
                  </a:cubicBezTo>
                  <a:cubicBezTo>
                    <a:pt x="36" y="13"/>
                    <a:pt x="37" y="22"/>
                    <a:pt x="34" y="29"/>
                  </a:cubicBezTo>
                  <a:cubicBezTo>
                    <a:pt x="31" y="37"/>
                    <a:pt x="20" y="47"/>
                    <a:pt x="11" y="47"/>
                  </a:cubicBezTo>
                  <a:close/>
                  <a:moveTo>
                    <a:pt x="3" y="36"/>
                  </a:moveTo>
                  <a:cubicBezTo>
                    <a:pt x="5" y="41"/>
                    <a:pt x="7" y="44"/>
                    <a:pt x="11" y="44"/>
                  </a:cubicBezTo>
                  <a:cubicBezTo>
                    <a:pt x="18" y="44"/>
                    <a:pt x="28" y="35"/>
                    <a:pt x="31" y="28"/>
                  </a:cubicBezTo>
                  <a:cubicBezTo>
                    <a:pt x="33" y="22"/>
                    <a:pt x="33" y="14"/>
                    <a:pt x="29" y="8"/>
                  </a:cubicBezTo>
                  <a:cubicBezTo>
                    <a:pt x="24" y="2"/>
                    <a:pt x="17" y="1"/>
                    <a:pt x="10" y="6"/>
                  </a:cubicBezTo>
                  <a:lnTo>
                    <a:pt x="3" y="36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16">
              <a:extLst>
                <a:ext uri="{FF2B5EF4-FFF2-40B4-BE49-F238E27FC236}">
                  <a16:creationId xmlns:a16="http://schemas.microsoft.com/office/drawing/2014/main" id="{D58E7820-42F8-4AB1-995F-FF4C357D42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038" y="636587"/>
              <a:ext cx="931863" cy="806450"/>
            </a:xfrm>
            <a:custGeom>
              <a:avLst/>
              <a:gdLst>
                <a:gd name="T0" fmla="*/ 207 w 220"/>
                <a:gd name="T1" fmla="*/ 70 h 190"/>
                <a:gd name="T2" fmla="*/ 171 w 220"/>
                <a:gd name="T3" fmla="*/ 27 h 190"/>
                <a:gd name="T4" fmla="*/ 23 w 220"/>
                <a:gd name="T5" fmla="*/ 50 h 190"/>
                <a:gd name="T6" fmla="*/ 20 w 220"/>
                <a:gd name="T7" fmla="*/ 171 h 190"/>
                <a:gd name="T8" fmla="*/ 65 w 220"/>
                <a:gd name="T9" fmla="*/ 67 h 190"/>
                <a:gd name="T10" fmla="*/ 75 w 220"/>
                <a:gd name="T11" fmla="*/ 55 h 190"/>
                <a:gd name="T12" fmla="*/ 122 w 220"/>
                <a:gd name="T13" fmla="*/ 84 h 190"/>
                <a:gd name="T14" fmla="*/ 175 w 220"/>
                <a:gd name="T15" fmla="*/ 122 h 190"/>
                <a:gd name="T16" fmla="*/ 190 w 220"/>
                <a:gd name="T17" fmla="*/ 158 h 190"/>
                <a:gd name="T18" fmla="*/ 195 w 220"/>
                <a:gd name="T19" fmla="*/ 190 h 190"/>
                <a:gd name="T20" fmla="*/ 207 w 220"/>
                <a:gd name="T21" fmla="*/ 7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0" h="190">
                  <a:moveTo>
                    <a:pt x="207" y="70"/>
                  </a:moveTo>
                  <a:cubicBezTo>
                    <a:pt x="201" y="53"/>
                    <a:pt x="190" y="38"/>
                    <a:pt x="171" y="27"/>
                  </a:cubicBezTo>
                  <a:cubicBezTo>
                    <a:pt x="126" y="0"/>
                    <a:pt x="56" y="4"/>
                    <a:pt x="23" y="50"/>
                  </a:cubicBezTo>
                  <a:cubicBezTo>
                    <a:pt x="0" y="80"/>
                    <a:pt x="8" y="132"/>
                    <a:pt x="20" y="171"/>
                  </a:cubicBezTo>
                  <a:cubicBezTo>
                    <a:pt x="44" y="144"/>
                    <a:pt x="45" y="98"/>
                    <a:pt x="65" y="67"/>
                  </a:cubicBezTo>
                  <a:cubicBezTo>
                    <a:pt x="68" y="63"/>
                    <a:pt x="72" y="59"/>
                    <a:pt x="75" y="55"/>
                  </a:cubicBezTo>
                  <a:cubicBezTo>
                    <a:pt x="86" y="70"/>
                    <a:pt x="106" y="75"/>
                    <a:pt x="122" y="84"/>
                  </a:cubicBezTo>
                  <a:cubicBezTo>
                    <a:pt x="140" y="94"/>
                    <a:pt x="161" y="106"/>
                    <a:pt x="175" y="122"/>
                  </a:cubicBezTo>
                  <a:cubicBezTo>
                    <a:pt x="183" y="132"/>
                    <a:pt x="189" y="145"/>
                    <a:pt x="190" y="158"/>
                  </a:cubicBezTo>
                  <a:cubicBezTo>
                    <a:pt x="192" y="168"/>
                    <a:pt x="191" y="181"/>
                    <a:pt x="195" y="190"/>
                  </a:cubicBezTo>
                  <a:cubicBezTo>
                    <a:pt x="209" y="153"/>
                    <a:pt x="220" y="106"/>
                    <a:pt x="207" y="7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17">
              <a:extLst>
                <a:ext uri="{FF2B5EF4-FFF2-40B4-BE49-F238E27FC236}">
                  <a16:creationId xmlns:a16="http://schemas.microsoft.com/office/drawing/2014/main" id="{1989490C-814C-43D1-B826-BFFEE87D9F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276" y="1465262"/>
              <a:ext cx="161925" cy="109538"/>
            </a:xfrm>
            <a:custGeom>
              <a:avLst/>
              <a:gdLst>
                <a:gd name="T0" fmla="*/ 0 w 38"/>
                <a:gd name="T1" fmla="*/ 8 h 26"/>
                <a:gd name="T2" fmla="*/ 10 w 38"/>
                <a:gd name="T3" fmla="*/ 5 h 26"/>
                <a:gd name="T4" fmla="*/ 15 w 38"/>
                <a:gd name="T5" fmla="*/ 2 h 26"/>
                <a:gd name="T6" fmla="*/ 20 w 38"/>
                <a:gd name="T7" fmla="*/ 5 h 26"/>
                <a:gd name="T8" fmla="*/ 29 w 38"/>
                <a:gd name="T9" fmla="*/ 3 h 26"/>
                <a:gd name="T10" fmla="*/ 38 w 38"/>
                <a:gd name="T11" fmla="*/ 9 h 26"/>
                <a:gd name="T12" fmla="*/ 25 w 38"/>
                <a:gd name="T13" fmla="*/ 23 h 26"/>
                <a:gd name="T14" fmla="*/ 4 w 38"/>
                <a:gd name="T15" fmla="*/ 13 h 26"/>
                <a:gd name="T16" fmla="*/ 3 w 38"/>
                <a:gd name="T17" fmla="*/ 1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26">
                  <a:moveTo>
                    <a:pt x="0" y="8"/>
                  </a:moveTo>
                  <a:cubicBezTo>
                    <a:pt x="4" y="9"/>
                    <a:pt x="7" y="7"/>
                    <a:pt x="10" y="5"/>
                  </a:cubicBezTo>
                  <a:cubicBezTo>
                    <a:pt x="12" y="4"/>
                    <a:pt x="13" y="2"/>
                    <a:pt x="15" y="2"/>
                  </a:cubicBezTo>
                  <a:cubicBezTo>
                    <a:pt x="17" y="2"/>
                    <a:pt x="18" y="5"/>
                    <a:pt x="20" y="5"/>
                  </a:cubicBezTo>
                  <a:cubicBezTo>
                    <a:pt x="25" y="6"/>
                    <a:pt x="24" y="0"/>
                    <a:pt x="29" y="3"/>
                  </a:cubicBezTo>
                  <a:cubicBezTo>
                    <a:pt x="32" y="4"/>
                    <a:pt x="35" y="8"/>
                    <a:pt x="38" y="9"/>
                  </a:cubicBezTo>
                  <a:cubicBezTo>
                    <a:pt x="32" y="14"/>
                    <a:pt x="32" y="21"/>
                    <a:pt x="25" y="23"/>
                  </a:cubicBezTo>
                  <a:cubicBezTo>
                    <a:pt x="15" y="26"/>
                    <a:pt x="8" y="20"/>
                    <a:pt x="4" y="13"/>
                  </a:cubicBezTo>
                  <a:cubicBezTo>
                    <a:pt x="3" y="12"/>
                    <a:pt x="2" y="10"/>
                    <a:pt x="3" y="11"/>
                  </a:cubicBezTo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Freeform 18">
              <a:extLst>
                <a:ext uri="{FF2B5EF4-FFF2-40B4-BE49-F238E27FC236}">
                  <a16:creationId xmlns:a16="http://schemas.microsoft.com/office/drawing/2014/main" id="{8EF7ACF1-D829-4672-A6A0-D3B6A887E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0676" y="1354137"/>
              <a:ext cx="98425" cy="55563"/>
            </a:xfrm>
            <a:custGeom>
              <a:avLst/>
              <a:gdLst>
                <a:gd name="T0" fmla="*/ 2 w 23"/>
                <a:gd name="T1" fmla="*/ 13 h 13"/>
                <a:gd name="T2" fmla="*/ 2 w 23"/>
                <a:gd name="T3" fmla="*/ 13 h 13"/>
                <a:gd name="T4" fmla="*/ 0 w 23"/>
                <a:gd name="T5" fmla="*/ 11 h 13"/>
                <a:gd name="T6" fmla="*/ 11 w 23"/>
                <a:gd name="T7" fmla="*/ 1 h 13"/>
                <a:gd name="T8" fmla="*/ 22 w 23"/>
                <a:gd name="T9" fmla="*/ 8 h 13"/>
                <a:gd name="T10" fmla="*/ 21 w 23"/>
                <a:gd name="T11" fmla="*/ 10 h 13"/>
                <a:gd name="T12" fmla="*/ 20 w 23"/>
                <a:gd name="T13" fmla="*/ 9 h 13"/>
                <a:gd name="T14" fmla="*/ 11 w 23"/>
                <a:gd name="T15" fmla="*/ 4 h 13"/>
                <a:gd name="T16" fmla="*/ 3 w 23"/>
                <a:gd name="T17" fmla="*/ 12 h 13"/>
                <a:gd name="T18" fmla="*/ 2 w 23"/>
                <a:gd name="T1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3">
                  <a:moveTo>
                    <a:pt x="2" y="13"/>
                  </a:move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0" y="12"/>
                    <a:pt x="0" y="11"/>
                  </a:cubicBezTo>
                  <a:cubicBezTo>
                    <a:pt x="1" y="5"/>
                    <a:pt x="6" y="1"/>
                    <a:pt x="11" y="1"/>
                  </a:cubicBezTo>
                  <a:cubicBezTo>
                    <a:pt x="16" y="0"/>
                    <a:pt x="21" y="3"/>
                    <a:pt x="22" y="8"/>
                  </a:cubicBezTo>
                  <a:cubicBezTo>
                    <a:pt x="23" y="9"/>
                    <a:pt x="22" y="10"/>
                    <a:pt x="21" y="10"/>
                  </a:cubicBezTo>
                  <a:cubicBezTo>
                    <a:pt x="21" y="10"/>
                    <a:pt x="20" y="10"/>
                    <a:pt x="20" y="9"/>
                  </a:cubicBezTo>
                  <a:cubicBezTo>
                    <a:pt x="18" y="5"/>
                    <a:pt x="15" y="3"/>
                    <a:pt x="11" y="4"/>
                  </a:cubicBezTo>
                  <a:cubicBezTo>
                    <a:pt x="8" y="4"/>
                    <a:pt x="3" y="7"/>
                    <a:pt x="3" y="12"/>
                  </a:cubicBezTo>
                  <a:cubicBezTo>
                    <a:pt x="3" y="12"/>
                    <a:pt x="2" y="13"/>
                    <a:pt x="2" y="1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Freeform 19">
              <a:extLst>
                <a:ext uri="{FF2B5EF4-FFF2-40B4-BE49-F238E27FC236}">
                  <a16:creationId xmlns:a16="http://schemas.microsoft.com/office/drawing/2014/main" id="{D13BE6E7-B77C-454D-9D9C-DA6F4F267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3201" y="1247775"/>
              <a:ext cx="63500" cy="65088"/>
            </a:xfrm>
            <a:custGeom>
              <a:avLst/>
              <a:gdLst>
                <a:gd name="T0" fmla="*/ 15 w 15"/>
                <a:gd name="T1" fmla="*/ 8 h 15"/>
                <a:gd name="T2" fmla="*/ 8 w 15"/>
                <a:gd name="T3" fmla="*/ 15 h 15"/>
                <a:gd name="T4" fmla="*/ 1 w 15"/>
                <a:gd name="T5" fmla="*/ 8 h 15"/>
                <a:gd name="T6" fmla="*/ 8 w 15"/>
                <a:gd name="T7" fmla="*/ 0 h 15"/>
                <a:gd name="T8" fmla="*/ 15 w 15"/>
                <a:gd name="T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5" y="8"/>
                  </a:moveTo>
                  <a:cubicBezTo>
                    <a:pt x="15" y="12"/>
                    <a:pt x="12" y="15"/>
                    <a:pt x="8" y="15"/>
                  </a:cubicBezTo>
                  <a:cubicBezTo>
                    <a:pt x="4" y="15"/>
                    <a:pt x="0" y="11"/>
                    <a:pt x="1" y="8"/>
                  </a:cubicBezTo>
                  <a:cubicBezTo>
                    <a:pt x="1" y="4"/>
                    <a:pt x="4" y="0"/>
                    <a:pt x="8" y="0"/>
                  </a:cubicBezTo>
                  <a:cubicBezTo>
                    <a:pt x="12" y="0"/>
                    <a:pt x="15" y="4"/>
                    <a:pt x="15" y="8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Freeform 20">
              <a:extLst>
                <a:ext uri="{FF2B5EF4-FFF2-40B4-BE49-F238E27FC236}">
                  <a16:creationId xmlns:a16="http://schemas.microsoft.com/office/drawing/2014/main" id="{69AE616F-BECB-4094-BD55-7B10E3D6C6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901" y="1252537"/>
              <a:ext cx="63500" cy="63500"/>
            </a:xfrm>
            <a:custGeom>
              <a:avLst/>
              <a:gdLst>
                <a:gd name="T0" fmla="*/ 15 w 15"/>
                <a:gd name="T1" fmla="*/ 7 h 15"/>
                <a:gd name="T2" fmla="*/ 8 w 15"/>
                <a:gd name="T3" fmla="*/ 14 h 15"/>
                <a:gd name="T4" fmla="*/ 0 w 15"/>
                <a:gd name="T5" fmla="*/ 7 h 15"/>
                <a:gd name="T6" fmla="*/ 8 w 15"/>
                <a:gd name="T7" fmla="*/ 0 h 15"/>
                <a:gd name="T8" fmla="*/ 15 w 15"/>
                <a:gd name="T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5" y="7"/>
                  </a:moveTo>
                  <a:cubicBezTo>
                    <a:pt x="15" y="11"/>
                    <a:pt x="11" y="15"/>
                    <a:pt x="8" y="14"/>
                  </a:cubicBezTo>
                  <a:cubicBezTo>
                    <a:pt x="4" y="14"/>
                    <a:pt x="0" y="11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Freeform 21">
              <a:extLst>
                <a:ext uri="{FF2B5EF4-FFF2-40B4-BE49-F238E27FC236}">
                  <a16:creationId xmlns:a16="http://schemas.microsoft.com/office/drawing/2014/main" id="{DE78196F-90DA-4EE6-BEBC-72A13E940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401" y="1176337"/>
              <a:ext cx="122238" cy="38100"/>
            </a:xfrm>
            <a:custGeom>
              <a:avLst/>
              <a:gdLst>
                <a:gd name="T0" fmla="*/ 1 w 29"/>
                <a:gd name="T1" fmla="*/ 9 h 9"/>
                <a:gd name="T2" fmla="*/ 0 w 29"/>
                <a:gd name="T3" fmla="*/ 8 h 9"/>
                <a:gd name="T4" fmla="*/ 1 w 29"/>
                <a:gd name="T5" fmla="*/ 6 h 9"/>
                <a:gd name="T6" fmla="*/ 5 w 29"/>
                <a:gd name="T7" fmla="*/ 5 h 9"/>
                <a:gd name="T8" fmla="*/ 28 w 29"/>
                <a:gd name="T9" fmla="*/ 4 h 9"/>
                <a:gd name="T10" fmla="*/ 28 w 29"/>
                <a:gd name="T11" fmla="*/ 6 h 9"/>
                <a:gd name="T12" fmla="*/ 26 w 29"/>
                <a:gd name="T13" fmla="*/ 7 h 9"/>
                <a:gd name="T14" fmla="*/ 6 w 29"/>
                <a:gd name="T15" fmla="*/ 8 h 9"/>
                <a:gd name="T16" fmla="*/ 2 w 29"/>
                <a:gd name="T17" fmla="*/ 9 h 9"/>
                <a:gd name="T18" fmla="*/ 1 w 29"/>
                <a:gd name="T1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9">
                  <a:moveTo>
                    <a:pt x="1" y="9"/>
                  </a:moveTo>
                  <a:cubicBezTo>
                    <a:pt x="1" y="9"/>
                    <a:pt x="0" y="9"/>
                    <a:pt x="0" y="8"/>
                  </a:cubicBezTo>
                  <a:cubicBezTo>
                    <a:pt x="0" y="7"/>
                    <a:pt x="0" y="6"/>
                    <a:pt x="1" y="6"/>
                  </a:cubicBezTo>
                  <a:cubicBezTo>
                    <a:pt x="2" y="6"/>
                    <a:pt x="4" y="5"/>
                    <a:pt x="5" y="5"/>
                  </a:cubicBezTo>
                  <a:cubicBezTo>
                    <a:pt x="12" y="3"/>
                    <a:pt x="21" y="0"/>
                    <a:pt x="28" y="4"/>
                  </a:cubicBezTo>
                  <a:cubicBezTo>
                    <a:pt x="28" y="4"/>
                    <a:pt x="29" y="5"/>
                    <a:pt x="28" y="6"/>
                  </a:cubicBezTo>
                  <a:cubicBezTo>
                    <a:pt x="28" y="7"/>
                    <a:pt x="27" y="7"/>
                    <a:pt x="26" y="7"/>
                  </a:cubicBezTo>
                  <a:cubicBezTo>
                    <a:pt x="20" y="3"/>
                    <a:pt x="13" y="5"/>
                    <a:pt x="6" y="8"/>
                  </a:cubicBezTo>
                  <a:cubicBezTo>
                    <a:pt x="4" y="8"/>
                    <a:pt x="3" y="9"/>
                    <a:pt x="2" y="9"/>
                  </a:cubicBezTo>
                  <a:cubicBezTo>
                    <a:pt x="2" y="9"/>
                    <a:pt x="2" y="9"/>
                    <a:pt x="1" y="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Freeform 22">
              <a:extLst>
                <a:ext uri="{FF2B5EF4-FFF2-40B4-BE49-F238E27FC236}">
                  <a16:creationId xmlns:a16="http://schemas.microsoft.com/office/drawing/2014/main" id="{0E0DDCFB-8CC4-47BA-A5E1-6CC0347B6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9738" y="1181100"/>
              <a:ext cx="123825" cy="38100"/>
            </a:xfrm>
            <a:custGeom>
              <a:avLst/>
              <a:gdLst>
                <a:gd name="T0" fmla="*/ 28 w 29"/>
                <a:gd name="T1" fmla="*/ 9 h 9"/>
                <a:gd name="T2" fmla="*/ 27 w 29"/>
                <a:gd name="T3" fmla="*/ 9 h 9"/>
                <a:gd name="T4" fmla="*/ 23 w 29"/>
                <a:gd name="T5" fmla="*/ 8 h 9"/>
                <a:gd name="T6" fmla="*/ 3 w 29"/>
                <a:gd name="T7" fmla="*/ 6 h 9"/>
                <a:gd name="T8" fmla="*/ 1 w 29"/>
                <a:gd name="T9" fmla="*/ 5 h 9"/>
                <a:gd name="T10" fmla="*/ 1 w 29"/>
                <a:gd name="T11" fmla="*/ 4 h 9"/>
                <a:gd name="T12" fmla="*/ 24 w 29"/>
                <a:gd name="T13" fmla="*/ 5 h 9"/>
                <a:gd name="T14" fmla="*/ 28 w 29"/>
                <a:gd name="T15" fmla="*/ 6 h 9"/>
                <a:gd name="T16" fmla="*/ 29 w 29"/>
                <a:gd name="T17" fmla="*/ 8 h 9"/>
                <a:gd name="T18" fmla="*/ 28 w 29"/>
                <a:gd name="T1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9">
                  <a:moveTo>
                    <a:pt x="28" y="9"/>
                  </a:moveTo>
                  <a:cubicBezTo>
                    <a:pt x="27" y="9"/>
                    <a:pt x="27" y="9"/>
                    <a:pt x="27" y="9"/>
                  </a:cubicBezTo>
                  <a:cubicBezTo>
                    <a:pt x="26" y="9"/>
                    <a:pt x="25" y="8"/>
                    <a:pt x="23" y="8"/>
                  </a:cubicBezTo>
                  <a:cubicBezTo>
                    <a:pt x="16" y="5"/>
                    <a:pt x="9" y="3"/>
                    <a:pt x="3" y="6"/>
                  </a:cubicBezTo>
                  <a:cubicBezTo>
                    <a:pt x="2" y="6"/>
                    <a:pt x="1" y="6"/>
                    <a:pt x="1" y="5"/>
                  </a:cubicBezTo>
                  <a:cubicBezTo>
                    <a:pt x="0" y="5"/>
                    <a:pt x="1" y="4"/>
                    <a:pt x="1" y="4"/>
                  </a:cubicBezTo>
                  <a:cubicBezTo>
                    <a:pt x="9" y="0"/>
                    <a:pt x="17" y="2"/>
                    <a:pt x="24" y="5"/>
                  </a:cubicBezTo>
                  <a:cubicBezTo>
                    <a:pt x="26" y="5"/>
                    <a:pt x="27" y="6"/>
                    <a:pt x="28" y="6"/>
                  </a:cubicBezTo>
                  <a:cubicBezTo>
                    <a:pt x="29" y="7"/>
                    <a:pt x="29" y="7"/>
                    <a:pt x="29" y="8"/>
                  </a:cubicBezTo>
                  <a:cubicBezTo>
                    <a:pt x="29" y="9"/>
                    <a:pt x="28" y="9"/>
                    <a:pt x="28" y="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9859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217;p38">
            <a:extLst>
              <a:ext uri="{FF2B5EF4-FFF2-40B4-BE49-F238E27FC236}">
                <a16:creationId xmlns:a16="http://schemas.microsoft.com/office/drawing/2014/main" id="{54381FC5-6F72-4750-9145-C007680BC46C}"/>
              </a:ext>
            </a:extLst>
          </p:cNvPr>
          <p:cNvSpPr txBox="1"/>
          <p:nvPr/>
        </p:nvSpPr>
        <p:spPr>
          <a:xfrm flipH="1">
            <a:off x="365406" y="865842"/>
            <a:ext cx="6033061" cy="3038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7200" b="1" kern="0">
                <a:solidFill>
                  <a:srgbClr val="3F3F3F"/>
                </a:solidFill>
                <a:latin typeface="Forte" panose="03060902040502070203" pitchFamily="66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32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20" name="Google Shape;218;p38">
            <a:extLst>
              <a:ext uri="{FF2B5EF4-FFF2-40B4-BE49-F238E27FC236}">
                <a16:creationId xmlns:a16="http://schemas.microsoft.com/office/drawing/2014/main" id="{063C1A41-5DF6-44E7-880E-6B846695DBE1}"/>
              </a:ext>
            </a:extLst>
          </p:cNvPr>
          <p:cNvSpPr txBox="1"/>
          <p:nvPr/>
        </p:nvSpPr>
        <p:spPr>
          <a:xfrm flipH="1">
            <a:off x="1264920" y="3219555"/>
            <a:ext cx="4234034" cy="1989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2400" kern="0" dirty="0">
                <a:solidFill>
                  <a:srgbClr val="7F7F7F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2400" kern="0" dirty="0">
              <a:solidFill>
                <a:srgbClr val="7F7F7F"/>
              </a:solidFill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1" name="Google Shape;219;p38">
            <a:extLst>
              <a:ext uri="{FF2B5EF4-FFF2-40B4-BE49-F238E27FC236}">
                <a16:creationId xmlns:a16="http://schemas.microsoft.com/office/drawing/2014/main" id="{53EE0C62-61DA-4B66-85EE-FC7D2022B018}"/>
              </a:ext>
            </a:extLst>
          </p:cNvPr>
          <p:cNvSpPr/>
          <p:nvPr/>
        </p:nvSpPr>
        <p:spPr>
          <a:xfrm rot="10800000" flipV="1">
            <a:off x="6084137" y="305655"/>
            <a:ext cx="5801451" cy="3785318"/>
          </a:xfrm>
          <a:custGeom>
            <a:avLst/>
            <a:gdLst/>
            <a:ahLst/>
            <a:cxnLst/>
            <a:rect l="l" t="t" r="r" b="b"/>
            <a:pathLst>
              <a:path w="3033711" h="1885880" extrusionOk="0">
                <a:moveTo>
                  <a:pt x="385910" y="1706606"/>
                </a:moveTo>
                <a:lnTo>
                  <a:pt x="714248" y="1706606"/>
                </a:lnTo>
                <a:lnTo>
                  <a:pt x="487225" y="1885880"/>
                </a:lnTo>
                <a:close/>
                <a:moveTo>
                  <a:pt x="182129" y="0"/>
                </a:moveTo>
                <a:lnTo>
                  <a:pt x="2851582" y="0"/>
                </a:lnTo>
                <a:cubicBezTo>
                  <a:pt x="2952169" y="0"/>
                  <a:pt x="3033711" y="81542"/>
                  <a:pt x="3033711" y="182129"/>
                </a:cubicBezTo>
                <a:lnTo>
                  <a:pt x="3033711" y="1524476"/>
                </a:lnTo>
                <a:cubicBezTo>
                  <a:pt x="3033711" y="1625063"/>
                  <a:pt x="2952169" y="1706605"/>
                  <a:pt x="2851582" y="1706605"/>
                </a:cubicBezTo>
                <a:lnTo>
                  <a:pt x="182129" y="1706605"/>
                </a:lnTo>
                <a:cubicBezTo>
                  <a:pt x="81542" y="1706605"/>
                  <a:pt x="0" y="1625063"/>
                  <a:pt x="0" y="1524476"/>
                </a:cubicBezTo>
                <a:lnTo>
                  <a:pt x="0" y="182129"/>
                </a:lnTo>
                <a:cubicBezTo>
                  <a:pt x="0" y="81542"/>
                  <a:pt x="81542" y="0"/>
                  <a:pt x="18212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2" name="Google Shape;220;p38">
            <a:extLst>
              <a:ext uri="{FF2B5EF4-FFF2-40B4-BE49-F238E27FC236}">
                <a16:creationId xmlns:a16="http://schemas.microsoft.com/office/drawing/2014/main" id="{0077B089-BF66-43AD-8968-EB06C3482D22}"/>
              </a:ext>
            </a:extLst>
          </p:cNvPr>
          <p:cNvSpPr/>
          <p:nvPr/>
        </p:nvSpPr>
        <p:spPr>
          <a:xfrm flipH="1">
            <a:off x="6391621" y="1753426"/>
            <a:ext cx="5186484" cy="114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800" i="1" kern="0">
                <a:solidFill>
                  <a:srgbClr val="595959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“Lorem ipsum dolor sit amet, consectetur adipiscing elit, sed do</a:t>
            </a:r>
            <a:endParaRPr sz="4000" kern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25" name="Google Shape;223;p38">
            <a:extLst>
              <a:ext uri="{FF2B5EF4-FFF2-40B4-BE49-F238E27FC236}">
                <a16:creationId xmlns:a16="http://schemas.microsoft.com/office/drawing/2014/main" id="{CB964669-1314-4715-BE33-2BCD8547B4F8}"/>
              </a:ext>
            </a:extLst>
          </p:cNvPr>
          <p:cNvSpPr/>
          <p:nvPr/>
        </p:nvSpPr>
        <p:spPr>
          <a:xfrm flipH="1">
            <a:off x="8126130" y="613599"/>
            <a:ext cx="3227884" cy="873575"/>
          </a:xfrm>
          <a:prstGeom prst="roundRect">
            <a:avLst>
              <a:gd name="adj" fmla="val 50000"/>
            </a:avLst>
          </a:prstGeom>
          <a:solidFill>
            <a:srgbClr val="FF6500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orte" panose="03060902040502070203" pitchFamily="66" charset="0"/>
              <a:ea typeface="Inter"/>
              <a:cs typeface="Inter"/>
              <a:sym typeface="Inter"/>
            </a:endParaRPr>
          </a:p>
        </p:txBody>
      </p:sp>
      <p:sp>
        <p:nvSpPr>
          <p:cNvPr id="26" name="Google Shape;224;p38">
            <a:extLst>
              <a:ext uri="{FF2B5EF4-FFF2-40B4-BE49-F238E27FC236}">
                <a16:creationId xmlns:a16="http://schemas.microsoft.com/office/drawing/2014/main" id="{C55F11B4-103F-4601-9415-738D0FC815EC}"/>
              </a:ext>
            </a:extLst>
          </p:cNvPr>
          <p:cNvSpPr/>
          <p:nvPr/>
        </p:nvSpPr>
        <p:spPr>
          <a:xfrm flipH="1">
            <a:off x="8342038" y="767438"/>
            <a:ext cx="2749013" cy="555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id" sz="2800" kern="0" dirty="0">
                <a:solidFill>
                  <a:srgbClr val="FFFFFF"/>
                </a:solidFill>
                <a:latin typeface="Forte" panose="03060902040502070203" pitchFamily="66" charset="0"/>
                <a:ea typeface="Open Sans"/>
                <a:cs typeface="Open Sans"/>
                <a:sym typeface="Open Sans"/>
              </a:rPr>
              <a:t>@accountname</a:t>
            </a:r>
            <a:endParaRPr sz="4000" kern="0" dirty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32" name="Google Shape;207;p38">
            <a:extLst>
              <a:ext uri="{FF2B5EF4-FFF2-40B4-BE49-F238E27FC236}">
                <a16:creationId xmlns:a16="http://schemas.microsoft.com/office/drawing/2014/main" id="{8FB228CE-0D0C-4E39-AE4F-3E58D7F8B818}"/>
              </a:ext>
            </a:extLst>
          </p:cNvPr>
          <p:cNvSpPr txBox="1"/>
          <p:nvPr/>
        </p:nvSpPr>
        <p:spPr>
          <a:xfrm flipH="1">
            <a:off x="6680446" y="4783596"/>
            <a:ext cx="2891369" cy="900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r">
              <a:buClr>
                <a:srgbClr val="000000"/>
              </a:buClr>
              <a:buFont typeface="Arial"/>
              <a:buNone/>
            </a:pPr>
            <a:r>
              <a:rPr lang="en-US" sz="5400" b="1" kern="0" dirty="0" err="1">
                <a:solidFill>
                  <a:srgbClr val="262626"/>
                </a:solidFill>
                <a:latin typeface="Forte" panose="03060902040502070203" pitchFamily="66" charset="0"/>
                <a:ea typeface="Red Hat Display"/>
                <a:cs typeface="Red Hat Display"/>
                <a:sym typeface="Red Hat Display"/>
              </a:rPr>
              <a:t>Rafif</a:t>
            </a:r>
            <a:endParaRPr sz="4800" kern="0" dirty="0">
              <a:solidFill>
                <a:srgbClr val="0000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sp>
        <p:nvSpPr>
          <p:cNvPr id="34" name="Google Shape;208;p38">
            <a:extLst>
              <a:ext uri="{FF2B5EF4-FFF2-40B4-BE49-F238E27FC236}">
                <a16:creationId xmlns:a16="http://schemas.microsoft.com/office/drawing/2014/main" id="{12A66F3F-AC91-4258-88B0-0F4263A293BA}"/>
              </a:ext>
            </a:extLst>
          </p:cNvPr>
          <p:cNvSpPr txBox="1"/>
          <p:nvPr/>
        </p:nvSpPr>
        <p:spPr>
          <a:xfrm flipH="1">
            <a:off x="7854842" y="5552552"/>
            <a:ext cx="1716973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r"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400" kern="0" dirty="0">
                <a:solidFill>
                  <a:srgbClr val="FF6500"/>
                </a:solidFill>
                <a:latin typeface="Forte" panose="03060902040502070203" pitchFamily="66" charset="0"/>
                <a:ea typeface="Inter"/>
                <a:cs typeface="Inter"/>
                <a:sym typeface="Inter"/>
              </a:rPr>
              <a:t>Customer</a:t>
            </a:r>
            <a:endParaRPr sz="3600" kern="0" dirty="0">
              <a:solidFill>
                <a:srgbClr val="FF6500"/>
              </a:solidFill>
              <a:latin typeface="Forte" panose="03060902040502070203" pitchFamily="66" charset="0"/>
              <a:cs typeface="Arial"/>
              <a:sym typeface="Arial"/>
            </a:endParaRPr>
          </a:p>
        </p:txBody>
      </p:sp>
      <p:pic>
        <p:nvPicPr>
          <p:cNvPr id="35" name="Google Shape;231;p38">
            <a:extLst>
              <a:ext uri="{FF2B5EF4-FFF2-40B4-BE49-F238E27FC236}">
                <a16:creationId xmlns:a16="http://schemas.microsoft.com/office/drawing/2014/main" id="{9B95E1AD-59EB-4F86-B8A7-602596F237B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 flipH="1">
            <a:off x="9961176" y="4646533"/>
            <a:ext cx="1463040" cy="146304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96915FCD-5FC2-44FF-8639-BA29CDC32702}"/>
              </a:ext>
            </a:extLst>
          </p:cNvPr>
          <p:cNvGrpSpPr/>
          <p:nvPr/>
        </p:nvGrpSpPr>
        <p:grpSpPr>
          <a:xfrm>
            <a:off x="9961176" y="5003679"/>
            <a:ext cx="1250856" cy="1500518"/>
            <a:chOff x="4119563" y="649287"/>
            <a:chExt cx="1304926" cy="1754188"/>
          </a:xfrm>
        </p:grpSpPr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8C0D1CC-F0A5-4340-A23E-CAB8D29AB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9563" y="1744662"/>
              <a:ext cx="1296988" cy="617538"/>
            </a:xfrm>
            <a:custGeom>
              <a:avLst/>
              <a:gdLst>
                <a:gd name="T0" fmla="*/ 133 w 306"/>
                <a:gd name="T1" fmla="*/ 3 h 145"/>
                <a:gd name="T2" fmla="*/ 69 w 306"/>
                <a:gd name="T3" fmla="*/ 61 h 145"/>
                <a:gd name="T4" fmla="*/ 25 w 306"/>
                <a:gd name="T5" fmla="*/ 84 h 145"/>
                <a:gd name="T6" fmla="*/ 55 w 306"/>
                <a:gd name="T7" fmla="*/ 120 h 145"/>
                <a:gd name="T8" fmla="*/ 306 w 306"/>
                <a:gd name="T9" fmla="*/ 73 h 145"/>
                <a:gd name="T10" fmla="*/ 230 w 306"/>
                <a:gd name="T11" fmla="*/ 45 h 145"/>
                <a:gd name="T12" fmla="*/ 188 w 306"/>
                <a:gd name="T13" fmla="*/ 39 h 145"/>
                <a:gd name="T14" fmla="*/ 182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6"/>
                    <a:pt x="100" y="47"/>
                    <a:pt x="69" y="61"/>
                  </a:cubicBezTo>
                  <a:cubicBezTo>
                    <a:pt x="54" y="68"/>
                    <a:pt x="38" y="73"/>
                    <a:pt x="25" y="84"/>
                  </a:cubicBezTo>
                  <a:cubicBezTo>
                    <a:pt x="0" y="106"/>
                    <a:pt x="34" y="114"/>
                    <a:pt x="55" y="120"/>
                  </a:cubicBezTo>
                  <a:cubicBezTo>
                    <a:pt x="141" y="145"/>
                    <a:pt x="241" y="142"/>
                    <a:pt x="306" y="73"/>
                  </a:cubicBezTo>
                  <a:cubicBezTo>
                    <a:pt x="292" y="51"/>
                    <a:pt x="254" y="47"/>
                    <a:pt x="230" y="45"/>
                  </a:cubicBezTo>
                  <a:cubicBezTo>
                    <a:pt x="221" y="44"/>
                    <a:pt x="195" y="44"/>
                    <a:pt x="188" y="39"/>
                  </a:cubicBezTo>
                  <a:cubicBezTo>
                    <a:pt x="181" y="33"/>
                    <a:pt x="181" y="9"/>
                    <a:pt x="18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Freeform 26">
              <a:extLst>
                <a:ext uri="{FF2B5EF4-FFF2-40B4-BE49-F238E27FC236}">
                  <a16:creationId xmlns:a16="http://schemas.microsoft.com/office/drawing/2014/main" id="{DE48CBE4-A356-4090-B48C-03EF98EA0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5126" y="1744662"/>
              <a:ext cx="1249363" cy="658813"/>
            </a:xfrm>
            <a:custGeom>
              <a:avLst/>
              <a:gdLst>
                <a:gd name="T0" fmla="*/ 138 w 295"/>
                <a:gd name="T1" fmla="*/ 136 h 155"/>
                <a:gd name="T2" fmla="*/ 42 w 295"/>
                <a:gd name="T3" fmla="*/ 122 h 155"/>
                <a:gd name="T4" fmla="*/ 37 w 295"/>
                <a:gd name="T5" fmla="*/ 120 h 155"/>
                <a:gd name="T6" fmla="*/ 2 w 295"/>
                <a:gd name="T7" fmla="*/ 101 h 155"/>
                <a:gd name="T8" fmla="*/ 11 w 295"/>
                <a:gd name="T9" fmla="*/ 83 h 155"/>
                <a:gd name="T10" fmla="*/ 47 w 295"/>
                <a:gd name="T11" fmla="*/ 63 h 155"/>
                <a:gd name="T12" fmla="*/ 56 w 295"/>
                <a:gd name="T13" fmla="*/ 59 h 155"/>
                <a:gd name="T14" fmla="*/ 78 w 295"/>
                <a:gd name="T15" fmla="*/ 51 h 155"/>
                <a:gd name="T16" fmla="*/ 118 w 295"/>
                <a:gd name="T17" fmla="*/ 3 h 155"/>
                <a:gd name="T18" fmla="*/ 122 w 295"/>
                <a:gd name="T19" fmla="*/ 2 h 155"/>
                <a:gd name="T20" fmla="*/ 79 w 295"/>
                <a:gd name="T21" fmla="*/ 55 h 155"/>
                <a:gd name="T22" fmla="*/ 57 w 295"/>
                <a:gd name="T23" fmla="*/ 63 h 155"/>
                <a:gd name="T24" fmla="*/ 48 w 295"/>
                <a:gd name="T25" fmla="*/ 67 h 155"/>
                <a:gd name="T26" fmla="*/ 14 w 295"/>
                <a:gd name="T27" fmla="*/ 86 h 155"/>
                <a:gd name="T28" fmla="*/ 5 w 295"/>
                <a:gd name="T29" fmla="*/ 100 h 155"/>
                <a:gd name="T30" fmla="*/ 38 w 295"/>
                <a:gd name="T31" fmla="*/ 117 h 155"/>
                <a:gd name="T32" fmla="*/ 43 w 295"/>
                <a:gd name="T33" fmla="*/ 118 h 155"/>
                <a:gd name="T34" fmla="*/ 290 w 295"/>
                <a:gd name="T35" fmla="*/ 73 h 155"/>
                <a:gd name="T36" fmla="*/ 217 w 295"/>
                <a:gd name="T37" fmla="*/ 46 h 155"/>
                <a:gd name="T38" fmla="*/ 209 w 295"/>
                <a:gd name="T39" fmla="*/ 46 h 155"/>
                <a:gd name="T40" fmla="*/ 174 w 295"/>
                <a:gd name="T41" fmla="*/ 40 h 155"/>
                <a:gd name="T42" fmla="*/ 167 w 295"/>
                <a:gd name="T43" fmla="*/ 0 h 155"/>
                <a:gd name="T44" fmla="*/ 171 w 295"/>
                <a:gd name="T45" fmla="*/ 0 h 155"/>
                <a:gd name="T46" fmla="*/ 176 w 295"/>
                <a:gd name="T47" fmla="*/ 37 h 155"/>
                <a:gd name="T48" fmla="*/ 209 w 295"/>
                <a:gd name="T49" fmla="*/ 42 h 155"/>
                <a:gd name="T50" fmla="*/ 217 w 295"/>
                <a:gd name="T51" fmla="*/ 43 h 155"/>
                <a:gd name="T52" fmla="*/ 294 w 295"/>
                <a:gd name="T53" fmla="*/ 72 h 155"/>
                <a:gd name="T54" fmla="*/ 295 w 295"/>
                <a:gd name="T55" fmla="*/ 74 h 155"/>
                <a:gd name="T56" fmla="*/ 294 w 295"/>
                <a:gd name="T57" fmla="*/ 75 h 155"/>
                <a:gd name="T58" fmla="*/ 138 w 295"/>
                <a:gd name="T59" fmla="*/ 1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5" h="155">
                  <a:moveTo>
                    <a:pt x="138" y="136"/>
                  </a:moveTo>
                  <a:cubicBezTo>
                    <a:pt x="107" y="136"/>
                    <a:pt x="75" y="131"/>
                    <a:pt x="42" y="122"/>
                  </a:cubicBezTo>
                  <a:cubicBezTo>
                    <a:pt x="40" y="121"/>
                    <a:pt x="38" y="121"/>
                    <a:pt x="37" y="120"/>
                  </a:cubicBezTo>
                  <a:cubicBezTo>
                    <a:pt x="21" y="116"/>
                    <a:pt x="4" y="111"/>
                    <a:pt x="2" y="101"/>
                  </a:cubicBezTo>
                  <a:cubicBezTo>
                    <a:pt x="0" y="95"/>
                    <a:pt x="4" y="90"/>
                    <a:pt x="11" y="83"/>
                  </a:cubicBezTo>
                  <a:cubicBezTo>
                    <a:pt x="22" y="74"/>
                    <a:pt x="34" y="68"/>
                    <a:pt x="47" y="63"/>
                  </a:cubicBezTo>
                  <a:cubicBezTo>
                    <a:pt x="50" y="62"/>
                    <a:pt x="53" y="61"/>
                    <a:pt x="56" y="59"/>
                  </a:cubicBezTo>
                  <a:cubicBezTo>
                    <a:pt x="63" y="56"/>
                    <a:pt x="71" y="54"/>
                    <a:pt x="78" y="51"/>
                  </a:cubicBezTo>
                  <a:cubicBezTo>
                    <a:pt x="105" y="43"/>
                    <a:pt x="128" y="35"/>
                    <a:pt x="118" y="3"/>
                  </a:cubicBezTo>
                  <a:cubicBezTo>
                    <a:pt x="122" y="2"/>
                    <a:pt x="122" y="2"/>
                    <a:pt x="122" y="2"/>
                  </a:cubicBezTo>
                  <a:cubicBezTo>
                    <a:pt x="133" y="38"/>
                    <a:pt x="106" y="46"/>
                    <a:pt x="79" y="55"/>
                  </a:cubicBezTo>
                  <a:cubicBezTo>
                    <a:pt x="72" y="57"/>
                    <a:pt x="64" y="60"/>
                    <a:pt x="57" y="63"/>
                  </a:cubicBezTo>
                  <a:cubicBezTo>
                    <a:pt x="54" y="64"/>
                    <a:pt x="51" y="65"/>
                    <a:pt x="48" y="67"/>
                  </a:cubicBezTo>
                  <a:cubicBezTo>
                    <a:pt x="36" y="72"/>
                    <a:pt x="24" y="77"/>
                    <a:pt x="14" y="86"/>
                  </a:cubicBezTo>
                  <a:cubicBezTo>
                    <a:pt x="7" y="91"/>
                    <a:pt x="4" y="96"/>
                    <a:pt x="5" y="100"/>
                  </a:cubicBezTo>
                  <a:cubicBezTo>
                    <a:pt x="7" y="108"/>
                    <a:pt x="25" y="113"/>
                    <a:pt x="38" y="117"/>
                  </a:cubicBezTo>
                  <a:cubicBezTo>
                    <a:pt x="39" y="117"/>
                    <a:pt x="41" y="118"/>
                    <a:pt x="43" y="118"/>
                  </a:cubicBezTo>
                  <a:cubicBezTo>
                    <a:pt x="91" y="132"/>
                    <a:pt x="211" y="155"/>
                    <a:pt x="290" y="73"/>
                  </a:cubicBezTo>
                  <a:cubicBezTo>
                    <a:pt x="276" y="52"/>
                    <a:pt x="236" y="48"/>
                    <a:pt x="217" y="46"/>
                  </a:cubicBezTo>
                  <a:cubicBezTo>
                    <a:pt x="215" y="46"/>
                    <a:pt x="212" y="46"/>
                    <a:pt x="209" y="46"/>
                  </a:cubicBezTo>
                  <a:cubicBezTo>
                    <a:pt x="193" y="45"/>
                    <a:pt x="179" y="44"/>
                    <a:pt x="174" y="40"/>
                  </a:cubicBezTo>
                  <a:cubicBezTo>
                    <a:pt x="165" y="33"/>
                    <a:pt x="167" y="0"/>
                    <a:pt x="167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70" y="13"/>
                    <a:pt x="171" y="33"/>
                    <a:pt x="176" y="37"/>
                  </a:cubicBezTo>
                  <a:cubicBezTo>
                    <a:pt x="181" y="41"/>
                    <a:pt x="199" y="42"/>
                    <a:pt x="209" y="42"/>
                  </a:cubicBezTo>
                  <a:cubicBezTo>
                    <a:pt x="212" y="42"/>
                    <a:pt x="215" y="43"/>
                    <a:pt x="217" y="43"/>
                  </a:cubicBezTo>
                  <a:cubicBezTo>
                    <a:pt x="239" y="45"/>
                    <a:pt x="280" y="49"/>
                    <a:pt x="294" y="72"/>
                  </a:cubicBezTo>
                  <a:cubicBezTo>
                    <a:pt x="295" y="74"/>
                    <a:pt x="295" y="74"/>
                    <a:pt x="295" y="74"/>
                  </a:cubicBezTo>
                  <a:cubicBezTo>
                    <a:pt x="294" y="75"/>
                    <a:pt x="294" y="75"/>
                    <a:pt x="294" y="75"/>
                  </a:cubicBezTo>
                  <a:cubicBezTo>
                    <a:pt x="256" y="115"/>
                    <a:pt x="201" y="136"/>
                    <a:pt x="138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0E49FF66-6B04-4D2F-9D58-24DCF9809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7626" y="1295400"/>
              <a:ext cx="152400" cy="271463"/>
            </a:xfrm>
            <a:custGeom>
              <a:avLst/>
              <a:gdLst>
                <a:gd name="T0" fmla="*/ 6 w 36"/>
                <a:gd name="T1" fmla="*/ 14 h 64"/>
                <a:gd name="T2" fmla="*/ 30 w 36"/>
                <a:gd name="T3" fmla="*/ 37 h 64"/>
                <a:gd name="T4" fmla="*/ 0 w 36"/>
                <a:gd name="T5" fmla="*/ 44 h 64"/>
                <a:gd name="T6" fmla="*/ 6 w 36"/>
                <a:gd name="T7" fmla="*/ 1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64">
                  <a:moveTo>
                    <a:pt x="6" y="14"/>
                  </a:moveTo>
                  <a:cubicBezTo>
                    <a:pt x="23" y="0"/>
                    <a:pt x="36" y="21"/>
                    <a:pt x="30" y="37"/>
                  </a:cubicBezTo>
                  <a:cubicBezTo>
                    <a:pt x="26" y="48"/>
                    <a:pt x="4" y="64"/>
                    <a:pt x="0" y="44"/>
                  </a:cubicBezTo>
                  <a:lnTo>
                    <a:pt x="6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37632599-0EB2-4F68-A70F-CA30AD596A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19688" y="1328737"/>
              <a:ext cx="152400" cy="200025"/>
            </a:xfrm>
            <a:custGeom>
              <a:avLst/>
              <a:gdLst>
                <a:gd name="T0" fmla="*/ 11 w 36"/>
                <a:gd name="T1" fmla="*/ 47 h 47"/>
                <a:gd name="T2" fmla="*/ 0 w 36"/>
                <a:gd name="T3" fmla="*/ 36 h 47"/>
                <a:gd name="T4" fmla="*/ 0 w 36"/>
                <a:gd name="T5" fmla="*/ 36 h 47"/>
                <a:gd name="T6" fmla="*/ 7 w 36"/>
                <a:gd name="T7" fmla="*/ 5 h 47"/>
                <a:gd name="T8" fmla="*/ 7 w 36"/>
                <a:gd name="T9" fmla="*/ 5 h 47"/>
                <a:gd name="T10" fmla="*/ 19 w 36"/>
                <a:gd name="T11" fmla="*/ 0 h 47"/>
                <a:gd name="T12" fmla="*/ 31 w 36"/>
                <a:gd name="T13" fmla="*/ 7 h 47"/>
                <a:gd name="T14" fmla="*/ 33 w 36"/>
                <a:gd name="T15" fmla="*/ 29 h 47"/>
                <a:gd name="T16" fmla="*/ 11 w 36"/>
                <a:gd name="T17" fmla="*/ 47 h 47"/>
                <a:gd name="T18" fmla="*/ 3 w 36"/>
                <a:gd name="T19" fmla="*/ 36 h 47"/>
                <a:gd name="T20" fmla="*/ 11 w 36"/>
                <a:gd name="T21" fmla="*/ 44 h 47"/>
                <a:gd name="T22" fmla="*/ 31 w 36"/>
                <a:gd name="T23" fmla="*/ 28 h 47"/>
                <a:gd name="T24" fmla="*/ 28 w 36"/>
                <a:gd name="T25" fmla="*/ 8 h 47"/>
                <a:gd name="T26" fmla="*/ 10 w 36"/>
                <a:gd name="T27" fmla="*/ 7 h 47"/>
                <a:gd name="T28" fmla="*/ 3 w 36"/>
                <a:gd name="T29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47">
                  <a:moveTo>
                    <a:pt x="11" y="47"/>
                  </a:moveTo>
                  <a:cubicBezTo>
                    <a:pt x="8" y="47"/>
                    <a:pt x="2" y="45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11" y="2"/>
                    <a:pt x="15" y="0"/>
                    <a:pt x="19" y="0"/>
                  </a:cubicBezTo>
                  <a:cubicBezTo>
                    <a:pt x="24" y="0"/>
                    <a:pt x="28" y="2"/>
                    <a:pt x="31" y="7"/>
                  </a:cubicBezTo>
                  <a:cubicBezTo>
                    <a:pt x="35" y="13"/>
                    <a:pt x="36" y="22"/>
                    <a:pt x="33" y="29"/>
                  </a:cubicBezTo>
                  <a:cubicBezTo>
                    <a:pt x="30" y="37"/>
                    <a:pt x="20" y="47"/>
                    <a:pt x="11" y="47"/>
                  </a:cubicBezTo>
                  <a:close/>
                  <a:moveTo>
                    <a:pt x="3" y="36"/>
                  </a:moveTo>
                  <a:cubicBezTo>
                    <a:pt x="5" y="41"/>
                    <a:pt x="7" y="44"/>
                    <a:pt x="11" y="44"/>
                  </a:cubicBezTo>
                  <a:cubicBezTo>
                    <a:pt x="18" y="44"/>
                    <a:pt x="28" y="35"/>
                    <a:pt x="31" y="28"/>
                  </a:cubicBezTo>
                  <a:cubicBezTo>
                    <a:pt x="33" y="22"/>
                    <a:pt x="32" y="14"/>
                    <a:pt x="28" y="8"/>
                  </a:cubicBezTo>
                  <a:cubicBezTo>
                    <a:pt x="24" y="2"/>
                    <a:pt x="17" y="1"/>
                    <a:pt x="10" y="7"/>
                  </a:cubicBezTo>
                  <a:lnTo>
                    <a:pt x="3" y="36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4F952061-93E8-45BC-94D6-601E2F4D6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726" y="709612"/>
              <a:ext cx="962025" cy="1316038"/>
            </a:xfrm>
            <a:custGeom>
              <a:avLst/>
              <a:gdLst>
                <a:gd name="T0" fmla="*/ 210 w 227"/>
                <a:gd name="T1" fmla="*/ 72 h 310"/>
                <a:gd name="T2" fmla="*/ 174 w 227"/>
                <a:gd name="T3" fmla="*/ 27 h 310"/>
                <a:gd name="T4" fmla="*/ 27 w 227"/>
                <a:gd name="T5" fmla="*/ 53 h 310"/>
                <a:gd name="T6" fmla="*/ 33 w 227"/>
                <a:gd name="T7" fmla="*/ 204 h 310"/>
                <a:gd name="T8" fmla="*/ 162 w 227"/>
                <a:gd name="T9" fmla="*/ 271 h 310"/>
                <a:gd name="T10" fmla="*/ 190 w 227"/>
                <a:gd name="T11" fmla="*/ 225 h 310"/>
                <a:gd name="T12" fmla="*/ 210 w 227"/>
                <a:gd name="T13" fmla="*/ 72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310">
                  <a:moveTo>
                    <a:pt x="210" y="72"/>
                  </a:moveTo>
                  <a:cubicBezTo>
                    <a:pt x="204" y="54"/>
                    <a:pt x="193" y="39"/>
                    <a:pt x="174" y="27"/>
                  </a:cubicBezTo>
                  <a:cubicBezTo>
                    <a:pt x="129" y="0"/>
                    <a:pt x="60" y="5"/>
                    <a:pt x="27" y="53"/>
                  </a:cubicBezTo>
                  <a:cubicBezTo>
                    <a:pt x="0" y="92"/>
                    <a:pt x="18" y="162"/>
                    <a:pt x="33" y="204"/>
                  </a:cubicBezTo>
                  <a:cubicBezTo>
                    <a:pt x="50" y="255"/>
                    <a:pt x="111" y="310"/>
                    <a:pt x="162" y="271"/>
                  </a:cubicBezTo>
                  <a:cubicBezTo>
                    <a:pt x="176" y="260"/>
                    <a:pt x="183" y="241"/>
                    <a:pt x="190" y="225"/>
                  </a:cubicBezTo>
                  <a:cubicBezTo>
                    <a:pt x="208" y="183"/>
                    <a:pt x="227" y="120"/>
                    <a:pt x="210" y="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71A60D99-B658-43FE-9F5B-19466922A9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76726" y="747712"/>
              <a:ext cx="969963" cy="1176338"/>
            </a:xfrm>
            <a:custGeom>
              <a:avLst/>
              <a:gdLst>
                <a:gd name="T0" fmla="*/ 124 w 229"/>
                <a:gd name="T1" fmla="*/ 277 h 277"/>
                <a:gd name="T2" fmla="*/ 124 w 229"/>
                <a:gd name="T3" fmla="*/ 277 h 277"/>
                <a:gd name="T4" fmla="*/ 31 w 229"/>
                <a:gd name="T5" fmla="*/ 196 h 277"/>
                <a:gd name="T6" fmla="*/ 26 w 229"/>
                <a:gd name="T7" fmla="*/ 44 h 277"/>
                <a:gd name="T8" fmla="*/ 113 w 229"/>
                <a:gd name="T9" fmla="*/ 0 h 277"/>
                <a:gd name="T10" fmla="*/ 175 w 229"/>
                <a:gd name="T11" fmla="*/ 17 h 277"/>
                <a:gd name="T12" fmla="*/ 212 w 229"/>
                <a:gd name="T13" fmla="*/ 63 h 277"/>
                <a:gd name="T14" fmla="*/ 191 w 229"/>
                <a:gd name="T15" fmla="*/ 216 h 277"/>
                <a:gd name="T16" fmla="*/ 190 w 229"/>
                <a:gd name="T17" fmla="*/ 220 h 277"/>
                <a:gd name="T18" fmla="*/ 163 w 229"/>
                <a:gd name="T19" fmla="*/ 263 h 277"/>
                <a:gd name="T20" fmla="*/ 124 w 229"/>
                <a:gd name="T21" fmla="*/ 277 h 277"/>
                <a:gd name="T22" fmla="*/ 113 w 229"/>
                <a:gd name="T23" fmla="*/ 3 h 277"/>
                <a:gd name="T24" fmla="*/ 28 w 229"/>
                <a:gd name="T25" fmla="*/ 45 h 277"/>
                <a:gd name="T26" fmla="*/ 34 w 229"/>
                <a:gd name="T27" fmla="*/ 195 h 277"/>
                <a:gd name="T28" fmla="*/ 124 w 229"/>
                <a:gd name="T29" fmla="*/ 274 h 277"/>
                <a:gd name="T30" fmla="*/ 161 w 229"/>
                <a:gd name="T31" fmla="*/ 260 h 277"/>
                <a:gd name="T32" fmla="*/ 187 w 229"/>
                <a:gd name="T33" fmla="*/ 219 h 277"/>
                <a:gd name="T34" fmla="*/ 189 w 229"/>
                <a:gd name="T35" fmla="*/ 215 h 277"/>
                <a:gd name="T36" fmla="*/ 209 w 229"/>
                <a:gd name="T37" fmla="*/ 64 h 277"/>
                <a:gd name="T38" fmla="*/ 173 w 229"/>
                <a:gd name="T39" fmla="*/ 20 h 277"/>
                <a:gd name="T40" fmla="*/ 113 w 229"/>
                <a:gd name="T41" fmla="*/ 3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9" h="277">
                  <a:moveTo>
                    <a:pt x="124" y="277"/>
                  </a:moveTo>
                  <a:cubicBezTo>
                    <a:pt x="124" y="277"/>
                    <a:pt x="124" y="277"/>
                    <a:pt x="124" y="277"/>
                  </a:cubicBezTo>
                  <a:cubicBezTo>
                    <a:pt x="83" y="277"/>
                    <a:pt x="45" y="235"/>
                    <a:pt x="31" y="196"/>
                  </a:cubicBezTo>
                  <a:cubicBezTo>
                    <a:pt x="14" y="147"/>
                    <a:pt x="0" y="81"/>
                    <a:pt x="26" y="44"/>
                  </a:cubicBezTo>
                  <a:cubicBezTo>
                    <a:pt x="45" y="16"/>
                    <a:pt x="76" y="0"/>
                    <a:pt x="113" y="0"/>
                  </a:cubicBezTo>
                  <a:cubicBezTo>
                    <a:pt x="135" y="0"/>
                    <a:pt x="157" y="6"/>
                    <a:pt x="175" y="17"/>
                  </a:cubicBezTo>
                  <a:cubicBezTo>
                    <a:pt x="193" y="28"/>
                    <a:pt x="205" y="43"/>
                    <a:pt x="212" y="63"/>
                  </a:cubicBezTo>
                  <a:cubicBezTo>
                    <a:pt x="229" y="113"/>
                    <a:pt x="206" y="181"/>
                    <a:pt x="191" y="216"/>
                  </a:cubicBezTo>
                  <a:cubicBezTo>
                    <a:pt x="190" y="220"/>
                    <a:pt x="190" y="220"/>
                    <a:pt x="190" y="220"/>
                  </a:cubicBezTo>
                  <a:cubicBezTo>
                    <a:pt x="183" y="235"/>
                    <a:pt x="176" y="253"/>
                    <a:pt x="163" y="263"/>
                  </a:cubicBezTo>
                  <a:cubicBezTo>
                    <a:pt x="151" y="272"/>
                    <a:pt x="138" y="277"/>
                    <a:pt x="124" y="277"/>
                  </a:cubicBezTo>
                  <a:close/>
                  <a:moveTo>
                    <a:pt x="113" y="3"/>
                  </a:moveTo>
                  <a:cubicBezTo>
                    <a:pt x="77" y="3"/>
                    <a:pt x="47" y="18"/>
                    <a:pt x="28" y="45"/>
                  </a:cubicBezTo>
                  <a:cubicBezTo>
                    <a:pt x="3" y="82"/>
                    <a:pt x="18" y="147"/>
                    <a:pt x="34" y="195"/>
                  </a:cubicBezTo>
                  <a:cubicBezTo>
                    <a:pt x="47" y="233"/>
                    <a:pt x="85" y="274"/>
                    <a:pt x="124" y="274"/>
                  </a:cubicBezTo>
                  <a:cubicBezTo>
                    <a:pt x="137" y="274"/>
                    <a:pt x="150" y="269"/>
                    <a:pt x="161" y="260"/>
                  </a:cubicBezTo>
                  <a:cubicBezTo>
                    <a:pt x="174" y="251"/>
                    <a:pt x="181" y="234"/>
                    <a:pt x="187" y="219"/>
                  </a:cubicBezTo>
                  <a:cubicBezTo>
                    <a:pt x="189" y="215"/>
                    <a:pt x="189" y="215"/>
                    <a:pt x="189" y="215"/>
                  </a:cubicBezTo>
                  <a:cubicBezTo>
                    <a:pt x="204" y="180"/>
                    <a:pt x="226" y="113"/>
                    <a:pt x="209" y="64"/>
                  </a:cubicBezTo>
                  <a:cubicBezTo>
                    <a:pt x="202" y="45"/>
                    <a:pt x="190" y="30"/>
                    <a:pt x="173" y="20"/>
                  </a:cubicBezTo>
                  <a:cubicBezTo>
                    <a:pt x="156" y="9"/>
                    <a:pt x="135" y="3"/>
                    <a:pt x="113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56B9605E-D215-4212-9FB4-9440C533E3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6563" y="1295400"/>
              <a:ext cx="152400" cy="271463"/>
            </a:xfrm>
            <a:custGeom>
              <a:avLst/>
              <a:gdLst>
                <a:gd name="T0" fmla="*/ 30 w 36"/>
                <a:gd name="T1" fmla="*/ 14 h 64"/>
                <a:gd name="T2" fmla="*/ 6 w 36"/>
                <a:gd name="T3" fmla="*/ 37 h 64"/>
                <a:gd name="T4" fmla="*/ 36 w 36"/>
                <a:gd name="T5" fmla="*/ 44 h 64"/>
                <a:gd name="T6" fmla="*/ 30 w 36"/>
                <a:gd name="T7" fmla="*/ 1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64">
                  <a:moveTo>
                    <a:pt x="30" y="14"/>
                  </a:moveTo>
                  <a:cubicBezTo>
                    <a:pt x="13" y="0"/>
                    <a:pt x="0" y="21"/>
                    <a:pt x="6" y="37"/>
                  </a:cubicBezTo>
                  <a:cubicBezTo>
                    <a:pt x="10" y="48"/>
                    <a:pt x="32" y="64"/>
                    <a:pt x="36" y="44"/>
                  </a:cubicBezTo>
                  <a:lnTo>
                    <a:pt x="30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AC825617-67D4-46F4-A78F-162DBDD135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56088" y="1328737"/>
              <a:ext cx="152400" cy="200025"/>
            </a:xfrm>
            <a:custGeom>
              <a:avLst/>
              <a:gdLst>
                <a:gd name="T0" fmla="*/ 25 w 36"/>
                <a:gd name="T1" fmla="*/ 47 h 47"/>
                <a:gd name="T2" fmla="*/ 25 w 36"/>
                <a:gd name="T3" fmla="*/ 47 h 47"/>
                <a:gd name="T4" fmla="*/ 2 w 36"/>
                <a:gd name="T5" fmla="*/ 29 h 47"/>
                <a:gd name="T6" fmla="*/ 5 w 36"/>
                <a:gd name="T7" fmla="*/ 7 h 47"/>
                <a:gd name="T8" fmla="*/ 17 w 36"/>
                <a:gd name="T9" fmla="*/ 0 h 47"/>
                <a:gd name="T10" fmla="*/ 29 w 36"/>
                <a:gd name="T11" fmla="*/ 5 h 47"/>
                <a:gd name="T12" fmla="*/ 29 w 36"/>
                <a:gd name="T13" fmla="*/ 5 h 47"/>
                <a:gd name="T14" fmla="*/ 36 w 36"/>
                <a:gd name="T15" fmla="*/ 36 h 47"/>
                <a:gd name="T16" fmla="*/ 36 w 36"/>
                <a:gd name="T17" fmla="*/ 36 h 47"/>
                <a:gd name="T18" fmla="*/ 25 w 36"/>
                <a:gd name="T19" fmla="*/ 47 h 47"/>
                <a:gd name="T20" fmla="*/ 17 w 36"/>
                <a:gd name="T21" fmla="*/ 3 h 47"/>
                <a:gd name="T22" fmla="*/ 7 w 36"/>
                <a:gd name="T23" fmla="*/ 8 h 47"/>
                <a:gd name="T24" fmla="*/ 5 w 36"/>
                <a:gd name="T25" fmla="*/ 28 h 47"/>
                <a:gd name="T26" fmla="*/ 25 w 36"/>
                <a:gd name="T27" fmla="*/ 44 h 47"/>
                <a:gd name="T28" fmla="*/ 33 w 36"/>
                <a:gd name="T29" fmla="*/ 36 h 47"/>
                <a:gd name="T30" fmla="*/ 26 w 36"/>
                <a:gd name="T31" fmla="*/ 7 h 47"/>
                <a:gd name="T32" fmla="*/ 17 w 36"/>
                <a:gd name="T33" fmla="*/ 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47">
                  <a:moveTo>
                    <a:pt x="25" y="47"/>
                  </a:moveTo>
                  <a:cubicBezTo>
                    <a:pt x="25" y="47"/>
                    <a:pt x="25" y="47"/>
                    <a:pt x="25" y="47"/>
                  </a:cubicBezTo>
                  <a:cubicBezTo>
                    <a:pt x="16" y="47"/>
                    <a:pt x="5" y="37"/>
                    <a:pt x="2" y="29"/>
                  </a:cubicBezTo>
                  <a:cubicBezTo>
                    <a:pt x="0" y="22"/>
                    <a:pt x="1" y="13"/>
                    <a:pt x="5" y="7"/>
                  </a:cubicBezTo>
                  <a:cubicBezTo>
                    <a:pt x="8" y="2"/>
                    <a:pt x="12" y="0"/>
                    <a:pt x="17" y="0"/>
                  </a:cubicBezTo>
                  <a:cubicBezTo>
                    <a:pt x="21" y="0"/>
                    <a:pt x="25" y="2"/>
                    <a:pt x="29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3" y="45"/>
                    <a:pt x="28" y="47"/>
                    <a:pt x="25" y="47"/>
                  </a:cubicBezTo>
                  <a:close/>
                  <a:moveTo>
                    <a:pt x="17" y="3"/>
                  </a:moveTo>
                  <a:cubicBezTo>
                    <a:pt x="13" y="3"/>
                    <a:pt x="10" y="5"/>
                    <a:pt x="7" y="8"/>
                  </a:cubicBezTo>
                  <a:cubicBezTo>
                    <a:pt x="4" y="14"/>
                    <a:pt x="3" y="22"/>
                    <a:pt x="5" y="28"/>
                  </a:cubicBezTo>
                  <a:cubicBezTo>
                    <a:pt x="8" y="35"/>
                    <a:pt x="18" y="44"/>
                    <a:pt x="25" y="44"/>
                  </a:cubicBezTo>
                  <a:cubicBezTo>
                    <a:pt x="29" y="44"/>
                    <a:pt x="31" y="41"/>
                    <a:pt x="33" y="36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3" y="4"/>
                    <a:pt x="20" y="3"/>
                    <a:pt x="17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453F694D-89A9-43D2-B439-8A454923E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6563" y="649287"/>
              <a:ext cx="982663" cy="488950"/>
            </a:xfrm>
            <a:custGeom>
              <a:avLst/>
              <a:gdLst>
                <a:gd name="T0" fmla="*/ 195 w 232"/>
                <a:gd name="T1" fmla="*/ 6 h 115"/>
                <a:gd name="T2" fmla="*/ 180 w 232"/>
                <a:gd name="T3" fmla="*/ 28 h 115"/>
                <a:gd name="T4" fmla="*/ 172 w 232"/>
                <a:gd name="T5" fmla="*/ 0 h 115"/>
                <a:gd name="T6" fmla="*/ 151 w 232"/>
                <a:gd name="T7" fmla="*/ 17 h 115"/>
                <a:gd name="T8" fmla="*/ 151 w 232"/>
                <a:gd name="T9" fmla="*/ 10 h 115"/>
                <a:gd name="T10" fmla="*/ 125 w 232"/>
                <a:gd name="T11" fmla="*/ 21 h 115"/>
                <a:gd name="T12" fmla="*/ 38 w 232"/>
                <a:gd name="T13" fmla="*/ 64 h 115"/>
                <a:gd name="T14" fmla="*/ 44 w 232"/>
                <a:gd name="T15" fmla="*/ 68 h 115"/>
                <a:gd name="T16" fmla="*/ 56 w 232"/>
                <a:gd name="T17" fmla="*/ 75 h 115"/>
                <a:gd name="T18" fmla="*/ 177 w 232"/>
                <a:gd name="T19" fmla="*/ 98 h 115"/>
                <a:gd name="T20" fmla="*/ 195 w 232"/>
                <a:gd name="T21" fmla="*/ 6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2" h="115">
                  <a:moveTo>
                    <a:pt x="195" y="6"/>
                  </a:moveTo>
                  <a:cubicBezTo>
                    <a:pt x="192" y="15"/>
                    <a:pt x="187" y="23"/>
                    <a:pt x="180" y="28"/>
                  </a:cubicBezTo>
                  <a:cubicBezTo>
                    <a:pt x="179" y="18"/>
                    <a:pt x="177" y="8"/>
                    <a:pt x="172" y="0"/>
                  </a:cubicBezTo>
                  <a:cubicBezTo>
                    <a:pt x="167" y="7"/>
                    <a:pt x="159" y="13"/>
                    <a:pt x="151" y="17"/>
                  </a:cubicBezTo>
                  <a:cubicBezTo>
                    <a:pt x="151" y="15"/>
                    <a:pt x="151" y="12"/>
                    <a:pt x="151" y="10"/>
                  </a:cubicBezTo>
                  <a:cubicBezTo>
                    <a:pt x="143" y="16"/>
                    <a:pt x="134" y="19"/>
                    <a:pt x="125" y="21"/>
                  </a:cubicBezTo>
                  <a:cubicBezTo>
                    <a:pt x="104" y="23"/>
                    <a:pt x="0" y="9"/>
                    <a:pt x="38" y="64"/>
                  </a:cubicBezTo>
                  <a:cubicBezTo>
                    <a:pt x="44" y="68"/>
                    <a:pt x="44" y="68"/>
                    <a:pt x="44" y="68"/>
                  </a:cubicBezTo>
                  <a:cubicBezTo>
                    <a:pt x="48" y="70"/>
                    <a:pt x="52" y="72"/>
                    <a:pt x="56" y="75"/>
                  </a:cubicBezTo>
                  <a:cubicBezTo>
                    <a:pt x="94" y="96"/>
                    <a:pt x="132" y="115"/>
                    <a:pt x="177" y="98"/>
                  </a:cubicBezTo>
                  <a:cubicBezTo>
                    <a:pt x="226" y="80"/>
                    <a:pt x="232" y="44"/>
                    <a:pt x="195" y="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CDBA8C89-9E4B-49A4-A271-826206228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988" y="839787"/>
              <a:ext cx="350838" cy="569913"/>
            </a:xfrm>
            <a:custGeom>
              <a:avLst/>
              <a:gdLst>
                <a:gd name="T0" fmla="*/ 49 w 83"/>
                <a:gd name="T1" fmla="*/ 12 h 134"/>
                <a:gd name="T2" fmla="*/ 28 w 83"/>
                <a:gd name="T3" fmla="*/ 114 h 134"/>
                <a:gd name="T4" fmla="*/ 34 w 83"/>
                <a:gd name="T5" fmla="*/ 134 h 134"/>
                <a:gd name="T6" fmla="*/ 41 w 83"/>
                <a:gd name="T7" fmla="*/ 134 h 134"/>
                <a:gd name="T8" fmla="*/ 55 w 83"/>
                <a:gd name="T9" fmla="*/ 80 h 134"/>
                <a:gd name="T10" fmla="*/ 73 w 83"/>
                <a:gd name="T11" fmla="*/ 27 h 134"/>
                <a:gd name="T12" fmla="*/ 60 w 83"/>
                <a:gd name="T13" fmla="*/ 17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134">
                  <a:moveTo>
                    <a:pt x="49" y="12"/>
                  </a:moveTo>
                  <a:cubicBezTo>
                    <a:pt x="0" y="0"/>
                    <a:pt x="24" y="95"/>
                    <a:pt x="28" y="114"/>
                  </a:cubicBezTo>
                  <a:cubicBezTo>
                    <a:pt x="30" y="121"/>
                    <a:pt x="32" y="127"/>
                    <a:pt x="34" y="134"/>
                  </a:cubicBezTo>
                  <a:cubicBezTo>
                    <a:pt x="36" y="134"/>
                    <a:pt x="39" y="134"/>
                    <a:pt x="41" y="134"/>
                  </a:cubicBezTo>
                  <a:cubicBezTo>
                    <a:pt x="40" y="108"/>
                    <a:pt x="38" y="99"/>
                    <a:pt x="55" y="80"/>
                  </a:cubicBezTo>
                  <a:cubicBezTo>
                    <a:pt x="65" y="68"/>
                    <a:pt x="83" y="43"/>
                    <a:pt x="73" y="27"/>
                  </a:cubicBezTo>
                  <a:cubicBezTo>
                    <a:pt x="70" y="22"/>
                    <a:pt x="65" y="19"/>
                    <a:pt x="60" y="1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Freeform 35">
              <a:extLst>
                <a:ext uri="{FF2B5EF4-FFF2-40B4-BE49-F238E27FC236}">
                  <a16:creationId xmlns:a16="http://schemas.microsoft.com/office/drawing/2014/main" id="{40628222-97A4-42FA-8CA5-88F888C34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8888" y="920750"/>
              <a:ext cx="215900" cy="496888"/>
            </a:xfrm>
            <a:custGeom>
              <a:avLst/>
              <a:gdLst>
                <a:gd name="T0" fmla="*/ 0 w 51"/>
                <a:gd name="T1" fmla="*/ 17 h 117"/>
                <a:gd name="T2" fmla="*/ 19 w 51"/>
                <a:gd name="T3" fmla="*/ 64 h 117"/>
                <a:gd name="T4" fmla="*/ 23 w 51"/>
                <a:gd name="T5" fmla="*/ 117 h 117"/>
                <a:gd name="T6" fmla="*/ 17 w 51"/>
                <a:gd name="T7" fmla="*/ 2 h 117"/>
                <a:gd name="T8" fmla="*/ 7 w 51"/>
                <a:gd name="T9" fmla="*/ 3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17">
                  <a:moveTo>
                    <a:pt x="0" y="17"/>
                  </a:moveTo>
                  <a:cubicBezTo>
                    <a:pt x="6" y="35"/>
                    <a:pt x="16" y="44"/>
                    <a:pt x="19" y="64"/>
                  </a:cubicBezTo>
                  <a:cubicBezTo>
                    <a:pt x="21" y="79"/>
                    <a:pt x="15" y="103"/>
                    <a:pt x="23" y="117"/>
                  </a:cubicBezTo>
                  <a:cubicBezTo>
                    <a:pt x="39" y="97"/>
                    <a:pt x="51" y="13"/>
                    <a:pt x="17" y="2"/>
                  </a:cubicBezTo>
                  <a:cubicBezTo>
                    <a:pt x="11" y="0"/>
                    <a:pt x="11" y="0"/>
                    <a:pt x="7" y="3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Freeform 36">
              <a:extLst>
                <a:ext uri="{FF2B5EF4-FFF2-40B4-BE49-F238E27FC236}">
                  <a16:creationId xmlns:a16="http://schemas.microsoft.com/office/drawing/2014/main" id="{F4B7CEFB-CFC6-4797-B55D-4F23BA18E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0888" y="1485900"/>
              <a:ext cx="457200" cy="242888"/>
            </a:xfrm>
            <a:custGeom>
              <a:avLst/>
              <a:gdLst>
                <a:gd name="T0" fmla="*/ 54 w 108"/>
                <a:gd name="T1" fmla="*/ 2 h 57"/>
                <a:gd name="T2" fmla="*/ 0 w 108"/>
                <a:gd name="T3" fmla="*/ 55 h 57"/>
                <a:gd name="T4" fmla="*/ 55 w 108"/>
                <a:gd name="T5" fmla="*/ 30 h 57"/>
                <a:gd name="T6" fmla="*/ 104 w 108"/>
                <a:gd name="T7" fmla="*/ 55 h 57"/>
                <a:gd name="T8" fmla="*/ 54 w 108"/>
                <a:gd name="T9" fmla="*/ 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7">
                  <a:moveTo>
                    <a:pt x="54" y="2"/>
                  </a:moveTo>
                  <a:cubicBezTo>
                    <a:pt x="28" y="0"/>
                    <a:pt x="6" y="33"/>
                    <a:pt x="0" y="55"/>
                  </a:cubicBezTo>
                  <a:cubicBezTo>
                    <a:pt x="20" y="57"/>
                    <a:pt x="37" y="35"/>
                    <a:pt x="55" y="30"/>
                  </a:cubicBezTo>
                  <a:cubicBezTo>
                    <a:pt x="74" y="34"/>
                    <a:pt x="85" y="51"/>
                    <a:pt x="104" y="55"/>
                  </a:cubicBezTo>
                  <a:cubicBezTo>
                    <a:pt x="108" y="26"/>
                    <a:pt x="80" y="4"/>
                    <a:pt x="54" y="2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Freeform 37">
              <a:extLst>
                <a:ext uri="{FF2B5EF4-FFF2-40B4-BE49-F238E27FC236}">
                  <a16:creationId xmlns:a16="http://schemas.microsoft.com/office/drawing/2014/main" id="{BEA706B6-9DB3-40E7-9277-1D08E37137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888" y="1389062"/>
              <a:ext cx="165100" cy="80963"/>
            </a:xfrm>
            <a:custGeom>
              <a:avLst/>
              <a:gdLst>
                <a:gd name="T0" fmla="*/ 2 w 39"/>
                <a:gd name="T1" fmla="*/ 19 h 19"/>
                <a:gd name="T2" fmla="*/ 1 w 39"/>
                <a:gd name="T3" fmla="*/ 18 h 19"/>
                <a:gd name="T4" fmla="*/ 8 w 39"/>
                <a:gd name="T5" fmla="*/ 4 h 19"/>
                <a:gd name="T6" fmla="*/ 36 w 39"/>
                <a:gd name="T7" fmla="*/ 7 h 19"/>
                <a:gd name="T8" fmla="*/ 38 w 39"/>
                <a:gd name="T9" fmla="*/ 17 h 19"/>
                <a:gd name="T10" fmla="*/ 36 w 39"/>
                <a:gd name="T11" fmla="*/ 18 h 19"/>
                <a:gd name="T12" fmla="*/ 35 w 39"/>
                <a:gd name="T13" fmla="*/ 16 h 19"/>
                <a:gd name="T14" fmla="*/ 34 w 39"/>
                <a:gd name="T15" fmla="*/ 9 h 19"/>
                <a:gd name="T16" fmla="*/ 9 w 39"/>
                <a:gd name="T17" fmla="*/ 7 h 19"/>
                <a:gd name="T18" fmla="*/ 4 w 39"/>
                <a:gd name="T19" fmla="*/ 18 h 19"/>
                <a:gd name="T20" fmla="*/ 2 w 39"/>
                <a:gd name="T21" fmla="*/ 19 h 19"/>
                <a:gd name="T22" fmla="*/ 2 w 39"/>
                <a:gd name="T2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" h="19">
                  <a:moveTo>
                    <a:pt x="2" y="19"/>
                  </a:moveTo>
                  <a:cubicBezTo>
                    <a:pt x="1" y="19"/>
                    <a:pt x="1" y="19"/>
                    <a:pt x="1" y="18"/>
                  </a:cubicBezTo>
                  <a:cubicBezTo>
                    <a:pt x="0" y="12"/>
                    <a:pt x="3" y="7"/>
                    <a:pt x="8" y="4"/>
                  </a:cubicBezTo>
                  <a:cubicBezTo>
                    <a:pt x="17" y="0"/>
                    <a:pt x="30" y="2"/>
                    <a:pt x="36" y="7"/>
                  </a:cubicBezTo>
                  <a:cubicBezTo>
                    <a:pt x="39" y="10"/>
                    <a:pt x="39" y="13"/>
                    <a:pt x="38" y="17"/>
                  </a:cubicBezTo>
                  <a:cubicBezTo>
                    <a:pt x="37" y="18"/>
                    <a:pt x="37" y="18"/>
                    <a:pt x="36" y="18"/>
                  </a:cubicBezTo>
                  <a:cubicBezTo>
                    <a:pt x="35" y="17"/>
                    <a:pt x="35" y="16"/>
                    <a:pt x="35" y="16"/>
                  </a:cubicBezTo>
                  <a:cubicBezTo>
                    <a:pt x="36" y="13"/>
                    <a:pt x="36" y="11"/>
                    <a:pt x="34" y="9"/>
                  </a:cubicBezTo>
                  <a:cubicBezTo>
                    <a:pt x="29" y="5"/>
                    <a:pt x="17" y="3"/>
                    <a:pt x="9" y="7"/>
                  </a:cubicBezTo>
                  <a:cubicBezTo>
                    <a:pt x="5" y="9"/>
                    <a:pt x="3" y="13"/>
                    <a:pt x="4" y="18"/>
                  </a:cubicBezTo>
                  <a:cubicBezTo>
                    <a:pt x="4" y="19"/>
                    <a:pt x="3" y="19"/>
                    <a:pt x="2" y="19"/>
                  </a:cubicBezTo>
                  <a:cubicBezTo>
                    <a:pt x="2" y="19"/>
                    <a:pt x="2" y="19"/>
                    <a:pt x="2" y="19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Oval 38">
              <a:extLst>
                <a:ext uri="{FF2B5EF4-FFF2-40B4-BE49-F238E27FC236}">
                  <a16:creationId xmlns:a16="http://schemas.microsoft.com/office/drawing/2014/main" id="{C5DF2F1A-E4E0-456A-87FA-CBED0F830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3788" y="1303337"/>
              <a:ext cx="58738" cy="60325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8" name="Oval 39">
              <a:extLst>
                <a:ext uri="{FF2B5EF4-FFF2-40B4-BE49-F238E27FC236}">
                  <a16:creationId xmlns:a16="http://schemas.microsoft.com/office/drawing/2014/main" id="{830AFBCD-2626-4893-9EA9-D8C487DF9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888" y="1303337"/>
              <a:ext cx="58738" cy="60325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Freeform 40">
              <a:extLst>
                <a:ext uri="{FF2B5EF4-FFF2-40B4-BE49-F238E27FC236}">
                  <a16:creationId xmlns:a16="http://schemas.microsoft.com/office/drawing/2014/main" id="{270C120A-72D7-49FF-9105-CF0563B1C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2626" y="1201737"/>
              <a:ext cx="207963" cy="84138"/>
            </a:xfrm>
            <a:custGeom>
              <a:avLst/>
              <a:gdLst>
                <a:gd name="T0" fmla="*/ 39 w 49"/>
                <a:gd name="T1" fmla="*/ 8 h 20"/>
                <a:gd name="T2" fmla="*/ 2 w 49"/>
                <a:gd name="T3" fmla="*/ 11 h 20"/>
                <a:gd name="T4" fmla="*/ 38 w 49"/>
                <a:gd name="T5" fmla="*/ 17 h 20"/>
                <a:gd name="T6" fmla="*/ 40 w 49"/>
                <a:gd name="T7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20">
                  <a:moveTo>
                    <a:pt x="39" y="8"/>
                  </a:moveTo>
                  <a:cubicBezTo>
                    <a:pt x="33" y="6"/>
                    <a:pt x="4" y="0"/>
                    <a:pt x="2" y="11"/>
                  </a:cubicBezTo>
                  <a:cubicBezTo>
                    <a:pt x="0" y="20"/>
                    <a:pt x="32" y="19"/>
                    <a:pt x="38" y="17"/>
                  </a:cubicBezTo>
                  <a:cubicBezTo>
                    <a:pt x="43" y="16"/>
                    <a:pt x="49" y="10"/>
                    <a:pt x="40" y="8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Freeform 41">
              <a:extLst>
                <a:ext uri="{FF2B5EF4-FFF2-40B4-BE49-F238E27FC236}">
                  <a16:creationId xmlns:a16="http://schemas.microsoft.com/office/drawing/2014/main" id="{0712A857-040F-4C70-BDBD-4A5552BFE9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826" y="1189037"/>
              <a:ext cx="212725" cy="84138"/>
            </a:xfrm>
            <a:custGeom>
              <a:avLst/>
              <a:gdLst>
                <a:gd name="T0" fmla="*/ 10 w 50"/>
                <a:gd name="T1" fmla="*/ 7 h 20"/>
                <a:gd name="T2" fmla="*/ 48 w 50"/>
                <a:gd name="T3" fmla="*/ 11 h 20"/>
                <a:gd name="T4" fmla="*/ 12 w 50"/>
                <a:gd name="T5" fmla="*/ 17 h 20"/>
                <a:gd name="T6" fmla="*/ 9 w 50"/>
                <a:gd name="T7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20">
                  <a:moveTo>
                    <a:pt x="10" y="7"/>
                  </a:moveTo>
                  <a:cubicBezTo>
                    <a:pt x="16" y="5"/>
                    <a:pt x="45" y="0"/>
                    <a:pt x="48" y="11"/>
                  </a:cubicBezTo>
                  <a:cubicBezTo>
                    <a:pt x="50" y="20"/>
                    <a:pt x="17" y="18"/>
                    <a:pt x="12" y="17"/>
                  </a:cubicBezTo>
                  <a:cubicBezTo>
                    <a:pt x="7" y="15"/>
                    <a:pt x="0" y="9"/>
                    <a:pt x="9" y="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Freeform 42">
              <a:extLst>
                <a:ext uri="{FF2B5EF4-FFF2-40B4-BE49-F238E27FC236}">
                  <a16:creationId xmlns:a16="http://schemas.microsoft.com/office/drawing/2014/main" id="{634D47A8-FD2C-41C9-82C4-07B50C7F6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9563" y="1924050"/>
              <a:ext cx="1296988" cy="438150"/>
            </a:xfrm>
            <a:custGeom>
              <a:avLst/>
              <a:gdLst>
                <a:gd name="T0" fmla="*/ 230 w 306"/>
                <a:gd name="T1" fmla="*/ 3 h 103"/>
                <a:gd name="T2" fmla="*/ 198 w 306"/>
                <a:gd name="T3" fmla="*/ 0 h 103"/>
                <a:gd name="T4" fmla="*/ 117 w 306"/>
                <a:gd name="T5" fmla="*/ 1 h 103"/>
                <a:gd name="T6" fmla="*/ 69 w 306"/>
                <a:gd name="T7" fmla="*/ 19 h 103"/>
                <a:gd name="T8" fmla="*/ 25 w 306"/>
                <a:gd name="T9" fmla="*/ 42 h 103"/>
                <a:gd name="T10" fmla="*/ 55 w 306"/>
                <a:gd name="T11" fmla="*/ 78 h 103"/>
                <a:gd name="T12" fmla="*/ 306 w 306"/>
                <a:gd name="T13" fmla="*/ 31 h 103"/>
                <a:gd name="T14" fmla="*/ 230 w 306"/>
                <a:gd name="T15" fmla="*/ 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03">
                  <a:moveTo>
                    <a:pt x="230" y="3"/>
                  </a:moveTo>
                  <a:cubicBezTo>
                    <a:pt x="224" y="2"/>
                    <a:pt x="209" y="2"/>
                    <a:pt x="198" y="0"/>
                  </a:cubicBezTo>
                  <a:cubicBezTo>
                    <a:pt x="177" y="14"/>
                    <a:pt x="138" y="21"/>
                    <a:pt x="117" y="1"/>
                  </a:cubicBezTo>
                  <a:cubicBezTo>
                    <a:pt x="104" y="9"/>
                    <a:pt x="85" y="12"/>
                    <a:pt x="69" y="19"/>
                  </a:cubicBezTo>
                  <a:cubicBezTo>
                    <a:pt x="54" y="26"/>
                    <a:pt x="38" y="31"/>
                    <a:pt x="25" y="42"/>
                  </a:cubicBezTo>
                  <a:cubicBezTo>
                    <a:pt x="0" y="64"/>
                    <a:pt x="34" y="72"/>
                    <a:pt x="55" y="78"/>
                  </a:cubicBezTo>
                  <a:cubicBezTo>
                    <a:pt x="141" y="103"/>
                    <a:pt x="241" y="100"/>
                    <a:pt x="306" y="31"/>
                  </a:cubicBezTo>
                  <a:cubicBezTo>
                    <a:pt x="292" y="9"/>
                    <a:pt x="254" y="5"/>
                    <a:pt x="23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Freeform 43">
              <a:extLst>
                <a:ext uri="{FF2B5EF4-FFF2-40B4-BE49-F238E27FC236}">
                  <a16:creationId xmlns:a16="http://schemas.microsoft.com/office/drawing/2014/main" id="{01A1A9CE-1CF2-42CD-83D4-445A0CC786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75126" y="1916112"/>
              <a:ext cx="1249363" cy="406400"/>
            </a:xfrm>
            <a:custGeom>
              <a:avLst/>
              <a:gdLst>
                <a:gd name="T0" fmla="*/ 138 w 295"/>
                <a:gd name="T1" fmla="*/ 96 h 96"/>
                <a:gd name="T2" fmla="*/ 138 w 295"/>
                <a:gd name="T3" fmla="*/ 96 h 96"/>
                <a:gd name="T4" fmla="*/ 42 w 295"/>
                <a:gd name="T5" fmla="*/ 82 h 96"/>
                <a:gd name="T6" fmla="*/ 37 w 295"/>
                <a:gd name="T7" fmla="*/ 80 h 96"/>
                <a:gd name="T8" fmla="*/ 2 w 295"/>
                <a:gd name="T9" fmla="*/ 61 h 96"/>
                <a:gd name="T10" fmla="*/ 11 w 295"/>
                <a:gd name="T11" fmla="*/ 43 h 96"/>
                <a:gd name="T12" fmla="*/ 47 w 295"/>
                <a:gd name="T13" fmla="*/ 23 h 96"/>
                <a:gd name="T14" fmla="*/ 56 w 295"/>
                <a:gd name="T15" fmla="*/ 19 h 96"/>
                <a:gd name="T16" fmla="*/ 78 w 295"/>
                <a:gd name="T17" fmla="*/ 11 h 96"/>
                <a:gd name="T18" fmla="*/ 103 w 295"/>
                <a:gd name="T19" fmla="*/ 2 h 96"/>
                <a:gd name="T20" fmla="*/ 104 w 295"/>
                <a:gd name="T21" fmla="*/ 1 h 96"/>
                <a:gd name="T22" fmla="*/ 105 w 295"/>
                <a:gd name="T23" fmla="*/ 2 h 96"/>
                <a:gd name="T24" fmla="*/ 139 w 295"/>
                <a:gd name="T25" fmla="*/ 13 h 96"/>
                <a:gd name="T26" fmla="*/ 184 w 295"/>
                <a:gd name="T27" fmla="*/ 0 h 96"/>
                <a:gd name="T28" fmla="*/ 185 w 295"/>
                <a:gd name="T29" fmla="*/ 0 h 96"/>
                <a:gd name="T30" fmla="*/ 186 w 295"/>
                <a:gd name="T31" fmla="*/ 0 h 96"/>
                <a:gd name="T32" fmla="*/ 209 w 295"/>
                <a:gd name="T33" fmla="*/ 2 h 96"/>
                <a:gd name="T34" fmla="*/ 217 w 295"/>
                <a:gd name="T35" fmla="*/ 3 h 96"/>
                <a:gd name="T36" fmla="*/ 294 w 295"/>
                <a:gd name="T37" fmla="*/ 32 h 96"/>
                <a:gd name="T38" fmla="*/ 295 w 295"/>
                <a:gd name="T39" fmla="*/ 34 h 96"/>
                <a:gd name="T40" fmla="*/ 294 w 295"/>
                <a:gd name="T41" fmla="*/ 35 h 96"/>
                <a:gd name="T42" fmla="*/ 138 w 295"/>
                <a:gd name="T43" fmla="*/ 96 h 96"/>
                <a:gd name="T44" fmla="*/ 104 w 295"/>
                <a:gd name="T45" fmla="*/ 6 h 96"/>
                <a:gd name="T46" fmla="*/ 79 w 295"/>
                <a:gd name="T47" fmla="*/ 15 h 96"/>
                <a:gd name="T48" fmla="*/ 57 w 295"/>
                <a:gd name="T49" fmla="*/ 23 h 96"/>
                <a:gd name="T50" fmla="*/ 48 w 295"/>
                <a:gd name="T51" fmla="*/ 27 h 96"/>
                <a:gd name="T52" fmla="*/ 14 w 295"/>
                <a:gd name="T53" fmla="*/ 46 h 96"/>
                <a:gd name="T54" fmla="*/ 5 w 295"/>
                <a:gd name="T55" fmla="*/ 60 h 96"/>
                <a:gd name="T56" fmla="*/ 38 w 295"/>
                <a:gd name="T57" fmla="*/ 77 h 96"/>
                <a:gd name="T58" fmla="*/ 43 w 295"/>
                <a:gd name="T59" fmla="*/ 78 h 96"/>
                <a:gd name="T60" fmla="*/ 138 w 295"/>
                <a:gd name="T61" fmla="*/ 92 h 96"/>
                <a:gd name="T62" fmla="*/ 138 w 295"/>
                <a:gd name="T63" fmla="*/ 92 h 96"/>
                <a:gd name="T64" fmla="*/ 290 w 295"/>
                <a:gd name="T65" fmla="*/ 33 h 96"/>
                <a:gd name="T66" fmla="*/ 217 w 295"/>
                <a:gd name="T67" fmla="*/ 6 h 96"/>
                <a:gd name="T68" fmla="*/ 209 w 295"/>
                <a:gd name="T69" fmla="*/ 6 h 96"/>
                <a:gd name="T70" fmla="*/ 186 w 295"/>
                <a:gd name="T71" fmla="*/ 4 h 96"/>
                <a:gd name="T72" fmla="*/ 139 w 295"/>
                <a:gd name="T73" fmla="*/ 17 h 96"/>
                <a:gd name="T74" fmla="*/ 104 w 295"/>
                <a:gd name="T75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95" h="96">
                  <a:moveTo>
                    <a:pt x="138" y="96"/>
                  </a:moveTo>
                  <a:cubicBezTo>
                    <a:pt x="138" y="96"/>
                    <a:pt x="138" y="96"/>
                    <a:pt x="138" y="96"/>
                  </a:cubicBezTo>
                  <a:cubicBezTo>
                    <a:pt x="107" y="96"/>
                    <a:pt x="75" y="91"/>
                    <a:pt x="42" y="82"/>
                  </a:cubicBezTo>
                  <a:cubicBezTo>
                    <a:pt x="40" y="81"/>
                    <a:pt x="38" y="81"/>
                    <a:pt x="37" y="80"/>
                  </a:cubicBezTo>
                  <a:cubicBezTo>
                    <a:pt x="21" y="76"/>
                    <a:pt x="4" y="71"/>
                    <a:pt x="2" y="61"/>
                  </a:cubicBezTo>
                  <a:cubicBezTo>
                    <a:pt x="0" y="55"/>
                    <a:pt x="4" y="50"/>
                    <a:pt x="11" y="43"/>
                  </a:cubicBezTo>
                  <a:cubicBezTo>
                    <a:pt x="22" y="34"/>
                    <a:pt x="34" y="28"/>
                    <a:pt x="47" y="23"/>
                  </a:cubicBezTo>
                  <a:cubicBezTo>
                    <a:pt x="50" y="22"/>
                    <a:pt x="53" y="21"/>
                    <a:pt x="56" y="19"/>
                  </a:cubicBezTo>
                  <a:cubicBezTo>
                    <a:pt x="63" y="16"/>
                    <a:pt x="71" y="14"/>
                    <a:pt x="78" y="11"/>
                  </a:cubicBezTo>
                  <a:cubicBezTo>
                    <a:pt x="87" y="8"/>
                    <a:pt x="96" y="6"/>
                    <a:pt x="103" y="2"/>
                  </a:cubicBezTo>
                  <a:cubicBezTo>
                    <a:pt x="104" y="1"/>
                    <a:pt x="104" y="1"/>
                    <a:pt x="104" y="1"/>
                  </a:cubicBezTo>
                  <a:cubicBezTo>
                    <a:pt x="105" y="2"/>
                    <a:pt x="105" y="2"/>
                    <a:pt x="105" y="2"/>
                  </a:cubicBezTo>
                  <a:cubicBezTo>
                    <a:pt x="116" y="11"/>
                    <a:pt x="130" y="13"/>
                    <a:pt x="139" y="13"/>
                  </a:cubicBezTo>
                  <a:cubicBezTo>
                    <a:pt x="155" y="13"/>
                    <a:pt x="172" y="8"/>
                    <a:pt x="184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93" y="1"/>
                    <a:pt x="202" y="2"/>
                    <a:pt x="209" y="2"/>
                  </a:cubicBezTo>
                  <a:cubicBezTo>
                    <a:pt x="212" y="2"/>
                    <a:pt x="215" y="3"/>
                    <a:pt x="217" y="3"/>
                  </a:cubicBezTo>
                  <a:cubicBezTo>
                    <a:pt x="239" y="5"/>
                    <a:pt x="280" y="9"/>
                    <a:pt x="294" y="32"/>
                  </a:cubicBezTo>
                  <a:cubicBezTo>
                    <a:pt x="295" y="34"/>
                    <a:pt x="295" y="34"/>
                    <a:pt x="295" y="34"/>
                  </a:cubicBezTo>
                  <a:cubicBezTo>
                    <a:pt x="294" y="35"/>
                    <a:pt x="294" y="35"/>
                    <a:pt x="294" y="35"/>
                  </a:cubicBezTo>
                  <a:cubicBezTo>
                    <a:pt x="256" y="75"/>
                    <a:pt x="202" y="96"/>
                    <a:pt x="138" y="96"/>
                  </a:cubicBezTo>
                  <a:close/>
                  <a:moveTo>
                    <a:pt x="104" y="6"/>
                  </a:moveTo>
                  <a:cubicBezTo>
                    <a:pt x="97" y="9"/>
                    <a:pt x="88" y="12"/>
                    <a:pt x="79" y="15"/>
                  </a:cubicBezTo>
                  <a:cubicBezTo>
                    <a:pt x="72" y="17"/>
                    <a:pt x="64" y="20"/>
                    <a:pt x="57" y="23"/>
                  </a:cubicBezTo>
                  <a:cubicBezTo>
                    <a:pt x="54" y="24"/>
                    <a:pt x="51" y="25"/>
                    <a:pt x="48" y="27"/>
                  </a:cubicBezTo>
                  <a:cubicBezTo>
                    <a:pt x="36" y="32"/>
                    <a:pt x="24" y="37"/>
                    <a:pt x="14" y="46"/>
                  </a:cubicBezTo>
                  <a:cubicBezTo>
                    <a:pt x="7" y="51"/>
                    <a:pt x="4" y="56"/>
                    <a:pt x="5" y="60"/>
                  </a:cubicBezTo>
                  <a:cubicBezTo>
                    <a:pt x="7" y="68"/>
                    <a:pt x="25" y="73"/>
                    <a:pt x="38" y="77"/>
                  </a:cubicBezTo>
                  <a:cubicBezTo>
                    <a:pt x="39" y="77"/>
                    <a:pt x="41" y="78"/>
                    <a:pt x="43" y="78"/>
                  </a:cubicBezTo>
                  <a:cubicBezTo>
                    <a:pt x="75" y="87"/>
                    <a:pt x="107" y="92"/>
                    <a:pt x="138" y="92"/>
                  </a:cubicBezTo>
                  <a:cubicBezTo>
                    <a:pt x="138" y="92"/>
                    <a:pt x="138" y="92"/>
                    <a:pt x="138" y="92"/>
                  </a:cubicBezTo>
                  <a:cubicBezTo>
                    <a:pt x="200" y="92"/>
                    <a:pt x="253" y="72"/>
                    <a:pt x="290" y="33"/>
                  </a:cubicBezTo>
                  <a:cubicBezTo>
                    <a:pt x="276" y="12"/>
                    <a:pt x="236" y="8"/>
                    <a:pt x="217" y="6"/>
                  </a:cubicBezTo>
                  <a:cubicBezTo>
                    <a:pt x="215" y="6"/>
                    <a:pt x="212" y="6"/>
                    <a:pt x="209" y="6"/>
                  </a:cubicBezTo>
                  <a:cubicBezTo>
                    <a:pt x="202" y="6"/>
                    <a:pt x="193" y="5"/>
                    <a:pt x="186" y="4"/>
                  </a:cubicBezTo>
                  <a:cubicBezTo>
                    <a:pt x="173" y="12"/>
                    <a:pt x="155" y="17"/>
                    <a:pt x="139" y="17"/>
                  </a:cubicBezTo>
                  <a:cubicBezTo>
                    <a:pt x="125" y="17"/>
                    <a:pt x="113" y="13"/>
                    <a:pt x="104" y="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3544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4;p36">
            <a:extLst>
              <a:ext uri="{FF2B5EF4-FFF2-40B4-BE49-F238E27FC236}">
                <a16:creationId xmlns:a16="http://schemas.microsoft.com/office/drawing/2014/main" id="{08C3264D-048B-47E2-A3E1-B8736C8075AF}"/>
              </a:ext>
            </a:extLst>
          </p:cNvPr>
          <p:cNvSpPr/>
          <p:nvPr/>
        </p:nvSpPr>
        <p:spPr>
          <a:xfrm>
            <a:off x="681149" y="1559512"/>
            <a:ext cx="6538801" cy="4013975"/>
          </a:xfrm>
          <a:prstGeom prst="roundRect">
            <a:avLst>
              <a:gd name="adj" fmla="val 5811"/>
            </a:avLst>
          </a:prstGeom>
          <a:solidFill>
            <a:schemeClr val="bg1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" name="Google Shape;135;p36">
            <a:extLst>
              <a:ext uri="{FF2B5EF4-FFF2-40B4-BE49-F238E27FC236}">
                <a16:creationId xmlns:a16="http://schemas.microsoft.com/office/drawing/2014/main" id="{3A84C993-D796-47BE-B319-E6ED93090396}"/>
              </a:ext>
            </a:extLst>
          </p:cNvPr>
          <p:cNvSpPr txBox="1"/>
          <p:nvPr/>
        </p:nvSpPr>
        <p:spPr>
          <a:xfrm>
            <a:off x="909799" y="2056766"/>
            <a:ext cx="2932015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 err="1">
                <a:latin typeface="Product Sans Black" panose="020B0A03030502040203" pitchFamily="34" charset="0"/>
              </a:rPr>
              <a:t>Funij.com</a:t>
            </a:r>
            <a:r>
              <a:rPr lang="en-US" sz="4400" dirty="0">
                <a:latin typeface="Product Sans Black" panose="020B0A03030502040203" pitchFamily="34" charset="0"/>
              </a:rPr>
              <a:t> </a:t>
            </a:r>
            <a:endParaRPr lang="en-US" sz="4400" b="1" kern="0" dirty="0">
              <a:solidFill>
                <a:srgbClr val="2C3930"/>
              </a:solidFill>
              <a:latin typeface="Product Sans Black" panose="020B0A03030502040203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" name="Google Shape;136;p36">
            <a:hlinkClick r:id="rId2"/>
            <a:extLst>
              <a:ext uri="{FF2B5EF4-FFF2-40B4-BE49-F238E27FC236}">
                <a16:creationId xmlns:a16="http://schemas.microsoft.com/office/drawing/2014/main" id="{6F87160E-5A89-4FD5-BED6-780444D37688}"/>
              </a:ext>
            </a:extLst>
          </p:cNvPr>
          <p:cNvSpPr txBox="1"/>
          <p:nvPr/>
        </p:nvSpPr>
        <p:spPr>
          <a:xfrm>
            <a:off x="939927" y="2707798"/>
            <a:ext cx="4652941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en-US" sz="2400" kern="0" dirty="0" err="1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Whatsapp</a:t>
            </a:r>
            <a:r>
              <a:rPr lang="en-US" sz="2400" kern="0" dirty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 : +62 8816193387</a:t>
            </a:r>
            <a:endParaRPr sz="3600" kern="0" dirty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cxnSp>
        <p:nvCxnSpPr>
          <p:cNvPr id="5" name="Google Shape;145;p36">
            <a:extLst>
              <a:ext uri="{FF2B5EF4-FFF2-40B4-BE49-F238E27FC236}">
                <a16:creationId xmlns:a16="http://schemas.microsoft.com/office/drawing/2014/main" id="{B51AA1AB-5742-4239-A258-6FA42E731C82}"/>
              </a:ext>
            </a:extLst>
          </p:cNvPr>
          <p:cNvCxnSpPr>
            <a:cxnSpLocks/>
          </p:cNvCxnSpPr>
          <p:nvPr/>
        </p:nvCxnSpPr>
        <p:spPr>
          <a:xfrm>
            <a:off x="939928" y="5276178"/>
            <a:ext cx="5803772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Google Shape;146;p36">
            <a:extLst>
              <a:ext uri="{FF2B5EF4-FFF2-40B4-BE49-F238E27FC236}">
                <a16:creationId xmlns:a16="http://schemas.microsoft.com/office/drawing/2014/main" id="{94B78737-57F5-490C-9620-33CF50906001}"/>
              </a:ext>
            </a:extLst>
          </p:cNvPr>
          <p:cNvSpPr/>
          <p:nvPr/>
        </p:nvSpPr>
        <p:spPr>
          <a:xfrm>
            <a:off x="939928" y="3532640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C39154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" name="Google Shape;147;p36">
            <a:extLst>
              <a:ext uri="{FF2B5EF4-FFF2-40B4-BE49-F238E27FC236}">
                <a16:creationId xmlns:a16="http://schemas.microsoft.com/office/drawing/2014/main" id="{3067D721-7A95-42D3-800B-919ED0575CA5}"/>
              </a:ext>
            </a:extLst>
          </p:cNvPr>
          <p:cNvSpPr/>
          <p:nvPr/>
        </p:nvSpPr>
        <p:spPr>
          <a:xfrm>
            <a:off x="1445239" y="3566724"/>
            <a:ext cx="5298461" cy="160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Kadang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yang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bikin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peluang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kerja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lolos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bukan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cuma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skill,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tapi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gimana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cara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kamu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nunjukin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diri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lewat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CV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kece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resume yang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nendang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logo yang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ngena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dan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presentasi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yang gak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bikin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orang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ngantuk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328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285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Forte</vt:lpstr>
      <vt:lpstr>Gisha</vt:lpstr>
      <vt:lpstr>Inter</vt:lpstr>
      <vt:lpstr>Product Sans Black</vt:lpstr>
      <vt:lpstr>Red Hat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04 Customer Testimonial</dc:title>
  <dc:creator>Muhamad Rizki Sunarya</dc:creator>
  <cp:keywords>Funij.com</cp:keywords>
  <cp:lastModifiedBy>Muhamad Rizki Sunarya</cp:lastModifiedBy>
  <cp:revision>8</cp:revision>
  <dcterms:created xsi:type="dcterms:W3CDTF">2025-07-11T03:14:44Z</dcterms:created>
  <dcterms:modified xsi:type="dcterms:W3CDTF">2025-07-11T06:36:45Z</dcterms:modified>
</cp:coreProperties>
</file>