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A5C7"/>
    <a:srgbClr val="694F8E"/>
    <a:srgbClr val="2C3930"/>
    <a:srgbClr val="7C7C7C"/>
    <a:srgbClr val="DFD3C3"/>
    <a:srgbClr val="F8EDE3"/>
    <a:srgbClr val="D0B8A8"/>
    <a:srgbClr val="FF6500"/>
    <a:srgbClr val="FFDBB5"/>
    <a:srgbClr val="6C4E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234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E77EB-DE14-4CC0-9801-71444559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96065-C58E-4550-95AB-4EBCD6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11126-6C62-4439-AB51-362F3D5D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A732C-DC9D-4FBD-981E-BB0F70EB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96CA-8175-43B4-B716-07157E16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5FE3-81F9-43C2-8DA4-463D31F0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8D1E-36B3-4D8C-AAFB-49AD1FE0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38042-1D19-41C4-8977-7BEC4AF83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331E1F-11A0-4415-83A4-2F6A08C16C59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60AE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A609421-2A79-434F-ABC9-4300702966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1A6E272-7B9A-47FB-9BA6-C449F080377C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A70B4D-F5FB-4052-9226-4473C5839218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20FE332-4CE2-4091-8DBB-81C3447AB227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71F489-4A3A-40A6-986C-EE5778DC2938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9926EE-8277-4ECF-AA27-A3DAB02632FF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F3579C4-2BA4-44E6-A47E-86C760AB4FAE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AD27B7-147E-4C40-9421-A617DB75BD0F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20603A-FA82-41D4-9D78-1CA859CE6C26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DB310B-44B9-4E3A-AEA5-8F6DF70834C3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E86EA1-2126-4AA1-B62C-9988F8FF7B8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5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a.me/message/5VBLH7LG56VXJ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161;p37">
            <a:extLst>
              <a:ext uri="{FF2B5EF4-FFF2-40B4-BE49-F238E27FC236}">
                <a16:creationId xmlns:a16="http://schemas.microsoft.com/office/drawing/2014/main" id="{782805C3-E854-4CD7-A394-CA535A85BD25}"/>
              </a:ext>
            </a:extLst>
          </p:cNvPr>
          <p:cNvSpPr/>
          <p:nvPr/>
        </p:nvSpPr>
        <p:spPr>
          <a:xfrm>
            <a:off x="4162068" y="2234218"/>
            <a:ext cx="2869519" cy="3926810"/>
          </a:xfrm>
          <a:prstGeom prst="roundRect">
            <a:avLst>
              <a:gd name="adj" fmla="val 5811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78" name="Google Shape;162;p37">
            <a:extLst>
              <a:ext uri="{FF2B5EF4-FFF2-40B4-BE49-F238E27FC236}">
                <a16:creationId xmlns:a16="http://schemas.microsoft.com/office/drawing/2014/main" id="{1F267490-8F76-402F-B92D-EAE2E444588C}"/>
              </a:ext>
            </a:extLst>
          </p:cNvPr>
          <p:cNvSpPr txBox="1"/>
          <p:nvPr/>
        </p:nvSpPr>
        <p:spPr>
          <a:xfrm>
            <a:off x="5521746" y="2689074"/>
            <a:ext cx="1458136" cy="500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2800" dirty="0" err="1">
                <a:latin typeface="Dosis" panose="02010703020202060003" pitchFamily="2" charset="0"/>
              </a:rPr>
              <a:t>Ziva</a:t>
            </a:r>
            <a:endParaRPr sz="2800" b="1" kern="0" dirty="0">
              <a:solidFill>
                <a:srgbClr val="262626"/>
              </a:solidFill>
              <a:latin typeface="Dosis" panose="02010703020202060003" pitchFamily="2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9" name="Google Shape;163;p37">
            <a:extLst>
              <a:ext uri="{FF2B5EF4-FFF2-40B4-BE49-F238E27FC236}">
                <a16:creationId xmlns:a16="http://schemas.microsoft.com/office/drawing/2014/main" id="{5FEEA40A-4D3B-4E31-8BBF-DC2F0F870A41}"/>
              </a:ext>
            </a:extLst>
          </p:cNvPr>
          <p:cNvSpPr txBox="1"/>
          <p:nvPr/>
        </p:nvSpPr>
        <p:spPr>
          <a:xfrm>
            <a:off x="5522494" y="3099496"/>
            <a:ext cx="1456640" cy="349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400" kern="0" dirty="0">
                <a:solidFill>
                  <a:srgbClr val="E3A5C7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CEO</a:t>
            </a:r>
            <a:endParaRPr sz="2000" kern="0" dirty="0">
              <a:solidFill>
                <a:srgbClr val="E3A5C7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80" name="Google Shape;164;p37">
            <a:extLst>
              <a:ext uri="{FF2B5EF4-FFF2-40B4-BE49-F238E27FC236}">
                <a16:creationId xmlns:a16="http://schemas.microsoft.com/office/drawing/2014/main" id="{D5F78EA7-C7B1-4DEC-A048-D4F55DB3D35A}"/>
              </a:ext>
            </a:extLst>
          </p:cNvPr>
          <p:cNvSpPr/>
          <p:nvPr/>
        </p:nvSpPr>
        <p:spPr>
          <a:xfrm>
            <a:off x="761305" y="2234218"/>
            <a:ext cx="2869519" cy="3926810"/>
          </a:xfrm>
          <a:prstGeom prst="roundRect">
            <a:avLst>
              <a:gd name="adj" fmla="val 5811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81" name="Google Shape;165;p37">
            <a:extLst>
              <a:ext uri="{FF2B5EF4-FFF2-40B4-BE49-F238E27FC236}">
                <a16:creationId xmlns:a16="http://schemas.microsoft.com/office/drawing/2014/main" id="{0253E7C9-B27D-4E24-9B22-94C2AEE835FF}"/>
              </a:ext>
            </a:extLst>
          </p:cNvPr>
          <p:cNvSpPr txBox="1"/>
          <p:nvPr/>
        </p:nvSpPr>
        <p:spPr>
          <a:xfrm>
            <a:off x="2120983" y="2689074"/>
            <a:ext cx="1458138" cy="500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2800" dirty="0" err="1">
                <a:latin typeface="Dosis" panose="02010703020202060003" pitchFamily="2" charset="0"/>
              </a:rPr>
              <a:t>Levano</a:t>
            </a:r>
            <a:endParaRPr sz="2800" b="1" kern="0" dirty="0">
              <a:solidFill>
                <a:srgbClr val="262626"/>
              </a:solidFill>
              <a:latin typeface="Dosis" panose="02010703020202060003" pitchFamily="2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2" name="Google Shape;166;p37">
            <a:extLst>
              <a:ext uri="{FF2B5EF4-FFF2-40B4-BE49-F238E27FC236}">
                <a16:creationId xmlns:a16="http://schemas.microsoft.com/office/drawing/2014/main" id="{B9A3DE77-6649-4109-AD03-F7DC895232D2}"/>
              </a:ext>
            </a:extLst>
          </p:cNvPr>
          <p:cNvSpPr txBox="1"/>
          <p:nvPr/>
        </p:nvSpPr>
        <p:spPr>
          <a:xfrm>
            <a:off x="2121731" y="3099496"/>
            <a:ext cx="1456640" cy="349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400" kern="0" dirty="0">
                <a:solidFill>
                  <a:srgbClr val="694F8E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CEO</a:t>
            </a:r>
            <a:endParaRPr sz="2000" kern="0" dirty="0">
              <a:solidFill>
                <a:srgbClr val="694F8E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83" name="Google Shape;167;p37">
            <a:extLst>
              <a:ext uri="{FF2B5EF4-FFF2-40B4-BE49-F238E27FC236}">
                <a16:creationId xmlns:a16="http://schemas.microsoft.com/office/drawing/2014/main" id="{C14B988B-8EC1-42F9-8AF7-9970972FDDAC}"/>
              </a:ext>
            </a:extLst>
          </p:cNvPr>
          <p:cNvSpPr txBox="1"/>
          <p:nvPr/>
        </p:nvSpPr>
        <p:spPr>
          <a:xfrm>
            <a:off x="761305" y="713120"/>
            <a:ext cx="6875472" cy="81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5400" b="1" kern="0" dirty="0">
                <a:solidFill>
                  <a:srgbClr val="3F3F3F"/>
                </a:solidFill>
                <a:latin typeface="Dosis" panose="02010703020202060003" pitchFamily="2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2000" kern="0" dirty="0">
              <a:solidFill>
                <a:srgbClr val="000000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84" name="Google Shape;168;p37">
            <a:extLst>
              <a:ext uri="{FF2B5EF4-FFF2-40B4-BE49-F238E27FC236}">
                <a16:creationId xmlns:a16="http://schemas.microsoft.com/office/drawing/2014/main" id="{3DC618BF-0D73-46DE-A62C-F5D3A1E21986}"/>
              </a:ext>
            </a:extLst>
          </p:cNvPr>
          <p:cNvSpPr txBox="1"/>
          <p:nvPr/>
        </p:nvSpPr>
        <p:spPr>
          <a:xfrm>
            <a:off x="824977" y="1483352"/>
            <a:ext cx="6674181" cy="349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400" kern="0">
                <a:solidFill>
                  <a:srgbClr val="7F7F7F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Lorem ipsum dolor sit amet, consectetur adipiscing elit, sed do eiusmod tempor</a:t>
            </a:r>
            <a:endParaRPr sz="1400" kern="0">
              <a:solidFill>
                <a:srgbClr val="7F7F7F"/>
              </a:solidFill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85" name="Google Shape;169;p37">
            <a:extLst>
              <a:ext uri="{FF2B5EF4-FFF2-40B4-BE49-F238E27FC236}">
                <a16:creationId xmlns:a16="http://schemas.microsoft.com/office/drawing/2014/main" id="{D7EC8DF6-A30D-4ECC-AC0E-FD28BDFEF295}"/>
              </a:ext>
            </a:extLst>
          </p:cNvPr>
          <p:cNvSpPr/>
          <p:nvPr/>
        </p:nvSpPr>
        <p:spPr>
          <a:xfrm>
            <a:off x="7499158" y="1064323"/>
            <a:ext cx="4018764" cy="5195800"/>
          </a:xfrm>
          <a:prstGeom prst="roundRect">
            <a:avLst>
              <a:gd name="adj" fmla="val 6859"/>
            </a:avLst>
          </a:prstGeom>
          <a:solidFill>
            <a:srgbClr val="2C3930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86" name="Google Shape;170;p37">
            <a:extLst>
              <a:ext uri="{FF2B5EF4-FFF2-40B4-BE49-F238E27FC236}">
                <a16:creationId xmlns:a16="http://schemas.microsoft.com/office/drawing/2014/main" id="{33E76C73-3A86-4022-85E0-D2FD5CAFD199}"/>
              </a:ext>
            </a:extLst>
          </p:cNvPr>
          <p:cNvSpPr txBox="1"/>
          <p:nvPr/>
        </p:nvSpPr>
        <p:spPr>
          <a:xfrm>
            <a:off x="7899663" y="2930568"/>
            <a:ext cx="3085640" cy="900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en-US" sz="6000" b="1" kern="0" dirty="0" err="1">
                <a:solidFill>
                  <a:srgbClr val="FFFFFF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Funij.com</a:t>
            </a:r>
            <a:endParaRPr sz="2000" kern="0" dirty="0">
              <a:solidFill>
                <a:srgbClr val="000000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88" name="Google Shape;172;p37">
            <a:extLst>
              <a:ext uri="{FF2B5EF4-FFF2-40B4-BE49-F238E27FC236}">
                <a16:creationId xmlns:a16="http://schemas.microsoft.com/office/drawing/2014/main" id="{99CB3FA0-0D5F-4995-A63B-B6ECD6880F90}"/>
              </a:ext>
            </a:extLst>
          </p:cNvPr>
          <p:cNvSpPr txBox="1"/>
          <p:nvPr/>
        </p:nvSpPr>
        <p:spPr>
          <a:xfrm>
            <a:off x="7899663" y="3961929"/>
            <a:ext cx="3320618" cy="2008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just"/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Kadang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yang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bikin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peluang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kerja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lolos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bukan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cuma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skill,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tapi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gimana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cara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kamu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nunjukin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diri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lewat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CV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kece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, resume yang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nendang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, logo yang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ngena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, dan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presentasi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yang gak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bikin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 orang </a:t>
            </a:r>
            <a:r>
              <a:rPr lang="en-US" i="1" dirty="0" err="1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ngantuk</a:t>
            </a:r>
            <a:r>
              <a:rPr lang="en-US" i="1" dirty="0">
                <a:solidFill>
                  <a:schemeClr val="bg1"/>
                </a:solidFill>
                <a:latin typeface="+mj-lt"/>
                <a:cs typeface="Gisha" panose="020B0502040204020203" pitchFamily="34" charset="-79"/>
              </a:rPr>
              <a:t>.</a:t>
            </a:r>
          </a:p>
        </p:txBody>
      </p:sp>
      <p:grpSp>
        <p:nvGrpSpPr>
          <p:cNvPr id="89" name="Google Shape;173;p37">
            <a:extLst>
              <a:ext uri="{FF2B5EF4-FFF2-40B4-BE49-F238E27FC236}">
                <a16:creationId xmlns:a16="http://schemas.microsoft.com/office/drawing/2014/main" id="{34DD6BDC-4BAE-4E29-8597-91BD042B804F}"/>
              </a:ext>
            </a:extLst>
          </p:cNvPr>
          <p:cNvGrpSpPr/>
          <p:nvPr/>
        </p:nvGrpSpPr>
        <p:grpSpPr>
          <a:xfrm>
            <a:off x="10283948" y="614025"/>
            <a:ext cx="936333" cy="957111"/>
            <a:chOff x="9958244" y="589020"/>
            <a:chExt cx="879354" cy="1292967"/>
          </a:xfrm>
        </p:grpSpPr>
        <p:sp>
          <p:nvSpPr>
            <p:cNvPr id="90" name="Google Shape;174;p37">
              <a:extLst>
                <a:ext uri="{FF2B5EF4-FFF2-40B4-BE49-F238E27FC236}">
                  <a16:creationId xmlns:a16="http://schemas.microsoft.com/office/drawing/2014/main" id="{0C5B8E36-7AD2-4CF1-9DDE-3D6CD85EA63D}"/>
                </a:ext>
              </a:extLst>
            </p:cNvPr>
            <p:cNvSpPr/>
            <p:nvPr/>
          </p:nvSpPr>
          <p:spPr>
            <a:xfrm>
              <a:off x="9958244" y="589020"/>
              <a:ext cx="879354" cy="1292967"/>
            </a:xfrm>
            <a:prstGeom prst="roundRect">
              <a:avLst>
                <a:gd name="adj" fmla="val 13349"/>
              </a:avLst>
            </a:prstGeom>
            <a:solidFill>
              <a:srgbClr val="FFFFFF"/>
            </a:solidFill>
            <a:ln>
              <a:noFill/>
            </a:ln>
            <a:effectLst>
              <a:outerShdw blurRad="635000" dist="114300" dir="5400000" algn="t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91" name="Google Shape;175;p37">
              <a:extLst>
                <a:ext uri="{FF2B5EF4-FFF2-40B4-BE49-F238E27FC236}">
                  <a16:creationId xmlns:a16="http://schemas.microsoft.com/office/drawing/2014/main" id="{E3299F75-12CA-4E78-A954-BDF0A36FEFC2}"/>
                </a:ext>
              </a:extLst>
            </p:cNvPr>
            <p:cNvSpPr/>
            <p:nvPr/>
          </p:nvSpPr>
          <p:spPr>
            <a:xfrm>
              <a:off x="10205131" y="948293"/>
              <a:ext cx="385578" cy="574423"/>
            </a:xfrm>
            <a:custGeom>
              <a:avLst/>
              <a:gdLst/>
              <a:ahLst/>
              <a:cxnLst/>
              <a:rect l="l" t="t" r="r" b="b"/>
              <a:pathLst>
                <a:path w="346080" h="344835" extrusionOk="0">
                  <a:moveTo>
                    <a:pt x="290890" y="130714"/>
                  </a:moveTo>
                  <a:lnTo>
                    <a:pt x="214952" y="55190"/>
                  </a:lnTo>
                  <a:lnTo>
                    <a:pt x="240265" y="29048"/>
                  </a:lnTo>
                  <a:cubicBezTo>
                    <a:pt x="247734" y="21578"/>
                    <a:pt x="256725" y="17843"/>
                    <a:pt x="267237" y="17843"/>
                  </a:cubicBezTo>
                  <a:cubicBezTo>
                    <a:pt x="277750" y="17843"/>
                    <a:pt x="286741" y="21578"/>
                    <a:pt x="294210" y="29048"/>
                  </a:cubicBezTo>
                  <a:lnTo>
                    <a:pt x="316618" y="51456"/>
                  </a:lnTo>
                  <a:cubicBezTo>
                    <a:pt x="324087" y="58925"/>
                    <a:pt x="327822" y="67916"/>
                    <a:pt x="327822" y="78428"/>
                  </a:cubicBezTo>
                  <a:cubicBezTo>
                    <a:pt x="327822" y="88941"/>
                    <a:pt x="324087" y="97932"/>
                    <a:pt x="316618" y="105401"/>
                  </a:cubicBezTo>
                  <a:lnTo>
                    <a:pt x="290890" y="130714"/>
                  </a:lnTo>
                  <a:close/>
                  <a:moveTo>
                    <a:pt x="14524" y="331142"/>
                  </a:moveTo>
                  <a:lnTo>
                    <a:pt x="14524" y="253958"/>
                  </a:lnTo>
                  <a:lnTo>
                    <a:pt x="92122" y="176360"/>
                  </a:lnTo>
                  <a:lnTo>
                    <a:pt x="0" y="85068"/>
                  </a:lnTo>
                  <a:lnTo>
                    <a:pt x="83823" y="0"/>
                  </a:lnTo>
                  <a:lnTo>
                    <a:pt x="176775" y="92537"/>
                  </a:lnTo>
                  <a:lnTo>
                    <a:pt x="193374" y="76353"/>
                  </a:lnTo>
                  <a:lnTo>
                    <a:pt x="269312" y="152292"/>
                  </a:lnTo>
                  <a:lnTo>
                    <a:pt x="253128" y="168891"/>
                  </a:lnTo>
                  <a:lnTo>
                    <a:pt x="346080" y="260598"/>
                  </a:lnTo>
                  <a:lnTo>
                    <a:pt x="261013" y="344836"/>
                  </a:lnTo>
                  <a:lnTo>
                    <a:pt x="169306" y="253128"/>
                  </a:lnTo>
                  <a:lnTo>
                    <a:pt x="91292" y="331142"/>
                  </a:lnTo>
                  <a:lnTo>
                    <a:pt x="14524" y="331142"/>
                  </a:lnTo>
                  <a:close/>
                  <a:moveTo>
                    <a:pt x="115360" y="153537"/>
                  </a:moveTo>
                  <a:lnTo>
                    <a:pt x="153537" y="115775"/>
                  </a:lnTo>
                  <a:lnTo>
                    <a:pt x="125734" y="88387"/>
                  </a:lnTo>
                  <a:lnTo>
                    <a:pt x="105816" y="108306"/>
                  </a:lnTo>
                  <a:lnTo>
                    <a:pt x="87972" y="90462"/>
                  </a:lnTo>
                  <a:lnTo>
                    <a:pt x="108306" y="70544"/>
                  </a:lnTo>
                  <a:lnTo>
                    <a:pt x="84653" y="46476"/>
                  </a:lnTo>
                  <a:lnTo>
                    <a:pt x="46891" y="85068"/>
                  </a:lnTo>
                  <a:lnTo>
                    <a:pt x="115360" y="153537"/>
                  </a:lnTo>
                  <a:close/>
                  <a:moveTo>
                    <a:pt x="260598" y="298775"/>
                  </a:moveTo>
                  <a:lnTo>
                    <a:pt x="297945" y="261013"/>
                  </a:lnTo>
                  <a:lnTo>
                    <a:pt x="274707" y="237360"/>
                  </a:lnTo>
                  <a:lnTo>
                    <a:pt x="254373" y="257693"/>
                  </a:lnTo>
                  <a:lnTo>
                    <a:pt x="236945" y="239435"/>
                  </a:lnTo>
                  <a:lnTo>
                    <a:pt x="256863" y="219516"/>
                  </a:lnTo>
                  <a:lnTo>
                    <a:pt x="229475" y="192129"/>
                  </a:lnTo>
                  <a:lnTo>
                    <a:pt x="191714" y="230305"/>
                  </a:lnTo>
                  <a:lnTo>
                    <a:pt x="260598" y="298775"/>
                  </a:lnTo>
                  <a:close/>
                </a:path>
              </a:pathLst>
            </a:custGeom>
            <a:solidFill>
              <a:srgbClr val="2C3930"/>
            </a:solidFill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92" name="Google Shape;176;p37">
            <a:extLst>
              <a:ext uri="{FF2B5EF4-FFF2-40B4-BE49-F238E27FC236}">
                <a16:creationId xmlns:a16="http://schemas.microsoft.com/office/drawing/2014/main" id="{1533A3C9-A1B2-42EF-AFA5-66CE8F839DC3}"/>
              </a:ext>
            </a:extLst>
          </p:cNvPr>
          <p:cNvSpPr/>
          <p:nvPr/>
        </p:nvSpPr>
        <p:spPr>
          <a:xfrm>
            <a:off x="4523382" y="4361363"/>
            <a:ext cx="2357040" cy="87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400" i="1" kern="0">
                <a:solidFill>
                  <a:srgbClr val="595959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“Lorem ipsum dolor sit amet, consectetur adipiscing elit, sed do.”</a:t>
            </a:r>
            <a:endParaRPr sz="1400" i="1" kern="0">
              <a:solidFill>
                <a:srgbClr val="595959"/>
              </a:solidFill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93" name="Google Shape;177;p37">
            <a:extLst>
              <a:ext uri="{FF2B5EF4-FFF2-40B4-BE49-F238E27FC236}">
                <a16:creationId xmlns:a16="http://schemas.microsoft.com/office/drawing/2014/main" id="{79CBFDB4-FFE7-402B-802D-6CC78588CDEA}"/>
              </a:ext>
            </a:extLst>
          </p:cNvPr>
          <p:cNvSpPr txBox="1"/>
          <p:nvPr/>
        </p:nvSpPr>
        <p:spPr>
          <a:xfrm>
            <a:off x="4523382" y="3961929"/>
            <a:ext cx="2357040" cy="37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id" sz="2000" b="1" kern="0" dirty="0">
                <a:solidFill>
                  <a:srgbClr val="E3A5C7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Your Text Here</a:t>
            </a:r>
            <a:endParaRPr sz="2000" kern="0" dirty="0">
              <a:solidFill>
                <a:srgbClr val="E3A5C7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94" name="Google Shape;178;p37">
            <a:extLst>
              <a:ext uri="{FF2B5EF4-FFF2-40B4-BE49-F238E27FC236}">
                <a16:creationId xmlns:a16="http://schemas.microsoft.com/office/drawing/2014/main" id="{929310FC-0572-4600-B436-E01ABB00D8CF}"/>
              </a:ext>
            </a:extLst>
          </p:cNvPr>
          <p:cNvSpPr/>
          <p:nvPr/>
        </p:nvSpPr>
        <p:spPr>
          <a:xfrm>
            <a:off x="1122620" y="4361363"/>
            <a:ext cx="2357040" cy="87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400" i="1" kern="0">
                <a:solidFill>
                  <a:srgbClr val="595959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“Lorem ipsum dolor sit amet, consectetur adipiscing elit, sed do.”</a:t>
            </a:r>
            <a:endParaRPr sz="1400" i="1" kern="0">
              <a:solidFill>
                <a:srgbClr val="595959"/>
              </a:solidFill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95" name="Google Shape;179;p37">
            <a:extLst>
              <a:ext uri="{FF2B5EF4-FFF2-40B4-BE49-F238E27FC236}">
                <a16:creationId xmlns:a16="http://schemas.microsoft.com/office/drawing/2014/main" id="{E2B7B845-44A5-45B0-A08F-5431AF97460C}"/>
              </a:ext>
            </a:extLst>
          </p:cNvPr>
          <p:cNvSpPr txBox="1"/>
          <p:nvPr/>
        </p:nvSpPr>
        <p:spPr>
          <a:xfrm>
            <a:off x="1122620" y="3961929"/>
            <a:ext cx="2357040" cy="37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id" sz="2000" b="1" kern="0" dirty="0">
                <a:solidFill>
                  <a:srgbClr val="694F8E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Your Text Here</a:t>
            </a:r>
            <a:endParaRPr sz="2000" kern="0" dirty="0">
              <a:solidFill>
                <a:srgbClr val="694F8E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96" name="Google Shape;180;p37">
            <a:extLst>
              <a:ext uri="{FF2B5EF4-FFF2-40B4-BE49-F238E27FC236}">
                <a16:creationId xmlns:a16="http://schemas.microsoft.com/office/drawing/2014/main" id="{7868C6C3-289F-450B-AF7F-DEC213700B53}"/>
              </a:ext>
            </a:extLst>
          </p:cNvPr>
          <p:cNvSpPr/>
          <p:nvPr/>
        </p:nvSpPr>
        <p:spPr>
          <a:xfrm>
            <a:off x="1122620" y="5434362"/>
            <a:ext cx="1797305" cy="470695"/>
          </a:xfrm>
          <a:prstGeom prst="roundRect">
            <a:avLst>
              <a:gd name="adj" fmla="val 50000"/>
            </a:avLst>
          </a:prstGeom>
          <a:solidFill>
            <a:srgbClr val="694F8E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97" name="Google Shape;181;p37">
            <a:extLst>
              <a:ext uri="{FF2B5EF4-FFF2-40B4-BE49-F238E27FC236}">
                <a16:creationId xmlns:a16="http://schemas.microsoft.com/office/drawing/2014/main" id="{00A72D57-2C78-4954-928D-5CCF29451716}"/>
              </a:ext>
            </a:extLst>
          </p:cNvPr>
          <p:cNvGrpSpPr/>
          <p:nvPr/>
        </p:nvGrpSpPr>
        <p:grpSpPr>
          <a:xfrm>
            <a:off x="1419693" y="5586821"/>
            <a:ext cx="1207053" cy="188052"/>
            <a:chOff x="3753990" y="4826794"/>
            <a:chExt cx="1414255" cy="216929"/>
          </a:xfrm>
        </p:grpSpPr>
        <p:sp>
          <p:nvSpPr>
            <p:cNvPr id="98" name="Google Shape;182;p37">
              <a:extLst>
                <a:ext uri="{FF2B5EF4-FFF2-40B4-BE49-F238E27FC236}">
                  <a16:creationId xmlns:a16="http://schemas.microsoft.com/office/drawing/2014/main" id="{1EA03EA1-3F7D-4517-A37F-AA7EC488AAFE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99" name="Google Shape;183;p37">
              <a:extLst>
                <a:ext uri="{FF2B5EF4-FFF2-40B4-BE49-F238E27FC236}">
                  <a16:creationId xmlns:a16="http://schemas.microsoft.com/office/drawing/2014/main" id="{3B336DD9-0CC3-4BDA-A8B3-0827B77A2A00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0" name="Google Shape;184;p37">
              <a:extLst>
                <a:ext uri="{FF2B5EF4-FFF2-40B4-BE49-F238E27FC236}">
                  <a16:creationId xmlns:a16="http://schemas.microsoft.com/office/drawing/2014/main" id="{6E359BCA-4F70-4BD3-BA4C-2628AF213827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1" name="Google Shape;185;p37">
              <a:extLst>
                <a:ext uri="{FF2B5EF4-FFF2-40B4-BE49-F238E27FC236}">
                  <a16:creationId xmlns:a16="http://schemas.microsoft.com/office/drawing/2014/main" id="{55D14229-8353-4BD3-BD89-249BC1A29A7C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2" name="Google Shape;186;p37">
              <a:extLst>
                <a:ext uri="{FF2B5EF4-FFF2-40B4-BE49-F238E27FC236}">
                  <a16:creationId xmlns:a16="http://schemas.microsoft.com/office/drawing/2014/main" id="{9520F94C-FC70-4AD9-987A-EC1514575564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03" name="Google Shape;187;p37">
            <a:extLst>
              <a:ext uri="{FF2B5EF4-FFF2-40B4-BE49-F238E27FC236}">
                <a16:creationId xmlns:a16="http://schemas.microsoft.com/office/drawing/2014/main" id="{CF5A54E4-E140-4331-9876-5539BC88DA33}"/>
              </a:ext>
            </a:extLst>
          </p:cNvPr>
          <p:cNvSpPr/>
          <p:nvPr/>
        </p:nvSpPr>
        <p:spPr>
          <a:xfrm>
            <a:off x="4523382" y="5434362"/>
            <a:ext cx="1797305" cy="470695"/>
          </a:xfrm>
          <a:prstGeom prst="roundRect">
            <a:avLst>
              <a:gd name="adj" fmla="val 50000"/>
            </a:avLst>
          </a:prstGeom>
          <a:solidFill>
            <a:srgbClr val="E3A5C7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104" name="Google Shape;188;p37">
            <a:extLst>
              <a:ext uri="{FF2B5EF4-FFF2-40B4-BE49-F238E27FC236}">
                <a16:creationId xmlns:a16="http://schemas.microsoft.com/office/drawing/2014/main" id="{8C38C3CF-F0A3-4068-8004-8A5B248F4332}"/>
              </a:ext>
            </a:extLst>
          </p:cNvPr>
          <p:cNvGrpSpPr/>
          <p:nvPr/>
        </p:nvGrpSpPr>
        <p:grpSpPr>
          <a:xfrm>
            <a:off x="4818507" y="5586821"/>
            <a:ext cx="1207053" cy="188052"/>
            <a:chOff x="3753990" y="4826794"/>
            <a:chExt cx="1414255" cy="216929"/>
          </a:xfrm>
        </p:grpSpPr>
        <p:sp>
          <p:nvSpPr>
            <p:cNvPr id="105" name="Google Shape;189;p37">
              <a:extLst>
                <a:ext uri="{FF2B5EF4-FFF2-40B4-BE49-F238E27FC236}">
                  <a16:creationId xmlns:a16="http://schemas.microsoft.com/office/drawing/2014/main" id="{35DB9FB9-32A6-48FD-9A3D-3815130A9B07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6" name="Google Shape;190;p37">
              <a:extLst>
                <a:ext uri="{FF2B5EF4-FFF2-40B4-BE49-F238E27FC236}">
                  <a16:creationId xmlns:a16="http://schemas.microsoft.com/office/drawing/2014/main" id="{FA605E77-B3FD-4374-BAD3-221E0A2D88CA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7" name="Google Shape;191;p37">
              <a:extLst>
                <a:ext uri="{FF2B5EF4-FFF2-40B4-BE49-F238E27FC236}">
                  <a16:creationId xmlns:a16="http://schemas.microsoft.com/office/drawing/2014/main" id="{F8AFD914-00F7-43A2-B4F2-12D1E57773A4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8" name="Google Shape;192;p37">
              <a:extLst>
                <a:ext uri="{FF2B5EF4-FFF2-40B4-BE49-F238E27FC236}">
                  <a16:creationId xmlns:a16="http://schemas.microsoft.com/office/drawing/2014/main" id="{045C672E-3EA2-48E9-964B-412A39CC1483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9" name="Google Shape;193;p37">
              <a:extLst>
                <a:ext uri="{FF2B5EF4-FFF2-40B4-BE49-F238E27FC236}">
                  <a16:creationId xmlns:a16="http://schemas.microsoft.com/office/drawing/2014/main" id="{FEB9D2AB-DAD7-4DCF-8030-E8262BCB4B38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110" name="Google Shape;194;p37">
            <a:extLst>
              <a:ext uri="{FF2B5EF4-FFF2-40B4-BE49-F238E27FC236}">
                <a16:creationId xmlns:a16="http://schemas.microsoft.com/office/drawing/2014/main" id="{BFBA02CB-DA72-46FE-A8EE-F0448AF2D88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1057102" y="2654734"/>
            <a:ext cx="1034981" cy="1051222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11" name="Google Shape;195;p37">
            <a:extLst>
              <a:ext uri="{FF2B5EF4-FFF2-40B4-BE49-F238E27FC236}">
                <a16:creationId xmlns:a16="http://schemas.microsoft.com/office/drawing/2014/main" id="{9AB74231-B7B6-4A6C-8C40-6AFB628036A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920" r="21921"/>
          <a:stretch/>
        </p:blipFill>
        <p:spPr>
          <a:xfrm>
            <a:off x="4463847" y="2654734"/>
            <a:ext cx="1034981" cy="1051222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13" name="Group 112">
            <a:extLst>
              <a:ext uri="{FF2B5EF4-FFF2-40B4-BE49-F238E27FC236}">
                <a16:creationId xmlns:a16="http://schemas.microsoft.com/office/drawing/2014/main" id="{80869A15-FCAE-46D9-B88E-AD459DD66CB2}"/>
              </a:ext>
            </a:extLst>
          </p:cNvPr>
          <p:cNvGrpSpPr/>
          <p:nvPr/>
        </p:nvGrpSpPr>
        <p:grpSpPr>
          <a:xfrm>
            <a:off x="1203070" y="2710442"/>
            <a:ext cx="722811" cy="864432"/>
            <a:chOff x="5948363" y="407988"/>
            <a:chExt cx="949326" cy="1270000"/>
          </a:xfrm>
        </p:grpSpPr>
        <p:sp>
          <p:nvSpPr>
            <p:cNvPr id="114" name="Freeform 40">
              <a:extLst>
                <a:ext uri="{FF2B5EF4-FFF2-40B4-BE49-F238E27FC236}">
                  <a16:creationId xmlns:a16="http://schemas.microsoft.com/office/drawing/2014/main" id="{1A2D6C61-E7DA-4B5D-9085-763E60B1D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8363" y="968376"/>
              <a:ext cx="131763" cy="276225"/>
            </a:xfrm>
            <a:custGeom>
              <a:avLst/>
              <a:gdLst>
                <a:gd name="T0" fmla="*/ 27 w 31"/>
                <a:gd name="T1" fmla="*/ 20 h 65"/>
                <a:gd name="T2" fmla="*/ 9 w 31"/>
                <a:gd name="T3" fmla="*/ 53 h 65"/>
                <a:gd name="T4" fmla="*/ 31 w 31"/>
                <a:gd name="T5" fmla="*/ 4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5">
                  <a:moveTo>
                    <a:pt x="27" y="20"/>
                  </a:moveTo>
                  <a:cubicBezTo>
                    <a:pt x="6" y="0"/>
                    <a:pt x="0" y="40"/>
                    <a:pt x="9" y="53"/>
                  </a:cubicBezTo>
                  <a:cubicBezTo>
                    <a:pt x="16" y="65"/>
                    <a:pt x="30" y="64"/>
                    <a:pt x="31" y="4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5" name="Freeform 41">
              <a:extLst>
                <a:ext uri="{FF2B5EF4-FFF2-40B4-BE49-F238E27FC236}">
                  <a16:creationId xmlns:a16="http://schemas.microsoft.com/office/drawing/2014/main" id="{09093BA4-C54A-4C14-BB82-BCE36F11F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3126" y="1011238"/>
              <a:ext cx="134938" cy="225425"/>
            </a:xfrm>
            <a:custGeom>
              <a:avLst/>
              <a:gdLst>
                <a:gd name="T0" fmla="*/ 20 w 32"/>
                <a:gd name="T1" fmla="*/ 53 h 53"/>
                <a:gd name="T2" fmla="*/ 6 w 32"/>
                <a:gd name="T3" fmla="*/ 44 h 53"/>
                <a:gd name="T4" fmla="*/ 10 w 32"/>
                <a:gd name="T5" fmla="*/ 5 h 53"/>
                <a:gd name="T6" fmla="*/ 27 w 32"/>
                <a:gd name="T7" fmla="*/ 8 h 53"/>
                <a:gd name="T8" fmla="*/ 24 w 32"/>
                <a:gd name="T9" fmla="*/ 11 h 53"/>
                <a:gd name="T10" fmla="*/ 12 w 32"/>
                <a:gd name="T11" fmla="*/ 8 h 53"/>
                <a:gd name="T12" fmla="*/ 9 w 32"/>
                <a:gd name="T13" fmla="*/ 42 h 53"/>
                <a:gd name="T14" fmla="*/ 22 w 32"/>
                <a:gd name="T15" fmla="*/ 49 h 53"/>
                <a:gd name="T16" fmla="*/ 28 w 32"/>
                <a:gd name="T17" fmla="*/ 39 h 53"/>
                <a:gd name="T18" fmla="*/ 32 w 32"/>
                <a:gd name="T19" fmla="*/ 39 h 53"/>
                <a:gd name="T20" fmla="*/ 23 w 32"/>
                <a:gd name="T21" fmla="*/ 53 h 53"/>
                <a:gd name="T22" fmla="*/ 20 w 32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53">
                  <a:moveTo>
                    <a:pt x="20" y="53"/>
                  </a:moveTo>
                  <a:cubicBezTo>
                    <a:pt x="15" y="53"/>
                    <a:pt x="10" y="50"/>
                    <a:pt x="6" y="44"/>
                  </a:cubicBezTo>
                  <a:cubicBezTo>
                    <a:pt x="0" y="35"/>
                    <a:pt x="1" y="12"/>
                    <a:pt x="10" y="5"/>
                  </a:cubicBezTo>
                  <a:cubicBezTo>
                    <a:pt x="12" y="3"/>
                    <a:pt x="18" y="0"/>
                    <a:pt x="27" y="8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9" y="6"/>
                    <a:pt x="15" y="5"/>
                    <a:pt x="12" y="8"/>
                  </a:cubicBezTo>
                  <a:cubicBezTo>
                    <a:pt x="5" y="13"/>
                    <a:pt x="4" y="34"/>
                    <a:pt x="9" y="42"/>
                  </a:cubicBezTo>
                  <a:cubicBezTo>
                    <a:pt x="13" y="47"/>
                    <a:pt x="18" y="50"/>
                    <a:pt x="22" y="49"/>
                  </a:cubicBezTo>
                  <a:cubicBezTo>
                    <a:pt x="26" y="48"/>
                    <a:pt x="28" y="44"/>
                    <a:pt x="28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2" y="46"/>
                    <a:pt x="28" y="51"/>
                    <a:pt x="23" y="53"/>
                  </a:cubicBezTo>
                  <a:cubicBezTo>
                    <a:pt x="22" y="53"/>
                    <a:pt x="21" y="53"/>
                    <a:pt x="20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6" name="Freeform 42">
              <a:extLst>
                <a:ext uri="{FF2B5EF4-FFF2-40B4-BE49-F238E27FC236}">
                  <a16:creationId xmlns:a16="http://schemas.microsoft.com/office/drawing/2014/main" id="{DFFA277F-C9BB-42CB-80C0-69304BFBF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5926" y="968376"/>
              <a:ext cx="131763" cy="276225"/>
            </a:xfrm>
            <a:custGeom>
              <a:avLst/>
              <a:gdLst>
                <a:gd name="T0" fmla="*/ 5 w 31"/>
                <a:gd name="T1" fmla="*/ 20 h 65"/>
                <a:gd name="T2" fmla="*/ 23 w 31"/>
                <a:gd name="T3" fmla="*/ 53 h 65"/>
                <a:gd name="T4" fmla="*/ 0 w 31"/>
                <a:gd name="T5" fmla="*/ 4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5">
                  <a:moveTo>
                    <a:pt x="5" y="20"/>
                  </a:moveTo>
                  <a:cubicBezTo>
                    <a:pt x="25" y="0"/>
                    <a:pt x="31" y="40"/>
                    <a:pt x="23" y="53"/>
                  </a:cubicBezTo>
                  <a:cubicBezTo>
                    <a:pt x="15" y="65"/>
                    <a:pt x="1" y="64"/>
                    <a:pt x="0" y="4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7" name="Freeform 43">
              <a:extLst>
                <a:ext uri="{FF2B5EF4-FFF2-40B4-BE49-F238E27FC236}">
                  <a16:creationId xmlns:a16="http://schemas.microsoft.com/office/drawing/2014/main" id="{FD68DF20-1B38-4E60-A95D-1107FF1A8B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7988" y="1011238"/>
              <a:ext cx="134938" cy="225425"/>
            </a:xfrm>
            <a:custGeom>
              <a:avLst/>
              <a:gdLst>
                <a:gd name="T0" fmla="*/ 12 w 32"/>
                <a:gd name="T1" fmla="*/ 53 h 53"/>
                <a:gd name="T2" fmla="*/ 9 w 32"/>
                <a:gd name="T3" fmla="*/ 53 h 53"/>
                <a:gd name="T4" fmla="*/ 0 w 32"/>
                <a:gd name="T5" fmla="*/ 39 h 53"/>
                <a:gd name="T6" fmla="*/ 4 w 32"/>
                <a:gd name="T7" fmla="*/ 39 h 53"/>
                <a:gd name="T8" fmla="*/ 10 w 32"/>
                <a:gd name="T9" fmla="*/ 49 h 53"/>
                <a:gd name="T10" fmla="*/ 23 w 32"/>
                <a:gd name="T11" fmla="*/ 42 h 53"/>
                <a:gd name="T12" fmla="*/ 20 w 32"/>
                <a:gd name="T13" fmla="*/ 8 h 53"/>
                <a:gd name="T14" fmla="*/ 8 w 32"/>
                <a:gd name="T15" fmla="*/ 11 h 53"/>
                <a:gd name="T16" fmla="*/ 5 w 32"/>
                <a:gd name="T17" fmla="*/ 8 h 53"/>
                <a:gd name="T18" fmla="*/ 23 w 32"/>
                <a:gd name="T19" fmla="*/ 5 h 53"/>
                <a:gd name="T20" fmla="*/ 26 w 32"/>
                <a:gd name="T21" fmla="*/ 44 h 53"/>
                <a:gd name="T22" fmla="*/ 12 w 32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53">
                  <a:moveTo>
                    <a:pt x="12" y="53"/>
                  </a:moveTo>
                  <a:cubicBezTo>
                    <a:pt x="11" y="53"/>
                    <a:pt x="10" y="53"/>
                    <a:pt x="9" y="53"/>
                  </a:cubicBezTo>
                  <a:cubicBezTo>
                    <a:pt x="4" y="51"/>
                    <a:pt x="1" y="46"/>
                    <a:pt x="0" y="39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4" y="44"/>
                    <a:pt x="7" y="48"/>
                    <a:pt x="10" y="49"/>
                  </a:cubicBezTo>
                  <a:cubicBezTo>
                    <a:pt x="15" y="50"/>
                    <a:pt x="20" y="47"/>
                    <a:pt x="23" y="42"/>
                  </a:cubicBezTo>
                  <a:cubicBezTo>
                    <a:pt x="29" y="34"/>
                    <a:pt x="27" y="13"/>
                    <a:pt x="20" y="8"/>
                  </a:cubicBezTo>
                  <a:cubicBezTo>
                    <a:pt x="17" y="5"/>
                    <a:pt x="13" y="6"/>
                    <a:pt x="8" y="11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14" y="0"/>
                    <a:pt x="20" y="3"/>
                    <a:pt x="23" y="5"/>
                  </a:cubicBezTo>
                  <a:cubicBezTo>
                    <a:pt x="32" y="12"/>
                    <a:pt x="32" y="35"/>
                    <a:pt x="26" y="44"/>
                  </a:cubicBezTo>
                  <a:cubicBezTo>
                    <a:pt x="23" y="50"/>
                    <a:pt x="17" y="53"/>
                    <a:pt x="12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8" name="Freeform 44">
              <a:extLst>
                <a:ext uri="{FF2B5EF4-FFF2-40B4-BE49-F238E27FC236}">
                  <a16:creationId xmlns:a16="http://schemas.microsoft.com/office/drawing/2014/main" id="{126AC069-4250-4DE7-A721-94889A180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3126" y="407988"/>
              <a:ext cx="885825" cy="1270000"/>
            </a:xfrm>
            <a:custGeom>
              <a:avLst/>
              <a:gdLst>
                <a:gd name="T0" fmla="*/ 197 w 209"/>
                <a:gd name="T1" fmla="*/ 188 h 299"/>
                <a:gd name="T2" fmla="*/ 190 w 209"/>
                <a:gd name="T3" fmla="*/ 38 h 299"/>
                <a:gd name="T4" fmla="*/ 79 w 209"/>
                <a:gd name="T5" fmla="*/ 9 h 299"/>
                <a:gd name="T6" fmla="*/ 46 w 209"/>
                <a:gd name="T7" fmla="*/ 239 h 299"/>
                <a:gd name="T8" fmla="*/ 140 w 209"/>
                <a:gd name="T9" fmla="*/ 285 h 299"/>
                <a:gd name="T10" fmla="*/ 197 w 209"/>
                <a:gd name="T11" fmla="*/ 188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9" h="299">
                  <a:moveTo>
                    <a:pt x="197" y="188"/>
                  </a:moveTo>
                  <a:cubicBezTo>
                    <a:pt x="201" y="145"/>
                    <a:pt x="209" y="77"/>
                    <a:pt x="190" y="38"/>
                  </a:cubicBezTo>
                  <a:cubicBezTo>
                    <a:pt x="173" y="3"/>
                    <a:pt x="113" y="0"/>
                    <a:pt x="79" y="9"/>
                  </a:cubicBezTo>
                  <a:cubicBezTo>
                    <a:pt x="0" y="29"/>
                    <a:pt x="14" y="188"/>
                    <a:pt x="46" y="239"/>
                  </a:cubicBezTo>
                  <a:cubicBezTo>
                    <a:pt x="66" y="271"/>
                    <a:pt x="99" y="299"/>
                    <a:pt x="140" y="285"/>
                  </a:cubicBezTo>
                  <a:cubicBezTo>
                    <a:pt x="172" y="273"/>
                    <a:pt x="195" y="220"/>
                    <a:pt x="197" y="1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9" name="Freeform 45">
              <a:extLst>
                <a:ext uri="{FF2B5EF4-FFF2-40B4-BE49-F238E27FC236}">
                  <a16:creationId xmlns:a16="http://schemas.microsoft.com/office/drawing/2014/main" id="{DF1957FF-2B60-4D34-84C6-2F988F59FB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86463" y="415926"/>
              <a:ext cx="852488" cy="1223963"/>
            </a:xfrm>
            <a:custGeom>
              <a:avLst/>
              <a:gdLst>
                <a:gd name="T0" fmla="*/ 110 w 201"/>
                <a:gd name="T1" fmla="*/ 288 h 288"/>
                <a:gd name="T2" fmla="*/ 110 w 201"/>
                <a:gd name="T3" fmla="*/ 288 h 288"/>
                <a:gd name="T4" fmla="*/ 36 w 201"/>
                <a:gd name="T5" fmla="*/ 238 h 288"/>
                <a:gd name="T6" fmla="*/ 23 w 201"/>
                <a:gd name="T7" fmla="*/ 51 h 288"/>
                <a:gd name="T8" fmla="*/ 70 w 201"/>
                <a:gd name="T9" fmla="*/ 5 h 288"/>
                <a:gd name="T10" fmla="*/ 106 w 201"/>
                <a:gd name="T11" fmla="*/ 0 h 288"/>
                <a:gd name="T12" fmla="*/ 184 w 201"/>
                <a:gd name="T13" fmla="*/ 35 h 288"/>
                <a:gd name="T14" fmla="*/ 192 w 201"/>
                <a:gd name="T15" fmla="*/ 174 h 288"/>
                <a:gd name="T16" fmla="*/ 191 w 201"/>
                <a:gd name="T17" fmla="*/ 186 h 288"/>
                <a:gd name="T18" fmla="*/ 132 w 201"/>
                <a:gd name="T19" fmla="*/ 284 h 288"/>
                <a:gd name="T20" fmla="*/ 110 w 201"/>
                <a:gd name="T21" fmla="*/ 288 h 288"/>
                <a:gd name="T22" fmla="*/ 106 w 201"/>
                <a:gd name="T23" fmla="*/ 4 h 288"/>
                <a:gd name="T24" fmla="*/ 71 w 201"/>
                <a:gd name="T25" fmla="*/ 8 h 288"/>
                <a:gd name="T26" fmla="*/ 26 w 201"/>
                <a:gd name="T27" fmla="*/ 52 h 288"/>
                <a:gd name="T28" fmla="*/ 40 w 201"/>
                <a:gd name="T29" fmla="*/ 236 h 288"/>
                <a:gd name="T30" fmla="*/ 110 w 201"/>
                <a:gd name="T31" fmla="*/ 285 h 288"/>
                <a:gd name="T32" fmla="*/ 110 w 201"/>
                <a:gd name="T33" fmla="*/ 285 h 288"/>
                <a:gd name="T34" fmla="*/ 131 w 201"/>
                <a:gd name="T35" fmla="*/ 281 h 288"/>
                <a:gd name="T36" fmla="*/ 188 w 201"/>
                <a:gd name="T37" fmla="*/ 186 h 288"/>
                <a:gd name="T38" fmla="*/ 189 w 201"/>
                <a:gd name="T39" fmla="*/ 174 h 288"/>
                <a:gd name="T40" fmla="*/ 180 w 201"/>
                <a:gd name="T41" fmla="*/ 37 h 288"/>
                <a:gd name="T42" fmla="*/ 106 w 201"/>
                <a:gd name="T43" fmla="*/ 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1" h="288">
                  <a:moveTo>
                    <a:pt x="110" y="288"/>
                  </a:moveTo>
                  <a:cubicBezTo>
                    <a:pt x="110" y="288"/>
                    <a:pt x="110" y="288"/>
                    <a:pt x="110" y="288"/>
                  </a:cubicBezTo>
                  <a:cubicBezTo>
                    <a:pt x="83" y="288"/>
                    <a:pt x="56" y="270"/>
                    <a:pt x="36" y="238"/>
                  </a:cubicBezTo>
                  <a:cubicBezTo>
                    <a:pt x="12" y="198"/>
                    <a:pt x="0" y="106"/>
                    <a:pt x="23" y="51"/>
                  </a:cubicBezTo>
                  <a:cubicBezTo>
                    <a:pt x="33" y="26"/>
                    <a:pt x="49" y="10"/>
                    <a:pt x="70" y="5"/>
                  </a:cubicBezTo>
                  <a:cubicBezTo>
                    <a:pt x="81" y="2"/>
                    <a:pt x="94" y="0"/>
                    <a:pt x="106" y="0"/>
                  </a:cubicBezTo>
                  <a:cubicBezTo>
                    <a:pt x="124" y="0"/>
                    <a:pt x="168" y="4"/>
                    <a:pt x="184" y="35"/>
                  </a:cubicBezTo>
                  <a:cubicBezTo>
                    <a:pt x="201" y="72"/>
                    <a:pt x="196" y="131"/>
                    <a:pt x="192" y="174"/>
                  </a:cubicBezTo>
                  <a:cubicBezTo>
                    <a:pt x="192" y="178"/>
                    <a:pt x="192" y="182"/>
                    <a:pt x="191" y="186"/>
                  </a:cubicBezTo>
                  <a:cubicBezTo>
                    <a:pt x="189" y="219"/>
                    <a:pt x="165" y="273"/>
                    <a:pt x="132" y="284"/>
                  </a:cubicBezTo>
                  <a:cubicBezTo>
                    <a:pt x="125" y="287"/>
                    <a:pt x="117" y="288"/>
                    <a:pt x="110" y="288"/>
                  </a:cubicBezTo>
                  <a:close/>
                  <a:moveTo>
                    <a:pt x="106" y="4"/>
                  </a:moveTo>
                  <a:cubicBezTo>
                    <a:pt x="94" y="4"/>
                    <a:pt x="82" y="6"/>
                    <a:pt x="71" y="8"/>
                  </a:cubicBezTo>
                  <a:cubicBezTo>
                    <a:pt x="51" y="14"/>
                    <a:pt x="36" y="28"/>
                    <a:pt x="26" y="52"/>
                  </a:cubicBezTo>
                  <a:cubicBezTo>
                    <a:pt x="2" y="111"/>
                    <a:pt x="18" y="202"/>
                    <a:pt x="40" y="236"/>
                  </a:cubicBezTo>
                  <a:cubicBezTo>
                    <a:pt x="59" y="267"/>
                    <a:pt x="84" y="285"/>
                    <a:pt x="110" y="285"/>
                  </a:cubicBezTo>
                  <a:cubicBezTo>
                    <a:pt x="110" y="285"/>
                    <a:pt x="110" y="285"/>
                    <a:pt x="110" y="285"/>
                  </a:cubicBezTo>
                  <a:cubicBezTo>
                    <a:pt x="117" y="285"/>
                    <a:pt x="124" y="283"/>
                    <a:pt x="131" y="281"/>
                  </a:cubicBezTo>
                  <a:cubicBezTo>
                    <a:pt x="162" y="270"/>
                    <a:pt x="185" y="217"/>
                    <a:pt x="188" y="186"/>
                  </a:cubicBezTo>
                  <a:cubicBezTo>
                    <a:pt x="188" y="182"/>
                    <a:pt x="188" y="178"/>
                    <a:pt x="189" y="174"/>
                  </a:cubicBezTo>
                  <a:cubicBezTo>
                    <a:pt x="192" y="131"/>
                    <a:pt x="197" y="72"/>
                    <a:pt x="180" y="37"/>
                  </a:cubicBezTo>
                  <a:cubicBezTo>
                    <a:pt x="166" y="7"/>
                    <a:pt x="124" y="4"/>
                    <a:pt x="106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0" name="Freeform 46">
              <a:extLst>
                <a:ext uri="{FF2B5EF4-FFF2-40B4-BE49-F238E27FC236}">
                  <a16:creationId xmlns:a16="http://schemas.microsoft.com/office/drawing/2014/main" id="{C4908040-6874-4A0A-A0BD-BFD572BE9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2688" y="1312863"/>
              <a:ext cx="342900" cy="50800"/>
            </a:xfrm>
            <a:custGeom>
              <a:avLst/>
              <a:gdLst>
                <a:gd name="T0" fmla="*/ 56 w 81"/>
                <a:gd name="T1" fmla="*/ 12 h 12"/>
                <a:gd name="T2" fmla="*/ 44 w 81"/>
                <a:gd name="T3" fmla="*/ 12 h 12"/>
                <a:gd name="T4" fmla="*/ 28 w 81"/>
                <a:gd name="T5" fmla="*/ 11 h 12"/>
                <a:gd name="T6" fmla="*/ 1 w 81"/>
                <a:gd name="T7" fmla="*/ 6 h 12"/>
                <a:gd name="T8" fmla="*/ 1 w 81"/>
                <a:gd name="T9" fmla="*/ 3 h 12"/>
                <a:gd name="T10" fmla="*/ 3 w 81"/>
                <a:gd name="T11" fmla="*/ 3 h 12"/>
                <a:gd name="T12" fmla="*/ 28 w 81"/>
                <a:gd name="T13" fmla="*/ 7 h 12"/>
                <a:gd name="T14" fmla="*/ 44 w 81"/>
                <a:gd name="T15" fmla="*/ 8 h 12"/>
                <a:gd name="T16" fmla="*/ 67 w 81"/>
                <a:gd name="T17" fmla="*/ 7 h 12"/>
                <a:gd name="T18" fmla="*/ 78 w 81"/>
                <a:gd name="T19" fmla="*/ 1 h 12"/>
                <a:gd name="T20" fmla="*/ 81 w 81"/>
                <a:gd name="T21" fmla="*/ 1 h 12"/>
                <a:gd name="T22" fmla="*/ 81 w 81"/>
                <a:gd name="T23" fmla="*/ 4 h 12"/>
                <a:gd name="T24" fmla="*/ 68 w 81"/>
                <a:gd name="T25" fmla="*/ 11 h 12"/>
                <a:gd name="T26" fmla="*/ 56 w 81"/>
                <a:gd name="T2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1" h="12">
                  <a:moveTo>
                    <a:pt x="56" y="12"/>
                  </a:moveTo>
                  <a:cubicBezTo>
                    <a:pt x="52" y="12"/>
                    <a:pt x="48" y="12"/>
                    <a:pt x="44" y="12"/>
                  </a:cubicBezTo>
                  <a:cubicBezTo>
                    <a:pt x="38" y="11"/>
                    <a:pt x="33" y="11"/>
                    <a:pt x="28" y="11"/>
                  </a:cubicBezTo>
                  <a:cubicBezTo>
                    <a:pt x="19" y="11"/>
                    <a:pt x="9" y="12"/>
                    <a:pt x="1" y="6"/>
                  </a:cubicBezTo>
                  <a:cubicBezTo>
                    <a:pt x="0" y="5"/>
                    <a:pt x="0" y="4"/>
                    <a:pt x="1" y="3"/>
                  </a:cubicBezTo>
                  <a:cubicBezTo>
                    <a:pt x="1" y="2"/>
                    <a:pt x="2" y="2"/>
                    <a:pt x="3" y="3"/>
                  </a:cubicBezTo>
                  <a:cubicBezTo>
                    <a:pt x="10" y="8"/>
                    <a:pt x="19" y="8"/>
                    <a:pt x="28" y="7"/>
                  </a:cubicBezTo>
                  <a:cubicBezTo>
                    <a:pt x="34" y="7"/>
                    <a:pt x="39" y="7"/>
                    <a:pt x="44" y="8"/>
                  </a:cubicBezTo>
                  <a:cubicBezTo>
                    <a:pt x="52" y="8"/>
                    <a:pt x="61" y="9"/>
                    <a:pt x="67" y="7"/>
                  </a:cubicBezTo>
                  <a:cubicBezTo>
                    <a:pt x="71" y="6"/>
                    <a:pt x="77" y="2"/>
                    <a:pt x="78" y="1"/>
                  </a:cubicBezTo>
                  <a:cubicBezTo>
                    <a:pt x="79" y="0"/>
                    <a:pt x="80" y="0"/>
                    <a:pt x="81" y="1"/>
                  </a:cubicBezTo>
                  <a:cubicBezTo>
                    <a:pt x="81" y="2"/>
                    <a:pt x="81" y="3"/>
                    <a:pt x="81" y="4"/>
                  </a:cubicBezTo>
                  <a:cubicBezTo>
                    <a:pt x="79" y="5"/>
                    <a:pt x="73" y="9"/>
                    <a:pt x="68" y="11"/>
                  </a:cubicBezTo>
                  <a:cubicBezTo>
                    <a:pt x="65" y="12"/>
                    <a:pt x="60" y="12"/>
                    <a:pt x="56" y="1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Oval 47">
              <a:extLst>
                <a:ext uri="{FF2B5EF4-FFF2-40B4-BE49-F238E27FC236}">
                  <a16:creationId xmlns:a16="http://schemas.microsoft.com/office/drawing/2014/main" id="{A78A7899-2D03-488E-96A1-75BA2CF73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5863" y="1057276"/>
              <a:ext cx="55563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2" name="Oval 48">
              <a:extLst>
                <a:ext uri="{FF2B5EF4-FFF2-40B4-BE49-F238E27FC236}">
                  <a16:creationId xmlns:a16="http://schemas.microsoft.com/office/drawing/2014/main" id="{BFE5DDDF-E694-48EE-9181-B92F262D3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7488" y="1057276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49">
              <a:extLst>
                <a:ext uri="{FF2B5EF4-FFF2-40B4-BE49-F238E27FC236}">
                  <a16:creationId xmlns:a16="http://schemas.microsoft.com/office/drawing/2014/main" id="{C0225F32-C809-49DE-9BCC-D6DB04504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1863" y="407988"/>
              <a:ext cx="822325" cy="768350"/>
            </a:xfrm>
            <a:custGeom>
              <a:avLst/>
              <a:gdLst>
                <a:gd name="T0" fmla="*/ 176 w 194"/>
                <a:gd name="T1" fmla="*/ 38 h 181"/>
                <a:gd name="T2" fmla="*/ 65 w 194"/>
                <a:gd name="T3" fmla="*/ 9 h 181"/>
                <a:gd name="T4" fmla="*/ 11 w 194"/>
                <a:gd name="T5" fmla="*/ 176 h 181"/>
                <a:gd name="T6" fmla="*/ 13 w 194"/>
                <a:gd name="T7" fmla="*/ 177 h 181"/>
                <a:gd name="T8" fmla="*/ 17 w 194"/>
                <a:gd name="T9" fmla="*/ 143 h 181"/>
                <a:gd name="T10" fmla="*/ 37 w 194"/>
                <a:gd name="T11" fmla="*/ 106 h 181"/>
                <a:gd name="T12" fmla="*/ 48 w 194"/>
                <a:gd name="T13" fmla="*/ 70 h 181"/>
                <a:gd name="T14" fmla="*/ 96 w 194"/>
                <a:gd name="T15" fmla="*/ 78 h 181"/>
                <a:gd name="T16" fmla="*/ 149 w 194"/>
                <a:gd name="T17" fmla="*/ 83 h 181"/>
                <a:gd name="T18" fmla="*/ 168 w 194"/>
                <a:gd name="T19" fmla="*/ 97 h 181"/>
                <a:gd name="T20" fmla="*/ 182 w 194"/>
                <a:gd name="T21" fmla="*/ 181 h 181"/>
                <a:gd name="T22" fmla="*/ 184 w 194"/>
                <a:gd name="T23" fmla="*/ 181 h 181"/>
                <a:gd name="T24" fmla="*/ 176 w 194"/>
                <a:gd name="T25" fmla="*/ 38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4" h="181">
                  <a:moveTo>
                    <a:pt x="176" y="38"/>
                  </a:moveTo>
                  <a:cubicBezTo>
                    <a:pt x="159" y="3"/>
                    <a:pt x="99" y="0"/>
                    <a:pt x="65" y="9"/>
                  </a:cubicBezTo>
                  <a:cubicBezTo>
                    <a:pt x="8" y="23"/>
                    <a:pt x="0" y="110"/>
                    <a:pt x="11" y="176"/>
                  </a:cubicBezTo>
                  <a:cubicBezTo>
                    <a:pt x="13" y="177"/>
                    <a:pt x="13" y="177"/>
                    <a:pt x="13" y="177"/>
                  </a:cubicBezTo>
                  <a:cubicBezTo>
                    <a:pt x="18" y="166"/>
                    <a:pt x="18" y="155"/>
                    <a:pt x="17" y="143"/>
                  </a:cubicBezTo>
                  <a:cubicBezTo>
                    <a:pt x="36" y="140"/>
                    <a:pt x="34" y="121"/>
                    <a:pt x="37" y="106"/>
                  </a:cubicBezTo>
                  <a:cubicBezTo>
                    <a:pt x="39" y="97"/>
                    <a:pt x="48" y="82"/>
                    <a:pt x="48" y="70"/>
                  </a:cubicBezTo>
                  <a:cubicBezTo>
                    <a:pt x="60" y="85"/>
                    <a:pt x="80" y="89"/>
                    <a:pt x="96" y="78"/>
                  </a:cubicBezTo>
                  <a:cubicBezTo>
                    <a:pt x="99" y="105"/>
                    <a:pt x="138" y="105"/>
                    <a:pt x="149" y="83"/>
                  </a:cubicBezTo>
                  <a:cubicBezTo>
                    <a:pt x="151" y="94"/>
                    <a:pt x="158" y="101"/>
                    <a:pt x="168" y="97"/>
                  </a:cubicBezTo>
                  <a:cubicBezTo>
                    <a:pt x="164" y="109"/>
                    <a:pt x="173" y="176"/>
                    <a:pt x="182" y="181"/>
                  </a:cubicBezTo>
                  <a:cubicBezTo>
                    <a:pt x="184" y="181"/>
                    <a:pt x="184" y="181"/>
                    <a:pt x="184" y="181"/>
                  </a:cubicBezTo>
                  <a:cubicBezTo>
                    <a:pt x="188" y="138"/>
                    <a:pt x="194" y="75"/>
                    <a:pt x="176" y="3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Freeform 50">
              <a:extLst>
                <a:ext uri="{FF2B5EF4-FFF2-40B4-BE49-F238E27FC236}">
                  <a16:creationId xmlns:a16="http://schemas.microsoft.com/office/drawing/2014/main" id="{2213DD2D-E0C5-4A29-A153-C0BF39B04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6188" y="1181101"/>
              <a:ext cx="203200" cy="63500"/>
            </a:xfrm>
            <a:custGeom>
              <a:avLst/>
              <a:gdLst>
                <a:gd name="T0" fmla="*/ 25 w 48"/>
                <a:gd name="T1" fmla="*/ 15 h 15"/>
                <a:gd name="T2" fmla="*/ 25 w 48"/>
                <a:gd name="T3" fmla="*/ 15 h 15"/>
                <a:gd name="T4" fmla="*/ 0 w 48"/>
                <a:gd name="T5" fmla="*/ 3 h 15"/>
                <a:gd name="T6" fmla="*/ 1 w 48"/>
                <a:gd name="T7" fmla="*/ 1 h 15"/>
                <a:gd name="T8" fmla="*/ 4 w 48"/>
                <a:gd name="T9" fmla="*/ 1 h 15"/>
                <a:gd name="T10" fmla="*/ 25 w 48"/>
                <a:gd name="T11" fmla="*/ 11 h 15"/>
                <a:gd name="T12" fmla="*/ 25 w 48"/>
                <a:gd name="T13" fmla="*/ 11 h 15"/>
                <a:gd name="T14" fmla="*/ 44 w 48"/>
                <a:gd name="T15" fmla="*/ 2 h 15"/>
                <a:gd name="T16" fmla="*/ 47 w 48"/>
                <a:gd name="T17" fmla="*/ 2 h 15"/>
                <a:gd name="T18" fmla="*/ 47 w 48"/>
                <a:gd name="T19" fmla="*/ 4 h 15"/>
                <a:gd name="T20" fmla="*/ 25 w 48"/>
                <a:gd name="T2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15">
                  <a:moveTo>
                    <a:pt x="25" y="15"/>
                  </a:moveTo>
                  <a:cubicBezTo>
                    <a:pt x="25" y="15"/>
                    <a:pt x="25" y="15"/>
                    <a:pt x="25" y="15"/>
                  </a:cubicBezTo>
                  <a:cubicBezTo>
                    <a:pt x="16" y="15"/>
                    <a:pt x="4" y="12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6" y="7"/>
                    <a:pt x="15" y="11"/>
                    <a:pt x="25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34" y="11"/>
                    <a:pt x="41" y="8"/>
                    <a:pt x="44" y="2"/>
                  </a:cubicBezTo>
                  <a:cubicBezTo>
                    <a:pt x="44" y="1"/>
                    <a:pt x="46" y="1"/>
                    <a:pt x="47" y="2"/>
                  </a:cubicBezTo>
                  <a:cubicBezTo>
                    <a:pt x="48" y="2"/>
                    <a:pt x="48" y="3"/>
                    <a:pt x="47" y="4"/>
                  </a:cubicBezTo>
                  <a:cubicBezTo>
                    <a:pt x="44" y="12"/>
                    <a:pt x="33" y="15"/>
                    <a:pt x="25" y="1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51">
              <a:extLst>
                <a:ext uri="{FF2B5EF4-FFF2-40B4-BE49-F238E27FC236}">
                  <a16:creationId xmlns:a16="http://schemas.microsoft.com/office/drawing/2014/main" id="{581E14E7-9AF9-4617-A147-EC9CEB756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4763" y="1389063"/>
              <a:ext cx="144463" cy="55563"/>
            </a:xfrm>
            <a:custGeom>
              <a:avLst/>
              <a:gdLst>
                <a:gd name="T0" fmla="*/ 2 w 34"/>
                <a:gd name="T1" fmla="*/ 13 h 13"/>
                <a:gd name="T2" fmla="*/ 1 w 34"/>
                <a:gd name="T3" fmla="*/ 13 h 13"/>
                <a:gd name="T4" fmla="*/ 1 w 34"/>
                <a:gd name="T5" fmla="*/ 10 h 13"/>
                <a:gd name="T6" fmla="*/ 33 w 34"/>
                <a:gd name="T7" fmla="*/ 6 h 13"/>
                <a:gd name="T8" fmla="*/ 34 w 34"/>
                <a:gd name="T9" fmla="*/ 9 h 13"/>
                <a:gd name="T10" fmla="*/ 31 w 34"/>
                <a:gd name="T11" fmla="*/ 9 h 13"/>
                <a:gd name="T12" fmla="*/ 4 w 34"/>
                <a:gd name="T13" fmla="*/ 13 h 13"/>
                <a:gd name="T14" fmla="*/ 2 w 34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3">
                  <a:moveTo>
                    <a:pt x="2" y="13"/>
                  </a:moveTo>
                  <a:cubicBezTo>
                    <a:pt x="2" y="13"/>
                    <a:pt x="1" y="13"/>
                    <a:pt x="1" y="13"/>
                  </a:cubicBezTo>
                  <a:cubicBezTo>
                    <a:pt x="0" y="12"/>
                    <a:pt x="0" y="11"/>
                    <a:pt x="1" y="10"/>
                  </a:cubicBezTo>
                  <a:cubicBezTo>
                    <a:pt x="10" y="3"/>
                    <a:pt x="26" y="0"/>
                    <a:pt x="33" y="6"/>
                  </a:cubicBezTo>
                  <a:cubicBezTo>
                    <a:pt x="34" y="7"/>
                    <a:pt x="34" y="8"/>
                    <a:pt x="34" y="9"/>
                  </a:cubicBezTo>
                  <a:cubicBezTo>
                    <a:pt x="33" y="10"/>
                    <a:pt x="32" y="10"/>
                    <a:pt x="31" y="9"/>
                  </a:cubicBezTo>
                  <a:cubicBezTo>
                    <a:pt x="26" y="5"/>
                    <a:pt x="12" y="7"/>
                    <a:pt x="4" y="13"/>
                  </a:cubicBezTo>
                  <a:cubicBezTo>
                    <a:pt x="3" y="13"/>
                    <a:pt x="3" y="13"/>
                    <a:pt x="2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Freeform 52">
              <a:extLst>
                <a:ext uri="{FF2B5EF4-FFF2-40B4-BE49-F238E27FC236}">
                  <a16:creationId xmlns:a16="http://schemas.microsoft.com/office/drawing/2014/main" id="{599A636B-C94B-4434-AF79-9D39F0183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1888" y="985838"/>
              <a:ext cx="134938" cy="46038"/>
            </a:xfrm>
            <a:custGeom>
              <a:avLst/>
              <a:gdLst>
                <a:gd name="T0" fmla="*/ 2 w 32"/>
                <a:gd name="T1" fmla="*/ 11 h 11"/>
                <a:gd name="T2" fmla="*/ 1 w 32"/>
                <a:gd name="T3" fmla="*/ 11 h 11"/>
                <a:gd name="T4" fmla="*/ 1 w 32"/>
                <a:gd name="T5" fmla="*/ 8 h 11"/>
                <a:gd name="T6" fmla="*/ 30 w 32"/>
                <a:gd name="T7" fmla="*/ 2 h 11"/>
                <a:gd name="T8" fmla="*/ 32 w 32"/>
                <a:gd name="T9" fmla="*/ 4 h 11"/>
                <a:gd name="T10" fmla="*/ 30 w 32"/>
                <a:gd name="T11" fmla="*/ 6 h 11"/>
                <a:gd name="T12" fmla="*/ 3 w 32"/>
                <a:gd name="T13" fmla="*/ 11 h 11"/>
                <a:gd name="T14" fmla="*/ 2 w 32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1"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0" y="10"/>
                    <a:pt x="0" y="9"/>
                    <a:pt x="1" y="8"/>
                  </a:cubicBezTo>
                  <a:cubicBezTo>
                    <a:pt x="9" y="2"/>
                    <a:pt x="19" y="0"/>
                    <a:pt x="30" y="2"/>
                  </a:cubicBezTo>
                  <a:cubicBezTo>
                    <a:pt x="31" y="2"/>
                    <a:pt x="32" y="3"/>
                    <a:pt x="32" y="4"/>
                  </a:cubicBezTo>
                  <a:cubicBezTo>
                    <a:pt x="32" y="5"/>
                    <a:pt x="31" y="6"/>
                    <a:pt x="30" y="6"/>
                  </a:cubicBezTo>
                  <a:cubicBezTo>
                    <a:pt x="19" y="4"/>
                    <a:pt x="10" y="6"/>
                    <a:pt x="3" y="11"/>
                  </a:cubicBezTo>
                  <a:cubicBezTo>
                    <a:pt x="3" y="11"/>
                    <a:pt x="3" y="11"/>
                    <a:pt x="2" y="1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Freeform 53">
              <a:extLst>
                <a:ext uri="{FF2B5EF4-FFF2-40B4-BE49-F238E27FC236}">
                  <a16:creationId xmlns:a16="http://schemas.microsoft.com/office/drawing/2014/main" id="{1806752D-BE18-4329-AF9C-1702FDA9E7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4151" y="981076"/>
              <a:ext cx="127000" cy="42863"/>
            </a:xfrm>
            <a:custGeom>
              <a:avLst/>
              <a:gdLst>
                <a:gd name="T0" fmla="*/ 28 w 30"/>
                <a:gd name="T1" fmla="*/ 10 h 10"/>
                <a:gd name="T2" fmla="*/ 27 w 30"/>
                <a:gd name="T3" fmla="*/ 10 h 10"/>
                <a:gd name="T4" fmla="*/ 3 w 30"/>
                <a:gd name="T5" fmla="*/ 8 h 10"/>
                <a:gd name="T6" fmla="*/ 0 w 30"/>
                <a:gd name="T7" fmla="*/ 8 h 10"/>
                <a:gd name="T8" fmla="*/ 1 w 30"/>
                <a:gd name="T9" fmla="*/ 5 h 10"/>
                <a:gd name="T10" fmla="*/ 28 w 30"/>
                <a:gd name="T11" fmla="*/ 7 h 10"/>
                <a:gd name="T12" fmla="*/ 29 w 30"/>
                <a:gd name="T13" fmla="*/ 9 h 10"/>
                <a:gd name="T14" fmla="*/ 28 w 3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0">
                  <a:moveTo>
                    <a:pt x="28" y="10"/>
                  </a:moveTo>
                  <a:cubicBezTo>
                    <a:pt x="27" y="10"/>
                    <a:pt x="27" y="10"/>
                    <a:pt x="27" y="10"/>
                  </a:cubicBezTo>
                  <a:cubicBezTo>
                    <a:pt x="16" y="5"/>
                    <a:pt x="8" y="4"/>
                    <a:pt x="3" y="8"/>
                  </a:cubicBezTo>
                  <a:cubicBezTo>
                    <a:pt x="2" y="9"/>
                    <a:pt x="1" y="9"/>
                    <a:pt x="0" y="8"/>
                  </a:cubicBezTo>
                  <a:cubicBezTo>
                    <a:pt x="0" y="7"/>
                    <a:pt x="0" y="6"/>
                    <a:pt x="1" y="5"/>
                  </a:cubicBezTo>
                  <a:cubicBezTo>
                    <a:pt x="7" y="0"/>
                    <a:pt x="16" y="1"/>
                    <a:pt x="28" y="7"/>
                  </a:cubicBezTo>
                  <a:cubicBezTo>
                    <a:pt x="29" y="7"/>
                    <a:pt x="30" y="8"/>
                    <a:pt x="29" y="9"/>
                  </a:cubicBezTo>
                  <a:cubicBezTo>
                    <a:pt x="29" y="10"/>
                    <a:pt x="28" y="10"/>
                    <a:pt x="28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BD38B7A5-B3DD-42BE-9263-927464CD3432}"/>
              </a:ext>
            </a:extLst>
          </p:cNvPr>
          <p:cNvGrpSpPr/>
          <p:nvPr/>
        </p:nvGrpSpPr>
        <p:grpSpPr>
          <a:xfrm>
            <a:off x="4571367" y="2740105"/>
            <a:ext cx="767843" cy="834768"/>
            <a:chOff x="7727951" y="4589463"/>
            <a:chExt cx="1195388" cy="1257300"/>
          </a:xfrm>
        </p:grpSpPr>
        <p:sp>
          <p:nvSpPr>
            <p:cNvPr id="129" name="Freeform 178">
              <a:extLst>
                <a:ext uri="{FF2B5EF4-FFF2-40B4-BE49-F238E27FC236}">
                  <a16:creationId xmlns:a16="http://schemas.microsoft.com/office/drawing/2014/main" id="{DE1D07C6-B7AB-426B-8553-E271DDBA8C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7951" y="4589463"/>
              <a:ext cx="1195388" cy="1189038"/>
            </a:xfrm>
            <a:custGeom>
              <a:avLst/>
              <a:gdLst>
                <a:gd name="T0" fmla="*/ 265 w 282"/>
                <a:gd name="T1" fmla="*/ 210 h 280"/>
                <a:gd name="T2" fmla="*/ 257 w 282"/>
                <a:gd name="T3" fmla="*/ 164 h 280"/>
                <a:gd name="T4" fmla="*/ 249 w 282"/>
                <a:gd name="T5" fmla="*/ 83 h 280"/>
                <a:gd name="T6" fmla="*/ 212 w 282"/>
                <a:gd name="T7" fmla="*/ 16 h 280"/>
                <a:gd name="T8" fmla="*/ 141 w 282"/>
                <a:gd name="T9" fmla="*/ 6 h 280"/>
                <a:gd name="T10" fmla="*/ 70 w 282"/>
                <a:gd name="T11" fmla="*/ 16 h 280"/>
                <a:gd name="T12" fmla="*/ 33 w 282"/>
                <a:gd name="T13" fmla="*/ 83 h 280"/>
                <a:gd name="T14" fmla="*/ 25 w 282"/>
                <a:gd name="T15" fmla="*/ 164 h 280"/>
                <a:gd name="T16" fmla="*/ 17 w 282"/>
                <a:gd name="T17" fmla="*/ 210 h 280"/>
                <a:gd name="T18" fmla="*/ 0 w 282"/>
                <a:gd name="T19" fmla="*/ 244 h 280"/>
                <a:gd name="T20" fmla="*/ 32 w 282"/>
                <a:gd name="T21" fmla="*/ 261 h 280"/>
                <a:gd name="T22" fmla="*/ 67 w 282"/>
                <a:gd name="T23" fmla="*/ 271 h 280"/>
                <a:gd name="T24" fmla="*/ 136 w 282"/>
                <a:gd name="T25" fmla="*/ 259 h 280"/>
                <a:gd name="T26" fmla="*/ 141 w 282"/>
                <a:gd name="T27" fmla="*/ 252 h 280"/>
                <a:gd name="T28" fmla="*/ 146 w 282"/>
                <a:gd name="T29" fmla="*/ 259 h 280"/>
                <a:gd name="T30" fmla="*/ 215 w 282"/>
                <a:gd name="T31" fmla="*/ 271 h 280"/>
                <a:gd name="T32" fmla="*/ 250 w 282"/>
                <a:gd name="T33" fmla="*/ 261 h 280"/>
                <a:gd name="T34" fmla="*/ 282 w 282"/>
                <a:gd name="T35" fmla="*/ 244 h 280"/>
                <a:gd name="T36" fmla="*/ 265 w 282"/>
                <a:gd name="T37" fmla="*/ 21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2" h="280">
                  <a:moveTo>
                    <a:pt x="265" y="210"/>
                  </a:moveTo>
                  <a:cubicBezTo>
                    <a:pt x="261" y="195"/>
                    <a:pt x="259" y="180"/>
                    <a:pt x="257" y="164"/>
                  </a:cubicBezTo>
                  <a:cubicBezTo>
                    <a:pt x="256" y="137"/>
                    <a:pt x="253" y="111"/>
                    <a:pt x="249" y="83"/>
                  </a:cubicBezTo>
                  <a:cubicBezTo>
                    <a:pt x="244" y="56"/>
                    <a:pt x="237" y="31"/>
                    <a:pt x="212" y="16"/>
                  </a:cubicBezTo>
                  <a:cubicBezTo>
                    <a:pt x="191" y="4"/>
                    <a:pt x="164" y="0"/>
                    <a:pt x="141" y="6"/>
                  </a:cubicBezTo>
                  <a:cubicBezTo>
                    <a:pt x="118" y="0"/>
                    <a:pt x="91" y="4"/>
                    <a:pt x="70" y="16"/>
                  </a:cubicBezTo>
                  <a:cubicBezTo>
                    <a:pt x="45" y="31"/>
                    <a:pt x="38" y="56"/>
                    <a:pt x="33" y="83"/>
                  </a:cubicBezTo>
                  <a:cubicBezTo>
                    <a:pt x="29" y="111"/>
                    <a:pt x="26" y="137"/>
                    <a:pt x="25" y="164"/>
                  </a:cubicBezTo>
                  <a:cubicBezTo>
                    <a:pt x="23" y="180"/>
                    <a:pt x="22" y="195"/>
                    <a:pt x="17" y="210"/>
                  </a:cubicBezTo>
                  <a:cubicBezTo>
                    <a:pt x="14" y="220"/>
                    <a:pt x="10" y="239"/>
                    <a:pt x="0" y="244"/>
                  </a:cubicBezTo>
                  <a:cubicBezTo>
                    <a:pt x="6" y="253"/>
                    <a:pt x="23" y="257"/>
                    <a:pt x="32" y="261"/>
                  </a:cubicBezTo>
                  <a:cubicBezTo>
                    <a:pt x="44" y="267"/>
                    <a:pt x="54" y="270"/>
                    <a:pt x="67" y="271"/>
                  </a:cubicBezTo>
                  <a:cubicBezTo>
                    <a:pt x="92" y="272"/>
                    <a:pt x="117" y="280"/>
                    <a:pt x="136" y="259"/>
                  </a:cubicBezTo>
                  <a:cubicBezTo>
                    <a:pt x="138" y="257"/>
                    <a:pt x="139" y="255"/>
                    <a:pt x="141" y="252"/>
                  </a:cubicBezTo>
                  <a:cubicBezTo>
                    <a:pt x="143" y="255"/>
                    <a:pt x="144" y="257"/>
                    <a:pt x="146" y="259"/>
                  </a:cubicBezTo>
                  <a:cubicBezTo>
                    <a:pt x="165" y="280"/>
                    <a:pt x="190" y="272"/>
                    <a:pt x="215" y="271"/>
                  </a:cubicBezTo>
                  <a:cubicBezTo>
                    <a:pt x="228" y="270"/>
                    <a:pt x="238" y="267"/>
                    <a:pt x="250" y="261"/>
                  </a:cubicBezTo>
                  <a:cubicBezTo>
                    <a:pt x="260" y="257"/>
                    <a:pt x="276" y="253"/>
                    <a:pt x="282" y="244"/>
                  </a:cubicBezTo>
                  <a:cubicBezTo>
                    <a:pt x="272" y="239"/>
                    <a:pt x="268" y="220"/>
                    <a:pt x="265" y="2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0" name="Freeform 179">
              <a:extLst>
                <a:ext uri="{FF2B5EF4-FFF2-40B4-BE49-F238E27FC236}">
                  <a16:creationId xmlns:a16="http://schemas.microsoft.com/office/drawing/2014/main" id="{D3B84505-124D-4D95-8B92-37C4CBA00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2413" y="5154613"/>
              <a:ext cx="139700" cy="292100"/>
            </a:xfrm>
            <a:custGeom>
              <a:avLst/>
              <a:gdLst>
                <a:gd name="T0" fmla="*/ 28 w 33"/>
                <a:gd name="T1" fmla="*/ 21 h 69"/>
                <a:gd name="T2" fmla="*/ 9 w 33"/>
                <a:gd name="T3" fmla="*/ 57 h 69"/>
                <a:gd name="T4" fmla="*/ 33 w 33"/>
                <a:gd name="T5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9">
                  <a:moveTo>
                    <a:pt x="28" y="21"/>
                  </a:moveTo>
                  <a:cubicBezTo>
                    <a:pt x="6" y="0"/>
                    <a:pt x="0" y="43"/>
                    <a:pt x="9" y="57"/>
                  </a:cubicBezTo>
                  <a:cubicBezTo>
                    <a:pt x="17" y="69"/>
                    <a:pt x="32" y="69"/>
                    <a:pt x="33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1" name="Freeform 180">
              <a:extLst>
                <a:ext uri="{FF2B5EF4-FFF2-40B4-BE49-F238E27FC236}">
                  <a16:creationId xmlns:a16="http://schemas.microsoft.com/office/drawing/2014/main" id="{580140F7-9BA8-44B4-959E-7324E1DC97F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7176" y="5195888"/>
              <a:ext cx="142875" cy="242888"/>
            </a:xfrm>
            <a:custGeom>
              <a:avLst/>
              <a:gdLst>
                <a:gd name="T0" fmla="*/ 21 w 34"/>
                <a:gd name="T1" fmla="*/ 57 h 57"/>
                <a:gd name="T2" fmla="*/ 6 w 34"/>
                <a:gd name="T3" fmla="*/ 48 h 57"/>
                <a:gd name="T4" fmla="*/ 10 w 34"/>
                <a:gd name="T5" fmla="*/ 6 h 57"/>
                <a:gd name="T6" fmla="*/ 28 w 34"/>
                <a:gd name="T7" fmla="*/ 9 h 57"/>
                <a:gd name="T8" fmla="*/ 26 w 34"/>
                <a:gd name="T9" fmla="*/ 12 h 57"/>
                <a:gd name="T10" fmla="*/ 12 w 34"/>
                <a:gd name="T11" fmla="*/ 9 h 57"/>
                <a:gd name="T12" fmla="*/ 9 w 34"/>
                <a:gd name="T13" fmla="*/ 46 h 57"/>
                <a:gd name="T14" fmla="*/ 23 w 34"/>
                <a:gd name="T15" fmla="*/ 53 h 57"/>
                <a:gd name="T16" fmla="*/ 30 w 34"/>
                <a:gd name="T17" fmla="*/ 42 h 57"/>
                <a:gd name="T18" fmla="*/ 34 w 34"/>
                <a:gd name="T19" fmla="*/ 42 h 57"/>
                <a:gd name="T20" fmla="*/ 24 w 34"/>
                <a:gd name="T21" fmla="*/ 57 h 57"/>
                <a:gd name="T22" fmla="*/ 21 w 34"/>
                <a:gd name="T23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7">
                  <a:moveTo>
                    <a:pt x="21" y="57"/>
                  </a:moveTo>
                  <a:cubicBezTo>
                    <a:pt x="16" y="57"/>
                    <a:pt x="10" y="54"/>
                    <a:pt x="6" y="48"/>
                  </a:cubicBezTo>
                  <a:cubicBezTo>
                    <a:pt x="0" y="38"/>
                    <a:pt x="0" y="14"/>
                    <a:pt x="10" y="6"/>
                  </a:cubicBezTo>
                  <a:cubicBezTo>
                    <a:pt x="13" y="3"/>
                    <a:pt x="19" y="0"/>
                    <a:pt x="28" y="9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0" y="7"/>
                    <a:pt x="16" y="6"/>
                    <a:pt x="12" y="9"/>
                  </a:cubicBezTo>
                  <a:cubicBezTo>
                    <a:pt x="5" y="15"/>
                    <a:pt x="3" y="37"/>
                    <a:pt x="9" y="46"/>
                  </a:cubicBezTo>
                  <a:cubicBezTo>
                    <a:pt x="13" y="51"/>
                    <a:pt x="19" y="54"/>
                    <a:pt x="23" y="53"/>
                  </a:cubicBezTo>
                  <a:cubicBezTo>
                    <a:pt x="27" y="52"/>
                    <a:pt x="30" y="48"/>
                    <a:pt x="30" y="42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33" y="50"/>
                    <a:pt x="30" y="55"/>
                    <a:pt x="24" y="57"/>
                  </a:cubicBezTo>
                  <a:cubicBezTo>
                    <a:pt x="23" y="57"/>
                    <a:pt x="22" y="57"/>
                    <a:pt x="21" y="5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2" name="Freeform 181">
              <a:extLst>
                <a:ext uri="{FF2B5EF4-FFF2-40B4-BE49-F238E27FC236}">
                  <a16:creationId xmlns:a16="http://schemas.microsoft.com/office/drawing/2014/main" id="{03F7AEA1-F15B-488D-B819-447274E0831E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7113" y="5154613"/>
              <a:ext cx="139700" cy="292100"/>
            </a:xfrm>
            <a:custGeom>
              <a:avLst/>
              <a:gdLst>
                <a:gd name="T0" fmla="*/ 5 w 33"/>
                <a:gd name="T1" fmla="*/ 21 h 69"/>
                <a:gd name="T2" fmla="*/ 24 w 33"/>
                <a:gd name="T3" fmla="*/ 57 h 69"/>
                <a:gd name="T4" fmla="*/ 0 w 33"/>
                <a:gd name="T5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9">
                  <a:moveTo>
                    <a:pt x="5" y="21"/>
                  </a:moveTo>
                  <a:cubicBezTo>
                    <a:pt x="26" y="0"/>
                    <a:pt x="33" y="43"/>
                    <a:pt x="24" y="57"/>
                  </a:cubicBezTo>
                  <a:cubicBezTo>
                    <a:pt x="16" y="69"/>
                    <a:pt x="1" y="69"/>
                    <a:pt x="0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Freeform 182">
              <a:extLst>
                <a:ext uri="{FF2B5EF4-FFF2-40B4-BE49-F238E27FC236}">
                  <a16:creationId xmlns:a16="http://schemas.microsoft.com/office/drawing/2014/main" id="{7D16CFF6-3B3B-4AB7-AD36-1CEEE086729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9176" y="5195888"/>
              <a:ext cx="144463" cy="242888"/>
            </a:xfrm>
            <a:custGeom>
              <a:avLst/>
              <a:gdLst>
                <a:gd name="T0" fmla="*/ 13 w 34"/>
                <a:gd name="T1" fmla="*/ 57 h 57"/>
                <a:gd name="T2" fmla="*/ 10 w 34"/>
                <a:gd name="T3" fmla="*/ 57 h 57"/>
                <a:gd name="T4" fmla="*/ 0 w 34"/>
                <a:gd name="T5" fmla="*/ 42 h 57"/>
                <a:gd name="T6" fmla="*/ 4 w 34"/>
                <a:gd name="T7" fmla="*/ 42 h 57"/>
                <a:gd name="T8" fmla="*/ 11 w 34"/>
                <a:gd name="T9" fmla="*/ 53 h 57"/>
                <a:gd name="T10" fmla="*/ 24 w 34"/>
                <a:gd name="T11" fmla="*/ 46 h 57"/>
                <a:gd name="T12" fmla="*/ 21 w 34"/>
                <a:gd name="T13" fmla="*/ 9 h 57"/>
                <a:gd name="T14" fmla="*/ 8 w 34"/>
                <a:gd name="T15" fmla="*/ 12 h 57"/>
                <a:gd name="T16" fmla="*/ 5 w 34"/>
                <a:gd name="T17" fmla="*/ 9 h 57"/>
                <a:gd name="T18" fmla="*/ 24 w 34"/>
                <a:gd name="T19" fmla="*/ 6 h 57"/>
                <a:gd name="T20" fmla="*/ 28 w 34"/>
                <a:gd name="T21" fmla="*/ 48 h 57"/>
                <a:gd name="T22" fmla="*/ 13 w 34"/>
                <a:gd name="T23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7">
                  <a:moveTo>
                    <a:pt x="13" y="57"/>
                  </a:moveTo>
                  <a:cubicBezTo>
                    <a:pt x="12" y="57"/>
                    <a:pt x="11" y="57"/>
                    <a:pt x="10" y="57"/>
                  </a:cubicBezTo>
                  <a:cubicBezTo>
                    <a:pt x="4" y="55"/>
                    <a:pt x="1" y="50"/>
                    <a:pt x="0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8"/>
                    <a:pt x="7" y="52"/>
                    <a:pt x="11" y="53"/>
                  </a:cubicBezTo>
                  <a:cubicBezTo>
                    <a:pt x="15" y="54"/>
                    <a:pt x="21" y="51"/>
                    <a:pt x="24" y="46"/>
                  </a:cubicBezTo>
                  <a:cubicBezTo>
                    <a:pt x="30" y="37"/>
                    <a:pt x="29" y="15"/>
                    <a:pt x="21" y="9"/>
                  </a:cubicBezTo>
                  <a:cubicBezTo>
                    <a:pt x="18" y="6"/>
                    <a:pt x="13" y="7"/>
                    <a:pt x="8" y="12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15" y="0"/>
                    <a:pt x="21" y="3"/>
                    <a:pt x="24" y="6"/>
                  </a:cubicBezTo>
                  <a:cubicBezTo>
                    <a:pt x="33" y="14"/>
                    <a:pt x="34" y="38"/>
                    <a:pt x="28" y="48"/>
                  </a:cubicBezTo>
                  <a:cubicBezTo>
                    <a:pt x="24" y="54"/>
                    <a:pt x="18" y="57"/>
                    <a:pt x="13" y="5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Freeform 183">
              <a:extLst>
                <a:ext uri="{FF2B5EF4-FFF2-40B4-BE49-F238E27FC236}">
                  <a16:creationId xmlns:a16="http://schemas.microsoft.com/office/drawing/2014/main" id="{8E9D2D5C-F196-45CB-9A1C-54DE6FDB1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7651" y="4694238"/>
              <a:ext cx="865188" cy="1152525"/>
            </a:xfrm>
            <a:custGeom>
              <a:avLst/>
              <a:gdLst>
                <a:gd name="T0" fmla="*/ 193 w 204"/>
                <a:gd name="T1" fmla="*/ 170 h 271"/>
                <a:gd name="T2" fmla="*/ 186 w 204"/>
                <a:gd name="T3" fmla="*/ 35 h 271"/>
                <a:gd name="T4" fmla="*/ 77 w 204"/>
                <a:gd name="T5" fmla="*/ 8 h 271"/>
                <a:gd name="T6" fmla="*/ 45 w 204"/>
                <a:gd name="T7" fmla="*/ 216 h 271"/>
                <a:gd name="T8" fmla="*/ 137 w 204"/>
                <a:gd name="T9" fmla="*/ 258 h 271"/>
                <a:gd name="T10" fmla="*/ 193 w 204"/>
                <a:gd name="T11" fmla="*/ 17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271">
                  <a:moveTo>
                    <a:pt x="193" y="170"/>
                  </a:moveTo>
                  <a:cubicBezTo>
                    <a:pt x="197" y="132"/>
                    <a:pt x="204" y="70"/>
                    <a:pt x="186" y="35"/>
                  </a:cubicBezTo>
                  <a:cubicBezTo>
                    <a:pt x="169" y="2"/>
                    <a:pt x="111" y="0"/>
                    <a:pt x="77" y="8"/>
                  </a:cubicBezTo>
                  <a:cubicBezTo>
                    <a:pt x="0" y="26"/>
                    <a:pt x="14" y="170"/>
                    <a:pt x="45" y="216"/>
                  </a:cubicBezTo>
                  <a:cubicBezTo>
                    <a:pt x="64" y="246"/>
                    <a:pt x="97" y="271"/>
                    <a:pt x="137" y="258"/>
                  </a:cubicBezTo>
                  <a:cubicBezTo>
                    <a:pt x="168" y="247"/>
                    <a:pt x="191" y="199"/>
                    <a:pt x="193" y="1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Freeform 184">
              <a:extLst>
                <a:ext uri="{FF2B5EF4-FFF2-40B4-BE49-F238E27FC236}">
                  <a16:creationId xmlns:a16="http://schemas.microsoft.com/office/drawing/2014/main" id="{1AEECCE2-2705-4C45-8525-651FFBF2822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05751" y="4703763"/>
              <a:ext cx="830263" cy="1108075"/>
            </a:xfrm>
            <a:custGeom>
              <a:avLst/>
              <a:gdLst>
                <a:gd name="T0" fmla="*/ 106 w 196"/>
                <a:gd name="T1" fmla="*/ 261 h 261"/>
                <a:gd name="T2" fmla="*/ 106 w 196"/>
                <a:gd name="T3" fmla="*/ 261 h 261"/>
                <a:gd name="T4" fmla="*/ 34 w 196"/>
                <a:gd name="T5" fmla="*/ 215 h 261"/>
                <a:gd name="T6" fmla="*/ 19 w 196"/>
                <a:gd name="T7" fmla="*/ 49 h 261"/>
                <a:gd name="T8" fmla="*/ 67 w 196"/>
                <a:gd name="T9" fmla="*/ 4 h 261"/>
                <a:gd name="T10" fmla="*/ 103 w 196"/>
                <a:gd name="T11" fmla="*/ 0 h 261"/>
                <a:gd name="T12" fmla="*/ 179 w 196"/>
                <a:gd name="T13" fmla="*/ 32 h 261"/>
                <a:gd name="T14" fmla="*/ 187 w 196"/>
                <a:gd name="T15" fmla="*/ 158 h 261"/>
                <a:gd name="T16" fmla="*/ 186 w 196"/>
                <a:gd name="T17" fmla="*/ 168 h 261"/>
                <a:gd name="T18" fmla="*/ 128 w 196"/>
                <a:gd name="T19" fmla="*/ 258 h 261"/>
                <a:gd name="T20" fmla="*/ 106 w 196"/>
                <a:gd name="T21" fmla="*/ 261 h 261"/>
                <a:gd name="T22" fmla="*/ 103 w 196"/>
                <a:gd name="T23" fmla="*/ 4 h 261"/>
                <a:gd name="T24" fmla="*/ 68 w 196"/>
                <a:gd name="T25" fmla="*/ 7 h 261"/>
                <a:gd name="T26" fmla="*/ 23 w 196"/>
                <a:gd name="T27" fmla="*/ 51 h 261"/>
                <a:gd name="T28" fmla="*/ 37 w 196"/>
                <a:gd name="T29" fmla="*/ 213 h 261"/>
                <a:gd name="T30" fmla="*/ 106 w 196"/>
                <a:gd name="T31" fmla="*/ 258 h 261"/>
                <a:gd name="T32" fmla="*/ 127 w 196"/>
                <a:gd name="T33" fmla="*/ 254 h 261"/>
                <a:gd name="T34" fmla="*/ 182 w 196"/>
                <a:gd name="T35" fmla="*/ 168 h 261"/>
                <a:gd name="T36" fmla="*/ 183 w 196"/>
                <a:gd name="T37" fmla="*/ 157 h 261"/>
                <a:gd name="T38" fmla="*/ 175 w 196"/>
                <a:gd name="T39" fmla="*/ 33 h 261"/>
                <a:gd name="T40" fmla="*/ 103 w 196"/>
                <a:gd name="T41" fmla="*/ 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61">
                  <a:moveTo>
                    <a:pt x="106" y="261"/>
                  </a:moveTo>
                  <a:cubicBezTo>
                    <a:pt x="106" y="261"/>
                    <a:pt x="106" y="261"/>
                    <a:pt x="106" y="261"/>
                  </a:cubicBezTo>
                  <a:cubicBezTo>
                    <a:pt x="80" y="261"/>
                    <a:pt x="54" y="245"/>
                    <a:pt x="34" y="215"/>
                  </a:cubicBezTo>
                  <a:cubicBezTo>
                    <a:pt x="11" y="181"/>
                    <a:pt x="0" y="100"/>
                    <a:pt x="19" y="49"/>
                  </a:cubicBezTo>
                  <a:cubicBezTo>
                    <a:pt x="29" y="24"/>
                    <a:pt x="45" y="9"/>
                    <a:pt x="67" y="4"/>
                  </a:cubicBezTo>
                  <a:cubicBezTo>
                    <a:pt x="78" y="1"/>
                    <a:pt x="91" y="0"/>
                    <a:pt x="103" y="0"/>
                  </a:cubicBezTo>
                  <a:cubicBezTo>
                    <a:pt x="121" y="0"/>
                    <a:pt x="164" y="3"/>
                    <a:pt x="179" y="32"/>
                  </a:cubicBezTo>
                  <a:cubicBezTo>
                    <a:pt x="196" y="64"/>
                    <a:pt x="191" y="118"/>
                    <a:pt x="187" y="158"/>
                  </a:cubicBezTo>
                  <a:cubicBezTo>
                    <a:pt x="187" y="161"/>
                    <a:pt x="187" y="165"/>
                    <a:pt x="186" y="168"/>
                  </a:cubicBezTo>
                  <a:cubicBezTo>
                    <a:pt x="184" y="198"/>
                    <a:pt x="160" y="247"/>
                    <a:pt x="128" y="258"/>
                  </a:cubicBezTo>
                  <a:cubicBezTo>
                    <a:pt x="121" y="260"/>
                    <a:pt x="114" y="261"/>
                    <a:pt x="106" y="261"/>
                  </a:cubicBezTo>
                  <a:close/>
                  <a:moveTo>
                    <a:pt x="103" y="4"/>
                  </a:moveTo>
                  <a:cubicBezTo>
                    <a:pt x="91" y="4"/>
                    <a:pt x="79" y="5"/>
                    <a:pt x="68" y="7"/>
                  </a:cubicBezTo>
                  <a:cubicBezTo>
                    <a:pt x="47" y="12"/>
                    <a:pt x="32" y="27"/>
                    <a:pt x="23" y="51"/>
                  </a:cubicBezTo>
                  <a:cubicBezTo>
                    <a:pt x="3" y="100"/>
                    <a:pt x="15" y="180"/>
                    <a:pt x="37" y="213"/>
                  </a:cubicBezTo>
                  <a:cubicBezTo>
                    <a:pt x="56" y="241"/>
                    <a:pt x="81" y="258"/>
                    <a:pt x="106" y="258"/>
                  </a:cubicBezTo>
                  <a:cubicBezTo>
                    <a:pt x="113" y="258"/>
                    <a:pt x="120" y="256"/>
                    <a:pt x="127" y="254"/>
                  </a:cubicBezTo>
                  <a:cubicBezTo>
                    <a:pt x="157" y="244"/>
                    <a:pt x="180" y="196"/>
                    <a:pt x="182" y="168"/>
                  </a:cubicBezTo>
                  <a:cubicBezTo>
                    <a:pt x="183" y="165"/>
                    <a:pt x="183" y="161"/>
                    <a:pt x="183" y="157"/>
                  </a:cubicBezTo>
                  <a:cubicBezTo>
                    <a:pt x="187" y="118"/>
                    <a:pt x="192" y="65"/>
                    <a:pt x="175" y="33"/>
                  </a:cubicBezTo>
                  <a:cubicBezTo>
                    <a:pt x="161" y="7"/>
                    <a:pt x="120" y="4"/>
                    <a:pt x="103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Oval 185">
              <a:extLst>
                <a:ext uri="{FF2B5EF4-FFF2-40B4-BE49-F238E27FC236}">
                  <a16:creationId xmlns:a16="http://schemas.microsoft.com/office/drawing/2014/main" id="{9D9A6191-AB54-4835-BFC2-0C09CE8AEF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1813" y="5276851"/>
              <a:ext cx="55563" cy="55563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Oval 186">
              <a:extLst>
                <a:ext uri="{FF2B5EF4-FFF2-40B4-BE49-F238E27FC236}">
                  <a16:creationId xmlns:a16="http://schemas.microsoft.com/office/drawing/2014/main" id="{E4E3E5D3-95F3-4734-881D-E0900F483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3438" y="5276851"/>
              <a:ext cx="53975" cy="55563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Freeform 187">
              <a:extLst>
                <a:ext uri="{FF2B5EF4-FFF2-40B4-BE49-F238E27FC236}">
                  <a16:creationId xmlns:a16="http://schemas.microsoft.com/office/drawing/2014/main" id="{43A3276E-2430-422C-AA43-073618B4D7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0876" y="5456238"/>
              <a:ext cx="93663" cy="33338"/>
            </a:xfrm>
            <a:custGeom>
              <a:avLst/>
              <a:gdLst>
                <a:gd name="T0" fmla="*/ 14 w 22"/>
                <a:gd name="T1" fmla="*/ 8 h 8"/>
                <a:gd name="T2" fmla="*/ 1 w 22"/>
                <a:gd name="T3" fmla="*/ 3 h 8"/>
                <a:gd name="T4" fmla="*/ 0 w 22"/>
                <a:gd name="T5" fmla="*/ 1 h 8"/>
                <a:gd name="T6" fmla="*/ 3 w 22"/>
                <a:gd name="T7" fmla="*/ 0 h 8"/>
                <a:gd name="T8" fmla="*/ 16 w 22"/>
                <a:gd name="T9" fmla="*/ 4 h 8"/>
                <a:gd name="T10" fmla="*/ 18 w 22"/>
                <a:gd name="T11" fmla="*/ 1 h 8"/>
                <a:gd name="T12" fmla="*/ 21 w 22"/>
                <a:gd name="T13" fmla="*/ 0 h 8"/>
                <a:gd name="T14" fmla="*/ 22 w 22"/>
                <a:gd name="T15" fmla="*/ 2 h 8"/>
                <a:gd name="T16" fmla="*/ 17 w 22"/>
                <a:gd name="T17" fmla="*/ 8 h 8"/>
                <a:gd name="T18" fmla="*/ 14 w 22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8">
                  <a:moveTo>
                    <a:pt x="14" y="8"/>
                  </a:moveTo>
                  <a:cubicBezTo>
                    <a:pt x="9" y="8"/>
                    <a:pt x="3" y="5"/>
                    <a:pt x="1" y="3"/>
                  </a:cubicBezTo>
                  <a:cubicBezTo>
                    <a:pt x="0" y="3"/>
                    <a:pt x="0" y="1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6" y="3"/>
                    <a:pt x="12" y="5"/>
                    <a:pt x="16" y="4"/>
                  </a:cubicBezTo>
                  <a:cubicBezTo>
                    <a:pt x="17" y="3"/>
                    <a:pt x="18" y="3"/>
                    <a:pt x="18" y="1"/>
                  </a:cubicBezTo>
                  <a:cubicBezTo>
                    <a:pt x="19" y="0"/>
                    <a:pt x="20" y="0"/>
                    <a:pt x="21" y="0"/>
                  </a:cubicBezTo>
                  <a:cubicBezTo>
                    <a:pt x="22" y="0"/>
                    <a:pt x="22" y="1"/>
                    <a:pt x="22" y="2"/>
                  </a:cubicBezTo>
                  <a:cubicBezTo>
                    <a:pt x="21" y="5"/>
                    <a:pt x="19" y="7"/>
                    <a:pt x="17" y="8"/>
                  </a:cubicBezTo>
                  <a:cubicBezTo>
                    <a:pt x="16" y="8"/>
                    <a:pt x="15" y="8"/>
                    <a:pt x="14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Freeform 188">
              <a:extLst>
                <a:ext uri="{FF2B5EF4-FFF2-40B4-BE49-F238E27FC236}">
                  <a16:creationId xmlns:a16="http://schemas.microsoft.com/office/drawing/2014/main" id="{767EA653-DE8C-4AB0-AA64-EF418D32F87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3551" y="5208588"/>
              <a:ext cx="161925" cy="42863"/>
            </a:xfrm>
            <a:custGeom>
              <a:avLst/>
              <a:gdLst>
                <a:gd name="T0" fmla="*/ 2 w 38"/>
                <a:gd name="T1" fmla="*/ 10 h 10"/>
                <a:gd name="T2" fmla="*/ 1 w 38"/>
                <a:gd name="T3" fmla="*/ 10 h 10"/>
                <a:gd name="T4" fmla="*/ 1 w 38"/>
                <a:gd name="T5" fmla="*/ 7 h 10"/>
                <a:gd name="T6" fmla="*/ 9 w 38"/>
                <a:gd name="T7" fmla="*/ 2 h 10"/>
                <a:gd name="T8" fmla="*/ 11 w 38"/>
                <a:gd name="T9" fmla="*/ 1 h 10"/>
                <a:gd name="T10" fmla="*/ 20 w 38"/>
                <a:gd name="T11" fmla="*/ 0 h 10"/>
                <a:gd name="T12" fmla="*/ 20 w 38"/>
                <a:gd name="T13" fmla="*/ 0 h 10"/>
                <a:gd name="T14" fmla="*/ 37 w 38"/>
                <a:gd name="T15" fmla="*/ 5 h 10"/>
                <a:gd name="T16" fmla="*/ 38 w 38"/>
                <a:gd name="T17" fmla="*/ 8 h 10"/>
                <a:gd name="T18" fmla="*/ 35 w 38"/>
                <a:gd name="T19" fmla="*/ 9 h 10"/>
                <a:gd name="T20" fmla="*/ 20 w 38"/>
                <a:gd name="T21" fmla="*/ 4 h 10"/>
                <a:gd name="T22" fmla="*/ 12 w 38"/>
                <a:gd name="T23" fmla="*/ 5 h 10"/>
                <a:gd name="T24" fmla="*/ 10 w 38"/>
                <a:gd name="T25" fmla="*/ 6 h 10"/>
                <a:gd name="T26" fmla="*/ 4 w 38"/>
                <a:gd name="T27" fmla="*/ 9 h 10"/>
                <a:gd name="T28" fmla="*/ 2 w 38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10">
                  <a:moveTo>
                    <a:pt x="2" y="10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0" y="9"/>
                    <a:pt x="0" y="8"/>
                    <a:pt x="1" y="7"/>
                  </a:cubicBezTo>
                  <a:cubicBezTo>
                    <a:pt x="3" y="4"/>
                    <a:pt x="6" y="3"/>
                    <a:pt x="9" y="2"/>
                  </a:cubicBezTo>
                  <a:cubicBezTo>
                    <a:pt x="10" y="2"/>
                    <a:pt x="10" y="2"/>
                    <a:pt x="11" y="1"/>
                  </a:cubicBezTo>
                  <a:cubicBezTo>
                    <a:pt x="14" y="1"/>
                    <a:pt x="17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6" y="0"/>
                    <a:pt x="32" y="3"/>
                    <a:pt x="37" y="5"/>
                  </a:cubicBezTo>
                  <a:cubicBezTo>
                    <a:pt x="38" y="6"/>
                    <a:pt x="38" y="7"/>
                    <a:pt x="38" y="8"/>
                  </a:cubicBezTo>
                  <a:cubicBezTo>
                    <a:pt x="37" y="9"/>
                    <a:pt x="36" y="9"/>
                    <a:pt x="35" y="9"/>
                  </a:cubicBezTo>
                  <a:cubicBezTo>
                    <a:pt x="31" y="6"/>
                    <a:pt x="25" y="4"/>
                    <a:pt x="20" y="4"/>
                  </a:cubicBezTo>
                  <a:cubicBezTo>
                    <a:pt x="17" y="4"/>
                    <a:pt x="15" y="4"/>
                    <a:pt x="12" y="5"/>
                  </a:cubicBezTo>
                  <a:cubicBezTo>
                    <a:pt x="11" y="5"/>
                    <a:pt x="11" y="6"/>
                    <a:pt x="10" y="6"/>
                  </a:cubicBezTo>
                  <a:cubicBezTo>
                    <a:pt x="7" y="7"/>
                    <a:pt x="5" y="7"/>
                    <a:pt x="4" y="9"/>
                  </a:cubicBezTo>
                  <a:cubicBezTo>
                    <a:pt x="3" y="10"/>
                    <a:pt x="3" y="10"/>
                    <a:pt x="2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Freeform 189">
              <a:extLst>
                <a:ext uri="{FF2B5EF4-FFF2-40B4-BE49-F238E27FC236}">
                  <a16:creationId xmlns:a16="http://schemas.microsoft.com/office/drawing/2014/main" id="{15258E34-A322-4D64-BDFE-AA58C56F3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2638" y="5208588"/>
              <a:ext cx="160338" cy="42863"/>
            </a:xfrm>
            <a:custGeom>
              <a:avLst/>
              <a:gdLst>
                <a:gd name="T0" fmla="*/ 36 w 38"/>
                <a:gd name="T1" fmla="*/ 10 h 10"/>
                <a:gd name="T2" fmla="*/ 34 w 38"/>
                <a:gd name="T3" fmla="*/ 9 h 10"/>
                <a:gd name="T4" fmla="*/ 28 w 38"/>
                <a:gd name="T5" fmla="*/ 6 h 10"/>
                <a:gd name="T6" fmla="*/ 26 w 38"/>
                <a:gd name="T7" fmla="*/ 5 h 10"/>
                <a:gd name="T8" fmla="*/ 18 w 38"/>
                <a:gd name="T9" fmla="*/ 4 h 10"/>
                <a:gd name="T10" fmla="*/ 3 w 38"/>
                <a:gd name="T11" fmla="*/ 9 h 10"/>
                <a:gd name="T12" fmla="*/ 0 w 38"/>
                <a:gd name="T13" fmla="*/ 8 h 10"/>
                <a:gd name="T14" fmla="*/ 1 w 38"/>
                <a:gd name="T15" fmla="*/ 5 h 10"/>
                <a:gd name="T16" fmla="*/ 18 w 38"/>
                <a:gd name="T17" fmla="*/ 0 h 10"/>
                <a:gd name="T18" fmla="*/ 18 w 38"/>
                <a:gd name="T19" fmla="*/ 0 h 10"/>
                <a:gd name="T20" fmla="*/ 27 w 38"/>
                <a:gd name="T21" fmla="*/ 1 h 10"/>
                <a:gd name="T22" fmla="*/ 29 w 38"/>
                <a:gd name="T23" fmla="*/ 2 h 10"/>
                <a:gd name="T24" fmla="*/ 37 w 38"/>
                <a:gd name="T25" fmla="*/ 7 h 10"/>
                <a:gd name="T26" fmla="*/ 37 w 38"/>
                <a:gd name="T27" fmla="*/ 10 h 10"/>
                <a:gd name="T28" fmla="*/ 36 w 38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10">
                  <a:moveTo>
                    <a:pt x="36" y="10"/>
                  </a:moveTo>
                  <a:cubicBezTo>
                    <a:pt x="35" y="10"/>
                    <a:pt x="34" y="10"/>
                    <a:pt x="34" y="9"/>
                  </a:cubicBezTo>
                  <a:cubicBezTo>
                    <a:pt x="33" y="7"/>
                    <a:pt x="31" y="7"/>
                    <a:pt x="28" y="6"/>
                  </a:cubicBezTo>
                  <a:cubicBezTo>
                    <a:pt x="27" y="6"/>
                    <a:pt x="26" y="5"/>
                    <a:pt x="26" y="5"/>
                  </a:cubicBezTo>
                  <a:cubicBezTo>
                    <a:pt x="23" y="4"/>
                    <a:pt x="21" y="4"/>
                    <a:pt x="18" y="4"/>
                  </a:cubicBezTo>
                  <a:cubicBezTo>
                    <a:pt x="12" y="4"/>
                    <a:pt x="7" y="6"/>
                    <a:pt x="3" y="9"/>
                  </a:cubicBezTo>
                  <a:cubicBezTo>
                    <a:pt x="2" y="9"/>
                    <a:pt x="1" y="9"/>
                    <a:pt x="0" y="8"/>
                  </a:cubicBezTo>
                  <a:cubicBezTo>
                    <a:pt x="0" y="7"/>
                    <a:pt x="0" y="6"/>
                    <a:pt x="1" y="5"/>
                  </a:cubicBezTo>
                  <a:cubicBezTo>
                    <a:pt x="6" y="3"/>
                    <a:pt x="12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1" y="0"/>
                    <a:pt x="24" y="1"/>
                    <a:pt x="27" y="1"/>
                  </a:cubicBezTo>
                  <a:cubicBezTo>
                    <a:pt x="27" y="2"/>
                    <a:pt x="28" y="2"/>
                    <a:pt x="29" y="2"/>
                  </a:cubicBezTo>
                  <a:cubicBezTo>
                    <a:pt x="32" y="3"/>
                    <a:pt x="35" y="4"/>
                    <a:pt x="37" y="7"/>
                  </a:cubicBezTo>
                  <a:cubicBezTo>
                    <a:pt x="38" y="8"/>
                    <a:pt x="38" y="9"/>
                    <a:pt x="37" y="10"/>
                  </a:cubicBezTo>
                  <a:cubicBezTo>
                    <a:pt x="36" y="10"/>
                    <a:pt x="36" y="10"/>
                    <a:pt x="36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Freeform 190">
              <a:extLst>
                <a:ext uri="{FF2B5EF4-FFF2-40B4-BE49-F238E27FC236}">
                  <a16:creationId xmlns:a16="http://schemas.microsoft.com/office/drawing/2014/main" id="{95022EEC-A3EB-49D4-9B58-12C2AE2D2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4513" y="5514976"/>
              <a:ext cx="330200" cy="80963"/>
            </a:xfrm>
            <a:custGeom>
              <a:avLst/>
              <a:gdLst>
                <a:gd name="T0" fmla="*/ 38 w 78"/>
                <a:gd name="T1" fmla="*/ 19 h 19"/>
                <a:gd name="T2" fmla="*/ 1 w 78"/>
                <a:gd name="T3" fmla="*/ 8 h 19"/>
                <a:gd name="T4" fmla="*/ 0 w 78"/>
                <a:gd name="T5" fmla="*/ 6 h 19"/>
                <a:gd name="T6" fmla="*/ 3 w 78"/>
                <a:gd name="T7" fmla="*/ 5 h 19"/>
                <a:gd name="T8" fmla="*/ 48 w 78"/>
                <a:gd name="T9" fmla="*/ 15 h 19"/>
                <a:gd name="T10" fmla="*/ 74 w 78"/>
                <a:gd name="T11" fmla="*/ 1 h 19"/>
                <a:gd name="T12" fmla="*/ 77 w 78"/>
                <a:gd name="T13" fmla="*/ 0 h 19"/>
                <a:gd name="T14" fmla="*/ 77 w 78"/>
                <a:gd name="T15" fmla="*/ 3 h 19"/>
                <a:gd name="T16" fmla="*/ 48 w 78"/>
                <a:gd name="T17" fmla="*/ 19 h 19"/>
                <a:gd name="T18" fmla="*/ 38 w 78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8" h="19">
                  <a:moveTo>
                    <a:pt x="38" y="19"/>
                  </a:moveTo>
                  <a:cubicBezTo>
                    <a:pt x="23" y="19"/>
                    <a:pt x="9" y="15"/>
                    <a:pt x="1" y="8"/>
                  </a:cubicBezTo>
                  <a:cubicBezTo>
                    <a:pt x="0" y="8"/>
                    <a:pt x="0" y="6"/>
                    <a:pt x="0" y="6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12" y="13"/>
                    <a:pt x="31" y="17"/>
                    <a:pt x="48" y="15"/>
                  </a:cubicBezTo>
                  <a:cubicBezTo>
                    <a:pt x="60" y="13"/>
                    <a:pt x="69" y="8"/>
                    <a:pt x="74" y="1"/>
                  </a:cubicBezTo>
                  <a:cubicBezTo>
                    <a:pt x="74" y="0"/>
                    <a:pt x="76" y="0"/>
                    <a:pt x="77" y="0"/>
                  </a:cubicBezTo>
                  <a:cubicBezTo>
                    <a:pt x="77" y="1"/>
                    <a:pt x="78" y="2"/>
                    <a:pt x="77" y="3"/>
                  </a:cubicBezTo>
                  <a:cubicBezTo>
                    <a:pt x="72" y="11"/>
                    <a:pt x="62" y="17"/>
                    <a:pt x="48" y="19"/>
                  </a:cubicBezTo>
                  <a:cubicBezTo>
                    <a:pt x="45" y="19"/>
                    <a:pt x="41" y="19"/>
                    <a:pt x="38" y="1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Freeform 191">
              <a:extLst>
                <a:ext uri="{FF2B5EF4-FFF2-40B4-BE49-F238E27FC236}">
                  <a16:creationId xmlns:a16="http://schemas.microsoft.com/office/drawing/2014/main" id="{7076F108-A82F-42AA-960E-182D0FCC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5913" y="4694238"/>
              <a:ext cx="774700" cy="592138"/>
            </a:xfrm>
            <a:custGeom>
              <a:avLst/>
              <a:gdLst>
                <a:gd name="T0" fmla="*/ 61 w 183"/>
                <a:gd name="T1" fmla="*/ 8 h 139"/>
                <a:gd name="T2" fmla="*/ 5 w 183"/>
                <a:gd name="T3" fmla="*/ 137 h 139"/>
                <a:gd name="T4" fmla="*/ 7 w 183"/>
                <a:gd name="T5" fmla="*/ 139 h 139"/>
                <a:gd name="T6" fmla="*/ 20 w 183"/>
                <a:gd name="T7" fmla="*/ 123 h 139"/>
                <a:gd name="T8" fmla="*/ 23 w 183"/>
                <a:gd name="T9" fmla="*/ 112 h 139"/>
                <a:gd name="T10" fmla="*/ 35 w 183"/>
                <a:gd name="T11" fmla="*/ 109 h 139"/>
                <a:gd name="T12" fmla="*/ 63 w 183"/>
                <a:gd name="T13" fmla="*/ 60 h 139"/>
                <a:gd name="T14" fmla="*/ 158 w 183"/>
                <a:gd name="T15" fmla="*/ 92 h 139"/>
                <a:gd name="T16" fmla="*/ 181 w 183"/>
                <a:gd name="T17" fmla="*/ 128 h 139"/>
                <a:gd name="T18" fmla="*/ 170 w 183"/>
                <a:gd name="T19" fmla="*/ 35 h 139"/>
                <a:gd name="T20" fmla="*/ 61 w 183"/>
                <a:gd name="T21" fmla="*/ 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3" h="139">
                  <a:moveTo>
                    <a:pt x="61" y="8"/>
                  </a:moveTo>
                  <a:cubicBezTo>
                    <a:pt x="12" y="19"/>
                    <a:pt x="0" y="81"/>
                    <a:pt x="5" y="137"/>
                  </a:cubicBezTo>
                  <a:cubicBezTo>
                    <a:pt x="7" y="139"/>
                    <a:pt x="7" y="139"/>
                    <a:pt x="7" y="139"/>
                  </a:cubicBezTo>
                  <a:cubicBezTo>
                    <a:pt x="13" y="139"/>
                    <a:pt x="18" y="129"/>
                    <a:pt x="20" y="123"/>
                  </a:cubicBezTo>
                  <a:cubicBezTo>
                    <a:pt x="21" y="121"/>
                    <a:pt x="22" y="114"/>
                    <a:pt x="23" y="112"/>
                  </a:cubicBezTo>
                  <a:cubicBezTo>
                    <a:pt x="25" y="111"/>
                    <a:pt x="33" y="110"/>
                    <a:pt x="35" y="109"/>
                  </a:cubicBezTo>
                  <a:cubicBezTo>
                    <a:pt x="54" y="99"/>
                    <a:pt x="61" y="80"/>
                    <a:pt x="63" y="60"/>
                  </a:cubicBezTo>
                  <a:cubicBezTo>
                    <a:pt x="83" y="90"/>
                    <a:pt x="126" y="93"/>
                    <a:pt x="158" y="92"/>
                  </a:cubicBezTo>
                  <a:cubicBezTo>
                    <a:pt x="159" y="107"/>
                    <a:pt x="168" y="121"/>
                    <a:pt x="181" y="128"/>
                  </a:cubicBezTo>
                  <a:cubicBezTo>
                    <a:pt x="183" y="95"/>
                    <a:pt x="183" y="59"/>
                    <a:pt x="170" y="35"/>
                  </a:cubicBezTo>
                  <a:cubicBezTo>
                    <a:pt x="153" y="2"/>
                    <a:pt x="95" y="0"/>
                    <a:pt x="61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Freeform 192">
              <a:extLst>
                <a:ext uri="{FF2B5EF4-FFF2-40B4-BE49-F238E27FC236}">
                  <a16:creationId xmlns:a16="http://schemas.microsoft.com/office/drawing/2014/main" id="{6CB33D89-1EC8-4253-8956-62DB3F1FE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6551" y="4741863"/>
              <a:ext cx="750888" cy="347663"/>
            </a:xfrm>
            <a:custGeom>
              <a:avLst/>
              <a:gdLst>
                <a:gd name="T0" fmla="*/ 177 w 177"/>
                <a:gd name="T1" fmla="*/ 81 h 82"/>
                <a:gd name="T2" fmla="*/ 172 w 177"/>
                <a:gd name="T3" fmla="*/ 42 h 82"/>
                <a:gd name="T4" fmla="*/ 154 w 177"/>
                <a:gd name="T5" fmla="*/ 27 h 82"/>
                <a:gd name="T6" fmla="*/ 100 w 177"/>
                <a:gd name="T7" fmla="*/ 4 h 82"/>
                <a:gd name="T8" fmla="*/ 40 w 177"/>
                <a:gd name="T9" fmla="*/ 10 h 82"/>
                <a:gd name="T10" fmla="*/ 16 w 177"/>
                <a:gd name="T11" fmla="*/ 27 h 82"/>
                <a:gd name="T12" fmla="*/ 0 w 177"/>
                <a:gd name="T13" fmla="*/ 82 h 82"/>
                <a:gd name="T14" fmla="*/ 1 w 177"/>
                <a:gd name="T15" fmla="*/ 81 h 82"/>
                <a:gd name="T16" fmla="*/ 21 w 177"/>
                <a:gd name="T17" fmla="*/ 58 h 82"/>
                <a:gd name="T18" fmla="*/ 68 w 177"/>
                <a:gd name="T19" fmla="*/ 34 h 82"/>
                <a:gd name="T20" fmla="*/ 160 w 177"/>
                <a:gd name="T21" fmla="*/ 60 h 82"/>
                <a:gd name="T22" fmla="*/ 177 w 177"/>
                <a:gd name="T2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7" h="82">
                  <a:moveTo>
                    <a:pt x="177" y="81"/>
                  </a:moveTo>
                  <a:cubicBezTo>
                    <a:pt x="176" y="67"/>
                    <a:pt x="175" y="54"/>
                    <a:pt x="172" y="42"/>
                  </a:cubicBezTo>
                  <a:cubicBezTo>
                    <a:pt x="166" y="36"/>
                    <a:pt x="160" y="31"/>
                    <a:pt x="154" y="27"/>
                  </a:cubicBezTo>
                  <a:cubicBezTo>
                    <a:pt x="139" y="17"/>
                    <a:pt x="118" y="7"/>
                    <a:pt x="100" y="4"/>
                  </a:cubicBezTo>
                  <a:cubicBezTo>
                    <a:pt x="80" y="0"/>
                    <a:pt x="58" y="2"/>
                    <a:pt x="40" y="10"/>
                  </a:cubicBezTo>
                  <a:cubicBezTo>
                    <a:pt x="30" y="15"/>
                    <a:pt x="22" y="20"/>
                    <a:pt x="16" y="27"/>
                  </a:cubicBezTo>
                  <a:cubicBezTo>
                    <a:pt x="7" y="42"/>
                    <a:pt x="2" y="62"/>
                    <a:pt x="0" y="82"/>
                  </a:cubicBezTo>
                  <a:cubicBezTo>
                    <a:pt x="0" y="82"/>
                    <a:pt x="1" y="81"/>
                    <a:pt x="1" y="81"/>
                  </a:cubicBezTo>
                  <a:cubicBezTo>
                    <a:pt x="8" y="74"/>
                    <a:pt x="13" y="65"/>
                    <a:pt x="21" y="58"/>
                  </a:cubicBezTo>
                  <a:cubicBezTo>
                    <a:pt x="34" y="44"/>
                    <a:pt x="49" y="36"/>
                    <a:pt x="68" y="34"/>
                  </a:cubicBezTo>
                  <a:cubicBezTo>
                    <a:pt x="101" y="32"/>
                    <a:pt x="135" y="35"/>
                    <a:pt x="160" y="60"/>
                  </a:cubicBezTo>
                  <a:cubicBezTo>
                    <a:pt x="166" y="66"/>
                    <a:pt x="172" y="73"/>
                    <a:pt x="177" y="81"/>
                  </a:cubicBezTo>
                  <a:close/>
                </a:path>
              </a:pathLst>
            </a:custGeom>
            <a:solidFill>
              <a:srgbClr val="72C2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44" name="Google Shape;136;p36">
            <a:hlinkClick r:id="rId3"/>
            <a:extLst>
              <a:ext uri="{FF2B5EF4-FFF2-40B4-BE49-F238E27FC236}">
                <a16:creationId xmlns:a16="http://schemas.microsoft.com/office/drawing/2014/main" id="{D48DC62A-C327-4795-9704-5E3D9F4AF3FC}"/>
              </a:ext>
            </a:extLst>
          </p:cNvPr>
          <p:cNvSpPr txBox="1"/>
          <p:nvPr/>
        </p:nvSpPr>
        <p:spPr>
          <a:xfrm>
            <a:off x="7717214" y="1906454"/>
            <a:ext cx="3417684" cy="1029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 err="1">
                <a:solidFill>
                  <a:schemeClr val="bg1"/>
                </a:solidFill>
                <a:latin typeface="Bell Gothic Std Black" panose="020B0806020202040204" pitchFamily="34" charset="0"/>
                <a:ea typeface="Inter"/>
                <a:cs typeface="Gisha" panose="020B0502040204020203" pitchFamily="34" charset="-79"/>
                <a:sym typeface="Inter"/>
              </a:rPr>
              <a:t>Whatsapp</a:t>
            </a:r>
            <a:r>
              <a:rPr lang="en-US" sz="2400" kern="0" dirty="0">
                <a:solidFill>
                  <a:schemeClr val="bg1"/>
                </a:solidFill>
                <a:latin typeface="Bell Gothic Std Black" panose="020B0806020202040204" pitchFamily="34" charset="0"/>
                <a:ea typeface="Inter"/>
                <a:cs typeface="Gisha" panose="020B0502040204020203" pitchFamily="34" charset="-79"/>
                <a:sym typeface="Inter"/>
              </a:rPr>
              <a:t> : </a:t>
            </a:r>
          </a:p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>
                <a:solidFill>
                  <a:schemeClr val="bg1"/>
                </a:solidFill>
                <a:latin typeface="Bell Gothic Std Black" panose="020B0806020202040204" pitchFamily="34" charset="0"/>
                <a:ea typeface="Inter"/>
                <a:cs typeface="Gisha" panose="020B0502040204020203" pitchFamily="34" charset="-79"/>
                <a:sym typeface="Inter"/>
              </a:rPr>
              <a:t>+62 8816193387</a:t>
            </a:r>
            <a:endParaRPr sz="3600" kern="0" dirty="0">
              <a:solidFill>
                <a:schemeClr val="bg1"/>
              </a:solidFill>
              <a:latin typeface="Bell Gothic Std Black" panose="020B0806020202040204" pitchFamily="34" charset="0"/>
              <a:cs typeface="Gisha" panose="020B0502040204020203" pitchFamily="34" charset="-79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150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164;p37">
            <a:extLst>
              <a:ext uri="{FF2B5EF4-FFF2-40B4-BE49-F238E27FC236}">
                <a16:creationId xmlns:a16="http://schemas.microsoft.com/office/drawing/2014/main" id="{D5F78EA7-C7B1-4DEC-A048-D4F55DB3D35A}"/>
              </a:ext>
            </a:extLst>
          </p:cNvPr>
          <p:cNvSpPr/>
          <p:nvPr/>
        </p:nvSpPr>
        <p:spPr>
          <a:xfrm>
            <a:off x="3739595" y="2218070"/>
            <a:ext cx="4764869" cy="3926810"/>
          </a:xfrm>
          <a:prstGeom prst="roundRect">
            <a:avLst>
              <a:gd name="adj" fmla="val 5811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81" name="Google Shape;165;p37">
            <a:extLst>
              <a:ext uri="{FF2B5EF4-FFF2-40B4-BE49-F238E27FC236}">
                <a16:creationId xmlns:a16="http://schemas.microsoft.com/office/drawing/2014/main" id="{0253E7C9-B27D-4E24-9B22-94C2AEE835FF}"/>
              </a:ext>
            </a:extLst>
          </p:cNvPr>
          <p:cNvSpPr txBox="1"/>
          <p:nvPr/>
        </p:nvSpPr>
        <p:spPr>
          <a:xfrm>
            <a:off x="5099273" y="2672926"/>
            <a:ext cx="2899454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Dosis" panose="02010703020202060003" pitchFamily="2" charset="0"/>
              </a:rPr>
              <a:t>Levano</a:t>
            </a:r>
            <a:endParaRPr sz="4400" b="1" kern="0" dirty="0">
              <a:solidFill>
                <a:srgbClr val="262626"/>
              </a:solidFill>
              <a:latin typeface="Dosis" panose="02010703020202060003" pitchFamily="2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2" name="Google Shape;166;p37">
            <a:extLst>
              <a:ext uri="{FF2B5EF4-FFF2-40B4-BE49-F238E27FC236}">
                <a16:creationId xmlns:a16="http://schemas.microsoft.com/office/drawing/2014/main" id="{B9A3DE77-6649-4109-AD03-F7DC895232D2}"/>
              </a:ext>
            </a:extLst>
          </p:cNvPr>
          <p:cNvSpPr txBox="1"/>
          <p:nvPr/>
        </p:nvSpPr>
        <p:spPr>
          <a:xfrm>
            <a:off x="5100020" y="3188858"/>
            <a:ext cx="2896475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400" kern="0" dirty="0">
                <a:solidFill>
                  <a:srgbClr val="694F8E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CEO</a:t>
            </a:r>
            <a:endParaRPr sz="3600" kern="0" dirty="0">
              <a:solidFill>
                <a:srgbClr val="694F8E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83" name="Google Shape;167;p37">
            <a:extLst>
              <a:ext uri="{FF2B5EF4-FFF2-40B4-BE49-F238E27FC236}">
                <a16:creationId xmlns:a16="http://schemas.microsoft.com/office/drawing/2014/main" id="{C14B988B-8EC1-42F9-8AF7-9970972FDDAC}"/>
              </a:ext>
            </a:extLst>
          </p:cNvPr>
          <p:cNvSpPr txBox="1"/>
          <p:nvPr/>
        </p:nvSpPr>
        <p:spPr>
          <a:xfrm>
            <a:off x="2704405" y="730181"/>
            <a:ext cx="6875472" cy="81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5400" b="1" kern="0" dirty="0">
                <a:solidFill>
                  <a:srgbClr val="3F3F3F"/>
                </a:solidFill>
                <a:latin typeface="Dosis" panose="02010703020202060003" pitchFamily="2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2000" kern="0" dirty="0">
              <a:solidFill>
                <a:srgbClr val="000000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84" name="Google Shape;168;p37">
            <a:extLst>
              <a:ext uri="{FF2B5EF4-FFF2-40B4-BE49-F238E27FC236}">
                <a16:creationId xmlns:a16="http://schemas.microsoft.com/office/drawing/2014/main" id="{3DC618BF-0D73-46DE-A62C-F5D3A1E21986}"/>
              </a:ext>
            </a:extLst>
          </p:cNvPr>
          <p:cNvSpPr txBox="1"/>
          <p:nvPr/>
        </p:nvSpPr>
        <p:spPr>
          <a:xfrm>
            <a:off x="2768077" y="1500413"/>
            <a:ext cx="6674181" cy="349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400" kern="0">
                <a:solidFill>
                  <a:srgbClr val="7F7F7F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Lorem ipsum dolor sit amet, consectetur adipiscing elit, sed do eiusmod tempor</a:t>
            </a:r>
            <a:endParaRPr sz="1400" kern="0">
              <a:solidFill>
                <a:srgbClr val="7F7F7F"/>
              </a:solidFill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94" name="Google Shape;178;p37">
            <a:extLst>
              <a:ext uri="{FF2B5EF4-FFF2-40B4-BE49-F238E27FC236}">
                <a16:creationId xmlns:a16="http://schemas.microsoft.com/office/drawing/2014/main" id="{929310FC-0572-4600-B436-E01ABB00D8CF}"/>
              </a:ext>
            </a:extLst>
          </p:cNvPr>
          <p:cNvSpPr/>
          <p:nvPr/>
        </p:nvSpPr>
        <p:spPr>
          <a:xfrm>
            <a:off x="4100910" y="4345215"/>
            <a:ext cx="4086194" cy="87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i="1" kern="0" dirty="0">
                <a:solidFill>
                  <a:srgbClr val="595959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“Lorem ipsum dolor sit amet, consectetur adipiscing elit, sed do.”</a:t>
            </a:r>
            <a:endParaRPr i="1" kern="0" dirty="0">
              <a:solidFill>
                <a:srgbClr val="595959"/>
              </a:solidFill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95" name="Google Shape;179;p37">
            <a:extLst>
              <a:ext uri="{FF2B5EF4-FFF2-40B4-BE49-F238E27FC236}">
                <a16:creationId xmlns:a16="http://schemas.microsoft.com/office/drawing/2014/main" id="{E2B7B845-44A5-45B0-A08F-5431AF97460C}"/>
              </a:ext>
            </a:extLst>
          </p:cNvPr>
          <p:cNvSpPr txBox="1"/>
          <p:nvPr/>
        </p:nvSpPr>
        <p:spPr>
          <a:xfrm>
            <a:off x="4100910" y="3945781"/>
            <a:ext cx="4086194" cy="500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id" sz="2800" b="1" kern="0" dirty="0">
                <a:solidFill>
                  <a:srgbClr val="694F8E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Your Text Here</a:t>
            </a:r>
            <a:endParaRPr sz="2800" kern="0" dirty="0">
              <a:solidFill>
                <a:srgbClr val="694F8E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96" name="Google Shape;180;p37">
            <a:extLst>
              <a:ext uri="{FF2B5EF4-FFF2-40B4-BE49-F238E27FC236}">
                <a16:creationId xmlns:a16="http://schemas.microsoft.com/office/drawing/2014/main" id="{7868C6C3-289F-450B-AF7F-DEC213700B53}"/>
              </a:ext>
            </a:extLst>
          </p:cNvPr>
          <p:cNvSpPr/>
          <p:nvPr/>
        </p:nvSpPr>
        <p:spPr>
          <a:xfrm>
            <a:off x="6422081" y="5418214"/>
            <a:ext cx="1797305" cy="470695"/>
          </a:xfrm>
          <a:prstGeom prst="roundRect">
            <a:avLst>
              <a:gd name="adj" fmla="val 50000"/>
            </a:avLst>
          </a:prstGeom>
          <a:solidFill>
            <a:srgbClr val="694F8E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97" name="Google Shape;181;p37">
            <a:extLst>
              <a:ext uri="{FF2B5EF4-FFF2-40B4-BE49-F238E27FC236}">
                <a16:creationId xmlns:a16="http://schemas.microsoft.com/office/drawing/2014/main" id="{00A72D57-2C78-4954-928D-5CCF29451716}"/>
              </a:ext>
            </a:extLst>
          </p:cNvPr>
          <p:cNvGrpSpPr/>
          <p:nvPr/>
        </p:nvGrpSpPr>
        <p:grpSpPr>
          <a:xfrm>
            <a:off x="6719154" y="5570673"/>
            <a:ext cx="1207053" cy="188052"/>
            <a:chOff x="3753990" y="4826794"/>
            <a:chExt cx="1414255" cy="216929"/>
          </a:xfrm>
        </p:grpSpPr>
        <p:sp>
          <p:nvSpPr>
            <p:cNvPr id="98" name="Google Shape;182;p37">
              <a:extLst>
                <a:ext uri="{FF2B5EF4-FFF2-40B4-BE49-F238E27FC236}">
                  <a16:creationId xmlns:a16="http://schemas.microsoft.com/office/drawing/2014/main" id="{1EA03EA1-3F7D-4517-A37F-AA7EC488AAFE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99" name="Google Shape;183;p37">
              <a:extLst>
                <a:ext uri="{FF2B5EF4-FFF2-40B4-BE49-F238E27FC236}">
                  <a16:creationId xmlns:a16="http://schemas.microsoft.com/office/drawing/2014/main" id="{3B336DD9-0CC3-4BDA-A8B3-0827B77A2A00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0" name="Google Shape;184;p37">
              <a:extLst>
                <a:ext uri="{FF2B5EF4-FFF2-40B4-BE49-F238E27FC236}">
                  <a16:creationId xmlns:a16="http://schemas.microsoft.com/office/drawing/2014/main" id="{6E359BCA-4F70-4BD3-BA4C-2628AF213827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1" name="Google Shape;185;p37">
              <a:extLst>
                <a:ext uri="{FF2B5EF4-FFF2-40B4-BE49-F238E27FC236}">
                  <a16:creationId xmlns:a16="http://schemas.microsoft.com/office/drawing/2014/main" id="{55D14229-8353-4BD3-BD89-249BC1A29A7C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2" name="Google Shape;186;p37">
              <a:extLst>
                <a:ext uri="{FF2B5EF4-FFF2-40B4-BE49-F238E27FC236}">
                  <a16:creationId xmlns:a16="http://schemas.microsoft.com/office/drawing/2014/main" id="{9520F94C-FC70-4AD9-987A-EC1514575564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110" name="Google Shape;194;p37">
            <a:extLst>
              <a:ext uri="{FF2B5EF4-FFF2-40B4-BE49-F238E27FC236}">
                <a16:creationId xmlns:a16="http://schemas.microsoft.com/office/drawing/2014/main" id="{BFBA02CB-DA72-46FE-A8EE-F0448AF2D88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4035392" y="2638586"/>
            <a:ext cx="1034981" cy="1051222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13" name="Group 112">
            <a:extLst>
              <a:ext uri="{FF2B5EF4-FFF2-40B4-BE49-F238E27FC236}">
                <a16:creationId xmlns:a16="http://schemas.microsoft.com/office/drawing/2014/main" id="{80869A15-FCAE-46D9-B88E-AD459DD66CB2}"/>
              </a:ext>
            </a:extLst>
          </p:cNvPr>
          <p:cNvGrpSpPr/>
          <p:nvPr/>
        </p:nvGrpSpPr>
        <p:grpSpPr>
          <a:xfrm>
            <a:off x="4181360" y="2694294"/>
            <a:ext cx="722811" cy="864432"/>
            <a:chOff x="5948363" y="407988"/>
            <a:chExt cx="949326" cy="1270000"/>
          </a:xfrm>
        </p:grpSpPr>
        <p:sp>
          <p:nvSpPr>
            <p:cNvPr id="114" name="Freeform 40">
              <a:extLst>
                <a:ext uri="{FF2B5EF4-FFF2-40B4-BE49-F238E27FC236}">
                  <a16:creationId xmlns:a16="http://schemas.microsoft.com/office/drawing/2014/main" id="{1A2D6C61-E7DA-4B5D-9085-763E60B1D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8363" y="968376"/>
              <a:ext cx="131763" cy="276225"/>
            </a:xfrm>
            <a:custGeom>
              <a:avLst/>
              <a:gdLst>
                <a:gd name="T0" fmla="*/ 27 w 31"/>
                <a:gd name="T1" fmla="*/ 20 h 65"/>
                <a:gd name="T2" fmla="*/ 9 w 31"/>
                <a:gd name="T3" fmla="*/ 53 h 65"/>
                <a:gd name="T4" fmla="*/ 31 w 31"/>
                <a:gd name="T5" fmla="*/ 4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5">
                  <a:moveTo>
                    <a:pt x="27" y="20"/>
                  </a:moveTo>
                  <a:cubicBezTo>
                    <a:pt x="6" y="0"/>
                    <a:pt x="0" y="40"/>
                    <a:pt x="9" y="53"/>
                  </a:cubicBezTo>
                  <a:cubicBezTo>
                    <a:pt x="16" y="65"/>
                    <a:pt x="30" y="64"/>
                    <a:pt x="31" y="4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5" name="Freeform 41">
              <a:extLst>
                <a:ext uri="{FF2B5EF4-FFF2-40B4-BE49-F238E27FC236}">
                  <a16:creationId xmlns:a16="http://schemas.microsoft.com/office/drawing/2014/main" id="{09093BA4-C54A-4C14-BB82-BCE36F11F8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3126" y="1011238"/>
              <a:ext cx="134938" cy="225425"/>
            </a:xfrm>
            <a:custGeom>
              <a:avLst/>
              <a:gdLst>
                <a:gd name="T0" fmla="*/ 20 w 32"/>
                <a:gd name="T1" fmla="*/ 53 h 53"/>
                <a:gd name="T2" fmla="*/ 6 w 32"/>
                <a:gd name="T3" fmla="*/ 44 h 53"/>
                <a:gd name="T4" fmla="*/ 10 w 32"/>
                <a:gd name="T5" fmla="*/ 5 h 53"/>
                <a:gd name="T6" fmla="*/ 27 w 32"/>
                <a:gd name="T7" fmla="*/ 8 h 53"/>
                <a:gd name="T8" fmla="*/ 24 w 32"/>
                <a:gd name="T9" fmla="*/ 11 h 53"/>
                <a:gd name="T10" fmla="*/ 12 w 32"/>
                <a:gd name="T11" fmla="*/ 8 h 53"/>
                <a:gd name="T12" fmla="*/ 9 w 32"/>
                <a:gd name="T13" fmla="*/ 42 h 53"/>
                <a:gd name="T14" fmla="*/ 22 w 32"/>
                <a:gd name="T15" fmla="*/ 49 h 53"/>
                <a:gd name="T16" fmla="*/ 28 w 32"/>
                <a:gd name="T17" fmla="*/ 39 h 53"/>
                <a:gd name="T18" fmla="*/ 32 w 32"/>
                <a:gd name="T19" fmla="*/ 39 h 53"/>
                <a:gd name="T20" fmla="*/ 23 w 32"/>
                <a:gd name="T21" fmla="*/ 53 h 53"/>
                <a:gd name="T22" fmla="*/ 20 w 32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53">
                  <a:moveTo>
                    <a:pt x="20" y="53"/>
                  </a:moveTo>
                  <a:cubicBezTo>
                    <a:pt x="15" y="53"/>
                    <a:pt x="10" y="50"/>
                    <a:pt x="6" y="44"/>
                  </a:cubicBezTo>
                  <a:cubicBezTo>
                    <a:pt x="0" y="35"/>
                    <a:pt x="1" y="12"/>
                    <a:pt x="10" y="5"/>
                  </a:cubicBezTo>
                  <a:cubicBezTo>
                    <a:pt x="12" y="3"/>
                    <a:pt x="18" y="0"/>
                    <a:pt x="27" y="8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9" y="6"/>
                    <a:pt x="15" y="5"/>
                    <a:pt x="12" y="8"/>
                  </a:cubicBezTo>
                  <a:cubicBezTo>
                    <a:pt x="5" y="13"/>
                    <a:pt x="4" y="34"/>
                    <a:pt x="9" y="42"/>
                  </a:cubicBezTo>
                  <a:cubicBezTo>
                    <a:pt x="13" y="47"/>
                    <a:pt x="18" y="50"/>
                    <a:pt x="22" y="49"/>
                  </a:cubicBezTo>
                  <a:cubicBezTo>
                    <a:pt x="26" y="48"/>
                    <a:pt x="28" y="44"/>
                    <a:pt x="28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2" y="46"/>
                    <a:pt x="28" y="51"/>
                    <a:pt x="23" y="53"/>
                  </a:cubicBezTo>
                  <a:cubicBezTo>
                    <a:pt x="22" y="53"/>
                    <a:pt x="21" y="53"/>
                    <a:pt x="20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6" name="Freeform 42">
              <a:extLst>
                <a:ext uri="{FF2B5EF4-FFF2-40B4-BE49-F238E27FC236}">
                  <a16:creationId xmlns:a16="http://schemas.microsoft.com/office/drawing/2014/main" id="{DFFA277F-C9BB-42CB-80C0-69304BFBF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5926" y="968376"/>
              <a:ext cx="131763" cy="276225"/>
            </a:xfrm>
            <a:custGeom>
              <a:avLst/>
              <a:gdLst>
                <a:gd name="T0" fmla="*/ 5 w 31"/>
                <a:gd name="T1" fmla="*/ 20 h 65"/>
                <a:gd name="T2" fmla="*/ 23 w 31"/>
                <a:gd name="T3" fmla="*/ 53 h 65"/>
                <a:gd name="T4" fmla="*/ 0 w 31"/>
                <a:gd name="T5" fmla="*/ 4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5">
                  <a:moveTo>
                    <a:pt x="5" y="20"/>
                  </a:moveTo>
                  <a:cubicBezTo>
                    <a:pt x="25" y="0"/>
                    <a:pt x="31" y="40"/>
                    <a:pt x="23" y="53"/>
                  </a:cubicBezTo>
                  <a:cubicBezTo>
                    <a:pt x="15" y="65"/>
                    <a:pt x="1" y="64"/>
                    <a:pt x="0" y="4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7" name="Freeform 43">
              <a:extLst>
                <a:ext uri="{FF2B5EF4-FFF2-40B4-BE49-F238E27FC236}">
                  <a16:creationId xmlns:a16="http://schemas.microsoft.com/office/drawing/2014/main" id="{FD68DF20-1B38-4E60-A95D-1107FF1A8B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7988" y="1011238"/>
              <a:ext cx="134938" cy="225425"/>
            </a:xfrm>
            <a:custGeom>
              <a:avLst/>
              <a:gdLst>
                <a:gd name="T0" fmla="*/ 12 w 32"/>
                <a:gd name="T1" fmla="*/ 53 h 53"/>
                <a:gd name="T2" fmla="*/ 9 w 32"/>
                <a:gd name="T3" fmla="*/ 53 h 53"/>
                <a:gd name="T4" fmla="*/ 0 w 32"/>
                <a:gd name="T5" fmla="*/ 39 h 53"/>
                <a:gd name="T6" fmla="*/ 4 w 32"/>
                <a:gd name="T7" fmla="*/ 39 h 53"/>
                <a:gd name="T8" fmla="*/ 10 w 32"/>
                <a:gd name="T9" fmla="*/ 49 h 53"/>
                <a:gd name="T10" fmla="*/ 23 w 32"/>
                <a:gd name="T11" fmla="*/ 42 h 53"/>
                <a:gd name="T12" fmla="*/ 20 w 32"/>
                <a:gd name="T13" fmla="*/ 8 h 53"/>
                <a:gd name="T14" fmla="*/ 8 w 32"/>
                <a:gd name="T15" fmla="*/ 11 h 53"/>
                <a:gd name="T16" fmla="*/ 5 w 32"/>
                <a:gd name="T17" fmla="*/ 8 h 53"/>
                <a:gd name="T18" fmla="*/ 23 w 32"/>
                <a:gd name="T19" fmla="*/ 5 h 53"/>
                <a:gd name="T20" fmla="*/ 26 w 32"/>
                <a:gd name="T21" fmla="*/ 44 h 53"/>
                <a:gd name="T22" fmla="*/ 12 w 32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53">
                  <a:moveTo>
                    <a:pt x="12" y="53"/>
                  </a:moveTo>
                  <a:cubicBezTo>
                    <a:pt x="11" y="53"/>
                    <a:pt x="10" y="53"/>
                    <a:pt x="9" y="53"/>
                  </a:cubicBezTo>
                  <a:cubicBezTo>
                    <a:pt x="4" y="51"/>
                    <a:pt x="1" y="46"/>
                    <a:pt x="0" y="39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4" y="44"/>
                    <a:pt x="7" y="48"/>
                    <a:pt x="10" y="49"/>
                  </a:cubicBezTo>
                  <a:cubicBezTo>
                    <a:pt x="15" y="50"/>
                    <a:pt x="20" y="47"/>
                    <a:pt x="23" y="42"/>
                  </a:cubicBezTo>
                  <a:cubicBezTo>
                    <a:pt x="29" y="34"/>
                    <a:pt x="27" y="13"/>
                    <a:pt x="20" y="8"/>
                  </a:cubicBezTo>
                  <a:cubicBezTo>
                    <a:pt x="17" y="5"/>
                    <a:pt x="13" y="6"/>
                    <a:pt x="8" y="11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14" y="0"/>
                    <a:pt x="20" y="3"/>
                    <a:pt x="23" y="5"/>
                  </a:cubicBezTo>
                  <a:cubicBezTo>
                    <a:pt x="32" y="12"/>
                    <a:pt x="32" y="35"/>
                    <a:pt x="26" y="44"/>
                  </a:cubicBezTo>
                  <a:cubicBezTo>
                    <a:pt x="23" y="50"/>
                    <a:pt x="17" y="53"/>
                    <a:pt x="12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8" name="Freeform 44">
              <a:extLst>
                <a:ext uri="{FF2B5EF4-FFF2-40B4-BE49-F238E27FC236}">
                  <a16:creationId xmlns:a16="http://schemas.microsoft.com/office/drawing/2014/main" id="{126AC069-4250-4DE7-A721-94889A1807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3126" y="407988"/>
              <a:ext cx="885825" cy="1270000"/>
            </a:xfrm>
            <a:custGeom>
              <a:avLst/>
              <a:gdLst>
                <a:gd name="T0" fmla="*/ 197 w 209"/>
                <a:gd name="T1" fmla="*/ 188 h 299"/>
                <a:gd name="T2" fmla="*/ 190 w 209"/>
                <a:gd name="T3" fmla="*/ 38 h 299"/>
                <a:gd name="T4" fmla="*/ 79 w 209"/>
                <a:gd name="T5" fmla="*/ 9 h 299"/>
                <a:gd name="T6" fmla="*/ 46 w 209"/>
                <a:gd name="T7" fmla="*/ 239 h 299"/>
                <a:gd name="T8" fmla="*/ 140 w 209"/>
                <a:gd name="T9" fmla="*/ 285 h 299"/>
                <a:gd name="T10" fmla="*/ 197 w 209"/>
                <a:gd name="T11" fmla="*/ 188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9" h="299">
                  <a:moveTo>
                    <a:pt x="197" y="188"/>
                  </a:moveTo>
                  <a:cubicBezTo>
                    <a:pt x="201" y="145"/>
                    <a:pt x="209" y="77"/>
                    <a:pt x="190" y="38"/>
                  </a:cubicBezTo>
                  <a:cubicBezTo>
                    <a:pt x="173" y="3"/>
                    <a:pt x="113" y="0"/>
                    <a:pt x="79" y="9"/>
                  </a:cubicBezTo>
                  <a:cubicBezTo>
                    <a:pt x="0" y="29"/>
                    <a:pt x="14" y="188"/>
                    <a:pt x="46" y="239"/>
                  </a:cubicBezTo>
                  <a:cubicBezTo>
                    <a:pt x="66" y="271"/>
                    <a:pt x="99" y="299"/>
                    <a:pt x="140" y="285"/>
                  </a:cubicBezTo>
                  <a:cubicBezTo>
                    <a:pt x="172" y="273"/>
                    <a:pt x="195" y="220"/>
                    <a:pt x="197" y="1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9" name="Freeform 45">
              <a:extLst>
                <a:ext uri="{FF2B5EF4-FFF2-40B4-BE49-F238E27FC236}">
                  <a16:creationId xmlns:a16="http://schemas.microsoft.com/office/drawing/2014/main" id="{DF1957FF-2B60-4D34-84C6-2F988F59FB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86463" y="415926"/>
              <a:ext cx="852488" cy="1223963"/>
            </a:xfrm>
            <a:custGeom>
              <a:avLst/>
              <a:gdLst>
                <a:gd name="T0" fmla="*/ 110 w 201"/>
                <a:gd name="T1" fmla="*/ 288 h 288"/>
                <a:gd name="T2" fmla="*/ 110 w 201"/>
                <a:gd name="T3" fmla="*/ 288 h 288"/>
                <a:gd name="T4" fmla="*/ 36 w 201"/>
                <a:gd name="T5" fmla="*/ 238 h 288"/>
                <a:gd name="T6" fmla="*/ 23 w 201"/>
                <a:gd name="T7" fmla="*/ 51 h 288"/>
                <a:gd name="T8" fmla="*/ 70 w 201"/>
                <a:gd name="T9" fmla="*/ 5 h 288"/>
                <a:gd name="T10" fmla="*/ 106 w 201"/>
                <a:gd name="T11" fmla="*/ 0 h 288"/>
                <a:gd name="T12" fmla="*/ 184 w 201"/>
                <a:gd name="T13" fmla="*/ 35 h 288"/>
                <a:gd name="T14" fmla="*/ 192 w 201"/>
                <a:gd name="T15" fmla="*/ 174 h 288"/>
                <a:gd name="T16" fmla="*/ 191 w 201"/>
                <a:gd name="T17" fmla="*/ 186 h 288"/>
                <a:gd name="T18" fmla="*/ 132 w 201"/>
                <a:gd name="T19" fmla="*/ 284 h 288"/>
                <a:gd name="T20" fmla="*/ 110 w 201"/>
                <a:gd name="T21" fmla="*/ 288 h 288"/>
                <a:gd name="T22" fmla="*/ 106 w 201"/>
                <a:gd name="T23" fmla="*/ 4 h 288"/>
                <a:gd name="T24" fmla="*/ 71 w 201"/>
                <a:gd name="T25" fmla="*/ 8 h 288"/>
                <a:gd name="T26" fmla="*/ 26 w 201"/>
                <a:gd name="T27" fmla="*/ 52 h 288"/>
                <a:gd name="T28" fmla="*/ 40 w 201"/>
                <a:gd name="T29" fmla="*/ 236 h 288"/>
                <a:gd name="T30" fmla="*/ 110 w 201"/>
                <a:gd name="T31" fmla="*/ 285 h 288"/>
                <a:gd name="T32" fmla="*/ 110 w 201"/>
                <a:gd name="T33" fmla="*/ 285 h 288"/>
                <a:gd name="T34" fmla="*/ 131 w 201"/>
                <a:gd name="T35" fmla="*/ 281 h 288"/>
                <a:gd name="T36" fmla="*/ 188 w 201"/>
                <a:gd name="T37" fmla="*/ 186 h 288"/>
                <a:gd name="T38" fmla="*/ 189 w 201"/>
                <a:gd name="T39" fmla="*/ 174 h 288"/>
                <a:gd name="T40" fmla="*/ 180 w 201"/>
                <a:gd name="T41" fmla="*/ 37 h 288"/>
                <a:gd name="T42" fmla="*/ 106 w 201"/>
                <a:gd name="T43" fmla="*/ 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1" h="288">
                  <a:moveTo>
                    <a:pt x="110" y="288"/>
                  </a:moveTo>
                  <a:cubicBezTo>
                    <a:pt x="110" y="288"/>
                    <a:pt x="110" y="288"/>
                    <a:pt x="110" y="288"/>
                  </a:cubicBezTo>
                  <a:cubicBezTo>
                    <a:pt x="83" y="288"/>
                    <a:pt x="56" y="270"/>
                    <a:pt x="36" y="238"/>
                  </a:cubicBezTo>
                  <a:cubicBezTo>
                    <a:pt x="12" y="198"/>
                    <a:pt x="0" y="106"/>
                    <a:pt x="23" y="51"/>
                  </a:cubicBezTo>
                  <a:cubicBezTo>
                    <a:pt x="33" y="26"/>
                    <a:pt x="49" y="10"/>
                    <a:pt x="70" y="5"/>
                  </a:cubicBezTo>
                  <a:cubicBezTo>
                    <a:pt x="81" y="2"/>
                    <a:pt x="94" y="0"/>
                    <a:pt x="106" y="0"/>
                  </a:cubicBezTo>
                  <a:cubicBezTo>
                    <a:pt x="124" y="0"/>
                    <a:pt x="168" y="4"/>
                    <a:pt x="184" y="35"/>
                  </a:cubicBezTo>
                  <a:cubicBezTo>
                    <a:pt x="201" y="72"/>
                    <a:pt x="196" y="131"/>
                    <a:pt x="192" y="174"/>
                  </a:cubicBezTo>
                  <a:cubicBezTo>
                    <a:pt x="192" y="178"/>
                    <a:pt x="192" y="182"/>
                    <a:pt x="191" y="186"/>
                  </a:cubicBezTo>
                  <a:cubicBezTo>
                    <a:pt x="189" y="219"/>
                    <a:pt x="165" y="273"/>
                    <a:pt x="132" y="284"/>
                  </a:cubicBezTo>
                  <a:cubicBezTo>
                    <a:pt x="125" y="287"/>
                    <a:pt x="117" y="288"/>
                    <a:pt x="110" y="288"/>
                  </a:cubicBezTo>
                  <a:close/>
                  <a:moveTo>
                    <a:pt x="106" y="4"/>
                  </a:moveTo>
                  <a:cubicBezTo>
                    <a:pt x="94" y="4"/>
                    <a:pt x="82" y="6"/>
                    <a:pt x="71" y="8"/>
                  </a:cubicBezTo>
                  <a:cubicBezTo>
                    <a:pt x="51" y="14"/>
                    <a:pt x="36" y="28"/>
                    <a:pt x="26" y="52"/>
                  </a:cubicBezTo>
                  <a:cubicBezTo>
                    <a:pt x="2" y="111"/>
                    <a:pt x="18" y="202"/>
                    <a:pt x="40" y="236"/>
                  </a:cubicBezTo>
                  <a:cubicBezTo>
                    <a:pt x="59" y="267"/>
                    <a:pt x="84" y="285"/>
                    <a:pt x="110" y="285"/>
                  </a:cubicBezTo>
                  <a:cubicBezTo>
                    <a:pt x="110" y="285"/>
                    <a:pt x="110" y="285"/>
                    <a:pt x="110" y="285"/>
                  </a:cubicBezTo>
                  <a:cubicBezTo>
                    <a:pt x="117" y="285"/>
                    <a:pt x="124" y="283"/>
                    <a:pt x="131" y="281"/>
                  </a:cubicBezTo>
                  <a:cubicBezTo>
                    <a:pt x="162" y="270"/>
                    <a:pt x="185" y="217"/>
                    <a:pt x="188" y="186"/>
                  </a:cubicBezTo>
                  <a:cubicBezTo>
                    <a:pt x="188" y="182"/>
                    <a:pt x="188" y="178"/>
                    <a:pt x="189" y="174"/>
                  </a:cubicBezTo>
                  <a:cubicBezTo>
                    <a:pt x="192" y="131"/>
                    <a:pt x="197" y="72"/>
                    <a:pt x="180" y="37"/>
                  </a:cubicBezTo>
                  <a:cubicBezTo>
                    <a:pt x="166" y="7"/>
                    <a:pt x="124" y="4"/>
                    <a:pt x="106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0" name="Freeform 46">
              <a:extLst>
                <a:ext uri="{FF2B5EF4-FFF2-40B4-BE49-F238E27FC236}">
                  <a16:creationId xmlns:a16="http://schemas.microsoft.com/office/drawing/2014/main" id="{C4908040-6874-4A0A-A0BD-BFD572BE9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2688" y="1312863"/>
              <a:ext cx="342900" cy="50800"/>
            </a:xfrm>
            <a:custGeom>
              <a:avLst/>
              <a:gdLst>
                <a:gd name="T0" fmla="*/ 56 w 81"/>
                <a:gd name="T1" fmla="*/ 12 h 12"/>
                <a:gd name="T2" fmla="*/ 44 w 81"/>
                <a:gd name="T3" fmla="*/ 12 h 12"/>
                <a:gd name="T4" fmla="*/ 28 w 81"/>
                <a:gd name="T5" fmla="*/ 11 h 12"/>
                <a:gd name="T6" fmla="*/ 1 w 81"/>
                <a:gd name="T7" fmla="*/ 6 h 12"/>
                <a:gd name="T8" fmla="*/ 1 w 81"/>
                <a:gd name="T9" fmla="*/ 3 h 12"/>
                <a:gd name="T10" fmla="*/ 3 w 81"/>
                <a:gd name="T11" fmla="*/ 3 h 12"/>
                <a:gd name="T12" fmla="*/ 28 w 81"/>
                <a:gd name="T13" fmla="*/ 7 h 12"/>
                <a:gd name="T14" fmla="*/ 44 w 81"/>
                <a:gd name="T15" fmla="*/ 8 h 12"/>
                <a:gd name="T16" fmla="*/ 67 w 81"/>
                <a:gd name="T17" fmla="*/ 7 h 12"/>
                <a:gd name="T18" fmla="*/ 78 w 81"/>
                <a:gd name="T19" fmla="*/ 1 h 12"/>
                <a:gd name="T20" fmla="*/ 81 w 81"/>
                <a:gd name="T21" fmla="*/ 1 h 12"/>
                <a:gd name="T22" fmla="*/ 81 w 81"/>
                <a:gd name="T23" fmla="*/ 4 h 12"/>
                <a:gd name="T24" fmla="*/ 68 w 81"/>
                <a:gd name="T25" fmla="*/ 11 h 12"/>
                <a:gd name="T26" fmla="*/ 56 w 81"/>
                <a:gd name="T2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1" h="12">
                  <a:moveTo>
                    <a:pt x="56" y="12"/>
                  </a:moveTo>
                  <a:cubicBezTo>
                    <a:pt x="52" y="12"/>
                    <a:pt x="48" y="12"/>
                    <a:pt x="44" y="12"/>
                  </a:cubicBezTo>
                  <a:cubicBezTo>
                    <a:pt x="38" y="11"/>
                    <a:pt x="33" y="11"/>
                    <a:pt x="28" y="11"/>
                  </a:cubicBezTo>
                  <a:cubicBezTo>
                    <a:pt x="19" y="11"/>
                    <a:pt x="9" y="12"/>
                    <a:pt x="1" y="6"/>
                  </a:cubicBezTo>
                  <a:cubicBezTo>
                    <a:pt x="0" y="5"/>
                    <a:pt x="0" y="4"/>
                    <a:pt x="1" y="3"/>
                  </a:cubicBezTo>
                  <a:cubicBezTo>
                    <a:pt x="1" y="2"/>
                    <a:pt x="2" y="2"/>
                    <a:pt x="3" y="3"/>
                  </a:cubicBezTo>
                  <a:cubicBezTo>
                    <a:pt x="10" y="8"/>
                    <a:pt x="19" y="8"/>
                    <a:pt x="28" y="7"/>
                  </a:cubicBezTo>
                  <a:cubicBezTo>
                    <a:pt x="34" y="7"/>
                    <a:pt x="39" y="7"/>
                    <a:pt x="44" y="8"/>
                  </a:cubicBezTo>
                  <a:cubicBezTo>
                    <a:pt x="52" y="8"/>
                    <a:pt x="61" y="9"/>
                    <a:pt x="67" y="7"/>
                  </a:cubicBezTo>
                  <a:cubicBezTo>
                    <a:pt x="71" y="6"/>
                    <a:pt x="77" y="2"/>
                    <a:pt x="78" y="1"/>
                  </a:cubicBezTo>
                  <a:cubicBezTo>
                    <a:pt x="79" y="0"/>
                    <a:pt x="80" y="0"/>
                    <a:pt x="81" y="1"/>
                  </a:cubicBezTo>
                  <a:cubicBezTo>
                    <a:pt x="81" y="2"/>
                    <a:pt x="81" y="3"/>
                    <a:pt x="81" y="4"/>
                  </a:cubicBezTo>
                  <a:cubicBezTo>
                    <a:pt x="79" y="5"/>
                    <a:pt x="73" y="9"/>
                    <a:pt x="68" y="11"/>
                  </a:cubicBezTo>
                  <a:cubicBezTo>
                    <a:pt x="65" y="12"/>
                    <a:pt x="60" y="12"/>
                    <a:pt x="56" y="1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1" name="Oval 47">
              <a:extLst>
                <a:ext uri="{FF2B5EF4-FFF2-40B4-BE49-F238E27FC236}">
                  <a16:creationId xmlns:a16="http://schemas.microsoft.com/office/drawing/2014/main" id="{A78A7899-2D03-488E-96A1-75BA2CF73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5863" y="1057276"/>
              <a:ext cx="55563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2" name="Oval 48">
              <a:extLst>
                <a:ext uri="{FF2B5EF4-FFF2-40B4-BE49-F238E27FC236}">
                  <a16:creationId xmlns:a16="http://schemas.microsoft.com/office/drawing/2014/main" id="{BFE5DDDF-E694-48EE-9181-B92F262D3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7488" y="1057276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3" name="Freeform 49">
              <a:extLst>
                <a:ext uri="{FF2B5EF4-FFF2-40B4-BE49-F238E27FC236}">
                  <a16:creationId xmlns:a16="http://schemas.microsoft.com/office/drawing/2014/main" id="{C0225F32-C809-49DE-9BCC-D6DB04504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1863" y="407988"/>
              <a:ext cx="822325" cy="768350"/>
            </a:xfrm>
            <a:custGeom>
              <a:avLst/>
              <a:gdLst>
                <a:gd name="T0" fmla="*/ 176 w 194"/>
                <a:gd name="T1" fmla="*/ 38 h 181"/>
                <a:gd name="T2" fmla="*/ 65 w 194"/>
                <a:gd name="T3" fmla="*/ 9 h 181"/>
                <a:gd name="T4" fmla="*/ 11 w 194"/>
                <a:gd name="T5" fmla="*/ 176 h 181"/>
                <a:gd name="T6" fmla="*/ 13 w 194"/>
                <a:gd name="T7" fmla="*/ 177 h 181"/>
                <a:gd name="T8" fmla="*/ 17 w 194"/>
                <a:gd name="T9" fmla="*/ 143 h 181"/>
                <a:gd name="T10" fmla="*/ 37 w 194"/>
                <a:gd name="T11" fmla="*/ 106 h 181"/>
                <a:gd name="T12" fmla="*/ 48 w 194"/>
                <a:gd name="T13" fmla="*/ 70 h 181"/>
                <a:gd name="T14" fmla="*/ 96 w 194"/>
                <a:gd name="T15" fmla="*/ 78 h 181"/>
                <a:gd name="T16" fmla="*/ 149 w 194"/>
                <a:gd name="T17" fmla="*/ 83 h 181"/>
                <a:gd name="T18" fmla="*/ 168 w 194"/>
                <a:gd name="T19" fmla="*/ 97 h 181"/>
                <a:gd name="T20" fmla="*/ 182 w 194"/>
                <a:gd name="T21" fmla="*/ 181 h 181"/>
                <a:gd name="T22" fmla="*/ 184 w 194"/>
                <a:gd name="T23" fmla="*/ 181 h 181"/>
                <a:gd name="T24" fmla="*/ 176 w 194"/>
                <a:gd name="T25" fmla="*/ 38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4" h="181">
                  <a:moveTo>
                    <a:pt x="176" y="38"/>
                  </a:moveTo>
                  <a:cubicBezTo>
                    <a:pt x="159" y="3"/>
                    <a:pt x="99" y="0"/>
                    <a:pt x="65" y="9"/>
                  </a:cubicBezTo>
                  <a:cubicBezTo>
                    <a:pt x="8" y="23"/>
                    <a:pt x="0" y="110"/>
                    <a:pt x="11" y="176"/>
                  </a:cubicBezTo>
                  <a:cubicBezTo>
                    <a:pt x="13" y="177"/>
                    <a:pt x="13" y="177"/>
                    <a:pt x="13" y="177"/>
                  </a:cubicBezTo>
                  <a:cubicBezTo>
                    <a:pt x="18" y="166"/>
                    <a:pt x="18" y="155"/>
                    <a:pt x="17" y="143"/>
                  </a:cubicBezTo>
                  <a:cubicBezTo>
                    <a:pt x="36" y="140"/>
                    <a:pt x="34" y="121"/>
                    <a:pt x="37" y="106"/>
                  </a:cubicBezTo>
                  <a:cubicBezTo>
                    <a:pt x="39" y="97"/>
                    <a:pt x="48" y="82"/>
                    <a:pt x="48" y="70"/>
                  </a:cubicBezTo>
                  <a:cubicBezTo>
                    <a:pt x="60" y="85"/>
                    <a:pt x="80" y="89"/>
                    <a:pt x="96" y="78"/>
                  </a:cubicBezTo>
                  <a:cubicBezTo>
                    <a:pt x="99" y="105"/>
                    <a:pt x="138" y="105"/>
                    <a:pt x="149" y="83"/>
                  </a:cubicBezTo>
                  <a:cubicBezTo>
                    <a:pt x="151" y="94"/>
                    <a:pt x="158" y="101"/>
                    <a:pt x="168" y="97"/>
                  </a:cubicBezTo>
                  <a:cubicBezTo>
                    <a:pt x="164" y="109"/>
                    <a:pt x="173" y="176"/>
                    <a:pt x="182" y="181"/>
                  </a:cubicBezTo>
                  <a:cubicBezTo>
                    <a:pt x="184" y="181"/>
                    <a:pt x="184" y="181"/>
                    <a:pt x="184" y="181"/>
                  </a:cubicBezTo>
                  <a:cubicBezTo>
                    <a:pt x="188" y="138"/>
                    <a:pt x="194" y="75"/>
                    <a:pt x="176" y="3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4" name="Freeform 50">
              <a:extLst>
                <a:ext uri="{FF2B5EF4-FFF2-40B4-BE49-F238E27FC236}">
                  <a16:creationId xmlns:a16="http://schemas.microsoft.com/office/drawing/2014/main" id="{2213DD2D-E0C5-4A29-A153-C0BF39B04A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26188" y="1181101"/>
              <a:ext cx="203200" cy="63500"/>
            </a:xfrm>
            <a:custGeom>
              <a:avLst/>
              <a:gdLst>
                <a:gd name="T0" fmla="*/ 25 w 48"/>
                <a:gd name="T1" fmla="*/ 15 h 15"/>
                <a:gd name="T2" fmla="*/ 25 w 48"/>
                <a:gd name="T3" fmla="*/ 15 h 15"/>
                <a:gd name="T4" fmla="*/ 0 w 48"/>
                <a:gd name="T5" fmla="*/ 3 h 15"/>
                <a:gd name="T6" fmla="*/ 1 w 48"/>
                <a:gd name="T7" fmla="*/ 1 h 15"/>
                <a:gd name="T8" fmla="*/ 4 w 48"/>
                <a:gd name="T9" fmla="*/ 1 h 15"/>
                <a:gd name="T10" fmla="*/ 25 w 48"/>
                <a:gd name="T11" fmla="*/ 11 h 15"/>
                <a:gd name="T12" fmla="*/ 25 w 48"/>
                <a:gd name="T13" fmla="*/ 11 h 15"/>
                <a:gd name="T14" fmla="*/ 44 w 48"/>
                <a:gd name="T15" fmla="*/ 2 h 15"/>
                <a:gd name="T16" fmla="*/ 47 w 48"/>
                <a:gd name="T17" fmla="*/ 2 h 15"/>
                <a:gd name="T18" fmla="*/ 47 w 48"/>
                <a:gd name="T19" fmla="*/ 4 h 15"/>
                <a:gd name="T20" fmla="*/ 25 w 48"/>
                <a:gd name="T2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8" h="15">
                  <a:moveTo>
                    <a:pt x="25" y="15"/>
                  </a:moveTo>
                  <a:cubicBezTo>
                    <a:pt x="25" y="15"/>
                    <a:pt x="25" y="15"/>
                    <a:pt x="25" y="15"/>
                  </a:cubicBezTo>
                  <a:cubicBezTo>
                    <a:pt x="16" y="15"/>
                    <a:pt x="4" y="12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6" y="7"/>
                    <a:pt x="15" y="11"/>
                    <a:pt x="25" y="11"/>
                  </a:cubicBezTo>
                  <a:cubicBezTo>
                    <a:pt x="25" y="11"/>
                    <a:pt x="25" y="11"/>
                    <a:pt x="25" y="11"/>
                  </a:cubicBezTo>
                  <a:cubicBezTo>
                    <a:pt x="34" y="11"/>
                    <a:pt x="41" y="8"/>
                    <a:pt x="44" y="2"/>
                  </a:cubicBezTo>
                  <a:cubicBezTo>
                    <a:pt x="44" y="1"/>
                    <a:pt x="46" y="1"/>
                    <a:pt x="47" y="2"/>
                  </a:cubicBezTo>
                  <a:cubicBezTo>
                    <a:pt x="48" y="2"/>
                    <a:pt x="48" y="3"/>
                    <a:pt x="47" y="4"/>
                  </a:cubicBezTo>
                  <a:cubicBezTo>
                    <a:pt x="44" y="12"/>
                    <a:pt x="33" y="15"/>
                    <a:pt x="25" y="1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5" name="Freeform 51">
              <a:extLst>
                <a:ext uri="{FF2B5EF4-FFF2-40B4-BE49-F238E27FC236}">
                  <a16:creationId xmlns:a16="http://schemas.microsoft.com/office/drawing/2014/main" id="{581E14E7-9AF9-4617-A147-EC9CEB756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4763" y="1389063"/>
              <a:ext cx="144463" cy="55563"/>
            </a:xfrm>
            <a:custGeom>
              <a:avLst/>
              <a:gdLst>
                <a:gd name="T0" fmla="*/ 2 w 34"/>
                <a:gd name="T1" fmla="*/ 13 h 13"/>
                <a:gd name="T2" fmla="*/ 1 w 34"/>
                <a:gd name="T3" fmla="*/ 13 h 13"/>
                <a:gd name="T4" fmla="*/ 1 w 34"/>
                <a:gd name="T5" fmla="*/ 10 h 13"/>
                <a:gd name="T6" fmla="*/ 33 w 34"/>
                <a:gd name="T7" fmla="*/ 6 h 13"/>
                <a:gd name="T8" fmla="*/ 34 w 34"/>
                <a:gd name="T9" fmla="*/ 9 h 13"/>
                <a:gd name="T10" fmla="*/ 31 w 34"/>
                <a:gd name="T11" fmla="*/ 9 h 13"/>
                <a:gd name="T12" fmla="*/ 4 w 34"/>
                <a:gd name="T13" fmla="*/ 13 h 13"/>
                <a:gd name="T14" fmla="*/ 2 w 34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13">
                  <a:moveTo>
                    <a:pt x="2" y="13"/>
                  </a:moveTo>
                  <a:cubicBezTo>
                    <a:pt x="2" y="13"/>
                    <a:pt x="1" y="13"/>
                    <a:pt x="1" y="13"/>
                  </a:cubicBezTo>
                  <a:cubicBezTo>
                    <a:pt x="0" y="12"/>
                    <a:pt x="0" y="11"/>
                    <a:pt x="1" y="10"/>
                  </a:cubicBezTo>
                  <a:cubicBezTo>
                    <a:pt x="10" y="3"/>
                    <a:pt x="26" y="0"/>
                    <a:pt x="33" y="6"/>
                  </a:cubicBezTo>
                  <a:cubicBezTo>
                    <a:pt x="34" y="7"/>
                    <a:pt x="34" y="8"/>
                    <a:pt x="34" y="9"/>
                  </a:cubicBezTo>
                  <a:cubicBezTo>
                    <a:pt x="33" y="10"/>
                    <a:pt x="32" y="10"/>
                    <a:pt x="31" y="9"/>
                  </a:cubicBezTo>
                  <a:cubicBezTo>
                    <a:pt x="26" y="5"/>
                    <a:pt x="12" y="7"/>
                    <a:pt x="4" y="13"/>
                  </a:cubicBezTo>
                  <a:cubicBezTo>
                    <a:pt x="3" y="13"/>
                    <a:pt x="3" y="13"/>
                    <a:pt x="2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6" name="Freeform 52">
              <a:extLst>
                <a:ext uri="{FF2B5EF4-FFF2-40B4-BE49-F238E27FC236}">
                  <a16:creationId xmlns:a16="http://schemas.microsoft.com/office/drawing/2014/main" id="{599A636B-C94B-4434-AF79-9D39F0183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1888" y="985838"/>
              <a:ext cx="134938" cy="46038"/>
            </a:xfrm>
            <a:custGeom>
              <a:avLst/>
              <a:gdLst>
                <a:gd name="T0" fmla="*/ 2 w 32"/>
                <a:gd name="T1" fmla="*/ 11 h 11"/>
                <a:gd name="T2" fmla="*/ 1 w 32"/>
                <a:gd name="T3" fmla="*/ 11 h 11"/>
                <a:gd name="T4" fmla="*/ 1 w 32"/>
                <a:gd name="T5" fmla="*/ 8 h 11"/>
                <a:gd name="T6" fmla="*/ 30 w 32"/>
                <a:gd name="T7" fmla="*/ 2 h 11"/>
                <a:gd name="T8" fmla="*/ 32 w 32"/>
                <a:gd name="T9" fmla="*/ 4 h 11"/>
                <a:gd name="T10" fmla="*/ 30 w 32"/>
                <a:gd name="T11" fmla="*/ 6 h 11"/>
                <a:gd name="T12" fmla="*/ 3 w 32"/>
                <a:gd name="T13" fmla="*/ 11 h 11"/>
                <a:gd name="T14" fmla="*/ 2 w 32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1"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0" y="10"/>
                    <a:pt x="0" y="9"/>
                    <a:pt x="1" y="8"/>
                  </a:cubicBezTo>
                  <a:cubicBezTo>
                    <a:pt x="9" y="2"/>
                    <a:pt x="19" y="0"/>
                    <a:pt x="30" y="2"/>
                  </a:cubicBezTo>
                  <a:cubicBezTo>
                    <a:pt x="31" y="2"/>
                    <a:pt x="32" y="3"/>
                    <a:pt x="32" y="4"/>
                  </a:cubicBezTo>
                  <a:cubicBezTo>
                    <a:pt x="32" y="5"/>
                    <a:pt x="31" y="6"/>
                    <a:pt x="30" y="6"/>
                  </a:cubicBezTo>
                  <a:cubicBezTo>
                    <a:pt x="19" y="4"/>
                    <a:pt x="10" y="6"/>
                    <a:pt x="3" y="11"/>
                  </a:cubicBezTo>
                  <a:cubicBezTo>
                    <a:pt x="3" y="11"/>
                    <a:pt x="3" y="11"/>
                    <a:pt x="2" y="1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7" name="Freeform 53">
              <a:extLst>
                <a:ext uri="{FF2B5EF4-FFF2-40B4-BE49-F238E27FC236}">
                  <a16:creationId xmlns:a16="http://schemas.microsoft.com/office/drawing/2014/main" id="{1806752D-BE18-4329-AF9C-1702FDA9E7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4151" y="981076"/>
              <a:ext cx="127000" cy="42863"/>
            </a:xfrm>
            <a:custGeom>
              <a:avLst/>
              <a:gdLst>
                <a:gd name="T0" fmla="*/ 28 w 30"/>
                <a:gd name="T1" fmla="*/ 10 h 10"/>
                <a:gd name="T2" fmla="*/ 27 w 30"/>
                <a:gd name="T3" fmla="*/ 10 h 10"/>
                <a:gd name="T4" fmla="*/ 3 w 30"/>
                <a:gd name="T5" fmla="*/ 8 h 10"/>
                <a:gd name="T6" fmla="*/ 0 w 30"/>
                <a:gd name="T7" fmla="*/ 8 h 10"/>
                <a:gd name="T8" fmla="*/ 1 w 30"/>
                <a:gd name="T9" fmla="*/ 5 h 10"/>
                <a:gd name="T10" fmla="*/ 28 w 30"/>
                <a:gd name="T11" fmla="*/ 7 h 10"/>
                <a:gd name="T12" fmla="*/ 29 w 30"/>
                <a:gd name="T13" fmla="*/ 9 h 10"/>
                <a:gd name="T14" fmla="*/ 28 w 3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0">
                  <a:moveTo>
                    <a:pt x="28" y="10"/>
                  </a:moveTo>
                  <a:cubicBezTo>
                    <a:pt x="27" y="10"/>
                    <a:pt x="27" y="10"/>
                    <a:pt x="27" y="10"/>
                  </a:cubicBezTo>
                  <a:cubicBezTo>
                    <a:pt x="16" y="5"/>
                    <a:pt x="8" y="4"/>
                    <a:pt x="3" y="8"/>
                  </a:cubicBezTo>
                  <a:cubicBezTo>
                    <a:pt x="2" y="9"/>
                    <a:pt x="1" y="9"/>
                    <a:pt x="0" y="8"/>
                  </a:cubicBezTo>
                  <a:cubicBezTo>
                    <a:pt x="0" y="7"/>
                    <a:pt x="0" y="6"/>
                    <a:pt x="1" y="5"/>
                  </a:cubicBezTo>
                  <a:cubicBezTo>
                    <a:pt x="7" y="0"/>
                    <a:pt x="16" y="1"/>
                    <a:pt x="28" y="7"/>
                  </a:cubicBezTo>
                  <a:cubicBezTo>
                    <a:pt x="29" y="7"/>
                    <a:pt x="30" y="8"/>
                    <a:pt x="29" y="9"/>
                  </a:cubicBezTo>
                  <a:cubicBezTo>
                    <a:pt x="29" y="10"/>
                    <a:pt x="28" y="10"/>
                    <a:pt x="28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4331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164;p37">
            <a:extLst>
              <a:ext uri="{FF2B5EF4-FFF2-40B4-BE49-F238E27FC236}">
                <a16:creationId xmlns:a16="http://schemas.microsoft.com/office/drawing/2014/main" id="{D5F78EA7-C7B1-4DEC-A048-D4F55DB3D35A}"/>
              </a:ext>
            </a:extLst>
          </p:cNvPr>
          <p:cNvSpPr/>
          <p:nvPr/>
        </p:nvSpPr>
        <p:spPr>
          <a:xfrm>
            <a:off x="3739595" y="2218070"/>
            <a:ext cx="4764869" cy="3926810"/>
          </a:xfrm>
          <a:prstGeom prst="roundRect">
            <a:avLst>
              <a:gd name="adj" fmla="val 5811"/>
            </a:avLst>
          </a:prstGeom>
          <a:solidFill>
            <a:srgbClr val="FFFFFF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81" name="Google Shape;165;p37">
            <a:extLst>
              <a:ext uri="{FF2B5EF4-FFF2-40B4-BE49-F238E27FC236}">
                <a16:creationId xmlns:a16="http://schemas.microsoft.com/office/drawing/2014/main" id="{0253E7C9-B27D-4E24-9B22-94C2AEE835FF}"/>
              </a:ext>
            </a:extLst>
          </p:cNvPr>
          <p:cNvSpPr txBox="1"/>
          <p:nvPr/>
        </p:nvSpPr>
        <p:spPr>
          <a:xfrm>
            <a:off x="5099273" y="2672926"/>
            <a:ext cx="2899454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Dosis" panose="02010703020202060003" pitchFamily="2" charset="0"/>
              </a:rPr>
              <a:t>Ziva</a:t>
            </a:r>
            <a:endParaRPr lang="en-US" sz="4400" b="1" kern="0" dirty="0">
              <a:solidFill>
                <a:srgbClr val="262626"/>
              </a:solidFill>
              <a:latin typeface="Dosis" panose="02010703020202060003" pitchFamily="2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2" name="Google Shape;166;p37">
            <a:extLst>
              <a:ext uri="{FF2B5EF4-FFF2-40B4-BE49-F238E27FC236}">
                <a16:creationId xmlns:a16="http://schemas.microsoft.com/office/drawing/2014/main" id="{B9A3DE77-6649-4109-AD03-F7DC895232D2}"/>
              </a:ext>
            </a:extLst>
          </p:cNvPr>
          <p:cNvSpPr txBox="1"/>
          <p:nvPr/>
        </p:nvSpPr>
        <p:spPr>
          <a:xfrm>
            <a:off x="5100020" y="3188858"/>
            <a:ext cx="2896475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400" kern="0" dirty="0">
                <a:solidFill>
                  <a:srgbClr val="E3A5C7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CEO</a:t>
            </a:r>
            <a:endParaRPr sz="3600" kern="0" dirty="0">
              <a:solidFill>
                <a:srgbClr val="E3A5C7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83" name="Google Shape;167;p37">
            <a:extLst>
              <a:ext uri="{FF2B5EF4-FFF2-40B4-BE49-F238E27FC236}">
                <a16:creationId xmlns:a16="http://schemas.microsoft.com/office/drawing/2014/main" id="{C14B988B-8EC1-42F9-8AF7-9970972FDDAC}"/>
              </a:ext>
            </a:extLst>
          </p:cNvPr>
          <p:cNvSpPr txBox="1"/>
          <p:nvPr/>
        </p:nvSpPr>
        <p:spPr>
          <a:xfrm>
            <a:off x="2704405" y="730181"/>
            <a:ext cx="6875472" cy="817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5400" b="1" kern="0" dirty="0">
                <a:solidFill>
                  <a:srgbClr val="3F3F3F"/>
                </a:solidFill>
                <a:latin typeface="Dosis" panose="02010703020202060003" pitchFamily="2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2000" kern="0" dirty="0">
              <a:solidFill>
                <a:srgbClr val="000000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84" name="Google Shape;168;p37">
            <a:extLst>
              <a:ext uri="{FF2B5EF4-FFF2-40B4-BE49-F238E27FC236}">
                <a16:creationId xmlns:a16="http://schemas.microsoft.com/office/drawing/2014/main" id="{3DC618BF-0D73-46DE-A62C-F5D3A1E21986}"/>
              </a:ext>
            </a:extLst>
          </p:cNvPr>
          <p:cNvSpPr txBox="1"/>
          <p:nvPr/>
        </p:nvSpPr>
        <p:spPr>
          <a:xfrm>
            <a:off x="2768077" y="1500413"/>
            <a:ext cx="6674181" cy="349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400" kern="0">
                <a:solidFill>
                  <a:srgbClr val="7F7F7F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Lorem ipsum dolor sit amet, consectetur adipiscing elit, sed do eiusmod tempor</a:t>
            </a:r>
            <a:endParaRPr sz="1400" kern="0">
              <a:solidFill>
                <a:srgbClr val="7F7F7F"/>
              </a:solidFill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94" name="Google Shape;178;p37">
            <a:extLst>
              <a:ext uri="{FF2B5EF4-FFF2-40B4-BE49-F238E27FC236}">
                <a16:creationId xmlns:a16="http://schemas.microsoft.com/office/drawing/2014/main" id="{929310FC-0572-4600-B436-E01ABB00D8CF}"/>
              </a:ext>
            </a:extLst>
          </p:cNvPr>
          <p:cNvSpPr/>
          <p:nvPr/>
        </p:nvSpPr>
        <p:spPr>
          <a:xfrm>
            <a:off x="4100910" y="4345215"/>
            <a:ext cx="4086194" cy="878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i="1" kern="0" dirty="0">
                <a:solidFill>
                  <a:srgbClr val="595959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“Lorem ipsum dolor sit amet, consectetur adipiscing elit, sed do.”</a:t>
            </a:r>
            <a:endParaRPr i="1" kern="0" dirty="0">
              <a:solidFill>
                <a:srgbClr val="595959"/>
              </a:solidFill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95" name="Google Shape;179;p37">
            <a:extLst>
              <a:ext uri="{FF2B5EF4-FFF2-40B4-BE49-F238E27FC236}">
                <a16:creationId xmlns:a16="http://schemas.microsoft.com/office/drawing/2014/main" id="{E2B7B845-44A5-45B0-A08F-5431AF97460C}"/>
              </a:ext>
            </a:extLst>
          </p:cNvPr>
          <p:cNvSpPr txBox="1"/>
          <p:nvPr/>
        </p:nvSpPr>
        <p:spPr>
          <a:xfrm>
            <a:off x="4100910" y="3945781"/>
            <a:ext cx="4086194" cy="500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id" sz="2800" b="1" kern="0" dirty="0">
                <a:solidFill>
                  <a:srgbClr val="E3A5C7"/>
                </a:solidFill>
                <a:latin typeface="Dosis" panose="02010703020202060003" pitchFamily="2" charset="0"/>
                <a:ea typeface="Inter"/>
                <a:cs typeface="Inter"/>
                <a:sym typeface="Inter"/>
              </a:rPr>
              <a:t>Your Text Here</a:t>
            </a:r>
            <a:endParaRPr sz="2800" kern="0" dirty="0">
              <a:solidFill>
                <a:srgbClr val="E3A5C7"/>
              </a:solidFill>
              <a:latin typeface="Dosis" panose="02010703020202060003" pitchFamily="2" charset="0"/>
              <a:cs typeface="Arial"/>
              <a:sym typeface="Arial"/>
            </a:endParaRPr>
          </a:p>
        </p:txBody>
      </p:sp>
      <p:sp>
        <p:nvSpPr>
          <p:cNvPr id="96" name="Google Shape;180;p37">
            <a:extLst>
              <a:ext uri="{FF2B5EF4-FFF2-40B4-BE49-F238E27FC236}">
                <a16:creationId xmlns:a16="http://schemas.microsoft.com/office/drawing/2014/main" id="{7868C6C3-289F-450B-AF7F-DEC213700B53}"/>
              </a:ext>
            </a:extLst>
          </p:cNvPr>
          <p:cNvSpPr/>
          <p:nvPr/>
        </p:nvSpPr>
        <p:spPr>
          <a:xfrm>
            <a:off x="6422081" y="5418214"/>
            <a:ext cx="1797305" cy="470695"/>
          </a:xfrm>
          <a:prstGeom prst="roundRect">
            <a:avLst>
              <a:gd name="adj" fmla="val 50000"/>
            </a:avLst>
          </a:prstGeom>
          <a:solidFill>
            <a:srgbClr val="E3A5C7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osis" panose="02010703020202060003" pitchFamily="2" charset="0"/>
              <a:ea typeface="Inter"/>
              <a:cs typeface="Inter"/>
              <a:sym typeface="Inter"/>
            </a:endParaRPr>
          </a:p>
        </p:txBody>
      </p:sp>
      <p:grpSp>
        <p:nvGrpSpPr>
          <p:cNvPr id="97" name="Google Shape;181;p37">
            <a:extLst>
              <a:ext uri="{FF2B5EF4-FFF2-40B4-BE49-F238E27FC236}">
                <a16:creationId xmlns:a16="http://schemas.microsoft.com/office/drawing/2014/main" id="{00A72D57-2C78-4954-928D-5CCF29451716}"/>
              </a:ext>
            </a:extLst>
          </p:cNvPr>
          <p:cNvGrpSpPr/>
          <p:nvPr/>
        </p:nvGrpSpPr>
        <p:grpSpPr>
          <a:xfrm>
            <a:off x="6719154" y="5570673"/>
            <a:ext cx="1207053" cy="188052"/>
            <a:chOff x="3753990" y="4826794"/>
            <a:chExt cx="1414255" cy="216929"/>
          </a:xfrm>
        </p:grpSpPr>
        <p:sp>
          <p:nvSpPr>
            <p:cNvPr id="98" name="Google Shape;182;p37">
              <a:extLst>
                <a:ext uri="{FF2B5EF4-FFF2-40B4-BE49-F238E27FC236}">
                  <a16:creationId xmlns:a16="http://schemas.microsoft.com/office/drawing/2014/main" id="{1EA03EA1-3F7D-4517-A37F-AA7EC488AAFE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99" name="Google Shape;183;p37">
              <a:extLst>
                <a:ext uri="{FF2B5EF4-FFF2-40B4-BE49-F238E27FC236}">
                  <a16:creationId xmlns:a16="http://schemas.microsoft.com/office/drawing/2014/main" id="{3B336DD9-0CC3-4BDA-A8B3-0827B77A2A00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0" name="Google Shape;184;p37">
              <a:extLst>
                <a:ext uri="{FF2B5EF4-FFF2-40B4-BE49-F238E27FC236}">
                  <a16:creationId xmlns:a16="http://schemas.microsoft.com/office/drawing/2014/main" id="{6E359BCA-4F70-4BD3-BA4C-2628AF213827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1" name="Google Shape;185;p37">
              <a:extLst>
                <a:ext uri="{FF2B5EF4-FFF2-40B4-BE49-F238E27FC236}">
                  <a16:creationId xmlns:a16="http://schemas.microsoft.com/office/drawing/2014/main" id="{55D14229-8353-4BD3-BD89-249BC1A29A7C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02" name="Google Shape;186;p37">
              <a:extLst>
                <a:ext uri="{FF2B5EF4-FFF2-40B4-BE49-F238E27FC236}">
                  <a16:creationId xmlns:a16="http://schemas.microsoft.com/office/drawing/2014/main" id="{9520F94C-FC70-4AD9-987A-EC1514575564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rgbClr val="FFFFFF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Dosis" panose="02010703020202060003" pitchFamily="2" charset="0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110" name="Google Shape;194;p37">
            <a:extLst>
              <a:ext uri="{FF2B5EF4-FFF2-40B4-BE49-F238E27FC236}">
                <a16:creationId xmlns:a16="http://schemas.microsoft.com/office/drawing/2014/main" id="{BFBA02CB-DA72-46FE-A8EE-F0448AF2D88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4035392" y="2638586"/>
            <a:ext cx="1034981" cy="1051222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32" name="Group 31">
            <a:extLst>
              <a:ext uri="{FF2B5EF4-FFF2-40B4-BE49-F238E27FC236}">
                <a16:creationId xmlns:a16="http://schemas.microsoft.com/office/drawing/2014/main" id="{B82FE2FB-38C5-429E-AE97-01833EAE841A}"/>
              </a:ext>
            </a:extLst>
          </p:cNvPr>
          <p:cNvGrpSpPr/>
          <p:nvPr/>
        </p:nvGrpSpPr>
        <p:grpSpPr>
          <a:xfrm>
            <a:off x="4207382" y="2742652"/>
            <a:ext cx="767843" cy="834768"/>
            <a:chOff x="7727951" y="4589463"/>
            <a:chExt cx="1195388" cy="1257300"/>
          </a:xfrm>
        </p:grpSpPr>
        <p:sp>
          <p:nvSpPr>
            <p:cNvPr id="33" name="Freeform 178">
              <a:extLst>
                <a:ext uri="{FF2B5EF4-FFF2-40B4-BE49-F238E27FC236}">
                  <a16:creationId xmlns:a16="http://schemas.microsoft.com/office/drawing/2014/main" id="{E1028A49-6C31-4EDF-A671-726480F28FF1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7951" y="4589463"/>
              <a:ext cx="1195388" cy="1189038"/>
            </a:xfrm>
            <a:custGeom>
              <a:avLst/>
              <a:gdLst>
                <a:gd name="T0" fmla="*/ 265 w 282"/>
                <a:gd name="T1" fmla="*/ 210 h 280"/>
                <a:gd name="T2" fmla="*/ 257 w 282"/>
                <a:gd name="T3" fmla="*/ 164 h 280"/>
                <a:gd name="T4" fmla="*/ 249 w 282"/>
                <a:gd name="T5" fmla="*/ 83 h 280"/>
                <a:gd name="T6" fmla="*/ 212 w 282"/>
                <a:gd name="T7" fmla="*/ 16 h 280"/>
                <a:gd name="T8" fmla="*/ 141 w 282"/>
                <a:gd name="T9" fmla="*/ 6 h 280"/>
                <a:gd name="T10" fmla="*/ 70 w 282"/>
                <a:gd name="T11" fmla="*/ 16 h 280"/>
                <a:gd name="T12" fmla="*/ 33 w 282"/>
                <a:gd name="T13" fmla="*/ 83 h 280"/>
                <a:gd name="T14" fmla="*/ 25 w 282"/>
                <a:gd name="T15" fmla="*/ 164 h 280"/>
                <a:gd name="T16" fmla="*/ 17 w 282"/>
                <a:gd name="T17" fmla="*/ 210 h 280"/>
                <a:gd name="T18" fmla="*/ 0 w 282"/>
                <a:gd name="T19" fmla="*/ 244 h 280"/>
                <a:gd name="T20" fmla="*/ 32 w 282"/>
                <a:gd name="T21" fmla="*/ 261 h 280"/>
                <a:gd name="T22" fmla="*/ 67 w 282"/>
                <a:gd name="T23" fmla="*/ 271 h 280"/>
                <a:gd name="T24" fmla="*/ 136 w 282"/>
                <a:gd name="T25" fmla="*/ 259 h 280"/>
                <a:gd name="T26" fmla="*/ 141 w 282"/>
                <a:gd name="T27" fmla="*/ 252 h 280"/>
                <a:gd name="T28" fmla="*/ 146 w 282"/>
                <a:gd name="T29" fmla="*/ 259 h 280"/>
                <a:gd name="T30" fmla="*/ 215 w 282"/>
                <a:gd name="T31" fmla="*/ 271 h 280"/>
                <a:gd name="T32" fmla="*/ 250 w 282"/>
                <a:gd name="T33" fmla="*/ 261 h 280"/>
                <a:gd name="T34" fmla="*/ 282 w 282"/>
                <a:gd name="T35" fmla="*/ 244 h 280"/>
                <a:gd name="T36" fmla="*/ 265 w 282"/>
                <a:gd name="T37" fmla="*/ 21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2" h="280">
                  <a:moveTo>
                    <a:pt x="265" y="210"/>
                  </a:moveTo>
                  <a:cubicBezTo>
                    <a:pt x="261" y="195"/>
                    <a:pt x="259" y="180"/>
                    <a:pt x="257" y="164"/>
                  </a:cubicBezTo>
                  <a:cubicBezTo>
                    <a:pt x="256" y="137"/>
                    <a:pt x="253" y="111"/>
                    <a:pt x="249" y="83"/>
                  </a:cubicBezTo>
                  <a:cubicBezTo>
                    <a:pt x="244" y="56"/>
                    <a:pt x="237" y="31"/>
                    <a:pt x="212" y="16"/>
                  </a:cubicBezTo>
                  <a:cubicBezTo>
                    <a:pt x="191" y="4"/>
                    <a:pt x="164" y="0"/>
                    <a:pt x="141" y="6"/>
                  </a:cubicBezTo>
                  <a:cubicBezTo>
                    <a:pt x="118" y="0"/>
                    <a:pt x="91" y="4"/>
                    <a:pt x="70" y="16"/>
                  </a:cubicBezTo>
                  <a:cubicBezTo>
                    <a:pt x="45" y="31"/>
                    <a:pt x="38" y="56"/>
                    <a:pt x="33" y="83"/>
                  </a:cubicBezTo>
                  <a:cubicBezTo>
                    <a:pt x="29" y="111"/>
                    <a:pt x="26" y="137"/>
                    <a:pt x="25" y="164"/>
                  </a:cubicBezTo>
                  <a:cubicBezTo>
                    <a:pt x="23" y="180"/>
                    <a:pt x="22" y="195"/>
                    <a:pt x="17" y="210"/>
                  </a:cubicBezTo>
                  <a:cubicBezTo>
                    <a:pt x="14" y="220"/>
                    <a:pt x="10" y="239"/>
                    <a:pt x="0" y="244"/>
                  </a:cubicBezTo>
                  <a:cubicBezTo>
                    <a:pt x="6" y="253"/>
                    <a:pt x="23" y="257"/>
                    <a:pt x="32" y="261"/>
                  </a:cubicBezTo>
                  <a:cubicBezTo>
                    <a:pt x="44" y="267"/>
                    <a:pt x="54" y="270"/>
                    <a:pt x="67" y="271"/>
                  </a:cubicBezTo>
                  <a:cubicBezTo>
                    <a:pt x="92" y="272"/>
                    <a:pt x="117" y="280"/>
                    <a:pt x="136" y="259"/>
                  </a:cubicBezTo>
                  <a:cubicBezTo>
                    <a:pt x="138" y="257"/>
                    <a:pt x="139" y="255"/>
                    <a:pt x="141" y="252"/>
                  </a:cubicBezTo>
                  <a:cubicBezTo>
                    <a:pt x="143" y="255"/>
                    <a:pt x="144" y="257"/>
                    <a:pt x="146" y="259"/>
                  </a:cubicBezTo>
                  <a:cubicBezTo>
                    <a:pt x="165" y="280"/>
                    <a:pt x="190" y="272"/>
                    <a:pt x="215" y="271"/>
                  </a:cubicBezTo>
                  <a:cubicBezTo>
                    <a:pt x="228" y="270"/>
                    <a:pt x="238" y="267"/>
                    <a:pt x="250" y="261"/>
                  </a:cubicBezTo>
                  <a:cubicBezTo>
                    <a:pt x="260" y="257"/>
                    <a:pt x="276" y="253"/>
                    <a:pt x="282" y="244"/>
                  </a:cubicBezTo>
                  <a:cubicBezTo>
                    <a:pt x="272" y="239"/>
                    <a:pt x="268" y="220"/>
                    <a:pt x="265" y="2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4" name="Freeform 179">
              <a:extLst>
                <a:ext uri="{FF2B5EF4-FFF2-40B4-BE49-F238E27FC236}">
                  <a16:creationId xmlns:a16="http://schemas.microsoft.com/office/drawing/2014/main" id="{40B6E35F-5C44-4B2F-BEBA-9CC07479D48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2413" y="5154613"/>
              <a:ext cx="139700" cy="292100"/>
            </a:xfrm>
            <a:custGeom>
              <a:avLst/>
              <a:gdLst>
                <a:gd name="T0" fmla="*/ 28 w 33"/>
                <a:gd name="T1" fmla="*/ 21 h 69"/>
                <a:gd name="T2" fmla="*/ 9 w 33"/>
                <a:gd name="T3" fmla="*/ 57 h 69"/>
                <a:gd name="T4" fmla="*/ 33 w 33"/>
                <a:gd name="T5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9">
                  <a:moveTo>
                    <a:pt x="28" y="21"/>
                  </a:moveTo>
                  <a:cubicBezTo>
                    <a:pt x="6" y="0"/>
                    <a:pt x="0" y="43"/>
                    <a:pt x="9" y="57"/>
                  </a:cubicBezTo>
                  <a:cubicBezTo>
                    <a:pt x="17" y="69"/>
                    <a:pt x="32" y="69"/>
                    <a:pt x="33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5" name="Freeform 180">
              <a:extLst>
                <a:ext uri="{FF2B5EF4-FFF2-40B4-BE49-F238E27FC236}">
                  <a16:creationId xmlns:a16="http://schemas.microsoft.com/office/drawing/2014/main" id="{FCE316D6-6265-414D-969D-05BDA44A4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7176" y="5195888"/>
              <a:ext cx="142875" cy="242888"/>
            </a:xfrm>
            <a:custGeom>
              <a:avLst/>
              <a:gdLst>
                <a:gd name="T0" fmla="*/ 21 w 34"/>
                <a:gd name="T1" fmla="*/ 57 h 57"/>
                <a:gd name="T2" fmla="*/ 6 w 34"/>
                <a:gd name="T3" fmla="*/ 48 h 57"/>
                <a:gd name="T4" fmla="*/ 10 w 34"/>
                <a:gd name="T5" fmla="*/ 6 h 57"/>
                <a:gd name="T6" fmla="*/ 28 w 34"/>
                <a:gd name="T7" fmla="*/ 9 h 57"/>
                <a:gd name="T8" fmla="*/ 26 w 34"/>
                <a:gd name="T9" fmla="*/ 12 h 57"/>
                <a:gd name="T10" fmla="*/ 12 w 34"/>
                <a:gd name="T11" fmla="*/ 9 h 57"/>
                <a:gd name="T12" fmla="*/ 9 w 34"/>
                <a:gd name="T13" fmla="*/ 46 h 57"/>
                <a:gd name="T14" fmla="*/ 23 w 34"/>
                <a:gd name="T15" fmla="*/ 53 h 57"/>
                <a:gd name="T16" fmla="*/ 30 w 34"/>
                <a:gd name="T17" fmla="*/ 42 h 57"/>
                <a:gd name="T18" fmla="*/ 34 w 34"/>
                <a:gd name="T19" fmla="*/ 42 h 57"/>
                <a:gd name="T20" fmla="*/ 24 w 34"/>
                <a:gd name="T21" fmla="*/ 57 h 57"/>
                <a:gd name="T22" fmla="*/ 21 w 34"/>
                <a:gd name="T23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7">
                  <a:moveTo>
                    <a:pt x="21" y="57"/>
                  </a:moveTo>
                  <a:cubicBezTo>
                    <a:pt x="16" y="57"/>
                    <a:pt x="10" y="54"/>
                    <a:pt x="6" y="48"/>
                  </a:cubicBezTo>
                  <a:cubicBezTo>
                    <a:pt x="0" y="38"/>
                    <a:pt x="0" y="14"/>
                    <a:pt x="10" y="6"/>
                  </a:cubicBezTo>
                  <a:cubicBezTo>
                    <a:pt x="13" y="3"/>
                    <a:pt x="19" y="0"/>
                    <a:pt x="28" y="9"/>
                  </a:cubicBezTo>
                  <a:cubicBezTo>
                    <a:pt x="26" y="12"/>
                    <a:pt x="26" y="12"/>
                    <a:pt x="26" y="12"/>
                  </a:cubicBezTo>
                  <a:cubicBezTo>
                    <a:pt x="20" y="7"/>
                    <a:pt x="16" y="6"/>
                    <a:pt x="12" y="9"/>
                  </a:cubicBezTo>
                  <a:cubicBezTo>
                    <a:pt x="5" y="15"/>
                    <a:pt x="3" y="37"/>
                    <a:pt x="9" y="46"/>
                  </a:cubicBezTo>
                  <a:cubicBezTo>
                    <a:pt x="13" y="51"/>
                    <a:pt x="19" y="54"/>
                    <a:pt x="23" y="53"/>
                  </a:cubicBezTo>
                  <a:cubicBezTo>
                    <a:pt x="27" y="52"/>
                    <a:pt x="30" y="48"/>
                    <a:pt x="30" y="42"/>
                  </a:cubicBezTo>
                  <a:cubicBezTo>
                    <a:pt x="34" y="42"/>
                    <a:pt x="34" y="42"/>
                    <a:pt x="34" y="42"/>
                  </a:cubicBezTo>
                  <a:cubicBezTo>
                    <a:pt x="33" y="50"/>
                    <a:pt x="30" y="55"/>
                    <a:pt x="24" y="57"/>
                  </a:cubicBezTo>
                  <a:cubicBezTo>
                    <a:pt x="23" y="57"/>
                    <a:pt x="22" y="57"/>
                    <a:pt x="21" y="5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6" name="Freeform 181">
              <a:extLst>
                <a:ext uri="{FF2B5EF4-FFF2-40B4-BE49-F238E27FC236}">
                  <a16:creationId xmlns:a16="http://schemas.microsoft.com/office/drawing/2014/main" id="{21C1F656-92DA-4703-ADC0-80FBCC000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7113" y="5154613"/>
              <a:ext cx="139700" cy="292100"/>
            </a:xfrm>
            <a:custGeom>
              <a:avLst/>
              <a:gdLst>
                <a:gd name="T0" fmla="*/ 5 w 33"/>
                <a:gd name="T1" fmla="*/ 21 h 69"/>
                <a:gd name="T2" fmla="*/ 24 w 33"/>
                <a:gd name="T3" fmla="*/ 57 h 69"/>
                <a:gd name="T4" fmla="*/ 0 w 33"/>
                <a:gd name="T5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9">
                  <a:moveTo>
                    <a:pt x="5" y="21"/>
                  </a:moveTo>
                  <a:cubicBezTo>
                    <a:pt x="26" y="0"/>
                    <a:pt x="33" y="43"/>
                    <a:pt x="24" y="57"/>
                  </a:cubicBezTo>
                  <a:cubicBezTo>
                    <a:pt x="16" y="69"/>
                    <a:pt x="1" y="69"/>
                    <a:pt x="0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7" name="Freeform 182">
              <a:extLst>
                <a:ext uri="{FF2B5EF4-FFF2-40B4-BE49-F238E27FC236}">
                  <a16:creationId xmlns:a16="http://schemas.microsoft.com/office/drawing/2014/main" id="{12603BFA-0415-4CD4-BA3B-C3C616406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39176" y="5195888"/>
              <a:ext cx="144463" cy="242888"/>
            </a:xfrm>
            <a:custGeom>
              <a:avLst/>
              <a:gdLst>
                <a:gd name="T0" fmla="*/ 13 w 34"/>
                <a:gd name="T1" fmla="*/ 57 h 57"/>
                <a:gd name="T2" fmla="*/ 10 w 34"/>
                <a:gd name="T3" fmla="*/ 57 h 57"/>
                <a:gd name="T4" fmla="*/ 0 w 34"/>
                <a:gd name="T5" fmla="*/ 42 h 57"/>
                <a:gd name="T6" fmla="*/ 4 w 34"/>
                <a:gd name="T7" fmla="*/ 42 h 57"/>
                <a:gd name="T8" fmla="*/ 11 w 34"/>
                <a:gd name="T9" fmla="*/ 53 h 57"/>
                <a:gd name="T10" fmla="*/ 24 w 34"/>
                <a:gd name="T11" fmla="*/ 46 h 57"/>
                <a:gd name="T12" fmla="*/ 21 w 34"/>
                <a:gd name="T13" fmla="*/ 9 h 57"/>
                <a:gd name="T14" fmla="*/ 8 w 34"/>
                <a:gd name="T15" fmla="*/ 12 h 57"/>
                <a:gd name="T16" fmla="*/ 5 w 34"/>
                <a:gd name="T17" fmla="*/ 9 h 57"/>
                <a:gd name="T18" fmla="*/ 24 w 34"/>
                <a:gd name="T19" fmla="*/ 6 h 57"/>
                <a:gd name="T20" fmla="*/ 28 w 34"/>
                <a:gd name="T21" fmla="*/ 48 h 57"/>
                <a:gd name="T22" fmla="*/ 13 w 34"/>
                <a:gd name="T23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7">
                  <a:moveTo>
                    <a:pt x="13" y="57"/>
                  </a:moveTo>
                  <a:cubicBezTo>
                    <a:pt x="12" y="57"/>
                    <a:pt x="11" y="57"/>
                    <a:pt x="10" y="57"/>
                  </a:cubicBezTo>
                  <a:cubicBezTo>
                    <a:pt x="4" y="55"/>
                    <a:pt x="1" y="50"/>
                    <a:pt x="0" y="42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4" y="48"/>
                    <a:pt x="7" y="52"/>
                    <a:pt x="11" y="53"/>
                  </a:cubicBezTo>
                  <a:cubicBezTo>
                    <a:pt x="15" y="54"/>
                    <a:pt x="21" y="51"/>
                    <a:pt x="24" y="46"/>
                  </a:cubicBezTo>
                  <a:cubicBezTo>
                    <a:pt x="30" y="37"/>
                    <a:pt x="29" y="15"/>
                    <a:pt x="21" y="9"/>
                  </a:cubicBezTo>
                  <a:cubicBezTo>
                    <a:pt x="18" y="6"/>
                    <a:pt x="13" y="7"/>
                    <a:pt x="8" y="12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15" y="0"/>
                    <a:pt x="21" y="3"/>
                    <a:pt x="24" y="6"/>
                  </a:cubicBezTo>
                  <a:cubicBezTo>
                    <a:pt x="33" y="14"/>
                    <a:pt x="34" y="38"/>
                    <a:pt x="28" y="48"/>
                  </a:cubicBezTo>
                  <a:cubicBezTo>
                    <a:pt x="24" y="54"/>
                    <a:pt x="18" y="57"/>
                    <a:pt x="13" y="5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8" name="Freeform 183">
              <a:extLst>
                <a:ext uri="{FF2B5EF4-FFF2-40B4-BE49-F238E27FC236}">
                  <a16:creationId xmlns:a16="http://schemas.microsoft.com/office/drawing/2014/main" id="{2AD5F9E8-0D22-42E8-9D18-7991252A9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7651" y="4694238"/>
              <a:ext cx="865188" cy="1152525"/>
            </a:xfrm>
            <a:custGeom>
              <a:avLst/>
              <a:gdLst>
                <a:gd name="T0" fmla="*/ 193 w 204"/>
                <a:gd name="T1" fmla="*/ 170 h 271"/>
                <a:gd name="T2" fmla="*/ 186 w 204"/>
                <a:gd name="T3" fmla="*/ 35 h 271"/>
                <a:gd name="T4" fmla="*/ 77 w 204"/>
                <a:gd name="T5" fmla="*/ 8 h 271"/>
                <a:gd name="T6" fmla="*/ 45 w 204"/>
                <a:gd name="T7" fmla="*/ 216 h 271"/>
                <a:gd name="T8" fmla="*/ 137 w 204"/>
                <a:gd name="T9" fmla="*/ 258 h 271"/>
                <a:gd name="T10" fmla="*/ 193 w 204"/>
                <a:gd name="T11" fmla="*/ 170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271">
                  <a:moveTo>
                    <a:pt x="193" y="170"/>
                  </a:moveTo>
                  <a:cubicBezTo>
                    <a:pt x="197" y="132"/>
                    <a:pt x="204" y="70"/>
                    <a:pt x="186" y="35"/>
                  </a:cubicBezTo>
                  <a:cubicBezTo>
                    <a:pt x="169" y="2"/>
                    <a:pt x="111" y="0"/>
                    <a:pt x="77" y="8"/>
                  </a:cubicBezTo>
                  <a:cubicBezTo>
                    <a:pt x="0" y="26"/>
                    <a:pt x="14" y="170"/>
                    <a:pt x="45" y="216"/>
                  </a:cubicBezTo>
                  <a:cubicBezTo>
                    <a:pt x="64" y="246"/>
                    <a:pt x="97" y="271"/>
                    <a:pt x="137" y="258"/>
                  </a:cubicBezTo>
                  <a:cubicBezTo>
                    <a:pt x="168" y="247"/>
                    <a:pt x="191" y="199"/>
                    <a:pt x="193" y="1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39" name="Freeform 184">
              <a:extLst>
                <a:ext uri="{FF2B5EF4-FFF2-40B4-BE49-F238E27FC236}">
                  <a16:creationId xmlns:a16="http://schemas.microsoft.com/office/drawing/2014/main" id="{2F74D089-BAA7-48BA-93E4-302D10A7CC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05751" y="4703763"/>
              <a:ext cx="830263" cy="1108075"/>
            </a:xfrm>
            <a:custGeom>
              <a:avLst/>
              <a:gdLst>
                <a:gd name="T0" fmla="*/ 106 w 196"/>
                <a:gd name="T1" fmla="*/ 261 h 261"/>
                <a:gd name="T2" fmla="*/ 106 w 196"/>
                <a:gd name="T3" fmla="*/ 261 h 261"/>
                <a:gd name="T4" fmla="*/ 34 w 196"/>
                <a:gd name="T5" fmla="*/ 215 h 261"/>
                <a:gd name="T6" fmla="*/ 19 w 196"/>
                <a:gd name="T7" fmla="*/ 49 h 261"/>
                <a:gd name="T8" fmla="*/ 67 w 196"/>
                <a:gd name="T9" fmla="*/ 4 h 261"/>
                <a:gd name="T10" fmla="*/ 103 w 196"/>
                <a:gd name="T11" fmla="*/ 0 h 261"/>
                <a:gd name="T12" fmla="*/ 179 w 196"/>
                <a:gd name="T13" fmla="*/ 32 h 261"/>
                <a:gd name="T14" fmla="*/ 187 w 196"/>
                <a:gd name="T15" fmla="*/ 158 h 261"/>
                <a:gd name="T16" fmla="*/ 186 w 196"/>
                <a:gd name="T17" fmla="*/ 168 h 261"/>
                <a:gd name="T18" fmla="*/ 128 w 196"/>
                <a:gd name="T19" fmla="*/ 258 h 261"/>
                <a:gd name="T20" fmla="*/ 106 w 196"/>
                <a:gd name="T21" fmla="*/ 261 h 261"/>
                <a:gd name="T22" fmla="*/ 103 w 196"/>
                <a:gd name="T23" fmla="*/ 4 h 261"/>
                <a:gd name="T24" fmla="*/ 68 w 196"/>
                <a:gd name="T25" fmla="*/ 7 h 261"/>
                <a:gd name="T26" fmla="*/ 23 w 196"/>
                <a:gd name="T27" fmla="*/ 51 h 261"/>
                <a:gd name="T28" fmla="*/ 37 w 196"/>
                <a:gd name="T29" fmla="*/ 213 h 261"/>
                <a:gd name="T30" fmla="*/ 106 w 196"/>
                <a:gd name="T31" fmla="*/ 258 h 261"/>
                <a:gd name="T32" fmla="*/ 127 w 196"/>
                <a:gd name="T33" fmla="*/ 254 h 261"/>
                <a:gd name="T34" fmla="*/ 182 w 196"/>
                <a:gd name="T35" fmla="*/ 168 h 261"/>
                <a:gd name="T36" fmla="*/ 183 w 196"/>
                <a:gd name="T37" fmla="*/ 157 h 261"/>
                <a:gd name="T38" fmla="*/ 175 w 196"/>
                <a:gd name="T39" fmla="*/ 33 h 261"/>
                <a:gd name="T40" fmla="*/ 103 w 196"/>
                <a:gd name="T41" fmla="*/ 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61">
                  <a:moveTo>
                    <a:pt x="106" y="261"/>
                  </a:moveTo>
                  <a:cubicBezTo>
                    <a:pt x="106" y="261"/>
                    <a:pt x="106" y="261"/>
                    <a:pt x="106" y="261"/>
                  </a:cubicBezTo>
                  <a:cubicBezTo>
                    <a:pt x="80" y="261"/>
                    <a:pt x="54" y="245"/>
                    <a:pt x="34" y="215"/>
                  </a:cubicBezTo>
                  <a:cubicBezTo>
                    <a:pt x="11" y="181"/>
                    <a:pt x="0" y="100"/>
                    <a:pt x="19" y="49"/>
                  </a:cubicBezTo>
                  <a:cubicBezTo>
                    <a:pt x="29" y="24"/>
                    <a:pt x="45" y="9"/>
                    <a:pt x="67" y="4"/>
                  </a:cubicBezTo>
                  <a:cubicBezTo>
                    <a:pt x="78" y="1"/>
                    <a:pt x="91" y="0"/>
                    <a:pt x="103" y="0"/>
                  </a:cubicBezTo>
                  <a:cubicBezTo>
                    <a:pt x="121" y="0"/>
                    <a:pt x="164" y="3"/>
                    <a:pt x="179" y="32"/>
                  </a:cubicBezTo>
                  <a:cubicBezTo>
                    <a:pt x="196" y="64"/>
                    <a:pt x="191" y="118"/>
                    <a:pt x="187" y="158"/>
                  </a:cubicBezTo>
                  <a:cubicBezTo>
                    <a:pt x="187" y="161"/>
                    <a:pt x="187" y="165"/>
                    <a:pt x="186" y="168"/>
                  </a:cubicBezTo>
                  <a:cubicBezTo>
                    <a:pt x="184" y="198"/>
                    <a:pt x="160" y="247"/>
                    <a:pt x="128" y="258"/>
                  </a:cubicBezTo>
                  <a:cubicBezTo>
                    <a:pt x="121" y="260"/>
                    <a:pt x="114" y="261"/>
                    <a:pt x="106" y="261"/>
                  </a:cubicBezTo>
                  <a:close/>
                  <a:moveTo>
                    <a:pt x="103" y="4"/>
                  </a:moveTo>
                  <a:cubicBezTo>
                    <a:pt x="91" y="4"/>
                    <a:pt x="79" y="5"/>
                    <a:pt x="68" y="7"/>
                  </a:cubicBezTo>
                  <a:cubicBezTo>
                    <a:pt x="47" y="12"/>
                    <a:pt x="32" y="27"/>
                    <a:pt x="23" y="51"/>
                  </a:cubicBezTo>
                  <a:cubicBezTo>
                    <a:pt x="3" y="100"/>
                    <a:pt x="15" y="180"/>
                    <a:pt x="37" y="213"/>
                  </a:cubicBezTo>
                  <a:cubicBezTo>
                    <a:pt x="56" y="241"/>
                    <a:pt x="81" y="258"/>
                    <a:pt x="106" y="258"/>
                  </a:cubicBezTo>
                  <a:cubicBezTo>
                    <a:pt x="113" y="258"/>
                    <a:pt x="120" y="256"/>
                    <a:pt x="127" y="254"/>
                  </a:cubicBezTo>
                  <a:cubicBezTo>
                    <a:pt x="157" y="244"/>
                    <a:pt x="180" y="196"/>
                    <a:pt x="182" y="168"/>
                  </a:cubicBezTo>
                  <a:cubicBezTo>
                    <a:pt x="183" y="165"/>
                    <a:pt x="183" y="161"/>
                    <a:pt x="183" y="157"/>
                  </a:cubicBezTo>
                  <a:cubicBezTo>
                    <a:pt x="187" y="118"/>
                    <a:pt x="192" y="65"/>
                    <a:pt x="175" y="33"/>
                  </a:cubicBezTo>
                  <a:cubicBezTo>
                    <a:pt x="161" y="7"/>
                    <a:pt x="120" y="4"/>
                    <a:pt x="103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Oval 185">
              <a:extLst>
                <a:ext uri="{FF2B5EF4-FFF2-40B4-BE49-F238E27FC236}">
                  <a16:creationId xmlns:a16="http://schemas.microsoft.com/office/drawing/2014/main" id="{3A396E60-A5D4-429C-98E1-76C9462052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51813" y="5276851"/>
              <a:ext cx="55563" cy="55563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Oval 186">
              <a:extLst>
                <a:ext uri="{FF2B5EF4-FFF2-40B4-BE49-F238E27FC236}">
                  <a16:creationId xmlns:a16="http://schemas.microsoft.com/office/drawing/2014/main" id="{859BA1B7-5A14-44E9-B0D9-9001932540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3438" y="5276851"/>
              <a:ext cx="53975" cy="55563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Freeform 187">
              <a:extLst>
                <a:ext uri="{FF2B5EF4-FFF2-40B4-BE49-F238E27FC236}">
                  <a16:creationId xmlns:a16="http://schemas.microsoft.com/office/drawing/2014/main" id="{BA29592F-2B48-4DD1-9C09-F4D70EDDD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8270876" y="5456238"/>
              <a:ext cx="93663" cy="33338"/>
            </a:xfrm>
            <a:custGeom>
              <a:avLst/>
              <a:gdLst>
                <a:gd name="T0" fmla="*/ 14 w 22"/>
                <a:gd name="T1" fmla="*/ 8 h 8"/>
                <a:gd name="T2" fmla="*/ 1 w 22"/>
                <a:gd name="T3" fmla="*/ 3 h 8"/>
                <a:gd name="T4" fmla="*/ 0 w 22"/>
                <a:gd name="T5" fmla="*/ 1 h 8"/>
                <a:gd name="T6" fmla="*/ 3 w 22"/>
                <a:gd name="T7" fmla="*/ 0 h 8"/>
                <a:gd name="T8" fmla="*/ 16 w 22"/>
                <a:gd name="T9" fmla="*/ 4 h 8"/>
                <a:gd name="T10" fmla="*/ 18 w 22"/>
                <a:gd name="T11" fmla="*/ 1 h 8"/>
                <a:gd name="T12" fmla="*/ 21 w 22"/>
                <a:gd name="T13" fmla="*/ 0 h 8"/>
                <a:gd name="T14" fmla="*/ 22 w 22"/>
                <a:gd name="T15" fmla="*/ 2 h 8"/>
                <a:gd name="T16" fmla="*/ 17 w 22"/>
                <a:gd name="T17" fmla="*/ 8 h 8"/>
                <a:gd name="T18" fmla="*/ 14 w 22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8">
                  <a:moveTo>
                    <a:pt x="14" y="8"/>
                  </a:moveTo>
                  <a:cubicBezTo>
                    <a:pt x="9" y="8"/>
                    <a:pt x="3" y="5"/>
                    <a:pt x="1" y="3"/>
                  </a:cubicBezTo>
                  <a:cubicBezTo>
                    <a:pt x="0" y="3"/>
                    <a:pt x="0" y="1"/>
                    <a:pt x="0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6" y="3"/>
                    <a:pt x="12" y="5"/>
                    <a:pt x="16" y="4"/>
                  </a:cubicBezTo>
                  <a:cubicBezTo>
                    <a:pt x="17" y="3"/>
                    <a:pt x="18" y="3"/>
                    <a:pt x="18" y="1"/>
                  </a:cubicBezTo>
                  <a:cubicBezTo>
                    <a:pt x="19" y="0"/>
                    <a:pt x="20" y="0"/>
                    <a:pt x="21" y="0"/>
                  </a:cubicBezTo>
                  <a:cubicBezTo>
                    <a:pt x="22" y="0"/>
                    <a:pt x="22" y="1"/>
                    <a:pt x="22" y="2"/>
                  </a:cubicBezTo>
                  <a:cubicBezTo>
                    <a:pt x="21" y="5"/>
                    <a:pt x="19" y="7"/>
                    <a:pt x="17" y="8"/>
                  </a:cubicBezTo>
                  <a:cubicBezTo>
                    <a:pt x="16" y="8"/>
                    <a:pt x="15" y="8"/>
                    <a:pt x="14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Freeform 188">
              <a:extLst>
                <a:ext uri="{FF2B5EF4-FFF2-40B4-BE49-F238E27FC236}">
                  <a16:creationId xmlns:a16="http://schemas.microsoft.com/office/drawing/2014/main" id="{F563A7B7-7205-4C8E-9E36-0312CD80377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83551" y="5208588"/>
              <a:ext cx="161925" cy="42863"/>
            </a:xfrm>
            <a:custGeom>
              <a:avLst/>
              <a:gdLst>
                <a:gd name="T0" fmla="*/ 2 w 38"/>
                <a:gd name="T1" fmla="*/ 10 h 10"/>
                <a:gd name="T2" fmla="*/ 1 w 38"/>
                <a:gd name="T3" fmla="*/ 10 h 10"/>
                <a:gd name="T4" fmla="*/ 1 w 38"/>
                <a:gd name="T5" fmla="*/ 7 h 10"/>
                <a:gd name="T6" fmla="*/ 9 w 38"/>
                <a:gd name="T7" fmla="*/ 2 h 10"/>
                <a:gd name="T8" fmla="*/ 11 w 38"/>
                <a:gd name="T9" fmla="*/ 1 h 10"/>
                <a:gd name="T10" fmla="*/ 20 w 38"/>
                <a:gd name="T11" fmla="*/ 0 h 10"/>
                <a:gd name="T12" fmla="*/ 20 w 38"/>
                <a:gd name="T13" fmla="*/ 0 h 10"/>
                <a:gd name="T14" fmla="*/ 37 w 38"/>
                <a:gd name="T15" fmla="*/ 5 h 10"/>
                <a:gd name="T16" fmla="*/ 38 w 38"/>
                <a:gd name="T17" fmla="*/ 8 h 10"/>
                <a:gd name="T18" fmla="*/ 35 w 38"/>
                <a:gd name="T19" fmla="*/ 9 h 10"/>
                <a:gd name="T20" fmla="*/ 20 w 38"/>
                <a:gd name="T21" fmla="*/ 4 h 10"/>
                <a:gd name="T22" fmla="*/ 12 w 38"/>
                <a:gd name="T23" fmla="*/ 5 h 10"/>
                <a:gd name="T24" fmla="*/ 10 w 38"/>
                <a:gd name="T25" fmla="*/ 6 h 10"/>
                <a:gd name="T26" fmla="*/ 4 w 38"/>
                <a:gd name="T27" fmla="*/ 9 h 10"/>
                <a:gd name="T28" fmla="*/ 2 w 38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10">
                  <a:moveTo>
                    <a:pt x="2" y="10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0" y="9"/>
                    <a:pt x="0" y="8"/>
                    <a:pt x="1" y="7"/>
                  </a:cubicBezTo>
                  <a:cubicBezTo>
                    <a:pt x="3" y="4"/>
                    <a:pt x="6" y="3"/>
                    <a:pt x="9" y="2"/>
                  </a:cubicBezTo>
                  <a:cubicBezTo>
                    <a:pt x="10" y="2"/>
                    <a:pt x="10" y="2"/>
                    <a:pt x="11" y="1"/>
                  </a:cubicBezTo>
                  <a:cubicBezTo>
                    <a:pt x="14" y="1"/>
                    <a:pt x="17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6" y="0"/>
                    <a:pt x="32" y="3"/>
                    <a:pt x="37" y="5"/>
                  </a:cubicBezTo>
                  <a:cubicBezTo>
                    <a:pt x="38" y="6"/>
                    <a:pt x="38" y="7"/>
                    <a:pt x="38" y="8"/>
                  </a:cubicBezTo>
                  <a:cubicBezTo>
                    <a:pt x="37" y="9"/>
                    <a:pt x="36" y="9"/>
                    <a:pt x="35" y="9"/>
                  </a:cubicBezTo>
                  <a:cubicBezTo>
                    <a:pt x="31" y="6"/>
                    <a:pt x="25" y="4"/>
                    <a:pt x="20" y="4"/>
                  </a:cubicBezTo>
                  <a:cubicBezTo>
                    <a:pt x="17" y="4"/>
                    <a:pt x="15" y="4"/>
                    <a:pt x="12" y="5"/>
                  </a:cubicBezTo>
                  <a:cubicBezTo>
                    <a:pt x="11" y="5"/>
                    <a:pt x="11" y="6"/>
                    <a:pt x="10" y="6"/>
                  </a:cubicBezTo>
                  <a:cubicBezTo>
                    <a:pt x="7" y="7"/>
                    <a:pt x="5" y="7"/>
                    <a:pt x="4" y="9"/>
                  </a:cubicBezTo>
                  <a:cubicBezTo>
                    <a:pt x="3" y="10"/>
                    <a:pt x="3" y="10"/>
                    <a:pt x="2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Freeform 189">
              <a:extLst>
                <a:ext uri="{FF2B5EF4-FFF2-40B4-BE49-F238E27FC236}">
                  <a16:creationId xmlns:a16="http://schemas.microsoft.com/office/drawing/2014/main" id="{C62A9C8C-4667-43D6-9325-9CBA82B23FA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2638" y="5208588"/>
              <a:ext cx="160338" cy="42863"/>
            </a:xfrm>
            <a:custGeom>
              <a:avLst/>
              <a:gdLst>
                <a:gd name="T0" fmla="*/ 36 w 38"/>
                <a:gd name="T1" fmla="*/ 10 h 10"/>
                <a:gd name="T2" fmla="*/ 34 w 38"/>
                <a:gd name="T3" fmla="*/ 9 h 10"/>
                <a:gd name="T4" fmla="*/ 28 w 38"/>
                <a:gd name="T5" fmla="*/ 6 h 10"/>
                <a:gd name="T6" fmla="*/ 26 w 38"/>
                <a:gd name="T7" fmla="*/ 5 h 10"/>
                <a:gd name="T8" fmla="*/ 18 w 38"/>
                <a:gd name="T9" fmla="*/ 4 h 10"/>
                <a:gd name="T10" fmla="*/ 3 w 38"/>
                <a:gd name="T11" fmla="*/ 9 h 10"/>
                <a:gd name="T12" fmla="*/ 0 w 38"/>
                <a:gd name="T13" fmla="*/ 8 h 10"/>
                <a:gd name="T14" fmla="*/ 1 w 38"/>
                <a:gd name="T15" fmla="*/ 5 h 10"/>
                <a:gd name="T16" fmla="*/ 18 w 38"/>
                <a:gd name="T17" fmla="*/ 0 h 10"/>
                <a:gd name="T18" fmla="*/ 18 w 38"/>
                <a:gd name="T19" fmla="*/ 0 h 10"/>
                <a:gd name="T20" fmla="*/ 27 w 38"/>
                <a:gd name="T21" fmla="*/ 1 h 10"/>
                <a:gd name="T22" fmla="*/ 29 w 38"/>
                <a:gd name="T23" fmla="*/ 2 h 10"/>
                <a:gd name="T24" fmla="*/ 37 w 38"/>
                <a:gd name="T25" fmla="*/ 7 h 10"/>
                <a:gd name="T26" fmla="*/ 37 w 38"/>
                <a:gd name="T27" fmla="*/ 10 h 10"/>
                <a:gd name="T28" fmla="*/ 36 w 38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10">
                  <a:moveTo>
                    <a:pt x="36" y="10"/>
                  </a:moveTo>
                  <a:cubicBezTo>
                    <a:pt x="35" y="10"/>
                    <a:pt x="34" y="10"/>
                    <a:pt x="34" y="9"/>
                  </a:cubicBezTo>
                  <a:cubicBezTo>
                    <a:pt x="33" y="7"/>
                    <a:pt x="31" y="7"/>
                    <a:pt x="28" y="6"/>
                  </a:cubicBezTo>
                  <a:cubicBezTo>
                    <a:pt x="27" y="6"/>
                    <a:pt x="26" y="5"/>
                    <a:pt x="26" y="5"/>
                  </a:cubicBezTo>
                  <a:cubicBezTo>
                    <a:pt x="23" y="4"/>
                    <a:pt x="21" y="4"/>
                    <a:pt x="18" y="4"/>
                  </a:cubicBezTo>
                  <a:cubicBezTo>
                    <a:pt x="12" y="4"/>
                    <a:pt x="7" y="6"/>
                    <a:pt x="3" y="9"/>
                  </a:cubicBezTo>
                  <a:cubicBezTo>
                    <a:pt x="2" y="9"/>
                    <a:pt x="1" y="9"/>
                    <a:pt x="0" y="8"/>
                  </a:cubicBezTo>
                  <a:cubicBezTo>
                    <a:pt x="0" y="7"/>
                    <a:pt x="0" y="6"/>
                    <a:pt x="1" y="5"/>
                  </a:cubicBezTo>
                  <a:cubicBezTo>
                    <a:pt x="6" y="3"/>
                    <a:pt x="12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21" y="0"/>
                    <a:pt x="24" y="1"/>
                    <a:pt x="27" y="1"/>
                  </a:cubicBezTo>
                  <a:cubicBezTo>
                    <a:pt x="27" y="2"/>
                    <a:pt x="28" y="2"/>
                    <a:pt x="29" y="2"/>
                  </a:cubicBezTo>
                  <a:cubicBezTo>
                    <a:pt x="32" y="3"/>
                    <a:pt x="35" y="4"/>
                    <a:pt x="37" y="7"/>
                  </a:cubicBezTo>
                  <a:cubicBezTo>
                    <a:pt x="38" y="8"/>
                    <a:pt x="38" y="9"/>
                    <a:pt x="37" y="10"/>
                  </a:cubicBezTo>
                  <a:cubicBezTo>
                    <a:pt x="36" y="10"/>
                    <a:pt x="36" y="10"/>
                    <a:pt x="36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Freeform 190">
              <a:extLst>
                <a:ext uri="{FF2B5EF4-FFF2-40B4-BE49-F238E27FC236}">
                  <a16:creationId xmlns:a16="http://schemas.microsoft.com/office/drawing/2014/main" id="{3B3898E6-C276-4191-8C37-92DCBA704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4513" y="5514976"/>
              <a:ext cx="330200" cy="80963"/>
            </a:xfrm>
            <a:custGeom>
              <a:avLst/>
              <a:gdLst>
                <a:gd name="T0" fmla="*/ 38 w 78"/>
                <a:gd name="T1" fmla="*/ 19 h 19"/>
                <a:gd name="T2" fmla="*/ 1 w 78"/>
                <a:gd name="T3" fmla="*/ 8 h 19"/>
                <a:gd name="T4" fmla="*/ 0 w 78"/>
                <a:gd name="T5" fmla="*/ 6 h 19"/>
                <a:gd name="T6" fmla="*/ 3 w 78"/>
                <a:gd name="T7" fmla="*/ 5 h 19"/>
                <a:gd name="T8" fmla="*/ 48 w 78"/>
                <a:gd name="T9" fmla="*/ 15 h 19"/>
                <a:gd name="T10" fmla="*/ 74 w 78"/>
                <a:gd name="T11" fmla="*/ 1 h 19"/>
                <a:gd name="T12" fmla="*/ 77 w 78"/>
                <a:gd name="T13" fmla="*/ 0 h 19"/>
                <a:gd name="T14" fmla="*/ 77 w 78"/>
                <a:gd name="T15" fmla="*/ 3 h 19"/>
                <a:gd name="T16" fmla="*/ 48 w 78"/>
                <a:gd name="T17" fmla="*/ 19 h 19"/>
                <a:gd name="T18" fmla="*/ 38 w 78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8" h="19">
                  <a:moveTo>
                    <a:pt x="38" y="19"/>
                  </a:moveTo>
                  <a:cubicBezTo>
                    <a:pt x="23" y="19"/>
                    <a:pt x="9" y="15"/>
                    <a:pt x="1" y="8"/>
                  </a:cubicBezTo>
                  <a:cubicBezTo>
                    <a:pt x="0" y="8"/>
                    <a:pt x="0" y="6"/>
                    <a:pt x="0" y="6"/>
                  </a:cubicBezTo>
                  <a:cubicBezTo>
                    <a:pt x="1" y="5"/>
                    <a:pt x="2" y="5"/>
                    <a:pt x="3" y="5"/>
                  </a:cubicBezTo>
                  <a:cubicBezTo>
                    <a:pt x="12" y="13"/>
                    <a:pt x="31" y="17"/>
                    <a:pt x="48" y="15"/>
                  </a:cubicBezTo>
                  <a:cubicBezTo>
                    <a:pt x="60" y="13"/>
                    <a:pt x="69" y="8"/>
                    <a:pt x="74" y="1"/>
                  </a:cubicBezTo>
                  <a:cubicBezTo>
                    <a:pt x="74" y="0"/>
                    <a:pt x="76" y="0"/>
                    <a:pt x="77" y="0"/>
                  </a:cubicBezTo>
                  <a:cubicBezTo>
                    <a:pt x="77" y="1"/>
                    <a:pt x="78" y="2"/>
                    <a:pt x="77" y="3"/>
                  </a:cubicBezTo>
                  <a:cubicBezTo>
                    <a:pt x="72" y="11"/>
                    <a:pt x="62" y="17"/>
                    <a:pt x="48" y="19"/>
                  </a:cubicBezTo>
                  <a:cubicBezTo>
                    <a:pt x="45" y="19"/>
                    <a:pt x="41" y="19"/>
                    <a:pt x="38" y="1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Freeform 191">
              <a:extLst>
                <a:ext uri="{FF2B5EF4-FFF2-40B4-BE49-F238E27FC236}">
                  <a16:creationId xmlns:a16="http://schemas.microsoft.com/office/drawing/2014/main" id="{C7D18D77-9B11-4B2C-84E1-3AAC19587C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5913" y="4694238"/>
              <a:ext cx="774700" cy="592138"/>
            </a:xfrm>
            <a:custGeom>
              <a:avLst/>
              <a:gdLst>
                <a:gd name="T0" fmla="*/ 61 w 183"/>
                <a:gd name="T1" fmla="*/ 8 h 139"/>
                <a:gd name="T2" fmla="*/ 5 w 183"/>
                <a:gd name="T3" fmla="*/ 137 h 139"/>
                <a:gd name="T4" fmla="*/ 7 w 183"/>
                <a:gd name="T5" fmla="*/ 139 h 139"/>
                <a:gd name="T6" fmla="*/ 20 w 183"/>
                <a:gd name="T7" fmla="*/ 123 h 139"/>
                <a:gd name="T8" fmla="*/ 23 w 183"/>
                <a:gd name="T9" fmla="*/ 112 h 139"/>
                <a:gd name="T10" fmla="*/ 35 w 183"/>
                <a:gd name="T11" fmla="*/ 109 h 139"/>
                <a:gd name="T12" fmla="*/ 63 w 183"/>
                <a:gd name="T13" fmla="*/ 60 h 139"/>
                <a:gd name="T14" fmla="*/ 158 w 183"/>
                <a:gd name="T15" fmla="*/ 92 h 139"/>
                <a:gd name="T16" fmla="*/ 181 w 183"/>
                <a:gd name="T17" fmla="*/ 128 h 139"/>
                <a:gd name="T18" fmla="*/ 170 w 183"/>
                <a:gd name="T19" fmla="*/ 35 h 139"/>
                <a:gd name="T20" fmla="*/ 61 w 183"/>
                <a:gd name="T21" fmla="*/ 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3" h="139">
                  <a:moveTo>
                    <a:pt x="61" y="8"/>
                  </a:moveTo>
                  <a:cubicBezTo>
                    <a:pt x="12" y="19"/>
                    <a:pt x="0" y="81"/>
                    <a:pt x="5" y="137"/>
                  </a:cubicBezTo>
                  <a:cubicBezTo>
                    <a:pt x="7" y="139"/>
                    <a:pt x="7" y="139"/>
                    <a:pt x="7" y="139"/>
                  </a:cubicBezTo>
                  <a:cubicBezTo>
                    <a:pt x="13" y="139"/>
                    <a:pt x="18" y="129"/>
                    <a:pt x="20" y="123"/>
                  </a:cubicBezTo>
                  <a:cubicBezTo>
                    <a:pt x="21" y="121"/>
                    <a:pt x="22" y="114"/>
                    <a:pt x="23" y="112"/>
                  </a:cubicBezTo>
                  <a:cubicBezTo>
                    <a:pt x="25" y="111"/>
                    <a:pt x="33" y="110"/>
                    <a:pt x="35" y="109"/>
                  </a:cubicBezTo>
                  <a:cubicBezTo>
                    <a:pt x="54" y="99"/>
                    <a:pt x="61" y="80"/>
                    <a:pt x="63" y="60"/>
                  </a:cubicBezTo>
                  <a:cubicBezTo>
                    <a:pt x="83" y="90"/>
                    <a:pt x="126" y="93"/>
                    <a:pt x="158" y="92"/>
                  </a:cubicBezTo>
                  <a:cubicBezTo>
                    <a:pt x="159" y="107"/>
                    <a:pt x="168" y="121"/>
                    <a:pt x="181" y="128"/>
                  </a:cubicBezTo>
                  <a:cubicBezTo>
                    <a:pt x="183" y="95"/>
                    <a:pt x="183" y="59"/>
                    <a:pt x="170" y="35"/>
                  </a:cubicBezTo>
                  <a:cubicBezTo>
                    <a:pt x="153" y="2"/>
                    <a:pt x="95" y="0"/>
                    <a:pt x="61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47" name="Freeform 192">
              <a:extLst>
                <a:ext uri="{FF2B5EF4-FFF2-40B4-BE49-F238E27FC236}">
                  <a16:creationId xmlns:a16="http://schemas.microsoft.com/office/drawing/2014/main" id="{67095621-C1F6-48C4-959B-0773265DB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6551" y="4741863"/>
              <a:ext cx="750888" cy="347663"/>
            </a:xfrm>
            <a:custGeom>
              <a:avLst/>
              <a:gdLst>
                <a:gd name="T0" fmla="*/ 177 w 177"/>
                <a:gd name="T1" fmla="*/ 81 h 82"/>
                <a:gd name="T2" fmla="*/ 172 w 177"/>
                <a:gd name="T3" fmla="*/ 42 h 82"/>
                <a:gd name="T4" fmla="*/ 154 w 177"/>
                <a:gd name="T5" fmla="*/ 27 h 82"/>
                <a:gd name="T6" fmla="*/ 100 w 177"/>
                <a:gd name="T7" fmla="*/ 4 h 82"/>
                <a:gd name="T8" fmla="*/ 40 w 177"/>
                <a:gd name="T9" fmla="*/ 10 h 82"/>
                <a:gd name="T10" fmla="*/ 16 w 177"/>
                <a:gd name="T11" fmla="*/ 27 h 82"/>
                <a:gd name="T12" fmla="*/ 0 w 177"/>
                <a:gd name="T13" fmla="*/ 82 h 82"/>
                <a:gd name="T14" fmla="*/ 1 w 177"/>
                <a:gd name="T15" fmla="*/ 81 h 82"/>
                <a:gd name="T16" fmla="*/ 21 w 177"/>
                <a:gd name="T17" fmla="*/ 58 h 82"/>
                <a:gd name="T18" fmla="*/ 68 w 177"/>
                <a:gd name="T19" fmla="*/ 34 h 82"/>
                <a:gd name="T20" fmla="*/ 160 w 177"/>
                <a:gd name="T21" fmla="*/ 60 h 82"/>
                <a:gd name="T22" fmla="*/ 177 w 177"/>
                <a:gd name="T23" fmla="*/ 8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7" h="82">
                  <a:moveTo>
                    <a:pt x="177" y="81"/>
                  </a:moveTo>
                  <a:cubicBezTo>
                    <a:pt x="176" y="67"/>
                    <a:pt x="175" y="54"/>
                    <a:pt x="172" y="42"/>
                  </a:cubicBezTo>
                  <a:cubicBezTo>
                    <a:pt x="166" y="36"/>
                    <a:pt x="160" y="31"/>
                    <a:pt x="154" y="27"/>
                  </a:cubicBezTo>
                  <a:cubicBezTo>
                    <a:pt x="139" y="17"/>
                    <a:pt x="118" y="7"/>
                    <a:pt x="100" y="4"/>
                  </a:cubicBezTo>
                  <a:cubicBezTo>
                    <a:pt x="80" y="0"/>
                    <a:pt x="58" y="2"/>
                    <a:pt x="40" y="10"/>
                  </a:cubicBezTo>
                  <a:cubicBezTo>
                    <a:pt x="30" y="15"/>
                    <a:pt x="22" y="20"/>
                    <a:pt x="16" y="27"/>
                  </a:cubicBezTo>
                  <a:cubicBezTo>
                    <a:pt x="7" y="42"/>
                    <a:pt x="2" y="62"/>
                    <a:pt x="0" y="82"/>
                  </a:cubicBezTo>
                  <a:cubicBezTo>
                    <a:pt x="0" y="82"/>
                    <a:pt x="1" y="81"/>
                    <a:pt x="1" y="81"/>
                  </a:cubicBezTo>
                  <a:cubicBezTo>
                    <a:pt x="8" y="74"/>
                    <a:pt x="13" y="65"/>
                    <a:pt x="21" y="58"/>
                  </a:cubicBezTo>
                  <a:cubicBezTo>
                    <a:pt x="34" y="44"/>
                    <a:pt x="49" y="36"/>
                    <a:pt x="68" y="34"/>
                  </a:cubicBezTo>
                  <a:cubicBezTo>
                    <a:pt x="101" y="32"/>
                    <a:pt x="135" y="35"/>
                    <a:pt x="160" y="60"/>
                  </a:cubicBezTo>
                  <a:cubicBezTo>
                    <a:pt x="166" y="66"/>
                    <a:pt x="172" y="73"/>
                    <a:pt x="177" y="81"/>
                  </a:cubicBezTo>
                  <a:close/>
                </a:path>
              </a:pathLst>
            </a:custGeom>
            <a:solidFill>
              <a:srgbClr val="72C2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2481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Bell Gothic Std Black</vt:lpstr>
      <vt:lpstr>Calibri</vt:lpstr>
      <vt:lpstr>Calibri Light</vt:lpstr>
      <vt:lpstr>Dosis</vt:lpstr>
      <vt:lpstr>Inter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 Customer Testimonial</dc:title>
  <dc:creator>Muhamad Rizki Sunarya</dc:creator>
  <cp:keywords>Funij.com</cp:keywords>
  <cp:lastModifiedBy>Muhamad Rizki Sunarya</cp:lastModifiedBy>
  <cp:revision>11</cp:revision>
  <dcterms:created xsi:type="dcterms:W3CDTF">2025-07-11T03:14:44Z</dcterms:created>
  <dcterms:modified xsi:type="dcterms:W3CDTF">2025-07-11T06:23:25Z</dcterms:modified>
</cp:coreProperties>
</file>