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  <p:sldId id="26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C7C7C"/>
    <a:srgbClr val="DFD3C3"/>
    <a:srgbClr val="2C3930"/>
    <a:srgbClr val="F8EDE3"/>
    <a:srgbClr val="D0B8A8"/>
    <a:srgbClr val="FF6500"/>
    <a:srgbClr val="FFDBB5"/>
    <a:srgbClr val="6C4E31"/>
    <a:srgbClr val="603F26"/>
    <a:srgbClr val="FFDD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 showGuides="1">
      <p:cViewPr varScale="1">
        <p:scale>
          <a:sx n="55" d="100"/>
          <a:sy n="55" d="100"/>
        </p:scale>
        <p:origin x="78" y="9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EE77EB-DE14-4CC0-9801-71444559E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C6060-7723-4682-8236-503B856863DC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B96065-C58E-4550-95AB-4EBCD68BB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711126-6C62-4439-AB51-362F3D5DD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A6E0-1BB8-409B-855A-58E2186E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6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AA732C-DC9D-4FBD-981E-BB0F70EB7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0396CA-8175-43B4-B716-07157E164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FB5FE3-81F9-43C2-8DA4-463D31F0CD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C6060-7723-4682-8236-503B856863DC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98D1E-36B3-4D8C-AAFB-49AD1FE08F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538042-1D19-41C4-8977-7BEC4AF83C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DA6E0-1BB8-409B-855A-58E2186E4803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0C331E1F-11A0-4415-83A4-2F6A08C16C59}"/>
              </a:ext>
            </a:extLst>
          </p:cNvPr>
          <p:cNvGrpSpPr/>
          <p:nvPr userDrawn="1"/>
        </p:nvGrpSpPr>
        <p:grpSpPr>
          <a:xfrm>
            <a:off x="77718" y="6549953"/>
            <a:ext cx="1169575" cy="245859"/>
            <a:chOff x="77718" y="6549953"/>
            <a:chExt cx="1169575" cy="245859"/>
          </a:xfrm>
          <a:solidFill>
            <a:srgbClr val="0060AE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5A609421-2A79-434F-ABC9-4300702966E4}"/>
                </a:ext>
              </a:extLst>
            </p:cNvPr>
            <p:cNvSpPr/>
            <p:nvPr userDrawn="1"/>
          </p:nvSpPr>
          <p:spPr>
            <a:xfrm>
              <a:off x="527975" y="6549953"/>
              <a:ext cx="48349" cy="48348"/>
            </a:xfrm>
            <a:custGeom>
              <a:avLst/>
              <a:gdLst/>
              <a:ahLst/>
              <a:cxnLst/>
              <a:rect l="l" t="t" r="r" b="b"/>
              <a:pathLst>
                <a:path w="48349" h="48348">
                  <a:moveTo>
                    <a:pt x="24174" y="0"/>
                  </a:moveTo>
                  <a:cubicBezTo>
                    <a:pt x="27432" y="0"/>
                    <a:pt x="30561" y="642"/>
                    <a:pt x="33561" y="1928"/>
                  </a:cubicBezTo>
                  <a:cubicBezTo>
                    <a:pt x="36562" y="3214"/>
                    <a:pt x="39133" y="4929"/>
                    <a:pt x="41277" y="7072"/>
                  </a:cubicBezTo>
                  <a:cubicBezTo>
                    <a:pt x="43420" y="9215"/>
                    <a:pt x="45134" y="11787"/>
                    <a:pt x="46420" y="14787"/>
                  </a:cubicBezTo>
                  <a:cubicBezTo>
                    <a:pt x="47706" y="17787"/>
                    <a:pt x="48349" y="20916"/>
                    <a:pt x="48349" y="24174"/>
                  </a:cubicBezTo>
                  <a:cubicBezTo>
                    <a:pt x="48349" y="27603"/>
                    <a:pt x="47706" y="30775"/>
                    <a:pt x="46420" y="33689"/>
                  </a:cubicBezTo>
                  <a:cubicBezTo>
                    <a:pt x="45134" y="36604"/>
                    <a:pt x="43420" y="39133"/>
                    <a:pt x="41277" y="41276"/>
                  </a:cubicBezTo>
                  <a:cubicBezTo>
                    <a:pt x="39133" y="43419"/>
                    <a:pt x="36562" y="45134"/>
                    <a:pt x="33561" y="46420"/>
                  </a:cubicBezTo>
                  <a:cubicBezTo>
                    <a:pt x="30561" y="47706"/>
                    <a:pt x="27432" y="48348"/>
                    <a:pt x="24174" y="48348"/>
                  </a:cubicBezTo>
                  <a:cubicBezTo>
                    <a:pt x="20745" y="48348"/>
                    <a:pt x="17573" y="47706"/>
                    <a:pt x="14659" y="46420"/>
                  </a:cubicBezTo>
                  <a:cubicBezTo>
                    <a:pt x="11744" y="45134"/>
                    <a:pt x="9215" y="43419"/>
                    <a:pt x="7072" y="41276"/>
                  </a:cubicBezTo>
                  <a:cubicBezTo>
                    <a:pt x="4929" y="39133"/>
                    <a:pt x="3215" y="36604"/>
                    <a:pt x="1929" y="33689"/>
                  </a:cubicBezTo>
                  <a:cubicBezTo>
                    <a:pt x="643" y="30775"/>
                    <a:pt x="0" y="27603"/>
                    <a:pt x="0" y="24174"/>
                  </a:cubicBezTo>
                  <a:cubicBezTo>
                    <a:pt x="0" y="20916"/>
                    <a:pt x="643" y="17787"/>
                    <a:pt x="1929" y="14787"/>
                  </a:cubicBezTo>
                  <a:cubicBezTo>
                    <a:pt x="3215" y="11787"/>
                    <a:pt x="4929" y="9215"/>
                    <a:pt x="7072" y="7072"/>
                  </a:cubicBezTo>
                  <a:cubicBezTo>
                    <a:pt x="9215" y="4929"/>
                    <a:pt x="11744" y="3214"/>
                    <a:pt x="14659" y="1928"/>
                  </a:cubicBezTo>
                  <a:cubicBezTo>
                    <a:pt x="17573" y="642"/>
                    <a:pt x="20745" y="0"/>
                    <a:pt x="2417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C1A6E272-7B9A-47FB-9BA6-C449F080377C}"/>
                </a:ext>
              </a:extLst>
            </p:cNvPr>
            <p:cNvSpPr/>
            <p:nvPr userDrawn="1"/>
          </p:nvSpPr>
          <p:spPr>
            <a:xfrm>
              <a:off x="604175" y="6549953"/>
              <a:ext cx="48349" cy="48348"/>
            </a:xfrm>
            <a:custGeom>
              <a:avLst/>
              <a:gdLst/>
              <a:ahLst/>
              <a:cxnLst/>
              <a:rect l="l" t="t" r="r" b="b"/>
              <a:pathLst>
                <a:path w="48349" h="48348">
                  <a:moveTo>
                    <a:pt x="24174" y="0"/>
                  </a:moveTo>
                  <a:cubicBezTo>
                    <a:pt x="27432" y="0"/>
                    <a:pt x="30561" y="642"/>
                    <a:pt x="33561" y="1928"/>
                  </a:cubicBezTo>
                  <a:cubicBezTo>
                    <a:pt x="36562" y="3214"/>
                    <a:pt x="39133" y="4929"/>
                    <a:pt x="41276" y="7072"/>
                  </a:cubicBezTo>
                  <a:cubicBezTo>
                    <a:pt x="43420" y="9215"/>
                    <a:pt x="45134" y="11787"/>
                    <a:pt x="46420" y="14787"/>
                  </a:cubicBezTo>
                  <a:cubicBezTo>
                    <a:pt x="47706" y="17787"/>
                    <a:pt x="48349" y="20916"/>
                    <a:pt x="48349" y="24174"/>
                  </a:cubicBezTo>
                  <a:cubicBezTo>
                    <a:pt x="48349" y="27603"/>
                    <a:pt x="47706" y="30775"/>
                    <a:pt x="46420" y="33689"/>
                  </a:cubicBezTo>
                  <a:cubicBezTo>
                    <a:pt x="45134" y="36604"/>
                    <a:pt x="43420" y="39133"/>
                    <a:pt x="41276" y="41276"/>
                  </a:cubicBezTo>
                  <a:cubicBezTo>
                    <a:pt x="39133" y="43419"/>
                    <a:pt x="36562" y="45134"/>
                    <a:pt x="33561" y="46420"/>
                  </a:cubicBezTo>
                  <a:cubicBezTo>
                    <a:pt x="30561" y="47706"/>
                    <a:pt x="27432" y="48348"/>
                    <a:pt x="24174" y="48348"/>
                  </a:cubicBezTo>
                  <a:cubicBezTo>
                    <a:pt x="20745" y="48348"/>
                    <a:pt x="17574" y="47706"/>
                    <a:pt x="14659" y="46420"/>
                  </a:cubicBezTo>
                  <a:cubicBezTo>
                    <a:pt x="11744" y="45134"/>
                    <a:pt x="9215" y="43419"/>
                    <a:pt x="7072" y="41276"/>
                  </a:cubicBezTo>
                  <a:cubicBezTo>
                    <a:pt x="4929" y="39133"/>
                    <a:pt x="3215" y="36604"/>
                    <a:pt x="1929" y="33689"/>
                  </a:cubicBezTo>
                  <a:cubicBezTo>
                    <a:pt x="643" y="30775"/>
                    <a:pt x="0" y="27603"/>
                    <a:pt x="0" y="24174"/>
                  </a:cubicBezTo>
                  <a:cubicBezTo>
                    <a:pt x="0" y="20916"/>
                    <a:pt x="643" y="17787"/>
                    <a:pt x="1929" y="14787"/>
                  </a:cubicBezTo>
                  <a:cubicBezTo>
                    <a:pt x="3215" y="11787"/>
                    <a:pt x="4929" y="9215"/>
                    <a:pt x="7072" y="7072"/>
                  </a:cubicBezTo>
                  <a:cubicBezTo>
                    <a:pt x="9215" y="4929"/>
                    <a:pt x="11744" y="3214"/>
                    <a:pt x="14659" y="1928"/>
                  </a:cubicBezTo>
                  <a:cubicBezTo>
                    <a:pt x="17574" y="642"/>
                    <a:pt x="20745" y="0"/>
                    <a:pt x="2417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6DA70B4D-F5FB-4052-9226-4473C5839218}"/>
                </a:ext>
              </a:extLst>
            </p:cNvPr>
            <p:cNvSpPr/>
            <p:nvPr userDrawn="1"/>
          </p:nvSpPr>
          <p:spPr>
            <a:xfrm>
              <a:off x="77718" y="6552010"/>
              <a:ext cx="121386" cy="184137"/>
            </a:xfrm>
            <a:custGeom>
              <a:avLst/>
              <a:gdLst/>
              <a:ahLst/>
              <a:cxnLst/>
              <a:rect l="l" t="t" r="r" b="b"/>
              <a:pathLst>
                <a:path w="121386" h="184137">
                  <a:moveTo>
                    <a:pt x="0" y="0"/>
                  </a:moveTo>
                  <a:lnTo>
                    <a:pt x="121386" y="0"/>
                  </a:lnTo>
                  <a:lnTo>
                    <a:pt x="121386" y="38062"/>
                  </a:lnTo>
                  <a:lnTo>
                    <a:pt x="40119" y="38062"/>
                  </a:lnTo>
                  <a:lnTo>
                    <a:pt x="40119" y="75095"/>
                  </a:lnTo>
                  <a:lnTo>
                    <a:pt x="113157" y="75095"/>
                  </a:lnTo>
                  <a:lnTo>
                    <a:pt x="113157" y="113157"/>
                  </a:lnTo>
                  <a:lnTo>
                    <a:pt x="40119" y="113157"/>
                  </a:lnTo>
                  <a:lnTo>
                    <a:pt x="40119" y="184137"/>
                  </a:lnTo>
                  <a:lnTo>
                    <a:pt x="0" y="184137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120FE332-4CE2-4091-8DBB-81C3447AB227}"/>
                </a:ext>
              </a:extLst>
            </p:cNvPr>
            <p:cNvSpPr/>
            <p:nvPr userDrawn="1"/>
          </p:nvSpPr>
          <p:spPr>
            <a:xfrm>
              <a:off x="378403" y="6606017"/>
              <a:ext cx="123958" cy="130130"/>
            </a:xfrm>
            <a:custGeom>
              <a:avLst/>
              <a:gdLst/>
              <a:ahLst/>
              <a:cxnLst/>
              <a:rect l="l" t="t" r="r" b="b"/>
              <a:pathLst>
                <a:path w="123958" h="130130">
                  <a:moveTo>
                    <a:pt x="77152" y="0"/>
                  </a:moveTo>
                  <a:cubicBezTo>
                    <a:pt x="92926" y="0"/>
                    <a:pt x="104670" y="5057"/>
                    <a:pt x="112385" y="15173"/>
                  </a:cubicBezTo>
                  <a:cubicBezTo>
                    <a:pt x="120101" y="25289"/>
                    <a:pt x="123958" y="38576"/>
                    <a:pt x="123958" y="55035"/>
                  </a:cubicBezTo>
                  <a:lnTo>
                    <a:pt x="123958" y="130130"/>
                  </a:lnTo>
                  <a:lnTo>
                    <a:pt x="85382" y="130130"/>
                  </a:lnTo>
                  <a:lnTo>
                    <a:pt x="85382" y="59407"/>
                  </a:lnTo>
                  <a:cubicBezTo>
                    <a:pt x="85382" y="52549"/>
                    <a:pt x="83753" y="46934"/>
                    <a:pt x="80496" y="42562"/>
                  </a:cubicBezTo>
                  <a:cubicBezTo>
                    <a:pt x="77238" y="38190"/>
                    <a:pt x="72180" y="36004"/>
                    <a:pt x="65322" y="36004"/>
                  </a:cubicBezTo>
                  <a:cubicBezTo>
                    <a:pt x="56578" y="36004"/>
                    <a:pt x="49935" y="39347"/>
                    <a:pt x="45391" y="46034"/>
                  </a:cubicBezTo>
                  <a:cubicBezTo>
                    <a:pt x="40848" y="52721"/>
                    <a:pt x="38576" y="61465"/>
                    <a:pt x="38576" y="72266"/>
                  </a:cubicBezTo>
                  <a:lnTo>
                    <a:pt x="38576" y="130130"/>
                  </a:lnTo>
                  <a:lnTo>
                    <a:pt x="0" y="130130"/>
                  </a:lnTo>
                  <a:lnTo>
                    <a:pt x="0" y="4114"/>
                  </a:lnTo>
                  <a:lnTo>
                    <a:pt x="36004" y="4114"/>
                  </a:lnTo>
                  <a:lnTo>
                    <a:pt x="36004" y="20059"/>
                  </a:lnTo>
                  <a:lnTo>
                    <a:pt x="38576" y="20059"/>
                  </a:lnTo>
                  <a:cubicBezTo>
                    <a:pt x="47149" y="6686"/>
                    <a:pt x="60007" y="0"/>
                    <a:pt x="7715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F71F489-4A3A-40A6-986C-EE5778DC2938}"/>
                </a:ext>
              </a:extLst>
            </p:cNvPr>
            <p:cNvSpPr/>
            <p:nvPr userDrawn="1"/>
          </p:nvSpPr>
          <p:spPr>
            <a:xfrm>
              <a:off x="752202" y="6606017"/>
              <a:ext cx="129616" cy="134245"/>
            </a:xfrm>
            <a:custGeom>
              <a:avLst/>
              <a:gdLst/>
              <a:ahLst/>
              <a:cxnLst/>
              <a:rect l="l" t="t" r="r" b="b"/>
              <a:pathLst>
                <a:path w="129616" h="134245">
                  <a:moveTo>
                    <a:pt x="67894" y="0"/>
                  </a:moveTo>
                  <a:cubicBezTo>
                    <a:pt x="82296" y="0"/>
                    <a:pt x="94683" y="3172"/>
                    <a:pt x="105056" y="9515"/>
                  </a:cubicBezTo>
                  <a:cubicBezTo>
                    <a:pt x="115429" y="15859"/>
                    <a:pt x="123101" y="24603"/>
                    <a:pt x="128073" y="35747"/>
                  </a:cubicBezTo>
                  <a:lnTo>
                    <a:pt x="92583" y="50663"/>
                  </a:lnTo>
                  <a:cubicBezTo>
                    <a:pt x="89840" y="45691"/>
                    <a:pt x="86539" y="42005"/>
                    <a:pt x="82682" y="39605"/>
                  </a:cubicBezTo>
                  <a:cubicBezTo>
                    <a:pt x="78824" y="37204"/>
                    <a:pt x="73895" y="36004"/>
                    <a:pt x="67894" y="36004"/>
                  </a:cubicBezTo>
                  <a:cubicBezTo>
                    <a:pt x="59493" y="36004"/>
                    <a:pt x="52506" y="38790"/>
                    <a:pt x="46934" y="44362"/>
                  </a:cubicBezTo>
                  <a:cubicBezTo>
                    <a:pt x="41362" y="49935"/>
                    <a:pt x="38576" y="57521"/>
                    <a:pt x="38576" y="67122"/>
                  </a:cubicBezTo>
                  <a:cubicBezTo>
                    <a:pt x="38576" y="76724"/>
                    <a:pt x="41362" y="84310"/>
                    <a:pt x="46934" y="89882"/>
                  </a:cubicBezTo>
                  <a:cubicBezTo>
                    <a:pt x="52506" y="95454"/>
                    <a:pt x="59493" y="98241"/>
                    <a:pt x="67894" y="98241"/>
                  </a:cubicBezTo>
                  <a:cubicBezTo>
                    <a:pt x="73895" y="98241"/>
                    <a:pt x="79038" y="96912"/>
                    <a:pt x="83325" y="94254"/>
                  </a:cubicBezTo>
                  <a:cubicBezTo>
                    <a:pt x="87611" y="91597"/>
                    <a:pt x="91211" y="87696"/>
                    <a:pt x="94126" y="82553"/>
                  </a:cubicBezTo>
                  <a:lnTo>
                    <a:pt x="129616" y="97983"/>
                  </a:lnTo>
                  <a:cubicBezTo>
                    <a:pt x="123444" y="109299"/>
                    <a:pt x="115257" y="118172"/>
                    <a:pt x="105056" y="124601"/>
                  </a:cubicBezTo>
                  <a:cubicBezTo>
                    <a:pt x="94855" y="131030"/>
                    <a:pt x="82467" y="134245"/>
                    <a:pt x="67894" y="134245"/>
                  </a:cubicBezTo>
                  <a:cubicBezTo>
                    <a:pt x="58121" y="134245"/>
                    <a:pt x="49077" y="132573"/>
                    <a:pt x="40762" y="129230"/>
                  </a:cubicBezTo>
                  <a:cubicBezTo>
                    <a:pt x="32447" y="125887"/>
                    <a:pt x="25246" y="121258"/>
                    <a:pt x="19159" y="115343"/>
                  </a:cubicBezTo>
                  <a:cubicBezTo>
                    <a:pt x="13073" y="109428"/>
                    <a:pt x="8358" y="102355"/>
                    <a:pt x="5015" y="94126"/>
                  </a:cubicBezTo>
                  <a:cubicBezTo>
                    <a:pt x="1672" y="85896"/>
                    <a:pt x="0" y="76895"/>
                    <a:pt x="0" y="67122"/>
                  </a:cubicBezTo>
                  <a:cubicBezTo>
                    <a:pt x="0" y="57350"/>
                    <a:pt x="1672" y="48349"/>
                    <a:pt x="5015" y="40119"/>
                  </a:cubicBezTo>
                  <a:cubicBezTo>
                    <a:pt x="8358" y="31889"/>
                    <a:pt x="13073" y="24817"/>
                    <a:pt x="19159" y="18902"/>
                  </a:cubicBezTo>
                  <a:cubicBezTo>
                    <a:pt x="25246" y="12987"/>
                    <a:pt x="32447" y="8358"/>
                    <a:pt x="40762" y="5015"/>
                  </a:cubicBezTo>
                  <a:cubicBezTo>
                    <a:pt x="49077" y="1671"/>
                    <a:pt x="58121" y="0"/>
                    <a:pt x="6789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59926EE-8277-4ECF-AA27-A3DAB02632FF}"/>
                </a:ext>
              </a:extLst>
            </p:cNvPr>
            <p:cNvSpPr/>
            <p:nvPr userDrawn="1"/>
          </p:nvSpPr>
          <p:spPr>
            <a:xfrm>
              <a:off x="895077" y="6606017"/>
              <a:ext cx="135788" cy="134245"/>
            </a:xfrm>
            <a:custGeom>
              <a:avLst/>
              <a:gdLst/>
              <a:ahLst/>
              <a:cxnLst/>
              <a:rect l="l" t="t" r="r" b="b"/>
              <a:pathLst>
                <a:path w="135788" h="134245">
                  <a:moveTo>
                    <a:pt x="67894" y="0"/>
                  </a:moveTo>
                  <a:cubicBezTo>
                    <a:pt x="77667" y="0"/>
                    <a:pt x="86711" y="1671"/>
                    <a:pt x="95026" y="5015"/>
                  </a:cubicBezTo>
                  <a:cubicBezTo>
                    <a:pt x="103341" y="8358"/>
                    <a:pt x="110542" y="12987"/>
                    <a:pt x="116629" y="18902"/>
                  </a:cubicBezTo>
                  <a:cubicBezTo>
                    <a:pt x="122715" y="24817"/>
                    <a:pt x="127430" y="31889"/>
                    <a:pt x="130773" y="40119"/>
                  </a:cubicBezTo>
                  <a:cubicBezTo>
                    <a:pt x="134117" y="48349"/>
                    <a:pt x="135788" y="57350"/>
                    <a:pt x="135788" y="67122"/>
                  </a:cubicBezTo>
                  <a:cubicBezTo>
                    <a:pt x="135788" y="76895"/>
                    <a:pt x="134117" y="85896"/>
                    <a:pt x="130773" y="94126"/>
                  </a:cubicBezTo>
                  <a:cubicBezTo>
                    <a:pt x="127430" y="102355"/>
                    <a:pt x="122715" y="109428"/>
                    <a:pt x="116629" y="115343"/>
                  </a:cubicBezTo>
                  <a:cubicBezTo>
                    <a:pt x="110542" y="121258"/>
                    <a:pt x="103341" y="125887"/>
                    <a:pt x="95026" y="129230"/>
                  </a:cubicBezTo>
                  <a:cubicBezTo>
                    <a:pt x="86711" y="132573"/>
                    <a:pt x="77667" y="134245"/>
                    <a:pt x="67894" y="134245"/>
                  </a:cubicBezTo>
                  <a:cubicBezTo>
                    <a:pt x="58122" y="134245"/>
                    <a:pt x="49078" y="132573"/>
                    <a:pt x="40762" y="129230"/>
                  </a:cubicBezTo>
                  <a:cubicBezTo>
                    <a:pt x="32447" y="125887"/>
                    <a:pt x="25246" y="121258"/>
                    <a:pt x="19159" y="115343"/>
                  </a:cubicBezTo>
                  <a:cubicBezTo>
                    <a:pt x="13073" y="109428"/>
                    <a:pt x="8358" y="102355"/>
                    <a:pt x="5015" y="94126"/>
                  </a:cubicBezTo>
                  <a:cubicBezTo>
                    <a:pt x="1672" y="85896"/>
                    <a:pt x="0" y="76895"/>
                    <a:pt x="0" y="67122"/>
                  </a:cubicBezTo>
                  <a:cubicBezTo>
                    <a:pt x="0" y="57350"/>
                    <a:pt x="1672" y="48349"/>
                    <a:pt x="5015" y="40119"/>
                  </a:cubicBezTo>
                  <a:cubicBezTo>
                    <a:pt x="8358" y="31889"/>
                    <a:pt x="13073" y="24817"/>
                    <a:pt x="19159" y="18902"/>
                  </a:cubicBezTo>
                  <a:cubicBezTo>
                    <a:pt x="25246" y="12987"/>
                    <a:pt x="32447" y="8358"/>
                    <a:pt x="40762" y="5015"/>
                  </a:cubicBezTo>
                  <a:cubicBezTo>
                    <a:pt x="49078" y="1671"/>
                    <a:pt x="58122" y="0"/>
                    <a:pt x="67894" y="0"/>
                  </a:cubicBezTo>
                  <a:close/>
                  <a:moveTo>
                    <a:pt x="67894" y="36004"/>
                  </a:moveTo>
                  <a:cubicBezTo>
                    <a:pt x="63951" y="36004"/>
                    <a:pt x="60222" y="36733"/>
                    <a:pt x="56707" y="38190"/>
                  </a:cubicBezTo>
                  <a:cubicBezTo>
                    <a:pt x="53192" y="39648"/>
                    <a:pt x="50063" y="41748"/>
                    <a:pt x="47320" y="44491"/>
                  </a:cubicBezTo>
                  <a:cubicBezTo>
                    <a:pt x="44577" y="47234"/>
                    <a:pt x="42434" y="50492"/>
                    <a:pt x="40891" y="54264"/>
                  </a:cubicBezTo>
                  <a:cubicBezTo>
                    <a:pt x="39348" y="58036"/>
                    <a:pt x="38576" y="62322"/>
                    <a:pt x="38576" y="67122"/>
                  </a:cubicBezTo>
                  <a:cubicBezTo>
                    <a:pt x="38576" y="71923"/>
                    <a:pt x="39348" y="76252"/>
                    <a:pt x="40891" y="80110"/>
                  </a:cubicBezTo>
                  <a:cubicBezTo>
                    <a:pt x="42434" y="83967"/>
                    <a:pt x="44577" y="87225"/>
                    <a:pt x="47320" y="89882"/>
                  </a:cubicBezTo>
                  <a:cubicBezTo>
                    <a:pt x="50063" y="92540"/>
                    <a:pt x="53192" y="94597"/>
                    <a:pt x="56707" y="96055"/>
                  </a:cubicBezTo>
                  <a:cubicBezTo>
                    <a:pt x="60222" y="97512"/>
                    <a:pt x="63951" y="98241"/>
                    <a:pt x="67894" y="98241"/>
                  </a:cubicBezTo>
                  <a:cubicBezTo>
                    <a:pt x="71838" y="98241"/>
                    <a:pt x="75567" y="97512"/>
                    <a:pt x="79081" y="96055"/>
                  </a:cubicBezTo>
                  <a:cubicBezTo>
                    <a:pt x="82596" y="94597"/>
                    <a:pt x="85725" y="92540"/>
                    <a:pt x="88468" y="89882"/>
                  </a:cubicBezTo>
                  <a:cubicBezTo>
                    <a:pt x="91211" y="87225"/>
                    <a:pt x="93354" y="83967"/>
                    <a:pt x="94898" y="80110"/>
                  </a:cubicBezTo>
                  <a:cubicBezTo>
                    <a:pt x="96441" y="76252"/>
                    <a:pt x="97212" y="71923"/>
                    <a:pt x="97212" y="67122"/>
                  </a:cubicBezTo>
                  <a:cubicBezTo>
                    <a:pt x="97212" y="62322"/>
                    <a:pt x="96441" y="58036"/>
                    <a:pt x="94898" y="54264"/>
                  </a:cubicBezTo>
                  <a:cubicBezTo>
                    <a:pt x="93354" y="50492"/>
                    <a:pt x="91211" y="47234"/>
                    <a:pt x="88468" y="44491"/>
                  </a:cubicBezTo>
                  <a:cubicBezTo>
                    <a:pt x="85725" y="41748"/>
                    <a:pt x="82596" y="39648"/>
                    <a:pt x="79081" y="38190"/>
                  </a:cubicBezTo>
                  <a:cubicBezTo>
                    <a:pt x="75567" y="36733"/>
                    <a:pt x="71838" y="36004"/>
                    <a:pt x="67894" y="360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7F3579C4-2BA4-44E6-A47E-86C760AB4FAE}"/>
                </a:ext>
              </a:extLst>
            </p:cNvPr>
            <p:cNvSpPr/>
            <p:nvPr userDrawn="1"/>
          </p:nvSpPr>
          <p:spPr>
            <a:xfrm>
              <a:off x="1045154" y="6606017"/>
              <a:ext cx="202139" cy="130130"/>
            </a:xfrm>
            <a:custGeom>
              <a:avLst/>
              <a:gdLst/>
              <a:ahLst/>
              <a:cxnLst/>
              <a:rect l="l" t="t" r="r" b="b"/>
              <a:pathLst>
                <a:path w="202139" h="130130">
                  <a:moveTo>
                    <a:pt x="77152" y="0"/>
                  </a:moveTo>
                  <a:cubicBezTo>
                    <a:pt x="86754" y="0"/>
                    <a:pt x="94726" y="2271"/>
                    <a:pt x="101070" y="6815"/>
                  </a:cubicBezTo>
                  <a:cubicBezTo>
                    <a:pt x="107413" y="11358"/>
                    <a:pt x="111871" y="16630"/>
                    <a:pt x="114443" y="22631"/>
                  </a:cubicBezTo>
                  <a:cubicBezTo>
                    <a:pt x="118215" y="16630"/>
                    <a:pt x="123615" y="11358"/>
                    <a:pt x="130645" y="6815"/>
                  </a:cubicBezTo>
                  <a:cubicBezTo>
                    <a:pt x="137674" y="2271"/>
                    <a:pt x="146504" y="0"/>
                    <a:pt x="157134" y="0"/>
                  </a:cubicBezTo>
                  <a:cubicBezTo>
                    <a:pt x="164678" y="0"/>
                    <a:pt x="171278" y="1243"/>
                    <a:pt x="176936" y="3729"/>
                  </a:cubicBezTo>
                  <a:cubicBezTo>
                    <a:pt x="182594" y="6215"/>
                    <a:pt x="187266" y="9687"/>
                    <a:pt x="190952" y="14144"/>
                  </a:cubicBezTo>
                  <a:cubicBezTo>
                    <a:pt x="194638" y="18602"/>
                    <a:pt x="197425" y="23917"/>
                    <a:pt x="199311" y="30089"/>
                  </a:cubicBezTo>
                  <a:cubicBezTo>
                    <a:pt x="201197" y="36261"/>
                    <a:pt x="202139" y="43034"/>
                    <a:pt x="202139" y="50406"/>
                  </a:cubicBezTo>
                  <a:lnTo>
                    <a:pt x="202139" y="130130"/>
                  </a:lnTo>
                  <a:lnTo>
                    <a:pt x="163563" y="130130"/>
                  </a:lnTo>
                  <a:lnTo>
                    <a:pt x="163563" y="57864"/>
                  </a:lnTo>
                  <a:cubicBezTo>
                    <a:pt x="163563" y="51349"/>
                    <a:pt x="162063" y="46077"/>
                    <a:pt x="159063" y="42048"/>
                  </a:cubicBezTo>
                  <a:cubicBezTo>
                    <a:pt x="156062" y="38019"/>
                    <a:pt x="151647" y="36004"/>
                    <a:pt x="145818" y="36004"/>
                  </a:cubicBezTo>
                  <a:cubicBezTo>
                    <a:pt x="137417" y="36004"/>
                    <a:pt x="131073" y="39390"/>
                    <a:pt x="126787" y="46163"/>
                  </a:cubicBezTo>
                  <a:cubicBezTo>
                    <a:pt x="122501" y="52935"/>
                    <a:pt x="120358" y="61979"/>
                    <a:pt x="120358" y="73295"/>
                  </a:cubicBezTo>
                  <a:lnTo>
                    <a:pt x="120358" y="130130"/>
                  </a:lnTo>
                  <a:lnTo>
                    <a:pt x="81782" y="130130"/>
                  </a:lnTo>
                  <a:lnTo>
                    <a:pt x="81782" y="57864"/>
                  </a:lnTo>
                  <a:cubicBezTo>
                    <a:pt x="81782" y="51349"/>
                    <a:pt x="80196" y="46077"/>
                    <a:pt x="77024" y="42048"/>
                  </a:cubicBezTo>
                  <a:cubicBezTo>
                    <a:pt x="73852" y="38019"/>
                    <a:pt x="68923" y="36004"/>
                    <a:pt x="62236" y="36004"/>
                  </a:cubicBezTo>
                  <a:cubicBezTo>
                    <a:pt x="54350" y="36004"/>
                    <a:pt x="48434" y="39390"/>
                    <a:pt x="44491" y="46163"/>
                  </a:cubicBezTo>
                  <a:cubicBezTo>
                    <a:pt x="40548" y="52935"/>
                    <a:pt x="38576" y="61979"/>
                    <a:pt x="38576" y="73295"/>
                  </a:cubicBezTo>
                  <a:lnTo>
                    <a:pt x="38576" y="130130"/>
                  </a:lnTo>
                  <a:lnTo>
                    <a:pt x="0" y="130130"/>
                  </a:lnTo>
                  <a:lnTo>
                    <a:pt x="0" y="4114"/>
                  </a:lnTo>
                  <a:lnTo>
                    <a:pt x="36004" y="4114"/>
                  </a:lnTo>
                  <a:lnTo>
                    <a:pt x="36004" y="20059"/>
                  </a:lnTo>
                  <a:lnTo>
                    <a:pt x="38576" y="20059"/>
                  </a:lnTo>
                  <a:cubicBezTo>
                    <a:pt x="42691" y="13716"/>
                    <a:pt x="47963" y="8787"/>
                    <a:pt x="54392" y="5272"/>
                  </a:cubicBezTo>
                  <a:cubicBezTo>
                    <a:pt x="60822" y="1757"/>
                    <a:pt x="68408" y="0"/>
                    <a:pt x="7715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6CAD27B7-147E-4C40-9421-A617DB75BD0F}"/>
                </a:ext>
              </a:extLst>
            </p:cNvPr>
            <p:cNvSpPr/>
            <p:nvPr userDrawn="1"/>
          </p:nvSpPr>
          <p:spPr>
            <a:xfrm>
              <a:off x="224975" y="6610131"/>
              <a:ext cx="123959" cy="130131"/>
            </a:xfrm>
            <a:custGeom>
              <a:avLst/>
              <a:gdLst/>
              <a:ahLst/>
              <a:cxnLst/>
              <a:rect l="l" t="t" r="r" b="b"/>
              <a:pathLst>
                <a:path w="123959" h="130131">
                  <a:moveTo>
                    <a:pt x="0" y="0"/>
                  </a:moveTo>
                  <a:lnTo>
                    <a:pt x="38576" y="0"/>
                  </a:lnTo>
                  <a:lnTo>
                    <a:pt x="38576" y="70724"/>
                  </a:lnTo>
                  <a:cubicBezTo>
                    <a:pt x="38576" y="77582"/>
                    <a:pt x="40205" y="83197"/>
                    <a:pt x="43463" y="87569"/>
                  </a:cubicBezTo>
                  <a:cubicBezTo>
                    <a:pt x="46720" y="91941"/>
                    <a:pt x="51778" y="94127"/>
                    <a:pt x="58636" y="94127"/>
                  </a:cubicBezTo>
                  <a:cubicBezTo>
                    <a:pt x="67380" y="94127"/>
                    <a:pt x="74024" y="90783"/>
                    <a:pt x="78567" y="84097"/>
                  </a:cubicBezTo>
                  <a:cubicBezTo>
                    <a:pt x="83111" y="77410"/>
                    <a:pt x="85382" y="68666"/>
                    <a:pt x="85382" y="57865"/>
                  </a:cubicBezTo>
                  <a:lnTo>
                    <a:pt x="85382" y="0"/>
                  </a:lnTo>
                  <a:lnTo>
                    <a:pt x="123959" y="0"/>
                  </a:lnTo>
                  <a:lnTo>
                    <a:pt x="123959" y="126016"/>
                  </a:lnTo>
                  <a:lnTo>
                    <a:pt x="87954" y="126016"/>
                  </a:lnTo>
                  <a:lnTo>
                    <a:pt x="87954" y="110071"/>
                  </a:lnTo>
                  <a:lnTo>
                    <a:pt x="85382" y="110071"/>
                  </a:lnTo>
                  <a:cubicBezTo>
                    <a:pt x="76810" y="123444"/>
                    <a:pt x="63951" y="130131"/>
                    <a:pt x="46806" y="130131"/>
                  </a:cubicBezTo>
                  <a:cubicBezTo>
                    <a:pt x="31033" y="130131"/>
                    <a:pt x="19288" y="125073"/>
                    <a:pt x="11573" y="114958"/>
                  </a:cubicBezTo>
                  <a:cubicBezTo>
                    <a:pt x="3858" y="104842"/>
                    <a:pt x="0" y="91555"/>
                    <a:pt x="0" y="75096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620603A-FA82-41D4-9D78-1CA859CE6C26}"/>
                </a:ext>
              </a:extLst>
            </p:cNvPr>
            <p:cNvSpPr/>
            <p:nvPr userDrawn="1"/>
          </p:nvSpPr>
          <p:spPr>
            <a:xfrm>
              <a:off x="532860" y="6610131"/>
              <a:ext cx="38576" cy="126016"/>
            </a:xfrm>
            <a:custGeom>
              <a:avLst/>
              <a:gdLst/>
              <a:ahLst/>
              <a:cxnLst/>
              <a:rect l="l" t="t" r="r" b="b"/>
              <a:pathLst>
                <a:path w="38576" h="126016">
                  <a:moveTo>
                    <a:pt x="0" y="0"/>
                  </a:moveTo>
                  <a:lnTo>
                    <a:pt x="38576" y="0"/>
                  </a:lnTo>
                  <a:lnTo>
                    <a:pt x="38576" y="126016"/>
                  </a:lnTo>
                  <a:lnTo>
                    <a:pt x="0" y="126016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1DB310B-44B9-4E3A-AEA5-8F6DF70834C3}"/>
                </a:ext>
              </a:extLst>
            </p:cNvPr>
            <p:cNvSpPr/>
            <p:nvPr userDrawn="1"/>
          </p:nvSpPr>
          <p:spPr>
            <a:xfrm>
              <a:off x="579742" y="6610131"/>
              <a:ext cx="67894" cy="185681"/>
            </a:xfrm>
            <a:custGeom>
              <a:avLst/>
              <a:gdLst/>
              <a:ahLst/>
              <a:cxnLst/>
              <a:rect l="l" t="t" r="r" b="b"/>
              <a:pathLst>
                <a:path w="67894" h="185681">
                  <a:moveTo>
                    <a:pt x="29318" y="0"/>
                  </a:moveTo>
                  <a:lnTo>
                    <a:pt x="67894" y="0"/>
                  </a:lnTo>
                  <a:lnTo>
                    <a:pt x="67894" y="137963"/>
                  </a:lnTo>
                  <a:cubicBezTo>
                    <a:pt x="67894" y="146782"/>
                    <a:pt x="66694" y="154216"/>
                    <a:pt x="64294" y="160267"/>
                  </a:cubicBezTo>
                  <a:cubicBezTo>
                    <a:pt x="61894" y="166317"/>
                    <a:pt x="58679" y="171244"/>
                    <a:pt x="54650" y="175048"/>
                  </a:cubicBezTo>
                  <a:cubicBezTo>
                    <a:pt x="50621" y="178852"/>
                    <a:pt x="46035" y="181575"/>
                    <a:pt x="40891" y="183218"/>
                  </a:cubicBezTo>
                  <a:cubicBezTo>
                    <a:pt x="35748" y="184860"/>
                    <a:pt x="30347" y="185681"/>
                    <a:pt x="24689" y="185681"/>
                  </a:cubicBezTo>
                  <a:cubicBezTo>
                    <a:pt x="19546" y="185681"/>
                    <a:pt x="15002" y="185338"/>
                    <a:pt x="11059" y="184652"/>
                  </a:cubicBezTo>
                  <a:cubicBezTo>
                    <a:pt x="7115" y="183966"/>
                    <a:pt x="3429" y="182938"/>
                    <a:pt x="0" y="181566"/>
                  </a:cubicBezTo>
                  <a:lnTo>
                    <a:pt x="9773" y="147619"/>
                  </a:lnTo>
                  <a:cubicBezTo>
                    <a:pt x="12688" y="149333"/>
                    <a:pt x="15859" y="150191"/>
                    <a:pt x="19288" y="150191"/>
                  </a:cubicBezTo>
                  <a:cubicBezTo>
                    <a:pt x="25975" y="150191"/>
                    <a:pt x="29318" y="145860"/>
                    <a:pt x="29318" y="137199"/>
                  </a:cubicBezTo>
                  <a:lnTo>
                    <a:pt x="29318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F8E86EA1-2126-4AA1-B62C-9988F8FF7B8B}"/>
                </a:ext>
              </a:extLst>
            </p:cNvPr>
            <p:cNvSpPr/>
            <p:nvPr userDrawn="1"/>
          </p:nvSpPr>
          <p:spPr>
            <a:xfrm>
              <a:off x="681145" y="6688313"/>
              <a:ext cx="49378" cy="47834"/>
            </a:xfrm>
            <a:custGeom>
              <a:avLst/>
              <a:gdLst/>
              <a:ahLst/>
              <a:cxnLst/>
              <a:rect l="l" t="t" r="r" b="b"/>
              <a:pathLst>
                <a:path w="49378" h="47834">
                  <a:moveTo>
                    <a:pt x="24689" y="0"/>
                  </a:moveTo>
                  <a:cubicBezTo>
                    <a:pt x="31547" y="0"/>
                    <a:pt x="37377" y="2325"/>
                    <a:pt x="42177" y="6976"/>
                  </a:cubicBezTo>
                  <a:cubicBezTo>
                    <a:pt x="46978" y="11626"/>
                    <a:pt x="49378" y="17273"/>
                    <a:pt x="49378" y="23917"/>
                  </a:cubicBezTo>
                  <a:cubicBezTo>
                    <a:pt x="49378" y="30561"/>
                    <a:pt x="46978" y="36208"/>
                    <a:pt x="42177" y="40858"/>
                  </a:cubicBezTo>
                  <a:cubicBezTo>
                    <a:pt x="37377" y="45509"/>
                    <a:pt x="31547" y="47834"/>
                    <a:pt x="24689" y="47834"/>
                  </a:cubicBezTo>
                  <a:cubicBezTo>
                    <a:pt x="17831" y="47834"/>
                    <a:pt x="12002" y="45509"/>
                    <a:pt x="7201" y="40858"/>
                  </a:cubicBezTo>
                  <a:cubicBezTo>
                    <a:pt x="2401" y="36208"/>
                    <a:pt x="0" y="30561"/>
                    <a:pt x="0" y="23917"/>
                  </a:cubicBezTo>
                  <a:cubicBezTo>
                    <a:pt x="0" y="17273"/>
                    <a:pt x="2401" y="11626"/>
                    <a:pt x="7201" y="6976"/>
                  </a:cubicBezTo>
                  <a:cubicBezTo>
                    <a:pt x="12002" y="2325"/>
                    <a:pt x="17831" y="0"/>
                    <a:pt x="2468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0572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a.me/message/5VBLH7LG56VXJ1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34;p36">
            <a:extLst>
              <a:ext uri="{FF2B5EF4-FFF2-40B4-BE49-F238E27FC236}">
                <a16:creationId xmlns:a16="http://schemas.microsoft.com/office/drawing/2014/main" id="{00D61F34-9671-4EB3-8D7A-7A0F916D222A}"/>
              </a:ext>
            </a:extLst>
          </p:cNvPr>
          <p:cNvSpPr/>
          <p:nvPr/>
        </p:nvSpPr>
        <p:spPr>
          <a:xfrm>
            <a:off x="681149" y="2111054"/>
            <a:ext cx="3376397" cy="4013975"/>
          </a:xfrm>
          <a:prstGeom prst="roundRect">
            <a:avLst>
              <a:gd name="adj" fmla="val 5811"/>
            </a:avLst>
          </a:prstGeom>
          <a:solidFill>
            <a:srgbClr val="D0B8A8"/>
          </a:solidFill>
          <a:ln>
            <a:noFill/>
          </a:ln>
          <a:effectLst>
            <a:outerShdw blurRad="381000" dist="76200" dir="5400000" algn="ctr" rotWithShape="0">
              <a:srgbClr val="000000">
                <a:alpha val="1490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3" name="Google Shape;135;p36">
            <a:extLst>
              <a:ext uri="{FF2B5EF4-FFF2-40B4-BE49-F238E27FC236}">
                <a16:creationId xmlns:a16="http://schemas.microsoft.com/office/drawing/2014/main" id="{B1C81625-260A-4968-8E92-012A077A408B}"/>
              </a:ext>
            </a:extLst>
          </p:cNvPr>
          <p:cNvSpPr txBox="1"/>
          <p:nvPr/>
        </p:nvSpPr>
        <p:spPr>
          <a:xfrm>
            <a:off x="2033685" y="2824826"/>
            <a:ext cx="1849880" cy="4385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2400" dirty="0">
                <a:latin typeface="Product Sans Black" panose="020B0A03030502040203" pitchFamily="34" charset="0"/>
              </a:rPr>
              <a:t>Dastan</a:t>
            </a:r>
            <a:endParaRPr sz="2400" b="1" kern="0" dirty="0">
              <a:solidFill>
                <a:srgbClr val="262626"/>
              </a:solidFill>
              <a:latin typeface="Product Sans Black" panose="020B0A03030502040203" pitchFamily="34" charset="0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4" name="Google Shape;136;p36">
            <a:extLst>
              <a:ext uri="{FF2B5EF4-FFF2-40B4-BE49-F238E27FC236}">
                <a16:creationId xmlns:a16="http://schemas.microsoft.com/office/drawing/2014/main" id="{4DE89461-706D-41B3-BE51-F56631994880}"/>
              </a:ext>
            </a:extLst>
          </p:cNvPr>
          <p:cNvSpPr txBox="1"/>
          <p:nvPr/>
        </p:nvSpPr>
        <p:spPr>
          <a:xfrm>
            <a:off x="2029520" y="3234824"/>
            <a:ext cx="1850337" cy="309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id" sz="1200" kern="0" dirty="0">
                <a:solidFill>
                  <a:srgbClr val="2C3930"/>
                </a:solidFill>
                <a:latin typeface="Gisha" panose="020B0502040204020203" pitchFamily="34" charset="-79"/>
                <a:ea typeface="Inter"/>
                <a:cs typeface="Gisha" panose="020B0502040204020203" pitchFamily="34" charset="-79"/>
                <a:sym typeface="Inter"/>
              </a:rPr>
              <a:t>Job Title</a:t>
            </a:r>
            <a:endParaRPr kern="0" dirty="0">
              <a:solidFill>
                <a:srgbClr val="2C3930"/>
              </a:solidFill>
              <a:latin typeface="Gisha" panose="020B0502040204020203" pitchFamily="34" charset="-79"/>
              <a:cs typeface="Gisha" panose="020B0502040204020203" pitchFamily="34" charset="-79"/>
              <a:sym typeface="Arial"/>
            </a:endParaRPr>
          </a:p>
        </p:txBody>
      </p:sp>
      <p:sp>
        <p:nvSpPr>
          <p:cNvPr id="5" name="Google Shape;137;p36">
            <a:extLst>
              <a:ext uri="{FF2B5EF4-FFF2-40B4-BE49-F238E27FC236}">
                <a16:creationId xmlns:a16="http://schemas.microsoft.com/office/drawing/2014/main" id="{F88C7BE6-C1A7-4519-ABEE-CE74967171F2}"/>
              </a:ext>
            </a:extLst>
          </p:cNvPr>
          <p:cNvSpPr/>
          <p:nvPr/>
        </p:nvSpPr>
        <p:spPr>
          <a:xfrm>
            <a:off x="4421803" y="2111054"/>
            <a:ext cx="3376397" cy="4013975"/>
          </a:xfrm>
          <a:prstGeom prst="roundRect">
            <a:avLst>
              <a:gd name="adj" fmla="val 5811"/>
            </a:avLst>
          </a:prstGeom>
          <a:solidFill>
            <a:srgbClr val="DFD3C3"/>
          </a:solidFill>
          <a:ln>
            <a:noFill/>
          </a:ln>
          <a:effectLst>
            <a:outerShdw blurRad="508000" dist="165100" dir="5400000" algn="ctr" rotWithShape="0">
              <a:srgbClr val="000000">
                <a:alpha val="9803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6" name="Google Shape;138;p36">
            <a:extLst>
              <a:ext uri="{FF2B5EF4-FFF2-40B4-BE49-F238E27FC236}">
                <a16:creationId xmlns:a16="http://schemas.microsoft.com/office/drawing/2014/main" id="{562B5979-02AC-41FA-A52C-E5FAA641358D}"/>
              </a:ext>
            </a:extLst>
          </p:cNvPr>
          <p:cNvSpPr txBox="1"/>
          <p:nvPr/>
        </p:nvSpPr>
        <p:spPr>
          <a:xfrm>
            <a:off x="5774340" y="2824826"/>
            <a:ext cx="1849880" cy="4385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2400" dirty="0">
                <a:latin typeface="Product Sans Black" panose="020B0A03030502040203" pitchFamily="34" charset="0"/>
              </a:rPr>
              <a:t>Azalea </a:t>
            </a:r>
            <a:endParaRPr sz="2400" b="1" kern="0" dirty="0">
              <a:solidFill>
                <a:srgbClr val="2C3930"/>
              </a:solidFill>
              <a:latin typeface="Product Sans Black" panose="020B0A03030502040203" pitchFamily="34" charset="0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7" name="Google Shape;139;p36">
            <a:extLst>
              <a:ext uri="{FF2B5EF4-FFF2-40B4-BE49-F238E27FC236}">
                <a16:creationId xmlns:a16="http://schemas.microsoft.com/office/drawing/2014/main" id="{65CA3D25-3F0D-4C9C-9646-003DB4F1AE19}"/>
              </a:ext>
            </a:extLst>
          </p:cNvPr>
          <p:cNvSpPr txBox="1"/>
          <p:nvPr/>
        </p:nvSpPr>
        <p:spPr>
          <a:xfrm>
            <a:off x="5770175" y="3234824"/>
            <a:ext cx="1850337" cy="309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id" sz="1200" kern="0">
                <a:solidFill>
                  <a:srgbClr val="2C3930"/>
                </a:solidFill>
                <a:latin typeface="Gisha" panose="020B0502040204020203" pitchFamily="34" charset="-79"/>
                <a:ea typeface="Inter"/>
                <a:cs typeface="Gisha" panose="020B0502040204020203" pitchFamily="34" charset="-79"/>
                <a:sym typeface="Inter"/>
              </a:rPr>
              <a:t>Job Title</a:t>
            </a:r>
            <a:endParaRPr kern="0">
              <a:solidFill>
                <a:srgbClr val="2C3930"/>
              </a:solidFill>
              <a:latin typeface="Gisha" panose="020B0502040204020203" pitchFamily="34" charset="-79"/>
              <a:cs typeface="Gisha" panose="020B0502040204020203" pitchFamily="34" charset="-79"/>
              <a:sym typeface="Arial"/>
            </a:endParaRPr>
          </a:p>
        </p:txBody>
      </p:sp>
      <p:sp>
        <p:nvSpPr>
          <p:cNvPr id="8" name="Google Shape;140;p36">
            <a:extLst>
              <a:ext uri="{FF2B5EF4-FFF2-40B4-BE49-F238E27FC236}">
                <a16:creationId xmlns:a16="http://schemas.microsoft.com/office/drawing/2014/main" id="{14F08B1B-C74A-4A92-A566-ABB1E473DB78}"/>
              </a:ext>
            </a:extLst>
          </p:cNvPr>
          <p:cNvSpPr/>
          <p:nvPr/>
        </p:nvSpPr>
        <p:spPr>
          <a:xfrm>
            <a:off x="8162458" y="2111054"/>
            <a:ext cx="3376397" cy="4013975"/>
          </a:xfrm>
          <a:prstGeom prst="roundRect">
            <a:avLst>
              <a:gd name="adj" fmla="val 5811"/>
            </a:avLst>
          </a:prstGeom>
          <a:solidFill>
            <a:srgbClr val="F8EDE3"/>
          </a:solidFill>
          <a:ln>
            <a:noFill/>
          </a:ln>
          <a:effectLst>
            <a:outerShdw blurRad="381000" dist="76200" dir="5400000" algn="ctr" rotWithShape="0">
              <a:srgbClr val="000000">
                <a:alpha val="1490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9" name="Google Shape;141;p36">
            <a:extLst>
              <a:ext uri="{FF2B5EF4-FFF2-40B4-BE49-F238E27FC236}">
                <a16:creationId xmlns:a16="http://schemas.microsoft.com/office/drawing/2014/main" id="{9333F641-7634-4609-BFB9-EF1312FEBAB2}"/>
              </a:ext>
            </a:extLst>
          </p:cNvPr>
          <p:cNvSpPr txBox="1"/>
          <p:nvPr/>
        </p:nvSpPr>
        <p:spPr>
          <a:xfrm>
            <a:off x="9514994" y="2824826"/>
            <a:ext cx="1849880" cy="4385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2400" dirty="0" err="1">
                <a:latin typeface="Product Sans Black" panose="020B0A03030502040203" pitchFamily="34" charset="0"/>
              </a:rPr>
              <a:t>Pratama</a:t>
            </a:r>
            <a:endParaRPr kern="0" dirty="0">
              <a:solidFill>
                <a:srgbClr val="2C3930"/>
              </a:solidFill>
              <a:latin typeface="Product Sans Black" panose="020B0A03030502040203" pitchFamily="34" charset="0"/>
              <a:cs typeface="Arial"/>
              <a:sym typeface="Arial"/>
            </a:endParaRPr>
          </a:p>
        </p:txBody>
      </p:sp>
      <p:sp>
        <p:nvSpPr>
          <p:cNvPr id="10" name="Google Shape;142;p36">
            <a:extLst>
              <a:ext uri="{FF2B5EF4-FFF2-40B4-BE49-F238E27FC236}">
                <a16:creationId xmlns:a16="http://schemas.microsoft.com/office/drawing/2014/main" id="{18466C3D-86E0-4626-96D9-B564DDFDC381}"/>
              </a:ext>
            </a:extLst>
          </p:cNvPr>
          <p:cNvSpPr txBox="1"/>
          <p:nvPr/>
        </p:nvSpPr>
        <p:spPr>
          <a:xfrm>
            <a:off x="9510830" y="3234824"/>
            <a:ext cx="1850337" cy="309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id" sz="1200" kern="0">
                <a:solidFill>
                  <a:srgbClr val="2C3930"/>
                </a:solidFill>
                <a:latin typeface="Gisha" panose="020B0502040204020203" pitchFamily="34" charset="-79"/>
                <a:ea typeface="Inter"/>
                <a:cs typeface="Gisha" panose="020B0502040204020203" pitchFamily="34" charset="-79"/>
                <a:sym typeface="Inter"/>
              </a:rPr>
              <a:t>Job Title</a:t>
            </a:r>
            <a:endParaRPr kern="0">
              <a:solidFill>
                <a:srgbClr val="2C3930"/>
              </a:solidFill>
              <a:latin typeface="Gisha" panose="020B0502040204020203" pitchFamily="34" charset="-79"/>
              <a:cs typeface="Gisha" panose="020B0502040204020203" pitchFamily="34" charset="-79"/>
              <a:sym typeface="Arial"/>
            </a:endParaRPr>
          </a:p>
        </p:txBody>
      </p:sp>
      <p:sp>
        <p:nvSpPr>
          <p:cNvPr id="11" name="Google Shape;143;p36">
            <a:extLst>
              <a:ext uri="{FF2B5EF4-FFF2-40B4-BE49-F238E27FC236}">
                <a16:creationId xmlns:a16="http://schemas.microsoft.com/office/drawing/2014/main" id="{42548371-C3A9-41F4-8533-57EAFFD2442D}"/>
              </a:ext>
            </a:extLst>
          </p:cNvPr>
          <p:cNvSpPr txBox="1"/>
          <p:nvPr/>
        </p:nvSpPr>
        <p:spPr>
          <a:xfrm>
            <a:off x="1460450" y="682745"/>
            <a:ext cx="9293898" cy="7340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algn="ctr">
              <a:lnSpc>
                <a:spcPct val="90000"/>
              </a:lnSpc>
              <a:buClr>
                <a:srgbClr val="000000"/>
              </a:buClr>
              <a:buFont typeface="Arial"/>
              <a:buNone/>
            </a:pPr>
            <a:r>
              <a:rPr lang="id" sz="4800" b="1" kern="0" dirty="0">
                <a:solidFill>
                  <a:srgbClr val="3F3F3F"/>
                </a:solidFill>
                <a:latin typeface="Product Sans Black" panose="020B0A03030502040203" pitchFamily="34" charset="0"/>
                <a:ea typeface="Red Hat Display"/>
                <a:cs typeface="Red Hat Display"/>
                <a:sym typeface="Red Hat Display"/>
              </a:rPr>
              <a:t>Customer Testimonial </a:t>
            </a:r>
            <a:endParaRPr kern="0" dirty="0">
              <a:solidFill>
                <a:srgbClr val="000000"/>
              </a:solidFill>
              <a:latin typeface="Product Sans Black" panose="020B0A03030502040203" pitchFamily="34" charset="0"/>
              <a:cs typeface="Arial"/>
              <a:sym typeface="Arial"/>
            </a:endParaRPr>
          </a:p>
        </p:txBody>
      </p:sp>
      <p:sp>
        <p:nvSpPr>
          <p:cNvPr id="12" name="Google Shape;144;p36">
            <a:extLst>
              <a:ext uri="{FF2B5EF4-FFF2-40B4-BE49-F238E27FC236}">
                <a16:creationId xmlns:a16="http://schemas.microsoft.com/office/drawing/2014/main" id="{3F2D27CF-40D6-4105-A474-0662F21B6FBB}"/>
              </a:ext>
            </a:extLst>
          </p:cNvPr>
          <p:cNvSpPr txBox="1"/>
          <p:nvPr/>
        </p:nvSpPr>
        <p:spPr>
          <a:xfrm>
            <a:off x="1968865" y="1456756"/>
            <a:ext cx="8282274" cy="309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algn="ctr">
              <a:lnSpc>
                <a:spcPct val="130000"/>
              </a:lnSpc>
              <a:buClr>
                <a:srgbClr val="7F7F7F"/>
              </a:buClr>
              <a:buSzPts val="900"/>
              <a:buFont typeface="Inter"/>
              <a:buNone/>
            </a:pPr>
            <a:r>
              <a:rPr lang="id" sz="1200" kern="0">
                <a:solidFill>
                  <a:srgbClr val="7F7F7F"/>
                </a:solidFill>
                <a:latin typeface="Inter"/>
                <a:ea typeface="Inter"/>
                <a:cs typeface="Inter"/>
                <a:sym typeface="Inter"/>
              </a:rPr>
              <a:t>Lorem ipsum dolor sit amet, consectetur adipiscing elit, sed do eiusmod tempor incididunt ut labore et dolore</a:t>
            </a:r>
            <a:endParaRPr sz="1200" kern="0">
              <a:solidFill>
                <a:srgbClr val="7F7F7F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cxnSp>
        <p:nvCxnSpPr>
          <p:cNvPr id="13" name="Google Shape;145;p36">
            <a:extLst>
              <a:ext uri="{FF2B5EF4-FFF2-40B4-BE49-F238E27FC236}">
                <a16:creationId xmlns:a16="http://schemas.microsoft.com/office/drawing/2014/main" id="{CFBCA013-58E8-4B84-AEF9-6B4376100BF5}"/>
              </a:ext>
            </a:extLst>
          </p:cNvPr>
          <p:cNvCxnSpPr/>
          <p:nvPr/>
        </p:nvCxnSpPr>
        <p:spPr>
          <a:xfrm>
            <a:off x="939928" y="5726122"/>
            <a:ext cx="2858839" cy="0"/>
          </a:xfrm>
          <a:prstGeom prst="straightConnector1">
            <a:avLst/>
          </a:prstGeom>
          <a:noFill/>
          <a:ln w="12700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4" name="Google Shape;146;p36">
            <a:extLst>
              <a:ext uri="{FF2B5EF4-FFF2-40B4-BE49-F238E27FC236}">
                <a16:creationId xmlns:a16="http://schemas.microsoft.com/office/drawing/2014/main" id="{ADC83890-2903-45CC-BD08-2EA4A17CEA1D}"/>
              </a:ext>
            </a:extLst>
          </p:cNvPr>
          <p:cNvSpPr/>
          <p:nvPr/>
        </p:nvSpPr>
        <p:spPr>
          <a:xfrm>
            <a:off x="939928" y="4084182"/>
            <a:ext cx="357017" cy="333974"/>
          </a:xfrm>
          <a:custGeom>
            <a:avLst/>
            <a:gdLst/>
            <a:ahLst/>
            <a:cxnLst/>
            <a:rect l="l" t="t" r="r" b="b"/>
            <a:pathLst>
              <a:path w="395021" h="343815" extrusionOk="0">
                <a:moveTo>
                  <a:pt x="395021" y="0"/>
                </a:moveTo>
                <a:lnTo>
                  <a:pt x="395021" y="70714"/>
                </a:lnTo>
                <a:cubicBezTo>
                  <a:pt x="345440" y="87783"/>
                  <a:pt x="320650" y="123952"/>
                  <a:pt x="320650" y="179223"/>
                </a:cubicBezTo>
                <a:lnTo>
                  <a:pt x="395021" y="179223"/>
                </a:lnTo>
                <a:lnTo>
                  <a:pt x="395021" y="343815"/>
                </a:lnTo>
                <a:lnTo>
                  <a:pt x="242621" y="343815"/>
                </a:lnTo>
                <a:lnTo>
                  <a:pt x="242621" y="179223"/>
                </a:lnTo>
                <a:cubicBezTo>
                  <a:pt x="242621" y="135332"/>
                  <a:pt x="257658" y="96724"/>
                  <a:pt x="287731" y="63399"/>
                </a:cubicBezTo>
                <a:cubicBezTo>
                  <a:pt x="314554" y="34138"/>
                  <a:pt x="350317" y="13005"/>
                  <a:pt x="395021" y="0"/>
                </a:cubicBezTo>
                <a:close/>
                <a:moveTo>
                  <a:pt x="152400" y="0"/>
                </a:moveTo>
                <a:lnTo>
                  <a:pt x="152400" y="70714"/>
                </a:lnTo>
                <a:cubicBezTo>
                  <a:pt x="102819" y="87783"/>
                  <a:pt x="78029" y="123952"/>
                  <a:pt x="78029" y="179223"/>
                </a:cubicBezTo>
                <a:lnTo>
                  <a:pt x="152400" y="179223"/>
                </a:lnTo>
                <a:lnTo>
                  <a:pt x="152400" y="343815"/>
                </a:lnTo>
                <a:lnTo>
                  <a:pt x="0" y="343815"/>
                </a:lnTo>
                <a:lnTo>
                  <a:pt x="0" y="179223"/>
                </a:lnTo>
                <a:cubicBezTo>
                  <a:pt x="0" y="135332"/>
                  <a:pt x="15037" y="96724"/>
                  <a:pt x="45111" y="63399"/>
                </a:cubicBezTo>
                <a:cubicBezTo>
                  <a:pt x="71933" y="34138"/>
                  <a:pt x="107696" y="13005"/>
                  <a:pt x="152400" y="0"/>
                </a:cubicBezTo>
                <a:close/>
              </a:path>
            </a:pathLst>
          </a:custGeom>
          <a:solidFill>
            <a:srgbClr val="2C3930"/>
          </a:solidFill>
          <a:ln>
            <a:noFill/>
          </a:ln>
          <a:effectLst>
            <a:outerShdw blurRad="444500" dist="254000" dir="8100000" algn="tr" rotWithShape="0">
              <a:srgbClr val="000000">
                <a:alpha val="11764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4400" b="0" i="0" u="none" strike="noStrike" kern="0" cap="none" spc="0" normalizeH="0" baseline="0" noProof="0">
              <a:ln>
                <a:noFill/>
              </a:ln>
              <a:solidFill>
                <a:srgbClr val="C39154"/>
              </a:solidFill>
              <a:effectLst/>
              <a:uLnTx/>
              <a:uFillTx/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15" name="Google Shape;147;p36">
            <a:extLst>
              <a:ext uri="{FF2B5EF4-FFF2-40B4-BE49-F238E27FC236}">
                <a16:creationId xmlns:a16="http://schemas.microsoft.com/office/drawing/2014/main" id="{F35DCA93-FCF3-4911-AC03-89445768EBCD}"/>
              </a:ext>
            </a:extLst>
          </p:cNvPr>
          <p:cNvSpPr/>
          <p:nvPr/>
        </p:nvSpPr>
        <p:spPr>
          <a:xfrm>
            <a:off x="1024726" y="4437934"/>
            <a:ext cx="2858839" cy="1137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id" sz="1200" i="1" kern="0" dirty="0">
                <a:solidFill>
                  <a:srgbClr val="595959"/>
                </a:solidFill>
                <a:latin typeface="Gisha" panose="020B0502040204020203" pitchFamily="34" charset="-79"/>
                <a:ea typeface="Inter"/>
                <a:cs typeface="Gisha" panose="020B0502040204020203" pitchFamily="34" charset="-79"/>
                <a:sym typeface="Inter"/>
              </a:rPr>
              <a:t>Lorem ipsum dolor sit amet, consectetur adipiscing elit, sed do eiusmod tempor incididunt ut labore et dolore magna aliqua. Ut enim ad</a:t>
            </a:r>
            <a:endParaRPr kern="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  <a:sym typeface="Arial"/>
            </a:endParaRPr>
          </a:p>
        </p:txBody>
      </p:sp>
      <p:cxnSp>
        <p:nvCxnSpPr>
          <p:cNvPr id="16" name="Google Shape;148;p36">
            <a:extLst>
              <a:ext uri="{FF2B5EF4-FFF2-40B4-BE49-F238E27FC236}">
                <a16:creationId xmlns:a16="http://schemas.microsoft.com/office/drawing/2014/main" id="{219D117F-9BDB-4DE4-99D2-064680C98ED8}"/>
              </a:ext>
            </a:extLst>
          </p:cNvPr>
          <p:cNvCxnSpPr/>
          <p:nvPr/>
        </p:nvCxnSpPr>
        <p:spPr>
          <a:xfrm>
            <a:off x="4680583" y="5726122"/>
            <a:ext cx="2858839" cy="0"/>
          </a:xfrm>
          <a:prstGeom prst="straightConnector1">
            <a:avLst/>
          </a:prstGeom>
          <a:noFill/>
          <a:ln w="12700" cap="flat" cmpd="sng">
            <a:solidFill>
              <a:srgbClr val="FFFFF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7" name="Google Shape;149;p36">
            <a:extLst>
              <a:ext uri="{FF2B5EF4-FFF2-40B4-BE49-F238E27FC236}">
                <a16:creationId xmlns:a16="http://schemas.microsoft.com/office/drawing/2014/main" id="{224D2EA5-F949-4BC1-9817-DC0B4FE7E0D5}"/>
              </a:ext>
            </a:extLst>
          </p:cNvPr>
          <p:cNvSpPr/>
          <p:nvPr/>
        </p:nvSpPr>
        <p:spPr>
          <a:xfrm>
            <a:off x="4680583" y="4084182"/>
            <a:ext cx="357017" cy="333974"/>
          </a:xfrm>
          <a:custGeom>
            <a:avLst/>
            <a:gdLst/>
            <a:ahLst/>
            <a:cxnLst/>
            <a:rect l="l" t="t" r="r" b="b"/>
            <a:pathLst>
              <a:path w="395021" h="343815" extrusionOk="0">
                <a:moveTo>
                  <a:pt x="395021" y="0"/>
                </a:moveTo>
                <a:lnTo>
                  <a:pt x="395021" y="70714"/>
                </a:lnTo>
                <a:cubicBezTo>
                  <a:pt x="345440" y="87783"/>
                  <a:pt x="320650" y="123952"/>
                  <a:pt x="320650" y="179223"/>
                </a:cubicBezTo>
                <a:lnTo>
                  <a:pt x="395021" y="179223"/>
                </a:lnTo>
                <a:lnTo>
                  <a:pt x="395021" y="343815"/>
                </a:lnTo>
                <a:lnTo>
                  <a:pt x="242621" y="343815"/>
                </a:lnTo>
                <a:lnTo>
                  <a:pt x="242621" y="179223"/>
                </a:lnTo>
                <a:cubicBezTo>
                  <a:pt x="242621" y="135332"/>
                  <a:pt x="257658" y="96724"/>
                  <a:pt x="287731" y="63399"/>
                </a:cubicBezTo>
                <a:cubicBezTo>
                  <a:pt x="314554" y="34138"/>
                  <a:pt x="350317" y="13005"/>
                  <a:pt x="395021" y="0"/>
                </a:cubicBezTo>
                <a:close/>
                <a:moveTo>
                  <a:pt x="152400" y="0"/>
                </a:moveTo>
                <a:lnTo>
                  <a:pt x="152400" y="70714"/>
                </a:lnTo>
                <a:cubicBezTo>
                  <a:pt x="102819" y="87783"/>
                  <a:pt x="78029" y="123952"/>
                  <a:pt x="78029" y="179223"/>
                </a:cubicBezTo>
                <a:lnTo>
                  <a:pt x="152400" y="179223"/>
                </a:lnTo>
                <a:lnTo>
                  <a:pt x="152400" y="343815"/>
                </a:lnTo>
                <a:lnTo>
                  <a:pt x="0" y="343815"/>
                </a:lnTo>
                <a:lnTo>
                  <a:pt x="0" y="179223"/>
                </a:lnTo>
                <a:cubicBezTo>
                  <a:pt x="0" y="135332"/>
                  <a:pt x="15037" y="96724"/>
                  <a:pt x="45111" y="63399"/>
                </a:cubicBezTo>
                <a:cubicBezTo>
                  <a:pt x="71933" y="34138"/>
                  <a:pt x="107696" y="13005"/>
                  <a:pt x="152400" y="0"/>
                </a:cubicBezTo>
                <a:close/>
              </a:path>
            </a:pathLst>
          </a:custGeom>
          <a:solidFill>
            <a:srgbClr val="2C3930"/>
          </a:solidFill>
          <a:ln>
            <a:noFill/>
          </a:ln>
          <a:effectLst>
            <a:outerShdw blurRad="444500" dist="254000" dir="8100000" algn="tr" rotWithShape="0">
              <a:srgbClr val="000000">
                <a:alpha val="11764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4400" b="0" i="0" u="none" strike="noStrike" kern="0" cap="none" spc="0" normalizeH="0" baseline="0" noProof="0">
              <a:ln>
                <a:noFill/>
              </a:ln>
              <a:solidFill>
                <a:srgbClr val="2C3930"/>
              </a:solidFill>
              <a:effectLst/>
              <a:uLnTx/>
              <a:uFillTx/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18" name="Google Shape;150;p36">
            <a:extLst>
              <a:ext uri="{FF2B5EF4-FFF2-40B4-BE49-F238E27FC236}">
                <a16:creationId xmlns:a16="http://schemas.microsoft.com/office/drawing/2014/main" id="{60AF83B5-F552-4C23-82AE-D0371B28E6D5}"/>
              </a:ext>
            </a:extLst>
          </p:cNvPr>
          <p:cNvSpPr/>
          <p:nvPr/>
        </p:nvSpPr>
        <p:spPr>
          <a:xfrm>
            <a:off x="4765380" y="4437934"/>
            <a:ext cx="2858839" cy="1137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id" sz="1200" i="1" kern="0">
                <a:solidFill>
                  <a:srgbClr val="2C3930"/>
                </a:solidFill>
                <a:latin typeface="Gisha" panose="020B0502040204020203" pitchFamily="34" charset="-79"/>
                <a:ea typeface="Inter"/>
                <a:cs typeface="Gisha" panose="020B0502040204020203" pitchFamily="34" charset="-79"/>
                <a:sym typeface="Inter"/>
              </a:rPr>
              <a:t>Lorem ipsum dolor sit amet, consectetur adipiscing elit, sed do eiusmod tempor incididunt ut labore et dolore magna aliqua. Ut enim ad</a:t>
            </a:r>
            <a:endParaRPr kern="0">
              <a:solidFill>
                <a:srgbClr val="2C3930"/>
              </a:solidFill>
              <a:latin typeface="Gisha" panose="020B0502040204020203" pitchFamily="34" charset="-79"/>
              <a:cs typeface="Gisha" panose="020B0502040204020203" pitchFamily="34" charset="-79"/>
              <a:sym typeface="Arial"/>
            </a:endParaRPr>
          </a:p>
        </p:txBody>
      </p:sp>
      <p:cxnSp>
        <p:nvCxnSpPr>
          <p:cNvPr id="19" name="Google Shape;151;p36">
            <a:extLst>
              <a:ext uri="{FF2B5EF4-FFF2-40B4-BE49-F238E27FC236}">
                <a16:creationId xmlns:a16="http://schemas.microsoft.com/office/drawing/2014/main" id="{9DFC0E72-8079-4CB4-B347-DBF60A3409E0}"/>
              </a:ext>
            </a:extLst>
          </p:cNvPr>
          <p:cNvCxnSpPr/>
          <p:nvPr/>
        </p:nvCxnSpPr>
        <p:spPr>
          <a:xfrm>
            <a:off x="8421237" y="5726122"/>
            <a:ext cx="2858839" cy="0"/>
          </a:xfrm>
          <a:prstGeom prst="straightConnector1">
            <a:avLst/>
          </a:prstGeom>
          <a:noFill/>
          <a:ln w="12700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0" name="Google Shape;152;p36">
            <a:extLst>
              <a:ext uri="{FF2B5EF4-FFF2-40B4-BE49-F238E27FC236}">
                <a16:creationId xmlns:a16="http://schemas.microsoft.com/office/drawing/2014/main" id="{0F8511FF-B20A-484F-A203-E52A5B0F2C96}"/>
              </a:ext>
            </a:extLst>
          </p:cNvPr>
          <p:cNvSpPr/>
          <p:nvPr/>
        </p:nvSpPr>
        <p:spPr>
          <a:xfrm>
            <a:off x="8421237" y="4084182"/>
            <a:ext cx="357017" cy="333974"/>
          </a:xfrm>
          <a:custGeom>
            <a:avLst/>
            <a:gdLst/>
            <a:ahLst/>
            <a:cxnLst/>
            <a:rect l="l" t="t" r="r" b="b"/>
            <a:pathLst>
              <a:path w="395021" h="343815" extrusionOk="0">
                <a:moveTo>
                  <a:pt x="395021" y="0"/>
                </a:moveTo>
                <a:lnTo>
                  <a:pt x="395021" y="70714"/>
                </a:lnTo>
                <a:cubicBezTo>
                  <a:pt x="345440" y="87783"/>
                  <a:pt x="320650" y="123952"/>
                  <a:pt x="320650" y="179223"/>
                </a:cubicBezTo>
                <a:lnTo>
                  <a:pt x="395021" y="179223"/>
                </a:lnTo>
                <a:lnTo>
                  <a:pt x="395021" y="343815"/>
                </a:lnTo>
                <a:lnTo>
                  <a:pt x="242621" y="343815"/>
                </a:lnTo>
                <a:lnTo>
                  <a:pt x="242621" y="179223"/>
                </a:lnTo>
                <a:cubicBezTo>
                  <a:pt x="242621" y="135332"/>
                  <a:pt x="257658" y="96724"/>
                  <a:pt x="287731" y="63399"/>
                </a:cubicBezTo>
                <a:cubicBezTo>
                  <a:pt x="314554" y="34138"/>
                  <a:pt x="350317" y="13005"/>
                  <a:pt x="395021" y="0"/>
                </a:cubicBezTo>
                <a:close/>
                <a:moveTo>
                  <a:pt x="152400" y="0"/>
                </a:moveTo>
                <a:lnTo>
                  <a:pt x="152400" y="70714"/>
                </a:lnTo>
                <a:cubicBezTo>
                  <a:pt x="102819" y="87783"/>
                  <a:pt x="78029" y="123952"/>
                  <a:pt x="78029" y="179223"/>
                </a:cubicBezTo>
                <a:lnTo>
                  <a:pt x="152400" y="179223"/>
                </a:lnTo>
                <a:lnTo>
                  <a:pt x="152400" y="343815"/>
                </a:lnTo>
                <a:lnTo>
                  <a:pt x="0" y="343815"/>
                </a:lnTo>
                <a:lnTo>
                  <a:pt x="0" y="179223"/>
                </a:lnTo>
                <a:cubicBezTo>
                  <a:pt x="0" y="135332"/>
                  <a:pt x="15037" y="96724"/>
                  <a:pt x="45111" y="63399"/>
                </a:cubicBezTo>
                <a:cubicBezTo>
                  <a:pt x="71933" y="34138"/>
                  <a:pt x="107696" y="13005"/>
                  <a:pt x="152400" y="0"/>
                </a:cubicBezTo>
                <a:close/>
              </a:path>
            </a:pathLst>
          </a:custGeom>
          <a:solidFill>
            <a:srgbClr val="2C3930"/>
          </a:solidFill>
          <a:ln>
            <a:noFill/>
          </a:ln>
          <a:effectLst>
            <a:outerShdw blurRad="444500" dist="254000" dir="8100000" algn="tr" rotWithShape="0">
              <a:srgbClr val="000000">
                <a:alpha val="11764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4400" b="0" i="0" u="none" strike="noStrike" kern="0" cap="none" spc="0" normalizeH="0" baseline="0" noProof="0">
              <a:ln>
                <a:noFill/>
              </a:ln>
              <a:solidFill>
                <a:srgbClr val="2C3930"/>
              </a:solidFill>
              <a:effectLst/>
              <a:uLnTx/>
              <a:uFillTx/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21" name="Google Shape;153;p36">
            <a:extLst>
              <a:ext uri="{FF2B5EF4-FFF2-40B4-BE49-F238E27FC236}">
                <a16:creationId xmlns:a16="http://schemas.microsoft.com/office/drawing/2014/main" id="{EBEC1E6F-750F-420A-9382-A938E6FA530F}"/>
              </a:ext>
            </a:extLst>
          </p:cNvPr>
          <p:cNvSpPr/>
          <p:nvPr/>
        </p:nvSpPr>
        <p:spPr>
          <a:xfrm>
            <a:off x="8506036" y="4437934"/>
            <a:ext cx="2858839" cy="1137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id" sz="1200" i="1" kern="0">
                <a:solidFill>
                  <a:srgbClr val="2C3930"/>
                </a:solidFill>
                <a:latin typeface="Gisha" panose="020B0502040204020203" pitchFamily="34" charset="-79"/>
                <a:ea typeface="Inter"/>
                <a:cs typeface="Gisha" panose="020B0502040204020203" pitchFamily="34" charset="-79"/>
                <a:sym typeface="Inter"/>
              </a:rPr>
              <a:t>Lorem ipsum dolor sit amet, consectetur adipiscing elit, sed do eiusmod tempor incididunt ut labore et dolore magna aliqua. Ut enim ad</a:t>
            </a:r>
            <a:endParaRPr kern="0">
              <a:solidFill>
                <a:srgbClr val="2C3930"/>
              </a:solidFill>
              <a:latin typeface="Gisha" panose="020B0502040204020203" pitchFamily="34" charset="-79"/>
              <a:cs typeface="Gisha" panose="020B0502040204020203" pitchFamily="34" charset="-79"/>
              <a:sym typeface="Arial"/>
            </a:endParaRPr>
          </a:p>
        </p:txBody>
      </p:sp>
      <p:pic>
        <p:nvPicPr>
          <p:cNvPr id="22" name="Google Shape;154;p36">
            <a:extLst>
              <a:ext uri="{FF2B5EF4-FFF2-40B4-BE49-F238E27FC236}">
                <a16:creationId xmlns:a16="http://schemas.microsoft.com/office/drawing/2014/main" id="{FD739695-13B2-40CE-9C7A-B9A0C8DD57E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21834" r="21834"/>
          <a:stretch/>
        </p:blipFill>
        <p:spPr>
          <a:xfrm>
            <a:off x="913246" y="2614937"/>
            <a:ext cx="1085635" cy="1166819"/>
          </a:xfrm>
          <a:prstGeom prst="ellipse">
            <a:avLst/>
          </a:prstGeom>
          <a:noFill/>
          <a:ln>
            <a:noFill/>
          </a:ln>
        </p:spPr>
      </p:pic>
      <p:pic>
        <p:nvPicPr>
          <p:cNvPr id="23" name="Google Shape;155;p36">
            <a:extLst>
              <a:ext uri="{FF2B5EF4-FFF2-40B4-BE49-F238E27FC236}">
                <a16:creationId xmlns:a16="http://schemas.microsoft.com/office/drawing/2014/main" id="{FBB2D307-AE47-4B4E-ADB5-794EE8D9E076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21875" r="21874"/>
          <a:stretch/>
        </p:blipFill>
        <p:spPr>
          <a:xfrm>
            <a:off x="4653900" y="2614937"/>
            <a:ext cx="1085635" cy="1166819"/>
          </a:xfrm>
          <a:prstGeom prst="ellipse">
            <a:avLst/>
          </a:prstGeom>
          <a:noFill/>
          <a:ln>
            <a:noFill/>
          </a:ln>
        </p:spPr>
      </p:pic>
      <p:pic>
        <p:nvPicPr>
          <p:cNvPr id="24" name="Google Shape;156;p36">
            <a:extLst>
              <a:ext uri="{FF2B5EF4-FFF2-40B4-BE49-F238E27FC236}">
                <a16:creationId xmlns:a16="http://schemas.microsoft.com/office/drawing/2014/main" id="{5110C201-E6BD-4411-831F-5EE15F847002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21875" r="21874"/>
          <a:stretch/>
        </p:blipFill>
        <p:spPr>
          <a:xfrm>
            <a:off x="8394555" y="2614937"/>
            <a:ext cx="1085635" cy="1166819"/>
          </a:xfrm>
          <a:prstGeom prst="ellipse">
            <a:avLst/>
          </a:prstGeom>
          <a:noFill/>
          <a:ln>
            <a:noFill/>
          </a:ln>
        </p:spPr>
      </p:pic>
      <p:grpSp>
        <p:nvGrpSpPr>
          <p:cNvPr id="28" name="Group 27">
            <a:extLst>
              <a:ext uri="{FF2B5EF4-FFF2-40B4-BE49-F238E27FC236}">
                <a16:creationId xmlns:a16="http://schemas.microsoft.com/office/drawing/2014/main" id="{30908F95-AAF1-48E2-9A11-82741126AC47}"/>
              </a:ext>
            </a:extLst>
          </p:cNvPr>
          <p:cNvGrpSpPr/>
          <p:nvPr/>
        </p:nvGrpSpPr>
        <p:grpSpPr>
          <a:xfrm>
            <a:off x="1003990" y="2762158"/>
            <a:ext cx="872665" cy="922994"/>
            <a:chOff x="2025651" y="314326"/>
            <a:chExt cx="1127125" cy="1358900"/>
          </a:xfrm>
        </p:grpSpPr>
        <p:sp>
          <p:nvSpPr>
            <p:cNvPr id="29" name="Freeform 7">
              <a:extLst>
                <a:ext uri="{FF2B5EF4-FFF2-40B4-BE49-F238E27FC236}">
                  <a16:creationId xmlns:a16="http://schemas.microsoft.com/office/drawing/2014/main" id="{D23A6B7F-8674-4532-8D00-AC4C84523E7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25651" y="844551"/>
              <a:ext cx="131763" cy="273050"/>
            </a:xfrm>
            <a:custGeom>
              <a:avLst/>
              <a:gdLst>
                <a:gd name="T0" fmla="*/ 27 w 31"/>
                <a:gd name="T1" fmla="*/ 19 h 64"/>
                <a:gd name="T2" fmla="*/ 9 w 31"/>
                <a:gd name="T3" fmla="*/ 53 h 64"/>
                <a:gd name="T4" fmla="*/ 31 w 31"/>
                <a:gd name="T5" fmla="*/ 48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64">
                  <a:moveTo>
                    <a:pt x="27" y="19"/>
                  </a:moveTo>
                  <a:cubicBezTo>
                    <a:pt x="6" y="0"/>
                    <a:pt x="0" y="40"/>
                    <a:pt x="9" y="53"/>
                  </a:cubicBezTo>
                  <a:cubicBezTo>
                    <a:pt x="16" y="64"/>
                    <a:pt x="30" y="64"/>
                    <a:pt x="31" y="4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8">
              <a:extLst>
                <a:ext uri="{FF2B5EF4-FFF2-40B4-BE49-F238E27FC236}">
                  <a16:creationId xmlns:a16="http://schemas.microsoft.com/office/drawing/2014/main" id="{DF898083-7800-46DB-B931-7DBFEF50CADA}"/>
                </a:ext>
              </a:extLst>
            </p:cNvPr>
            <p:cNvSpPr>
              <a:spLocks/>
            </p:cNvSpPr>
            <p:nvPr/>
          </p:nvSpPr>
          <p:spPr bwMode="auto">
            <a:xfrm>
              <a:off x="2028826" y="882651"/>
              <a:ext cx="136525" cy="225425"/>
            </a:xfrm>
            <a:custGeom>
              <a:avLst/>
              <a:gdLst>
                <a:gd name="T0" fmla="*/ 20 w 32"/>
                <a:gd name="T1" fmla="*/ 53 h 53"/>
                <a:gd name="T2" fmla="*/ 6 w 32"/>
                <a:gd name="T3" fmla="*/ 45 h 53"/>
                <a:gd name="T4" fmla="*/ 9 w 32"/>
                <a:gd name="T5" fmla="*/ 5 h 53"/>
                <a:gd name="T6" fmla="*/ 27 w 32"/>
                <a:gd name="T7" fmla="*/ 8 h 53"/>
                <a:gd name="T8" fmla="*/ 27 w 32"/>
                <a:gd name="T9" fmla="*/ 11 h 53"/>
                <a:gd name="T10" fmla="*/ 24 w 32"/>
                <a:gd name="T11" fmla="*/ 11 h 53"/>
                <a:gd name="T12" fmla="*/ 12 w 32"/>
                <a:gd name="T13" fmla="*/ 8 h 53"/>
                <a:gd name="T14" fmla="*/ 9 w 32"/>
                <a:gd name="T15" fmla="*/ 42 h 53"/>
                <a:gd name="T16" fmla="*/ 22 w 32"/>
                <a:gd name="T17" fmla="*/ 49 h 53"/>
                <a:gd name="T18" fmla="*/ 28 w 32"/>
                <a:gd name="T19" fmla="*/ 39 h 53"/>
                <a:gd name="T20" fmla="*/ 30 w 32"/>
                <a:gd name="T21" fmla="*/ 37 h 53"/>
                <a:gd name="T22" fmla="*/ 32 w 32"/>
                <a:gd name="T23" fmla="*/ 39 h 53"/>
                <a:gd name="T24" fmla="*/ 23 w 32"/>
                <a:gd name="T25" fmla="*/ 53 h 53"/>
                <a:gd name="T26" fmla="*/ 20 w 32"/>
                <a:gd name="T27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" h="53">
                  <a:moveTo>
                    <a:pt x="20" y="53"/>
                  </a:moveTo>
                  <a:cubicBezTo>
                    <a:pt x="15" y="53"/>
                    <a:pt x="10" y="50"/>
                    <a:pt x="6" y="45"/>
                  </a:cubicBezTo>
                  <a:cubicBezTo>
                    <a:pt x="0" y="35"/>
                    <a:pt x="1" y="12"/>
                    <a:pt x="9" y="5"/>
                  </a:cubicBezTo>
                  <a:cubicBezTo>
                    <a:pt x="12" y="3"/>
                    <a:pt x="18" y="0"/>
                    <a:pt x="27" y="8"/>
                  </a:cubicBezTo>
                  <a:cubicBezTo>
                    <a:pt x="28" y="9"/>
                    <a:pt x="28" y="10"/>
                    <a:pt x="27" y="11"/>
                  </a:cubicBezTo>
                  <a:cubicBezTo>
                    <a:pt x="26" y="12"/>
                    <a:pt x="25" y="12"/>
                    <a:pt x="24" y="11"/>
                  </a:cubicBezTo>
                  <a:cubicBezTo>
                    <a:pt x="19" y="6"/>
                    <a:pt x="15" y="5"/>
                    <a:pt x="12" y="8"/>
                  </a:cubicBezTo>
                  <a:cubicBezTo>
                    <a:pt x="5" y="14"/>
                    <a:pt x="4" y="34"/>
                    <a:pt x="9" y="42"/>
                  </a:cubicBezTo>
                  <a:cubicBezTo>
                    <a:pt x="13" y="48"/>
                    <a:pt x="18" y="50"/>
                    <a:pt x="22" y="49"/>
                  </a:cubicBezTo>
                  <a:cubicBezTo>
                    <a:pt x="25" y="48"/>
                    <a:pt x="28" y="45"/>
                    <a:pt x="28" y="39"/>
                  </a:cubicBezTo>
                  <a:cubicBezTo>
                    <a:pt x="28" y="38"/>
                    <a:pt x="29" y="37"/>
                    <a:pt x="30" y="37"/>
                  </a:cubicBezTo>
                  <a:cubicBezTo>
                    <a:pt x="31" y="37"/>
                    <a:pt x="32" y="38"/>
                    <a:pt x="32" y="39"/>
                  </a:cubicBezTo>
                  <a:cubicBezTo>
                    <a:pt x="31" y="47"/>
                    <a:pt x="28" y="52"/>
                    <a:pt x="23" y="53"/>
                  </a:cubicBezTo>
                  <a:cubicBezTo>
                    <a:pt x="22" y="53"/>
                    <a:pt x="21" y="53"/>
                    <a:pt x="20" y="53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9">
              <a:extLst>
                <a:ext uri="{FF2B5EF4-FFF2-40B4-BE49-F238E27FC236}">
                  <a16:creationId xmlns:a16="http://schemas.microsoft.com/office/drawing/2014/main" id="{63586814-3142-48FF-9B62-49F6FB82515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1013" y="844551"/>
              <a:ext cx="131763" cy="273050"/>
            </a:xfrm>
            <a:custGeom>
              <a:avLst/>
              <a:gdLst>
                <a:gd name="T0" fmla="*/ 4 w 31"/>
                <a:gd name="T1" fmla="*/ 19 h 64"/>
                <a:gd name="T2" fmla="*/ 22 w 31"/>
                <a:gd name="T3" fmla="*/ 53 h 64"/>
                <a:gd name="T4" fmla="*/ 0 w 31"/>
                <a:gd name="T5" fmla="*/ 48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64">
                  <a:moveTo>
                    <a:pt x="4" y="19"/>
                  </a:moveTo>
                  <a:cubicBezTo>
                    <a:pt x="25" y="0"/>
                    <a:pt x="31" y="40"/>
                    <a:pt x="22" y="53"/>
                  </a:cubicBezTo>
                  <a:cubicBezTo>
                    <a:pt x="15" y="64"/>
                    <a:pt x="1" y="64"/>
                    <a:pt x="0" y="4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10">
              <a:extLst>
                <a:ext uri="{FF2B5EF4-FFF2-40B4-BE49-F238E27FC236}">
                  <a16:creationId xmlns:a16="http://schemas.microsoft.com/office/drawing/2014/main" id="{9A25C7DB-C053-41D2-A78F-0AC3825430E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3076" y="882651"/>
              <a:ext cx="134938" cy="225425"/>
            </a:xfrm>
            <a:custGeom>
              <a:avLst/>
              <a:gdLst>
                <a:gd name="T0" fmla="*/ 12 w 32"/>
                <a:gd name="T1" fmla="*/ 53 h 53"/>
                <a:gd name="T2" fmla="*/ 9 w 32"/>
                <a:gd name="T3" fmla="*/ 53 h 53"/>
                <a:gd name="T4" fmla="*/ 0 w 32"/>
                <a:gd name="T5" fmla="*/ 39 h 53"/>
                <a:gd name="T6" fmla="*/ 2 w 32"/>
                <a:gd name="T7" fmla="*/ 37 h 53"/>
                <a:gd name="T8" fmla="*/ 4 w 32"/>
                <a:gd name="T9" fmla="*/ 39 h 53"/>
                <a:gd name="T10" fmla="*/ 10 w 32"/>
                <a:gd name="T11" fmla="*/ 49 h 53"/>
                <a:gd name="T12" fmla="*/ 23 w 32"/>
                <a:gd name="T13" fmla="*/ 42 h 53"/>
                <a:gd name="T14" fmla="*/ 20 w 32"/>
                <a:gd name="T15" fmla="*/ 8 h 53"/>
                <a:gd name="T16" fmla="*/ 8 w 32"/>
                <a:gd name="T17" fmla="*/ 11 h 53"/>
                <a:gd name="T18" fmla="*/ 5 w 32"/>
                <a:gd name="T19" fmla="*/ 11 h 53"/>
                <a:gd name="T20" fmla="*/ 5 w 32"/>
                <a:gd name="T21" fmla="*/ 8 h 53"/>
                <a:gd name="T22" fmla="*/ 23 w 32"/>
                <a:gd name="T23" fmla="*/ 5 h 53"/>
                <a:gd name="T24" fmla="*/ 26 w 32"/>
                <a:gd name="T25" fmla="*/ 45 h 53"/>
                <a:gd name="T26" fmla="*/ 12 w 32"/>
                <a:gd name="T27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" h="53">
                  <a:moveTo>
                    <a:pt x="12" y="53"/>
                  </a:moveTo>
                  <a:cubicBezTo>
                    <a:pt x="11" y="53"/>
                    <a:pt x="10" y="53"/>
                    <a:pt x="9" y="53"/>
                  </a:cubicBezTo>
                  <a:cubicBezTo>
                    <a:pt x="4" y="52"/>
                    <a:pt x="0" y="47"/>
                    <a:pt x="0" y="39"/>
                  </a:cubicBezTo>
                  <a:cubicBezTo>
                    <a:pt x="0" y="38"/>
                    <a:pt x="1" y="37"/>
                    <a:pt x="2" y="37"/>
                  </a:cubicBezTo>
                  <a:cubicBezTo>
                    <a:pt x="3" y="37"/>
                    <a:pt x="4" y="38"/>
                    <a:pt x="4" y="39"/>
                  </a:cubicBezTo>
                  <a:cubicBezTo>
                    <a:pt x="4" y="45"/>
                    <a:pt x="7" y="48"/>
                    <a:pt x="10" y="49"/>
                  </a:cubicBezTo>
                  <a:cubicBezTo>
                    <a:pt x="14" y="50"/>
                    <a:pt x="19" y="48"/>
                    <a:pt x="23" y="42"/>
                  </a:cubicBezTo>
                  <a:cubicBezTo>
                    <a:pt x="28" y="34"/>
                    <a:pt x="27" y="14"/>
                    <a:pt x="20" y="8"/>
                  </a:cubicBezTo>
                  <a:cubicBezTo>
                    <a:pt x="17" y="5"/>
                    <a:pt x="13" y="6"/>
                    <a:pt x="8" y="11"/>
                  </a:cubicBezTo>
                  <a:cubicBezTo>
                    <a:pt x="7" y="12"/>
                    <a:pt x="6" y="12"/>
                    <a:pt x="5" y="11"/>
                  </a:cubicBezTo>
                  <a:cubicBezTo>
                    <a:pt x="4" y="10"/>
                    <a:pt x="4" y="9"/>
                    <a:pt x="5" y="8"/>
                  </a:cubicBezTo>
                  <a:cubicBezTo>
                    <a:pt x="14" y="0"/>
                    <a:pt x="20" y="3"/>
                    <a:pt x="23" y="5"/>
                  </a:cubicBezTo>
                  <a:cubicBezTo>
                    <a:pt x="31" y="12"/>
                    <a:pt x="32" y="35"/>
                    <a:pt x="26" y="45"/>
                  </a:cubicBezTo>
                  <a:cubicBezTo>
                    <a:pt x="22" y="50"/>
                    <a:pt x="17" y="53"/>
                    <a:pt x="12" y="53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11">
              <a:extLst>
                <a:ext uri="{FF2B5EF4-FFF2-40B4-BE49-F238E27FC236}">
                  <a16:creationId xmlns:a16="http://schemas.microsoft.com/office/drawing/2014/main" id="{EE0B6436-3CD8-44A0-89D9-F8B96B5B37F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25651" y="381001"/>
              <a:ext cx="1066800" cy="1292225"/>
            </a:xfrm>
            <a:custGeom>
              <a:avLst/>
              <a:gdLst>
                <a:gd name="T0" fmla="*/ 238 w 252"/>
                <a:gd name="T1" fmla="*/ 191 h 304"/>
                <a:gd name="T2" fmla="*/ 229 w 252"/>
                <a:gd name="T3" fmla="*/ 39 h 304"/>
                <a:gd name="T4" fmla="*/ 94 w 252"/>
                <a:gd name="T5" fmla="*/ 9 h 304"/>
                <a:gd name="T6" fmla="*/ 55 w 252"/>
                <a:gd name="T7" fmla="*/ 243 h 304"/>
                <a:gd name="T8" fmla="*/ 168 w 252"/>
                <a:gd name="T9" fmla="*/ 289 h 304"/>
                <a:gd name="T10" fmla="*/ 238 w 252"/>
                <a:gd name="T11" fmla="*/ 191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2" h="304">
                  <a:moveTo>
                    <a:pt x="238" y="191"/>
                  </a:moveTo>
                  <a:cubicBezTo>
                    <a:pt x="242" y="148"/>
                    <a:pt x="252" y="79"/>
                    <a:pt x="229" y="39"/>
                  </a:cubicBezTo>
                  <a:cubicBezTo>
                    <a:pt x="208" y="3"/>
                    <a:pt x="136" y="0"/>
                    <a:pt x="94" y="9"/>
                  </a:cubicBezTo>
                  <a:cubicBezTo>
                    <a:pt x="0" y="30"/>
                    <a:pt x="17" y="191"/>
                    <a:pt x="55" y="243"/>
                  </a:cubicBezTo>
                  <a:cubicBezTo>
                    <a:pt x="79" y="276"/>
                    <a:pt x="119" y="304"/>
                    <a:pt x="168" y="289"/>
                  </a:cubicBezTo>
                  <a:cubicBezTo>
                    <a:pt x="207" y="277"/>
                    <a:pt x="235" y="223"/>
                    <a:pt x="238" y="19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12">
              <a:extLst>
                <a:ext uri="{FF2B5EF4-FFF2-40B4-BE49-F238E27FC236}">
                  <a16:creationId xmlns:a16="http://schemas.microsoft.com/office/drawing/2014/main" id="{981F1796-AB11-43C5-AD0B-C4F3185D6DE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76451" y="393701"/>
              <a:ext cx="1016000" cy="1241425"/>
            </a:xfrm>
            <a:custGeom>
              <a:avLst/>
              <a:gdLst>
                <a:gd name="T0" fmla="*/ 130 w 240"/>
                <a:gd name="T1" fmla="*/ 292 h 292"/>
                <a:gd name="T2" fmla="*/ 130 w 240"/>
                <a:gd name="T3" fmla="*/ 292 h 292"/>
                <a:gd name="T4" fmla="*/ 42 w 240"/>
                <a:gd name="T5" fmla="*/ 241 h 292"/>
                <a:gd name="T6" fmla="*/ 21 w 240"/>
                <a:gd name="T7" fmla="*/ 60 h 292"/>
                <a:gd name="T8" fmla="*/ 82 w 240"/>
                <a:gd name="T9" fmla="*/ 4 h 292"/>
                <a:gd name="T10" fmla="*/ 126 w 240"/>
                <a:gd name="T11" fmla="*/ 0 h 292"/>
                <a:gd name="T12" fmla="*/ 219 w 240"/>
                <a:gd name="T13" fmla="*/ 36 h 292"/>
                <a:gd name="T14" fmla="*/ 229 w 240"/>
                <a:gd name="T15" fmla="*/ 176 h 292"/>
                <a:gd name="T16" fmla="*/ 228 w 240"/>
                <a:gd name="T17" fmla="*/ 188 h 292"/>
                <a:gd name="T18" fmla="*/ 157 w 240"/>
                <a:gd name="T19" fmla="*/ 288 h 292"/>
                <a:gd name="T20" fmla="*/ 130 w 240"/>
                <a:gd name="T21" fmla="*/ 292 h 292"/>
                <a:gd name="T22" fmla="*/ 126 w 240"/>
                <a:gd name="T23" fmla="*/ 4 h 292"/>
                <a:gd name="T24" fmla="*/ 83 w 240"/>
                <a:gd name="T25" fmla="*/ 8 h 292"/>
                <a:gd name="T26" fmla="*/ 25 w 240"/>
                <a:gd name="T27" fmla="*/ 62 h 292"/>
                <a:gd name="T28" fmla="*/ 45 w 240"/>
                <a:gd name="T29" fmla="*/ 239 h 292"/>
                <a:gd name="T30" fmla="*/ 130 w 240"/>
                <a:gd name="T31" fmla="*/ 288 h 292"/>
                <a:gd name="T32" fmla="*/ 130 w 240"/>
                <a:gd name="T33" fmla="*/ 288 h 292"/>
                <a:gd name="T34" fmla="*/ 156 w 240"/>
                <a:gd name="T35" fmla="*/ 284 h 292"/>
                <a:gd name="T36" fmla="*/ 224 w 240"/>
                <a:gd name="T37" fmla="*/ 188 h 292"/>
                <a:gd name="T38" fmla="*/ 225 w 240"/>
                <a:gd name="T39" fmla="*/ 176 h 292"/>
                <a:gd name="T40" fmla="*/ 215 w 240"/>
                <a:gd name="T41" fmla="*/ 37 h 292"/>
                <a:gd name="T42" fmla="*/ 126 w 240"/>
                <a:gd name="T43" fmla="*/ 4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0" h="292">
                  <a:moveTo>
                    <a:pt x="130" y="292"/>
                  </a:moveTo>
                  <a:cubicBezTo>
                    <a:pt x="130" y="292"/>
                    <a:pt x="130" y="292"/>
                    <a:pt x="130" y="292"/>
                  </a:cubicBezTo>
                  <a:cubicBezTo>
                    <a:pt x="98" y="292"/>
                    <a:pt x="65" y="273"/>
                    <a:pt x="42" y="241"/>
                  </a:cubicBezTo>
                  <a:cubicBezTo>
                    <a:pt x="14" y="204"/>
                    <a:pt x="0" y="117"/>
                    <a:pt x="21" y="60"/>
                  </a:cubicBezTo>
                  <a:cubicBezTo>
                    <a:pt x="33" y="30"/>
                    <a:pt x="54" y="10"/>
                    <a:pt x="82" y="4"/>
                  </a:cubicBezTo>
                  <a:cubicBezTo>
                    <a:pt x="95" y="2"/>
                    <a:pt x="111" y="0"/>
                    <a:pt x="126" y="0"/>
                  </a:cubicBezTo>
                  <a:cubicBezTo>
                    <a:pt x="147" y="0"/>
                    <a:pt x="200" y="4"/>
                    <a:pt x="219" y="36"/>
                  </a:cubicBezTo>
                  <a:cubicBezTo>
                    <a:pt x="240" y="72"/>
                    <a:pt x="234" y="132"/>
                    <a:pt x="229" y="176"/>
                  </a:cubicBezTo>
                  <a:cubicBezTo>
                    <a:pt x="229" y="180"/>
                    <a:pt x="228" y="184"/>
                    <a:pt x="228" y="188"/>
                  </a:cubicBezTo>
                  <a:cubicBezTo>
                    <a:pt x="225" y="222"/>
                    <a:pt x="196" y="276"/>
                    <a:pt x="157" y="288"/>
                  </a:cubicBezTo>
                  <a:cubicBezTo>
                    <a:pt x="148" y="291"/>
                    <a:pt x="139" y="292"/>
                    <a:pt x="130" y="292"/>
                  </a:cubicBezTo>
                  <a:close/>
                  <a:moveTo>
                    <a:pt x="126" y="4"/>
                  </a:moveTo>
                  <a:cubicBezTo>
                    <a:pt x="111" y="4"/>
                    <a:pt x="96" y="5"/>
                    <a:pt x="83" y="8"/>
                  </a:cubicBezTo>
                  <a:cubicBezTo>
                    <a:pt x="55" y="14"/>
                    <a:pt x="36" y="32"/>
                    <a:pt x="25" y="62"/>
                  </a:cubicBezTo>
                  <a:cubicBezTo>
                    <a:pt x="3" y="117"/>
                    <a:pt x="18" y="202"/>
                    <a:pt x="45" y="239"/>
                  </a:cubicBezTo>
                  <a:cubicBezTo>
                    <a:pt x="68" y="270"/>
                    <a:pt x="99" y="288"/>
                    <a:pt x="130" y="288"/>
                  </a:cubicBezTo>
                  <a:cubicBezTo>
                    <a:pt x="130" y="288"/>
                    <a:pt x="130" y="288"/>
                    <a:pt x="130" y="288"/>
                  </a:cubicBezTo>
                  <a:cubicBezTo>
                    <a:pt x="138" y="288"/>
                    <a:pt x="147" y="287"/>
                    <a:pt x="156" y="284"/>
                  </a:cubicBezTo>
                  <a:cubicBezTo>
                    <a:pt x="193" y="273"/>
                    <a:pt x="221" y="220"/>
                    <a:pt x="224" y="188"/>
                  </a:cubicBezTo>
                  <a:cubicBezTo>
                    <a:pt x="224" y="184"/>
                    <a:pt x="225" y="180"/>
                    <a:pt x="225" y="176"/>
                  </a:cubicBezTo>
                  <a:cubicBezTo>
                    <a:pt x="230" y="132"/>
                    <a:pt x="236" y="73"/>
                    <a:pt x="215" y="37"/>
                  </a:cubicBezTo>
                  <a:cubicBezTo>
                    <a:pt x="203" y="16"/>
                    <a:pt x="170" y="4"/>
                    <a:pt x="126" y="4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Oval 13">
              <a:extLst>
                <a:ext uri="{FF2B5EF4-FFF2-40B4-BE49-F238E27FC236}">
                  <a16:creationId xmlns:a16="http://schemas.microsoft.com/office/drawing/2014/main" id="{F174C14F-6B30-429A-AED2-973F06CD00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1888" y="981076"/>
              <a:ext cx="50800" cy="50800"/>
            </a:xfrm>
            <a:prstGeom prst="ellipse">
              <a:avLst/>
            </a:pr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Oval 14">
              <a:extLst>
                <a:ext uri="{FF2B5EF4-FFF2-40B4-BE49-F238E27FC236}">
                  <a16:creationId xmlns:a16="http://schemas.microsoft.com/office/drawing/2014/main" id="{C0ECBC7C-A49B-48FB-BAC9-D4AB86D966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7651" y="981076"/>
              <a:ext cx="50800" cy="50800"/>
            </a:xfrm>
            <a:prstGeom prst="ellipse">
              <a:avLst/>
            </a:pr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15">
              <a:extLst>
                <a:ext uri="{FF2B5EF4-FFF2-40B4-BE49-F238E27FC236}">
                  <a16:creationId xmlns:a16="http://schemas.microsoft.com/office/drawing/2014/main" id="{49DBE693-AD9F-4629-B610-9B66A5BA76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5688" y="904876"/>
              <a:ext cx="165100" cy="55563"/>
            </a:xfrm>
            <a:custGeom>
              <a:avLst/>
              <a:gdLst>
                <a:gd name="T0" fmla="*/ 2 w 39"/>
                <a:gd name="T1" fmla="*/ 13 h 13"/>
                <a:gd name="T2" fmla="*/ 0 w 39"/>
                <a:gd name="T3" fmla="*/ 12 h 13"/>
                <a:gd name="T4" fmla="*/ 0 w 39"/>
                <a:gd name="T5" fmla="*/ 10 h 13"/>
                <a:gd name="T6" fmla="*/ 38 w 39"/>
                <a:gd name="T7" fmla="*/ 3 h 13"/>
                <a:gd name="T8" fmla="*/ 39 w 39"/>
                <a:gd name="T9" fmla="*/ 5 h 13"/>
                <a:gd name="T10" fmla="*/ 37 w 39"/>
                <a:gd name="T11" fmla="*/ 7 h 13"/>
                <a:gd name="T12" fmla="*/ 3 w 39"/>
                <a:gd name="T13" fmla="*/ 12 h 13"/>
                <a:gd name="T14" fmla="*/ 2 w 39"/>
                <a:gd name="T1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13">
                  <a:moveTo>
                    <a:pt x="2" y="13"/>
                  </a:moveTo>
                  <a:cubicBezTo>
                    <a:pt x="1" y="13"/>
                    <a:pt x="1" y="13"/>
                    <a:pt x="0" y="12"/>
                  </a:cubicBezTo>
                  <a:cubicBezTo>
                    <a:pt x="0" y="11"/>
                    <a:pt x="0" y="10"/>
                    <a:pt x="0" y="10"/>
                  </a:cubicBezTo>
                  <a:cubicBezTo>
                    <a:pt x="10" y="1"/>
                    <a:pt x="26" y="0"/>
                    <a:pt x="38" y="3"/>
                  </a:cubicBezTo>
                  <a:cubicBezTo>
                    <a:pt x="39" y="3"/>
                    <a:pt x="39" y="4"/>
                    <a:pt x="39" y="5"/>
                  </a:cubicBezTo>
                  <a:cubicBezTo>
                    <a:pt x="39" y="6"/>
                    <a:pt x="38" y="7"/>
                    <a:pt x="37" y="7"/>
                  </a:cubicBezTo>
                  <a:cubicBezTo>
                    <a:pt x="26" y="4"/>
                    <a:pt x="11" y="5"/>
                    <a:pt x="3" y="12"/>
                  </a:cubicBezTo>
                  <a:cubicBezTo>
                    <a:pt x="3" y="13"/>
                    <a:pt x="2" y="13"/>
                    <a:pt x="2" y="13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16">
              <a:extLst>
                <a:ext uri="{FF2B5EF4-FFF2-40B4-BE49-F238E27FC236}">
                  <a16:creationId xmlns:a16="http://schemas.microsoft.com/office/drawing/2014/main" id="{7F3D9141-6BAD-4D01-BB9F-A8E6F737166A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8913" y="904876"/>
              <a:ext cx="169863" cy="55563"/>
            </a:xfrm>
            <a:custGeom>
              <a:avLst/>
              <a:gdLst>
                <a:gd name="T0" fmla="*/ 37 w 40"/>
                <a:gd name="T1" fmla="*/ 13 h 13"/>
                <a:gd name="T2" fmla="*/ 36 w 40"/>
                <a:gd name="T3" fmla="*/ 12 h 13"/>
                <a:gd name="T4" fmla="*/ 3 w 40"/>
                <a:gd name="T5" fmla="*/ 7 h 13"/>
                <a:gd name="T6" fmla="*/ 0 w 40"/>
                <a:gd name="T7" fmla="*/ 5 h 13"/>
                <a:gd name="T8" fmla="*/ 1 w 40"/>
                <a:gd name="T9" fmla="*/ 3 h 13"/>
                <a:gd name="T10" fmla="*/ 39 w 40"/>
                <a:gd name="T11" fmla="*/ 10 h 13"/>
                <a:gd name="T12" fmla="*/ 39 w 40"/>
                <a:gd name="T13" fmla="*/ 12 h 13"/>
                <a:gd name="T14" fmla="*/ 37 w 40"/>
                <a:gd name="T1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0" h="13">
                  <a:moveTo>
                    <a:pt x="37" y="13"/>
                  </a:moveTo>
                  <a:cubicBezTo>
                    <a:pt x="37" y="13"/>
                    <a:pt x="36" y="13"/>
                    <a:pt x="36" y="12"/>
                  </a:cubicBezTo>
                  <a:cubicBezTo>
                    <a:pt x="28" y="5"/>
                    <a:pt x="13" y="4"/>
                    <a:pt x="3" y="7"/>
                  </a:cubicBezTo>
                  <a:cubicBezTo>
                    <a:pt x="2" y="7"/>
                    <a:pt x="0" y="6"/>
                    <a:pt x="0" y="5"/>
                  </a:cubicBezTo>
                  <a:cubicBezTo>
                    <a:pt x="0" y="4"/>
                    <a:pt x="0" y="3"/>
                    <a:pt x="1" y="3"/>
                  </a:cubicBezTo>
                  <a:cubicBezTo>
                    <a:pt x="13" y="0"/>
                    <a:pt x="30" y="1"/>
                    <a:pt x="39" y="10"/>
                  </a:cubicBezTo>
                  <a:cubicBezTo>
                    <a:pt x="40" y="10"/>
                    <a:pt x="40" y="11"/>
                    <a:pt x="39" y="12"/>
                  </a:cubicBezTo>
                  <a:cubicBezTo>
                    <a:pt x="38" y="13"/>
                    <a:pt x="38" y="13"/>
                    <a:pt x="37" y="13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17">
              <a:extLst>
                <a:ext uri="{FF2B5EF4-FFF2-40B4-BE49-F238E27FC236}">
                  <a16:creationId xmlns:a16="http://schemas.microsoft.com/office/drawing/2014/main" id="{967D1C4C-02B7-4EE7-BB18-671E03ED878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39951" y="1039813"/>
              <a:ext cx="911225" cy="633413"/>
            </a:xfrm>
            <a:custGeom>
              <a:avLst/>
              <a:gdLst>
                <a:gd name="T0" fmla="*/ 183 w 215"/>
                <a:gd name="T1" fmla="*/ 70 h 149"/>
                <a:gd name="T2" fmla="*/ 170 w 215"/>
                <a:gd name="T3" fmla="*/ 86 h 149"/>
                <a:gd name="T4" fmla="*/ 169 w 215"/>
                <a:gd name="T5" fmla="*/ 77 h 149"/>
                <a:gd name="T6" fmla="*/ 136 w 215"/>
                <a:gd name="T7" fmla="*/ 31 h 149"/>
                <a:gd name="T8" fmla="*/ 67 w 215"/>
                <a:gd name="T9" fmla="*/ 95 h 149"/>
                <a:gd name="T10" fmla="*/ 29 w 215"/>
                <a:gd name="T11" fmla="*/ 58 h 149"/>
                <a:gd name="T12" fmla="*/ 2 w 215"/>
                <a:gd name="T13" fmla="*/ 5 h 149"/>
                <a:gd name="T14" fmla="*/ 0 w 215"/>
                <a:gd name="T15" fmla="*/ 7 h 149"/>
                <a:gd name="T16" fmla="*/ 28 w 215"/>
                <a:gd name="T17" fmla="*/ 88 h 149"/>
                <a:gd name="T18" fmla="*/ 141 w 215"/>
                <a:gd name="T19" fmla="*/ 134 h 149"/>
                <a:gd name="T20" fmla="*/ 211 w 215"/>
                <a:gd name="T21" fmla="*/ 36 h 149"/>
                <a:gd name="T22" fmla="*/ 215 w 215"/>
                <a:gd name="T23" fmla="*/ 0 h 149"/>
                <a:gd name="T24" fmla="*/ 183 w 215"/>
                <a:gd name="T25" fmla="*/ 70 h 149"/>
                <a:gd name="T26" fmla="*/ 151 w 215"/>
                <a:gd name="T27" fmla="*/ 98 h 149"/>
                <a:gd name="T28" fmla="*/ 135 w 215"/>
                <a:gd name="T29" fmla="*/ 110 h 149"/>
                <a:gd name="T30" fmla="*/ 102 w 215"/>
                <a:gd name="T31" fmla="*/ 108 h 149"/>
                <a:gd name="T32" fmla="*/ 87 w 215"/>
                <a:gd name="T33" fmla="*/ 86 h 149"/>
                <a:gd name="T34" fmla="*/ 93 w 215"/>
                <a:gd name="T35" fmla="*/ 53 h 149"/>
                <a:gd name="T36" fmla="*/ 123 w 215"/>
                <a:gd name="T37" fmla="*/ 46 h 149"/>
                <a:gd name="T38" fmla="*/ 126 w 215"/>
                <a:gd name="T39" fmla="*/ 46 h 149"/>
                <a:gd name="T40" fmla="*/ 148 w 215"/>
                <a:gd name="T41" fmla="*/ 76 h 149"/>
                <a:gd name="T42" fmla="*/ 151 w 215"/>
                <a:gd name="T43" fmla="*/ 98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15" h="149">
                  <a:moveTo>
                    <a:pt x="183" y="70"/>
                  </a:moveTo>
                  <a:cubicBezTo>
                    <a:pt x="179" y="76"/>
                    <a:pt x="175" y="81"/>
                    <a:pt x="170" y="86"/>
                  </a:cubicBezTo>
                  <a:cubicBezTo>
                    <a:pt x="170" y="83"/>
                    <a:pt x="170" y="80"/>
                    <a:pt x="169" y="77"/>
                  </a:cubicBezTo>
                  <a:cubicBezTo>
                    <a:pt x="164" y="59"/>
                    <a:pt x="165" y="32"/>
                    <a:pt x="136" y="31"/>
                  </a:cubicBezTo>
                  <a:cubicBezTo>
                    <a:pt x="63" y="29"/>
                    <a:pt x="71" y="57"/>
                    <a:pt x="67" y="95"/>
                  </a:cubicBezTo>
                  <a:cubicBezTo>
                    <a:pt x="53" y="86"/>
                    <a:pt x="38" y="71"/>
                    <a:pt x="29" y="58"/>
                  </a:cubicBezTo>
                  <a:cubicBezTo>
                    <a:pt x="18" y="43"/>
                    <a:pt x="16" y="16"/>
                    <a:pt x="2" y="5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5" y="40"/>
                    <a:pt x="15" y="70"/>
                    <a:pt x="28" y="88"/>
                  </a:cubicBezTo>
                  <a:cubicBezTo>
                    <a:pt x="52" y="121"/>
                    <a:pt x="92" y="149"/>
                    <a:pt x="141" y="134"/>
                  </a:cubicBezTo>
                  <a:cubicBezTo>
                    <a:pt x="180" y="122"/>
                    <a:pt x="208" y="68"/>
                    <a:pt x="211" y="36"/>
                  </a:cubicBezTo>
                  <a:cubicBezTo>
                    <a:pt x="212" y="25"/>
                    <a:pt x="213" y="13"/>
                    <a:pt x="215" y="0"/>
                  </a:cubicBezTo>
                  <a:cubicBezTo>
                    <a:pt x="207" y="10"/>
                    <a:pt x="190" y="59"/>
                    <a:pt x="183" y="70"/>
                  </a:cubicBezTo>
                  <a:close/>
                  <a:moveTo>
                    <a:pt x="151" y="98"/>
                  </a:moveTo>
                  <a:cubicBezTo>
                    <a:pt x="149" y="103"/>
                    <a:pt x="139" y="108"/>
                    <a:pt x="135" y="110"/>
                  </a:cubicBezTo>
                  <a:cubicBezTo>
                    <a:pt x="126" y="114"/>
                    <a:pt x="111" y="111"/>
                    <a:pt x="102" y="108"/>
                  </a:cubicBezTo>
                  <a:cubicBezTo>
                    <a:pt x="89" y="105"/>
                    <a:pt x="86" y="100"/>
                    <a:pt x="87" y="86"/>
                  </a:cubicBezTo>
                  <a:cubicBezTo>
                    <a:pt x="88" y="76"/>
                    <a:pt x="87" y="62"/>
                    <a:pt x="93" y="53"/>
                  </a:cubicBezTo>
                  <a:cubicBezTo>
                    <a:pt x="98" y="45"/>
                    <a:pt x="114" y="46"/>
                    <a:pt x="123" y="46"/>
                  </a:cubicBezTo>
                  <a:cubicBezTo>
                    <a:pt x="126" y="46"/>
                    <a:pt x="126" y="46"/>
                    <a:pt x="126" y="46"/>
                  </a:cubicBezTo>
                  <a:cubicBezTo>
                    <a:pt x="144" y="46"/>
                    <a:pt x="145" y="62"/>
                    <a:pt x="148" y="76"/>
                  </a:cubicBezTo>
                  <a:cubicBezTo>
                    <a:pt x="149" y="82"/>
                    <a:pt x="153" y="92"/>
                    <a:pt x="151" y="98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8">
              <a:extLst>
                <a:ext uri="{FF2B5EF4-FFF2-40B4-BE49-F238E27FC236}">
                  <a16:creationId xmlns:a16="http://schemas.microsoft.com/office/drawing/2014/main" id="{091E336E-46C2-4E9E-A917-B73A6C60972B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8888" y="1308101"/>
              <a:ext cx="190500" cy="33338"/>
            </a:xfrm>
            <a:custGeom>
              <a:avLst/>
              <a:gdLst>
                <a:gd name="T0" fmla="*/ 25 w 45"/>
                <a:gd name="T1" fmla="*/ 8 h 8"/>
                <a:gd name="T2" fmla="*/ 1 w 45"/>
                <a:gd name="T3" fmla="*/ 5 h 8"/>
                <a:gd name="T4" fmla="*/ 0 w 45"/>
                <a:gd name="T5" fmla="*/ 2 h 8"/>
                <a:gd name="T6" fmla="*/ 3 w 45"/>
                <a:gd name="T7" fmla="*/ 1 h 8"/>
                <a:gd name="T8" fmla="*/ 40 w 45"/>
                <a:gd name="T9" fmla="*/ 2 h 8"/>
                <a:gd name="T10" fmla="*/ 41 w 45"/>
                <a:gd name="T11" fmla="*/ 1 h 8"/>
                <a:gd name="T12" fmla="*/ 43 w 45"/>
                <a:gd name="T13" fmla="*/ 0 h 8"/>
                <a:gd name="T14" fmla="*/ 45 w 45"/>
                <a:gd name="T15" fmla="*/ 2 h 8"/>
                <a:gd name="T16" fmla="*/ 41 w 45"/>
                <a:gd name="T17" fmla="*/ 6 h 8"/>
                <a:gd name="T18" fmla="*/ 25 w 45"/>
                <a:gd name="T19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" h="8">
                  <a:moveTo>
                    <a:pt x="25" y="8"/>
                  </a:moveTo>
                  <a:cubicBezTo>
                    <a:pt x="15" y="8"/>
                    <a:pt x="4" y="7"/>
                    <a:pt x="1" y="5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1" y="1"/>
                    <a:pt x="2" y="1"/>
                    <a:pt x="3" y="1"/>
                  </a:cubicBezTo>
                  <a:cubicBezTo>
                    <a:pt x="8" y="4"/>
                    <a:pt x="32" y="6"/>
                    <a:pt x="40" y="2"/>
                  </a:cubicBezTo>
                  <a:cubicBezTo>
                    <a:pt x="41" y="2"/>
                    <a:pt x="41" y="1"/>
                    <a:pt x="41" y="1"/>
                  </a:cubicBezTo>
                  <a:cubicBezTo>
                    <a:pt x="41" y="0"/>
                    <a:pt x="42" y="0"/>
                    <a:pt x="43" y="0"/>
                  </a:cubicBezTo>
                  <a:cubicBezTo>
                    <a:pt x="44" y="0"/>
                    <a:pt x="45" y="1"/>
                    <a:pt x="45" y="2"/>
                  </a:cubicBezTo>
                  <a:cubicBezTo>
                    <a:pt x="44" y="4"/>
                    <a:pt x="43" y="5"/>
                    <a:pt x="41" y="6"/>
                  </a:cubicBezTo>
                  <a:cubicBezTo>
                    <a:pt x="38" y="7"/>
                    <a:pt x="31" y="8"/>
                    <a:pt x="25" y="8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9">
              <a:extLst>
                <a:ext uri="{FF2B5EF4-FFF2-40B4-BE49-F238E27FC236}">
                  <a16:creationId xmlns:a16="http://schemas.microsoft.com/office/drawing/2014/main" id="{42EA921B-0594-4457-8AA2-4D63B33E743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7151" y="1389063"/>
              <a:ext cx="80963" cy="139700"/>
            </a:xfrm>
            <a:custGeom>
              <a:avLst/>
              <a:gdLst>
                <a:gd name="T0" fmla="*/ 0 w 19"/>
                <a:gd name="T1" fmla="*/ 0 h 33"/>
                <a:gd name="T2" fmla="*/ 3 w 19"/>
                <a:gd name="T3" fmla="*/ 33 h 33"/>
                <a:gd name="T4" fmla="*/ 19 w 19"/>
                <a:gd name="T5" fmla="*/ 33 h 33"/>
                <a:gd name="T6" fmla="*/ 16 w 19"/>
                <a:gd name="T7" fmla="*/ 17 h 33"/>
                <a:gd name="T8" fmla="*/ 15 w 19"/>
                <a:gd name="T9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33">
                  <a:moveTo>
                    <a:pt x="0" y="0"/>
                  </a:moveTo>
                  <a:cubicBezTo>
                    <a:pt x="0" y="11"/>
                    <a:pt x="0" y="23"/>
                    <a:pt x="3" y="33"/>
                  </a:cubicBezTo>
                  <a:cubicBezTo>
                    <a:pt x="8" y="33"/>
                    <a:pt x="14" y="33"/>
                    <a:pt x="19" y="33"/>
                  </a:cubicBezTo>
                  <a:cubicBezTo>
                    <a:pt x="19" y="28"/>
                    <a:pt x="17" y="23"/>
                    <a:pt x="16" y="17"/>
                  </a:cubicBezTo>
                  <a:cubicBezTo>
                    <a:pt x="15" y="12"/>
                    <a:pt x="15" y="5"/>
                    <a:pt x="15" y="0"/>
                  </a:cubicBezTo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20">
              <a:extLst>
                <a:ext uri="{FF2B5EF4-FFF2-40B4-BE49-F238E27FC236}">
                  <a16:creationId xmlns:a16="http://schemas.microsoft.com/office/drawing/2014/main" id="{1EDE182D-9EE7-46AF-99EF-E4127C35858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1588" y="1090613"/>
              <a:ext cx="157163" cy="55563"/>
            </a:xfrm>
            <a:custGeom>
              <a:avLst/>
              <a:gdLst>
                <a:gd name="T0" fmla="*/ 13 w 37"/>
                <a:gd name="T1" fmla="*/ 13 h 13"/>
                <a:gd name="T2" fmla="*/ 2 w 37"/>
                <a:gd name="T3" fmla="*/ 10 h 13"/>
                <a:gd name="T4" fmla="*/ 0 w 37"/>
                <a:gd name="T5" fmla="*/ 3 h 13"/>
                <a:gd name="T6" fmla="*/ 2 w 37"/>
                <a:gd name="T7" fmla="*/ 2 h 13"/>
                <a:gd name="T8" fmla="*/ 4 w 37"/>
                <a:gd name="T9" fmla="*/ 4 h 13"/>
                <a:gd name="T10" fmla="*/ 5 w 37"/>
                <a:gd name="T11" fmla="*/ 7 h 13"/>
                <a:gd name="T12" fmla="*/ 17 w 37"/>
                <a:gd name="T13" fmla="*/ 9 h 13"/>
                <a:gd name="T14" fmla="*/ 19 w 37"/>
                <a:gd name="T15" fmla="*/ 9 h 13"/>
                <a:gd name="T16" fmla="*/ 20 w 37"/>
                <a:gd name="T17" fmla="*/ 9 h 13"/>
                <a:gd name="T18" fmla="*/ 32 w 37"/>
                <a:gd name="T19" fmla="*/ 7 h 13"/>
                <a:gd name="T20" fmla="*/ 32 w 37"/>
                <a:gd name="T21" fmla="*/ 5 h 13"/>
                <a:gd name="T22" fmla="*/ 31 w 37"/>
                <a:gd name="T23" fmla="*/ 3 h 13"/>
                <a:gd name="T24" fmla="*/ 31 w 37"/>
                <a:gd name="T25" fmla="*/ 2 h 13"/>
                <a:gd name="T26" fmla="*/ 32 w 37"/>
                <a:gd name="T27" fmla="*/ 1 h 13"/>
                <a:gd name="T28" fmla="*/ 34 w 37"/>
                <a:gd name="T29" fmla="*/ 1 h 13"/>
                <a:gd name="T30" fmla="*/ 35 w 37"/>
                <a:gd name="T31" fmla="*/ 1 h 13"/>
                <a:gd name="T32" fmla="*/ 35 w 37"/>
                <a:gd name="T33" fmla="*/ 2 h 13"/>
                <a:gd name="T34" fmla="*/ 36 w 37"/>
                <a:gd name="T35" fmla="*/ 9 h 13"/>
                <a:gd name="T36" fmla="*/ 20 w 37"/>
                <a:gd name="T37" fmla="*/ 13 h 13"/>
                <a:gd name="T38" fmla="*/ 19 w 37"/>
                <a:gd name="T39" fmla="*/ 13 h 13"/>
                <a:gd name="T40" fmla="*/ 17 w 37"/>
                <a:gd name="T41" fmla="*/ 13 h 13"/>
                <a:gd name="T42" fmla="*/ 13 w 37"/>
                <a:gd name="T43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7" h="13">
                  <a:moveTo>
                    <a:pt x="13" y="13"/>
                  </a:moveTo>
                  <a:cubicBezTo>
                    <a:pt x="9" y="13"/>
                    <a:pt x="4" y="13"/>
                    <a:pt x="2" y="10"/>
                  </a:cubicBezTo>
                  <a:cubicBezTo>
                    <a:pt x="0" y="8"/>
                    <a:pt x="0" y="6"/>
                    <a:pt x="0" y="3"/>
                  </a:cubicBezTo>
                  <a:cubicBezTo>
                    <a:pt x="0" y="2"/>
                    <a:pt x="1" y="1"/>
                    <a:pt x="2" y="2"/>
                  </a:cubicBezTo>
                  <a:cubicBezTo>
                    <a:pt x="3" y="2"/>
                    <a:pt x="4" y="3"/>
                    <a:pt x="4" y="4"/>
                  </a:cubicBezTo>
                  <a:cubicBezTo>
                    <a:pt x="4" y="5"/>
                    <a:pt x="4" y="7"/>
                    <a:pt x="5" y="7"/>
                  </a:cubicBezTo>
                  <a:cubicBezTo>
                    <a:pt x="7" y="10"/>
                    <a:pt x="13" y="9"/>
                    <a:pt x="17" y="9"/>
                  </a:cubicBezTo>
                  <a:cubicBezTo>
                    <a:pt x="18" y="9"/>
                    <a:pt x="19" y="9"/>
                    <a:pt x="19" y="9"/>
                  </a:cubicBezTo>
                  <a:cubicBezTo>
                    <a:pt x="20" y="9"/>
                    <a:pt x="20" y="9"/>
                    <a:pt x="20" y="9"/>
                  </a:cubicBezTo>
                  <a:cubicBezTo>
                    <a:pt x="23" y="9"/>
                    <a:pt x="31" y="9"/>
                    <a:pt x="32" y="7"/>
                  </a:cubicBezTo>
                  <a:cubicBezTo>
                    <a:pt x="33" y="6"/>
                    <a:pt x="33" y="6"/>
                    <a:pt x="32" y="5"/>
                  </a:cubicBezTo>
                  <a:cubicBezTo>
                    <a:pt x="32" y="5"/>
                    <a:pt x="31" y="4"/>
                    <a:pt x="31" y="3"/>
                  </a:cubicBezTo>
                  <a:cubicBezTo>
                    <a:pt x="31" y="3"/>
                    <a:pt x="31" y="2"/>
                    <a:pt x="31" y="2"/>
                  </a:cubicBezTo>
                  <a:cubicBezTo>
                    <a:pt x="31" y="1"/>
                    <a:pt x="32" y="1"/>
                    <a:pt x="32" y="1"/>
                  </a:cubicBezTo>
                  <a:cubicBezTo>
                    <a:pt x="33" y="0"/>
                    <a:pt x="34" y="0"/>
                    <a:pt x="34" y="1"/>
                  </a:cubicBezTo>
                  <a:cubicBezTo>
                    <a:pt x="35" y="1"/>
                    <a:pt x="35" y="1"/>
                    <a:pt x="35" y="1"/>
                  </a:cubicBezTo>
                  <a:cubicBezTo>
                    <a:pt x="35" y="2"/>
                    <a:pt x="35" y="2"/>
                    <a:pt x="35" y="2"/>
                  </a:cubicBezTo>
                  <a:cubicBezTo>
                    <a:pt x="37" y="4"/>
                    <a:pt x="37" y="7"/>
                    <a:pt x="36" y="9"/>
                  </a:cubicBezTo>
                  <a:cubicBezTo>
                    <a:pt x="33" y="13"/>
                    <a:pt x="25" y="13"/>
                    <a:pt x="20" y="13"/>
                  </a:cubicBezTo>
                  <a:cubicBezTo>
                    <a:pt x="19" y="13"/>
                    <a:pt x="19" y="13"/>
                    <a:pt x="19" y="13"/>
                  </a:cubicBezTo>
                  <a:cubicBezTo>
                    <a:pt x="19" y="13"/>
                    <a:pt x="18" y="13"/>
                    <a:pt x="17" y="13"/>
                  </a:cubicBezTo>
                  <a:cubicBezTo>
                    <a:pt x="16" y="13"/>
                    <a:pt x="14" y="13"/>
                    <a:pt x="13" y="13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21">
              <a:extLst>
                <a:ext uri="{FF2B5EF4-FFF2-40B4-BE49-F238E27FC236}">
                  <a16:creationId xmlns:a16="http://schemas.microsoft.com/office/drawing/2014/main" id="{D0318CB4-802A-4C60-8431-C3E6634B63E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28826" y="314326"/>
              <a:ext cx="1093788" cy="844550"/>
            </a:xfrm>
            <a:custGeom>
              <a:avLst/>
              <a:gdLst>
                <a:gd name="T0" fmla="*/ 258 w 258"/>
                <a:gd name="T1" fmla="*/ 105 h 199"/>
                <a:gd name="T2" fmla="*/ 250 w 258"/>
                <a:gd name="T3" fmla="*/ 84 h 199"/>
                <a:gd name="T4" fmla="*/ 247 w 258"/>
                <a:gd name="T5" fmla="*/ 55 h 199"/>
                <a:gd name="T6" fmla="*/ 239 w 258"/>
                <a:gd name="T7" fmla="*/ 46 h 199"/>
                <a:gd name="T8" fmla="*/ 238 w 258"/>
                <a:gd name="T9" fmla="*/ 34 h 199"/>
                <a:gd name="T10" fmla="*/ 213 w 258"/>
                <a:gd name="T11" fmla="*/ 16 h 199"/>
                <a:gd name="T12" fmla="*/ 209 w 258"/>
                <a:gd name="T13" fmla="*/ 18 h 199"/>
                <a:gd name="T14" fmla="*/ 185 w 258"/>
                <a:gd name="T15" fmla="*/ 5 h 199"/>
                <a:gd name="T16" fmla="*/ 170 w 258"/>
                <a:gd name="T17" fmla="*/ 2 h 199"/>
                <a:gd name="T18" fmla="*/ 162 w 258"/>
                <a:gd name="T19" fmla="*/ 6 h 199"/>
                <a:gd name="T20" fmla="*/ 137 w 258"/>
                <a:gd name="T21" fmla="*/ 1 h 199"/>
                <a:gd name="T22" fmla="*/ 120 w 258"/>
                <a:gd name="T23" fmla="*/ 2 h 199"/>
                <a:gd name="T24" fmla="*/ 114 w 258"/>
                <a:gd name="T25" fmla="*/ 7 h 199"/>
                <a:gd name="T26" fmla="*/ 93 w 258"/>
                <a:gd name="T27" fmla="*/ 5 h 199"/>
                <a:gd name="T28" fmla="*/ 79 w 258"/>
                <a:gd name="T29" fmla="*/ 3 h 199"/>
                <a:gd name="T30" fmla="*/ 73 w 258"/>
                <a:gd name="T31" fmla="*/ 9 h 199"/>
                <a:gd name="T32" fmla="*/ 54 w 258"/>
                <a:gd name="T33" fmla="*/ 9 h 199"/>
                <a:gd name="T34" fmla="*/ 41 w 258"/>
                <a:gd name="T35" fmla="*/ 30 h 199"/>
                <a:gd name="T36" fmla="*/ 19 w 258"/>
                <a:gd name="T37" fmla="*/ 43 h 199"/>
                <a:gd name="T38" fmla="*/ 21 w 258"/>
                <a:gd name="T39" fmla="*/ 69 h 199"/>
                <a:gd name="T40" fmla="*/ 17 w 258"/>
                <a:gd name="T41" fmla="*/ 104 h 199"/>
                <a:gd name="T42" fmla="*/ 20 w 258"/>
                <a:gd name="T43" fmla="*/ 144 h 199"/>
                <a:gd name="T44" fmla="*/ 34 w 258"/>
                <a:gd name="T45" fmla="*/ 191 h 199"/>
                <a:gd name="T46" fmla="*/ 38 w 258"/>
                <a:gd name="T47" fmla="*/ 189 h 199"/>
                <a:gd name="T48" fmla="*/ 29 w 258"/>
                <a:gd name="T49" fmla="*/ 139 h 199"/>
                <a:gd name="T50" fmla="*/ 42 w 258"/>
                <a:gd name="T51" fmla="*/ 111 h 199"/>
                <a:gd name="T52" fmla="*/ 59 w 258"/>
                <a:gd name="T53" fmla="*/ 79 h 199"/>
                <a:gd name="T54" fmla="*/ 78 w 258"/>
                <a:gd name="T55" fmla="*/ 81 h 199"/>
                <a:gd name="T56" fmla="*/ 92 w 258"/>
                <a:gd name="T57" fmla="*/ 64 h 199"/>
                <a:gd name="T58" fmla="*/ 112 w 258"/>
                <a:gd name="T59" fmla="*/ 78 h 199"/>
                <a:gd name="T60" fmla="*/ 135 w 258"/>
                <a:gd name="T61" fmla="*/ 59 h 199"/>
                <a:gd name="T62" fmla="*/ 150 w 258"/>
                <a:gd name="T63" fmla="*/ 76 h 199"/>
                <a:gd name="T64" fmla="*/ 165 w 258"/>
                <a:gd name="T65" fmla="*/ 77 h 199"/>
                <a:gd name="T66" fmla="*/ 182 w 258"/>
                <a:gd name="T67" fmla="*/ 67 h 199"/>
                <a:gd name="T68" fmla="*/ 188 w 258"/>
                <a:gd name="T69" fmla="*/ 73 h 199"/>
                <a:gd name="T70" fmla="*/ 195 w 258"/>
                <a:gd name="T71" fmla="*/ 85 h 199"/>
                <a:gd name="T72" fmla="*/ 220 w 258"/>
                <a:gd name="T73" fmla="*/ 85 h 199"/>
                <a:gd name="T74" fmla="*/ 230 w 258"/>
                <a:gd name="T75" fmla="*/ 113 h 199"/>
                <a:gd name="T76" fmla="*/ 229 w 258"/>
                <a:gd name="T77" fmla="*/ 129 h 199"/>
                <a:gd name="T78" fmla="*/ 234 w 258"/>
                <a:gd name="T79" fmla="*/ 144 h 199"/>
                <a:gd name="T80" fmla="*/ 231 w 258"/>
                <a:gd name="T81" fmla="*/ 198 h 199"/>
                <a:gd name="T82" fmla="*/ 240 w 258"/>
                <a:gd name="T83" fmla="*/ 198 h 199"/>
                <a:gd name="T84" fmla="*/ 249 w 258"/>
                <a:gd name="T85" fmla="*/ 141 h 199"/>
                <a:gd name="T86" fmla="*/ 254 w 258"/>
                <a:gd name="T87" fmla="*/ 124 h 199"/>
                <a:gd name="T88" fmla="*/ 258 w 258"/>
                <a:gd name="T89" fmla="*/ 105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58" h="199">
                  <a:moveTo>
                    <a:pt x="258" y="105"/>
                  </a:moveTo>
                  <a:cubicBezTo>
                    <a:pt x="257" y="97"/>
                    <a:pt x="251" y="91"/>
                    <a:pt x="250" y="84"/>
                  </a:cubicBezTo>
                  <a:cubicBezTo>
                    <a:pt x="249" y="73"/>
                    <a:pt x="253" y="65"/>
                    <a:pt x="247" y="55"/>
                  </a:cubicBezTo>
                  <a:cubicBezTo>
                    <a:pt x="245" y="52"/>
                    <a:pt x="240" y="49"/>
                    <a:pt x="239" y="46"/>
                  </a:cubicBezTo>
                  <a:cubicBezTo>
                    <a:pt x="238" y="42"/>
                    <a:pt x="239" y="38"/>
                    <a:pt x="238" y="34"/>
                  </a:cubicBezTo>
                  <a:cubicBezTo>
                    <a:pt x="234" y="22"/>
                    <a:pt x="224" y="18"/>
                    <a:pt x="213" y="16"/>
                  </a:cubicBezTo>
                  <a:cubicBezTo>
                    <a:pt x="211" y="16"/>
                    <a:pt x="210" y="17"/>
                    <a:pt x="209" y="18"/>
                  </a:cubicBezTo>
                  <a:cubicBezTo>
                    <a:pt x="203" y="12"/>
                    <a:pt x="194" y="7"/>
                    <a:pt x="185" y="5"/>
                  </a:cubicBezTo>
                  <a:cubicBezTo>
                    <a:pt x="181" y="4"/>
                    <a:pt x="175" y="2"/>
                    <a:pt x="170" y="2"/>
                  </a:cubicBezTo>
                  <a:cubicBezTo>
                    <a:pt x="167" y="3"/>
                    <a:pt x="165" y="6"/>
                    <a:pt x="162" y="6"/>
                  </a:cubicBezTo>
                  <a:cubicBezTo>
                    <a:pt x="155" y="7"/>
                    <a:pt x="145" y="1"/>
                    <a:pt x="137" y="1"/>
                  </a:cubicBezTo>
                  <a:cubicBezTo>
                    <a:pt x="132" y="1"/>
                    <a:pt x="125" y="0"/>
                    <a:pt x="120" y="2"/>
                  </a:cubicBezTo>
                  <a:cubicBezTo>
                    <a:pt x="118" y="3"/>
                    <a:pt x="116" y="6"/>
                    <a:pt x="114" y="7"/>
                  </a:cubicBezTo>
                  <a:cubicBezTo>
                    <a:pt x="109" y="9"/>
                    <a:pt x="100" y="5"/>
                    <a:pt x="93" y="5"/>
                  </a:cubicBezTo>
                  <a:cubicBezTo>
                    <a:pt x="90" y="4"/>
                    <a:pt x="83" y="2"/>
                    <a:pt x="79" y="3"/>
                  </a:cubicBezTo>
                  <a:cubicBezTo>
                    <a:pt x="76" y="4"/>
                    <a:pt x="75" y="8"/>
                    <a:pt x="73" y="9"/>
                  </a:cubicBezTo>
                  <a:cubicBezTo>
                    <a:pt x="67" y="11"/>
                    <a:pt x="62" y="3"/>
                    <a:pt x="54" y="9"/>
                  </a:cubicBezTo>
                  <a:cubicBezTo>
                    <a:pt x="49" y="13"/>
                    <a:pt x="41" y="24"/>
                    <a:pt x="41" y="30"/>
                  </a:cubicBezTo>
                  <a:cubicBezTo>
                    <a:pt x="30" y="32"/>
                    <a:pt x="24" y="32"/>
                    <a:pt x="19" y="43"/>
                  </a:cubicBezTo>
                  <a:cubicBezTo>
                    <a:pt x="15" y="51"/>
                    <a:pt x="13" y="62"/>
                    <a:pt x="21" y="69"/>
                  </a:cubicBezTo>
                  <a:cubicBezTo>
                    <a:pt x="6" y="74"/>
                    <a:pt x="10" y="95"/>
                    <a:pt x="17" y="104"/>
                  </a:cubicBezTo>
                  <a:cubicBezTo>
                    <a:pt x="0" y="115"/>
                    <a:pt x="17" y="131"/>
                    <a:pt x="20" y="144"/>
                  </a:cubicBezTo>
                  <a:cubicBezTo>
                    <a:pt x="23" y="158"/>
                    <a:pt x="17" y="185"/>
                    <a:pt x="34" y="191"/>
                  </a:cubicBezTo>
                  <a:cubicBezTo>
                    <a:pt x="38" y="189"/>
                    <a:pt x="38" y="189"/>
                    <a:pt x="38" y="189"/>
                  </a:cubicBezTo>
                  <a:cubicBezTo>
                    <a:pt x="34" y="175"/>
                    <a:pt x="28" y="155"/>
                    <a:pt x="29" y="139"/>
                  </a:cubicBezTo>
                  <a:cubicBezTo>
                    <a:pt x="44" y="137"/>
                    <a:pt x="46" y="123"/>
                    <a:pt x="42" y="111"/>
                  </a:cubicBezTo>
                  <a:cubicBezTo>
                    <a:pt x="57" y="109"/>
                    <a:pt x="58" y="91"/>
                    <a:pt x="59" y="79"/>
                  </a:cubicBezTo>
                  <a:cubicBezTo>
                    <a:pt x="66" y="78"/>
                    <a:pt x="70" y="84"/>
                    <a:pt x="78" y="81"/>
                  </a:cubicBezTo>
                  <a:cubicBezTo>
                    <a:pt x="86" y="78"/>
                    <a:pt x="89" y="72"/>
                    <a:pt x="92" y="64"/>
                  </a:cubicBezTo>
                  <a:cubicBezTo>
                    <a:pt x="99" y="66"/>
                    <a:pt x="102" y="77"/>
                    <a:pt x="112" y="78"/>
                  </a:cubicBezTo>
                  <a:cubicBezTo>
                    <a:pt x="124" y="78"/>
                    <a:pt x="128" y="66"/>
                    <a:pt x="135" y="59"/>
                  </a:cubicBezTo>
                  <a:cubicBezTo>
                    <a:pt x="140" y="65"/>
                    <a:pt x="141" y="73"/>
                    <a:pt x="150" y="76"/>
                  </a:cubicBezTo>
                  <a:cubicBezTo>
                    <a:pt x="155" y="78"/>
                    <a:pt x="160" y="78"/>
                    <a:pt x="165" y="77"/>
                  </a:cubicBezTo>
                  <a:cubicBezTo>
                    <a:pt x="171" y="75"/>
                    <a:pt x="176" y="68"/>
                    <a:pt x="182" y="67"/>
                  </a:cubicBezTo>
                  <a:cubicBezTo>
                    <a:pt x="187" y="66"/>
                    <a:pt x="185" y="68"/>
                    <a:pt x="188" y="73"/>
                  </a:cubicBezTo>
                  <a:cubicBezTo>
                    <a:pt x="190" y="78"/>
                    <a:pt x="191" y="82"/>
                    <a:pt x="195" y="85"/>
                  </a:cubicBezTo>
                  <a:cubicBezTo>
                    <a:pt x="204" y="90"/>
                    <a:pt x="212" y="86"/>
                    <a:pt x="220" y="85"/>
                  </a:cubicBezTo>
                  <a:cubicBezTo>
                    <a:pt x="220" y="95"/>
                    <a:pt x="216" y="113"/>
                    <a:pt x="230" y="113"/>
                  </a:cubicBezTo>
                  <a:cubicBezTo>
                    <a:pt x="231" y="119"/>
                    <a:pt x="228" y="124"/>
                    <a:pt x="229" y="129"/>
                  </a:cubicBezTo>
                  <a:cubicBezTo>
                    <a:pt x="230" y="135"/>
                    <a:pt x="234" y="137"/>
                    <a:pt x="234" y="144"/>
                  </a:cubicBezTo>
                  <a:cubicBezTo>
                    <a:pt x="235" y="155"/>
                    <a:pt x="230" y="187"/>
                    <a:pt x="231" y="198"/>
                  </a:cubicBezTo>
                  <a:cubicBezTo>
                    <a:pt x="233" y="199"/>
                    <a:pt x="237" y="198"/>
                    <a:pt x="240" y="198"/>
                  </a:cubicBezTo>
                  <a:cubicBezTo>
                    <a:pt x="242" y="186"/>
                    <a:pt x="245" y="152"/>
                    <a:pt x="249" y="141"/>
                  </a:cubicBezTo>
                  <a:cubicBezTo>
                    <a:pt x="252" y="135"/>
                    <a:pt x="253" y="131"/>
                    <a:pt x="254" y="124"/>
                  </a:cubicBezTo>
                  <a:cubicBezTo>
                    <a:pt x="255" y="118"/>
                    <a:pt x="258" y="112"/>
                    <a:pt x="258" y="105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FE50A2A1-BE81-4C50-A0D1-826E61F422BD}"/>
              </a:ext>
            </a:extLst>
          </p:cNvPr>
          <p:cNvGrpSpPr/>
          <p:nvPr/>
        </p:nvGrpSpPr>
        <p:grpSpPr>
          <a:xfrm>
            <a:off x="4724746" y="2660044"/>
            <a:ext cx="974244" cy="1006455"/>
            <a:chOff x="3914776" y="4597401"/>
            <a:chExt cx="1195388" cy="1317625"/>
          </a:xfrm>
        </p:grpSpPr>
        <p:sp>
          <p:nvSpPr>
            <p:cNvPr id="47" name="Freeform 141">
              <a:extLst>
                <a:ext uri="{FF2B5EF4-FFF2-40B4-BE49-F238E27FC236}">
                  <a16:creationId xmlns:a16="http://schemas.microsoft.com/office/drawing/2014/main" id="{BC2CA6D2-38D7-4C4C-9B4E-58C7735FD40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4776" y="4622801"/>
              <a:ext cx="1195388" cy="1292225"/>
            </a:xfrm>
            <a:custGeom>
              <a:avLst/>
              <a:gdLst>
                <a:gd name="T0" fmla="*/ 106 w 282"/>
                <a:gd name="T1" fmla="*/ 0 h 304"/>
                <a:gd name="T2" fmla="*/ 40 w 282"/>
                <a:gd name="T3" fmla="*/ 74 h 304"/>
                <a:gd name="T4" fmla="*/ 23 w 282"/>
                <a:gd name="T5" fmla="*/ 90 h 304"/>
                <a:gd name="T6" fmla="*/ 17 w 282"/>
                <a:gd name="T7" fmla="*/ 113 h 304"/>
                <a:gd name="T8" fmla="*/ 5 w 282"/>
                <a:gd name="T9" fmla="*/ 170 h 304"/>
                <a:gd name="T10" fmla="*/ 17 w 282"/>
                <a:gd name="T11" fmla="*/ 193 h 304"/>
                <a:gd name="T12" fmla="*/ 10 w 282"/>
                <a:gd name="T13" fmla="*/ 220 h 304"/>
                <a:gd name="T14" fmla="*/ 40 w 282"/>
                <a:gd name="T15" fmla="*/ 254 h 304"/>
                <a:gd name="T16" fmla="*/ 54 w 282"/>
                <a:gd name="T17" fmla="*/ 275 h 304"/>
                <a:gd name="T18" fmla="*/ 82 w 282"/>
                <a:gd name="T19" fmla="*/ 275 h 304"/>
                <a:gd name="T20" fmla="*/ 131 w 282"/>
                <a:gd name="T21" fmla="*/ 298 h 304"/>
                <a:gd name="T22" fmla="*/ 187 w 282"/>
                <a:gd name="T23" fmla="*/ 273 h 304"/>
                <a:gd name="T24" fmla="*/ 239 w 282"/>
                <a:gd name="T25" fmla="*/ 266 h 304"/>
                <a:gd name="T26" fmla="*/ 243 w 282"/>
                <a:gd name="T27" fmla="*/ 239 h 304"/>
                <a:gd name="T28" fmla="*/ 264 w 282"/>
                <a:gd name="T29" fmla="*/ 228 h 304"/>
                <a:gd name="T30" fmla="*/ 261 w 282"/>
                <a:gd name="T31" fmla="*/ 182 h 304"/>
                <a:gd name="T32" fmla="*/ 257 w 282"/>
                <a:gd name="T33" fmla="*/ 135 h 304"/>
                <a:gd name="T34" fmla="*/ 247 w 282"/>
                <a:gd name="T35" fmla="*/ 94 h 304"/>
                <a:gd name="T36" fmla="*/ 179 w 282"/>
                <a:gd name="T37" fmla="*/ 3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82" h="304">
                  <a:moveTo>
                    <a:pt x="106" y="0"/>
                  </a:moveTo>
                  <a:cubicBezTo>
                    <a:pt x="68" y="10"/>
                    <a:pt x="60" y="46"/>
                    <a:pt x="40" y="74"/>
                  </a:cubicBezTo>
                  <a:cubicBezTo>
                    <a:pt x="35" y="81"/>
                    <a:pt x="28" y="84"/>
                    <a:pt x="23" y="90"/>
                  </a:cubicBezTo>
                  <a:cubicBezTo>
                    <a:pt x="17" y="99"/>
                    <a:pt x="19" y="103"/>
                    <a:pt x="17" y="113"/>
                  </a:cubicBezTo>
                  <a:cubicBezTo>
                    <a:pt x="14" y="133"/>
                    <a:pt x="0" y="149"/>
                    <a:pt x="5" y="170"/>
                  </a:cubicBezTo>
                  <a:cubicBezTo>
                    <a:pt x="7" y="180"/>
                    <a:pt x="15" y="185"/>
                    <a:pt x="17" y="193"/>
                  </a:cubicBezTo>
                  <a:cubicBezTo>
                    <a:pt x="19" y="201"/>
                    <a:pt x="11" y="212"/>
                    <a:pt x="10" y="220"/>
                  </a:cubicBezTo>
                  <a:cubicBezTo>
                    <a:pt x="8" y="245"/>
                    <a:pt x="26" y="242"/>
                    <a:pt x="40" y="254"/>
                  </a:cubicBezTo>
                  <a:cubicBezTo>
                    <a:pt x="47" y="259"/>
                    <a:pt x="47" y="270"/>
                    <a:pt x="54" y="275"/>
                  </a:cubicBezTo>
                  <a:cubicBezTo>
                    <a:pt x="62" y="281"/>
                    <a:pt x="73" y="275"/>
                    <a:pt x="82" y="275"/>
                  </a:cubicBezTo>
                  <a:cubicBezTo>
                    <a:pt x="105" y="275"/>
                    <a:pt x="111" y="294"/>
                    <a:pt x="131" y="298"/>
                  </a:cubicBezTo>
                  <a:cubicBezTo>
                    <a:pt x="153" y="304"/>
                    <a:pt x="167" y="280"/>
                    <a:pt x="187" y="273"/>
                  </a:cubicBezTo>
                  <a:cubicBezTo>
                    <a:pt x="202" y="269"/>
                    <a:pt x="230" y="281"/>
                    <a:pt x="239" y="266"/>
                  </a:cubicBezTo>
                  <a:cubicBezTo>
                    <a:pt x="243" y="258"/>
                    <a:pt x="238" y="247"/>
                    <a:pt x="243" y="239"/>
                  </a:cubicBezTo>
                  <a:cubicBezTo>
                    <a:pt x="248" y="232"/>
                    <a:pt x="258" y="233"/>
                    <a:pt x="264" y="228"/>
                  </a:cubicBezTo>
                  <a:cubicBezTo>
                    <a:pt x="282" y="213"/>
                    <a:pt x="264" y="200"/>
                    <a:pt x="261" y="182"/>
                  </a:cubicBezTo>
                  <a:cubicBezTo>
                    <a:pt x="258" y="165"/>
                    <a:pt x="262" y="151"/>
                    <a:pt x="257" y="135"/>
                  </a:cubicBezTo>
                  <a:cubicBezTo>
                    <a:pt x="253" y="120"/>
                    <a:pt x="254" y="108"/>
                    <a:pt x="247" y="94"/>
                  </a:cubicBezTo>
                  <a:cubicBezTo>
                    <a:pt x="235" y="71"/>
                    <a:pt x="237" y="15"/>
                    <a:pt x="179" y="3"/>
                  </a:cubicBezTo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42">
              <a:extLst>
                <a:ext uri="{FF2B5EF4-FFF2-40B4-BE49-F238E27FC236}">
                  <a16:creationId xmlns:a16="http://schemas.microsoft.com/office/drawing/2014/main" id="{D9B6E786-2D18-4BE1-AAE7-20D0D0E8756D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5901" y="5056188"/>
              <a:ext cx="130175" cy="271463"/>
            </a:xfrm>
            <a:custGeom>
              <a:avLst/>
              <a:gdLst>
                <a:gd name="T0" fmla="*/ 26 w 31"/>
                <a:gd name="T1" fmla="*/ 19 h 64"/>
                <a:gd name="T2" fmla="*/ 8 w 31"/>
                <a:gd name="T3" fmla="*/ 53 h 64"/>
                <a:gd name="T4" fmla="*/ 31 w 31"/>
                <a:gd name="T5" fmla="*/ 48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64">
                  <a:moveTo>
                    <a:pt x="26" y="19"/>
                  </a:moveTo>
                  <a:cubicBezTo>
                    <a:pt x="6" y="0"/>
                    <a:pt x="0" y="40"/>
                    <a:pt x="8" y="53"/>
                  </a:cubicBezTo>
                  <a:cubicBezTo>
                    <a:pt x="16" y="64"/>
                    <a:pt x="30" y="64"/>
                    <a:pt x="31" y="4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43">
              <a:extLst>
                <a:ext uri="{FF2B5EF4-FFF2-40B4-BE49-F238E27FC236}">
                  <a16:creationId xmlns:a16="http://schemas.microsoft.com/office/drawing/2014/main" id="{3BEA5A3D-3A89-4226-BEBD-09C5B98F499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9076" y="5094288"/>
              <a:ext cx="136525" cy="225425"/>
            </a:xfrm>
            <a:custGeom>
              <a:avLst/>
              <a:gdLst>
                <a:gd name="T0" fmla="*/ 20 w 32"/>
                <a:gd name="T1" fmla="*/ 53 h 53"/>
                <a:gd name="T2" fmla="*/ 6 w 32"/>
                <a:gd name="T3" fmla="*/ 45 h 53"/>
                <a:gd name="T4" fmla="*/ 9 w 32"/>
                <a:gd name="T5" fmla="*/ 5 h 53"/>
                <a:gd name="T6" fmla="*/ 27 w 32"/>
                <a:gd name="T7" fmla="*/ 8 h 53"/>
                <a:gd name="T8" fmla="*/ 24 w 32"/>
                <a:gd name="T9" fmla="*/ 11 h 53"/>
                <a:gd name="T10" fmla="*/ 12 w 32"/>
                <a:gd name="T11" fmla="*/ 8 h 53"/>
                <a:gd name="T12" fmla="*/ 9 w 32"/>
                <a:gd name="T13" fmla="*/ 43 h 53"/>
                <a:gd name="T14" fmla="*/ 22 w 32"/>
                <a:gd name="T15" fmla="*/ 49 h 53"/>
                <a:gd name="T16" fmla="*/ 28 w 32"/>
                <a:gd name="T17" fmla="*/ 39 h 53"/>
                <a:gd name="T18" fmla="*/ 32 w 32"/>
                <a:gd name="T19" fmla="*/ 39 h 53"/>
                <a:gd name="T20" fmla="*/ 23 w 32"/>
                <a:gd name="T21" fmla="*/ 53 h 53"/>
                <a:gd name="T22" fmla="*/ 20 w 32"/>
                <a:gd name="T23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" h="53">
                  <a:moveTo>
                    <a:pt x="20" y="53"/>
                  </a:moveTo>
                  <a:cubicBezTo>
                    <a:pt x="15" y="53"/>
                    <a:pt x="10" y="50"/>
                    <a:pt x="6" y="45"/>
                  </a:cubicBezTo>
                  <a:cubicBezTo>
                    <a:pt x="0" y="35"/>
                    <a:pt x="0" y="13"/>
                    <a:pt x="9" y="5"/>
                  </a:cubicBezTo>
                  <a:cubicBezTo>
                    <a:pt x="12" y="3"/>
                    <a:pt x="18" y="0"/>
                    <a:pt x="27" y="8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19" y="7"/>
                    <a:pt x="15" y="6"/>
                    <a:pt x="12" y="8"/>
                  </a:cubicBezTo>
                  <a:cubicBezTo>
                    <a:pt x="5" y="14"/>
                    <a:pt x="3" y="34"/>
                    <a:pt x="9" y="43"/>
                  </a:cubicBezTo>
                  <a:cubicBezTo>
                    <a:pt x="12" y="48"/>
                    <a:pt x="18" y="51"/>
                    <a:pt x="22" y="49"/>
                  </a:cubicBezTo>
                  <a:cubicBezTo>
                    <a:pt x="25" y="49"/>
                    <a:pt x="28" y="45"/>
                    <a:pt x="28" y="39"/>
                  </a:cubicBezTo>
                  <a:cubicBezTo>
                    <a:pt x="32" y="39"/>
                    <a:pt x="32" y="39"/>
                    <a:pt x="32" y="39"/>
                  </a:cubicBezTo>
                  <a:cubicBezTo>
                    <a:pt x="31" y="47"/>
                    <a:pt x="28" y="52"/>
                    <a:pt x="23" y="53"/>
                  </a:cubicBezTo>
                  <a:cubicBezTo>
                    <a:pt x="22" y="53"/>
                    <a:pt x="21" y="53"/>
                    <a:pt x="20" y="53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44">
              <a:extLst>
                <a:ext uri="{FF2B5EF4-FFF2-40B4-BE49-F238E27FC236}">
                  <a16:creationId xmlns:a16="http://schemas.microsoft.com/office/drawing/2014/main" id="{607FDA7B-D160-4EFB-8A1D-0179192FACBB}"/>
                </a:ext>
              </a:extLst>
            </p:cNvPr>
            <p:cNvSpPr>
              <a:spLocks/>
            </p:cNvSpPr>
            <p:nvPr/>
          </p:nvSpPr>
          <p:spPr bwMode="auto">
            <a:xfrm>
              <a:off x="4843463" y="5056188"/>
              <a:ext cx="130175" cy="271463"/>
            </a:xfrm>
            <a:custGeom>
              <a:avLst/>
              <a:gdLst>
                <a:gd name="T0" fmla="*/ 4 w 31"/>
                <a:gd name="T1" fmla="*/ 19 h 64"/>
                <a:gd name="T2" fmla="*/ 22 w 31"/>
                <a:gd name="T3" fmla="*/ 53 h 64"/>
                <a:gd name="T4" fmla="*/ 0 w 31"/>
                <a:gd name="T5" fmla="*/ 48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64">
                  <a:moveTo>
                    <a:pt x="4" y="19"/>
                  </a:moveTo>
                  <a:cubicBezTo>
                    <a:pt x="25" y="0"/>
                    <a:pt x="31" y="40"/>
                    <a:pt x="22" y="53"/>
                  </a:cubicBezTo>
                  <a:cubicBezTo>
                    <a:pt x="15" y="64"/>
                    <a:pt x="1" y="64"/>
                    <a:pt x="0" y="4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45">
              <a:extLst>
                <a:ext uri="{FF2B5EF4-FFF2-40B4-BE49-F238E27FC236}">
                  <a16:creationId xmlns:a16="http://schemas.microsoft.com/office/drawing/2014/main" id="{3B8127C5-65BD-48F6-AD01-2CD8C1FB709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3938" y="5094288"/>
              <a:ext cx="136525" cy="225425"/>
            </a:xfrm>
            <a:custGeom>
              <a:avLst/>
              <a:gdLst>
                <a:gd name="T0" fmla="*/ 12 w 32"/>
                <a:gd name="T1" fmla="*/ 53 h 53"/>
                <a:gd name="T2" fmla="*/ 9 w 32"/>
                <a:gd name="T3" fmla="*/ 53 h 53"/>
                <a:gd name="T4" fmla="*/ 0 w 32"/>
                <a:gd name="T5" fmla="*/ 39 h 53"/>
                <a:gd name="T6" fmla="*/ 4 w 32"/>
                <a:gd name="T7" fmla="*/ 39 h 53"/>
                <a:gd name="T8" fmla="*/ 10 w 32"/>
                <a:gd name="T9" fmla="*/ 49 h 53"/>
                <a:gd name="T10" fmla="*/ 23 w 32"/>
                <a:gd name="T11" fmla="*/ 43 h 53"/>
                <a:gd name="T12" fmla="*/ 20 w 32"/>
                <a:gd name="T13" fmla="*/ 8 h 53"/>
                <a:gd name="T14" fmla="*/ 8 w 32"/>
                <a:gd name="T15" fmla="*/ 11 h 53"/>
                <a:gd name="T16" fmla="*/ 5 w 32"/>
                <a:gd name="T17" fmla="*/ 8 h 53"/>
                <a:gd name="T18" fmla="*/ 23 w 32"/>
                <a:gd name="T19" fmla="*/ 5 h 53"/>
                <a:gd name="T20" fmla="*/ 26 w 32"/>
                <a:gd name="T21" fmla="*/ 45 h 53"/>
                <a:gd name="T22" fmla="*/ 12 w 32"/>
                <a:gd name="T23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" h="53">
                  <a:moveTo>
                    <a:pt x="12" y="53"/>
                  </a:moveTo>
                  <a:cubicBezTo>
                    <a:pt x="11" y="53"/>
                    <a:pt x="10" y="53"/>
                    <a:pt x="9" y="53"/>
                  </a:cubicBezTo>
                  <a:cubicBezTo>
                    <a:pt x="4" y="52"/>
                    <a:pt x="0" y="47"/>
                    <a:pt x="0" y="39"/>
                  </a:cubicBezTo>
                  <a:cubicBezTo>
                    <a:pt x="4" y="39"/>
                    <a:pt x="4" y="39"/>
                    <a:pt x="4" y="39"/>
                  </a:cubicBezTo>
                  <a:cubicBezTo>
                    <a:pt x="4" y="45"/>
                    <a:pt x="6" y="49"/>
                    <a:pt x="10" y="49"/>
                  </a:cubicBezTo>
                  <a:cubicBezTo>
                    <a:pt x="14" y="51"/>
                    <a:pt x="19" y="48"/>
                    <a:pt x="23" y="43"/>
                  </a:cubicBezTo>
                  <a:cubicBezTo>
                    <a:pt x="28" y="34"/>
                    <a:pt x="27" y="14"/>
                    <a:pt x="20" y="8"/>
                  </a:cubicBezTo>
                  <a:cubicBezTo>
                    <a:pt x="17" y="6"/>
                    <a:pt x="13" y="7"/>
                    <a:pt x="8" y="11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14" y="0"/>
                    <a:pt x="20" y="3"/>
                    <a:pt x="23" y="5"/>
                  </a:cubicBezTo>
                  <a:cubicBezTo>
                    <a:pt x="31" y="13"/>
                    <a:pt x="32" y="35"/>
                    <a:pt x="26" y="45"/>
                  </a:cubicBezTo>
                  <a:cubicBezTo>
                    <a:pt x="22" y="50"/>
                    <a:pt x="17" y="53"/>
                    <a:pt x="12" y="53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46">
              <a:extLst>
                <a:ext uri="{FF2B5EF4-FFF2-40B4-BE49-F238E27FC236}">
                  <a16:creationId xmlns:a16="http://schemas.microsoft.com/office/drawing/2014/main" id="{648F7ABD-EC05-463B-B576-24A258D7569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9076" y="4597401"/>
              <a:ext cx="881063" cy="1130300"/>
            </a:xfrm>
            <a:custGeom>
              <a:avLst/>
              <a:gdLst>
                <a:gd name="T0" fmla="*/ 197 w 208"/>
                <a:gd name="T1" fmla="*/ 167 h 266"/>
                <a:gd name="T2" fmla="*/ 190 w 208"/>
                <a:gd name="T3" fmla="*/ 34 h 266"/>
                <a:gd name="T4" fmla="*/ 78 w 208"/>
                <a:gd name="T5" fmla="*/ 8 h 266"/>
                <a:gd name="T6" fmla="*/ 46 w 208"/>
                <a:gd name="T7" fmla="*/ 212 h 266"/>
                <a:gd name="T8" fmla="*/ 139 w 208"/>
                <a:gd name="T9" fmla="*/ 253 h 266"/>
                <a:gd name="T10" fmla="*/ 197 w 208"/>
                <a:gd name="T11" fmla="*/ 167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8" h="266">
                  <a:moveTo>
                    <a:pt x="197" y="167"/>
                  </a:moveTo>
                  <a:cubicBezTo>
                    <a:pt x="201" y="129"/>
                    <a:pt x="208" y="69"/>
                    <a:pt x="190" y="34"/>
                  </a:cubicBezTo>
                  <a:cubicBezTo>
                    <a:pt x="172" y="2"/>
                    <a:pt x="113" y="0"/>
                    <a:pt x="78" y="8"/>
                  </a:cubicBezTo>
                  <a:cubicBezTo>
                    <a:pt x="0" y="25"/>
                    <a:pt x="14" y="167"/>
                    <a:pt x="46" y="212"/>
                  </a:cubicBezTo>
                  <a:cubicBezTo>
                    <a:pt x="66" y="241"/>
                    <a:pt x="99" y="266"/>
                    <a:pt x="139" y="253"/>
                  </a:cubicBezTo>
                  <a:cubicBezTo>
                    <a:pt x="171" y="243"/>
                    <a:pt x="195" y="195"/>
                    <a:pt x="197" y="16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47">
              <a:extLst>
                <a:ext uri="{FF2B5EF4-FFF2-40B4-BE49-F238E27FC236}">
                  <a16:creationId xmlns:a16="http://schemas.microsoft.com/office/drawing/2014/main" id="{693DE854-3695-4559-A977-F35A0B9FCAB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67176" y="4605338"/>
              <a:ext cx="847725" cy="1092200"/>
            </a:xfrm>
            <a:custGeom>
              <a:avLst/>
              <a:gdLst>
                <a:gd name="T0" fmla="*/ 109 w 200"/>
                <a:gd name="T1" fmla="*/ 257 h 257"/>
                <a:gd name="T2" fmla="*/ 109 w 200"/>
                <a:gd name="T3" fmla="*/ 257 h 257"/>
                <a:gd name="T4" fmla="*/ 35 w 200"/>
                <a:gd name="T5" fmla="*/ 211 h 257"/>
                <a:gd name="T6" fmla="*/ 19 w 200"/>
                <a:gd name="T7" fmla="*/ 50 h 257"/>
                <a:gd name="T8" fmla="*/ 69 w 200"/>
                <a:gd name="T9" fmla="*/ 4 h 257"/>
                <a:gd name="T10" fmla="*/ 105 w 200"/>
                <a:gd name="T11" fmla="*/ 0 h 257"/>
                <a:gd name="T12" fmla="*/ 182 w 200"/>
                <a:gd name="T13" fmla="*/ 31 h 257"/>
                <a:gd name="T14" fmla="*/ 191 w 200"/>
                <a:gd name="T15" fmla="*/ 155 h 257"/>
                <a:gd name="T16" fmla="*/ 190 w 200"/>
                <a:gd name="T17" fmla="*/ 165 h 257"/>
                <a:gd name="T18" fmla="*/ 131 w 200"/>
                <a:gd name="T19" fmla="*/ 253 h 257"/>
                <a:gd name="T20" fmla="*/ 109 w 200"/>
                <a:gd name="T21" fmla="*/ 257 h 257"/>
                <a:gd name="T22" fmla="*/ 105 w 200"/>
                <a:gd name="T23" fmla="*/ 4 h 257"/>
                <a:gd name="T24" fmla="*/ 70 w 200"/>
                <a:gd name="T25" fmla="*/ 7 h 257"/>
                <a:gd name="T26" fmla="*/ 23 w 200"/>
                <a:gd name="T27" fmla="*/ 52 h 257"/>
                <a:gd name="T28" fmla="*/ 38 w 200"/>
                <a:gd name="T29" fmla="*/ 209 h 257"/>
                <a:gd name="T30" fmla="*/ 109 w 200"/>
                <a:gd name="T31" fmla="*/ 253 h 257"/>
                <a:gd name="T32" fmla="*/ 109 w 200"/>
                <a:gd name="T33" fmla="*/ 253 h 257"/>
                <a:gd name="T34" fmla="*/ 130 w 200"/>
                <a:gd name="T35" fmla="*/ 249 h 257"/>
                <a:gd name="T36" fmla="*/ 186 w 200"/>
                <a:gd name="T37" fmla="*/ 165 h 257"/>
                <a:gd name="T38" fmla="*/ 187 w 200"/>
                <a:gd name="T39" fmla="*/ 154 h 257"/>
                <a:gd name="T40" fmla="*/ 179 w 200"/>
                <a:gd name="T41" fmla="*/ 33 h 257"/>
                <a:gd name="T42" fmla="*/ 105 w 200"/>
                <a:gd name="T43" fmla="*/ 4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0" h="257">
                  <a:moveTo>
                    <a:pt x="109" y="257"/>
                  </a:moveTo>
                  <a:cubicBezTo>
                    <a:pt x="109" y="257"/>
                    <a:pt x="109" y="257"/>
                    <a:pt x="109" y="257"/>
                  </a:cubicBezTo>
                  <a:cubicBezTo>
                    <a:pt x="82" y="257"/>
                    <a:pt x="55" y="240"/>
                    <a:pt x="35" y="211"/>
                  </a:cubicBezTo>
                  <a:cubicBezTo>
                    <a:pt x="12" y="178"/>
                    <a:pt x="0" y="100"/>
                    <a:pt x="19" y="50"/>
                  </a:cubicBezTo>
                  <a:cubicBezTo>
                    <a:pt x="29" y="25"/>
                    <a:pt x="46" y="9"/>
                    <a:pt x="69" y="4"/>
                  </a:cubicBezTo>
                  <a:cubicBezTo>
                    <a:pt x="80" y="1"/>
                    <a:pt x="92" y="0"/>
                    <a:pt x="105" y="0"/>
                  </a:cubicBezTo>
                  <a:cubicBezTo>
                    <a:pt x="123" y="0"/>
                    <a:pt x="167" y="3"/>
                    <a:pt x="182" y="31"/>
                  </a:cubicBezTo>
                  <a:cubicBezTo>
                    <a:pt x="200" y="63"/>
                    <a:pt x="195" y="116"/>
                    <a:pt x="191" y="155"/>
                  </a:cubicBezTo>
                  <a:cubicBezTo>
                    <a:pt x="191" y="158"/>
                    <a:pt x="190" y="162"/>
                    <a:pt x="190" y="165"/>
                  </a:cubicBezTo>
                  <a:cubicBezTo>
                    <a:pt x="187" y="195"/>
                    <a:pt x="164" y="242"/>
                    <a:pt x="131" y="253"/>
                  </a:cubicBezTo>
                  <a:cubicBezTo>
                    <a:pt x="123" y="255"/>
                    <a:pt x="116" y="257"/>
                    <a:pt x="109" y="257"/>
                  </a:cubicBezTo>
                  <a:close/>
                  <a:moveTo>
                    <a:pt x="105" y="4"/>
                  </a:moveTo>
                  <a:cubicBezTo>
                    <a:pt x="93" y="4"/>
                    <a:pt x="80" y="5"/>
                    <a:pt x="70" y="7"/>
                  </a:cubicBezTo>
                  <a:cubicBezTo>
                    <a:pt x="48" y="12"/>
                    <a:pt x="32" y="27"/>
                    <a:pt x="23" y="52"/>
                  </a:cubicBezTo>
                  <a:cubicBezTo>
                    <a:pt x="4" y="100"/>
                    <a:pt x="16" y="177"/>
                    <a:pt x="38" y="209"/>
                  </a:cubicBezTo>
                  <a:cubicBezTo>
                    <a:pt x="57" y="237"/>
                    <a:pt x="83" y="253"/>
                    <a:pt x="109" y="253"/>
                  </a:cubicBezTo>
                  <a:cubicBezTo>
                    <a:pt x="109" y="253"/>
                    <a:pt x="109" y="253"/>
                    <a:pt x="109" y="253"/>
                  </a:cubicBezTo>
                  <a:cubicBezTo>
                    <a:pt x="116" y="253"/>
                    <a:pt x="123" y="252"/>
                    <a:pt x="130" y="249"/>
                  </a:cubicBezTo>
                  <a:cubicBezTo>
                    <a:pt x="160" y="239"/>
                    <a:pt x="184" y="193"/>
                    <a:pt x="186" y="165"/>
                  </a:cubicBezTo>
                  <a:cubicBezTo>
                    <a:pt x="187" y="162"/>
                    <a:pt x="187" y="158"/>
                    <a:pt x="187" y="154"/>
                  </a:cubicBezTo>
                  <a:cubicBezTo>
                    <a:pt x="191" y="116"/>
                    <a:pt x="196" y="64"/>
                    <a:pt x="179" y="33"/>
                  </a:cubicBezTo>
                  <a:cubicBezTo>
                    <a:pt x="169" y="15"/>
                    <a:pt x="141" y="4"/>
                    <a:pt x="105" y="4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Oval 148">
              <a:extLst>
                <a:ext uri="{FF2B5EF4-FFF2-40B4-BE49-F238E27FC236}">
                  <a16:creationId xmlns:a16="http://schemas.microsoft.com/office/drawing/2014/main" id="{438043DA-9F8A-4C3E-A081-666712484A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8638" y="5170488"/>
              <a:ext cx="50800" cy="50800"/>
            </a:xfrm>
            <a:prstGeom prst="ellipse">
              <a:avLst/>
            </a:pr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Oval 149">
              <a:extLst>
                <a:ext uri="{FF2B5EF4-FFF2-40B4-BE49-F238E27FC236}">
                  <a16:creationId xmlns:a16="http://schemas.microsoft.com/office/drawing/2014/main" id="{8093D231-F9A8-49F8-85BC-C1005C2F67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2801" y="5170488"/>
              <a:ext cx="50800" cy="50800"/>
            </a:xfrm>
            <a:prstGeom prst="ellipse">
              <a:avLst/>
            </a:pr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50">
              <a:extLst>
                <a:ext uri="{FF2B5EF4-FFF2-40B4-BE49-F238E27FC236}">
                  <a16:creationId xmlns:a16="http://schemas.microsoft.com/office/drawing/2014/main" id="{C969A4B3-BA0E-42AE-B833-37331EA45D4B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9876" y="4597401"/>
              <a:ext cx="822325" cy="742950"/>
            </a:xfrm>
            <a:custGeom>
              <a:avLst/>
              <a:gdLst>
                <a:gd name="T0" fmla="*/ 178 w 194"/>
                <a:gd name="T1" fmla="*/ 35 h 175"/>
                <a:gd name="T2" fmla="*/ 66 w 194"/>
                <a:gd name="T3" fmla="*/ 8 h 175"/>
                <a:gd name="T4" fmla="*/ 16 w 194"/>
                <a:gd name="T5" fmla="*/ 175 h 175"/>
                <a:gd name="T6" fmla="*/ 26 w 194"/>
                <a:gd name="T7" fmla="*/ 142 h 175"/>
                <a:gd name="T8" fmla="*/ 41 w 194"/>
                <a:gd name="T9" fmla="*/ 120 h 175"/>
                <a:gd name="T10" fmla="*/ 67 w 194"/>
                <a:gd name="T11" fmla="*/ 101 h 175"/>
                <a:gd name="T12" fmla="*/ 84 w 194"/>
                <a:gd name="T13" fmla="*/ 84 h 175"/>
                <a:gd name="T14" fmla="*/ 111 w 194"/>
                <a:gd name="T15" fmla="*/ 74 h 175"/>
                <a:gd name="T16" fmla="*/ 132 w 194"/>
                <a:gd name="T17" fmla="*/ 91 h 175"/>
                <a:gd name="T18" fmla="*/ 155 w 194"/>
                <a:gd name="T19" fmla="*/ 114 h 175"/>
                <a:gd name="T20" fmla="*/ 173 w 194"/>
                <a:gd name="T21" fmla="*/ 133 h 175"/>
                <a:gd name="T22" fmla="*/ 186 w 194"/>
                <a:gd name="T23" fmla="*/ 157 h 175"/>
                <a:gd name="T24" fmla="*/ 178 w 194"/>
                <a:gd name="T25" fmla="*/ 35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4" h="175">
                  <a:moveTo>
                    <a:pt x="178" y="35"/>
                  </a:moveTo>
                  <a:cubicBezTo>
                    <a:pt x="160" y="2"/>
                    <a:pt x="101" y="0"/>
                    <a:pt x="66" y="8"/>
                  </a:cubicBezTo>
                  <a:cubicBezTo>
                    <a:pt x="5" y="22"/>
                    <a:pt x="0" y="113"/>
                    <a:pt x="16" y="175"/>
                  </a:cubicBezTo>
                  <a:cubicBezTo>
                    <a:pt x="28" y="171"/>
                    <a:pt x="26" y="152"/>
                    <a:pt x="26" y="142"/>
                  </a:cubicBezTo>
                  <a:cubicBezTo>
                    <a:pt x="35" y="138"/>
                    <a:pt x="40" y="129"/>
                    <a:pt x="41" y="120"/>
                  </a:cubicBezTo>
                  <a:cubicBezTo>
                    <a:pt x="53" y="120"/>
                    <a:pt x="59" y="105"/>
                    <a:pt x="67" y="101"/>
                  </a:cubicBezTo>
                  <a:cubicBezTo>
                    <a:pt x="76" y="96"/>
                    <a:pt x="83" y="98"/>
                    <a:pt x="84" y="84"/>
                  </a:cubicBezTo>
                  <a:cubicBezTo>
                    <a:pt x="95" y="86"/>
                    <a:pt x="105" y="84"/>
                    <a:pt x="111" y="74"/>
                  </a:cubicBezTo>
                  <a:cubicBezTo>
                    <a:pt x="115" y="82"/>
                    <a:pt x="122" y="91"/>
                    <a:pt x="132" y="91"/>
                  </a:cubicBezTo>
                  <a:cubicBezTo>
                    <a:pt x="125" y="106"/>
                    <a:pt x="144" y="113"/>
                    <a:pt x="155" y="114"/>
                  </a:cubicBezTo>
                  <a:cubicBezTo>
                    <a:pt x="153" y="124"/>
                    <a:pt x="162" y="136"/>
                    <a:pt x="173" y="133"/>
                  </a:cubicBezTo>
                  <a:cubicBezTo>
                    <a:pt x="173" y="141"/>
                    <a:pt x="181" y="152"/>
                    <a:pt x="186" y="157"/>
                  </a:cubicBezTo>
                  <a:cubicBezTo>
                    <a:pt x="190" y="119"/>
                    <a:pt x="194" y="66"/>
                    <a:pt x="178" y="35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51">
              <a:extLst>
                <a:ext uri="{FF2B5EF4-FFF2-40B4-BE49-F238E27FC236}">
                  <a16:creationId xmlns:a16="http://schemas.microsoft.com/office/drawing/2014/main" id="{FA9F9CC5-713B-4DCC-9133-713C49B6D8C4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5938" y="5357813"/>
              <a:ext cx="373063" cy="123825"/>
            </a:xfrm>
            <a:custGeom>
              <a:avLst/>
              <a:gdLst>
                <a:gd name="T0" fmla="*/ 44 w 88"/>
                <a:gd name="T1" fmla="*/ 29 h 29"/>
                <a:gd name="T2" fmla="*/ 1 w 88"/>
                <a:gd name="T3" fmla="*/ 9 h 29"/>
                <a:gd name="T4" fmla="*/ 1 w 88"/>
                <a:gd name="T5" fmla="*/ 7 h 29"/>
                <a:gd name="T6" fmla="*/ 4 w 88"/>
                <a:gd name="T7" fmla="*/ 7 h 29"/>
                <a:gd name="T8" fmla="*/ 50 w 88"/>
                <a:gd name="T9" fmla="*/ 25 h 29"/>
                <a:gd name="T10" fmla="*/ 84 w 88"/>
                <a:gd name="T11" fmla="*/ 2 h 29"/>
                <a:gd name="T12" fmla="*/ 87 w 88"/>
                <a:gd name="T13" fmla="*/ 1 h 29"/>
                <a:gd name="T14" fmla="*/ 88 w 88"/>
                <a:gd name="T15" fmla="*/ 3 h 29"/>
                <a:gd name="T16" fmla="*/ 50 w 88"/>
                <a:gd name="T17" fmla="*/ 28 h 29"/>
                <a:gd name="T18" fmla="*/ 44 w 88"/>
                <a:gd name="T19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8" h="29">
                  <a:moveTo>
                    <a:pt x="44" y="29"/>
                  </a:moveTo>
                  <a:cubicBezTo>
                    <a:pt x="27" y="29"/>
                    <a:pt x="10" y="22"/>
                    <a:pt x="1" y="9"/>
                  </a:cubicBezTo>
                  <a:cubicBezTo>
                    <a:pt x="0" y="9"/>
                    <a:pt x="0" y="7"/>
                    <a:pt x="1" y="7"/>
                  </a:cubicBezTo>
                  <a:cubicBezTo>
                    <a:pt x="2" y="6"/>
                    <a:pt x="3" y="6"/>
                    <a:pt x="4" y="7"/>
                  </a:cubicBezTo>
                  <a:cubicBezTo>
                    <a:pt x="14" y="20"/>
                    <a:pt x="32" y="27"/>
                    <a:pt x="50" y="25"/>
                  </a:cubicBezTo>
                  <a:cubicBezTo>
                    <a:pt x="66" y="23"/>
                    <a:pt x="78" y="14"/>
                    <a:pt x="84" y="2"/>
                  </a:cubicBezTo>
                  <a:cubicBezTo>
                    <a:pt x="85" y="1"/>
                    <a:pt x="86" y="0"/>
                    <a:pt x="87" y="1"/>
                  </a:cubicBezTo>
                  <a:cubicBezTo>
                    <a:pt x="88" y="1"/>
                    <a:pt x="88" y="2"/>
                    <a:pt x="88" y="3"/>
                  </a:cubicBezTo>
                  <a:cubicBezTo>
                    <a:pt x="81" y="17"/>
                    <a:pt x="67" y="27"/>
                    <a:pt x="50" y="28"/>
                  </a:cubicBezTo>
                  <a:cubicBezTo>
                    <a:pt x="48" y="29"/>
                    <a:pt x="46" y="29"/>
                    <a:pt x="44" y="29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152">
              <a:extLst>
                <a:ext uri="{FF2B5EF4-FFF2-40B4-BE49-F238E27FC236}">
                  <a16:creationId xmlns:a16="http://schemas.microsoft.com/office/drawing/2014/main" id="{34E46FF4-B84C-4035-89BC-95AFD6F75AEA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7701" y="5302251"/>
              <a:ext cx="96838" cy="60325"/>
            </a:xfrm>
            <a:custGeom>
              <a:avLst/>
              <a:gdLst>
                <a:gd name="T0" fmla="*/ 11 w 23"/>
                <a:gd name="T1" fmla="*/ 14 h 14"/>
                <a:gd name="T2" fmla="*/ 10 w 23"/>
                <a:gd name="T3" fmla="*/ 14 h 14"/>
                <a:gd name="T4" fmla="*/ 0 w 23"/>
                <a:gd name="T5" fmla="*/ 2 h 14"/>
                <a:gd name="T6" fmla="*/ 2 w 23"/>
                <a:gd name="T7" fmla="*/ 0 h 14"/>
                <a:gd name="T8" fmla="*/ 4 w 23"/>
                <a:gd name="T9" fmla="*/ 2 h 14"/>
                <a:gd name="T10" fmla="*/ 11 w 23"/>
                <a:gd name="T11" fmla="*/ 10 h 14"/>
                <a:gd name="T12" fmla="*/ 19 w 23"/>
                <a:gd name="T13" fmla="*/ 4 h 14"/>
                <a:gd name="T14" fmla="*/ 22 w 23"/>
                <a:gd name="T15" fmla="*/ 2 h 14"/>
                <a:gd name="T16" fmla="*/ 23 w 23"/>
                <a:gd name="T17" fmla="*/ 4 h 14"/>
                <a:gd name="T18" fmla="*/ 11 w 23"/>
                <a:gd name="T1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" h="14">
                  <a:moveTo>
                    <a:pt x="11" y="14"/>
                  </a:moveTo>
                  <a:cubicBezTo>
                    <a:pt x="11" y="14"/>
                    <a:pt x="11" y="14"/>
                    <a:pt x="10" y="14"/>
                  </a:cubicBezTo>
                  <a:cubicBezTo>
                    <a:pt x="5" y="13"/>
                    <a:pt x="0" y="10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4" y="1"/>
                    <a:pt x="4" y="2"/>
                  </a:cubicBezTo>
                  <a:cubicBezTo>
                    <a:pt x="3" y="8"/>
                    <a:pt x="7" y="10"/>
                    <a:pt x="11" y="10"/>
                  </a:cubicBezTo>
                  <a:cubicBezTo>
                    <a:pt x="15" y="10"/>
                    <a:pt x="19" y="8"/>
                    <a:pt x="19" y="4"/>
                  </a:cubicBezTo>
                  <a:cubicBezTo>
                    <a:pt x="20" y="3"/>
                    <a:pt x="21" y="2"/>
                    <a:pt x="22" y="2"/>
                  </a:cubicBezTo>
                  <a:cubicBezTo>
                    <a:pt x="23" y="2"/>
                    <a:pt x="23" y="3"/>
                    <a:pt x="23" y="4"/>
                  </a:cubicBezTo>
                  <a:cubicBezTo>
                    <a:pt x="23" y="11"/>
                    <a:pt x="17" y="14"/>
                    <a:pt x="11" y="14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153">
              <a:extLst>
                <a:ext uri="{FF2B5EF4-FFF2-40B4-BE49-F238E27FC236}">
                  <a16:creationId xmlns:a16="http://schemas.microsoft.com/office/drawing/2014/main" id="{E36231AA-860F-4086-8370-A723AABC3BB8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7901" y="5119688"/>
              <a:ext cx="93663" cy="200025"/>
            </a:xfrm>
            <a:custGeom>
              <a:avLst/>
              <a:gdLst>
                <a:gd name="T0" fmla="*/ 22 w 22"/>
                <a:gd name="T1" fmla="*/ 7 h 47"/>
                <a:gd name="T2" fmla="*/ 10 w 22"/>
                <a:gd name="T3" fmla="*/ 1 h 47"/>
                <a:gd name="T4" fmla="*/ 5 w 22"/>
                <a:gd name="T5" fmla="*/ 6 h 47"/>
                <a:gd name="T6" fmla="*/ 18 w 22"/>
                <a:gd name="T7" fmla="*/ 47 h 47"/>
                <a:gd name="T8" fmla="*/ 22 w 22"/>
                <a:gd name="T9" fmla="*/ 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47">
                  <a:moveTo>
                    <a:pt x="22" y="7"/>
                  </a:moveTo>
                  <a:cubicBezTo>
                    <a:pt x="18" y="3"/>
                    <a:pt x="14" y="0"/>
                    <a:pt x="10" y="1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0" y="12"/>
                    <a:pt x="7" y="41"/>
                    <a:pt x="18" y="47"/>
                  </a:cubicBezTo>
                  <a:cubicBezTo>
                    <a:pt x="19" y="35"/>
                    <a:pt x="21" y="21"/>
                    <a:pt x="22" y="7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154">
              <a:extLst>
                <a:ext uri="{FF2B5EF4-FFF2-40B4-BE49-F238E27FC236}">
                  <a16:creationId xmlns:a16="http://schemas.microsoft.com/office/drawing/2014/main" id="{29285A54-F6E6-43E3-9B8F-0B5740700763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5776" y="5094288"/>
              <a:ext cx="136525" cy="42863"/>
            </a:xfrm>
            <a:custGeom>
              <a:avLst/>
              <a:gdLst>
                <a:gd name="T0" fmla="*/ 2 w 32"/>
                <a:gd name="T1" fmla="*/ 10 h 10"/>
                <a:gd name="T2" fmla="*/ 0 w 32"/>
                <a:gd name="T3" fmla="*/ 9 h 10"/>
                <a:gd name="T4" fmla="*/ 1 w 32"/>
                <a:gd name="T5" fmla="*/ 7 h 10"/>
                <a:gd name="T6" fmla="*/ 30 w 32"/>
                <a:gd name="T7" fmla="*/ 6 h 10"/>
                <a:gd name="T8" fmla="*/ 31 w 32"/>
                <a:gd name="T9" fmla="*/ 9 h 10"/>
                <a:gd name="T10" fmla="*/ 29 w 32"/>
                <a:gd name="T11" fmla="*/ 10 h 10"/>
                <a:gd name="T12" fmla="*/ 3 w 32"/>
                <a:gd name="T13" fmla="*/ 10 h 10"/>
                <a:gd name="T14" fmla="*/ 2 w 32"/>
                <a:gd name="T1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2" h="10">
                  <a:moveTo>
                    <a:pt x="2" y="10"/>
                  </a:moveTo>
                  <a:cubicBezTo>
                    <a:pt x="1" y="10"/>
                    <a:pt x="0" y="10"/>
                    <a:pt x="0" y="9"/>
                  </a:cubicBezTo>
                  <a:cubicBezTo>
                    <a:pt x="0" y="8"/>
                    <a:pt x="0" y="7"/>
                    <a:pt x="1" y="7"/>
                  </a:cubicBezTo>
                  <a:cubicBezTo>
                    <a:pt x="9" y="3"/>
                    <a:pt x="20" y="0"/>
                    <a:pt x="30" y="6"/>
                  </a:cubicBezTo>
                  <a:cubicBezTo>
                    <a:pt x="31" y="7"/>
                    <a:pt x="32" y="8"/>
                    <a:pt x="31" y="9"/>
                  </a:cubicBezTo>
                  <a:cubicBezTo>
                    <a:pt x="31" y="10"/>
                    <a:pt x="29" y="10"/>
                    <a:pt x="29" y="10"/>
                  </a:cubicBezTo>
                  <a:cubicBezTo>
                    <a:pt x="21" y="5"/>
                    <a:pt x="13" y="6"/>
                    <a:pt x="3" y="10"/>
                  </a:cubicBezTo>
                  <a:cubicBezTo>
                    <a:pt x="2" y="10"/>
                    <a:pt x="2" y="10"/>
                    <a:pt x="2" y="10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155">
              <a:extLst>
                <a:ext uri="{FF2B5EF4-FFF2-40B4-BE49-F238E27FC236}">
                  <a16:creationId xmlns:a16="http://schemas.microsoft.com/office/drawing/2014/main" id="{F5DFB334-3031-4108-96C9-3334ADB294C2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9938" y="5094288"/>
              <a:ext cx="136525" cy="42863"/>
            </a:xfrm>
            <a:custGeom>
              <a:avLst/>
              <a:gdLst>
                <a:gd name="T0" fmla="*/ 2 w 32"/>
                <a:gd name="T1" fmla="*/ 10 h 10"/>
                <a:gd name="T2" fmla="*/ 0 w 32"/>
                <a:gd name="T3" fmla="*/ 9 h 10"/>
                <a:gd name="T4" fmla="*/ 1 w 32"/>
                <a:gd name="T5" fmla="*/ 7 h 10"/>
                <a:gd name="T6" fmla="*/ 31 w 32"/>
                <a:gd name="T7" fmla="*/ 6 h 10"/>
                <a:gd name="T8" fmla="*/ 31 w 32"/>
                <a:gd name="T9" fmla="*/ 9 h 10"/>
                <a:gd name="T10" fmla="*/ 29 w 32"/>
                <a:gd name="T11" fmla="*/ 10 h 10"/>
                <a:gd name="T12" fmla="*/ 3 w 32"/>
                <a:gd name="T13" fmla="*/ 10 h 10"/>
                <a:gd name="T14" fmla="*/ 2 w 32"/>
                <a:gd name="T1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2" h="10">
                  <a:moveTo>
                    <a:pt x="2" y="10"/>
                  </a:moveTo>
                  <a:cubicBezTo>
                    <a:pt x="1" y="10"/>
                    <a:pt x="0" y="10"/>
                    <a:pt x="0" y="9"/>
                  </a:cubicBezTo>
                  <a:cubicBezTo>
                    <a:pt x="0" y="8"/>
                    <a:pt x="0" y="7"/>
                    <a:pt x="1" y="7"/>
                  </a:cubicBezTo>
                  <a:cubicBezTo>
                    <a:pt x="9" y="3"/>
                    <a:pt x="20" y="0"/>
                    <a:pt x="31" y="6"/>
                  </a:cubicBezTo>
                  <a:cubicBezTo>
                    <a:pt x="31" y="7"/>
                    <a:pt x="32" y="8"/>
                    <a:pt x="31" y="9"/>
                  </a:cubicBezTo>
                  <a:cubicBezTo>
                    <a:pt x="31" y="10"/>
                    <a:pt x="30" y="10"/>
                    <a:pt x="29" y="10"/>
                  </a:cubicBezTo>
                  <a:cubicBezTo>
                    <a:pt x="21" y="5"/>
                    <a:pt x="13" y="6"/>
                    <a:pt x="3" y="10"/>
                  </a:cubicBezTo>
                  <a:cubicBezTo>
                    <a:pt x="2" y="10"/>
                    <a:pt x="2" y="10"/>
                    <a:pt x="2" y="10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AA8A17BD-A418-4681-8562-73D57ABE93FB}"/>
              </a:ext>
            </a:extLst>
          </p:cNvPr>
          <p:cNvGrpSpPr/>
          <p:nvPr/>
        </p:nvGrpSpPr>
        <p:grpSpPr>
          <a:xfrm>
            <a:off x="8615526" y="2716630"/>
            <a:ext cx="725487" cy="996796"/>
            <a:chOff x="3990976" y="327026"/>
            <a:chExt cx="1012825" cy="1355725"/>
          </a:xfrm>
        </p:grpSpPr>
        <p:sp>
          <p:nvSpPr>
            <p:cNvPr id="63" name="Freeform 24">
              <a:extLst>
                <a:ext uri="{FF2B5EF4-FFF2-40B4-BE49-F238E27FC236}">
                  <a16:creationId xmlns:a16="http://schemas.microsoft.com/office/drawing/2014/main" id="{4D93AEA7-C424-49D5-B99D-CFA33D241EDC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0976" y="925513"/>
              <a:ext cx="144463" cy="293688"/>
            </a:xfrm>
            <a:custGeom>
              <a:avLst/>
              <a:gdLst>
                <a:gd name="T0" fmla="*/ 29 w 34"/>
                <a:gd name="T1" fmla="*/ 21 h 69"/>
                <a:gd name="T2" fmla="*/ 9 w 34"/>
                <a:gd name="T3" fmla="*/ 57 h 69"/>
                <a:gd name="T4" fmla="*/ 34 w 34"/>
                <a:gd name="T5" fmla="*/ 52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4" h="69">
                  <a:moveTo>
                    <a:pt x="29" y="21"/>
                  </a:moveTo>
                  <a:cubicBezTo>
                    <a:pt x="7" y="0"/>
                    <a:pt x="0" y="43"/>
                    <a:pt x="9" y="57"/>
                  </a:cubicBezTo>
                  <a:cubicBezTo>
                    <a:pt x="17" y="69"/>
                    <a:pt x="32" y="69"/>
                    <a:pt x="34" y="5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25">
              <a:extLst>
                <a:ext uri="{FF2B5EF4-FFF2-40B4-BE49-F238E27FC236}">
                  <a16:creationId xmlns:a16="http://schemas.microsoft.com/office/drawing/2014/main" id="{A3CF290C-A779-48FB-8C9B-213BED7A6B4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5738" y="973138"/>
              <a:ext cx="144463" cy="236538"/>
            </a:xfrm>
            <a:custGeom>
              <a:avLst/>
              <a:gdLst>
                <a:gd name="T0" fmla="*/ 22 w 34"/>
                <a:gd name="T1" fmla="*/ 56 h 56"/>
                <a:gd name="T2" fmla="*/ 7 w 34"/>
                <a:gd name="T3" fmla="*/ 47 h 56"/>
                <a:gd name="T4" fmla="*/ 10 w 34"/>
                <a:gd name="T5" fmla="*/ 5 h 56"/>
                <a:gd name="T6" fmla="*/ 29 w 34"/>
                <a:gd name="T7" fmla="*/ 8 h 56"/>
                <a:gd name="T8" fmla="*/ 26 w 34"/>
                <a:gd name="T9" fmla="*/ 11 h 56"/>
                <a:gd name="T10" fmla="*/ 13 w 34"/>
                <a:gd name="T11" fmla="*/ 8 h 56"/>
                <a:gd name="T12" fmla="*/ 10 w 34"/>
                <a:gd name="T13" fmla="*/ 45 h 56"/>
                <a:gd name="T14" fmla="*/ 24 w 34"/>
                <a:gd name="T15" fmla="*/ 52 h 56"/>
                <a:gd name="T16" fmla="*/ 31 w 34"/>
                <a:gd name="T17" fmla="*/ 41 h 56"/>
                <a:gd name="T18" fmla="*/ 34 w 34"/>
                <a:gd name="T19" fmla="*/ 41 h 56"/>
                <a:gd name="T20" fmla="*/ 25 w 34"/>
                <a:gd name="T21" fmla="*/ 56 h 56"/>
                <a:gd name="T22" fmla="*/ 22 w 34"/>
                <a:gd name="T23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4" h="56">
                  <a:moveTo>
                    <a:pt x="22" y="56"/>
                  </a:moveTo>
                  <a:cubicBezTo>
                    <a:pt x="16" y="56"/>
                    <a:pt x="11" y="53"/>
                    <a:pt x="7" y="47"/>
                  </a:cubicBezTo>
                  <a:cubicBezTo>
                    <a:pt x="0" y="37"/>
                    <a:pt x="1" y="13"/>
                    <a:pt x="10" y="5"/>
                  </a:cubicBezTo>
                  <a:cubicBezTo>
                    <a:pt x="13" y="2"/>
                    <a:pt x="20" y="0"/>
                    <a:pt x="29" y="8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1" y="6"/>
                    <a:pt x="16" y="5"/>
                    <a:pt x="13" y="8"/>
                  </a:cubicBezTo>
                  <a:cubicBezTo>
                    <a:pt x="6" y="14"/>
                    <a:pt x="4" y="36"/>
                    <a:pt x="10" y="45"/>
                  </a:cubicBezTo>
                  <a:cubicBezTo>
                    <a:pt x="14" y="50"/>
                    <a:pt x="19" y="53"/>
                    <a:pt x="24" y="52"/>
                  </a:cubicBezTo>
                  <a:cubicBezTo>
                    <a:pt x="28" y="51"/>
                    <a:pt x="30" y="47"/>
                    <a:pt x="31" y="41"/>
                  </a:cubicBezTo>
                  <a:cubicBezTo>
                    <a:pt x="34" y="41"/>
                    <a:pt x="34" y="41"/>
                    <a:pt x="34" y="41"/>
                  </a:cubicBezTo>
                  <a:cubicBezTo>
                    <a:pt x="34" y="49"/>
                    <a:pt x="30" y="54"/>
                    <a:pt x="25" y="56"/>
                  </a:cubicBezTo>
                  <a:cubicBezTo>
                    <a:pt x="24" y="56"/>
                    <a:pt x="23" y="56"/>
                    <a:pt x="22" y="56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26">
              <a:extLst>
                <a:ext uri="{FF2B5EF4-FFF2-40B4-BE49-F238E27FC236}">
                  <a16:creationId xmlns:a16="http://schemas.microsoft.com/office/drawing/2014/main" id="{A3E3A8FB-AB98-45B3-9017-FF6B88740E99}"/>
                </a:ext>
              </a:extLst>
            </p:cNvPr>
            <p:cNvSpPr>
              <a:spLocks/>
            </p:cNvSpPr>
            <p:nvPr/>
          </p:nvSpPr>
          <p:spPr bwMode="auto">
            <a:xfrm>
              <a:off x="4864101" y="925513"/>
              <a:ext cx="139700" cy="293688"/>
            </a:xfrm>
            <a:custGeom>
              <a:avLst/>
              <a:gdLst>
                <a:gd name="T0" fmla="*/ 5 w 33"/>
                <a:gd name="T1" fmla="*/ 21 h 69"/>
                <a:gd name="T2" fmla="*/ 24 w 33"/>
                <a:gd name="T3" fmla="*/ 57 h 69"/>
                <a:gd name="T4" fmla="*/ 0 w 33"/>
                <a:gd name="T5" fmla="*/ 52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69">
                  <a:moveTo>
                    <a:pt x="5" y="21"/>
                  </a:moveTo>
                  <a:cubicBezTo>
                    <a:pt x="26" y="0"/>
                    <a:pt x="33" y="43"/>
                    <a:pt x="24" y="57"/>
                  </a:cubicBezTo>
                  <a:cubicBezTo>
                    <a:pt x="16" y="69"/>
                    <a:pt x="1" y="69"/>
                    <a:pt x="0" y="5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27">
              <a:extLst>
                <a:ext uri="{FF2B5EF4-FFF2-40B4-BE49-F238E27FC236}">
                  <a16:creationId xmlns:a16="http://schemas.microsoft.com/office/drawing/2014/main" id="{055BFE39-D1E6-46AD-B6DC-9C7E390752FC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6163" y="973138"/>
              <a:ext cx="142875" cy="236538"/>
            </a:xfrm>
            <a:custGeom>
              <a:avLst/>
              <a:gdLst>
                <a:gd name="T0" fmla="*/ 13 w 34"/>
                <a:gd name="T1" fmla="*/ 56 h 56"/>
                <a:gd name="T2" fmla="*/ 10 w 34"/>
                <a:gd name="T3" fmla="*/ 56 h 56"/>
                <a:gd name="T4" fmla="*/ 0 w 34"/>
                <a:gd name="T5" fmla="*/ 41 h 56"/>
                <a:gd name="T6" fmla="*/ 4 w 34"/>
                <a:gd name="T7" fmla="*/ 41 h 56"/>
                <a:gd name="T8" fmla="*/ 11 w 34"/>
                <a:gd name="T9" fmla="*/ 52 h 56"/>
                <a:gd name="T10" fmla="*/ 24 w 34"/>
                <a:gd name="T11" fmla="*/ 45 h 56"/>
                <a:gd name="T12" fmla="*/ 21 w 34"/>
                <a:gd name="T13" fmla="*/ 8 h 56"/>
                <a:gd name="T14" fmla="*/ 8 w 34"/>
                <a:gd name="T15" fmla="*/ 11 h 56"/>
                <a:gd name="T16" fmla="*/ 5 w 34"/>
                <a:gd name="T17" fmla="*/ 8 h 56"/>
                <a:gd name="T18" fmla="*/ 24 w 34"/>
                <a:gd name="T19" fmla="*/ 5 h 56"/>
                <a:gd name="T20" fmla="*/ 27 w 34"/>
                <a:gd name="T21" fmla="*/ 47 h 56"/>
                <a:gd name="T22" fmla="*/ 13 w 34"/>
                <a:gd name="T23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4" h="56">
                  <a:moveTo>
                    <a:pt x="13" y="56"/>
                  </a:moveTo>
                  <a:cubicBezTo>
                    <a:pt x="12" y="56"/>
                    <a:pt x="11" y="56"/>
                    <a:pt x="10" y="56"/>
                  </a:cubicBezTo>
                  <a:cubicBezTo>
                    <a:pt x="4" y="54"/>
                    <a:pt x="1" y="49"/>
                    <a:pt x="0" y="41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4" y="47"/>
                    <a:pt x="7" y="51"/>
                    <a:pt x="11" y="52"/>
                  </a:cubicBezTo>
                  <a:cubicBezTo>
                    <a:pt x="15" y="53"/>
                    <a:pt x="21" y="50"/>
                    <a:pt x="24" y="45"/>
                  </a:cubicBezTo>
                  <a:cubicBezTo>
                    <a:pt x="30" y="36"/>
                    <a:pt x="29" y="14"/>
                    <a:pt x="21" y="8"/>
                  </a:cubicBezTo>
                  <a:cubicBezTo>
                    <a:pt x="18" y="5"/>
                    <a:pt x="13" y="6"/>
                    <a:pt x="8" y="11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15" y="0"/>
                    <a:pt x="21" y="2"/>
                    <a:pt x="24" y="5"/>
                  </a:cubicBezTo>
                  <a:cubicBezTo>
                    <a:pt x="33" y="13"/>
                    <a:pt x="34" y="37"/>
                    <a:pt x="27" y="47"/>
                  </a:cubicBezTo>
                  <a:cubicBezTo>
                    <a:pt x="24" y="53"/>
                    <a:pt x="18" y="56"/>
                    <a:pt x="13" y="56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28">
              <a:extLst>
                <a:ext uri="{FF2B5EF4-FFF2-40B4-BE49-F238E27FC236}">
                  <a16:creationId xmlns:a16="http://schemas.microsoft.com/office/drawing/2014/main" id="{7DE58C23-5275-434A-9B39-58240CEE546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5738" y="327026"/>
              <a:ext cx="944563" cy="1355725"/>
            </a:xfrm>
            <a:custGeom>
              <a:avLst/>
              <a:gdLst>
                <a:gd name="T0" fmla="*/ 211 w 223"/>
                <a:gd name="T1" fmla="*/ 200 h 319"/>
                <a:gd name="T2" fmla="*/ 203 w 223"/>
                <a:gd name="T3" fmla="*/ 41 h 319"/>
                <a:gd name="T4" fmla="*/ 84 w 223"/>
                <a:gd name="T5" fmla="*/ 9 h 319"/>
                <a:gd name="T6" fmla="*/ 49 w 223"/>
                <a:gd name="T7" fmla="*/ 255 h 319"/>
                <a:gd name="T8" fmla="*/ 149 w 223"/>
                <a:gd name="T9" fmla="*/ 303 h 319"/>
                <a:gd name="T10" fmla="*/ 211 w 223"/>
                <a:gd name="T11" fmla="*/ 20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3" h="319">
                  <a:moveTo>
                    <a:pt x="211" y="200"/>
                  </a:moveTo>
                  <a:cubicBezTo>
                    <a:pt x="214" y="155"/>
                    <a:pt x="223" y="83"/>
                    <a:pt x="203" y="41"/>
                  </a:cubicBezTo>
                  <a:cubicBezTo>
                    <a:pt x="184" y="3"/>
                    <a:pt x="121" y="0"/>
                    <a:pt x="84" y="9"/>
                  </a:cubicBezTo>
                  <a:cubicBezTo>
                    <a:pt x="0" y="31"/>
                    <a:pt x="15" y="200"/>
                    <a:pt x="49" y="255"/>
                  </a:cubicBezTo>
                  <a:cubicBezTo>
                    <a:pt x="70" y="289"/>
                    <a:pt x="106" y="319"/>
                    <a:pt x="149" y="303"/>
                  </a:cubicBezTo>
                  <a:cubicBezTo>
                    <a:pt x="183" y="291"/>
                    <a:pt x="208" y="234"/>
                    <a:pt x="211" y="2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29">
              <a:extLst>
                <a:ext uri="{FF2B5EF4-FFF2-40B4-BE49-F238E27FC236}">
                  <a16:creationId xmlns:a16="http://schemas.microsoft.com/office/drawing/2014/main" id="{DC55FAC5-28E9-494E-A535-042EC09E587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33838" y="339726"/>
              <a:ext cx="906463" cy="1300163"/>
            </a:xfrm>
            <a:custGeom>
              <a:avLst/>
              <a:gdLst>
                <a:gd name="T0" fmla="*/ 117 w 214"/>
                <a:gd name="T1" fmla="*/ 306 h 306"/>
                <a:gd name="T2" fmla="*/ 117 w 214"/>
                <a:gd name="T3" fmla="*/ 306 h 306"/>
                <a:gd name="T4" fmla="*/ 38 w 214"/>
                <a:gd name="T5" fmla="*/ 253 h 306"/>
                <a:gd name="T6" fmla="*/ 24 w 214"/>
                <a:gd name="T7" fmla="*/ 54 h 306"/>
                <a:gd name="T8" fmla="*/ 74 w 214"/>
                <a:gd name="T9" fmla="*/ 4 h 306"/>
                <a:gd name="T10" fmla="*/ 113 w 214"/>
                <a:gd name="T11" fmla="*/ 0 h 306"/>
                <a:gd name="T12" fmla="*/ 195 w 214"/>
                <a:gd name="T13" fmla="*/ 37 h 306"/>
                <a:gd name="T14" fmla="*/ 205 w 214"/>
                <a:gd name="T15" fmla="*/ 185 h 306"/>
                <a:gd name="T16" fmla="*/ 203 w 214"/>
                <a:gd name="T17" fmla="*/ 197 h 306"/>
                <a:gd name="T18" fmla="*/ 141 w 214"/>
                <a:gd name="T19" fmla="*/ 302 h 306"/>
                <a:gd name="T20" fmla="*/ 117 w 214"/>
                <a:gd name="T21" fmla="*/ 306 h 306"/>
                <a:gd name="T22" fmla="*/ 113 w 214"/>
                <a:gd name="T23" fmla="*/ 4 h 306"/>
                <a:gd name="T24" fmla="*/ 75 w 214"/>
                <a:gd name="T25" fmla="*/ 8 h 306"/>
                <a:gd name="T26" fmla="*/ 27 w 214"/>
                <a:gd name="T27" fmla="*/ 55 h 306"/>
                <a:gd name="T28" fmla="*/ 42 w 214"/>
                <a:gd name="T29" fmla="*/ 251 h 306"/>
                <a:gd name="T30" fmla="*/ 117 w 214"/>
                <a:gd name="T31" fmla="*/ 303 h 306"/>
                <a:gd name="T32" fmla="*/ 117 w 214"/>
                <a:gd name="T33" fmla="*/ 303 h 306"/>
                <a:gd name="T34" fmla="*/ 139 w 214"/>
                <a:gd name="T35" fmla="*/ 299 h 306"/>
                <a:gd name="T36" fmla="*/ 200 w 214"/>
                <a:gd name="T37" fmla="*/ 197 h 306"/>
                <a:gd name="T38" fmla="*/ 201 w 214"/>
                <a:gd name="T39" fmla="*/ 185 h 306"/>
                <a:gd name="T40" fmla="*/ 192 w 214"/>
                <a:gd name="T41" fmla="*/ 39 h 306"/>
                <a:gd name="T42" fmla="*/ 113 w 214"/>
                <a:gd name="T43" fmla="*/ 4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14" h="306">
                  <a:moveTo>
                    <a:pt x="117" y="306"/>
                  </a:moveTo>
                  <a:cubicBezTo>
                    <a:pt x="117" y="306"/>
                    <a:pt x="117" y="306"/>
                    <a:pt x="117" y="306"/>
                  </a:cubicBezTo>
                  <a:cubicBezTo>
                    <a:pt x="88" y="306"/>
                    <a:pt x="60" y="287"/>
                    <a:pt x="38" y="253"/>
                  </a:cubicBezTo>
                  <a:cubicBezTo>
                    <a:pt x="12" y="211"/>
                    <a:pt x="0" y="112"/>
                    <a:pt x="24" y="54"/>
                  </a:cubicBezTo>
                  <a:cubicBezTo>
                    <a:pt x="35" y="27"/>
                    <a:pt x="52" y="10"/>
                    <a:pt x="74" y="4"/>
                  </a:cubicBezTo>
                  <a:cubicBezTo>
                    <a:pt x="86" y="2"/>
                    <a:pt x="100" y="0"/>
                    <a:pt x="113" y="0"/>
                  </a:cubicBezTo>
                  <a:cubicBezTo>
                    <a:pt x="132" y="0"/>
                    <a:pt x="179" y="4"/>
                    <a:pt x="195" y="37"/>
                  </a:cubicBezTo>
                  <a:cubicBezTo>
                    <a:pt x="214" y="76"/>
                    <a:pt x="208" y="139"/>
                    <a:pt x="205" y="185"/>
                  </a:cubicBezTo>
                  <a:cubicBezTo>
                    <a:pt x="204" y="189"/>
                    <a:pt x="204" y="194"/>
                    <a:pt x="203" y="197"/>
                  </a:cubicBezTo>
                  <a:cubicBezTo>
                    <a:pt x="201" y="233"/>
                    <a:pt x="175" y="290"/>
                    <a:pt x="141" y="302"/>
                  </a:cubicBezTo>
                  <a:cubicBezTo>
                    <a:pt x="133" y="305"/>
                    <a:pt x="125" y="306"/>
                    <a:pt x="117" y="306"/>
                  </a:cubicBezTo>
                  <a:close/>
                  <a:moveTo>
                    <a:pt x="113" y="4"/>
                  </a:moveTo>
                  <a:cubicBezTo>
                    <a:pt x="100" y="4"/>
                    <a:pt x="87" y="5"/>
                    <a:pt x="75" y="8"/>
                  </a:cubicBezTo>
                  <a:cubicBezTo>
                    <a:pt x="54" y="14"/>
                    <a:pt x="38" y="29"/>
                    <a:pt x="27" y="55"/>
                  </a:cubicBezTo>
                  <a:cubicBezTo>
                    <a:pt x="2" y="118"/>
                    <a:pt x="19" y="214"/>
                    <a:pt x="42" y="251"/>
                  </a:cubicBezTo>
                  <a:cubicBezTo>
                    <a:pt x="62" y="284"/>
                    <a:pt x="90" y="303"/>
                    <a:pt x="117" y="303"/>
                  </a:cubicBezTo>
                  <a:cubicBezTo>
                    <a:pt x="117" y="303"/>
                    <a:pt x="117" y="303"/>
                    <a:pt x="117" y="303"/>
                  </a:cubicBezTo>
                  <a:cubicBezTo>
                    <a:pt x="124" y="303"/>
                    <a:pt x="132" y="301"/>
                    <a:pt x="139" y="299"/>
                  </a:cubicBezTo>
                  <a:cubicBezTo>
                    <a:pt x="172" y="287"/>
                    <a:pt x="197" y="231"/>
                    <a:pt x="200" y="197"/>
                  </a:cubicBezTo>
                  <a:cubicBezTo>
                    <a:pt x="200" y="193"/>
                    <a:pt x="200" y="189"/>
                    <a:pt x="201" y="185"/>
                  </a:cubicBezTo>
                  <a:cubicBezTo>
                    <a:pt x="205" y="139"/>
                    <a:pt x="210" y="76"/>
                    <a:pt x="192" y="39"/>
                  </a:cubicBezTo>
                  <a:cubicBezTo>
                    <a:pt x="177" y="7"/>
                    <a:pt x="132" y="4"/>
                    <a:pt x="113" y="4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30">
              <a:extLst>
                <a:ext uri="{FF2B5EF4-FFF2-40B4-BE49-F238E27FC236}">
                  <a16:creationId xmlns:a16="http://schemas.microsoft.com/office/drawing/2014/main" id="{5F7BBBC2-586D-4534-BF43-F636802CA45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5938" y="1295401"/>
              <a:ext cx="368300" cy="50800"/>
            </a:xfrm>
            <a:custGeom>
              <a:avLst/>
              <a:gdLst>
                <a:gd name="T0" fmla="*/ 60 w 87"/>
                <a:gd name="T1" fmla="*/ 12 h 12"/>
                <a:gd name="T2" fmla="*/ 47 w 87"/>
                <a:gd name="T3" fmla="*/ 11 h 12"/>
                <a:gd name="T4" fmla="*/ 30 w 87"/>
                <a:gd name="T5" fmla="*/ 11 h 12"/>
                <a:gd name="T6" fmla="*/ 1 w 87"/>
                <a:gd name="T7" fmla="*/ 5 h 12"/>
                <a:gd name="T8" fmla="*/ 1 w 87"/>
                <a:gd name="T9" fmla="*/ 3 h 12"/>
                <a:gd name="T10" fmla="*/ 3 w 87"/>
                <a:gd name="T11" fmla="*/ 2 h 12"/>
                <a:gd name="T12" fmla="*/ 30 w 87"/>
                <a:gd name="T13" fmla="*/ 7 h 12"/>
                <a:gd name="T14" fmla="*/ 47 w 87"/>
                <a:gd name="T15" fmla="*/ 8 h 12"/>
                <a:gd name="T16" fmla="*/ 72 w 87"/>
                <a:gd name="T17" fmla="*/ 7 h 12"/>
                <a:gd name="T18" fmla="*/ 83 w 87"/>
                <a:gd name="T19" fmla="*/ 0 h 12"/>
                <a:gd name="T20" fmla="*/ 86 w 87"/>
                <a:gd name="T21" fmla="*/ 0 h 12"/>
                <a:gd name="T22" fmla="*/ 86 w 87"/>
                <a:gd name="T23" fmla="*/ 3 h 12"/>
                <a:gd name="T24" fmla="*/ 73 w 87"/>
                <a:gd name="T25" fmla="*/ 10 h 12"/>
                <a:gd name="T26" fmla="*/ 60 w 87"/>
                <a:gd name="T2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7" h="12">
                  <a:moveTo>
                    <a:pt x="60" y="12"/>
                  </a:moveTo>
                  <a:cubicBezTo>
                    <a:pt x="55" y="12"/>
                    <a:pt x="51" y="12"/>
                    <a:pt x="47" y="11"/>
                  </a:cubicBezTo>
                  <a:cubicBezTo>
                    <a:pt x="41" y="11"/>
                    <a:pt x="36" y="11"/>
                    <a:pt x="30" y="11"/>
                  </a:cubicBezTo>
                  <a:cubicBezTo>
                    <a:pt x="20" y="11"/>
                    <a:pt x="9" y="12"/>
                    <a:pt x="1" y="5"/>
                  </a:cubicBezTo>
                  <a:cubicBezTo>
                    <a:pt x="0" y="5"/>
                    <a:pt x="0" y="4"/>
                    <a:pt x="1" y="3"/>
                  </a:cubicBezTo>
                  <a:cubicBezTo>
                    <a:pt x="1" y="2"/>
                    <a:pt x="3" y="2"/>
                    <a:pt x="3" y="2"/>
                  </a:cubicBezTo>
                  <a:cubicBezTo>
                    <a:pt x="10" y="8"/>
                    <a:pt x="20" y="7"/>
                    <a:pt x="30" y="7"/>
                  </a:cubicBezTo>
                  <a:cubicBezTo>
                    <a:pt x="36" y="7"/>
                    <a:pt x="41" y="7"/>
                    <a:pt x="47" y="8"/>
                  </a:cubicBezTo>
                  <a:cubicBezTo>
                    <a:pt x="56" y="8"/>
                    <a:pt x="65" y="9"/>
                    <a:pt x="72" y="7"/>
                  </a:cubicBezTo>
                  <a:cubicBezTo>
                    <a:pt x="76" y="6"/>
                    <a:pt x="82" y="2"/>
                    <a:pt x="83" y="0"/>
                  </a:cubicBezTo>
                  <a:cubicBezTo>
                    <a:pt x="84" y="0"/>
                    <a:pt x="85" y="0"/>
                    <a:pt x="86" y="0"/>
                  </a:cubicBezTo>
                  <a:cubicBezTo>
                    <a:pt x="86" y="1"/>
                    <a:pt x="87" y="2"/>
                    <a:pt x="86" y="3"/>
                  </a:cubicBezTo>
                  <a:cubicBezTo>
                    <a:pt x="84" y="5"/>
                    <a:pt x="77" y="9"/>
                    <a:pt x="73" y="10"/>
                  </a:cubicBezTo>
                  <a:cubicBezTo>
                    <a:pt x="69" y="12"/>
                    <a:pt x="64" y="12"/>
                    <a:pt x="60" y="12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31">
              <a:extLst>
                <a:ext uri="{FF2B5EF4-FFF2-40B4-BE49-F238E27FC236}">
                  <a16:creationId xmlns:a16="http://schemas.microsoft.com/office/drawing/2014/main" id="{2977128D-8BC4-416B-BB7B-6BD6420D9D0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5001" y="1406526"/>
              <a:ext cx="165100" cy="58738"/>
            </a:xfrm>
            <a:custGeom>
              <a:avLst/>
              <a:gdLst>
                <a:gd name="T0" fmla="*/ 2 w 39"/>
                <a:gd name="T1" fmla="*/ 14 h 14"/>
                <a:gd name="T2" fmla="*/ 1 w 39"/>
                <a:gd name="T3" fmla="*/ 14 h 14"/>
                <a:gd name="T4" fmla="*/ 1 w 39"/>
                <a:gd name="T5" fmla="*/ 11 h 14"/>
                <a:gd name="T6" fmla="*/ 37 w 39"/>
                <a:gd name="T7" fmla="*/ 2 h 14"/>
                <a:gd name="T8" fmla="*/ 38 w 39"/>
                <a:gd name="T9" fmla="*/ 4 h 14"/>
                <a:gd name="T10" fmla="*/ 36 w 39"/>
                <a:gd name="T11" fmla="*/ 6 h 14"/>
                <a:gd name="T12" fmla="*/ 4 w 39"/>
                <a:gd name="T13" fmla="*/ 14 h 14"/>
                <a:gd name="T14" fmla="*/ 2 w 39"/>
                <a:gd name="T1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14">
                  <a:moveTo>
                    <a:pt x="2" y="14"/>
                  </a:moveTo>
                  <a:cubicBezTo>
                    <a:pt x="2" y="14"/>
                    <a:pt x="2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9" y="3"/>
                    <a:pt x="21" y="0"/>
                    <a:pt x="37" y="2"/>
                  </a:cubicBezTo>
                  <a:cubicBezTo>
                    <a:pt x="38" y="2"/>
                    <a:pt x="39" y="3"/>
                    <a:pt x="38" y="4"/>
                  </a:cubicBezTo>
                  <a:cubicBezTo>
                    <a:pt x="38" y="5"/>
                    <a:pt x="37" y="6"/>
                    <a:pt x="36" y="6"/>
                  </a:cubicBezTo>
                  <a:cubicBezTo>
                    <a:pt x="22" y="4"/>
                    <a:pt x="11" y="6"/>
                    <a:pt x="4" y="14"/>
                  </a:cubicBezTo>
                  <a:cubicBezTo>
                    <a:pt x="3" y="14"/>
                    <a:pt x="3" y="14"/>
                    <a:pt x="2" y="14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Oval 32">
              <a:extLst>
                <a:ext uri="{FF2B5EF4-FFF2-40B4-BE49-F238E27FC236}">
                  <a16:creationId xmlns:a16="http://schemas.microsoft.com/office/drawing/2014/main" id="{C4696683-FD76-462A-86F1-5D781648C7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5938" y="1019176"/>
              <a:ext cx="55563" cy="55563"/>
            </a:xfrm>
            <a:prstGeom prst="ellipse">
              <a:avLst/>
            </a:pr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Oval 33">
              <a:extLst>
                <a:ext uri="{FF2B5EF4-FFF2-40B4-BE49-F238E27FC236}">
                  <a16:creationId xmlns:a16="http://schemas.microsoft.com/office/drawing/2014/main" id="{8AFA824B-A810-4AAB-9383-553384905B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3438" y="1019176"/>
              <a:ext cx="55563" cy="55563"/>
            </a:xfrm>
            <a:prstGeom prst="ellipse">
              <a:avLst/>
            </a:pr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34">
              <a:extLst>
                <a:ext uri="{FF2B5EF4-FFF2-40B4-BE49-F238E27FC236}">
                  <a16:creationId xmlns:a16="http://schemas.microsoft.com/office/drawing/2014/main" id="{17C1A0FB-AB7C-4328-A2E8-E587CF5EAC9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6401" y="930276"/>
              <a:ext cx="206375" cy="71438"/>
            </a:xfrm>
            <a:custGeom>
              <a:avLst/>
              <a:gdLst>
                <a:gd name="T0" fmla="*/ 36 w 49"/>
                <a:gd name="T1" fmla="*/ 2 h 17"/>
                <a:gd name="T2" fmla="*/ 32 w 49"/>
                <a:gd name="T3" fmla="*/ 2 h 17"/>
                <a:gd name="T4" fmla="*/ 3 w 49"/>
                <a:gd name="T5" fmla="*/ 8 h 17"/>
                <a:gd name="T6" fmla="*/ 34 w 49"/>
                <a:gd name="T7" fmla="*/ 14 h 17"/>
                <a:gd name="T8" fmla="*/ 48 w 49"/>
                <a:gd name="T9" fmla="*/ 6 h 17"/>
                <a:gd name="T10" fmla="*/ 36 w 49"/>
                <a:gd name="T11" fmla="*/ 2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17">
                  <a:moveTo>
                    <a:pt x="36" y="2"/>
                  </a:moveTo>
                  <a:cubicBezTo>
                    <a:pt x="32" y="2"/>
                    <a:pt x="32" y="2"/>
                    <a:pt x="32" y="2"/>
                  </a:cubicBezTo>
                  <a:cubicBezTo>
                    <a:pt x="27" y="1"/>
                    <a:pt x="6" y="1"/>
                    <a:pt x="3" y="8"/>
                  </a:cubicBezTo>
                  <a:cubicBezTo>
                    <a:pt x="0" y="17"/>
                    <a:pt x="28" y="15"/>
                    <a:pt x="34" y="14"/>
                  </a:cubicBezTo>
                  <a:cubicBezTo>
                    <a:pt x="38" y="13"/>
                    <a:pt x="49" y="12"/>
                    <a:pt x="48" y="6"/>
                  </a:cubicBezTo>
                  <a:cubicBezTo>
                    <a:pt x="47" y="0"/>
                    <a:pt x="37" y="2"/>
                    <a:pt x="36" y="2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35">
              <a:extLst>
                <a:ext uri="{FF2B5EF4-FFF2-40B4-BE49-F238E27FC236}">
                  <a16:creationId xmlns:a16="http://schemas.microsoft.com/office/drawing/2014/main" id="{C758E8B0-8620-4393-9309-DA67CCC658E7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2638" y="930276"/>
              <a:ext cx="203200" cy="71438"/>
            </a:xfrm>
            <a:custGeom>
              <a:avLst/>
              <a:gdLst>
                <a:gd name="T0" fmla="*/ 36 w 48"/>
                <a:gd name="T1" fmla="*/ 2 h 17"/>
                <a:gd name="T2" fmla="*/ 32 w 48"/>
                <a:gd name="T3" fmla="*/ 2 h 17"/>
                <a:gd name="T4" fmla="*/ 3 w 48"/>
                <a:gd name="T5" fmla="*/ 8 h 17"/>
                <a:gd name="T6" fmla="*/ 34 w 48"/>
                <a:gd name="T7" fmla="*/ 14 h 17"/>
                <a:gd name="T8" fmla="*/ 48 w 48"/>
                <a:gd name="T9" fmla="*/ 6 h 17"/>
                <a:gd name="T10" fmla="*/ 36 w 48"/>
                <a:gd name="T11" fmla="*/ 2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" h="17">
                  <a:moveTo>
                    <a:pt x="36" y="2"/>
                  </a:moveTo>
                  <a:cubicBezTo>
                    <a:pt x="32" y="2"/>
                    <a:pt x="32" y="2"/>
                    <a:pt x="32" y="2"/>
                  </a:cubicBezTo>
                  <a:cubicBezTo>
                    <a:pt x="27" y="1"/>
                    <a:pt x="6" y="1"/>
                    <a:pt x="3" y="8"/>
                  </a:cubicBezTo>
                  <a:cubicBezTo>
                    <a:pt x="0" y="17"/>
                    <a:pt x="28" y="15"/>
                    <a:pt x="34" y="14"/>
                  </a:cubicBezTo>
                  <a:cubicBezTo>
                    <a:pt x="37" y="13"/>
                    <a:pt x="48" y="12"/>
                    <a:pt x="48" y="6"/>
                  </a:cubicBezTo>
                  <a:cubicBezTo>
                    <a:pt x="47" y="0"/>
                    <a:pt x="37" y="2"/>
                    <a:pt x="36" y="2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36">
              <a:extLst>
                <a:ext uri="{FF2B5EF4-FFF2-40B4-BE49-F238E27FC236}">
                  <a16:creationId xmlns:a16="http://schemas.microsoft.com/office/drawing/2014/main" id="{ED2FD085-54F4-4F3E-9008-97F24BEFC320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9238" y="327026"/>
              <a:ext cx="868363" cy="773113"/>
            </a:xfrm>
            <a:custGeom>
              <a:avLst/>
              <a:gdLst>
                <a:gd name="T0" fmla="*/ 188 w 205"/>
                <a:gd name="T1" fmla="*/ 41 h 182"/>
                <a:gd name="T2" fmla="*/ 69 w 205"/>
                <a:gd name="T3" fmla="*/ 9 h 182"/>
                <a:gd name="T4" fmla="*/ 11 w 205"/>
                <a:gd name="T5" fmla="*/ 182 h 182"/>
                <a:gd name="T6" fmla="*/ 11 w 205"/>
                <a:gd name="T7" fmla="*/ 182 h 182"/>
                <a:gd name="T8" fmla="*/ 20 w 205"/>
                <a:gd name="T9" fmla="*/ 181 h 182"/>
                <a:gd name="T10" fmla="*/ 20 w 205"/>
                <a:gd name="T11" fmla="*/ 147 h 182"/>
                <a:gd name="T12" fmla="*/ 30 w 205"/>
                <a:gd name="T13" fmla="*/ 132 h 182"/>
                <a:gd name="T14" fmla="*/ 29 w 205"/>
                <a:gd name="T15" fmla="*/ 116 h 182"/>
                <a:gd name="T16" fmla="*/ 28 w 205"/>
                <a:gd name="T17" fmla="*/ 104 h 182"/>
                <a:gd name="T18" fmla="*/ 61 w 205"/>
                <a:gd name="T19" fmla="*/ 116 h 182"/>
                <a:gd name="T20" fmla="*/ 122 w 205"/>
                <a:gd name="T21" fmla="*/ 118 h 182"/>
                <a:gd name="T22" fmla="*/ 141 w 205"/>
                <a:gd name="T23" fmla="*/ 115 h 182"/>
                <a:gd name="T24" fmla="*/ 124 w 205"/>
                <a:gd name="T25" fmla="*/ 108 h 182"/>
                <a:gd name="T26" fmla="*/ 176 w 205"/>
                <a:gd name="T27" fmla="*/ 107 h 182"/>
                <a:gd name="T28" fmla="*/ 184 w 205"/>
                <a:gd name="T29" fmla="*/ 142 h 182"/>
                <a:gd name="T30" fmla="*/ 186 w 205"/>
                <a:gd name="T31" fmla="*/ 178 h 182"/>
                <a:gd name="T32" fmla="*/ 197 w 205"/>
                <a:gd name="T33" fmla="*/ 181 h 182"/>
                <a:gd name="T34" fmla="*/ 197 w 205"/>
                <a:gd name="T35" fmla="*/ 181 h 182"/>
                <a:gd name="T36" fmla="*/ 188 w 205"/>
                <a:gd name="T37" fmla="*/ 41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05" h="182">
                  <a:moveTo>
                    <a:pt x="188" y="41"/>
                  </a:moveTo>
                  <a:cubicBezTo>
                    <a:pt x="169" y="3"/>
                    <a:pt x="106" y="0"/>
                    <a:pt x="69" y="9"/>
                  </a:cubicBezTo>
                  <a:cubicBezTo>
                    <a:pt x="10" y="24"/>
                    <a:pt x="0" y="112"/>
                    <a:pt x="11" y="182"/>
                  </a:cubicBezTo>
                  <a:cubicBezTo>
                    <a:pt x="11" y="182"/>
                    <a:pt x="11" y="182"/>
                    <a:pt x="11" y="182"/>
                  </a:cubicBezTo>
                  <a:cubicBezTo>
                    <a:pt x="14" y="181"/>
                    <a:pt x="17" y="181"/>
                    <a:pt x="20" y="181"/>
                  </a:cubicBezTo>
                  <a:cubicBezTo>
                    <a:pt x="21" y="170"/>
                    <a:pt x="15" y="157"/>
                    <a:pt x="20" y="147"/>
                  </a:cubicBezTo>
                  <a:cubicBezTo>
                    <a:pt x="23" y="141"/>
                    <a:pt x="28" y="139"/>
                    <a:pt x="30" y="132"/>
                  </a:cubicBezTo>
                  <a:cubicBezTo>
                    <a:pt x="32" y="126"/>
                    <a:pt x="29" y="122"/>
                    <a:pt x="29" y="116"/>
                  </a:cubicBezTo>
                  <a:cubicBezTo>
                    <a:pt x="28" y="112"/>
                    <a:pt x="28" y="108"/>
                    <a:pt x="28" y="104"/>
                  </a:cubicBezTo>
                  <a:cubicBezTo>
                    <a:pt x="39" y="107"/>
                    <a:pt x="49" y="113"/>
                    <a:pt x="61" y="116"/>
                  </a:cubicBezTo>
                  <a:cubicBezTo>
                    <a:pt x="81" y="120"/>
                    <a:pt x="102" y="119"/>
                    <a:pt x="122" y="118"/>
                  </a:cubicBezTo>
                  <a:cubicBezTo>
                    <a:pt x="128" y="117"/>
                    <a:pt x="135" y="116"/>
                    <a:pt x="141" y="115"/>
                  </a:cubicBezTo>
                  <a:cubicBezTo>
                    <a:pt x="135" y="113"/>
                    <a:pt x="129" y="111"/>
                    <a:pt x="124" y="108"/>
                  </a:cubicBezTo>
                  <a:cubicBezTo>
                    <a:pt x="141" y="109"/>
                    <a:pt x="159" y="111"/>
                    <a:pt x="176" y="107"/>
                  </a:cubicBezTo>
                  <a:cubicBezTo>
                    <a:pt x="174" y="121"/>
                    <a:pt x="183" y="129"/>
                    <a:pt x="184" y="142"/>
                  </a:cubicBezTo>
                  <a:cubicBezTo>
                    <a:pt x="184" y="154"/>
                    <a:pt x="186" y="166"/>
                    <a:pt x="186" y="178"/>
                  </a:cubicBezTo>
                  <a:cubicBezTo>
                    <a:pt x="189" y="179"/>
                    <a:pt x="194" y="180"/>
                    <a:pt x="197" y="181"/>
                  </a:cubicBezTo>
                  <a:cubicBezTo>
                    <a:pt x="197" y="181"/>
                    <a:pt x="197" y="181"/>
                    <a:pt x="197" y="181"/>
                  </a:cubicBezTo>
                  <a:cubicBezTo>
                    <a:pt x="201" y="136"/>
                    <a:pt x="205" y="77"/>
                    <a:pt x="188" y="41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217">
              <a:extLst>
                <a:ext uri="{FF2B5EF4-FFF2-40B4-BE49-F238E27FC236}">
                  <a16:creationId xmlns:a16="http://schemas.microsoft.com/office/drawing/2014/main" id="{9AB24673-71CB-4FFF-A6B9-4D0422C97391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0076" y="1155701"/>
              <a:ext cx="207963" cy="109538"/>
            </a:xfrm>
            <a:custGeom>
              <a:avLst/>
              <a:gdLst>
                <a:gd name="T0" fmla="*/ 10 w 49"/>
                <a:gd name="T1" fmla="*/ 0 h 26"/>
                <a:gd name="T2" fmla="*/ 41 w 49"/>
                <a:gd name="T3" fmla="*/ 1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9" h="26">
                  <a:moveTo>
                    <a:pt x="10" y="0"/>
                  </a:moveTo>
                  <a:cubicBezTo>
                    <a:pt x="0" y="17"/>
                    <a:pt x="49" y="26"/>
                    <a:pt x="41" y="1"/>
                  </a:cubicBezTo>
                </a:path>
              </a:pathLst>
            </a:custGeom>
            <a:noFill/>
            <a:ln w="1587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11506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34;p36">
            <a:extLst>
              <a:ext uri="{FF2B5EF4-FFF2-40B4-BE49-F238E27FC236}">
                <a16:creationId xmlns:a16="http://schemas.microsoft.com/office/drawing/2014/main" id="{00D61F34-9671-4EB3-8D7A-7A0F916D222A}"/>
              </a:ext>
            </a:extLst>
          </p:cNvPr>
          <p:cNvSpPr/>
          <p:nvPr/>
        </p:nvSpPr>
        <p:spPr>
          <a:xfrm>
            <a:off x="681149" y="1559512"/>
            <a:ext cx="6538801" cy="4013975"/>
          </a:xfrm>
          <a:prstGeom prst="roundRect">
            <a:avLst>
              <a:gd name="adj" fmla="val 5811"/>
            </a:avLst>
          </a:prstGeom>
          <a:solidFill>
            <a:srgbClr val="D0B8A8"/>
          </a:solidFill>
          <a:ln>
            <a:noFill/>
          </a:ln>
          <a:effectLst>
            <a:outerShdw blurRad="381000" dist="76200" dir="5400000" algn="ctr" rotWithShape="0">
              <a:srgbClr val="000000">
                <a:alpha val="1490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3" name="Google Shape;135;p36">
            <a:extLst>
              <a:ext uri="{FF2B5EF4-FFF2-40B4-BE49-F238E27FC236}">
                <a16:creationId xmlns:a16="http://schemas.microsoft.com/office/drawing/2014/main" id="{B1C81625-260A-4968-8E92-012A077A408B}"/>
              </a:ext>
            </a:extLst>
          </p:cNvPr>
          <p:cNvSpPr txBox="1"/>
          <p:nvPr/>
        </p:nvSpPr>
        <p:spPr>
          <a:xfrm>
            <a:off x="3163985" y="2111538"/>
            <a:ext cx="2478368" cy="746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4400" dirty="0">
                <a:latin typeface="Product Sans Black" panose="020B0A03030502040203" pitchFamily="34" charset="0"/>
              </a:rPr>
              <a:t>Dastan</a:t>
            </a:r>
            <a:endParaRPr sz="4400" b="1" kern="0" dirty="0">
              <a:solidFill>
                <a:srgbClr val="262626"/>
              </a:solidFill>
              <a:latin typeface="Product Sans Black" panose="020B0A03030502040203" pitchFamily="34" charset="0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4" name="Google Shape;136;p36">
            <a:extLst>
              <a:ext uri="{FF2B5EF4-FFF2-40B4-BE49-F238E27FC236}">
                <a16:creationId xmlns:a16="http://schemas.microsoft.com/office/drawing/2014/main" id="{4DE89461-706D-41B3-BE51-F56631994880}"/>
              </a:ext>
            </a:extLst>
          </p:cNvPr>
          <p:cNvSpPr txBox="1"/>
          <p:nvPr/>
        </p:nvSpPr>
        <p:spPr>
          <a:xfrm>
            <a:off x="3159820" y="2750136"/>
            <a:ext cx="2478980" cy="549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id" sz="2400" kern="0" dirty="0">
                <a:solidFill>
                  <a:srgbClr val="2C3930"/>
                </a:solidFill>
                <a:latin typeface="Gisha" panose="020B0502040204020203" pitchFamily="34" charset="-79"/>
                <a:ea typeface="Inter"/>
                <a:cs typeface="Gisha" panose="020B0502040204020203" pitchFamily="34" charset="-79"/>
                <a:sym typeface="Inter"/>
              </a:rPr>
              <a:t>Job Title</a:t>
            </a:r>
            <a:endParaRPr sz="3600" kern="0" dirty="0">
              <a:solidFill>
                <a:srgbClr val="2C3930"/>
              </a:solidFill>
              <a:latin typeface="Gisha" panose="020B0502040204020203" pitchFamily="34" charset="-79"/>
              <a:cs typeface="Gisha" panose="020B0502040204020203" pitchFamily="34" charset="-79"/>
              <a:sym typeface="Arial"/>
            </a:endParaRPr>
          </a:p>
        </p:txBody>
      </p:sp>
      <p:sp>
        <p:nvSpPr>
          <p:cNvPr id="11" name="Google Shape;143;p36">
            <a:extLst>
              <a:ext uri="{FF2B5EF4-FFF2-40B4-BE49-F238E27FC236}">
                <a16:creationId xmlns:a16="http://schemas.microsoft.com/office/drawing/2014/main" id="{42548371-C3A9-41F4-8533-57EAFFD2442D}"/>
              </a:ext>
            </a:extLst>
          </p:cNvPr>
          <p:cNvSpPr txBox="1"/>
          <p:nvPr/>
        </p:nvSpPr>
        <p:spPr>
          <a:xfrm>
            <a:off x="7880083" y="2348396"/>
            <a:ext cx="3821723" cy="1398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algn="ctr">
              <a:lnSpc>
                <a:spcPct val="90000"/>
              </a:lnSpc>
              <a:buClr>
                <a:srgbClr val="000000"/>
              </a:buClr>
              <a:buFont typeface="Arial"/>
              <a:buNone/>
            </a:pPr>
            <a:r>
              <a:rPr lang="id" sz="4800" b="1" kern="0" dirty="0">
                <a:solidFill>
                  <a:srgbClr val="3F3F3F"/>
                </a:solidFill>
                <a:latin typeface="Product Sans Black" panose="020B0A03030502040203" pitchFamily="34" charset="0"/>
                <a:ea typeface="Red Hat Display"/>
                <a:cs typeface="Red Hat Display"/>
                <a:sym typeface="Red Hat Display"/>
              </a:rPr>
              <a:t>Customer Testimonial </a:t>
            </a:r>
            <a:endParaRPr kern="0" dirty="0">
              <a:solidFill>
                <a:srgbClr val="000000"/>
              </a:solidFill>
              <a:latin typeface="Product Sans Black" panose="020B0A03030502040203" pitchFamily="34" charset="0"/>
              <a:cs typeface="Arial"/>
              <a:sym typeface="Arial"/>
            </a:endParaRPr>
          </a:p>
        </p:txBody>
      </p:sp>
      <p:sp>
        <p:nvSpPr>
          <p:cNvPr id="12" name="Google Shape;144;p36">
            <a:extLst>
              <a:ext uri="{FF2B5EF4-FFF2-40B4-BE49-F238E27FC236}">
                <a16:creationId xmlns:a16="http://schemas.microsoft.com/office/drawing/2014/main" id="{3F2D27CF-40D6-4105-A474-0662F21B6FBB}"/>
              </a:ext>
            </a:extLst>
          </p:cNvPr>
          <p:cNvSpPr txBox="1"/>
          <p:nvPr/>
        </p:nvSpPr>
        <p:spPr>
          <a:xfrm>
            <a:off x="8035494" y="3886392"/>
            <a:ext cx="3510901" cy="789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algn="ctr">
              <a:lnSpc>
                <a:spcPct val="130000"/>
              </a:lnSpc>
              <a:buClr>
                <a:srgbClr val="7F7F7F"/>
              </a:buClr>
              <a:buSzPts val="900"/>
              <a:buFont typeface="Inter"/>
              <a:buNone/>
            </a:pPr>
            <a:r>
              <a:rPr lang="id" sz="1200" kern="0" dirty="0">
                <a:solidFill>
                  <a:srgbClr val="7F7F7F"/>
                </a:solidFill>
                <a:latin typeface="Inter"/>
                <a:ea typeface="Inter"/>
                <a:cs typeface="Inter"/>
                <a:sym typeface="Inter"/>
              </a:rPr>
              <a:t>Lorem ipsum dolor sit amet, consectetur adipiscing elit, sed do eiusmod tempor incididunt ut labore et dolore</a:t>
            </a:r>
            <a:endParaRPr sz="1200" kern="0" dirty="0">
              <a:solidFill>
                <a:srgbClr val="7F7F7F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cxnSp>
        <p:nvCxnSpPr>
          <p:cNvPr id="13" name="Google Shape;145;p36">
            <a:extLst>
              <a:ext uri="{FF2B5EF4-FFF2-40B4-BE49-F238E27FC236}">
                <a16:creationId xmlns:a16="http://schemas.microsoft.com/office/drawing/2014/main" id="{CFBCA013-58E8-4B84-AEF9-6B4376100BF5}"/>
              </a:ext>
            </a:extLst>
          </p:cNvPr>
          <p:cNvCxnSpPr>
            <a:cxnSpLocks/>
          </p:cNvCxnSpPr>
          <p:nvPr/>
        </p:nvCxnSpPr>
        <p:spPr>
          <a:xfrm>
            <a:off x="939928" y="5174580"/>
            <a:ext cx="5803772" cy="0"/>
          </a:xfrm>
          <a:prstGeom prst="straightConnector1">
            <a:avLst/>
          </a:prstGeom>
          <a:noFill/>
          <a:ln w="12700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4" name="Google Shape;146;p36">
            <a:extLst>
              <a:ext uri="{FF2B5EF4-FFF2-40B4-BE49-F238E27FC236}">
                <a16:creationId xmlns:a16="http://schemas.microsoft.com/office/drawing/2014/main" id="{ADC83890-2903-45CC-BD08-2EA4A17CEA1D}"/>
              </a:ext>
            </a:extLst>
          </p:cNvPr>
          <p:cNvSpPr/>
          <p:nvPr/>
        </p:nvSpPr>
        <p:spPr>
          <a:xfrm>
            <a:off x="939928" y="3532640"/>
            <a:ext cx="357017" cy="333974"/>
          </a:xfrm>
          <a:custGeom>
            <a:avLst/>
            <a:gdLst/>
            <a:ahLst/>
            <a:cxnLst/>
            <a:rect l="l" t="t" r="r" b="b"/>
            <a:pathLst>
              <a:path w="395021" h="343815" extrusionOk="0">
                <a:moveTo>
                  <a:pt x="395021" y="0"/>
                </a:moveTo>
                <a:lnTo>
                  <a:pt x="395021" y="70714"/>
                </a:lnTo>
                <a:cubicBezTo>
                  <a:pt x="345440" y="87783"/>
                  <a:pt x="320650" y="123952"/>
                  <a:pt x="320650" y="179223"/>
                </a:cubicBezTo>
                <a:lnTo>
                  <a:pt x="395021" y="179223"/>
                </a:lnTo>
                <a:lnTo>
                  <a:pt x="395021" y="343815"/>
                </a:lnTo>
                <a:lnTo>
                  <a:pt x="242621" y="343815"/>
                </a:lnTo>
                <a:lnTo>
                  <a:pt x="242621" y="179223"/>
                </a:lnTo>
                <a:cubicBezTo>
                  <a:pt x="242621" y="135332"/>
                  <a:pt x="257658" y="96724"/>
                  <a:pt x="287731" y="63399"/>
                </a:cubicBezTo>
                <a:cubicBezTo>
                  <a:pt x="314554" y="34138"/>
                  <a:pt x="350317" y="13005"/>
                  <a:pt x="395021" y="0"/>
                </a:cubicBezTo>
                <a:close/>
                <a:moveTo>
                  <a:pt x="152400" y="0"/>
                </a:moveTo>
                <a:lnTo>
                  <a:pt x="152400" y="70714"/>
                </a:lnTo>
                <a:cubicBezTo>
                  <a:pt x="102819" y="87783"/>
                  <a:pt x="78029" y="123952"/>
                  <a:pt x="78029" y="179223"/>
                </a:cubicBezTo>
                <a:lnTo>
                  <a:pt x="152400" y="179223"/>
                </a:lnTo>
                <a:lnTo>
                  <a:pt x="152400" y="343815"/>
                </a:lnTo>
                <a:lnTo>
                  <a:pt x="0" y="343815"/>
                </a:lnTo>
                <a:lnTo>
                  <a:pt x="0" y="179223"/>
                </a:lnTo>
                <a:cubicBezTo>
                  <a:pt x="0" y="135332"/>
                  <a:pt x="15037" y="96724"/>
                  <a:pt x="45111" y="63399"/>
                </a:cubicBezTo>
                <a:cubicBezTo>
                  <a:pt x="71933" y="34138"/>
                  <a:pt x="107696" y="13005"/>
                  <a:pt x="152400" y="0"/>
                </a:cubicBezTo>
                <a:close/>
              </a:path>
            </a:pathLst>
          </a:custGeom>
          <a:solidFill>
            <a:srgbClr val="2C3930"/>
          </a:solidFill>
          <a:ln>
            <a:noFill/>
          </a:ln>
          <a:effectLst>
            <a:outerShdw blurRad="444500" dist="254000" dir="8100000" algn="tr" rotWithShape="0">
              <a:srgbClr val="000000">
                <a:alpha val="11764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4400" b="0" i="0" u="none" strike="noStrike" kern="0" cap="none" spc="0" normalizeH="0" baseline="0" noProof="0">
              <a:ln>
                <a:noFill/>
              </a:ln>
              <a:solidFill>
                <a:srgbClr val="C39154"/>
              </a:solidFill>
              <a:effectLst/>
              <a:uLnTx/>
              <a:uFillTx/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15" name="Google Shape;147;p36">
            <a:extLst>
              <a:ext uri="{FF2B5EF4-FFF2-40B4-BE49-F238E27FC236}">
                <a16:creationId xmlns:a16="http://schemas.microsoft.com/office/drawing/2014/main" id="{F35DCA93-FCF3-4911-AC03-89445768EBCD}"/>
              </a:ext>
            </a:extLst>
          </p:cNvPr>
          <p:cNvSpPr/>
          <p:nvPr/>
        </p:nvSpPr>
        <p:spPr>
          <a:xfrm>
            <a:off x="1445239" y="3566724"/>
            <a:ext cx="5298461" cy="1607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id" sz="2000" i="1" kern="0" dirty="0">
                <a:solidFill>
                  <a:srgbClr val="595959"/>
                </a:solidFill>
                <a:latin typeface="Gisha" panose="020B0502040204020203" pitchFamily="34" charset="-79"/>
                <a:ea typeface="Inter"/>
                <a:cs typeface="Gisha" panose="020B0502040204020203" pitchFamily="34" charset="-79"/>
                <a:sym typeface="Inter"/>
              </a:rPr>
              <a:t>Lorem ipsum dolor sit amet, consectetur adipiscing elit, sed do eiusmod tempor incididunt ut labore et dolore magna aliqua. Ut enim ad</a:t>
            </a:r>
            <a:endParaRPr sz="3200" kern="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  <a:sym typeface="Arial"/>
            </a:endParaRPr>
          </a:p>
        </p:txBody>
      </p:sp>
      <p:pic>
        <p:nvPicPr>
          <p:cNvPr id="22" name="Google Shape;154;p36">
            <a:extLst>
              <a:ext uri="{FF2B5EF4-FFF2-40B4-BE49-F238E27FC236}">
                <a16:creationId xmlns:a16="http://schemas.microsoft.com/office/drawing/2014/main" id="{FD739695-13B2-40CE-9C7A-B9A0C8DD57E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21834" r="21834"/>
          <a:stretch/>
        </p:blipFill>
        <p:spPr>
          <a:xfrm>
            <a:off x="901825" y="1033061"/>
            <a:ext cx="2033154" cy="2096753"/>
          </a:xfrm>
          <a:prstGeom prst="ellipse">
            <a:avLst/>
          </a:prstGeom>
          <a:noFill/>
          <a:ln>
            <a:noFill/>
          </a:ln>
        </p:spPr>
      </p:pic>
      <p:grpSp>
        <p:nvGrpSpPr>
          <p:cNvPr id="28" name="Group 27">
            <a:extLst>
              <a:ext uri="{FF2B5EF4-FFF2-40B4-BE49-F238E27FC236}">
                <a16:creationId xmlns:a16="http://schemas.microsoft.com/office/drawing/2014/main" id="{30908F95-AAF1-48E2-9A11-82741126AC47}"/>
              </a:ext>
            </a:extLst>
          </p:cNvPr>
          <p:cNvGrpSpPr/>
          <p:nvPr/>
        </p:nvGrpSpPr>
        <p:grpSpPr>
          <a:xfrm>
            <a:off x="1071768" y="1297615"/>
            <a:ext cx="1634308" cy="1658604"/>
            <a:chOff x="2025651" y="314326"/>
            <a:chExt cx="1127125" cy="1358900"/>
          </a:xfrm>
        </p:grpSpPr>
        <p:sp>
          <p:nvSpPr>
            <p:cNvPr id="29" name="Freeform 7">
              <a:extLst>
                <a:ext uri="{FF2B5EF4-FFF2-40B4-BE49-F238E27FC236}">
                  <a16:creationId xmlns:a16="http://schemas.microsoft.com/office/drawing/2014/main" id="{D23A6B7F-8674-4532-8D00-AC4C84523E7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25651" y="844551"/>
              <a:ext cx="131763" cy="273050"/>
            </a:xfrm>
            <a:custGeom>
              <a:avLst/>
              <a:gdLst>
                <a:gd name="T0" fmla="*/ 27 w 31"/>
                <a:gd name="T1" fmla="*/ 19 h 64"/>
                <a:gd name="T2" fmla="*/ 9 w 31"/>
                <a:gd name="T3" fmla="*/ 53 h 64"/>
                <a:gd name="T4" fmla="*/ 31 w 31"/>
                <a:gd name="T5" fmla="*/ 48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64">
                  <a:moveTo>
                    <a:pt x="27" y="19"/>
                  </a:moveTo>
                  <a:cubicBezTo>
                    <a:pt x="6" y="0"/>
                    <a:pt x="0" y="40"/>
                    <a:pt x="9" y="53"/>
                  </a:cubicBezTo>
                  <a:cubicBezTo>
                    <a:pt x="16" y="64"/>
                    <a:pt x="30" y="64"/>
                    <a:pt x="31" y="4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8">
              <a:extLst>
                <a:ext uri="{FF2B5EF4-FFF2-40B4-BE49-F238E27FC236}">
                  <a16:creationId xmlns:a16="http://schemas.microsoft.com/office/drawing/2014/main" id="{DF898083-7800-46DB-B931-7DBFEF50CADA}"/>
                </a:ext>
              </a:extLst>
            </p:cNvPr>
            <p:cNvSpPr>
              <a:spLocks/>
            </p:cNvSpPr>
            <p:nvPr/>
          </p:nvSpPr>
          <p:spPr bwMode="auto">
            <a:xfrm>
              <a:off x="2028826" y="882651"/>
              <a:ext cx="136525" cy="225425"/>
            </a:xfrm>
            <a:custGeom>
              <a:avLst/>
              <a:gdLst>
                <a:gd name="T0" fmla="*/ 20 w 32"/>
                <a:gd name="T1" fmla="*/ 53 h 53"/>
                <a:gd name="T2" fmla="*/ 6 w 32"/>
                <a:gd name="T3" fmla="*/ 45 h 53"/>
                <a:gd name="T4" fmla="*/ 9 w 32"/>
                <a:gd name="T5" fmla="*/ 5 h 53"/>
                <a:gd name="T6" fmla="*/ 27 w 32"/>
                <a:gd name="T7" fmla="*/ 8 h 53"/>
                <a:gd name="T8" fmla="*/ 27 w 32"/>
                <a:gd name="T9" fmla="*/ 11 h 53"/>
                <a:gd name="T10" fmla="*/ 24 w 32"/>
                <a:gd name="T11" fmla="*/ 11 h 53"/>
                <a:gd name="T12" fmla="*/ 12 w 32"/>
                <a:gd name="T13" fmla="*/ 8 h 53"/>
                <a:gd name="T14" fmla="*/ 9 w 32"/>
                <a:gd name="T15" fmla="*/ 42 h 53"/>
                <a:gd name="T16" fmla="*/ 22 w 32"/>
                <a:gd name="T17" fmla="*/ 49 h 53"/>
                <a:gd name="T18" fmla="*/ 28 w 32"/>
                <a:gd name="T19" fmla="*/ 39 h 53"/>
                <a:gd name="T20" fmla="*/ 30 w 32"/>
                <a:gd name="T21" fmla="*/ 37 h 53"/>
                <a:gd name="T22" fmla="*/ 32 w 32"/>
                <a:gd name="T23" fmla="*/ 39 h 53"/>
                <a:gd name="T24" fmla="*/ 23 w 32"/>
                <a:gd name="T25" fmla="*/ 53 h 53"/>
                <a:gd name="T26" fmla="*/ 20 w 32"/>
                <a:gd name="T27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" h="53">
                  <a:moveTo>
                    <a:pt x="20" y="53"/>
                  </a:moveTo>
                  <a:cubicBezTo>
                    <a:pt x="15" y="53"/>
                    <a:pt x="10" y="50"/>
                    <a:pt x="6" y="45"/>
                  </a:cubicBezTo>
                  <a:cubicBezTo>
                    <a:pt x="0" y="35"/>
                    <a:pt x="1" y="12"/>
                    <a:pt x="9" y="5"/>
                  </a:cubicBezTo>
                  <a:cubicBezTo>
                    <a:pt x="12" y="3"/>
                    <a:pt x="18" y="0"/>
                    <a:pt x="27" y="8"/>
                  </a:cubicBezTo>
                  <a:cubicBezTo>
                    <a:pt x="28" y="9"/>
                    <a:pt x="28" y="10"/>
                    <a:pt x="27" y="11"/>
                  </a:cubicBezTo>
                  <a:cubicBezTo>
                    <a:pt x="26" y="12"/>
                    <a:pt x="25" y="12"/>
                    <a:pt x="24" y="11"/>
                  </a:cubicBezTo>
                  <a:cubicBezTo>
                    <a:pt x="19" y="6"/>
                    <a:pt x="15" y="5"/>
                    <a:pt x="12" y="8"/>
                  </a:cubicBezTo>
                  <a:cubicBezTo>
                    <a:pt x="5" y="14"/>
                    <a:pt x="4" y="34"/>
                    <a:pt x="9" y="42"/>
                  </a:cubicBezTo>
                  <a:cubicBezTo>
                    <a:pt x="13" y="48"/>
                    <a:pt x="18" y="50"/>
                    <a:pt x="22" y="49"/>
                  </a:cubicBezTo>
                  <a:cubicBezTo>
                    <a:pt x="25" y="48"/>
                    <a:pt x="28" y="45"/>
                    <a:pt x="28" y="39"/>
                  </a:cubicBezTo>
                  <a:cubicBezTo>
                    <a:pt x="28" y="38"/>
                    <a:pt x="29" y="37"/>
                    <a:pt x="30" y="37"/>
                  </a:cubicBezTo>
                  <a:cubicBezTo>
                    <a:pt x="31" y="37"/>
                    <a:pt x="32" y="38"/>
                    <a:pt x="32" y="39"/>
                  </a:cubicBezTo>
                  <a:cubicBezTo>
                    <a:pt x="31" y="47"/>
                    <a:pt x="28" y="52"/>
                    <a:pt x="23" y="53"/>
                  </a:cubicBezTo>
                  <a:cubicBezTo>
                    <a:pt x="22" y="53"/>
                    <a:pt x="21" y="53"/>
                    <a:pt x="20" y="53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9">
              <a:extLst>
                <a:ext uri="{FF2B5EF4-FFF2-40B4-BE49-F238E27FC236}">
                  <a16:creationId xmlns:a16="http://schemas.microsoft.com/office/drawing/2014/main" id="{63586814-3142-48FF-9B62-49F6FB82515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1013" y="844551"/>
              <a:ext cx="131763" cy="273050"/>
            </a:xfrm>
            <a:custGeom>
              <a:avLst/>
              <a:gdLst>
                <a:gd name="T0" fmla="*/ 4 w 31"/>
                <a:gd name="T1" fmla="*/ 19 h 64"/>
                <a:gd name="T2" fmla="*/ 22 w 31"/>
                <a:gd name="T3" fmla="*/ 53 h 64"/>
                <a:gd name="T4" fmla="*/ 0 w 31"/>
                <a:gd name="T5" fmla="*/ 48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64">
                  <a:moveTo>
                    <a:pt x="4" y="19"/>
                  </a:moveTo>
                  <a:cubicBezTo>
                    <a:pt x="25" y="0"/>
                    <a:pt x="31" y="40"/>
                    <a:pt x="22" y="53"/>
                  </a:cubicBezTo>
                  <a:cubicBezTo>
                    <a:pt x="15" y="64"/>
                    <a:pt x="1" y="64"/>
                    <a:pt x="0" y="4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10">
              <a:extLst>
                <a:ext uri="{FF2B5EF4-FFF2-40B4-BE49-F238E27FC236}">
                  <a16:creationId xmlns:a16="http://schemas.microsoft.com/office/drawing/2014/main" id="{9A25C7DB-C053-41D2-A78F-0AC3825430E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3076" y="882651"/>
              <a:ext cx="134938" cy="225425"/>
            </a:xfrm>
            <a:custGeom>
              <a:avLst/>
              <a:gdLst>
                <a:gd name="T0" fmla="*/ 12 w 32"/>
                <a:gd name="T1" fmla="*/ 53 h 53"/>
                <a:gd name="T2" fmla="*/ 9 w 32"/>
                <a:gd name="T3" fmla="*/ 53 h 53"/>
                <a:gd name="T4" fmla="*/ 0 w 32"/>
                <a:gd name="T5" fmla="*/ 39 h 53"/>
                <a:gd name="T6" fmla="*/ 2 w 32"/>
                <a:gd name="T7" fmla="*/ 37 h 53"/>
                <a:gd name="T8" fmla="*/ 4 w 32"/>
                <a:gd name="T9" fmla="*/ 39 h 53"/>
                <a:gd name="T10" fmla="*/ 10 w 32"/>
                <a:gd name="T11" fmla="*/ 49 h 53"/>
                <a:gd name="T12" fmla="*/ 23 w 32"/>
                <a:gd name="T13" fmla="*/ 42 h 53"/>
                <a:gd name="T14" fmla="*/ 20 w 32"/>
                <a:gd name="T15" fmla="*/ 8 h 53"/>
                <a:gd name="T16" fmla="*/ 8 w 32"/>
                <a:gd name="T17" fmla="*/ 11 h 53"/>
                <a:gd name="T18" fmla="*/ 5 w 32"/>
                <a:gd name="T19" fmla="*/ 11 h 53"/>
                <a:gd name="T20" fmla="*/ 5 w 32"/>
                <a:gd name="T21" fmla="*/ 8 h 53"/>
                <a:gd name="T22" fmla="*/ 23 w 32"/>
                <a:gd name="T23" fmla="*/ 5 h 53"/>
                <a:gd name="T24" fmla="*/ 26 w 32"/>
                <a:gd name="T25" fmla="*/ 45 h 53"/>
                <a:gd name="T26" fmla="*/ 12 w 32"/>
                <a:gd name="T27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" h="53">
                  <a:moveTo>
                    <a:pt x="12" y="53"/>
                  </a:moveTo>
                  <a:cubicBezTo>
                    <a:pt x="11" y="53"/>
                    <a:pt x="10" y="53"/>
                    <a:pt x="9" y="53"/>
                  </a:cubicBezTo>
                  <a:cubicBezTo>
                    <a:pt x="4" y="52"/>
                    <a:pt x="0" y="47"/>
                    <a:pt x="0" y="39"/>
                  </a:cubicBezTo>
                  <a:cubicBezTo>
                    <a:pt x="0" y="38"/>
                    <a:pt x="1" y="37"/>
                    <a:pt x="2" y="37"/>
                  </a:cubicBezTo>
                  <a:cubicBezTo>
                    <a:pt x="3" y="37"/>
                    <a:pt x="4" y="38"/>
                    <a:pt x="4" y="39"/>
                  </a:cubicBezTo>
                  <a:cubicBezTo>
                    <a:pt x="4" y="45"/>
                    <a:pt x="7" y="48"/>
                    <a:pt x="10" y="49"/>
                  </a:cubicBezTo>
                  <a:cubicBezTo>
                    <a:pt x="14" y="50"/>
                    <a:pt x="19" y="48"/>
                    <a:pt x="23" y="42"/>
                  </a:cubicBezTo>
                  <a:cubicBezTo>
                    <a:pt x="28" y="34"/>
                    <a:pt x="27" y="14"/>
                    <a:pt x="20" y="8"/>
                  </a:cubicBezTo>
                  <a:cubicBezTo>
                    <a:pt x="17" y="5"/>
                    <a:pt x="13" y="6"/>
                    <a:pt x="8" y="11"/>
                  </a:cubicBezTo>
                  <a:cubicBezTo>
                    <a:pt x="7" y="12"/>
                    <a:pt x="6" y="12"/>
                    <a:pt x="5" y="11"/>
                  </a:cubicBezTo>
                  <a:cubicBezTo>
                    <a:pt x="4" y="10"/>
                    <a:pt x="4" y="9"/>
                    <a:pt x="5" y="8"/>
                  </a:cubicBezTo>
                  <a:cubicBezTo>
                    <a:pt x="14" y="0"/>
                    <a:pt x="20" y="3"/>
                    <a:pt x="23" y="5"/>
                  </a:cubicBezTo>
                  <a:cubicBezTo>
                    <a:pt x="31" y="12"/>
                    <a:pt x="32" y="35"/>
                    <a:pt x="26" y="45"/>
                  </a:cubicBezTo>
                  <a:cubicBezTo>
                    <a:pt x="22" y="50"/>
                    <a:pt x="17" y="53"/>
                    <a:pt x="12" y="53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11">
              <a:extLst>
                <a:ext uri="{FF2B5EF4-FFF2-40B4-BE49-F238E27FC236}">
                  <a16:creationId xmlns:a16="http://schemas.microsoft.com/office/drawing/2014/main" id="{EE0B6436-3CD8-44A0-89D9-F8B96B5B37F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25651" y="381001"/>
              <a:ext cx="1066800" cy="1292225"/>
            </a:xfrm>
            <a:custGeom>
              <a:avLst/>
              <a:gdLst>
                <a:gd name="T0" fmla="*/ 238 w 252"/>
                <a:gd name="T1" fmla="*/ 191 h 304"/>
                <a:gd name="T2" fmla="*/ 229 w 252"/>
                <a:gd name="T3" fmla="*/ 39 h 304"/>
                <a:gd name="T4" fmla="*/ 94 w 252"/>
                <a:gd name="T5" fmla="*/ 9 h 304"/>
                <a:gd name="T6" fmla="*/ 55 w 252"/>
                <a:gd name="T7" fmla="*/ 243 h 304"/>
                <a:gd name="T8" fmla="*/ 168 w 252"/>
                <a:gd name="T9" fmla="*/ 289 h 304"/>
                <a:gd name="T10" fmla="*/ 238 w 252"/>
                <a:gd name="T11" fmla="*/ 191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2" h="304">
                  <a:moveTo>
                    <a:pt x="238" y="191"/>
                  </a:moveTo>
                  <a:cubicBezTo>
                    <a:pt x="242" y="148"/>
                    <a:pt x="252" y="79"/>
                    <a:pt x="229" y="39"/>
                  </a:cubicBezTo>
                  <a:cubicBezTo>
                    <a:pt x="208" y="3"/>
                    <a:pt x="136" y="0"/>
                    <a:pt x="94" y="9"/>
                  </a:cubicBezTo>
                  <a:cubicBezTo>
                    <a:pt x="0" y="30"/>
                    <a:pt x="17" y="191"/>
                    <a:pt x="55" y="243"/>
                  </a:cubicBezTo>
                  <a:cubicBezTo>
                    <a:pt x="79" y="276"/>
                    <a:pt x="119" y="304"/>
                    <a:pt x="168" y="289"/>
                  </a:cubicBezTo>
                  <a:cubicBezTo>
                    <a:pt x="207" y="277"/>
                    <a:pt x="235" y="223"/>
                    <a:pt x="238" y="19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12">
              <a:extLst>
                <a:ext uri="{FF2B5EF4-FFF2-40B4-BE49-F238E27FC236}">
                  <a16:creationId xmlns:a16="http://schemas.microsoft.com/office/drawing/2014/main" id="{981F1796-AB11-43C5-AD0B-C4F3185D6DE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76451" y="393701"/>
              <a:ext cx="1016000" cy="1241425"/>
            </a:xfrm>
            <a:custGeom>
              <a:avLst/>
              <a:gdLst>
                <a:gd name="T0" fmla="*/ 130 w 240"/>
                <a:gd name="T1" fmla="*/ 292 h 292"/>
                <a:gd name="T2" fmla="*/ 130 w 240"/>
                <a:gd name="T3" fmla="*/ 292 h 292"/>
                <a:gd name="T4" fmla="*/ 42 w 240"/>
                <a:gd name="T5" fmla="*/ 241 h 292"/>
                <a:gd name="T6" fmla="*/ 21 w 240"/>
                <a:gd name="T7" fmla="*/ 60 h 292"/>
                <a:gd name="T8" fmla="*/ 82 w 240"/>
                <a:gd name="T9" fmla="*/ 4 h 292"/>
                <a:gd name="T10" fmla="*/ 126 w 240"/>
                <a:gd name="T11" fmla="*/ 0 h 292"/>
                <a:gd name="T12" fmla="*/ 219 w 240"/>
                <a:gd name="T13" fmla="*/ 36 h 292"/>
                <a:gd name="T14" fmla="*/ 229 w 240"/>
                <a:gd name="T15" fmla="*/ 176 h 292"/>
                <a:gd name="T16" fmla="*/ 228 w 240"/>
                <a:gd name="T17" fmla="*/ 188 h 292"/>
                <a:gd name="T18" fmla="*/ 157 w 240"/>
                <a:gd name="T19" fmla="*/ 288 h 292"/>
                <a:gd name="T20" fmla="*/ 130 w 240"/>
                <a:gd name="T21" fmla="*/ 292 h 292"/>
                <a:gd name="T22" fmla="*/ 126 w 240"/>
                <a:gd name="T23" fmla="*/ 4 h 292"/>
                <a:gd name="T24" fmla="*/ 83 w 240"/>
                <a:gd name="T25" fmla="*/ 8 h 292"/>
                <a:gd name="T26" fmla="*/ 25 w 240"/>
                <a:gd name="T27" fmla="*/ 62 h 292"/>
                <a:gd name="T28" fmla="*/ 45 w 240"/>
                <a:gd name="T29" fmla="*/ 239 h 292"/>
                <a:gd name="T30" fmla="*/ 130 w 240"/>
                <a:gd name="T31" fmla="*/ 288 h 292"/>
                <a:gd name="T32" fmla="*/ 130 w 240"/>
                <a:gd name="T33" fmla="*/ 288 h 292"/>
                <a:gd name="T34" fmla="*/ 156 w 240"/>
                <a:gd name="T35" fmla="*/ 284 h 292"/>
                <a:gd name="T36" fmla="*/ 224 w 240"/>
                <a:gd name="T37" fmla="*/ 188 h 292"/>
                <a:gd name="T38" fmla="*/ 225 w 240"/>
                <a:gd name="T39" fmla="*/ 176 h 292"/>
                <a:gd name="T40" fmla="*/ 215 w 240"/>
                <a:gd name="T41" fmla="*/ 37 h 292"/>
                <a:gd name="T42" fmla="*/ 126 w 240"/>
                <a:gd name="T43" fmla="*/ 4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0" h="292">
                  <a:moveTo>
                    <a:pt x="130" y="292"/>
                  </a:moveTo>
                  <a:cubicBezTo>
                    <a:pt x="130" y="292"/>
                    <a:pt x="130" y="292"/>
                    <a:pt x="130" y="292"/>
                  </a:cubicBezTo>
                  <a:cubicBezTo>
                    <a:pt x="98" y="292"/>
                    <a:pt x="65" y="273"/>
                    <a:pt x="42" y="241"/>
                  </a:cubicBezTo>
                  <a:cubicBezTo>
                    <a:pt x="14" y="204"/>
                    <a:pt x="0" y="117"/>
                    <a:pt x="21" y="60"/>
                  </a:cubicBezTo>
                  <a:cubicBezTo>
                    <a:pt x="33" y="30"/>
                    <a:pt x="54" y="10"/>
                    <a:pt x="82" y="4"/>
                  </a:cubicBezTo>
                  <a:cubicBezTo>
                    <a:pt x="95" y="2"/>
                    <a:pt x="111" y="0"/>
                    <a:pt x="126" y="0"/>
                  </a:cubicBezTo>
                  <a:cubicBezTo>
                    <a:pt x="147" y="0"/>
                    <a:pt x="200" y="4"/>
                    <a:pt x="219" y="36"/>
                  </a:cubicBezTo>
                  <a:cubicBezTo>
                    <a:pt x="240" y="72"/>
                    <a:pt x="234" y="132"/>
                    <a:pt x="229" y="176"/>
                  </a:cubicBezTo>
                  <a:cubicBezTo>
                    <a:pt x="229" y="180"/>
                    <a:pt x="228" y="184"/>
                    <a:pt x="228" y="188"/>
                  </a:cubicBezTo>
                  <a:cubicBezTo>
                    <a:pt x="225" y="222"/>
                    <a:pt x="196" y="276"/>
                    <a:pt x="157" y="288"/>
                  </a:cubicBezTo>
                  <a:cubicBezTo>
                    <a:pt x="148" y="291"/>
                    <a:pt x="139" y="292"/>
                    <a:pt x="130" y="292"/>
                  </a:cubicBezTo>
                  <a:close/>
                  <a:moveTo>
                    <a:pt x="126" y="4"/>
                  </a:moveTo>
                  <a:cubicBezTo>
                    <a:pt x="111" y="4"/>
                    <a:pt x="96" y="5"/>
                    <a:pt x="83" y="8"/>
                  </a:cubicBezTo>
                  <a:cubicBezTo>
                    <a:pt x="55" y="14"/>
                    <a:pt x="36" y="32"/>
                    <a:pt x="25" y="62"/>
                  </a:cubicBezTo>
                  <a:cubicBezTo>
                    <a:pt x="3" y="117"/>
                    <a:pt x="18" y="202"/>
                    <a:pt x="45" y="239"/>
                  </a:cubicBezTo>
                  <a:cubicBezTo>
                    <a:pt x="68" y="270"/>
                    <a:pt x="99" y="288"/>
                    <a:pt x="130" y="288"/>
                  </a:cubicBezTo>
                  <a:cubicBezTo>
                    <a:pt x="130" y="288"/>
                    <a:pt x="130" y="288"/>
                    <a:pt x="130" y="288"/>
                  </a:cubicBezTo>
                  <a:cubicBezTo>
                    <a:pt x="138" y="288"/>
                    <a:pt x="147" y="287"/>
                    <a:pt x="156" y="284"/>
                  </a:cubicBezTo>
                  <a:cubicBezTo>
                    <a:pt x="193" y="273"/>
                    <a:pt x="221" y="220"/>
                    <a:pt x="224" y="188"/>
                  </a:cubicBezTo>
                  <a:cubicBezTo>
                    <a:pt x="224" y="184"/>
                    <a:pt x="225" y="180"/>
                    <a:pt x="225" y="176"/>
                  </a:cubicBezTo>
                  <a:cubicBezTo>
                    <a:pt x="230" y="132"/>
                    <a:pt x="236" y="73"/>
                    <a:pt x="215" y="37"/>
                  </a:cubicBezTo>
                  <a:cubicBezTo>
                    <a:pt x="203" y="16"/>
                    <a:pt x="170" y="4"/>
                    <a:pt x="126" y="4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Oval 13">
              <a:extLst>
                <a:ext uri="{FF2B5EF4-FFF2-40B4-BE49-F238E27FC236}">
                  <a16:creationId xmlns:a16="http://schemas.microsoft.com/office/drawing/2014/main" id="{F174C14F-6B30-429A-AED2-973F06CD00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1888" y="981076"/>
              <a:ext cx="50800" cy="50800"/>
            </a:xfrm>
            <a:prstGeom prst="ellipse">
              <a:avLst/>
            </a:pr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Oval 14">
              <a:extLst>
                <a:ext uri="{FF2B5EF4-FFF2-40B4-BE49-F238E27FC236}">
                  <a16:creationId xmlns:a16="http://schemas.microsoft.com/office/drawing/2014/main" id="{C0ECBC7C-A49B-48FB-BAC9-D4AB86D966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7651" y="981076"/>
              <a:ext cx="50800" cy="50800"/>
            </a:xfrm>
            <a:prstGeom prst="ellipse">
              <a:avLst/>
            </a:pr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15">
              <a:extLst>
                <a:ext uri="{FF2B5EF4-FFF2-40B4-BE49-F238E27FC236}">
                  <a16:creationId xmlns:a16="http://schemas.microsoft.com/office/drawing/2014/main" id="{49DBE693-AD9F-4629-B610-9B66A5BA76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5688" y="904876"/>
              <a:ext cx="165100" cy="55563"/>
            </a:xfrm>
            <a:custGeom>
              <a:avLst/>
              <a:gdLst>
                <a:gd name="T0" fmla="*/ 2 w 39"/>
                <a:gd name="T1" fmla="*/ 13 h 13"/>
                <a:gd name="T2" fmla="*/ 0 w 39"/>
                <a:gd name="T3" fmla="*/ 12 h 13"/>
                <a:gd name="T4" fmla="*/ 0 w 39"/>
                <a:gd name="T5" fmla="*/ 10 h 13"/>
                <a:gd name="T6" fmla="*/ 38 w 39"/>
                <a:gd name="T7" fmla="*/ 3 h 13"/>
                <a:gd name="T8" fmla="*/ 39 w 39"/>
                <a:gd name="T9" fmla="*/ 5 h 13"/>
                <a:gd name="T10" fmla="*/ 37 w 39"/>
                <a:gd name="T11" fmla="*/ 7 h 13"/>
                <a:gd name="T12" fmla="*/ 3 w 39"/>
                <a:gd name="T13" fmla="*/ 12 h 13"/>
                <a:gd name="T14" fmla="*/ 2 w 39"/>
                <a:gd name="T1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13">
                  <a:moveTo>
                    <a:pt x="2" y="13"/>
                  </a:moveTo>
                  <a:cubicBezTo>
                    <a:pt x="1" y="13"/>
                    <a:pt x="1" y="13"/>
                    <a:pt x="0" y="12"/>
                  </a:cubicBezTo>
                  <a:cubicBezTo>
                    <a:pt x="0" y="11"/>
                    <a:pt x="0" y="10"/>
                    <a:pt x="0" y="10"/>
                  </a:cubicBezTo>
                  <a:cubicBezTo>
                    <a:pt x="10" y="1"/>
                    <a:pt x="26" y="0"/>
                    <a:pt x="38" y="3"/>
                  </a:cubicBezTo>
                  <a:cubicBezTo>
                    <a:pt x="39" y="3"/>
                    <a:pt x="39" y="4"/>
                    <a:pt x="39" y="5"/>
                  </a:cubicBezTo>
                  <a:cubicBezTo>
                    <a:pt x="39" y="6"/>
                    <a:pt x="38" y="7"/>
                    <a:pt x="37" y="7"/>
                  </a:cubicBezTo>
                  <a:cubicBezTo>
                    <a:pt x="26" y="4"/>
                    <a:pt x="11" y="5"/>
                    <a:pt x="3" y="12"/>
                  </a:cubicBezTo>
                  <a:cubicBezTo>
                    <a:pt x="3" y="13"/>
                    <a:pt x="2" y="13"/>
                    <a:pt x="2" y="13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16">
              <a:extLst>
                <a:ext uri="{FF2B5EF4-FFF2-40B4-BE49-F238E27FC236}">
                  <a16:creationId xmlns:a16="http://schemas.microsoft.com/office/drawing/2014/main" id="{7F3D9141-6BAD-4D01-BB9F-A8E6F737166A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8913" y="904876"/>
              <a:ext cx="169863" cy="55563"/>
            </a:xfrm>
            <a:custGeom>
              <a:avLst/>
              <a:gdLst>
                <a:gd name="T0" fmla="*/ 37 w 40"/>
                <a:gd name="T1" fmla="*/ 13 h 13"/>
                <a:gd name="T2" fmla="*/ 36 w 40"/>
                <a:gd name="T3" fmla="*/ 12 h 13"/>
                <a:gd name="T4" fmla="*/ 3 w 40"/>
                <a:gd name="T5" fmla="*/ 7 h 13"/>
                <a:gd name="T6" fmla="*/ 0 w 40"/>
                <a:gd name="T7" fmla="*/ 5 h 13"/>
                <a:gd name="T8" fmla="*/ 1 w 40"/>
                <a:gd name="T9" fmla="*/ 3 h 13"/>
                <a:gd name="T10" fmla="*/ 39 w 40"/>
                <a:gd name="T11" fmla="*/ 10 h 13"/>
                <a:gd name="T12" fmla="*/ 39 w 40"/>
                <a:gd name="T13" fmla="*/ 12 h 13"/>
                <a:gd name="T14" fmla="*/ 37 w 40"/>
                <a:gd name="T1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0" h="13">
                  <a:moveTo>
                    <a:pt x="37" y="13"/>
                  </a:moveTo>
                  <a:cubicBezTo>
                    <a:pt x="37" y="13"/>
                    <a:pt x="36" y="13"/>
                    <a:pt x="36" y="12"/>
                  </a:cubicBezTo>
                  <a:cubicBezTo>
                    <a:pt x="28" y="5"/>
                    <a:pt x="13" y="4"/>
                    <a:pt x="3" y="7"/>
                  </a:cubicBezTo>
                  <a:cubicBezTo>
                    <a:pt x="2" y="7"/>
                    <a:pt x="0" y="6"/>
                    <a:pt x="0" y="5"/>
                  </a:cubicBezTo>
                  <a:cubicBezTo>
                    <a:pt x="0" y="4"/>
                    <a:pt x="0" y="3"/>
                    <a:pt x="1" y="3"/>
                  </a:cubicBezTo>
                  <a:cubicBezTo>
                    <a:pt x="13" y="0"/>
                    <a:pt x="30" y="1"/>
                    <a:pt x="39" y="10"/>
                  </a:cubicBezTo>
                  <a:cubicBezTo>
                    <a:pt x="40" y="10"/>
                    <a:pt x="40" y="11"/>
                    <a:pt x="39" y="12"/>
                  </a:cubicBezTo>
                  <a:cubicBezTo>
                    <a:pt x="38" y="13"/>
                    <a:pt x="38" y="13"/>
                    <a:pt x="37" y="13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17">
              <a:extLst>
                <a:ext uri="{FF2B5EF4-FFF2-40B4-BE49-F238E27FC236}">
                  <a16:creationId xmlns:a16="http://schemas.microsoft.com/office/drawing/2014/main" id="{967D1C4C-02B7-4EE7-BB18-671E03ED878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39951" y="1039813"/>
              <a:ext cx="911225" cy="633413"/>
            </a:xfrm>
            <a:custGeom>
              <a:avLst/>
              <a:gdLst>
                <a:gd name="T0" fmla="*/ 183 w 215"/>
                <a:gd name="T1" fmla="*/ 70 h 149"/>
                <a:gd name="T2" fmla="*/ 170 w 215"/>
                <a:gd name="T3" fmla="*/ 86 h 149"/>
                <a:gd name="T4" fmla="*/ 169 w 215"/>
                <a:gd name="T5" fmla="*/ 77 h 149"/>
                <a:gd name="T6" fmla="*/ 136 w 215"/>
                <a:gd name="T7" fmla="*/ 31 h 149"/>
                <a:gd name="T8" fmla="*/ 67 w 215"/>
                <a:gd name="T9" fmla="*/ 95 h 149"/>
                <a:gd name="T10" fmla="*/ 29 w 215"/>
                <a:gd name="T11" fmla="*/ 58 h 149"/>
                <a:gd name="T12" fmla="*/ 2 w 215"/>
                <a:gd name="T13" fmla="*/ 5 h 149"/>
                <a:gd name="T14" fmla="*/ 0 w 215"/>
                <a:gd name="T15" fmla="*/ 7 h 149"/>
                <a:gd name="T16" fmla="*/ 28 w 215"/>
                <a:gd name="T17" fmla="*/ 88 h 149"/>
                <a:gd name="T18" fmla="*/ 141 w 215"/>
                <a:gd name="T19" fmla="*/ 134 h 149"/>
                <a:gd name="T20" fmla="*/ 211 w 215"/>
                <a:gd name="T21" fmla="*/ 36 h 149"/>
                <a:gd name="T22" fmla="*/ 215 w 215"/>
                <a:gd name="T23" fmla="*/ 0 h 149"/>
                <a:gd name="T24" fmla="*/ 183 w 215"/>
                <a:gd name="T25" fmla="*/ 70 h 149"/>
                <a:gd name="T26" fmla="*/ 151 w 215"/>
                <a:gd name="T27" fmla="*/ 98 h 149"/>
                <a:gd name="T28" fmla="*/ 135 w 215"/>
                <a:gd name="T29" fmla="*/ 110 h 149"/>
                <a:gd name="T30" fmla="*/ 102 w 215"/>
                <a:gd name="T31" fmla="*/ 108 h 149"/>
                <a:gd name="T32" fmla="*/ 87 w 215"/>
                <a:gd name="T33" fmla="*/ 86 h 149"/>
                <a:gd name="T34" fmla="*/ 93 w 215"/>
                <a:gd name="T35" fmla="*/ 53 h 149"/>
                <a:gd name="T36" fmla="*/ 123 w 215"/>
                <a:gd name="T37" fmla="*/ 46 h 149"/>
                <a:gd name="T38" fmla="*/ 126 w 215"/>
                <a:gd name="T39" fmla="*/ 46 h 149"/>
                <a:gd name="T40" fmla="*/ 148 w 215"/>
                <a:gd name="T41" fmla="*/ 76 h 149"/>
                <a:gd name="T42" fmla="*/ 151 w 215"/>
                <a:gd name="T43" fmla="*/ 98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15" h="149">
                  <a:moveTo>
                    <a:pt x="183" y="70"/>
                  </a:moveTo>
                  <a:cubicBezTo>
                    <a:pt x="179" y="76"/>
                    <a:pt x="175" y="81"/>
                    <a:pt x="170" y="86"/>
                  </a:cubicBezTo>
                  <a:cubicBezTo>
                    <a:pt x="170" y="83"/>
                    <a:pt x="170" y="80"/>
                    <a:pt x="169" y="77"/>
                  </a:cubicBezTo>
                  <a:cubicBezTo>
                    <a:pt x="164" y="59"/>
                    <a:pt x="165" y="32"/>
                    <a:pt x="136" y="31"/>
                  </a:cubicBezTo>
                  <a:cubicBezTo>
                    <a:pt x="63" y="29"/>
                    <a:pt x="71" y="57"/>
                    <a:pt x="67" y="95"/>
                  </a:cubicBezTo>
                  <a:cubicBezTo>
                    <a:pt x="53" y="86"/>
                    <a:pt x="38" y="71"/>
                    <a:pt x="29" y="58"/>
                  </a:cubicBezTo>
                  <a:cubicBezTo>
                    <a:pt x="18" y="43"/>
                    <a:pt x="16" y="16"/>
                    <a:pt x="2" y="5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5" y="40"/>
                    <a:pt x="15" y="70"/>
                    <a:pt x="28" y="88"/>
                  </a:cubicBezTo>
                  <a:cubicBezTo>
                    <a:pt x="52" y="121"/>
                    <a:pt x="92" y="149"/>
                    <a:pt x="141" y="134"/>
                  </a:cubicBezTo>
                  <a:cubicBezTo>
                    <a:pt x="180" y="122"/>
                    <a:pt x="208" y="68"/>
                    <a:pt x="211" y="36"/>
                  </a:cubicBezTo>
                  <a:cubicBezTo>
                    <a:pt x="212" y="25"/>
                    <a:pt x="213" y="13"/>
                    <a:pt x="215" y="0"/>
                  </a:cubicBezTo>
                  <a:cubicBezTo>
                    <a:pt x="207" y="10"/>
                    <a:pt x="190" y="59"/>
                    <a:pt x="183" y="70"/>
                  </a:cubicBezTo>
                  <a:close/>
                  <a:moveTo>
                    <a:pt x="151" y="98"/>
                  </a:moveTo>
                  <a:cubicBezTo>
                    <a:pt x="149" y="103"/>
                    <a:pt x="139" y="108"/>
                    <a:pt x="135" y="110"/>
                  </a:cubicBezTo>
                  <a:cubicBezTo>
                    <a:pt x="126" y="114"/>
                    <a:pt x="111" y="111"/>
                    <a:pt x="102" y="108"/>
                  </a:cubicBezTo>
                  <a:cubicBezTo>
                    <a:pt x="89" y="105"/>
                    <a:pt x="86" y="100"/>
                    <a:pt x="87" y="86"/>
                  </a:cubicBezTo>
                  <a:cubicBezTo>
                    <a:pt x="88" y="76"/>
                    <a:pt x="87" y="62"/>
                    <a:pt x="93" y="53"/>
                  </a:cubicBezTo>
                  <a:cubicBezTo>
                    <a:pt x="98" y="45"/>
                    <a:pt x="114" y="46"/>
                    <a:pt x="123" y="46"/>
                  </a:cubicBezTo>
                  <a:cubicBezTo>
                    <a:pt x="126" y="46"/>
                    <a:pt x="126" y="46"/>
                    <a:pt x="126" y="46"/>
                  </a:cubicBezTo>
                  <a:cubicBezTo>
                    <a:pt x="144" y="46"/>
                    <a:pt x="145" y="62"/>
                    <a:pt x="148" y="76"/>
                  </a:cubicBezTo>
                  <a:cubicBezTo>
                    <a:pt x="149" y="82"/>
                    <a:pt x="153" y="92"/>
                    <a:pt x="151" y="98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8">
              <a:extLst>
                <a:ext uri="{FF2B5EF4-FFF2-40B4-BE49-F238E27FC236}">
                  <a16:creationId xmlns:a16="http://schemas.microsoft.com/office/drawing/2014/main" id="{091E336E-46C2-4E9E-A917-B73A6C60972B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8888" y="1308101"/>
              <a:ext cx="190500" cy="33338"/>
            </a:xfrm>
            <a:custGeom>
              <a:avLst/>
              <a:gdLst>
                <a:gd name="T0" fmla="*/ 25 w 45"/>
                <a:gd name="T1" fmla="*/ 8 h 8"/>
                <a:gd name="T2" fmla="*/ 1 w 45"/>
                <a:gd name="T3" fmla="*/ 5 h 8"/>
                <a:gd name="T4" fmla="*/ 0 w 45"/>
                <a:gd name="T5" fmla="*/ 2 h 8"/>
                <a:gd name="T6" fmla="*/ 3 w 45"/>
                <a:gd name="T7" fmla="*/ 1 h 8"/>
                <a:gd name="T8" fmla="*/ 40 w 45"/>
                <a:gd name="T9" fmla="*/ 2 h 8"/>
                <a:gd name="T10" fmla="*/ 41 w 45"/>
                <a:gd name="T11" fmla="*/ 1 h 8"/>
                <a:gd name="T12" fmla="*/ 43 w 45"/>
                <a:gd name="T13" fmla="*/ 0 h 8"/>
                <a:gd name="T14" fmla="*/ 45 w 45"/>
                <a:gd name="T15" fmla="*/ 2 h 8"/>
                <a:gd name="T16" fmla="*/ 41 w 45"/>
                <a:gd name="T17" fmla="*/ 6 h 8"/>
                <a:gd name="T18" fmla="*/ 25 w 45"/>
                <a:gd name="T19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" h="8">
                  <a:moveTo>
                    <a:pt x="25" y="8"/>
                  </a:moveTo>
                  <a:cubicBezTo>
                    <a:pt x="15" y="8"/>
                    <a:pt x="4" y="7"/>
                    <a:pt x="1" y="5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1" y="1"/>
                    <a:pt x="2" y="1"/>
                    <a:pt x="3" y="1"/>
                  </a:cubicBezTo>
                  <a:cubicBezTo>
                    <a:pt x="8" y="4"/>
                    <a:pt x="32" y="6"/>
                    <a:pt x="40" y="2"/>
                  </a:cubicBezTo>
                  <a:cubicBezTo>
                    <a:pt x="41" y="2"/>
                    <a:pt x="41" y="1"/>
                    <a:pt x="41" y="1"/>
                  </a:cubicBezTo>
                  <a:cubicBezTo>
                    <a:pt x="41" y="0"/>
                    <a:pt x="42" y="0"/>
                    <a:pt x="43" y="0"/>
                  </a:cubicBezTo>
                  <a:cubicBezTo>
                    <a:pt x="44" y="0"/>
                    <a:pt x="45" y="1"/>
                    <a:pt x="45" y="2"/>
                  </a:cubicBezTo>
                  <a:cubicBezTo>
                    <a:pt x="44" y="4"/>
                    <a:pt x="43" y="5"/>
                    <a:pt x="41" y="6"/>
                  </a:cubicBezTo>
                  <a:cubicBezTo>
                    <a:pt x="38" y="7"/>
                    <a:pt x="31" y="8"/>
                    <a:pt x="25" y="8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9">
              <a:extLst>
                <a:ext uri="{FF2B5EF4-FFF2-40B4-BE49-F238E27FC236}">
                  <a16:creationId xmlns:a16="http://schemas.microsoft.com/office/drawing/2014/main" id="{42EA921B-0594-4457-8AA2-4D63B33E743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7151" y="1389063"/>
              <a:ext cx="80963" cy="139700"/>
            </a:xfrm>
            <a:custGeom>
              <a:avLst/>
              <a:gdLst>
                <a:gd name="T0" fmla="*/ 0 w 19"/>
                <a:gd name="T1" fmla="*/ 0 h 33"/>
                <a:gd name="T2" fmla="*/ 3 w 19"/>
                <a:gd name="T3" fmla="*/ 33 h 33"/>
                <a:gd name="T4" fmla="*/ 19 w 19"/>
                <a:gd name="T5" fmla="*/ 33 h 33"/>
                <a:gd name="T6" fmla="*/ 16 w 19"/>
                <a:gd name="T7" fmla="*/ 17 h 33"/>
                <a:gd name="T8" fmla="*/ 15 w 19"/>
                <a:gd name="T9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33">
                  <a:moveTo>
                    <a:pt x="0" y="0"/>
                  </a:moveTo>
                  <a:cubicBezTo>
                    <a:pt x="0" y="11"/>
                    <a:pt x="0" y="23"/>
                    <a:pt x="3" y="33"/>
                  </a:cubicBezTo>
                  <a:cubicBezTo>
                    <a:pt x="8" y="33"/>
                    <a:pt x="14" y="33"/>
                    <a:pt x="19" y="33"/>
                  </a:cubicBezTo>
                  <a:cubicBezTo>
                    <a:pt x="19" y="28"/>
                    <a:pt x="17" y="23"/>
                    <a:pt x="16" y="17"/>
                  </a:cubicBezTo>
                  <a:cubicBezTo>
                    <a:pt x="15" y="12"/>
                    <a:pt x="15" y="5"/>
                    <a:pt x="15" y="0"/>
                  </a:cubicBezTo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20">
              <a:extLst>
                <a:ext uri="{FF2B5EF4-FFF2-40B4-BE49-F238E27FC236}">
                  <a16:creationId xmlns:a16="http://schemas.microsoft.com/office/drawing/2014/main" id="{1EDE182D-9EE7-46AF-99EF-E4127C35858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1588" y="1090613"/>
              <a:ext cx="157163" cy="55563"/>
            </a:xfrm>
            <a:custGeom>
              <a:avLst/>
              <a:gdLst>
                <a:gd name="T0" fmla="*/ 13 w 37"/>
                <a:gd name="T1" fmla="*/ 13 h 13"/>
                <a:gd name="T2" fmla="*/ 2 w 37"/>
                <a:gd name="T3" fmla="*/ 10 h 13"/>
                <a:gd name="T4" fmla="*/ 0 w 37"/>
                <a:gd name="T5" fmla="*/ 3 h 13"/>
                <a:gd name="T6" fmla="*/ 2 w 37"/>
                <a:gd name="T7" fmla="*/ 2 h 13"/>
                <a:gd name="T8" fmla="*/ 4 w 37"/>
                <a:gd name="T9" fmla="*/ 4 h 13"/>
                <a:gd name="T10" fmla="*/ 5 w 37"/>
                <a:gd name="T11" fmla="*/ 7 h 13"/>
                <a:gd name="T12" fmla="*/ 17 w 37"/>
                <a:gd name="T13" fmla="*/ 9 h 13"/>
                <a:gd name="T14" fmla="*/ 19 w 37"/>
                <a:gd name="T15" fmla="*/ 9 h 13"/>
                <a:gd name="T16" fmla="*/ 20 w 37"/>
                <a:gd name="T17" fmla="*/ 9 h 13"/>
                <a:gd name="T18" fmla="*/ 32 w 37"/>
                <a:gd name="T19" fmla="*/ 7 h 13"/>
                <a:gd name="T20" fmla="*/ 32 w 37"/>
                <a:gd name="T21" fmla="*/ 5 h 13"/>
                <a:gd name="T22" fmla="*/ 31 w 37"/>
                <a:gd name="T23" fmla="*/ 3 h 13"/>
                <a:gd name="T24" fmla="*/ 31 w 37"/>
                <a:gd name="T25" fmla="*/ 2 h 13"/>
                <a:gd name="T26" fmla="*/ 32 w 37"/>
                <a:gd name="T27" fmla="*/ 1 h 13"/>
                <a:gd name="T28" fmla="*/ 34 w 37"/>
                <a:gd name="T29" fmla="*/ 1 h 13"/>
                <a:gd name="T30" fmla="*/ 35 w 37"/>
                <a:gd name="T31" fmla="*/ 1 h 13"/>
                <a:gd name="T32" fmla="*/ 35 w 37"/>
                <a:gd name="T33" fmla="*/ 2 h 13"/>
                <a:gd name="T34" fmla="*/ 36 w 37"/>
                <a:gd name="T35" fmla="*/ 9 h 13"/>
                <a:gd name="T36" fmla="*/ 20 w 37"/>
                <a:gd name="T37" fmla="*/ 13 h 13"/>
                <a:gd name="T38" fmla="*/ 19 w 37"/>
                <a:gd name="T39" fmla="*/ 13 h 13"/>
                <a:gd name="T40" fmla="*/ 17 w 37"/>
                <a:gd name="T41" fmla="*/ 13 h 13"/>
                <a:gd name="T42" fmla="*/ 13 w 37"/>
                <a:gd name="T43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7" h="13">
                  <a:moveTo>
                    <a:pt x="13" y="13"/>
                  </a:moveTo>
                  <a:cubicBezTo>
                    <a:pt x="9" y="13"/>
                    <a:pt x="4" y="13"/>
                    <a:pt x="2" y="10"/>
                  </a:cubicBezTo>
                  <a:cubicBezTo>
                    <a:pt x="0" y="8"/>
                    <a:pt x="0" y="6"/>
                    <a:pt x="0" y="3"/>
                  </a:cubicBezTo>
                  <a:cubicBezTo>
                    <a:pt x="0" y="2"/>
                    <a:pt x="1" y="1"/>
                    <a:pt x="2" y="2"/>
                  </a:cubicBezTo>
                  <a:cubicBezTo>
                    <a:pt x="3" y="2"/>
                    <a:pt x="4" y="3"/>
                    <a:pt x="4" y="4"/>
                  </a:cubicBezTo>
                  <a:cubicBezTo>
                    <a:pt x="4" y="5"/>
                    <a:pt x="4" y="7"/>
                    <a:pt x="5" y="7"/>
                  </a:cubicBezTo>
                  <a:cubicBezTo>
                    <a:pt x="7" y="10"/>
                    <a:pt x="13" y="9"/>
                    <a:pt x="17" y="9"/>
                  </a:cubicBezTo>
                  <a:cubicBezTo>
                    <a:pt x="18" y="9"/>
                    <a:pt x="19" y="9"/>
                    <a:pt x="19" y="9"/>
                  </a:cubicBezTo>
                  <a:cubicBezTo>
                    <a:pt x="20" y="9"/>
                    <a:pt x="20" y="9"/>
                    <a:pt x="20" y="9"/>
                  </a:cubicBezTo>
                  <a:cubicBezTo>
                    <a:pt x="23" y="9"/>
                    <a:pt x="31" y="9"/>
                    <a:pt x="32" y="7"/>
                  </a:cubicBezTo>
                  <a:cubicBezTo>
                    <a:pt x="33" y="6"/>
                    <a:pt x="33" y="6"/>
                    <a:pt x="32" y="5"/>
                  </a:cubicBezTo>
                  <a:cubicBezTo>
                    <a:pt x="32" y="5"/>
                    <a:pt x="31" y="4"/>
                    <a:pt x="31" y="3"/>
                  </a:cubicBezTo>
                  <a:cubicBezTo>
                    <a:pt x="31" y="3"/>
                    <a:pt x="31" y="2"/>
                    <a:pt x="31" y="2"/>
                  </a:cubicBezTo>
                  <a:cubicBezTo>
                    <a:pt x="31" y="1"/>
                    <a:pt x="32" y="1"/>
                    <a:pt x="32" y="1"/>
                  </a:cubicBezTo>
                  <a:cubicBezTo>
                    <a:pt x="33" y="0"/>
                    <a:pt x="34" y="0"/>
                    <a:pt x="34" y="1"/>
                  </a:cubicBezTo>
                  <a:cubicBezTo>
                    <a:pt x="35" y="1"/>
                    <a:pt x="35" y="1"/>
                    <a:pt x="35" y="1"/>
                  </a:cubicBezTo>
                  <a:cubicBezTo>
                    <a:pt x="35" y="2"/>
                    <a:pt x="35" y="2"/>
                    <a:pt x="35" y="2"/>
                  </a:cubicBezTo>
                  <a:cubicBezTo>
                    <a:pt x="37" y="4"/>
                    <a:pt x="37" y="7"/>
                    <a:pt x="36" y="9"/>
                  </a:cubicBezTo>
                  <a:cubicBezTo>
                    <a:pt x="33" y="13"/>
                    <a:pt x="25" y="13"/>
                    <a:pt x="20" y="13"/>
                  </a:cubicBezTo>
                  <a:cubicBezTo>
                    <a:pt x="19" y="13"/>
                    <a:pt x="19" y="13"/>
                    <a:pt x="19" y="13"/>
                  </a:cubicBezTo>
                  <a:cubicBezTo>
                    <a:pt x="19" y="13"/>
                    <a:pt x="18" y="13"/>
                    <a:pt x="17" y="13"/>
                  </a:cubicBezTo>
                  <a:cubicBezTo>
                    <a:pt x="16" y="13"/>
                    <a:pt x="14" y="13"/>
                    <a:pt x="13" y="13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21">
              <a:extLst>
                <a:ext uri="{FF2B5EF4-FFF2-40B4-BE49-F238E27FC236}">
                  <a16:creationId xmlns:a16="http://schemas.microsoft.com/office/drawing/2014/main" id="{D0318CB4-802A-4C60-8431-C3E6634B63E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28826" y="314326"/>
              <a:ext cx="1093788" cy="844550"/>
            </a:xfrm>
            <a:custGeom>
              <a:avLst/>
              <a:gdLst>
                <a:gd name="T0" fmla="*/ 258 w 258"/>
                <a:gd name="T1" fmla="*/ 105 h 199"/>
                <a:gd name="T2" fmla="*/ 250 w 258"/>
                <a:gd name="T3" fmla="*/ 84 h 199"/>
                <a:gd name="T4" fmla="*/ 247 w 258"/>
                <a:gd name="T5" fmla="*/ 55 h 199"/>
                <a:gd name="T6" fmla="*/ 239 w 258"/>
                <a:gd name="T7" fmla="*/ 46 h 199"/>
                <a:gd name="T8" fmla="*/ 238 w 258"/>
                <a:gd name="T9" fmla="*/ 34 h 199"/>
                <a:gd name="T10" fmla="*/ 213 w 258"/>
                <a:gd name="T11" fmla="*/ 16 h 199"/>
                <a:gd name="T12" fmla="*/ 209 w 258"/>
                <a:gd name="T13" fmla="*/ 18 h 199"/>
                <a:gd name="T14" fmla="*/ 185 w 258"/>
                <a:gd name="T15" fmla="*/ 5 h 199"/>
                <a:gd name="T16" fmla="*/ 170 w 258"/>
                <a:gd name="T17" fmla="*/ 2 h 199"/>
                <a:gd name="T18" fmla="*/ 162 w 258"/>
                <a:gd name="T19" fmla="*/ 6 h 199"/>
                <a:gd name="T20" fmla="*/ 137 w 258"/>
                <a:gd name="T21" fmla="*/ 1 h 199"/>
                <a:gd name="T22" fmla="*/ 120 w 258"/>
                <a:gd name="T23" fmla="*/ 2 h 199"/>
                <a:gd name="T24" fmla="*/ 114 w 258"/>
                <a:gd name="T25" fmla="*/ 7 h 199"/>
                <a:gd name="T26" fmla="*/ 93 w 258"/>
                <a:gd name="T27" fmla="*/ 5 h 199"/>
                <a:gd name="T28" fmla="*/ 79 w 258"/>
                <a:gd name="T29" fmla="*/ 3 h 199"/>
                <a:gd name="T30" fmla="*/ 73 w 258"/>
                <a:gd name="T31" fmla="*/ 9 h 199"/>
                <a:gd name="T32" fmla="*/ 54 w 258"/>
                <a:gd name="T33" fmla="*/ 9 h 199"/>
                <a:gd name="T34" fmla="*/ 41 w 258"/>
                <a:gd name="T35" fmla="*/ 30 h 199"/>
                <a:gd name="T36" fmla="*/ 19 w 258"/>
                <a:gd name="T37" fmla="*/ 43 h 199"/>
                <a:gd name="T38" fmla="*/ 21 w 258"/>
                <a:gd name="T39" fmla="*/ 69 h 199"/>
                <a:gd name="T40" fmla="*/ 17 w 258"/>
                <a:gd name="T41" fmla="*/ 104 h 199"/>
                <a:gd name="T42" fmla="*/ 20 w 258"/>
                <a:gd name="T43" fmla="*/ 144 h 199"/>
                <a:gd name="T44" fmla="*/ 34 w 258"/>
                <a:gd name="T45" fmla="*/ 191 h 199"/>
                <a:gd name="T46" fmla="*/ 38 w 258"/>
                <a:gd name="T47" fmla="*/ 189 h 199"/>
                <a:gd name="T48" fmla="*/ 29 w 258"/>
                <a:gd name="T49" fmla="*/ 139 h 199"/>
                <a:gd name="T50" fmla="*/ 42 w 258"/>
                <a:gd name="T51" fmla="*/ 111 h 199"/>
                <a:gd name="T52" fmla="*/ 59 w 258"/>
                <a:gd name="T53" fmla="*/ 79 h 199"/>
                <a:gd name="T54" fmla="*/ 78 w 258"/>
                <a:gd name="T55" fmla="*/ 81 h 199"/>
                <a:gd name="T56" fmla="*/ 92 w 258"/>
                <a:gd name="T57" fmla="*/ 64 h 199"/>
                <a:gd name="T58" fmla="*/ 112 w 258"/>
                <a:gd name="T59" fmla="*/ 78 h 199"/>
                <a:gd name="T60" fmla="*/ 135 w 258"/>
                <a:gd name="T61" fmla="*/ 59 h 199"/>
                <a:gd name="T62" fmla="*/ 150 w 258"/>
                <a:gd name="T63" fmla="*/ 76 h 199"/>
                <a:gd name="T64" fmla="*/ 165 w 258"/>
                <a:gd name="T65" fmla="*/ 77 h 199"/>
                <a:gd name="T66" fmla="*/ 182 w 258"/>
                <a:gd name="T67" fmla="*/ 67 h 199"/>
                <a:gd name="T68" fmla="*/ 188 w 258"/>
                <a:gd name="T69" fmla="*/ 73 h 199"/>
                <a:gd name="T70" fmla="*/ 195 w 258"/>
                <a:gd name="T71" fmla="*/ 85 h 199"/>
                <a:gd name="T72" fmla="*/ 220 w 258"/>
                <a:gd name="T73" fmla="*/ 85 h 199"/>
                <a:gd name="T74" fmla="*/ 230 w 258"/>
                <a:gd name="T75" fmla="*/ 113 h 199"/>
                <a:gd name="T76" fmla="*/ 229 w 258"/>
                <a:gd name="T77" fmla="*/ 129 h 199"/>
                <a:gd name="T78" fmla="*/ 234 w 258"/>
                <a:gd name="T79" fmla="*/ 144 h 199"/>
                <a:gd name="T80" fmla="*/ 231 w 258"/>
                <a:gd name="T81" fmla="*/ 198 h 199"/>
                <a:gd name="T82" fmla="*/ 240 w 258"/>
                <a:gd name="T83" fmla="*/ 198 h 199"/>
                <a:gd name="T84" fmla="*/ 249 w 258"/>
                <a:gd name="T85" fmla="*/ 141 h 199"/>
                <a:gd name="T86" fmla="*/ 254 w 258"/>
                <a:gd name="T87" fmla="*/ 124 h 199"/>
                <a:gd name="T88" fmla="*/ 258 w 258"/>
                <a:gd name="T89" fmla="*/ 105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58" h="199">
                  <a:moveTo>
                    <a:pt x="258" y="105"/>
                  </a:moveTo>
                  <a:cubicBezTo>
                    <a:pt x="257" y="97"/>
                    <a:pt x="251" y="91"/>
                    <a:pt x="250" y="84"/>
                  </a:cubicBezTo>
                  <a:cubicBezTo>
                    <a:pt x="249" y="73"/>
                    <a:pt x="253" y="65"/>
                    <a:pt x="247" y="55"/>
                  </a:cubicBezTo>
                  <a:cubicBezTo>
                    <a:pt x="245" y="52"/>
                    <a:pt x="240" y="49"/>
                    <a:pt x="239" y="46"/>
                  </a:cubicBezTo>
                  <a:cubicBezTo>
                    <a:pt x="238" y="42"/>
                    <a:pt x="239" y="38"/>
                    <a:pt x="238" y="34"/>
                  </a:cubicBezTo>
                  <a:cubicBezTo>
                    <a:pt x="234" y="22"/>
                    <a:pt x="224" y="18"/>
                    <a:pt x="213" y="16"/>
                  </a:cubicBezTo>
                  <a:cubicBezTo>
                    <a:pt x="211" y="16"/>
                    <a:pt x="210" y="17"/>
                    <a:pt x="209" y="18"/>
                  </a:cubicBezTo>
                  <a:cubicBezTo>
                    <a:pt x="203" y="12"/>
                    <a:pt x="194" y="7"/>
                    <a:pt x="185" y="5"/>
                  </a:cubicBezTo>
                  <a:cubicBezTo>
                    <a:pt x="181" y="4"/>
                    <a:pt x="175" y="2"/>
                    <a:pt x="170" y="2"/>
                  </a:cubicBezTo>
                  <a:cubicBezTo>
                    <a:pt x="167" y="3"/>
                    <a:pt x="165" y="6"/>
                    <a:pt x="162" y="6"/>
                  </a:cubicBezTo>
                  <a:cubicBezTo>
                    <a:pt x="155" y="7"/>
                    <a:pt x="145" y="1"/>
                    <a:pt x="137" y="1"/>
                  </a:cubicBezTo>
                  <a:cubicBezTo>
                    <a:pt x="132" y="1"/>
                    <a:pt x="125" y="0"/>
                    <a:pt x="120" y="2"/>
                  </a:cubicBezTo>
                  <a:cubicBezTo>
                    <a:pt x="118" y="3"/>
                    <a:pt x="116" y="6"/>
                    <a:pt x="114" y="7"/>
                  </a:cubicBezTo>
                  <a:cubicBezTo>
                    <a:pt x="109" y="9"/>
                    <a:pt x="100" y="5"/>
                    <a:pt x="93" y="5"/>
                  </a:cubicBezTo>
                  <a:cubicBezTo>
                    <a:pt x="90" y="4"/>
                    <a:pt x="83" y="2"/>
                    <a:pt x="79" y="3"/>
                  </a:cubicBezTo>
                  <a:cubicBezTo>
                    <a:pt x="76" y="4"/>
                    <a:pt x="75" y="8"/>
                    <a:pt x="73" y="9"/>
                  </a:cubicBezTo>
                  <a:cubicBezTo>
                    <a:pt x="67" y="11"/>
                    <a:pt x="62" y="3"/>
                    <a:pt x="54" y="9"/>
                  </a:cubicBezTo>
                  <a:cubicBezTo>
                    <a:pt x="49" y="13"/>
                    <a:pt x="41" y="24"/>
                    <a:pt x="41" y="30"/>
                  </a:cubicBezTo>
                  <a:cubicBezTo>
                    <a:pt x="30" y="32"/>
                    <a:pt x="24" y="32"/>
                    <a:pt x="19" y="43"/>
                  </a:cubicBezTo>
                  <a:cubicBezTo>
                    <a:pt x="15" y="51"/>
                    <a:pt x="13" y="62"/>
                    <a:pt x="21" y="69"/>
                  </a:cubicBezTo>
                  <a:cubicBezTo>
                    <a:pt x="6" y="74"/>
                    <a:pt x="10" y="95"/>
                    <a:pt x="17" y="104"/>
                  </a:cubicBezTo>
                  <a:cubicBezTo>
                    <a:pt x="0" y="115"/>
                    <a:pt x="17" y="131"/>
                    <a:pt x="20" y="144"/>
                  </a:cubicBezTo>
                  <a:cubicBezTo>
                    <a:pt x="23" y="158"/>
                    <a:pt x="17" y="185"/>
                    <a:pt x="34" y="191"/>
                  </a:cubicBezTo>
                  <a:cubicBezTo>
                    <a:pt x="38" y="189"/>
                    <a:pt x="38" y="189"/>
                    <a:pt x="38" y="189"/>
                  </a:cubicBezTo>
                  <a:cubicBezTo>
                    <a:pt x="34" y="175"/>
                    <a:pt x="28" y="155"/>
                    <a:pt x="29" y="139"/>
                  </a:cubicBezTo>
                  <a:cubicBezTo>
                    <a:pt x="44" y="137"/>
                    <a:pt x="46" y="123"/>
                    <a:pt x="42" y="111"/>
                  </a:cubicBezTo>
                  <a:cubicBezTo>
                    <a:pt x="57" y="109"/>
                    <a:pt x="58" y="91"/>
                    <a:pt x="59" y="79"/>
                  </a:cubicBezTo>
                  <a:cubicBezTo>
                    <a:pt x="66" y="78"/>
                    <a:pt x="70" y="84"/>
                    <a:pt x="78" y="81"/>
                  </a:cubicBezTo>
                  <a:cubicBezTo>
                    <a:pt x="86" y="78"/>
                    <a:pt x="89" y="72"/>
                    <a:pt x="92" y="64"/>
                  </a:cubicBezTo>
                  <a:cubicBezTo>
                    <a:pt x="99" y="66"/>
                    <a:pt x="102" y="77"/>
                    <a:pt x="112" y="78"/>
                  </a:cubicBezTo>
                  <a:cubicBezTo>
                    <a:pt x="124" y="78"/>
                    <a:pt x="128" y="66"/>
                    <a:pt x="135" y="59"/>
                  </a:cubicBezTo>
                  <a:cubicBezTo>
                    <a:pt x="140" y="65"/>
                    <a:pt x="141" y="73"/>
                    <a:pt x="150" y="76"/>
                  </a:cubicBezTo>
                  <a:cubicBezTo>
                    <a:pt x="155" y="78"/>
                    <a:pt x="160" y="78"/>
                    <a:pt x="165" y="77"/>
                  </a:cubicBezTo>
                  <a:cubicBezTo>
                    <a:pt x="171" y="75"/>
                    <a:pt x="176" y="68"/>
                    <a:pt x="182" y="67"/>
                  </a:cubicBezTo>
                  <a:cubicBezTo>
                    <a:pt x="187" y="66"/>
                    <a:pt x="185" y="68"/>
                    <a:pt x="188" y="73"/>
                  </a:cubicBezTo>
                  <a:cubicBezTo>
                    <a:pt x="190" y="78"/>
                    <a:pt x="191" y="82"/>
                    <a:pt x="195" y="85"/>
                  </a:cubicBezTo>
                  <a:cubicBezTo>
                    <a:pt x="204" y="90"/>
                    <a:pt x="212" y="86"/>
                    <a:pt x="220" y="85"/>
                  </a:cubicBezTo>
                  <a:cubicBezTo>
                    <a:pt x="220" y="95"/>
                    <a:pt x="216" y="113"/>
                    <a:pt x="230" y="113"/>
                  </a:cubicBezTo>
                  <a:cubicBezTo>
                    <a:pt x="231" y="119"/>
                    <a:pt x="228" y="124"/>
                    <a:pt x="229" y="129"/>
                  </a:cubicBezTo>
                  <a:cubicBezTo>
                    <a:pt x="230" y="135"/>
                    <a:pt x="234" y="137"/>
                    <a:pt x="234" y="144"/>
                  </a:cubicBezTo>
                  <a:cubicBezTo>
                    <a:pt x="235" y="155"/>
                    <a:pt x="230" y="187"/>
                    <a:pt x="231" y="198"/>
                  </a:cubicBezTo>
                  <a:cubicBezTo>
                    <a:pt x="233" y="199"/>
                    <a:pt x="237" y="198"/>
                    <a:pt x="240" y="198"/>
                  </a:cubicBezTo>
                  <a:cubicBezTo>
                    <a:pt x="242" y="186"/>
                    <a:pt x="245" y="152"/>
                    <a:pt x="249" y="141"/>
                  </a:cubicBezTo>
                  <a:cubicBezTo>
                    <a:pt x="252" y="135"/>
                    <a:pt x="253" y="131"/>
                    <a:pt x="254" y="124"/>
                  </a:cubicBezTo>
                  <a:cubicBezTo>
                    <a:pt x="255" y="118"/>
                    <a:pt x="258" y="112"/>
                    <a:pt x="258" y="105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08358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34;p36">
            <a:extLst>
              <a:ext uri="{FF2B5EF4-FFF2-40B4-BE49-F238E27FC236}">
                <a16:creationId xmlns:a16="http://schemas.microsoft.com/office/drawing/2014/main" id="{00D61F34-9671-4EB3-8D7A-7A0F916D222A}"/>
              </a:ext>
            </a:extLst>
          </p:cNvPr>
          <p:cNvSpPr/>
          <p:nvPr/>
        </p:nvSpPr>
        <p:spPr>
          <a:xfrm>
            <a:off x="681149" y="1559512"/>
            <a:ext cx="6538801" cy="4013975"/>
          </a:xfrm>
          <a:prstGeom prst="roundRect">
            <a:avLst>
              <a:gd name="adj" fmla="val 5811"/>
            </a:avLst>
          </a:prstGeom>
          <a:solidFill>
            <a:srgbClr val="DFD3C3"/>
          </a:solidFill>
          <a:ln>
            <a:noFill/>
          </a:ln>
          <a:effectLst>
            <a:outerShdw blurRad="381000" dist="76200" dir="5400000" algn="ctr" rotWithShape="0">
              <a:srgbClr val="000000">
                <a:alpha val="1490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3" name="Google Shape;135;p36">
            <a:extLst>
              <a:ext uri="{FF2B5EF4-FFF2-40B4-BE49-F238E27FC236}">
                <a16:creationId xmlns:a16="http://schemas.microsoft.com/office/drawing/2014/main" id="{B1C81625-260A-4968-8E92-012A077A408B}"/>
              </a:ext>
            </a:extLst>
          </p:cNvPr>
          <p:cNvSpPr txBox="1"/>
          <p:nvPr/>
        </p:nvSpPr>
        <p:spPr>
          <a:xfrm>
            <a:off x="3163985" y="2111538"/>
            <a:ext cx="2478368" cy="746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4400" dirty="0">
                <a:latin typeface="Product Sans Black" panose="020B0A03030502040203" pitchFamily="34" charset="0"/>
              </a:rPr>
              <a:t>Azalea </a:t>
            </a:r>
            <a:endParaRPr lang="en-US" sz="4400" b="1" kern="0" dirty="0">
              <a:solidFill>
                <a:srgbClr val="2C3930"/>
              </a:solidFill>
              <a:latin typeface="Product Sans Black" panose="020B0A03030502040203" pitchFamily="34" charset="0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4" name="Google Shape;136;p36">
            <a:extLst>
              <a:ext uri="{FF2B5EF4-FFF2-40B4-BE49-F238E27FC236}">
                <a16:creationId xmlns:a16="http://schemas.microsoft.com/office/drawing/2014/main" id="{4DE89461-706D-41B3-BE51-F56631994880}"/>
              </a:ext>
            </a:extLst>
          </p:cNvPr>
          <p:cNvSpPr txBox="1"/>
          <p:nvPr/>
        </p:nvSpPr>
        <p:spPr>
          <a:xfrm>
            <a:off x="3159820" y="2750136"/>
            <a:ext cx="2478980" cy="549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id" sz="2400" kern="0" dirty="0">
                <a:solidFill>
                  <a:srgbClr val="2C3930"/>
                </a:solidFill>
                <a:latin typeface="Gisha" panose="020B0502040204020203" pitchFamily="34" charset="-79"/>
                <a:ea typeface="Inter"/>
                <a:cs typeface="Gisha" panose="020B0502040204020203" pitchFamily="34" charset="-79"/>
                <a:sym typeface="Inter"/>
              </a:rPr>
              <a:t>Job Title</a:t>
            </a:r>
            <a:endParaRPr sz="3600" kern="0" dirty="0">
              <a:solidFill>
                <a:srgbClr val="2C3930"/>
              </a:solidFill>
              <a:latin typeface="Gisha" panose="020B0502040204020203" pitchFamily="34" charset="-79"/>
              <a:cs typeface="Gisha" panose="020B0502040204020203" pitchFamily="34" charset="-79"/>
              <a:sym typeface="Arial"/>
            </a:endParaRPr>
          </a:p>
        </p:txBody>
      </p:sp>
      <p:sp>
        <p:nvSpPr>
          <p:cNvPr id="11" name="Google Shape;143;p36">
            <a:extLst>
              <a:ext uri="{FF2B5EF4-FFF2-40B4-BE49-F238E27FC236}">
                <a16:creationId xmlns:a16="http://schemas.microsoft.com/office/drawing/2014/main" id="{42548371-C3A9-41F4-8533-57EAFFD2442D}"/>
              </a:ext>
            </a:extLst>
          </p:cNvPr>
          <p:cNvSpPr txBox="1"/>
          <p:nvPr/>
        </p:nvSpPr>
        <p:spPr>
          <a:xfrm>
            <a:off x="7880083" y="2348396"/>
            <a:ext cx="3821723" cy="1398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algn="ctr">
              <a:lnSpc>
                <a:spcPct val="90000"/>
              </a:lnSpc>
              <a:buClr>
                <a:srgbClr val="000000"/>
              </a:buClr>
              <a:buFont typeface="Arial"/>
              <a:buNone/>
            </a:pPr>
            <a:r>
              <a:rPr lang="id" sz="4800" b="1" kern="0" dirty="0">
                <a:solidFill>
                  <a:srgbClr val="3F3F3F"/>
                </a:solidFill>
                <a:latin typeface="Product Sans Black" panose="020B0A03030502040203" pitchFamily="34" charset="0"/>
                <a:ea typeface="Red Hat Display"/>
                <a:cs typeface="Red Hat Display"/>
                <a:sym typeface="Red Hat Display"/>
              </a:rPr>
              <a:t>Customer Testimonial </a:t>
            </a:r>
            <a:endParaRPr kern="0" dirty="0">
              <a:solidFill>
                <a:srgbClr val="000000"/>
              </a:solidFill>
              <a:latin typeface="Product Sans Black" panose="020B0A03030502040203" pitchFamily="34" charset="0"/>
              <a:cs typeface="Arial"/>
              <a:sym typeface="Arial"/>
            </a:endParaRPr>
          </a:p>
        </p:txBody>
      </p:sp>
      <p:sp>
        <p:nvSpPr>
          <p:cNvPr id="12" name="Google Shape;144;p36">
            <a:extLst>
              <a:ext uri="{FF2B5EF4-FFF2-40B4-BE49-F238E27FC236}">
                <a16:creationId xmlns:a16="http://schemas.microsoft.com/office/drawing/2014/main" id="{3F2D27CF-40D6-4105-A474-0662F21B6FBB}"/>
              </a:ext>
            </a:extLst>
          </p:cNvPr>
          <p:cNvSpPr txBox="1"/>
          <p:nvPr/>
        </p:nvSpPr>
        <p:spPr>
          <a:xfrm>
            <a:off x="8035494" y="3886392"/>
            <a:ext cx="3510901" cy="789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algn="ctr">
              <a:lnSpc>
                <a:spcPct val="130000"/>
              </a:lnSpc>
              <a:buClr>
                <a:srgbClr val="7F7F7F"/>
              </a:buClr>
              <a:buSzPts val="900"/>
              <a:buFont typeface="Inter"/>
              <a:buNone/>
            </a:pPr>
            <a:r>
              <a:rPr lang="id" sz="1200" kern="0" dirty="0">
                <a:solidFill>
                  <a:srgbClr val="7F7F7F"/>
                </a:solidFill>
                <a:latin typeface="Inter"/>
                <a:ea typeface="Inter"/>
                <a:cs typeface="Inter"/>
                <a:sym typeface="Inter"/>
              </a:rPr>
              <a:t>Lorem ipsum dolor sit amet, consectetur adipiscing elit, sed do eiusmod tempor incididunt ut labore et dolore</a:t>
            </a:r>
            <a:endParaRPr sz="1200" kern="0" dirty="0">
              <a:solidFill>
                <a:srgbClr val="7F7F7F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cxnSp>
        <p:nvCxnSpPr>
          <p:cNvPr id="13" name="Google Shape;145;p36">
            <a:extLst>
              <a:ext uri="{FF2B5EF4-FFF2-40B4-BE49-F238E27FC236}">
                <a16:creationId xmlns:a16="http://schemas.microsoft.com/office/drawing/2014/main" id="{CFBCA013-58E8-4B84-AEF9-6B4376100BF5}"/>
              </a:ext>
            </a:extLst>
          </p:cNvPr>
          <p:cNvCxnSpPr>
            <a:cxnSpLocks/>
          </p:cNvCxnSpPr>
          <p:nvPr/>
        </p:nvCxnSpPr>
        <p:spPr>
          <a:xfrm>
            <a:off x="939928" y="5174580"/>
            <a:ext cx="5803772" cy="0"/>
          </a:xfrm>
          <a:prstGeom prst="straightConnector1">
            <a:avLst/>
          </a:prstGeom>
          <a:noFill/>
          <a:ln w="12700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4" name="Google Shape;146;p36">
            <a:extLst>
              <a:ext uri="{FF2B5EF4-FFF2-40B4-BE49-F238E27FC236}">
                <a16:creationId xmlns:a16="http://schemas.microsoft.com/office/drawing/2014/main" id="{ADC83890-2903-45CC-BD08-2EA4A17CEA1D}"/>
              </a:ext>
            </a:extLst>
          </p:cNvPr>
          <p:cNvSpPr/>
          <p:nvPr/>
        </p:nvSpPr>
        <p:spPr>
          <a:xfrm>
            <a:off x="939928" y="3532640"/>
            <a:ext cx="357017" cy="333974"/>
          </a:xfrm>
          <a:custGeom>
            <a:avLst/>
            <a:gdLst/>
            <a:ahLst/>
            <a:cxnLst/>
            <a:rect l="l" t="t" r="r" b="b"/>
            <a:pathLst>
              <a:path w="395021" h="343815" extrusionOk="0">
                <a:moveTo>
                  <a:pt x="395021" y="0"/>
                </a:moveTo>
                <a:lnTo>
                  <a:pt x="395021" y="70714"/>
                </a:lnTo>
                <a:cubicBezTo>
                  <a:pt x="345440" y="87783"/>
                  <a:pt x="320650" y="123952"/>
                  <a:pt x="320650" y="179223"/>
                </a:cubicBezTo>
                <a:lnTo>
                  <a:pt x="395021" y="179223"/>
                </a:lnTo>
                <a:lnTo>
                  <a:pt x="395021" y="343815"/>
                </a:lnTo>
                <a:lnTo>
                  <a:pt x="242621" y="343815"/>
                </a:lnTo>
                <a:lnTo>
                  <a:pt x="242621" y="179223"/>
                </a:lnTo>
                <a:cubicBezTo>
                  <a:pt x="242621" y="135332"/>
                  <a:pt x="257658" y="96724"/>
                  <a:pt x="287731" y="63399"/>
                </a:cubicBezTo>
                <a:cubicBezTo>
                  <a:pt x="314554" y="34138"/>
                  <a:pt x="350317" y="13005"/>
                  <a:pt x="395021" y="0"/>
                </a:cubicBezTo>
                <a:close/>
                <a:moveTo>
                  <a:pt x="152400" y="0"/>
                </a:moveTo>
                <a:lnTo>
                  <a:pt x="152400" y="70714"/>
                </a:lnTo>
                <a:cubicBezTo>
                  <a:pt x="102819" y="87783"/>
                  <a:pt x="78029" y="123952"/>
                  <a:pt x="78029" y="179223"/>
                </a:cubicBezTo>
                <a:lnTo>
                  <a:pt x="152400" y="179223"/>
                </a:lnTo>
                <a:lnTo>
                  <a:pt x="152400" y="343815"/>
                </a:lnTo>
                <a:lnTo>
                  <a:pt x="0" y="343815"/>
                </a:lnTo>
                <a:lnTo>
                  <a:pt x="0" y="179223"/>
                </a:lnTo>
                <a:cubicBezTo>
                  <a:pt x="0" y="135332"/>
                  <a:pt x="15037" y="96724"/>
                  <a:pt x="45111" y="63399"/>
                </a:cubicBezTo>
                <a:cubicBezTo>
                  <a:pt x="71933" y="34138"/>
                  <a:pt x="107696" y="13005"/>
                  <a:pt x="152400" y="0"/>
                </a:cubicBezTo>
                <a:close/>
              </a:path>
            </a:pathLst>
          </a:custGeom>
          <a:solidFill>
            <a:srgbClr val="2C3930"/>
          </a:solidFill>
          <a:ln>
            <a:noFill/>
          </a:ln>
          <a:effectLst>
            <a:outerShdw blurRad="444500" dist="254000" dir="8100000" algn="tr" rotWithShape="0">
              <a:srgbClr val="000000">
                <a:alpha val="11764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4400" b="0" i="0" u="none" strike="noStrike" kern="0" cap="none" spc="0" normalizeH="0" baseline="0" noProof="0">
              <a:ln>
                <a:noFill/>
              </a:ln>
              <a:solidFill>
                <a:srgbClr val="C39154"/>
              </a:solidFill>
              <a:effectLst/>
              <a:uLnTx/>
              <a:uFillTx/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15" name="Google Shape;147;p36">
            <a:extLst>
              <a:ext uri="{FF2B5EF4-FFF2-40B4-BE49-F238E27FC236}">
                <a16:creationId xmlns:a16="http://schemas.microsoft.com/office/drawing/2014/main" id="{F35DCA93-FCF3-4911-AC03-89445768EBCD}"/>
              </a:ext>
            </a:extLst>
          </p:cNvPr>
          <p:cNvSpPr/>
          <p:nvPr/>
        </p:nvSpPr>
        <p:spPr>
          <a:xfrm>
            <a:off x="1445239" y="3566724"/>
            <a:ext cx="5298461" cy="1607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id" sz="2000" i="1" kern="0" dirty="0">
                <a:solidFill>
                  <a:srgbClr val="595959"/>
                </a:solidFill>
                <a:latin typeface="Gisha" panose="020B0502040204020203" pitchFamily="34" charset="-79"/>
                <a:ea typeface="Inter"/>
                <a:cs typeface="Gisha" panose="020B0502040204020203" pitchFamily="34" charset="-79"/>
                <a:sym typeface="Inter"/>
              </a:rPr>
              <a:t>Lorem ipsum dolor sit amet, consectetur adipiscing elit, sed do eiusmod tempor incididunt ut labore et dolore magna aliqua. Ut enim ad</a:t>
            </a:r>
            <a:endParaRPr sz="3200" kern="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  <a:sym typeface="Arial"/>
            </a:endParaRPr>
          </a:p>
        </p:txBody>
      </p:sp>
      <p:pic>
        <p:nvPicPr>
          <p:cNvPr id="22" name="Google Shape;154;p36">
            <a:extLst>
              <a:ext uri="{FF2B5EF4-FFF2-40B4-BE49-F238E27FC236}">
                <a16:creationId xmlns:a16="http://schemas.microsoft.com/office/drawing/2014/main" id="{FD739695-13B2-40CE-9C7A-B9A0C8DD57E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21834" r="21834"/>
          <a:stretch/>
        </p:blipFill>
        <p:spPr>
          <a:xfrm>
            <a:off x="901825" y="1033061"/>
            <a:ext cx="2033154" cy="2096753"/>
          </a:xfrm>
          <a:prstGeom prst="ellipse">
            <a:avLst/>
          </a:prstGeom>
          <a:noFill/>
          <a:ln>
            <a:noFill/>
          </a:ln>
        </p:spPr>
      </p:pic>
      <p:grpSp>
        <p:nvGrpSpPr>
          <p:cNvPr id="27" name="Group 26">
            <a:extLst>
              <a:ext uri="{FF2B5EF4-FFF2-40B4-BE49-F238E27FC236}">
                <a16:creationId xmlns:a16="http://schemas.microsoft.com/office/drawing/2014/main" id="{E1410FA8-C6C0-4A2E-AAD6-9B2A2182F1E7}"/>
              </a:ext>
            </a:extLst>
          </p:cNvPr>
          <p:cNvGrpSpPr/>
          <p:nvPr/>
        </p:nvGrpSpPr>
        <p:grpSpPr>
          <a:xfrm>
            <a:off x="1147463" y="1235146"/>
            <a:ext cx="1581221" cy="1752783"/>
            <a:chOff x="3914776" y="4597401"/>
            <a:chExt cx="1195388" cy="1317625"/>
          </a:xfrm>
        </p:grpSpPr>
        <p:sp>
          <p:nvSpPr>
            <p:cNvPr id="44" name="Freeform 141">
              <a:extLst>
                <a:ext uri="{FF2B5EF4-FFF2-40B4-BE49-F238E27FC236}">
                  <a16:creationId xmlns:a16="http://schemas.microsoft.com/office/drawing/2014/main" id="{61C2ACC1-2C70-44FF-97F9-5532905147E7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4776" y="4622801"/>
              <a:ext cx="1195388" cy="1292225"/>
            </a:xfrm>
            <a:custGeom>
              <a:avLst/>
              <a:gdLst>
                <a:gd name="T0" fmla="*/ 106 w 282"/>
                <a:gd name="T1" fmla="*/ 0 h 304"/>
                <a:gd name="T2" fmla="*/ 40 w 282"/>
                <a:gd name="T3" fmla="*/ 74 h 304"/>
                <a:gd name="T4" fmla="*/ 23 w 282"/>
                <a:gd name="T5" fmla="*/ 90 h 304"/>
                <a:gd name="T6" fmla="*/ 17 w 282"/>
                <a:gd name="T7" fmla="*/ 113 h 304"/>
                <a:gd name="T8" fmla="*/ 5 w 282"/>
                <a:gd name="T9" fmla="*/ 170 h 304"/>
                <a:gd name="T10" fmla="*/ 17 w 282"/>
                <a:gd name="T11" fmla="*/ 193 h 304"/>
                <a:gd name="T12" fmla="*/ 10 w 282"/>
                <a:gd name="T13" fmla="*/ 220 h 304"/>
                <a:gd name="T14" fmla="*/ 40 w 282"/>
                <a:gd name="T15" fmla="*/ 254 h 304"/>
                <a:gd name="T16" fmla="*/ 54 w 282"/>
                <a:gd name="T17" fmla="*/ 275 h 304"/>
                <a:gd name="T18" fmla="*/ 82 w 282"/>
                <a:gd name="T19" fmla="*/ 275 h 304"/>
                <a:gd name="T20" fmla="*/ 131 w 282"/>
                <a:gd name="T21" fmla="*/ 298 h 304"/>
                <a:gd name="T22" fmla="*/ 187 w 282"/>
                <a:gd name="T23" fmla="*/ 273 h 304"/>
                <a:gd name="T24" fmla="*/ 239 w 282"/>
                <a:gd name="T25" fmla="*/ 266 h 304"/>
                <a:gd name="T26" fmla="*/ 243 w 282"/>
                <a:gd name="T27" fmla="*/ 239 h 304"/>
                <a:gd name="T28" fmla="*/ 264 w 282"/>
                <a:gd name="T29" fmla="*/ 228 h 304"/>
                <a:gd name="T30" fmla="*/ 261 w 282"/>
                <a:gd name="T31" fmla="*/ 182 h 304"/>
                <a:gd name="T32" fmla="*/ 257 w 282"/>
                <a:gd name="T33" fmla="*/ 135 h 304"/>
                <a:gd name="T34" fmla="*/ 247 w 282"/>
                <a:gd name="T35" fmla="*/ 94 h 304"/>
                <a:gd name="T36" fmla="*/ 179 w 282"/>
                <a:gd name="T37" fmla="*/ 3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82" h="304">
                  <a:moveTo>
                    <a:pt x="106" y="0"/>
                  </a:moveTo>
                  <a:cubicBezTo>
                    <a:pt x="68" y="10"/>
                    <a:pt x="60" y="46"/>
                    <a:pt x="40" y="74"/>
                  </a:cubicBezTo>
                  <a:cubicBezTo>
                    <a:pt x="35" y="81"/>
                    <a:pt x="28" y="84"/>
                    <a:pt x="23" y="90"/>
                  </a:cubicBezTo>
                  <a:cubicBezTo>
                    <a:pt x="17" y="99"/>
                    <a:pt x="19" y="103"/>
                    <a:pt x="17" y="113"/>
                  </a:cubicBezTo>
                  <a:cubicBezTo>
                    <a:pt x="14" y="133"/>
                    <a:pt x="0" y="149"/>
                    <a:pt x="5" y="170"/>
                  </a:cubicBezTo>
                  <a:cubicBezTo>
                    <a:pt x="7" y="180"/>
                    <a:pt x="15" y="185"/>
                    <a:pt x="17" y="193"/>
                  </a:cubicBezTo>
                  <a:cubicBezTo>
                    <a:pt x="19" y="201"/>
                    <a:pt x="11" y="212"/>
                    <a:pt x="10" y="220"/>
                  </a:cubicBezTo>
                  <a:cubicBezTo>
                    <a:pt x="8" y="245"/>
                    <a:pt x="26" y="242"/>
                    <a:pt x="40" y="254"/>
                  </a:cubicBezTo>
                  <a:cubicBezTo>
                    <a:pt x="47" y="259"/>
                    <a:pt x="47" y="270"/>
                    <a:pt x="54" y="275"/>
                  </a:cubicBezTo>
                  <a:cubicBezTo>
                    <a:pt x="62" y="281"/>
                    <a:pt x="73" y="275"/>
                    <a:pt x="82" y="275"/>
                  </a:cubicBezTo>
                  <a:cubicBezTo>
                    <a:pt x="105" y="275"/>
                    <a:pt x="111" y="294"/>
                    <a:pt x="131" y="298"/>
                  </a:cubicBezTo>
                  <a:cubicBezTo>
                    <a:pt x="153" y="304"/>
                    <a:pt x="167" y="280"/>
                    <a:pt x="187" y="273"/>
                  </a:cubicBezTo>
                  <a:cubicBezTo>
                    <a:pt x="202" y="269"/>
                    <a:pt x="230" y="281"/>
                    <a:pt x="239" y="266"/>
                  </a:cubicBezTo>
                  <a:cubicBezTo>
                    <a:pt x="243" y="258"/>
                    <a:pt x="238" y="247"/>
                    <a:pt x="243" y="239"/>
                  </a:cubicBezTo>
                  <a:cubicBezTo>
                    <a:pt x="248" y="232"/>
                    <a:pt x="258" y="233"/>
                    <a:pt x="264" y="228"/>
                  </a:cubicBezTo>
                  <a:cubicBezTo>
                    <a:pt x="282" y="213"/>
                    <a:pt x="264" y="200"/>
                    <a:pt x="261" y="182"/>
                  </a:cubicBezTo>
                  <a:cubicBezTo>
                    <a:pt x="258" y="165"/>
                    <a:pt x="262" y="151"/>
                    <a:pt x="257" y="135"/>
                  </a:cubicBezTo>
                  <a:cubicBezTo>
                    <a:pt x="253" y="120"/>
                    <a:pt x="254" y="108"/>
                    <a:pt x="247" y="94"/>
                  </a:cubicBezTo>
                  <a:cubicBezTo>
                    <a:pt x="235" y="71"/>
                    <a:pt x="237" y="15"/>
                    <a:pt x="179" y="3"/>
                  </a:cubicBezTo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42">
              <a:extLst>
                <a:ext uri="{FF2B5EF4-FFF2-40B4-BE49-F238E27FC236}">
                  <a16:creationId xmlns:a16="http://schemas.microsoft.com/office/drawing/2014/main" id="{73AF11B4-FBAB-45A8-9B88-0317980EB7FC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5901" y="5056188"/>
              <a:ext cx="130175" cy="271463"/>
            </a:xfrm>
            <a:custGeom>
              <a:avLst/>
              <a:gdLst>
                <a:gd name="T0" fmla="*/ 26 w 31"/>
                <a:gd name="T1" fmla="*/ 19 h 64"/>
                <a:gd name="T2" fmla="*/ 8 w 31"/>
                <a:gd name="T3" fmla="*/ 53 h 64"/>
                <a:gd name="T4" fmla="*/ 31 w 31"/>
                <a:gd name="T5" fmla="*/ 48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64">
                  <a:moveTo>
                    <a:pt x="26" y="19"/>
                  </a:moveTo>
                  <a:cubicBezTo>
                    <a:pt x="6" y="0"/>
                    <a:pt x="0" y="40"/>
                    <a:pt x="8" y="53"/>
                  </a:cubicBezTo>
                  <a:cubicBezTo>
                    <a:pt x="16" y="64"/>
                    <a:pt x="30" y="64"/>
                    <a:pt x="31" y="4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43">
              <a:extLst>
                <a:ext uri="{FF2B5EF4-FFF2-40B4-BE49-F238E27FC236}">
                  <a16:creationId xmlns:a16="http://schemas.microsoft.com/office/drawing/2014/main" id="{97A7A431-E9AB-4ACA-9F25-33CE0EC48356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9076" y="5094288"/>
              <a:ext cx="136525" cy="225425"/>
            </a:xfrm>
            <a:custGeom>
              <a:avLst/>
              <a:gdLst>
                <a:gd name="T0" fmla="*/ 20 w 32"/>
                <a:gd name="T1" fmla="*/ 53 h 53"/>
                <a:gd name="T2" fmla="*/ 6 w 32"/>
                <a:gd name="T3" fmla="*/ 45 h 53"/>
                <a:gd name="T4" fmla="*/ 9 w 32"/>
                <a:gd name="T5" fmla="*/ 5 h 53"/>
                <a:gd name="T6" fmla="*/ 27 w 32"/>
                <a:gd name="T7" fmla="*/ 8 h 53"/>
                <a:gd name="T8" fmla="*/ 24 w 32"/>
                <a:gd name="T9" fmla="*/ 11 h 53"/>
                <a:gd name="T10" fmla="*/ 12 w 32"/>
                <a:gd name="T11" fmla="*/ 8 h 53"/>
                <a:gd name="T12" fmla="*/ 9 w 32"/>
                <a:gd name="T13" fmla="*/ 43 h 53"/>
                <a:gd name="T14" fmla="*/ 22 w 32"/>
                <a:gd name="T15" fmla="*/ 49 h 53"/>
                <a:gd name="T16" fmla="*/ 28 w 32"/>
                <a:gd name="T17" fmla="*/ 39 h 53"/>
                <a:gd name="T18" fmla="*/ 32 w 32"/>
                <a:gd name="T19" fmla="*/ 39 h 53"/>
                <a:gd name="T20" fmla="*/ 23 w 32"/>
                <a:gd name="T21" fmla="*/ 53 h 53"/>
                <a:gd name="T22" fmla="*/ 20 w 32"/>
                <a:gd name="T23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" h="53">
                  <a:moveTo>
                    <a:pt x="20" y="53"/>
                  </a:moveTo>
                  <a:cubicBezTo>
                    <a:pt x="15" y="53"/>
                    <a:pt x="10" y="50"/>
                    <a:pt x="6" y="45"/>
                  </a:cubicBezTo>
                  <a:cubicBezTo>
                    <a:pt x="0" y="35"/>
                    <a:pt x="0" y="13"/>
                    <a:pt x="9" y="5"/>
                  </a:cubicBezTo>
                  <a:cubicBezTo>
                    <a:pt x="12" y="3"/>
                    <a:pt x="18" y="0"/>
                    <a:pt x="27" y="8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19" y="7"/>
                    <a:pt x="15" y="6"/>
                    <a:pt x="12" y="8"/>
                  </a:cubicBezTo>
                  <a:cubicBezTo>
                    <a:pt x="5" y="14"/>
                    <a:pt x="3" y="34"/>
                    <a:pt x="9" y="43"/>
                  </a:cubicBezTo>
                  <a:cubicBezTo>
                    <a:pt x="12" y="48"/>
                    <a:pt x="18" y="51"/>
                    <a:pt x="22" y="49"/>
                  </a:cubicBezTo>
                  <a:cubicBezTo>
                    <a:pt x="25" y="49"/>
                    <a:pt x="28" y="45"/>
                    <a:pt x="28" y="39"/>
                  </a:cubicBezTo>
                  <a:cubicBezTo>
                    <a:pt x="32" y="39"/>
                    <a:pt x="32" y="39"/>
                    <a:pt x="32" y="39"/>
                  </a:cubicBezTo>
                  <a:cubicBezTo>
                    <a:pt x="31" y="47"/>
                    <a:pt x="28" y="52"/>
                    <a:pt x="23" y="53"/>
                  </a:cubicBezTo>
                  <a:cubicBezTo>
                    <a:pt x="22" y="53"/>
                    <a:pt x="21" y="53"/>
                    <a:pt x="20" y="53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44">
              <a:extLst>
                <a:ext uri="{FF2B5EF4-FFF2-40B4-BE49-F238E27FC236}">
                  <a16:creationId xmlns:a16="http://schemas.microsoft.com/office/drawing/2014/main" id="{D4EF127C-DCDF-44F7-BA17-212B4A040866}"/>
                </a:ext>
              </a:extLst>
            </p:cNvPr>
            <p:cNvSpPr>
              <a:spLocks/>
            </p:cNvSpPr>
            <p:nvPr/>
          </p:nvSpPr>
          <p:spPr bwMode="auto">
            <a:xfrm>
              <a:off x="4843463" y="5056188"/>
              <a:ext cx="130175" cy="271463"/>
            </a:xfrm>
            <a:custGeom>
              <a:avLst/>
              <a:gdLst>
                <a:gd name="T0" fmla="*/ 4 w 31"/>
                <a:gd name="T1" fmla="*/ 19 h 64"/>
                <a:gd name="T2" fmla="*/ 22 w 31"/>
                <a:gd name="T3" fmla="*/ 53 h 64"/>
                <a:gd name="T4" fmla="*/ 0 w 31"/>
                <a:gd name="T5" fmla="*/ 48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64">
                  <a:moveTo>
                    <a:pt x="4" y="19"/>
                  </a:moveTo>
                  <a:cubicBezTo>
                    <a:pt x="25" y="0"/>
                    <a:pt x="31" y="40"/>
                    <a:pt x="22" y="53"/>
                  </a:cubicBezTo>
                  <a:cubicBezTo>
                    <a:pt x="15" y="64"/>
                    <a:pt x="1" y="64"/>
                    <a:pt x="0" y="4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45">
              <a:extLst>
                <a:ext uri="{FF2B5EF4-FFF2-40B4-BE49-F238E27FC236}">
                  <a16:creationId xmlns:a16="http://schemas.microsoft.com/office/drawing/2014/main" id="{879D8D1F-6E0D-427E-A90C-F2DB28011CF0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3938" y="5094288"/>
              <a:ext cx="136525" cy="225425"/>
            </a:xfrm>
            <a:custGeom>
              <a:avLst/>
              <a:gdLst>
                <a:gd name="T0" fmla="*/ 12 w 32"/>
                <a:gd name="T1" fmla="*/ 53 h 53"/>
                <a:gd name="T2" fmla="*/ 9 w 32"/>
                <a:gd name="T3" fmla="*/ 53 h 53"/>
                <a:gd name="T4" fmla="*/ 0 w 32"/>
                <a:gd name="T5" fmla="*/ 39 h 53"/>
                <a:gd name="T6" fmla="*/ 4 w 32"/>
                <a:gd name="T7" fmla="*/ 39 h 53"/>
                <a:gd name="T8" fmla="*/ 10 w 32"/>
                <a:gd name="T9" fmla="*/ 49 h 53"/>
                <a:gd name="T10" fmla="*/ 23 w 32"/>
                <a:gd name="T11" fmla="*/ 43 h 53"/>
                <a:gd name="T12" fmla="*/ 20 w 32"/>
                <a:gd name="T13" fmla="*/ 8 h 53"/>
                <a:gd name="T14" fmla="*/ 8 w 32"/>
                <a:gd name="T15" fmla="*/ 11 h 53"/>
                <a:gd name="T16" fmla="*/ 5 w 32"/>
                <a:gd name="T17" fmla="*/ 8 h 53"/>
                <a:gd name="T18" fmla="*/ 23 w 32"/>
                <a:gd name="T19" fmla="*/ 5 h 53"/>
                <a:gd name="T20" fmla="*/ 26 w 32"/>
                <a:gd name="T21" fmla="*/ 45 h 53"/>
                <a:gd name="T22" fmla="*/ 12 w 32"/>
                <a:gd name="T23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" h="53">
                  <a:moveTo>
                    <a:pt x="12" y="53"/>
                  </a:moveTo>
                  <a:cubicBezTo>
                    <a:pt x="11" y="53"/>
                    <a:pt x="10" y="53"/>
                    <a:pt x="9" y="53"/>
                  </a:cubicBezTo>
                  <a:cubicBezTo>
                    <a:pt x="4" y="52"/>
                    <a:pt x="0" y="47"/>
                    <a:pt x="0" y="39"/>
                  </a:cubicBezTo>
                  <a:cubicBezTo>
                    <a:pt x="4" y="39"/>
                    <a:pt x="4" y="39"/>
                    <a:pt x="4" y="39"/>
                  </a:cubicBezTo>
                  <a:cubicBezTo>
                    <a:pt x="4" y="45"/>
                    <a:pt x="6" y="49"/>
                    <a:pt x="10" y="49"/>
                  </a:cubicBezTo>
                  <a:cubicBezTo>
                    <a:pt x="14" y="51"/>
                    <a:pt x="19" y="48"/>
                    <a:pt x="23" y="43"/>
                  </a:cubicBezTo>
                  <a:cubicBezTo>
                    <a:pt x="28" y="34"/>
                    <a:pt x="27" y="14"/>
                    <a:pt x="20" y="8"/>
                  </a:cubicBezTo>
                  <a:cubicBezTo>
                    <a:pt x="17" y="6"/>
                    <a:pt x="13" y="7"/>
                    <a:pt x="8" y="11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14" y="0"/>
                    <a:pt x="20" y="3"/>
                    <a:pt x="23" y="5"/>
                  </a:cubicBezTo>
                  <a:cubicBezTo>
                    <a:pt x="31" y="13"/>
                    <a:pt x="32" y="35"/>
                    <a:pt x="26" y="45"/>
                  </a:cubicBezTo>
                  <a:cubicBezTo>
                    <a:pt x="22" y="50"/>
                    <a:pt x="17" y="53"/>
                    <a:pt x="12" y="53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46">
              <a:extLst>
                <a:ext uri="{FF2B5EF4-FFF2-40B4-BE49-F238E27FC236}">
                  <a16:creationId xmlns:a16="http://schemas.microsoft.com/office/drawing/2014/main" id="{F30CFF25-5CBE-4F88-8A39-06E979773EE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9076" y="4597401"/>
              <a:ext cx="881063" cy="1130300"/>
            </a:xfrm>
            <a:custGeom>
              <a:avLst/>
              <a:gdLst>
                <a:gd name="T0" fmla="*/ 197 w 208"/>
                <a:gd name="T1" fmla="*/ 167 h 266"/>
                <a:gd name="T2" fmla="*/ 190 w 208"/>
                <a:gd name="T3" fmla="*/ 34 h 266"/>
                <a:gd name="T4" fmla="*/ 78 w 208"/>
                <a:gd name="T5" fmla="*/ 8 h 266"/>
                <a:gd name="T6" fmla="*/ 46 w 208"/>
                <a:gd name="T7" fmla="*/ 212 h 266"/>
                <a:gd name="T8" fmla="*/ 139 w 208"/>
                <a:gd name="T9" fmla="*/ 253 h 266"/>
                <a:gd name="T10" fmla="*/ 197 w 208"/>
                <a:gd name="T11" fmla="*/ 167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8" h="266">
                  <a:moveTo>
                    <a:pt x="197" y="167"/>
                  </a:moveTo>
                  <a:cubicBezTo>
                    <a:pt x="201" y="129"/>
                    <a:pt x="208" y="69"/>
                    <a:pt x="190" y="34"/>
                  </a:cubicBezTo>
                  <a:cubicBezTo>
                    <a:pt x="172" y="2"/>
                    <a:pt x="113" y="0"/>
                    <a:pt x="78" y="8"/>
                  </a:cubicBezTo>
                  <a:cubicBezTo>
                    <a:pt x="0" y="25"/>
                    <a:pt x="14" y="167"/>
                    <a:pt x="46" y="212"/>
                  </a:cubicBezTo>
                  <a:cubicBezTo>
                    <a:pt x="66" y="241"/>
                    <a:pt x="99" y="266"/>
                    <a:pt x="139" y="253"/>
                  </a:cubicBezTo>
                  <a:cubicBezTo>
                    <a:pt x="171" y="243"/>
                    <a:pt x="195" y="195"/>
                    <a:pt x="197" y="16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47">
              <a:extLst>
                <a:ext uri="{FF2B5EF4-FFF2-40B4-BE49-F238E27FC236}">
                  <a16:creationId xmlns:a16="http://schemas.microsoft.com/office/drawing/2014/main" id="{AD6466A6-4461-4860-BCC8-7F4BBC51E83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67176" y="4605338"/>
              <a:ext cx="847725" cy="1092200"/>
            </a:xfrm>
            <a:custGeom>
              <a:avLst/>
              <a:gdLst>
                <a:gd name="T0" fmla="*/ 109 w 200"/>
                <a:gd name="T1" fmla="*/ 257 h 257"/>
                <a:gd name="T2" fmla="*/ 109 w 200"/>
                <a:gd name="T3" fmla="*/ 257 h 257"/>
                <a:gd name="T4" fmla="*/ 35 w 200"/>
                <a:gd name="T5" fmla="*/ 211 h 257"/>
                <a:gd name="T6" fmla="*/ 19 w 200"/>
                <a:gd name="T7" fmla="*/ 50 h 257"/>
                <a:gd name="T8" fmla="*/ 69 w 200"/>
                <a:gd name="T9" fmla="*/ 4 h 257"/>
                <a:gd name="T10" fmla="*/ 105 w 200"/>
                <a:gd name="T11" fmla="*/ 0 h 257"/>
                <a:gd name="T12" fmla="*/ 182 w 200"/>
                <a:gd name="T13" fmla="*/ 31 h 257"/>
                <a:gd name="T14" fmla="*/ 191 w 200"/>
                <a:gd name="T15" fmla="*/ 155 h 257"/>
                <a:gd name="T16" fmla="*/ 190 w 200"/>
                <a:gd name="T17" fmla="*/ 165 h 257"/>
                <a:gd name="T18" fmla="*/ 131 w 200"/>
                <a:gd name="T19" fmla="*/ 253 h 257"/>
                <a:gd name="T20" fmla="*/ 109 w 200"/>
                <a:gd name="T21" fmla="*/ 257 h 257"/>
                <a:gd name="T22" fmla="*/ 105 w 200"/>
                <a:gd name="T23" fmla="*/ 4 h 257"/>
                <a:gd name="T24" fmla="*/ 70 w 200"/>
                <a:gd name="T25" fmla="*/ 7 h 257"/>
                <a:gd name="T26" fmla="*/ 23 w 200"/>
                <a:gd name="T27" fmla="*/ 52 h 257"/>
                <a:gd name="T28" fmla="*/ 38 w 200"/>
                <a:gd name="T29" fmla="*/ 209 h 257"/>
                <a:gd name="T30" fmla="*/ 109 w 200"/>
                <a:gd name="T31" fmla="*/ 253 h 257"/>
                <a:gd name="T32" fmla="*/ 109 w 200"/>
                <a:gd name="T33" fmla="*/ 253 h 257"/>
                <a:gd name="T34" fmla="*/ 130 w 200"/>
                <a:gd name="T35" fmla="*/ 249 h 257"/>
                <a:gd name="T36" fmla="*/ 186 w 200"/>
                <a:gd name="T37" fmla="*/ 165 h 257"/>
                <a:gd name="T38" fmla="*/ 187 w 200"/>
                <a:gd name="T39" fmla="*/ 154 h 257"/>
                <a:gd name="T40" fmla="*/ 179 w 200"/>
                <a:gd name="T41" fmla="*/ 33 h 257"/>
                <a:gd name="T42" fmla="*/ 105 w 200"/>
                <a:gd name="T43" fmla="*/ 4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0" h="257">
                  <a:moveTo>
                    <a:pt x="109" y="257"/>
                  </a:moveTo>
                  <a:cubicBezTo>
                    <a:pt x="109" y="257"/>
                    <a:pt x="109" y="257"/>
                    <a:pt x="109" y="257"/>
                  </a:cubicBezTo>
                  <a:cubicBezTo>
                    <a:pt x="82" y="257"/>
                    <a:pt x="55" y="240"/>
                    <a:pt x="35" y="211"/>
                  </a:cubicBezTo>
                  <a:cubicBezTo>
                    <a:pt x="12" y="178"/>
                    <a:pt x="0" y="100"/>
                    <a:pt x="19" y="50"/>
                  </a:cubicBezTo>
                  <a:cubicBezTo>
                    <a:pt x="29" y="25"/>
                    <a:pt x="46" y="9"/>
                    <a:pt x="69" y="4"/>
                  </a:cubicBezTo>
                  <a:cubicBezTo>
                    <a:pt x="80" y="1"/>
                    <a:pt x="92" y="0"/>
                    <a:pt x="105" y="0"/>
                  </a:cubicBezTo>
                  <a:cubicBezTo>
                    <a:pt x="123" y="0"/>
                    <a:pt x="167" y="3"/>
                    <a:pt x="182" y="31"/>
                  </a:cubicBezTo>
                  <a:cubicBezTo>
                    <a:pt x="200" y="63"/>
                    <a:pt x="195" y="116"/>
                    <a:pt x="191" y="155"/>
                  </a:cubicBezTo>
                  <a:cubicBezTo>
                    <a:pt x="191" y="158"/>
                    <a:pt x="190" y="162"/>
                    <a:pt x="190" y="165"/>
                  </a:cubicBezTo>
                  <a:cubicBezTo>
                    <a:pt x="187" y="195"/>
                    <a:pt x="164" y="242"/>
                    <a:pt x="131" y="253"/>
                  </a:cubicBezTo>
                  <a:cubicBezTo>
                    <a:pt x="123" y="255"/>
                    <a:pt x="116" y="257"/>
                    <a:pt x="109" y="257"/>
                  </a:cubicBezTo>
                  <a:close/>
                  <a:moveTo>
                    <a:pt x="105" y="4"/>
                  </a:moveTo>
                  <a:cubicBezTo>
                    <a:pt x="93" y="4"/>
                    <a:pt x="80" y="5"/>
                    <a:pt x="70" y="7"/>
                  </a:cubicBezTo>
                  <a:cubicBezTo>
                    <a:pt x="48" y="12"/>
                    <a:pt x="32" y="27"/>
                    <a:pt x="23" y="52"/>
                  </a:cubicBezTo>
                  <a:cubicBezTo>
                    <a:pt x="4" y="100"/>
                    <a:pt x="16" y="177"/>
                    <a:pt x="38" y="209"/>
                  </a:cubicBezTo>
                  <a:cubicBezTo>
                    <a:pt x="57" y="237"/>
                    <a:pt x="83" y="253"/>
                    <a:pt x="109" y="253"/>
                  </a:cubicBezTo>
                  <a:cubicBezTo>
                    <a:pt x="109" y="253"/>
                    <a:pt x="109" y="253"/>
                    <a:pt x="109" y="253"/>
                  </a:cubicBezTo>
                  <a:cubicBezTo>
                    <a:pt x="116" y="253"/>
                    <a:pt x="123" y="252"/>
                    <a:pt x="130" y="249"/>
                  </a:cubicBezTo>
                  <a:cubicBezTo>
                    <a:pt x="160" y="239"/>
                    <a:pt x="184" y="193"/>
                    <a:pt x="186" y="165"/>
                  </a:cubicBezTo>
                  <a:cubicBezTo>
                    <a:pt x="187" y="162"/>
                    <a:pt x="187" y="158"/>
                    <a:pt x="187" y="154"/>
                  </a:cubicBezTo>
                  <a:cubicBezTo>
                    <a:pt x="191" y="116"/>
                    <a:pt x="196" y="64"/>
                    <a:pt x="179" y="33"/>
                  </a:cubicBezTo>
                  <a:cubicBezTo>
                    <a:pt x="169" y="15"/>
                    <a:pt x="141" y="4"/>
                    <a:pt x="105" y="4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Oval 148">
              <a:extLst>
                <a:ext uri="{FF2B5EF4-FFF2-40B4-BE49-F238E27FC236}">
                  <a16:creationId xmlns:a16="http://schemas.microsoft.com/office/drawing/2014/main" id="{DCE4BCF6-5362-45E6-808C-94CE6EBD28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8638" y="5170488"/>
              <a:ext cx="50800" cy="50800"/>
            </a:xfrm>
            <a:prstGeom prst="ellipse">
              <a:avLst/>
            </a:pr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Oval 149">
              <a:extLst>
                <a:ext uri="{FF2B5EF4-FFF2-40B4-BE49-F238E27FC236}">
                  <a16:creationId xmlns:a16="http://schemas.microsoft.com/office/drawing/2014/main" id="{600561D7-A06D-4539-9265-B8F8B5EC90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22801" y="5170488"/>
              <a:ext cx="50800" cy="50800"/>
            </a:xfrm>
            <a:prstGeom prst="ellipse">
              <a:avLst/>
            </a:pr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50">
              <a:extLst>
                <a:ext uri="{FF2B5EF4-FFF2-40B4-BE49-F238E27FC236}">
                  <a16:creationId xmlns:a16="http://schemas.microsoft.com/office/drawing/2014/main" id="{680A8098-EFDA-4339-9079-2CED9E77178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9876" y="4597401"/>
              <a:ext cx="822325" cy="742950"/>
            </a:xfrm>
            <a:custGeom>
              <a:avLst/>
              <a:gdLst>
                <a:gd name="T0" fmla="*/ 178 w 194"/>
                <a:gd name="T1" fmla="*/ 35 h 175"/>
                <a:gd name="T2" fmla="*/ 66 w 194"/>
                <a:gd name="T3" fmla="*/ 8 h 175"/>
                <a:gd name="T4" fmla="*/ 16 w 194"/>
                <a:gd name="T5" fmla="*/ 175 h 175"/>
                <a:gd name="T6" fmla="*/ 26 w 194"/>
                <a:gd name="T7" fmla="*/ 142 h 175"/>
                <a:gd name="T8" fmla="*/ 41 w 194"/>
                <a:gd name="T9" fmla="*/ 120 h 175"/>
                <a:gd name="T10" fmla="*/ 67 w 194"/>
                <a:gd name="T11" fmla="*/ 101 h 175"/>
                <a:gd name="T12" fmla="*/ 84 w 194"/>
                <a:gd name="T13" fmla="*/ 84 h 175"/>
                <a:gd name="T14" fmla="*/ 111 w 194"/>
                <a:gd name="T15" fmla="*/ 74 h 175"/>
                <a:gd name="T16" fmla="*/ 132 w 194"/>
                <a:gd name="T17" fmla="*/ 91 h 175"/>
                <a:gd name="T18" fmla="*/ 155 w 194"/>
                <a:gd name="T19" fmla="*/ 114 h 175"/>
                <a:gd name="T20" fmla="*/ 173 w 194"/>
                <a:gd name="T21" fmla="*/ 133 h 175"/>
                <a:gd name="T22" fmla="*/ 186 w 194"/>
                <a:gd name="T23" fmla="*/ 157 h 175"/>
                <a:gd name="T24" fmla="*/ 178 w 194"/>
                <a:gd name="T25" fmla="*/ 35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4" h="175">
                  <a:moveTo>
                    <a:pt x="178" y="35"/>
                  </a:moveTo>
                  <a:cubicBezTo>
                    <a:pt x="160" y="2"/>
                    <a:pt x="101" y="0"/>
                    <a:pt x="66" y="8"/>
                  </a:cubicBezTo>
                  <a:cubicBezTo>
                    <a:pt x="5" y="22"/>
                    <a:pt x="0" y="113"/>
                    <a:pt x="16" y="175"/>
                  </a:cubicBezTo>
                  <a:cubicBezTo>
                    <a:pt x="28" y="171"/>
                    <a:pt x="26" y="152"/>
                    <a:pt x="26" y="142"/>
                  </a:cubicBezTo>
                  <a:cubicBezTo>
                    <a:pt x="35" y="138"/>
                    <a:pt x="40" y="129"/>
                    <a:pt x="41" y="120"/>
                  </a:cubicBezTo>
                  <a:cubicBezTo>
                    <a:pt x="53" y="120"/>
                    <a:pt x="59" y="105"/>
                    <a:pt x="67" y="101"/>
                  </a:cubicBezTo>
                  <a:cubicBezTo>
                    <a:pt x="76" y="96"/>
                    <a:pt x="83" y="98"/>
                    <a:pt x="84" y="84"/>
                  </a:cubicBezTo>
                  <a:cubicBezTo>
                    <a:pt x="95" y="86"/>
                    <a:pt x="105" y="84"/>
                    <a:pt x="111" y="74"/>
                  </a:cubicBezTo>
                  <a:cubicBezTo>
                    <a:pt x="115" y="82"/>
                    <a:pt x="122" y="91"/>
                    <a:pt x="132" y="91"/>
                  </a:cubicBezTo>
                  <a:cubicBezTo>
                    <a:pt x="125" y="106"/>
                    <a:pt x="144" y="113"/>
                    <a:pt x="155" y="114"/>
                  </a:cubicBezTo>
                  <a:cubicBezTo>
                    <a:pt x="153" y="124"/>
                    <a:pt x="162" y="136"/>
                    <a:pt x="173" y="133"/>
                  </a:cubicBezTo>
                  <a:cubicBezTo>
                    <a:pt x="173" y="141"/>
                    <a:pt x="181" y="152"/>
                    <a:pt x="186" y="157"/>
                  </a:cubicBezTo>
                  <a:cubicBezTo>
                    <a:pt x="190" y="119"/>
                    <a:pt x="194" y="66"/>
                    <a:pt x="178" y="35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51">
              <a:extLst>
                <a:ext uri="{FF2B5EF4-FFF2-40B4-BE49-F238E27FC236}">
                  <a16:creationId xmlns:a16="http://schemas.microsoft.com/office/drawing/2014/main" id="{75ED6785-96B0-4C16-9581-22E22081D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5938" y="5357813"/>
              <a:ext cx="373063" cy="123825"/>
            </a:xfrm>
            <a:custGeom>
              <a:avLst/>
              <a:gdLst>
                <a:gd name="T0" fmla="*/ 44 w 88"/>
                <a:gd name="T1" fmla="*/ 29 h 29"/>
                <a:gd name="T2" fmla="*/ 1 w 88"/>
                <a:gd name="T3" fmla="*/ 9 h 29"/>
                <a:gd name="T4" fmla="*/ 1 w 88"/>
                <a:gd name="T5" fmla="*/ 7 h 29"/>
                <a:gd name="T6" fmla="*/ 4 w 88"/>
                <a:gd name="T7" fmla="*/ 7 h 29"/>
                <a:gd name="T8" fmla="*/ 50 w 88"/>
                <a:gd name="T9" fmla="*/ 25 h 29"/>
                <a:gd name="T10" fmla="*/ 84 w 88"/>
                <a:gd name="T11" fmla="*/ 2 h 29"/>
                <a:gd name="T12" fmla="*/ 87 w 88"/>
                <a:gd name="T13" fmla="*/ 1 h 29"/>
                <a:gd name="T14" fmla="*/ 88 w 88"/>
                <a:gd name="T15" fmla="*/ 3 h 29"/>
                <a:gd name="T16" fmla="*/ 50 w 88"/>
                <a:gd name="T17" fmla="*/ 28 h 29"/>
                <a:gd name="T18" fmla="*/ 44 w 88"/>
                <a:gd name="T19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8" h="29">
                  <a:moveTo>
                    <a:pt x="44" y="29"/>
                  </a:moveTo>
                  <a:cubicBezTo>
                    <a:pt x="27" y="29"/>
                    <a:pt x="10" y="22"/>
                    <a:pt x="1" y="9"/>
                  </a:cubicBezTo>
                  <a:cubicBezTo>
                    <a:pt x="0" y="9"/>
                    <a:pt x="0" y="7"/>
                    <a:pt x="1" y="7"/>
                  </a:cubicBezTo>
                  <a:cubicBezTo>
                    <a:pt x="2" y="6"/>
                    <a:pt x="3" y="6"/>
                    <a:pt x="4" y="7"/>
                  </a:cubicBezTo>
                  <a:cubicBezTo>
                    <a:pt x="14" y="20"/>
                    <a:pt x="32" y="27"/>
                    <a:pt x="50" y="25"/>
                  </a:cubicBezTo>
                  <a:cubicBezTo>
                    <a:pt x="66" y="23"/>
                    <a:pt x="78" y="14"/>
                    <a:pt x="84" y="2"/>
                  </a:cubicBezTo>
                  <a:cubicBezTo>
                    <a:pt x="85" y="1"/>
                    <a:pt x="86" y="0"/>
                    <a:pt x="87" y="1"/>
                  </a:cubicBezTo>
                  <a:cubicBezTo>
                    <a:pt x="88" y="1"/>
                    <a:pt x="88" y="2"/>
                    <a:pt x="88" y="3"/>
                  </a:cubicBezTo>
                  <a:cubicBezTo>
                    <a:pt x="81" y="17"/>
                    <a:pt x="67" y="27"/>
                    <a:pt x="50" y="28"/>
                  </a:cubicBezTo>
                  <a:cubicBezTo>
                    <a:pt x="48" y="29"/>
                    <a:pt x="46" y="29"/>
                    <a:pt x="44" y="29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52">
              <a:extLst>
                <a:ext uri="{FF2B5EF4-FFF2-40B4-BE49-F238E27FC236}">
                  <a16:creationId xmlns:a16="http://schemas.microsoft.com/office/drawing/2014/main" id="{2CD40EF5-59A2-4AB8-A23D-2B5481BA276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7701" y="5302251"/>
              <a:ext cx="96838" cy="60325"/>
            </a:xfrm>
            <a:custGeom>
              <a:avLst/>
              <a:gdLst>
                <a:gd name="T0" fmla="*/ 11 w 23"/>
                <a:gd name="T1" fmla="*/ 14 h 14"/>
                <a:gd name="T2" fmla="*/ 10 w 23"/>
                <a:gd name="T3" fmla="*/ 14 h 14"/>
                <a:gd name="T4" fmla="*/ 0 w 23"/>
                <a:gd name="T5" fmla="*/ 2 h 14"/>
                <a:gd name="T6" fmla="*/ 2 w 23"/>
                <a:gd name="T7" fmla="*/ 0 h 14"/>
                <a:gd name="T8" fmla="*/ 4 w 23"/>
                <a:gd name="T9" fmla="*/ 2 h 14"/>
                <a:gd name="T10" fmla="*/ 11 w 23"/>
                <a:gd name="T11" fmla="*/ 10 h 14"/>
                <a:gd name="T12" fmla="*/ 19 w 23"/>
                <a:gd name="T13" fmla="*/ 4 h 14"/>
                <a:gd name="T14" fmla="*/ 22 w 23"/>
                <a:gd name="T15" fmla="*/ 2 h 14"/>
                <a:gd name="T16" fmla="*/ 23 w 23"/>
                <a:gd name="T17" fmla="*/ 4 h 14"/>
                <a:gd name="T18" fmla="*/ 11 w 23"/>
                <a:gd name="T1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" h="14">
                  <a:moveTo>
                    <a:pt x="11" y="14"/>
                  </a:moveTo>
                  <a:cubicBezTo>
                    <a:pt x="11" y="14"/>
                    <a:pt x="11" y="14"/>
                    <a:pt x="10" y="14"/>
                  </a:cubicBezTo>
                  <a:cubicBezTo>
                    <a:pt x="5" y="13"/>
                    <a:pt x="0" y="10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4" y="1"/>
                    <a:pt x="4" y="2"/>
                  </a:cubicBezTo>
                  <a:cubicBezTo>
                    <a:pt x="3" y="8"/>
                    <a:pt x="7" y="10"/>
                    <a:pt x="11" y="10"/>
                  </a:cubicBezTo>
                  <a:cubicBezTo>
                    <a:pt x="15" y="10"/>
                    <a:pt x="19" y="8"/>
                    <a:pt x="19" y="4"/>
                  </a:cubicBezTo>
                  <a:cubicBezTo>
                    <a:pt x="20" y="3"/>
                    <a:pt x="21" y="2"/>
                    <a:pt x="22" y="2"/>
                  </a:cubicBezTo>
                  <a:cubicBezTo>
                    <a:pt x="23" y="2"/>
                    <a:pt x="23" y="3"/>
                    <a:pt x="23" y="4"/>
                  </a:cubicBezTo>
                  <a:cubicBezTo>
                    <a:pt x="23" y="11"/>
                    <a:pt x="17" y="14"/>
                    <a:pt x="11" y="14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53">
              <a:extLst>
                <a:ext uri="{FF2B5EF4-FFF2-40B4-BE49-F238E27FC236}">
                  <a16:creationId xmlns:a16="http://schemas.microsoft.com/office/drawing/2014/main" id="{FEA65D27-0936-494F-8346-020EF8580F9C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7901" y="5119688"/>
              <a:ext cx="93663" cy="200025"/>
            </a:xfrm>
            <a:custGeom>
              <a:avLst/>
              <a:gdLst>
                <a:gd name="T0" fmla="*/ 22 w 22"/>
                <a:gd name="T1" fmla="*/ 7 h 47"/>
                <a:gd name="T2" fmla="*/ 10 w 22"/>
                <a:gd name="T3" fmla="*/ 1 h 47"/>
                <a:gd name="T4" fmla="*/ 5 w 22"/>
                <a:gd name="T5" fmla="*/ 6 h 47"/>
                <a:gd name="T6" fmla="*/ 18 w 22"/>
                <a:gd name="T7" fmla="*/ 47 h 47"/>
                <a:gd name="T8" fmla="*/ 22 w 22"/>
                <a:gd name="T9" fmla="*/ 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47">
                  <a:moveTo>
                    <a:pt x="22" y="7"/>
                  </a:moveTo>
                  <a:cubicBezTo>
                    <a:pt x="18" y="3"/>
                    <a:pt x="14" y="0"/>
                    <a:pt x="10" y="1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0" y="12"/>
                    <a:pt x="7" y="41"/>
                    <a:pt x="18" y="47"/>
                  </a:cubicBezTo>
                  <a:cubicBezTo>
                    <a:pt x="19" y="35"/>
                    <a:pt x="21" y="21"/>
                    <a:pt x="22" y="7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54">
              <a:extLst>
                <a:ext uri="{FF2B5EF4-FFF2-40B4-BE49-F238E27FC236}">
                  <a16:creationId xmlns:a16="http://schemas.microsoft.com/office/drawing/2014/main" id="{1DBCCCF3-19E5-472E-B160-E68471A7A02B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5776" y="5094288"/>
              <a:ext cx="136525" cy="42863"/>
            </a:xfrm>
            <a:custGeom>
              <a:avLst/>
              <a:gdLst>
                <a:gd name="T0" fmla="*/ 2 w 32"/>
                <a:gd name="T1" fmla="*/ 10 h 10"/>
                <a:gd name="T2" fmla="*/ 0 w 32"/>
                <a:gd name="T3" fmla="*/ 9 h 10"/>
                <a:gd name="T4" fmla="*/ 1 w 32"/>
                <a:gd name="T5" fmla="*/ 7 h 10"/>
                <a:gd name="T6" fmla="*/ 30 w 32"/>
                <a:gd name="T7" fmla="*/ 6 h 10"/>
                <a:gd name="T8" fmla="*/ 31 w 32"/>
                <a:gd name="T9" fmla="*/ 9 h 10"/>
                <a:gd name="T10" fmla="*/ 29 w 32"/>
                <a:gd name="T11" fmla="*/ 10 h 10"/>
                <a:gd name="T12" fmla="*/ 3 w 32"/>
                <a:gd name="T13" fmla="*/ 10 h 10"/>
                <a:gd name="T14" fmla="*/ 2 w 32"/>
                <a:gd name="T1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2" h="10">
                  <a:moveTo>
                    <a:pt x="2" y="10"/>
                  </a:moveTo>
                  <a:cubicBezTo>
                    <a:pt x="1" y="10"/>
                    <a:pt x="0" y="10"/>
                    <a:pt x="0" y="9"/>
                  </a:cubicBezTo>
                  <a:cubicBezTo>
                    <a:pt x="0" y="8"/>
                    <a:pt x="0" y="7"/>
                    <a:pt x="1" y="7"/>
                  </a:cubicBezTo>
                  <a:cubicBezTo>
                    <a:pt x="9" y="3"/>
                    <a:pt x="20" y="0"/>
                    <a:pt x="30" y="6"/>
                  </a:cubicBezTo>
                  <a:cubicBezTo>
                    <a:pt x="31" y="7"/>
                    <a:pt x="32" y="8"/>
                    <a:pt x="31" y="9"/>
                  </a:cubicBezTo>
                  <a:cubicBezTo>
                    <a:pt x="31" y="10"/>
                    <a:pt x="29" y="10"/>
                    <a:pt x="29" y="10"/>
                  </a:cubicBezTo>
                  <a:cubicBezTo>
                    <a:pt x="21" y="5"/>
                    <a:pt x="13" y="6"/>
                    <a:pt x="3" y="10"/>
                  </a:cubicBezTo>
                  <a:cubicBezTo>
                    <a:pt x="2" y="10"/>
                    <a:pt x="2" y="10"/>
                    <a:pt x="2" y="10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155">
              <a:extLst>
                <a:ext uri="{FF2B5EF4-FFF2-40B4-BE49-F238E27FC236}">
                  <a16:creationId xmlns:a16="http://schemas.microsoft.com/office/drawing/2014/main" id="{1DC58EBD-BA97-4E30-A74A-9EBFE590B183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9938" y="5094288"/>
              <a:ext cx="136525" cy="42863"/>
            </a:xfrm>
            <a:custGeom>
              <a:avLst/>
              <a:gdLst>
                <a:gd name="T0" fmla="*/ 2 w 32"/>
                <a:gd name="T1" fmla="*/ 10 h 10"/>
                <a:gd name="T2" fmla="*/ 0 w 32"/>
                <a:gd name="T3" fmla="*/ 9 h 10"/>
                <a:gd name="T4" fmla="*/ 1 w 32"/>
                <a:gd name="T5" fmla="*/ 7 h 10"/>
                <a:gd name="T6" fmla="*/ 31 w 32"/>
                <a:gd name="T7" fmla="*/ 6 h 10"/>
                <a:gd name="T8" fmla="*/ 31 w 32"/>
                <a:gd name="T9" fmla="*/ 9 h 10"/>
                <a:gd name="T10" fmla="*/ 29 w 32"/>
                <a:gd name="T11" fmla="*/ 10 h 10"/>
                <a:gd name="T12" fmla="*/ 3 w 32"/>
                <a:gd name="T13" fmla="*/ 10 h 10"/>
                <a:gd name="T14" fmla="*/ 2 w 32"/>
                <a:gd name="T1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2" h="10">
                  <a:moveTo>
                    <a:pt x="2" y="10"/>
                  </a:moveTo>
                  <a:cubicBezTo>
                    <a:pt x="1" y="10"/>
                    <a:pt x="0" y="10"/>
                    <a:pt x="0" y="9"/>
                  </a:cubicBezTo>
                  <a:cubicBezTo>
                    <a:pt x="0" y="8"/>
                    <a:pt x="0" y="7"/>
                    <a:pt x="1" y="7"/>
                  </a:cubicBezTo>
                  <a:cubicBezTo>
                    <a:pt x="9" y="3"/>
                    <a:pt x="20" y="0"/>
                    <a:pt x="31" y="6"/>
                  </a:cubicBezTo>
                  <a:cubicBezTo>
                    <a:pt x="31" y="7"/>
                    <a:pt x="32" y="8"/>
                    <a:pt x="31" y="9"/>
                  </a:cubicBezTo>
                  <a:cubicBezTo>
                    <a:pt x="31" y="10"/>
                    <a:pt x="30" y="10"/>
                    <a:pt x="29" y="10"/>
                  </a:cubicBezTo>
                  <a:cubicBezTo>
                    <a:pt x="21" y="5"/>
                    <a:pt x="13" y="6"/>
                    <a:pt x="3" y="10"/>
                  </a:cubicBezTo>
                  <a:cubicBezTo>
                    <a:pt x="2" y="10"/>
                    <a:pt x="2" y="10"/>
                    <a:pt x="2" y="10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21164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34;p36">
            <a:extLst>
              <a:ext uri="{FF2B5EF4-FFF2-40B4-BE49-F238E27FC236}">
                <a16:creationId xmlns:a16="http://schemas.microsoft.com/office/drawing/2014/main" id="{00D61F34-9671-4EB3-8D7A-7A0F916D222A}"/>
              </a:ext>
            </a:extLst>
          </p:cNvPr>
          <p:cNvSpPr/>
          <p:nvPr/>
        </p:nvSpPr>
        <p:spPr>
          <a:xfrm>
            <a:off x="681149" y="1559512"/>
            <a:ext cx="6538801" cy="4013975"/>
          </a:xfrm>
          <a:prstGeom prst="roundRect">
            <a:avLst>
              <a:gd name="adj" fmla="val 5811"/>
            </a:avLst>
          </a:prstGeom>
          <a:solidFill>
            <a:srgbClr val="DFD3C3"/>
          </a:solidFill>
          <a:ln>
            <a:noFill/>
          </a:ln>
          <a:effectLst>
            <a:outerShdw blurRad="381000" dist="76200" dir="5400000" algn="ctr" rotWithShape="0">
              <a:srgbClr val="000000">
                <a:alpha val="1490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3" name="Google Shape;135;p36">
            <a:extLst>
              <a:ext uri="{FF2B5EF4-FFF2-40B4-BE49-F238E27FC236}">
                <a16:creationId xmlns:a16="http://schemas.microsoft.com/office/drawing/2014/main" id="{B1C81625-260A-4968-8E92-012A077A408B}"/>
              </a:ext>
            </a:extLst>
          </p:cNvPr>
          <p:cNvSpPr txBox="1"/>
          <p:nvPr/>
        </p:nvSpPr>
        <p:spPr>
          <a:xfrm>
            <a:off x="3163985" y="2111538"/>
            <a:ext cx="2478368" cy="746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4400" dirty="0" err="1">
                <a:latin typeface="Product Sans Black" panose="020B0A03030502040203" pitchFamily="34" charset="0"/>
              </a:rPr>
              <a:t>Pratama</a:t>
            </a:r>
            <a:endParaRPr lang="en-US" sz="4400" kern="0" dirty="0">
              <a:solidFill>
                <a:srgbClr val="2C3930"/>
              </a:solidFill>
              <a:latin typeface="Product Sans Black" panose="020B0A03030502040203" pitchFamily="34" charset="0"/>
              <a:cs typeface="Arial"/>
              <a:sym typeface="Arial"/>
            </a:endParaRPr>
          </a:p>
        </p:txBody>
      </p:sp>
      <p:sp>
        <p:nvSpPr>
          <p:cNvPr id="4" name="Google Shape;136;p36">
            <a:extLst>
              <a:ext uri="{FF2B5EF4-FFF2-40B4-BE49-F238E27FC236}">
                <a16:creationId xmlns:a16="http://schemas.microsoft.com/office/drawing/2014/main" id="{4DE89461-706D-41B3-BE51-F56631994880}"/>
              </a:ext>
            </a:extLst>
          </p:cNvPr>
          <p:cNvSpPr txBox="1"/>
          <p:nvPr/>
        </p:nvSpPr>
        <p:spPr>
          <a:xfrm>
            <a:off x="3159820" y="2750136"/>
            <a:ext cx="2478980" cy="549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id" sz="2400" kern="0" dirty="0">
                <a:solidFill>
                  <a:srgbClr val="2C3930"/>
                </a:solidFill>
                <a:latin typeface="Gisha" panose="020B0502040204020203" pitchFamily="34" charset="-79"/>
                <a:ea typeface="Inter"/>
                <a:cs typeface="Gisha" panose="020B0502040204020203" pitchFamily="34" charset="-79"/>
                <a:sym typeface="Inter"/>
              </a:rPr>
              <a:t>Job Title</a:t>
            </a:r>
            <a:endParaRPr sz="3600" kern="0" dirty="0">
              <a:solidFill>
                <a:srgbClr val="2C3930"/>
              </a:solidFill>
              <a:latin typeface="Gisha" panose="020B0502040204020203" pitchFamily="34" charset="-79"/>
              <a:cs typeface="Gisha" panose="020B0502040204020203" pitchFamily="34" charset="-79"/>
              <a:sym typeface="Arial"/>
            </a:endParaRPr>
          </a:p>
        </p:txBody>
      </p:sp>
      <p:sp>
        <p:nvSpPr>
          <p:cNvPr id="11" name="Google Shape;143;p36">
            <a:extLst>
              <a:ext uri="{FF2B5EF4-FFF2-40B4-BE49-F238E27FC236}">
                <a16:creationId xmlns:a16="http://schemas.microsoft.com/office/drawing/2014/main" id="{42548371-C3A9-41F4-8533-57EAFFD2442D}"/>
              </a:ext>
            </a:extLst>
          </p:cNvPr>
          <p:cNvSpPr txBox="1"/>
          <p:nvPr/>
        </p:nvSpPr>
        <p:spPr>
          <a:xfrm>
            <a:off x="7880083" y="2348396"/>
            <a:ext cx="3821723" cy="1398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algn="ctr">
              <a:lnSpc>
                <a:spcPct val="90000"/>
              </a:lnSpc>
              <a:buClr>
                <a:srgbClr val="000000"/>
              </a:buClr>
              <a:buFont typeface="Arial"/>
              <a:buNone/>
            </a:pPr>
            <a:r>
              <a:rPr lang="id" sz="4800" b="1" kern="0" dirty="0">
                <a:solidFill>
                  <a:srgbClr val="3F3F3F"/>
                </a:solidFill>
                <a:latin typeface="Product Sans Black" panose="020B0A03030502040203" pitchFamily="34" charset="0"/>
                <a:ea typeface="Red Hat Display"/>
                <a:cs typeface="Red Hat Display"/>
                <a:sym typeface="Red Hat Display"/>
              </a:rPr>
              <a:t>Customer Testimonial </a:t>
            </a:r>
            <a:endParaRPr kern="0" dirty="0">
              <a:solidFill>
                <a:srgbClr val="000000"/>
              </a:solidFill>
              <a:latin typeface="Product Sans Black" panose="020B0A03030502040203" pitchFamily="34" charset="0"/>
              <a:cs typeface="Arial"/>
              <a:sym typeface="Arial"/>
            </a:endParaRPr>
          </a:p>
        </p:txBody>
      </p:sp>
      <p:sp>
        <p:nvSpPr>
          <p:cNvPr id="12" name="Google Shape;144;p36">
            <a:extLst>
              <a:ext uri="{FF2B5EF4-FFF2-40B4-BE49-F238E27FC236}">
                <a16:creationId xmlns:a16="http://schemas.microsoft.com/office/drawing/2014/main" id="{3F2D27CF-40D6-4105-A474-0662F21B6FBB}"/>
              </a:ext>
            </a:extLst>
          </p:cNvPr>
          <p:cNvSpPr txBox="1"/>
          <p:nvPr/>
        </p:nvSpPr>
        <p:spPr>
          <a:xfrm>
            <a:off x="8035494" y="3886392"/>
            <a:ext cx="3510901" cy="789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algn="ctr">
              <a:lnSpc>
                <a:spcPct val="130000"/>
              </a:lnSpc>
              <a:buClr>
                <a:srgbClr val="7F7F7F"/>
              </a:buClr>
              <a:buSzPts val="900"/>
              <a:buFont typeface="Inter"/>
              <a:buNone/>
            </a:pPr>
            <a:r>
              <a:rPr lang="id" sz="1200" kern="0" dirty="0">
                <a:solidFill>
                  <a:srgbClr val="7F7F7F"/>
                </a:solidFill>
                <a:latin typeface="Inter"/>
                <a:ea typeface="Inter"/>
                <a:cs typeface="Inter"/>
                <a:sym typeface="Inter"/>
              </a:rPr>
              <a:t>Lorem ipsum dolor sit amet, consectetur adipiscing elit, sed do eiusmod tempor incididunt ut labore et dolore</a:t>
            </a:r>
            <a:endParaRPr sz="1200" kern="0" dirty="0">
              <a:solidFill>
                <a:srgbClr val="7F7F7F"/>
              </a:solidFill>
              <a:latin typeface="Inter"/>
              <a:ea typeface="Inter"/>
              <a:cs typeface="Inter"/>
              <a:sym typeface="Inter"/>
            </a:endParaRPr>
          </a:p>
        </p:txBody>
      </p:sp>
      <p:cxnSp>
        <p:nvCxnSpPr>
          <p:cNvPr id="13" name="Google Shape;145;p36">
            <a:extLst>
              <a:ext uri="{FF2B5EF4-FFF2-40B4-BE49-F238E27FC236}">
                <a16:creationId xmlns:a16="http://schemas.microsoft.com/office/drawing/2014/main" id="{CFBCA013-58E8-4B84-AEF9-6B4376100BF5}"/>
              </a:ext>
            </a:extLst>
          </p:cNvPr>
          <p:cNvCxnSpPr>
            <a:cxnSpLocks/>
          </p:cNvCxnSpPr>
          <p:nvPr/>
        </p:nvCxnSpPr>
        <p:spPr>
          <a:xfrm>
            <a:off x="939928" y="5174580"/>
            <a:ext cx="5803772" cy="0"/>
          </a:xfrm>
          <a:prstGeom prst="straightConnector1">
            <a:avLst/>
          </a:prstGeom>
          <a:noFill/>
          <a:ln w="12700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4" name="Google Shape;146;p36">
            <a:extLst>
              <a:ext uri="{FF2B5EF4-FFF2-40B4-BE49-F238E27FC236}">
                <a16:creationId xmlns:a16="http://schemas.microsoft.com/office/drawing/2014/main" id="{ADC83890-2903-45CC-BD08-2EA4A17CEA1D}"/>
              </a:ext>
            </a:extLst>
          </p:cNvPr>
          <p:cNvSpPr/>
          <p:nvPr/>
        </p:nvSpPr>
        <p:spPr>
          <a:xfrm>
            <a:off x="939928" y="3532640"/>
            <a:ext cx="357017" cy="333974"/>
          </a:xfrm>
          <a:custGeom>
            <a:avLst/>
            <a:gdLst/>
            <a:ahLst/>
            <a:cxnLst/>
            <a:rect l="l" t="t" r="r" b="b"/>
            <a:pathLst>
              <a:path w="395021" h="343815" extrusionOk="0">
                <a:moveTo>
                  <a:pt x="395021" y="0"/>
                </a:moveTo>
                <a:lnTo>
                  <a:pt x="395021" y="70714"/>
                </a:lnTo>
                <a:cubicBezTo>
                  <a:pt x="345440" y="87783"/>
                  <a:pt x="320650" y="123952"/>
                  <a:pt x="320650" y="179223"/>
                </a:cubicBezTo>
                <a:lnTo>
                  <a:pt x="395021" y="179223"/>
                </a:lnTo>
                <a:lnTo>
                  <a:pt x="395021" y="343815"/>
                </a:lnTo>
                <a:lnTo>
                  <a:pt x="242621" y="343815"/>
                </a:lnTo>
                <a:lnTo>
                  <a:pt x="242621" y="179223"/>
                </a:lnTo>
                <a:cubicBezTo>
                  <a:pt x="242621" y="135332"/>
                  <a:pt x="257658" y="96724"/>
                  <a:pt x="287731" y="63399"/>
                </a:cubicBezTo>
                <a:cubicBezTo>
                  <a:pt x="314554" y="34138"/>
                  <a:pt x="350317" y="13005"/>
                  <a:pt x="395021" y="0"/>
                </a:cubicBezTo>
                <a:close/>
                <a:moveTo>
                  <a:pt x="152400" y="0"/>
                </a:moveTo>
                <a:lnTo>
                  <a:pt x="152400" y="70714"/>
                </a:lnTo>
                <a:cubicBezTo>
                  <a:pt x="102819" y="87783"/>
                  <a:pt x="78029" y="123952"/>
                  <a:pt x="78029" y="179223"/>
                </a:cubicBezTo>
                <a:lnTo>
                  <a:pt x="152400" y="179223"/>
                </a:lnTo>
                <a:lnTo>
                  <a:pt x="152400" y="343815"/>
                </a:lnTo>
                <a:lnTo>
                  <a:pt x="0" y="343815"/>
                </a:lnTo>
                <a:lnTo>
                  <a:pt x="0" y="179223"/>
                </a:lnTo>
                <a:cubicBezTo>
                  <a:pt x="0" y="135332"/>
                  <a:pt x="15037" y="96724"/>
                  <a:pt x="45111" y="63399"/>
                </a:cubicBezTo>
                <a:cubicBezTo>
                  <a:pt x="71933" y="34138"/>
                  <a:pt x="107696" y="13005"/>
                  <a:pt x="152400" y="0"/>
                </a:cubicBezTo>
                <a:close/>
              </a:path>
            </a:pathLst>
          </a:custGeom>
          <a:solidFill>
            <a:srgbClr val="2C3930"/>
          </a:solidFill>
          <a:ln>
            <a:noFill/>
          </a:ln>
          <a:effectLst>
            <a:outerShdw blurRad="444500" dist="254000" dir="8100000" algn="tr" rotWithShape="0">
              <a:srgbClr val="000000">
                <a:alpha val="11764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4400" b="0" i="0" u="none" strike="noStrike" kern="0" cap="none" spc="0" normalizeH="0" baseline="0" noProof="0">
              <a:ln>
                <a:noFill/>
              </a:ln>
              <a:solidFill>
                <a:srgbClr val="C39154"/>
              </a:solidFill>
              <a:effectLst/>
              <a:uLnTx/>
              <a:uFillTx/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15" name="Google Shape;147;p36">
            <a:extLst>
              <a:ext uri="{FF2B5EF4-FFF2-40B4-BE49-F238E27FC236}">
                <a16:creationId xmlns:a16="http://schemas.microsoft.com/office/drawing/2014/main" id="{F35DCA93-FCF3-4911-AC03-89445768EBCD}"/>
              </a:ext>
            </a:extLst>
          </p:cNvPr>
          <p:cNvSpPr/>
          <p:nvPr/>
        </p:nvSpPr>
        <p:spPr>
          <a:xfrm>
            <a:off x="1445239" y="3566724"/>
            <a:ext cx="5298461" cy="1607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id" sz="2000" i="1" kern="0" dirty="0">
                <a:solidFill>
                  <a:srgbClr val="595959"/>
                </a:solidFill>
                <a:latin typeface="Gisha" panose="020B0502040204020203" pitchFamily="34" charset="-79"/>
                <a:ea typeface="Inter"/>
                <a:cs typeface="Gisha" panose="020B0502040204020203" pitchFamily="34" charset="-79"/>
                <a:sym typeface="Inter"/>
              </a:rPr>
              <a:t>Lorem ipsum dolor sit amet, consectetur adipiscing elit, sed do eiusmod tempor incididunt ut labore et dolore magna aliqua. Ut enim ad</a:t>
            </a:r>
            <a:endParaRPr sz="3200" kern="0" dirty="0">
              <a:solidFill>
                <a:srgbClr val="000000"/>
              </a:solidFill>
              <a:latin typeface="Gisha" panose="020B0502040204020203" pitchFamily="34" charset="-79"/>
              <a:cs typeface="Gisha" panose="020B0502040204020203" pitchFamily="34" charset="-79"/>
              <a:sym typeface="Arial"/>
            </a:endParaRPr>
          </a:p>
        </p:txBody>
      </p:sp>
      <p:pic>
        <p:nvPicPr>
          <p:cNvPr id="22" name="Google Shape;154;p36">
            <a:extLst>
              <a:ext uri="{FF2B5EF4-FFF2-40B4-BE49-F238E27FC236}">
                <a16:creationId xmlns:a16="http://schemas.microsoft.com/office/drawing/2014/main" id="{FD739695-13B2-40CE-9C7A-B9A0C8DD57E4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 l="21834" r="21834"/>
          <a:stretch/>
        </p:blipFill>
        <p:spPr>
          <a:xfrm>
            <a:off x="901825" y="1033061"/>
            <a:ext cx="2033154" cy="2096753"/>
          </a:xfrm>
          <a:prstGeom prst="ellipse">
            <a:avLst/>
          </a:prstGeom>
          <a:noFill/>
          <a:ln>
            <a:noFill/>
          </a:ln>
        </p:spPr>
      </p:pic>
      <p:grpSp>
        <p:nvGrpSpPr>
          <p:cNvPr id="28" name="Group 27">
            <a:extLst>
              <a:ext uri="{FF2B5EF4-FFF2-40B4-BE49-F238E27FC236}">
                <a16:creationId xmlns:a16="http://schemas.microsoft.com/office/drawing/2014/main" id="{324F7489-CC8C-46C4-8030-71D0469D505D}"/>
              </a:ext>
            </a:extLst>
          </p:cNvPr>
          <p:cNvGrpSpPr/>
          <p:nvPr/>
        </p:nvGrpSpPr>
        <p:grpSpPr>
          <a:xfrm>
            <a:off x="1226077" y="1137172"/>
            <a:ext cx="1411116" cy="1833950"/>
            <a:chOff x="3990976" y="327026"/>
            <a:chExt cx="1012825" cy="1355725"/>
          </a:xfrm>
        </p:grpSpPr>
        <p:sp>
          <p:nvSpPr>
            <p:cNvPr id="29" name="Freeform 24">
              <a:extLst>
                <a:ext uri="{FF2B5EF4-FFF2-40B4-BE49-F238E27FC236}">
                  <a16:creationId xmlns:a16="http://schemas.microsoft.com/office/drawing/2014/main" id="{1C941108-230A-4ADA-B7B8-63E2BC51070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0976" y="925513"/>
              <a:ext cx="144463" cy="293688"/>
            </a:xfrm>
            <a:custGeom>
              <a:avLst/>
              <a:gdLst>
                <a:gd name="T0" fmla="*/ 29 w 34"/>
                <a:gd name="T1" fmla="*/ 21 h 69"/>
                <a:gd name="T2" fmla="*/ 9 w 34"/>
                <a:gd name="T3" fmla="*/ 57 h 69"/>
                <a:gd name="T4" fmla="*/ 34 w 34"/>
                <a:gd name="T5" fmla="*/ 52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4" h="69">
                  <a:moveTo>
                    <a:pt x="29" y="21"/>
                  </a:moveTo>
                  <a:cubicBezTo>
                    <a:pt x="7" y="0"/>
                    <a:pt x="0" y="43"/>
                    <a:pt x="9" y="57"/>
                  </a:cubicBezTo>
                  <a:cubicBezTo>
                    <a:pt x="17" y="69"/>
                    <a:pt x="32" y="69"/>
                    <a:pt x="34" y="5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5">
              <a:extLst>
                <a:ext uri="{FF2B5EF4-FFF2-40B4-BE49-F238E27FC236}">
                  <a16:creationId xmlns:a16="http://schemas.microsoft.com/office/drawing/2014/main" id="{944872F5-2DC0-4381-B147-5D8B6D70473B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5738" y="973138"/>
              <a:ext cx="144463" cy="236538"/>
            </a:xfrm>
            <a:custGeom>
              <a:avLst/>
              <a:gdLst>
                <a:gd name="T0" fmla="*/ 22 w 34"/>
                <a:gd name="T1" fmla="*/ 56 h 56"/>
                <a:gd name="T2" fmla="*/ 7 w 34"/>
                <a:gd name="T3" fmla="*/ 47 h 56"/>
                <a:gd name="T4" fmla="*/ 10 w 34"/>
                <a:gd name="T5" fmla="*/ 5 h 56"/>
                <a:gd name="T6" fmla="*/ 29 w 34"/>
                <a:gd name="T7" fmla="*/ 8 h 56"/>
                <a:gd name="T8" fmla="*/ 26 w 34"/>
                <a:gd name="T9" fmla="*/ 11 h 56"/>
                <a:gd name="T10" fmla="*/ 13 w 34"/>
                <a:gd name="T11" fmla="*/ 8 h 56"/>
                <a:gd name="T12" fmla="*/ 10 w 34"/>
                <a:gd name="T13" fmla="*/ 45 h 56"/>
                <a:gd name="T14" fmla="*/ 24 w 34"/>
                <a:gd name="T15" fmla="*/ 52 h 56"/>
                <a:gd name="T16" fmla="*/ 31 w 34"/>
                <a:gd name="T17" fmla="*/ 41 h 56"/>
                <a:gd name="T18" fmla="*/ 34 w 34"/>
                <a:gd name="T19" fmla="*/ 41 h 56"/>
                <a:gd name="T20" fmla="*/ 25 w 34"/>
                <a:gd name="T21" fmla="*/ 56 h 56"/>
                <a:gd name="T22" fmla="*/ 22 w 34"/>
                <a:gd name="T23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4" h="56">
                  <a:moveTo>
                    <a:pt x="22" y="56"/>
                  </a:moveTo>
                  <a:cubicBezTo>
                    <a:pt x="16" y="56"/>
                    <a:pt x="11" y="53"/>
                    <a:pt x="7" y="47"/>
                  </a:cubicBezTo>
                  <a:cubicBezTo>
                    <a:pt x="0" y="37"/>
                    <a:pt x="1" y="13"/>
                    <a:pt x="10" y="5"/>
                  </a:cubicBezTo>
                  <a:cubicBezTo>
                    <a:pt x="13" y="2"/>
                    <a:pt x="20" y="0"/>
                    <a:pt x="29" y="8"/>
                  </a:cubicBezTo>
                  <a:cubicBezTo>
                    <a:pt x="26" y="11"/>
                    <a:pt x="26" y="11"/>
                    <a:pt x="26" y="11"/>
                  </a:cubicBezTo>
                  <a:cubicBezTo>
                    <a:pt x="21" y="6"/>
                    <a:pt x="16" y="5"/>
                    <a:pt x="13" y="8"/>
                  </a:cubicBezTo>
                  <a:cubicBezTo>
                    <a:pt x="6" y="14"/>
                    <a:pt x="4" y="36"/>
                    <a:pt x="10" y="45"/>
                  </a:cubicBezTo>
                  <a:cubicBezTo>
                    <a:pt x="14" y="50"/>
                    <a:pt x="19" y="53"/>
                    <a:pt x="24" y="52"/>
                  </a:cubicBezTo>
                  <a:cubicBezTo>
                    <a:pt x="28" y="51"/>
                    <a:pt x="30" y="47"/>
                    <a:pt x="31" y="41"/>
                  </a:cubicBezTo>
                  <a:cubicBezTo>
                    <a:pt x="34" y="41"/>
                    <a:pt x="34" y="41"/>
                    <a:pt x="34" y="41"/>
                  </a:cubicBezTo>
                  <a:cubicBezTo>
                    <a:pt x="34" y="49"/>
                    <a:pt x="30" y="54"/>
                    <a:pt x="25" y="56"/>
                  </a:cubicBezTo>
                  <a:cubicBezTo>
                    <a:pt x="24" y="56"/>
                    <a:pt x="23" y="56"/>
                    <a:pt x="22" y="56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6">
              <a:extLst>
                <a:ext uri="{FF2B5EF4-FFF2-40B4-BE49-F238E27FC236}">
                  <a16:creationId xmlns:a16="http://schemas.microsoft.com/office/drawing/2014/main" id="{97DAB8C2-EC9D-40AF-AEAC-7355D220C80C}"/>
                </a:ext>
              </a:extLst>
            </p:cNvPr>
            <p:cNvSpPr>
              <a:spLocks/>
            </p:cNvSpPr>
            <p:nvPr/>
          </p:nvSpPr>
          <p:spPr bwMode="auto">
            <a:xfrm>
              <a:off x="4864101" y="925513"/>
              <a:ext cx="139700" cy="293688"/>
            </a:xfrm>
            <a:custGeom>
              <a:avLst/>
              <a:gdLst>
                <a:gd name="T0" fmla="*/ 5 w 33"/>
                <a:gd name="T1" fmla="*/ 21 h 69"/>
                <a:gd name="T2" fmla="*/ 24 w 33"/>
                <a:gd name="T3" fmla="*/ 57 h 69"/>
                <a:gd name="T4" fmla="*/ 0 w 33"/>
                <a:gd name="T5" fmla="*/ 52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69">
                  <a:moveTo>
                    <a:pt x="5" y="21"/>
                  </a:moveTo>
                  <a:cubicBezTo>
                    <a:pt x="26" y="0"/>
                    <a:pt x="33" y="43"/>
                    <a:pt x="24" y="57"/>
                  </a:cubicBezTo>
                  <a:cubicBezTo>
                    <a:pt x="16" y="69"/>
                    <a:pt x="1" y="69"/>
                    <a:pt x="0" y="5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7">
              <a:extLst>
                <a:ext uri="{FF2B5EF4-FFF2-40B4-BE49-F238E27FC236}">
                  <a16:creationId xmlns:a16="http://schemas.microsoft.com/office/drawing/2014/main" id="{60838BCA-AF0B-405D-8144-A47BE82B1D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6163" y="973138"/>
              <a:ext cx="142875" cy="236538"/>
            </a:xfrm>
            <a:custGeom>
              <a:avLst/>
              <a:gdLst>
                <a:gd name="T0" fmla="*/ 13 w 34"/>
                <a:gd name="T1" fmla="*/ 56 h 56"/>
                <a:gd name="T2" fmla="*/ 10 w 34"/>
                <a:gd name="T3" fmla="*/ 56 h 56"/>
                <a:gd name="T4" fmla="*/ 0 w 34"/>
                <a:gd name="T5" fmla="*/ 41 h 56"/>
                <a:gd name="T6" fmla="*/ 4 w 34"/>
                <a:gd name="T7" fmla="*/ 41 h 56"/>
                <a:gd name="T8" fmla="*/ 11 w 34"/>
                <a:gd name="T9" fmla="*/ 52 h 56"/>
                <a:gd name="T10" fmla="*/ 24 w 34"/>
                <a:gd name="T11" fmla="*/ 45 h 56"/>
                <a:gd name="T12" fmla="*/ 21 w 34"/>
                <a:gd name="T13" fmla="*/ 8 h 56"/>
                <a:gd name="T14" fmla="*/ 8 w 34"/>
                <a:gd name="T15" fmla="*/ 11 h 56"/>
                <a:gd name="T16" fmla="*/ 5 w 34"/>
                <a:gd name="T17" fmla="*/ 8 h 56"/>
                <a:gd name="T18" fmla="*/ 24 w 34"/>
                <a:gd name="T19" fmla="*/ 5 h 56"/>
                <a:gd name="T20" fmla="*/ 27 w 34"/>
                <a:gd name="T21" fmla="*/ 47 h 56"/>
                <a:gd name="T22" fmla="*/ 13 w 34"/>
                <a:gd name="T23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4" h="56">
                  <a:moveTo>
                    <a:pt x="13" y="56"/>
                  </a:moveTo>
                  <a:cubicBezTo>
                    <a:pt x="12" y="56"/>
                    <a:pt x="11" y="56"/>
                    <a:pt x="10" y="56"/>
                  </a:cubicBezTo>
                  <a:cubicBezTo>
                    <a:pt x="4" y="54"/>
                    <a:pt x="1" y="49"/>
                    <a:pt x="0" y="41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4" y="47"/>
                    <a:pt x="7" y="51"/>
                    <a:pt x="11" y="52"/>
                  </a:cubicBezTo>
                  <a:cubicBezTo>
                    <a:pt x="15" y="53"/>
                    <a:pt x="21" y="50"/>
                    <a:pt x="24" y="45"/>
                  </a:cubicBezTo>
                  <a:cubicBezTo>
                    <a:pt x="30" y="36"/>
                    <a:pt x="29" y="14"/>
                    <a:pt x="21" y="8"/>
                  </a:cubicBezTo>
                  <a:cubicBezTo>
                    <a:pt x="18" y="5"/>
                    <a:pt x="13" y="6"/>
                    <a:pt x="8" y="11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15" y="0"/>
                    <a:pt x="21" y="2"/>
                    <a:pt x="24" y="5"/>
                  </a:cubicBezTo>
                  <a:cubicBezTo>
                    <a:pt x="33" y="13"/>
                    <a:pt x="34" y="37"/>
                    <a:pt x="27" y="47"/>
                  </a:cubicBezTo>
                  <a:cubicBezTo>
                    <a:pt x="24" y="53"/>
                    <a:pt x="18" y="56"/>
                    <a:pt x="13" y="56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28">
              <a:extLst>
                <a:ext uri="{FF2B5EF4-FFF2-40B4-BE49-F238E27FC236}">
                  <a16:creationId xmlns:a16="http://schemas.microsoft.com/office/drawing/2014/main" id="{6EA88883-122F-48CC-8837-1A00BA687DA1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5738" y="327026"/>
              <a:ext cx="944563" cy="1355725"/>
            </a:xfrm>
            <a:custGeom>
              <a:avLst/>
              <a:gdLst>
                <a:gd name="T0" fmla="*/ 211 w 223"/>
                <a:gd name="T1" fmla="*/ 200 h 319"/>
                <a:gd name="T2" fmla="*/ 203 w 223"/>
                <a:gd name="T3" fmla="*/ 41 h 319"/>
                <a:gd name="T4" fmla="*/ 84 w 223"/>
                <a:gd name="T5" fmla="*/ 9 h 319"/>
                <a:gd name="T6" fmla="*/ 49 w 223"/>
                <a:gd name="T7" fmla="*/ 255 h 319"/>
                <a:gd name="T8" fmla="*/ 149 w 223"/>
                <a:gd name="T9" fmla="*/ 303 h 319"/>
                <a:gd name="T10" fmla="*/ 211 w 223"/>
                <a:gd name="T11" fmla="*/ 20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3" h="319">
                  <a:moveTo>
                    <a:pt x="211" y="200"/>
                  </a:moveTo>
                  <a:cubicBezTo>
                    <a:pt x="214" y="155"/>
                    <a:pt x="223" y="83"/>
                    <a:pt x="203" y="41"/>
                  </a:cubicBezTo>
                  <a:cubicBezTo>
                    <a:pt x="184" y="3"/>
                    <a:pt x="121" y="0"/>
                    <a:pt x="84" y="9"/>
                  </a:cubicBezTo>
                  <a:cubicBezTo>
                    <a:pt x="0" y="31"/>
                    <a:pt x="15" y="200"/>
                    <a:pt x="49" y="255"/>
                  </a:cubicBezTo>
                  <a:cubicBezTo>
                    <a:pt x="70" y="289"/>
                    <a:pt x="106" y="319"/>
                    <a:pt x="149" y="303"/>
                  </a:cubicBezTo>
                  <a:cubicBezTo>
                    <a:pt x="183" y="291"/>
                    <a:pt x="208" y="234"/>
                    <a:pt x="211" y="2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29">
              <a:extLst>
                <a:ext uri="{FF2B5EF4-FFF2-40B4-BE49-F238E27FC236}">
                  <a16:creationId xmlns:a16="http://schemas.microsoft.com/office/drawing/2014/main" id="{70F4FBE3-9BF7-4CDE-B0EF-0948DA8C406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33838" y="339726"/>
              <a:ext cx="906463" cy="1300163"/>
            </a:xfrm>
            <a:custGeom>
              <a:avLst/>
              <a:gdLst>
                <a:gd name="T0" fmla="*/ 117 w 214"/>
                <a:gd name="T1" fmla="*/ 306 h 306"/>
                <a:gd name="T2" fmla="*/ 117 w 214"/>
                <a:gd name="T3" fmla="*/ 306 h 306"/>
                <a:gd name="T4" fmla="*/ 38 w 214"/>
                <a:gd name="T5" fmla="*/ 253 h 306"/>
                <a:gd name="T6" fmla="*/ 24 w 214"/>
                <a:gd name="T7" fmla="*/ 54 h 306"/>
                <a:gd name="T8" fmla="*/ 74 w 214"/>
                <a:gd name="T9" fmla="*/ 4 h 306"/>
                <a:gd name="T10" fmla="*/ 113 w 214"/>
                <a:gd name="T11" fmla="*/ 0 h 306"/>
                <a:gd name="T12" fmla="*/ 195 w 214"/>
                <a:gd name="T13" fmla="*/ 37 h 306"/>
                <a:gd name="T14" fmla="*/ 205 w 214"/>
                <a:gd name="T15" fmla="*/ 185 h 306"/>
                <a:gd name="T16" fmla="*/ 203 w 214"/>
                <a:gd name="T17" fmla="*/ 197 h 306"/>
                <a:gd name="T18" fmla="*/ 141 w 214"/>
                <a:gd name="T19" fmla="*/ 302 h 306"/>
                <a:gd name="T20" fmla="*/ 117 w 214"/>
                <a:gd name="T21" fmla="*/ 306 h 306"/>
                <a:gd name="T22" fmla="*/ 113 w 214"/>
                <a:gd name="T23" fmla="*/ 4 h 306"/>
                <a:gd name="T24" fmla="*/ 75 w 214"/>
                <a:gd name="T25" fmla="*/ 8 h 306"/>
                <a:gd name="T26" fmla="*/ 27 w 214"/>
                <a:gd name="T27" fmla="*/ 55 h 306"/>
                <a:gd name="T28" fmla="*/ 42 w 214"/>
                <a:gd name="T29" fmla="*/ 251 h 306"/>
                <a:gd name="T30" fmla="*/ 117 w 214"/>
                <a:gd name="T31" fmla="*/ 303 h 306"/>
                <a:gd name="T32" fmla="*/ 117 w 214"/>
                <a:gd name="T33" fmla="*/ 303 h 306"/>
                <a:gd name="T34" fmla="*/ 139 w 214"/>
                <a:gd name="T35" fmla="*/ 299 h 306"/>
                <a:gd name="T36" fmla="*/ 200 w 214"/>
                <a:gd name="T37" fmla="*/ 197 h 306"/>
                <a:gd name="T38" fmla="*/ 201 w 214"/>
                <a:gd name="T39" fmla="*/ 185 h 306"/>
                <a:gd name="T40" fmla="*/ 192 w 214"/>
                <a:gd name="T41" fmla="*/ 39 h 306"/>
                <a:gd name="T42" fmla="*/ 113 w 214"/>
                <a:gd name="T43" fmla="*/ 4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14" h="306">
                  <a:moveTo>
                    <a:pt x="117" y="306"/>
                  </a:moveTo>
                  <a:cubicBezTo>
                    <a:pt x="117" y="306"/>
                    <a:pt x="117" y="306"/>
                    <a:pt x="117" y="306"/>
                  </a:cubicBezTo>
                  <a:cubicBezTo>
                    <a:pt x="88" y="306"/>
                    <a:pt x="60" y="287"/>
                    <a:pt x="38" y="253"/>
                  </a:cubicBezTo>
                  <a:cubicBezTo>
                    <a:pt x="12" y="211"/>
                    <a:pt x="0" y="112"/>
                    <a:pt x="24" y="54"/>
                  </a:cubicBezTo>
                  <a:cubicBezTo>
                    <a:pt x="35" y="27"/>
                    <a:pt x="52" y="10"/>
                    <a:pt x="74" y="4"/>
                  </a:cubicBezTo>
                  <a:cubicBezTo>
                    <a:pt x="86" y="2"/>
                    <a:pt x="100" y="0"/>
                    <a:pt x="113" y="0"/>
                  </a:cubicBezTo>
                  <a:cubicBezTo>
                    <a:pt x="132" y="0"/>
                    <a:pt x="179" y="4"/>
                    <a:pt x="195" y="37"/>
                  </a:cubicBezTo>
                  <a:cubicBezTo>
                    <a:pt x="214" y="76"/>
                    <a:pt x="208" y="139"/>
                    <a:pt x="205" y="185"/>
                  </a:cubicBezTo>
                  <a:cubicBezTo>
                    <a:pt x="204" y="189"/>
                    <a:pt x="204" y="194"/>
                    <a:pt x="203" y="197"/>
                  </a:cubicBezTo>
                  <a:cubicBezTo>
                    <a:pt x="201" y="233"/>
                    <a:pt x="175" y="290"/>
                    <a:pt x="141" y="302"/>
                  </a:cubicBezTo>
                  <a:cubicBezTo>
                    <a:pt x="133" y="305"/>
                    <a:pt x="125" y="306"/>
                    <a:pt x="117" y="306"/>
                  </a:cubicBezTo>
                  <a:close/>
                  <a:moveTo>
                    <a:pt x="113" y="4"/>
                  </a:moveTo>
                  <a:cubicBezTo>
                    <a:pt x="100" y="4"/>
                    <a:pt x="87" y="5"/>
                    <a:pt x="75" y="8"/>
                  </a:cubicBezTo>
                  <a:cubicBezTo>
                    <a:pt x="54" y="14"/>
                    <a:pt x="38" y="29"/>
                    <a:pt x="27" y="55"/>
                  </a:cubicBezTo>
                  <a:cubicBezTo>
                    <a:pt x="2" y="118"/>
                    <a:pt x="19" y="214"/>
                    <a:pt x="42" y="251"/>
                  </a:cubicBezTo>
                  <a:cubicBezTo>
                    <a:pt x="62" y="284"/>
                    <a:pt x="90" y="303"/>
                    <a:pt x="117" y="303"/>
                  </a:cubicBezTo>
                  <a:cubicBezTo>
                    <a:pt x="117" y="303"/>
                    <a:pt x="117" y="303"/>
                    <a:pt x="117" y="303"/>
                  </a:cubicBezTo>
                  <a:cubicBezTo>
                    <a:pt x="124" y="303"/>
                    <a:pt x="132" y="301"/>
                    <a:pt x="139" y="299"/>
                  </a:cubicBezTo>
                  <a:cubicBezTo>
                    <a:pt x="172" y="287"/>
                    <a:pt x="197" y="231"/>
                    <a:pt x="200" y="197"/>
                  </a:cubicBezTo>
                  <a:cubicBezTo>
                    <a:pt x="200" y="193"/>
                    <a:pt x="200" y="189"/>
                    <a:pt x="201" y="185"/>
                  </a:cubicBezTo>
                  <a:cubicBezTo>
                    <a:pt x="205" y="139"/>
                    <a:pt x="210" y="76"/>
                    <a:pt x="192" y="39"/>
                  </a:cubicBezTo>
                  <a:cubicBezTo>
                    <a:pt x="177" y="7"/>
                    <a:pt x="132" y="4"/>
                    <a:pt x="113" y="4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0">
              <a:extLst>
                <a:ext uri="{FF2B5EF4-FFF2-40B4-BE49-F238E27FC236}">
                  <a16:creationId xmlns:a16="http://schemas.microsoft.com/office/drawing/2014/main" id="{9242DCC4-823E-41C8-972B-EEA182EF6C7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5938" y="1295401"/>
              <a:ext cx="368300" cy="50800"/>
            </a:xfrm>
            <a:custGeom>
              <a:avLst/>
              <a:gdLst>
                <a:gd name="T0" fmla="*/ 60 w 87"/>
                <a:gd name="T1" fmla="*/ 12 h 12"/>
                <a:gd name="T2" fmla="*/ 47 w 87"/>
                <a:gd name="T3" fmla="*/ 11 h 12"/>
                <a:gd name="T4" fmla="*/ 30 w 87"/>
                <a:gd name="T5" fmla="*/ 11 h 12"/>
                <a:gd name="T6" fmla="*/ 1 w 87"/>
                <a:gd name="T7" fmla="*/ 5 h 12"/>
                <a:gd name="T8" fmla="*/ 1 w 87"/>
                <a:gd name="T9" fmla="*/ 3 h 12"/>
                <a:gd name="T10" fmla="*/ 3 w 87"/>
                <a:gd name="T11" fmla="*/ 2 h 12"/>
                <a:gd name="T12" fmla="*/ 30 w 87"/>
                <a:gd name="T13" fmla="*/ 7 h 12"/>
                <a:gd name="T14" fmla="*/ 47 w 87"/>
                <a:gd name="T15" fmla="*/ 8 h 12"/>
                <a:gd name="T16" fmla="*/ 72 w 87"/>
                <a:gd name="T17" fmla="*/ 7 h 12"/>
                <a:gd name="T18" fmla="*/ 83 w 87"/>
                <a:gd name="T19" fmla="*/ 0 h 12"/>
                <a:gd name="T20" fmla="*/ 86 w 87"/>
                <a:gd name="T21" fmla="*/ 0 h 12"/>
                <a:gd name="T22" fmla="*/ 86 w 87"/>
                <a:gd name="T23" fmla="*/ 3 h 12"/>
                <a:gd name="T24" fmla="*/ 73 w 87"/>
                <a:gd name="T25" fmla="*/ 10 h 12"/>
                <a:gd name="T26" fmla="*/ 60 w 87"/>
                <a:gd name="T2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7" h="12">
                  <a:moveTo>
                    <a:pt x="60" y="12"/>
                  </a:moveTo>
                  <a:cubicBezTo>
                    <a:pt x="55" y="12"/>
                    <a:pt x="51" y="12"/>
                    <a:pt x="47" y="11"/>
                  </a:cubicBezTo>
                  <a:cubicBezTo>
                    <a:pt x="41" y="11"/>
                    <a:pt x="36" y="11"/>
                    <a:pt x="30" y="11"/>
                  </a:cubicBezTo>
                  <a:cubicBezTo>
                    <a:pt x="20" y="11"/>
                    <a:pt x="9" y="12"/>
                    <a:pt x="1" y="5"/>
                  </a:cubicBezTo>
                  <a:cubicBezTo>
                    <a:pt x="0" y="5"/>
                    <a:pt x="0" y="4"/>
                    <a:pt x="1" y="3"/>
                  </a:cubicBezTo>
                  <a:cubicBezTo>
                    <a:pt x="1" y="2"/>
                    <a:pt x="3" y="2"/>
                    <a:pt x="3" y="2"/>
                  </a:cubicBezTo>
                  <a:cubicBezTo>
                    <a:pt x="10" y="8"/>
                    <a:pt x="20" y="7"/>
                    <a:pt x="30" y="7"/>
                  </a:cubicBezTo>
                  <a:cubicBezTo>
                    <a:pt x="36" y="7"/>
                    <a:pt x="41" y="7"/>
                    <a:pt x="47" y="8"/>
                  </a:cubicBezTo>
                  <a:cubicBezTo>
                    <a:pt x="56" y="8"/>
                    <a:pt x="65" y="9"/>
                    <a:pt x="72" y="7"/>
                  </a:cubicBezTo>
                  <a:cubicBezTo>
                    <a:pt x="76" y="6"/>
                    <a:pt x="82" y="2"/>
                    <a:pt x="83" y="0"/>
                  </a:cubicBezTo>
                  <a:cubicBezTo>
                    <a:pt x="84" y="0"/>
                    <a:pt x="85" y="0"/>
                    <a:pt x="86" y="0"/>
                  </a:cubicBezTo>
                  <a:cubicBezTo>
                    <a:pt x="86" y="1"/>
                    <a:pt x="87" y="2"/>
                    <a:pt x="86" y="3"/>
                  </a:cubicBezTo>
                  <a:cubicBezTo>
                    <a:pt x="84" y="5"/>
                    <a:pt x="77" y="9"/>
                    <a:pt x="73" y="10"/>
                  </a:cubicBezTo>
                  <a:cubicBezTo>
                    <a:pt x="69" y="12"/>
                    <a:pt x="64" y="12"/>
                    <a:pt x="60" y="12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1">
              <a:extLst>
                <a:ext uri="{FF2B5EF4-FFF2-40B4-BE49-F238E27FC236}">
                  <a16:creationId xmlns:a16="http://schemas.microsoft.com/office/drawing/2014/main" id="{7404BEE4-6E30-4022-AEBD-D8ED095AF99D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5001" y="1406526"/>
              <a:ext cx="165100" cy="58738"/>
            </a:xfrm>
            <a:custGeom>
              <a:avLst/>
              <a:gdLst>
                <a:gd name="T0" fmla="*/ 2 w 39"/>
                <a:gd name="T1" fmla="*/ 14 h 14"/>
                <a:gd name="T2" fmla="*/ 1 w 39"/>
                <a:gd name="T3" fmla="*/ 14 h 14"/>
                <a:gd name="T4" fmla="*/ 1 w 39"/>
                <a:gd name="T5" fmla="*/ 11 h 14"/>
                <a:gd name="T6" fmla="*/ 37 w 39"/>
                <a:gd name="T7" fmla="*/ 2 h 14"/>
                <a:gd name="T8" fmla="*/ 38 w 39"/>
                <a:gd name="T9" fmla="*/ 4 h 14"/>
                <a:gd name="T10" fmla="*/ 36 w 39"/>
                <a:gd name="T11" fmla="*/ 6 h 14"/>
                <a:gd name="T12" fmla="*/ 4 w 39"/>
                <a:gd name="T13" fmla="*/ 14 h 14"/>
                <a:gd name="T14" fmla="*/ 2 w 39"/>
                <a:gd name="T1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14">
                  <a:moveTo>
                    <a:pt x="2" y="14"/>
                  </a:moveTo>
                  <a:cubicBezTo>
                    <a:pt x="2" y="14"/>
                    <a:pt x="2" y="14"/>
                    <a:pt x="1" y="14"/>
                  </a:cubicBezTo>
                  <a:cubicBezTo>
                    <a:pt x="0" y="13"/>
                    <a:pt x="0" y="12"/>
                    <a:pt x="1" y="11"/>
                  </a:cubicBezTo>
                  <a:cubicBezTo>
                    <a:pt x="9" y="3"/>
                    <a:pt x="21" y="0"/>
                    <a:pt x="37" y="2"/>
                  </a:cubicBezTo>
                  <a:cubicBezTo>
                    <a:pt x="38" y="2"/>
                    <a:pt x="39" y="3"/>
                    <a:pt x="38" y="4"/>
                  </a:cubicBezTo>
                  <a:cubicBezTo>
                    <a:pt x="38" y="5"/>
                    <a:pt x="37" y="6"/>
                    <a:pt x="36" y="6"/>
                  </a:cubicBezTo>
                  <a:cubicBezTo>
                    <a:pt x="22" y="4"/>
                    <a:pt x="11" y="6"/>
                    <a:pt x="4" y="14"/>
                  </a:cubicBezTo>
                  <a:cubicBezTo>
                    <a:pt x="3" y="14"/>
                    <a:pt x="3" y="14"/>
                    <a:pt x="2" y="14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Oval 32">
              <a:extLst>
                <a:ext uri="{FF2B5EF4-FFF2-40B4-BE49-F238E27FC236}">
                  <a16:creationId xmlns:a16="http://schemas.microsoft.com/office/drawing/2014/main" id="{C3605A38-5171-463F-9A8C-50643A5C1D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5938" y="1019176"/>
              <a:ext cx="55563" cy="55563"/>
            </a:xfrm>
            <a:prstGeom prst="ellipse">
              <a:avLst/>
            </a:pr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Oval 33">
              <a:extLst>
                <a:ext uri="{FF2B5EF4-FFF2-40B4-BE49-F238E27FC236}">
                  <a16:creationId xmlns:a16="http://schemas.microsoft.com/office/drawing/2014/main" id="{7400127C-CC33-4182-BEE8-EF139AFB78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3438" y="1019176"/>
              <a:ext cx="55563" cy="55563"/>
            </a:xfrm>
            <a:prstGeom prst="ellipse">
              <a:avLst/>
            </a:pr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4">
              <a:extLst>
                <a:ext uri="{FF2B5EF4-FFF2-40B4-BE49-F238E27FC236}">
                  <a16:creationId xmlns:a16="http://schemas.microsoft.com/office/drawing/2014/main" id="{12FC44F0-4C01-46F8-AFFB-7C2D7E055261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6401" y="930276"/>
              <a:ext cx="206375" cy="71438"/>
            </a:xfrm>
            <a:custGeom>
              <a:avLst/>
              <a:gdLst>
                <a:gd name="T0" fmla="*/ 36 w 49"/>
                <a:gd name="T1" fmla="*/ 2 h 17"/>
                <a:gd name="T2" fmla="*/ 32 w 49"/>
                <a:gd name="T3" fmla="*/ 2 h 17"/>
                <a:gd name="T4" fmla="*/ 3 w 49"/>
                <a:gd name="T5" fmla="*/ 8 h 17"/>
                <a:gd name="T6" fmla="*/ 34 w 49"/>
                <a:gd name="T7" fmla="*/ 14 h 17"/>
                <a:gd name="T8" fmla="*/ 48 w 49"/>
                <a:gd name="T9" fmla="*/ 6 h 17"/>
                <a:gd name="T10" fmla="*/ 36 w 49"/>
                <a:gd name="T11" fmla="*/ 2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17">
                  <a:moveTo>
                    <a:pt x="36" y="2"/>
                  </a:moveTo>
                  <a:cubicBezTo>
                    <a:pt x="32" y="2"/>
                    <a:pt x="32" y="2"/>
                    <a:pt x="32" y="2"/>
                  </a:cubicBezTo>
                  <a:cubicBezTo>
                    <a:pt x="27" y="1"/>
                    <a:pt x="6" y="1"/>
                    <a:pt x="3" y="8"/>
                  </a:cubicBezTo>
                  <a:cubicBezTo>
                    <a:pt x="0" y="17"/>
                    <a:pt x="28" y="15"/>
                    <a:pt x="34" y="14"/>
                  </a:cubicBezTo>
                  <a:cubicBezTo>
                    <a:pt x="38" y="13"/>
                    <a:pt x="49" y="12"/>
                    <a:pt x="48" y="6"/>
                  </a:cubicBezTo>
                  <a:cubicBezTo>
                    <a:pt x="47" y="0"/>
                    <a:pt x="37" y="2"/>
                    <a:pt x="36" y="2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5">
              <a:extLst>
                <a:ext uri="{FF2B5EF4-FFF2-40B4-BE49-F238E27FC236}">
                  <a16:creationId xmlns:a16="http://schemas.microsoft.com/office/drawing/2014/main" id="{C2973EF4-4F0F-4DD4-B216-304E2B4B831A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2638" y="930276"/>
              <a:ext cx="203200" cy="71438"/>
            </a:xfrm>
            <a:custGeom>
              <a:avLst/>
              <a:gdLst>
                <a:gd name="T0" fmla="*/ 36 w 48"/>
                <a:gd name="T1" fmla="*/ 2 h 17"/>
                <a:gd name="T2" fmla="*/ 32 w 48"/>
                <a:gd name="T3" fmla="*/ 2 h 17"/>
                <a:gd name="T4" fmla="*/ 3 w 48"/>
                <a:gd name="T5" fmla="*/ 8 h 17"/>
                <a:gd name="T6" fmla="*/ 34 w 48"/>
                <a:gd name="T7" fmla="*/ 14 h 17"/>
                <a:gd name="T8" fmla="*/ 48 w 48"/>
                <a:gd name="T9" fmla="*/ 6 h 17"/>
                <a:gd name="T10" fmla="*/ 36 w 48"/>
                <a:gd name="T11" fmla="*/ 2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" h="17">
                  <a:moveTo>
                    <a:pt x="36" y="2"/>
                  </a:moveTo>
                  <a:cubicBezTo>
                    <a:pt x="32" y="2"/>
                    <a:pt x="32" y="2"/>
                    <a:pt x="32" y="2"/>
                  </a:cubicBezTo>
                  <a:cubicBezTo>
                    <a:pt x="27" y="1"/>
                    <a:pt x="6" y="1"/>
                    <a:pt x="3" y="8"/>
                  </a:cubicBezTo>
                  <a:cubicBezTo>
                    <a:pt x="0" y="17"/>
                    <a:pt x="28" y="15"/>
                    <a:pt x="34" y="14"/>
                  </a:cubicBezTo>
                  <a:cubicBezTo>
                    <a:pt x="37" y="13"/>
                    <a:pt x="48" y="12"/>
                    <a:pt x="48" y="6"/>
                  </a:cubicBezTo>
                  <a:cubicBezTo>
                    <a:pt x="47" y="0"/>
                    <a:pt x="37" y="2"/>
                    <a:pt x="36" y="2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6">
              <a:extLst>
                <a:ext uri="{FF2B5EF4-FFF2-40B4-BE49-F238E27FC236}">
                  <a16:creationId xmlns:a16="http://schemas.microsoft.com/office/drawing/2014/main" id="{F1EC96F5-D50B-4F84-B7A5-2A5631FBA95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9238" y="327026"/>
              <a:ext cx="868363" cy="773113"/>
            </a:xfrm>
            <a:custGeom>
              <a:avLst/>
              <a:gdLst>
                <a:gd name="T0" fmla="*/ 188 w 205"/>
                <a:gd name="T1" fmla="*/ 41 h 182"/>
                <a:gd name="T2" fmla="*/ 69 w 205"/>
                <a:gd name="T3" fmla="*/ 9 h 182"/>
                <a:gd name="T4" fmla="*/ 11 w 205"/>
                <a:gd name="T5" fmla="*/ 182 h 182"/>
                <a:gd name="T6" fmla="*/ 11 w 205"/>
                <a:gd name="T7" fmla="*/ 182 h 182"/>
                <a:gd name="T8" fmla="*/ 20 w 205"/>
                <a:gd name="T9" fmla="*/ 181 h 182"/>
                <a:gd name="T10" fmla="*/ 20 w 205"/>
                <a:gd name="T11" fmla="*/ 147 h 182"/>
                <a:gd name="T12" fmla="*/ 30 w 205"/>
                <a:gd name="T13" fmla="*/ 132 h 182"/>
                <a:gd name="T14" fmla="*/ 29 w 205"/>
                <a:gd name="T15" fmla="*/ 116 h 182"/>
                <a:gd name="T16" fmla="*/ 28 w 205"/>
                <a:gd name="T17" fmla="*/ 104 h 182"/>
                <a:gd name="T18" fmla="*/ 61 w 205"/>
                <a:gd name="T19" fmla="*/ 116 h 182"/>
                <a:gd name="T20" fmla="*/ 122 w 205"/>
                <a:gd name="T21" fmla="*/ 118 h 182"/>
                <a:gd name="T22" fmla="*/ 141 w 205"/>
                <a:gd name="T23" fmla="*/ 115 h 182"/>
                <a:gd name="T24" fmla="*/ 124 w 205"/>
                <a:gd name="T25" fmla="*/ 108 h 182"/>
                <a:gd name="T26" fmla="*/ 176 w 205"/>
                <a:gd name="T27" fmla="*/ 107 h 182"/>
                <a:gd name="T28" fmla="*/ 184 w 205"/>
                <a:gd name="T29" fmla="*/ 142 h 182"/>
                <a:gd name="T30" fmla="*/ 186 w 205"/>
                <a:gd name="T31" fmla="*/ 178 h 182"/>
                <a:gd name="T32" fmla="*/ 197 w 205"/>
                <a:gd name="T33" fmla="*/ 181 h 182"/>
                <a:gd name="T34" fmla="*/ 197 w 205"/>
                <a:gd name="T35" fmla="*/ 181 h 182"/>
                <a:gd name="T36" fmla="*/ 188 w 205"/>
                <a:gd name="T37" fmla="*/ 41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05" h="182">
                  <a:moveTo>
                    <a:pt x="188" y="41"/>
                  </a:moveTo>
                  <a:cubicBezTo>
                    <a:pt x="169" y="3"/>
                    <a:pt x="106" y="0"/>
                    <a:pt x="69" y="9"/>
                  </a:cubicBezTo>
                  <a:cubicBezTo>
                    <a:pt x="10" y="24"/>
                    <a:pt x="0" y="112"/>
                    <a:pt x="11" y="182"/>
                  </a:cubicBezTo>
                  <a:cubicBezTo>
                    <a:pt x="11" y="182"/>
                    <a:pt x="11" y="182"/>
                    <a:pt x="11" y="182"/>
                  </a:cubicBezTo>
                  <a:cubicBezTo>
                    <a:pt x="14" y="181"/>
                    <a:pt x="17" y="181"/>
                    <a:pt x="20" y="181"/>
                  </a:cubicBezTo>
                  <a:cubicBezTo>
                    <a:pt x="21" y="170"/>
                    <a:pt x="15" y="157"/>
                    <a:pt x="20" y="147"/>
                  </a:cubicBezTo>
                  <a:cubicBezTo>
                    <a:pt x="23" y="141"/>
                    <a:pt x="28" y="139"/>
                    <a:pt x="30" y="132"/>
                  </a:cubicBezTo>
                  <a:cubicBezTo>
                    <a:pt x="32" y="126"/>
                    <a:pt x="29" y="122"/>
                    <a:pt x="29" y="116"/>
                  </a:cubicBezTo>
                  <a:cubicBezTo>
                    <a:pt x="28" y="112"/>
                    <a:pt x="28" y="108"/>
                    <a:pt x="28" y="104"/>
                  </a:cubicBezTo>
                  <a:cubicBezTo>
                    <a:pt x="39" y="107"/>
                    <a:pt x="49" y="113"/>
                    <a:pt x="61" y="116"/>
                  </a:cubicBezTo>
                  <a:cubicBezTo>
                    <a:pt x="81" y="120"/>
                    <a:pt x="102" y="119"/>
                    <a:pt x="122" y="118"/>
                  </a:cubicBezTo>
                  <a:cubicBezTo>
                    <a:pt x="128" y="117"/>
                    <a:pt x="135" y="116"/>
                    <a:pt x="141" y="115"/>
                  </a:cubicBezTo>
                  <a:cubicBezTo>
                    <a:pt x="135" y="113"/>
                    <a:pt x="129" y="111"/>
                    <a:pt x="124" y="108"/>
                  </a:cubicBezTo>
                  <a:cubicBezTo>
                    <a:pt x="141" y="109"/>
                    <a:pt x="159" y="111"/>
                    <a:pt x="176" y="107"/>
                  </a:cubicBezTo>
                  <a:cubicBezTo>
                    <a:pt x="174" y="121"/>
                    <a:pt x="183" y="129"/>
                    <a:pt x="184" y="142"/>
                  </a:cubicBezTo>
                  <a:cubicBezTo>
                    <a:pt x="184" y="154"/>
                    <a:pt x="186" y="166"/>
                    <a:pt x="186" y="178"/>
                  </a:cubicBezTo>
                  <a:cubicBezTo>
                    <a:pt x="189" y="179"/>
                    <a:pt x="194" y="180"/>
                    <a:pt x="197" y="181"/>
                  </a:cubicBezTo>
                  <a:cubicBezTo>
                    <a:pt x="197" y="181"/>
                    <a:pt x="197" y="181"/>
                    <a:pt x="197" y="181"/>
                  </a:cubicBezTo>
                  <a:cubicBezTo>
                    <a:pt x="201" y="136"/>
                    <a:pt x="205" y="77"/>
                    <a:pt x="188" y="41"/>
                  </a:cubicBezTo>
                  <a:close/>
                </a:path>
              </a:pathLst>
            </a:custGeom>
            <a:solidFill>
              <a:srgbClr val="00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217">
              <a:extLst>
                <a:ext uri="{FF2B5EF4-FFF2-40B4-BE49-F238E27FC236}">
                  <a16:creationId xmlns:a16="http://schemas.microsoft.com/office/drawing/2014/main" id="{E22E3B53-D289-482C-A28E-2CB23EAF3DC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0076" y="1155701"/>
              <a:ext cx="207963" cy="109538"/>
            </a:xfrm>
            <a:custGeom>
              <a:avLst/>
              <a:gdLst>
                <a:gd name="T0" fmla="*/ 10 w 49"/>
                <a:gd name="T1" fmla="*/ 0 h 26"/>
                <a:gd name="T2" fmla="*/ 41 w 49"/>
                <a:gd name="T3" fmla="*/ 1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9" h="26">
                  <a:moveTo>
                    <a:pt x="10" y="0"/>
                  </a:moveTo>
                  <a:cubicBezTo>
                    <a:pt x="0" y="17"/>
                    <a:pt x="49" y="26"/>
                    <a:pt x="41" y="1"/>
                  </a:cubicBezTo>
                </a:path>
              </a:pathLst>
            </a:custGeom>
            <a:noFill/>
            <a:ln w="15875" cap="rnd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24730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34;p36">
            <a:extLst>
              <a:ext uri="{FF2B5EF4-FFF2-40B4-BE49-F238E27FC236}">
                <a16:creationId xmlns:a16="http://schemas.microsoft.com/office/drawing/2014/main" id="{3068F29E-3378-4C57-AA73-8F93BD6C519B}"/>
              </a:ext>
            </a:extLst>
          </p:cNvPr>
          <p:cNvSpPr/>
          <p:nvPr/>
        </p:nvSpPr>
        <p:spPr>
          <a:xfrm>
            <a:off x="681149" y="1559512"/>
            <a:ext cx="6538801" cy="4013975"/>
          </a:xfrm>
          <a:prstGeom prst="roundRect">
            <a:avLst>
              <a:gd name="adj" fmla="val 5811"/>
            </a:avLst>
          </a:prstGeom>
          <a:solidFill>
            <a:schemeClr val="bg1"/>
          </a:solidFill>
          <a:ln>
            <a:noFill/>
          </a:ln>
          <a:effectLst>
            <a:outerShdw blurRad="381000" dist="76200" dir="5400000" algn="ctr" rotWithShape="0">
              <a:srgbClr val="000000">
                <a:alpha val="1490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4" name="Google Shape;135;p36">
            <a:extLst>
              <a:ext uri="{FF2B5EF4-FFF2-40B4-BE49-F238E27FC236}">
                <a16:creationId xmlns:a16="http://schemas.microsoft.com/office/drawing/2014/main" id="{FCF79E74-F6BA-45C8-8E37-CB5DB5047541}"/>
              </a:ext>
            </a:extLst>
          </p:cNvPr>
          <p:cNvSpPr txBox="1"/>
          <p:nvPr/>
        </p:nvSpPr>
        <p:spPr>
          <a:xfrm>
            <a:off x="909799" y="2056766"/>
            <a:ext cx="2932015" cy="746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4400" dirty="0" err="1">
                <a:latin typeface="Product Sans Black" panose="020B0A03030502040203" pitchFamily="34" charset="0"/>
              </a:rPr>
              <a:t>Funij.com</a:t>
            </a:r>
            <a:r>
              <a:rPr lang="en-US" sz="4400" dirty="0">
                <a:latin typeface="Product Sans Black" panose="020B0A03030502040203" pitchFamily="34" charset="0"/>
              </a:rPr>
              <a:t> </a:t>
            </a:r>
            <a:endParaRPr lang="en-US" sz="4400" b="1" kern="0" dirty="0">
              <a:solidFill>
                <a:srgbClr val="2C3930"/>
              </a:solidFill>
              <a:latin typeface="Product Sans Black" panose="020B0A03030502040203" pitchFamily="34" charset="0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5" name="Google Shape;136;p36">
            <a:hlinkClick r:id="rId2"/>
            <a:extLst>
              <a:ext uri="{FF2B5EF4-FFF2-40B4-BE49-F238E27FC236}">
                <a16:creationId xmlns:a16="http://schemas.microsoft.com/office/drawing/2014/main" id="{9BF1DB4D-A3D4-4D84-B579-930219818000}"/>
              </a:ext>
            </a:extLst>
          </p:cNvPr>
          <p:cNvSpPr txBox="1"/>
          <p:nvPr/>
        </p:nvSpPr>
        <p:spPr>
          <a:xfrm>
            <a:off x="939927" y="2707798"/>
            <a:ext cx="4652941" cy="549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en-US" sz="2400" kern="0" dirty="0" err="1">
                <a:solidFill>
                  <a:srgbClr val="2C3930"/>
                </a:solidFill>
                <a:latin typeface="Gisha" panose="020B0502040204020203" pitchFamily="34" charset="-79"/>
                <a:ea typeface="Inter"/>
                <a:cs typeface="Gisha" panose="020B0502040204020203" pitchFamily="34" charset="-79"/>
                <a:sym typeface="Inter"/>
              </a:rPr>
              <a:t>Whatsapp</a:t>
            </a:r>
            <a:r>
              <a:rPr lang="en-US" sz="2400" kern="0" dirty="0">
                <a:solidFill>
                  <a:srgbClr val="2C3930"/>
                </a:solidFill>
                <a:latin typeface="Gisha" panose="020B0502040204020203" pitchFamily="34" charset="-79"/>
                <a:ea typeface="Inter"/>
                <a:cs typeface="Gisha" panose="020B0502040204020203" pitchFamily="34" charset="-79"/>
                <a:sym typeface="Inter"/>
              </a:rPr>
              <a:t> : +62 8816193387</a:t>
            </a:r>
            <a:endParaRPr sz="3600" kern="0" dirty="0">
              <a:solidFill>
                <a:srgbClr val="2C3930"/>
              </a:solidFill>
              <a:latin typeface="Gisha" panose="020B0502040204020203" pitchFamily="34" charset="-79"/>
              <a:cs typeface="Gisha" panose="020B0502040204020203" pitchFamily="34" charset="-79"/>
              <a:sym typeface="Arial"/>
            </a:endParaRPr>
          </a:p>
        </p:txBody>
      </p:sp>
      <p:cxnSp>
        <p:nvCxnSpPr>
          <p:cNvPr id="6" name="Google Shape;145;p36">
            <a:extLst>
              <a:ext uri="{FF2B5EF4-FFF2-40B4-BE49-F238E27FC236}">
                <a16:creationId xmlns:a16="http://schemas.microsoft.com/office/drawing/2014/main" id="{158A98AC-4A24-4925-BAF6-BE250BB78ADD}"/>
              </a:ext>
            </a:extLst>
          </p:cNvPr>
          <p:cNvCxnSpPr>
            <a:cxnSpLocks/>
          </p:cNvCxnSpPr>
          <p:nvPr/>
        </p:nvCxnSpPr>
        <p:spPr>
          <a:xfrm>
            <a:off x="939928" y="5276178"/>
            <a:ext cx="5803772" cy="0"/>
          </a:xfrm>
          <a:prstGeom prst="straightConnector1">
            <a:avLst/>
          </a:prstGeom>
          <a:noFill/>
          <a:ln w="12700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" name="Google Shape;146;p36">
            <a:extLst>
              <a:ext uri="{FF2B5EF4-FFF2-40B4-BE49-F238E27FC236}">
                <a16:creationId xmlns:a16="http://schemas.microsoft.com/office/drawing/2014/main" id="{416BB9A1-CBA7-4999-AE1B-7436193F3B8A}"/>
              </a:ext>
            </a:extLst>
          </p:cNvPr>
          <p:cNvSpPr/>
          <p:nvPr/>
        </p:nvSpPr>
        <p:spPr>
          <a:xfrm>
            <a:off x="939928" y="3532640"/>
            <a:ext cx="357017" cy="333974"/>
          </a:xfrm>
          <a:custGeom>
            <a:avLst/>
            <a:gdLst/>
            <a:ahLst/>
            <a:cxnLst/>
            <a:rect l="l" t="t" r="r" b="b"/>
            <a:pathLst>
              <a:path w="395021" h="343815" extrusionOk="0">
                <a:moveTo>
                  <a:pt x="395021" y="0"/>
                </a:moveTo>
                <a:lnTo>
                  <a:pt x="395021" y="70714"/>
                </a:lnTo>
                <a:cubicBezTo>
                  <a:pt x="345440" y="87783"/>
                  <a:pt x="320650" y="123952"/>
                  <a:pt x="320650" y="179223"/>
                </a:cubicBezTo>
                <a:lnTo>
                  <a:pt x="395021" y="179223"/>
                </a:lnTo>
                <a:lnTo>
                  <a:pt x="395021" y="343815"/>
                </a:lnTo>
                <a:lnTo>
                  <a:pt x="242621" y="343815"/>
                </a:lnTo>
                <a:lnTo>
                  <a:pt x="242621" y="179223"/>
                </a:lnTo>
                <a:cubicBezTo>
                  <a:pt x="242621" y="135332"/>
                  <a:pt x="257658" y="96724"/>
                  <a:pt x="287731" y="63399"/>
                </a:cubicBezTo>
                <a:cubicBezTo>
                  <a:pt x="314554" y="34138"/>
                  <a:pt x="350317" y="13005"/>
                  <a:pt x="395021" y="0"/>
                </a:cubicBezTo>
                <a:close/>
                <a:moveTo>
                  <a:pt x="152400" y="0"/>
                </a:moveTo>
                <a:lnTo>
                  <a:pt x="152400" y="70714"/>
                </a:lnTo>
                <a:cubicBezTo>
                  <a:pt x="102819" y="87783"/>
                  <a:pt x="78029" y="123952"/>
                  <a:pt x="78029" y="179223"/>
                </a:cubicBezTo>
                <a:lnTo>
                  <a:pt x="152400" y="179223"/>
                </a:lnTo>
                <a:lnTo>
                  <a:pt x="152400" y="343815"/>
                </a:lnTo>
                <a:lnTo>
                  <a:pt x="0" y="343815"/>
                </a:lnTo>
                <a:lnTo>
                  <a:pt x="0" y="179223"/>
                </a:lnTo>
                <a:cubicBezTo>
                  <a:pt x="0" y="135332"/>
                  <a:pt x="15037" y="96724"/>
                  <a:pt x="45111" y="63399"/>
                </a:cubicBezTo>
                <a:cubicBezTo>
                  <a:pt x="71933" y="34138"/>
                  <a:pt x="107696" y="13005"/>
                  <a:pt x="152400" y="0"/>
                </a:cubicBezTo>
                <a:close/>
              </a:path>
            </a:pathLst>
          </a:custGeom>
          <a:solidFill>
            <a:srgbClr val="2C3930"/>
          </a:solidFill>
          <a:ln>
            <a:noFill/>
          </a:ln>
          <a:effectLst>
            <a:outerShdw blurRad="444500" dist="254000" dir="8100000" algn="tr" rotWithShape="0">
              <a:srgbClr val="000000">
                <a:alpha val="11764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4400" b="0" i="0" u="none" strike="noStrike" kern="0" cap="none" spc="0" normalizeH="0" baseline="0" noProof="0">
              <a:ln>
                <a:noFill/>
              </a:ln>
              <a:solidFill>
                <a:srgbClr val="C39154"/>
              </a:solidFill>
              <a:effectLst/>
              <a:uLnTx/>
              <a:uFillTx/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8" name="Google Shape;147;p36">
            <a:extLst>
              <a:ext uri="{FF2B5EF4-FFF2-40B4-BE49-F238E27FC236}">
                <a16:creationId xmlns:a16="http://schemas.microsoft.com/office/drawing/2014/main" id="{EB37A29F-46DE-41D1-B38A-15229F8712D9}"/>
              </a:ext>
            </a:extLst>
          </p:cNvPr>
          <p:cNvSpPr/>
          <p:nvPr/>
        </p:nvSpPr>
        <p:spPr>
          <a:xfrm>
            <a:off x="1445239" y="3566724"/>
            <a:ext cx="5298461" cy="1607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Kadang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yang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bikin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peluang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kerja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lolos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bukan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cuma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skill,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tapi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gimana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cara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kamu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nunjukin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diri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lewat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CV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kece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, resume yang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nendang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, logo yang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ngena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, dan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presentasi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yang gak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bikin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 orang </a:t>
            </a:r>
            <a:r>
              <a:rPr lang="en-US" sz="2000" i="1" dirty="0" err="1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ngantuk</a:t>
            </a:r>
            <a:r>
              <a:rPr lang="en-US" sz="2000" i="1" dirty="0">
                <a:solidFill>
                  <a:srgbClr val="7C7C7C"/>
                </a:solidFill>
                <a:latin typeface="Gisha" panose="020B0502040204020203" pitchFamily="34" charset="-79"/>
                <a:cs typeface="Gisha" panose="020B0502040204020203" pitchFamily="34" charset="-79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13618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296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Gisha</vt:lpstr>
      <vt:lpstr>Inter</vt:lpstr>
      <vt:lpstr>Product Sans Black</vt:lpstr>
      <vt:lpstr>Red Hat Display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02 Customer Testimonial</dc:title>
  <dc:creator>Muhamad Rizki Sunarya</dc:creator>
  <cp:keywords>Funij.com</cp:keywords>
  <cp:lastModifiedBy>Muhamad Rizki Sunarya</cp:lastModifiedBy>
  <cp:revision>7</cp:revision>
  <dcterms:created xsi:type="dcterms:W3CDTF">2025-07-11T03:14:44Z</dcterms:created>
  <dcterms:modified xsi:type="dcterms:W3CDTF">2025-07-11T06:18:08Z</dcterms:modified>
</cp:coreProperties>
</file>