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500"/>
    <a:srgbClr val="FFDBB5"/>
    <a:srgbClr val="6C4E31"/>
    <a:srgbClr val="603F26"/>
    <a:srgbClr val="FFD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78" y="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a.me/message/5VBLH7LG56VXJ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88;p35">
            <a:extLst>
              <a:ext uri="{FF2B5EF4-FFF2-40B4-BE49-F238E27FC236}">
                <a16:creationId xmlns:a16="http://schemas.microsoft.com/office/drawing/2014/main" id="{EC18C1D8-33BB-484C-B47E-F15AD84779DB}"/>
              </a:ext>
            </a:extLst>
          </p:cNvPr>
          <p:cNvSpPr/>
          <p:nvPr/>
        </p:nvSpPr>
        <p:spPr>
          <a:xfrm>
            <a:off x="1057698" y="4937195"/>
            <a:ext cx="1901340" cy="549204"/>
          </a:xfrm>
          <a:prstGeom prst="roundRect">
            <a:avLst>
              <a:gd name="adj" fmla="val 50000"/>
            </a:avLst>
          </a:prstGeom>
          <a:solidFill>
            <a:srgbClr val="603F26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9" name="Google Shape;89;p35">
            <a:extLst>
              <a:ext uri="{FF2B5EF4-FFF2-40B4-BE49-F238E27FC236}">
                <a16:creationId xmlns:a16="http://schemas.microsoft.com/office/drawing/2014/main" id="{CF7EF8D9-9AF8-4274-8206-A616DE723D43}"/>
              </a:ext>
            </a:extLst>
          </p:cNvPr>
          <p:cNvSpPr txBox="1"/>
          <p:nvPr/>
        </p:nvSpPr>
        <p:spPr>
          <a:xfrm>
            <a:off x="1576421" y="682744"/>
            <a:ext cx="9150872" cy="526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3300" b="1" kern="0">
                <a:solidFill>
                  <a:srgbClr val="3F3F3F"/>
                </a:solidFill>
                <a:latin typeface="Bebas Neue" panose="020B0606020202050201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1100" kern="0">
              <a:solidFill>
                <a:srgbClr val="000000"/>
              </a:solidFill>
              <a:latin typeface="Bebas Neue" panose="020B0606020202050201" pitchFamily="34" charset="0"/>
              <a:cs typeface="Arial"/>
              <a:sym typeface="Arial"/>
            </a:endParaRPr>
          </a:p>
        </p:txBody>
      </p:sp>
      <p:sp>
        <p:nvSpPr>
          <p:cNvPr id="60" name="Google Shape;90;p35">
            <a:extLst>
              <a:ext uri="{FF2B5EF4-FFF2-40B4-BE49-F238E27FC236}">
                <a16:creationId xmlns:a16="http://schemas.microsoft.com/office/drawing/2014/main" id="{BC1BA855-FDAE-4BCF-AF50-DA287020CEC6}"/>
              </a:ext>
            </a:extLst>
          </p:cNvPr>
          <p:cNvSpPr txBox="1"/>
          <p:nvPr/>
        </p:nvSpPr>
        <p:spPr>
          <a:xfrm>
            <a:off x="879231" y="4167071"/>
            <a:ext cx="2142155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595959"/>
              </a:buClr>
              <a:buSzPts val="900"/>
              <a:buFont typeface="Inter"/>
              <a:buNone/>
            </a:pPr>
            <a:r>
              <a:rPr lang="id" sz="12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“Lorem ipsum dolor sit amet, consectetur</a:t>
            </a:r>
            <a:endParaRPr sz="1200" i="1" kern="0" dirty="0">
              <a:solidFill>
                <a:srgbClr val="595959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61" name="Google Shape;91;p35">
            <a:extLst>
              <a:ext uri="{FF2B5EF4-FFF2-40B4-BE49-F238E27FC236}">
                <a16:creationId xmlns:a16="http://schemas.microsoft.com/office/drawing/2014/main" id="{CFE0C6A7-BF29-457E-BD33-565FA8E49CE8}"/>
              </a:ext>
            </a:extLst>
          </p:cNvPr>
          <p:cNvSpPr txBox="1"/>
          <p:nvPr/>
        </p:nvSpPr>
        <p:spPr>
          <a:xfrm>
            <a:off x="879232" y="2033988"/>
            <a:ext cx="2142155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0F4242"/>
              </a:buClr>
              <a:buSzPts val="1400"/>
              <a:buFont typeface="Inter"/>
              <a:buNone/>
            </a:pPr>
            <a:r>
              <a:rPr lang="en-US" sz="2400" dirty="0">
                <a:solidFill>
                  <a:srgbClr val="603F26"/>
                </a:solidFill>
                <a:latin typeface="Bebas Neue" panose="020B0606020202050201" pitchFamily="34" charset="0"/>
              </a:rPr>
              <a:t>Aurelia</a:t>
            </a:r>
            <a:endParaRPr sz="3200" b="1" kern="0" dirty="0">
              <a:solidFill>
                <a:srgbClr val="603F26"/>
              </a:solidFill>
              <a:latin typeface="Bebas Neue" panose="020B0606020202050201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62" name="Google Shape;92;p35">
            <a:extLst>
              <a:ext uri="{FF2B5EF4-FFF2-40B4-BE49-F238E27FC236}">
                <a16:creationId xmlns:a16="http://schemas.microsoft.com/office/drawing/2014/main" id="{239269FD-394C-4E12-95DC-777DE6D7E1A2}"/>
              </a:ext>
            </a:extLst>
          </p:cNvPr>
          <p:cNvSpPr txBox="1"/>
          <p:nvPr/>
        </p:nvSpPr>
        <p:spPr>
          <a:xfrm>
            <a:off x="3659873" y="4167071"/>
            <a:ext cx="2142155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595959"/>
              </a:buClr>
              <a:buSzPts val="900"/>
              <a:buFont typeface="Inter"/>
              <a:buNone/>
            </a:pPr>
            <a:r>
              <a:rPr lang="id" sz="1200" i="1" kern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“Lorem ipsum dolor sit amet, consectetur</a:t>
            </a:r>
            <a:endParaRPr sz="1200" i="1" kern="0">
              <a:solidFill>
                <a:srgbClr val="595959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63" name="Google Shape;93;p35">
            <a:extLst>
              <a:ext uri="{FF2B5EF4-FFF2-40B4-BE49-F238E27FC236}">
                <a16:creationId xmlns:a16="http://schemas.microsoft.com/office/drawing/2014/main" id="{E07B6B6C-7E58-4D59-9414-49F795EBB28D}"/>
              </a:ext>
            </a:extLst>
          </p:cNvPr>
          <p:cNvSpPr txBox="1"/>
          <p:nvPr/>
        </p:nvSpPr>
        <p:spPr>
          <a:xfrm>
            <a:off x="6463288" y="4167071"/>
            <a:ext cx="2142155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595959"/>
              </a:buClr>
              <a:buSzPts val="900"/>
              <a:buFont typeface="Inter"/>
              <a:buNone/>
            </a:pPr>
            <a:r>
              <a:rPr lang="id" sz="1200" i="1" kern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“Lorem ipsum dolor sit amet, consectetur</a:t>
            </a:r>
            <a:endParaRPr sz="1200" i="1" kern="0">
              <a:solidFill>
                <a:srgbClr val="595959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64" name="Google Shape;94;p35">
            <a:extLst>
              <a:ext uri="{FF2B5EF4-FFF2-40B4-BE49-F238E27FC236}">
                <a16:creationId xmlns:a16="http://schemas.microsoft.com/office/drawing/2014/main" id="{D288AF27-95BC-498F-B3AF-713D5C46B0BA}"/>
              </a:ext>
            </a:extLst>
          </p:cNvPr>
          <p:cNvSpPr txBox="1"/>
          <p:nvPr/>
        </p:nvSpPr>
        <p:spPr>
          <a:xfrm>
            <a:off x="9249745" y="4167071"/>
            <a:ext cx="2142155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595959"/>
              </a:buClr>
              <a:buSzPts val="900"/>
              <a:buFont typeface="Inter"/>
              <a:buNone/>
            </a:pPr>
            <a:r>
              <a:rPr lang="id" sz="1200" i="1" kern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“Lorem ipsum dolor sit amet, consectetur</a:t>
            </a:r>
            <a:endParaRPr sz="1200" i="1" kern="0">
              <a:solidFill>
                <a:srgbClr val="595959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65" name="Google Shape;95;p35">
            <a:extLst>
              <a:ext uri="{FF2B5EF4-FFF2-40B4-BE49-F238E27FC236}">
                <a16:creationId xmlns:a16="http://schemas.microsoft.com/office/drawing/2014/main" id="{1F69D32C-73A6-4383-AD7B-A5F36FBDC27F}"/>
              </a:ext>
            </a:extLst>
          </p:cNvPr>
          <p:cNvSpPr txBox="1"/>
          <p:nvPr/>
        </p:nvSpPr>
        <p:spPr>
          <a:xfrm>
            <a:off x="3659873" y="2033988"/>
            <a:ext cx="2142155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F0B00A"/>
              </a:buClr>
              <a:buSzPts val="1400"/>
              <a:buFont typeface="Inter"/>
              <a:buNone/>
            </a:pPr>
            <a:r>
              <a:rPr lang="en-US" sz="2400" dirty="0">
                <a:solidFill>
                  <a:srgbClr val="6C4E31"/>
                </a:solidFill>
                <a:latin typeface="Bebas Neue" panose="020B0606020202050201" pitchFamily="34" charset="0"/>
              </a:rPr>
              <a:t>Zahra</a:t>
            </a:r>
            <a:endParaRPr sz="3200" b="1" kern="0" dirty="0">
              <a:solidFill>
                <a:srgbClr val="6C4E31"/>
              </a:solidFill>
              <a:latin typeface="Bebas Neue" panose="020B0606020202050201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66" name="Google Shape;96;p35">
            <a:extLst>
              <a:ext uri="{FF2B5EF4-FFF2-40B4-BE49-F238E27FC236}">
                <a16:creationId xmlns:a16="http://schemas.microsoft.com/office/drawing/2014/main" id="{43BFDBD5-DB84-46D1-9CA2-E839FF6958ED}"/>
              </a:ext>
            </a:extLst>
          </p:cNvPr>
          <p:cNvSpPr txBox="1"/>
          <p:nvPr/>
        </p:nvSpPr>
        <p:spPr>
          <a:xfrm>
            <a:off x="6463288" y="2033988"/>
            <a:ext cx="2142155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BF5C06"/>
              </a:buClr>
              <a:buSzPts val="1400"/>
              <a:buFont typeface="Inter"/>
              <a:buNone/>
            </a:pPr>
            <a:r>
              <a:rPr lang="en-US" sz="2400" dirty="0" err="1">
                <a:solidFill>
                  <a:srgbClr val="FFDBB5"/>
                </a:solidFill>
                <a:latin typeface="Bebas Neue" panose="020B0606020202050201" pitchFamily="34" charset="0"/>
              </a:rPr>
              <a:t>Almeira</a:t>
            </a:r>
            <a:endParaRPr sz="3200" b="1" kern="0" dirty="0">
              <a:solidFill>
                <a:srgbClr val="FFDBB5"/>
              </a:solidFill>
              <a:latin typeface="Bebas Neue" panose="020B0606020202050201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67" name="Google Shape;97;p35">
            <a:extLst>
              <a:ext uri="{FF2B5EF4-FFF2-40B4-BE49-F238E27FC236}">
                <a16:creationId xmlns:a16="http://schemas.microsoft.com/office/drawing/2014/main" id="{3C1144A3-FA76-4768-A1D6-F60918D3BD79}"/>
              </a:ext>
            </a:extLst>
          </p:cNvPr>
          <p:cNvSpPr txBox="1"/>
          <p:nvPr/>
        </p:nvSpPr>
        <p:spPr>
          <a:xfrm>
            <a:off x="9249745" y="2033988"/>
            <a:ext cx="2142155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buClr>
                <a:srgbClr val="DA7C05"/>
              </a:buClr>
              <a:buSzPts val="1400"/>
              <a:buFont typeface="Inter"/>
              <a:buNone/>
            </a:pPr>
            <a:r>
              <a:rPr lang="id" sz="2400" b="1" kern="0" dirty="0">
                <a:solidFill>
                  <a:srgbClr val="FF6500"/>
                </a:solidFill>
                <a:latin typeface="Bebas Neue" panose="020B0606020202050201" pitchFamily="34" charset="0"/>
                <a:ea typeface="Inter"/>
                <a:cs typeface="Inter"/>
                <a:sym typeface="Inter"/>
              </a:rPr>
              <a:t>Rosee</a:t>
            </a:r>
            <a:endParaRPr sz="3200" b="1" kern="0" dirty="0">
              <a:solidFill>
                <a:srgbClr val="FF6500"/>
              </a:solidFill>
              <a:latin typeface="Bebas Neue" panose="020B0606020202050201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68" name="Google Shape;98;p35">
            <a:extLst>
              <a:ext uri="{FF2B5EF4-FFF2-40B4-BE49-F238E27FC236}">
                <a16:creationId xmlns:a16="http://schemas.microsoft.com/office/drawing/2014/main" id="{CB589B32-A6F2-4988-8B90-161B8BD07312}"/>
              </a:ext>
            </a:extLst>
          </p:cNvPr>
          <p:cNvSpPr txBox="1"/>
          <p:nvPr/>
        </p:nvSpPr>
        <p:spPr>
          <a:xfrm>
            <a:off x="2077012" y="1370103"/>
            <a:ext cx="8154816" cy="30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 dirty="0">
                <a:solidFill>
                  <a:srgbClr val="7F7F7F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 dirty="0">
              <a:solidFill>
                <a:srgbClr val="7F7F7F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70" name="Google Shape;100;p35">
            <a:extLst>
              <a:ext uri="{FF2B5EF4-FFF2-40B4-BE49-F238E27FC236}">
                <a16:creationId xmlns:a16="http://schemas.microsoft.com/office/drawing/2014/main" id="{7831018F-1F14-4396-8CA4-9E050E021478}"/>
              </a:ext>
            </a:extLst>
          </p:cNvPr>
          <p:cNvSpPr/>
          <p:nvPr/>
        </p:nvSpPr>
        <p:spPr>
          <a:xfrm>
            <a:off x="1447379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1" name="Google Shape;101;p35">
            <a:extLst>
              <a:ext uri="{FF2B5EF4-FFF2-40B4-BE49-F238E27FC236}">
                <a16:creationId xmlns:a16="http://schemas.microsoft.com/office/drawing/2014/main" id="{7628EB4E-A9F9-4F53-AB26-EE297D65ED9C}"/>
              </a:ext>
            </a:extLst>
          </p:cNvPr>
          <p:cNvSpPr/>
          <p:nvPr/>
        </p:nvSpPr>
        <p:spPr>
          <a:xfrm>
            <a:off x="1682636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2" name="Google Shape;102;p35">
            <a:extLst>
              <a:ext uri="{FF2B5EF4-FFF2-40B4-BE49-F238E27FC236}">
                <a16:creationId xmlns:a16="http://schemas.microsoft.com/office/drawing/2014/main" id="{8DC76E8A-9A35-462E-868D-1213D3918AD8}"/>
              </a:ext>
            </a:extLst>
          </p:cNvPr>
          <p:cNvSpPr/>
          <p:nvPr/>
        </p:nvSpPr>
        <p:spPr>
          <a:xfrm>
            <a:off x="1917892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3" name="Google Shape;103;p35">
            <a:extLst>
              <a:ext uri="{FF2B5EF4-FFF2-40B4-BE49-F238E27FC236}">
                <a16:creationId xmlns:a16="http://schemas.microsoft.com/office/drawing/2014/main" id="{FD21701E-9404-48CB-8CEF-F88B7D4CFC63}"/>
              </a:ext>
            </a:extLst>
          </p:cNvPr>
          <p:cNvSpPr/>
          <p:nvPr/>
        </p:nvSpPr>
        <p:spPr>
          <a:xfrm>
            <a:off x="2153149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4" name="Google Shape;104;p35">
            <a:extLst>
              <a:ext uri="{FF2B5EF4-FFF2-40B4-BE49-F238E27FC236}">
                <a16:creationId xmlns:a16="http://schemas.microsoft.com/office/drawing/2014/main" id="{B63147B7-A15E-4157-BFFC-CD685BDE2C37}"/>
              </a:ext>
            </a:extLst>
          </p:cNvPr>
          <p:cNvSpPr/>
          <p:nvPr/>
        </p:nvSpPr>
        <p:spPr>
          <a:xfrm>
            <a:off x="2388404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5" name="Google Shape;105;p35">
            <a:extLst>
              <a:ext uri="{FF2B5EF4-FFF2-40B4-BE49-F238E27FC236}">
                <a16:creationId xmlns:a16="http://schemas.microsoft.com/office/drawing/2014/main" id="{20E459AE-13D6-4917-A941-0699F0641AF2}"/>
              </a:ext>
            </a:extLst>
          </p:cNvPr>
          <p:cNvSpPr/>
          <p:nvPr/>
        </p:nvSpPr>
        <p:spPr>
          <a:xfrm>
            <a:off x="3788652" y="4937195"/>
            <a:ext cx="1901340" cy="549204"/>
          </a:xfrm>
          <a:prstGeom prst="roundRect">
            <a:avLst>
              <a:gd name="adj" fmla="val 50000"/>
            </a:avLst>
          </a:prstGeom>
          <a:solidFill>
            <a:srgbClr val="6C4E31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7" name="Google Shape;107;p35">
            <a:extLst>
              <a:ext uri="{FF2B5EF4-FFF2-40B4-BE49-F238E27FC236}">
                <a16:creationId xmlns:a16="http://schemas.microsoft.com/office/drawing/2014/main" id="{DCEB2082-67CE-4908-B38E-2EC7BAD6E4E1}"/>
              </a:ext>
            </a:extLst>
          </p:cNvPr>
          <p:cNvSpPr/>
          <p:nvPr/>
        </p:nvSpPr>
        <p:spPr>
          <a:xfrm>
            <a:off x="4178333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8" name="Google Shape;108;p35">
            <a:extLst>
              <a:ext uri="{FF2B5EF4-FFF2-40B4-BE49-F238E27FC236}">
                <a16:creationId xmlns:a16="http://schemas.microsoft.com/office/drawing/2014/main" id="{C6A4AAB6-2B17-408F-AEB7-361924676471}"/>
              </a:ext>
            </a:extLst>
          </p:cNvPr>
          <p:cNvSpPr/>
          <p:nvPr/>
        </p:nvSpPr>
        <p:spPr>
          <a:xfrm>
            <a:off x="4413589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9" name="Google Shape;109;p35">
            <a:extLst>
              <a:ext uri="{FF2B5EF4-FFF2-40B4-BE49-F238E27FC236}">
                <a16:creationId xmlns:a16="http://schemas.microsoft.com/office/drawing/2014/main" id="{8FBD50B1-FE9E-467A-9E74-54D630D03E2E}"/>
              </a:ext>
            </a:extLst>
          </p:cNvPr>
          <p:cNvSpPr/>
          <p:nvPr/>
        </p:nvSpPr>
        <p:spPr>
          <a:xfrm>
            <a:off x="4648846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0" name="Google Shape;110;p35">
            <a:extLst>
              <a:ext uri="{FF2B5EF4-FFF2-40B4-BE49-F238E27FC236}">
                <a16:creationId xmlns:a16="http://schemas.microsoft.com/office/drawing/2014/main" id="{5E692171-18C5-491A-AFD9-1F46A6AA7423}"/>
              </a:ext>
            </a:extLst>
          </p:cNvPr>
          <p:cNvSpPr/>
          <p:nvPr/>
        </p:nvSpPr>
        <p:spPr>
          <a:xfrm>
            <a:off x="4884102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1" name="Google Shape;111;p35">
            <a:extLst>
              <a:ext uri="{FF2B5EF4-FFF2-40B4-BE49-F238E27FC236}">
                <a16:creationId xmlns:a16="http://schemas.microsoft.com/office/drawing/2014/main" id="{E02827F3-8E93-443E-A0F9-A32459D8251A}"/>
              </a:ext>
            </a:extLst>
          </p:cNvPr>
          <p:cNvSpPr/>
          <p:nvPr/>
        </p:nvSpPr>
        <p:spPr>
          <a:xfrm>
            <a:off x="5119358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2" name="Google Shape;112;p35">
            <a:extLst>
              <a:ext uri="{FF2B5EF4-FFF2-40B4-BE49-F238E27FC236}">
                <a16:creationId xmlns:a16="http://schemas.microsoft.com/office/drawing/2014/main" id="{FF617F8C-39D1-4CEB-8799-FA8CB054A5A8}"/>
              </a:ext>
            </a:extLst>
          </p:cNvPr>
          <p:cNvSpPr/>
          <p:nvPr/>
        </p:nvSpPr>
        <p:spPr>
          <a:xfrm>
            <a:off x="6618851" y="4937195"/>
            <a:ext cx="1901339" cy="549204"/>
          </a:xfrm>
          <a:prstGeom prst="roundRect">
            <a:avLst>
              <a:gd name="adj" fmla="val 50000"/>
            </a:avLst>
          </a:prstGeom>
          <a:solidFill>
            <a:srgbClr val="FFDBB5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4" name="Google Shape;114;p35">
            <a:extLst>
              <a:ext uri="{FF2B5EF4-FFF2-40B4-BE49-F238E27FC236}">
                <a16:creationId xmlns:a16="http://schemas.microsoft.com/office/drawing/2014/main" id="{1DAC7C05-18EC-4BAD-9BC8-36C46E86931E}"/>
              </a:ext>
            </a:extLst>
          </p:cNvPr>
          <p:cNvSpPr/>
          <p:nvPr/>
        </p:nvSpPr>
        <p:spPr>
          <a:xfrm>
            <a:off x="7008532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5" name="Google Shape;115;p35">
            <a:extLst>
              <a:ext uri="{FF2B5EF4-FFF2-40B4-BE49-F238E27FC236}">
                <a16:creationId xmlns:a16="http://schemas.microsoft.com/office/drawing/2014/main" id="{601A933B-FDF6-47E2-A734-066CEE197656}"/>
              </a:ext>
            </a:extLst>
          </p:cNvPr>
          <p:cNvSpPr/>
          <p:nvPr/>
        </p:nvSpPr>
        <p:spPr>
          <a:xfrm>
            <a:off x="7243788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6" name="Google Shape;116;p35">
            <a:extLst>
              <a:ext uri="{FF2B5EF4-FFF2-40B4-BE49-F238E27FC236}">
                <a16:creationId xmlns:a16="http://schemas.microsoft.com/office/drawing/2014/main" id="{14189B1B-A440-4D8D-A4D9-AA8B4CB80810}"/>
              </a:ext>
            </a:extLst>
          </p:cNvPr>
          <p:cNvSpPr/>
          <p:nvPr/>
        </p:nvSpPr>
        <p:spPr>
          <a:xfrm>
            <a:off x="7479045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7" name="Google Shape;117;p35">
            <a:extLst>
              <a:ext uri="{FF2B5EF4-FFF2-40B4-BE49-F238E27FC236}">
                <a16:creationId xmlns:a16="http://schemas.microsoft.com/office/drawing/2014/main" id="{EAB92DE0-2DC6-4AB4-9110-1DF52BFA40CD}"/>
              </a:ext>
            </a:extLst>
          </p:cNvPr>
          <p:cNvSpPr/>
          <p:nvPr/>
        </p:nvSpPr>
        <p:spPr>
          <a:xfrm>
            <a:off x="7714301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8" name="Google Shape;118;p35">
            <a:extLst>
              <a:ext uri="{FF2B5EF4-FFF2-40B4-BE49-F238E27FC236}">
                <a16:creationId xmlns:a16="http://schemas.microsoft.com/office/drawing/2014/main" id="{429AC017-535B-467F-A517-B17CADE34243}"/>
              </a:ext>
            </a:extLst>
          </p:cNvPr>
          <p:cNvSpPr/>
          <p:nvPr/>
        </p:nvSpPr>
        <p:spPr>
          <a:xfrm>
            <a:off x="7949556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89" name="Google Shape;119;p35">
            <a:extLst>
              <a:ext uri="{FF2B5EF4-FFF2-40B4-BE49-F238E27FC236}">
                <a16:creationId xmlns:a16="http://schemas.microsoft.com/office/drawing/2014/main" id="{55838409-5563-4944-ACB8-EA415DE187DF}"/>
              </a:ext>
            </a:extLst>
          </p:cNvPr>
          <p:cNvSpPr/>
          <p:nvPr/>
        </p:nvSpPr>
        <p:spPr>
          <a:xfrm>
            <a:off x="9349804" y="4937195"/>
            <a:ext cx="1901340" cy="549204"/>
          </a:xfrm>
          <a:prstGeom prst="roundRect">
            <a:avLst>
              <a:gd name="adj" fmla="val 50000"/>
            </a:avLst>
          </a:prstGeom>
          <a:solidFill>
            <a:srgbClr val="FF6500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91" name="Google Shape;121;p35">
            <a:extLst>
              <a:ext uri="{FF2B5EF4-FFF2-40B4-BE49-F238E27FC236}">
                <a16:creationId xmlns:a16="http://schemas.microsoft.com/office/drawing/2014/main" id="{DE862A48-4478-4FAA-88D2-4D500BA715B3}"/>
              </a:ext>
            </a:extLst>
          </p:cNvPr>
          <p:cNvSpPr/>
          <p:nvPr/>
        </p:nvSpPr>
        <p:spPr>
          <a:xfrm>
            <a:off x="9739485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92" name="Google Shape;122;p35">
            <a:extLst>
              <a:ext uri="{FF2B5EF4-FFF2-40B4-BE49-F238E27FC236}">
                <a16:creationId xmlns:a16="http://schemas.microsoft.com/office/drawing/2014/main" id="{E43AE12E-1AAB-4DAB-AB7A-7F446CDBCFA1}"/>
              </a:ext>
            </a:extLst>
          </p:cNvPr>
          <p:cNvSpPr/>
          <p:nvPr/>
        </p:nvSpPr>
        <p:spPr>
          <a:xfrm>
            <a:off x="9974742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93" name="Google Shape;123;p35">
            <a:extLst>
              <a:ext uri="{FF2B5EF4-FFF2-40B4-BE49-F238E27FC236}">
                <a16:creationId xmlns:a16="http://schemas.microsoft.com/office/drawing/2014/main" id="{8BE160E9-FE91-440D-AB86-B4FEC298DD7B}"/>
              </a:ext>
            </a:extLst>
          </p:cNvPr>
          <p:cNvSpPr/>
          <p:nvPr/>
        </p:nvSpPr>
        <p:spPr>
          <a:xfrm>
            <a:off x="10209998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94" name="Google Shape;124;p35">
            <a:extLst>
              <a:ext uri="{FF2B5EF4-FFF2-40B4-BE49-F238E27FC236}">
                <a16:creationId xmlns:a16="http://schemas.microsoft.com/office/drawing/2014/main" id="{0772848D-7E42-47CA-BC43-84111F82EC91}"/>
              </a:ext>
            </a:extLst>
          </p:cNvPr>
          <p:cNvSpPr/>
          <p:nvPr/>
        </p:nvSpPr>
        <p:spPr>
          <a:xfrm>
            <a:off x="10445255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95" name="Google Shape;125;p35">
            <a:extLst>
              <a:ext uri="{FF2B5EF4-FFF2-40B4-BE49-F238E27FC236}">
                <a16:creationId xmlns:a16="http://schemas.microsoft.com/office/drawing/2014/main" id="{F15F2FF7-AA31-438F-A03B-E2CCED4EDA7F}"/>
              </a:ext>
            </a:extLst>
          </p:cNvPr>
          <p:cNvSpPr/>
          <p:nvPr/>
        </p:nvSpPr>
        <p:spPr>
          <a:xfrm>
            <a:off x="10680510" y="5124955"/>
            <a:ext cx="180955" cy="166827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10799" y="17314"/>
                </a:moveTo>
                <a:lnTo>
                  <a:pt x="4124" y="21600"/>
                </a:lnTo>
                <a:lnTo>
                  <a:pt x="5939" y="13600"/>
                </a:lnTo>
                <a:lnTo>
                  <a:pt x="0" y="8251"/>
                </a:lnTo>
                <a:lnTo>
                  <a:pt x="7796" y="7594"/>
                </a:lnTo>
                <a:lnTo>
                  <a:pt x="10799" y="0"/>
                </a:lnTo>
                <a:lnTo>
                  <a:pt x="13803" y="7594"/>
                </a:lnTo>
                <a:lnTo>
                  <a:pt x="21600" y="8251"/>
                </a:lnTo>
                <a:lnTo>
                  <a:pt x="15660" y="13600"/>
                </a:lnTo>
                <a:lnTo>
                  <a:pt x="17474" y="21600"/>
                </a:lnTo>
                <a:close/>
              </a:path>
            </a:pathLst>
          </a:custGeom>
          <a:noFill/>
          <a:ln w="12700" cap="flat" cmpd="sng">
            <a:solidFill>
              <a:srgbClr val="FFFFFF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34275" tIns="34275" rIns="34275" bIns="3427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pic>
        <p:nvPicPr>
          <p:cNvPr id="96" name="Google Shape;126;p35">
            <a:extLst>
              <a:ext uri="{FF2B5EF4-FFF2-40B4-BE49-F238E27FC236}">
                <a16:creationId xmlns:a16="http://schemas.microsoft.com/office/drawing/2014/main" id="{91152DAC-09ED-480F-BDAC-CE54EAB8D4D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1218341" y="2569619"/>
            <a:ext cx="1463935" cy="1463040"/>
          </a:xfrm>
          <a:prstGeom prst="ellipse">
            <a:avLst/>
          </a:prstGeom>
          <a:noFill/>
          <a:ln>
            <a:solidFill>
              <a:srgbClr val="603F26"/>
            </a:solidFill>
          </a:ln>
        </p:spPr>
      </p:pic>
      <p:pic>
        <p:nvPicPr>
          <p:cNvPr id="97" name="Google Shape;127;p35">
            <a:extLst>
              <a:ext uri="{FF2B5EF4-FFF2-40B4-BE49-F238E27FC236}">
                <a16:creationId xmlns:a16="http://schemas.microsoft.com/office/drawing/2014/main" id="{EF705661-2356-4940-B1E5-B9A04708F5E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4004797" y="2569619"/>
            <a:ext cx="1463935" cy="1463040"/>
          </a:xfrm>
          <a:prstGeom prst="ellipse">
            <a:avLst/>
          </a:prstGeom>
          <a:noFill/>
          <a:ln>
            <a:solidFill>
              <a:srgbClr val="6C4E31"/>
            </a:solidFill>
          </a:ln>
        </p:spPr>
      </p:pic>
      <p:pic>
        <p:nvPicPr>
          <p:cNvPr id="98" name="Google Shape;128;p35">
            <a:extLst>
              <a:ext uri="{FF2B5EF4-FFF2-40B4-BE49-F238E27FC236}">
                <a16:creationId xmlns:a16="http://schemas.microsoft.com/office/drawing/2014/main" id="{9B1C70C3-41F7-47DB-9C0E-144E1B6108F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6802398" y="2569619"/>
            <a:ext cx="1463935" cy="1463040"/>
          </a:xfrm>
          <a:prstGeom prst="ellipse">
            <a:avLst/>
          </a:prstGeom>
          <a:noFill/>
          <a:ln>
            <a:solidFill>
              <a:srgbClr val="FFDDAE"/>
            </a:solidFill>
          </a:ln>
        </p:spPr>
      </p:pic>
      <p:pic>
        <p:nvPicPr>
          <p:cNvPr id="99" name="Google Shape;129;p35">
            <a:extLst>
              <a:ext uri="{FF2B5EF4-FFF2-40B4-BE49-F238E27FC236}">
                <a16:creationId xmlns:a16="http://schemas.microsoft.com/office/drawing/2014/main" id="{2313C37B-90E2-4C34-BBDA-F81649D3E49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9588856" y="2569619"/>
            <a:ext cx="1463935" cy="1463040"/>
          </a:xfrm>
          <a:prstGeom prst="ellipse">
            <a:avLst/>
          </a:prstGeom>
          <a:noFill/>
          <a:ln>
            <a:solidFill>
              <a:srgbClr val="FF6500"/>
            </a:solidFill>
          </a:ln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F3B198D6-6A36-48BD-BF69-BDCC19A8B9F1}"/>
              </a:ext>
            </a:extLst>
          </p:cNvPr>
          <p:cNvGrpSpPr/>
          <p:nvPr/>
        </p:nvGrpSpPr>
        <p:grpSpPr>
          <a:xfrm>
            <a:off x="9806213" y="2534449"/>
            <a:ext cx="1058862" cy="1376363"/>
            <a:chOff x="7775576" y="2366963"/>
            <a:chExt cx="1058862" cy="1376363"/>
          </a:xfrm>
        </p:grpSpPr>
        <p:sp>
          <p:nvSpPr>
            <p:cNvPr id="41" name="Freeform 98">
              <a:extLst>
                <a:ext uri="{FF2B5EF4-FFF2-40B4-BE49-F238E27FC236}">
                  <a16:creationId xmlns:a16="http://schemas.microsoft.com/office/drawing/2014/main" id="{92DFD0C1-A222-444E-8609-FAF2BAF96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5576" y="2995613"/>
              <a:ext cx="160338" cy="327025"/>
            </a:xfrm>
            <a:custGeom>
              <a:avLst/>
              <a:gdLst>
                <a:gd name="T0" fmla="*/ 32 w 38"/>
                <a:gd name="T1" fmla="*/ 23 h 77"/>
                <a:gd name="T2" fmla="*/ 11 w 38"/>
                <a:gd name="T3" fmla="*/ 63 h 77"/>
                <a:gd name="T4" fmla="*/ 38 w 38"/>
                <a:gd name="T5" fmla="*/ 5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77">
                  <a:moveTo>
                    <a:pt x="32" y="23"/>
                  </a:moveTo>
                  <a:cubicBezTo>
                    <a:pt x="8" y="0"/>
                    <a:pt x="0" y="48"/>
                    <a:pt x="11" y="63"/>
                  </a:cubicBezTo>
                  <a:cubicBezTo>
                    <a:pt x="19" y="77"/>
                    <a:pt x="36" y="77"/>
                    <a:pt x="38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9">
              <a:extLst>
                <a:ext uri="{FF2B5EF4-FFF2-40B4-BE49-F238E27FC236}">
                  <a16:creationId xmlns:a16="http://schemas.microsoft.com/office/drawing/2014/main" id="{54739137-AB14-451D-AC67-57F388EB8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3513" y="3046413"/>
              <a:ext cx="160338" cy="266700"/>
            </a:xfrm>
            <a:custGeom>
              <a:avLst/>
              <a:gdLst>
                <a:gd name="T0" fmla="*/ 23 w 38"/>
                <a:gd name="T1" fmla="*/ 63 h 63"/>
                <a:gd name="T2" fmla="*/ 7 w 38"/>
                <a:gd name="T3" fmla="*/ 52 h 63"/>
                <a:gd name="T4" fmla="*/ 11 w 38"/>
                <a:gd name="T5" fmla="*/ 5 h 63"/>
                <a:gd name="T6" fmla="*/ 31 w 38"/>
                <a:gd name="T7" fmla="*/ 9 h 63"/>
                <a:gd name="T8" fmla="*/ 29 w 38"/>
                <a:gd name="T9" fmla="*/ 12 h 63"/>
                <a:gd name="T10" fmla="*/ 13 w 38"/>
                <a:gd name="T11" fmla="*/ 8 h 63"/>
                <a:gd name="T12" fmla="*/ 10 w 38"/>
                <a:gd name="T13" fmla="*/ 50 h 63"/>
                <a:gd name="T14" fmla="*/ 26 w 38"/>
                <a:gd name="T15" fmla="*/ 59 h 63"/>
                <a:gd name="T16" fmla="*/ 34 w 38"/>
                <a:gd name="T17" fmla="*/ 46 h 63"/>
                <a:gd name="T18" fmla="*/ 38 w 38"/>
                <a:gd name="T19" fmla="*/ 46 h 63"/>
                <a:gd name="T20" fmla="*/ 27 w 38"/>
                <a:gd name="T21" fmla="*/ 62 h 63"/>
                <a:gd name="T22" fmla="*/ 23 w 38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63">
                  <a:moveTo>
                    <a:pt x="23" y="63"/>
                  </a:moveTo>
                  <a:cubicBezTo>
                    <a:pt x="17" y="63"/>
                    <a:pt x="11" y="59"/>
                    <a:pt x="7" y="52"/>
                  </a:cubicBezTo>
                  <a:cubicBezTo>
                    <a:pt x="0" y="41"/>
                    <a:pt x="1" y="14"/>
                    <a:pt x="11" y="5"/>
                  </a:cubicBezTo>
                  <a:cubicBezTo>
                    <a:pt x="14" y="3"/>
                    <a:pt x="21" y="0"/>
                    <a:pt x="31" y="9"/>
                  </a:cubicBezTo>
                  <a:cubicBezTo>
                    <a:pt x="29" y="12"/>
                    <a:pt x="29" y="12"/>
                    <a:pt x="29" y="12"/>
                  </a:cubicBezTo>
                  <a:cubicBezTo>
                    <a:pt x="23" y="6"/>
                    <a:pt x="17" y="5"/>
                    <a:pt x="13" y="8"/>
                  </a:cubicBezTo>
                  <a:cubicBezTo>
                    <a:pt x="5" y="16"/>
                    <a:pt x="4" y="41"/>
                    <a:pt x="10" y="50"/>
                  </a:cubicBezTo>
                  <a:cubicBezTo>
                    <a:pt x="14" y="56"/>
                    <a:pt x="21" y="60"/>
                    <a:pt x="26" y="59"/>
                  </a:cubicBezTo>
                  <a:cubicBezTo>
                    <a:pt x="30" y="57"/>
                    <a:pt x="33" y="53"/>
                    <a:pt x="34" y="46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37" y="55"/>
                    <a:pt x="33" y="61"/>
                    <a:pt x="27" y="62"/>
                  </a:cubicBezTo>
                  <a:cubicBezTo>
                    <a:pt x="26" y="63"/>
                    <a:pt x="25" y="63"/>
                    <a:pt x="23" y="6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0">
              <a:extLst>
                <a:ext uri="{FF2B5EF4-FFF2-40B4-BE49-F238E27FC236}">
                  <a16:creationId xmlns:a16="http://schemas.microsoft.com/office/drawing/2014/main" id="{9AF04C55-53D9-43A0-80AD-7C4DF9872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2513" y="2998788"/>
              <a:ext cx="161925" cy="328613"/>
            </a:xfrm>
            <a:custGeom>
              <a:avLst/>
              <a:gdLst>
                <a:gd name="T0" fmla="*/ 6 w 38"/>
                <a:gd name="T1" fmla="*/ 23 h 77"/>
                <a:gd name="T2" fmla="*/ 28 w 38"/>
                <a:gd name="T3" fmla="*/ 63 h 77"/>
                <a:gd name="T4" fmla="*/ 0 w 38"/>
                <a:gd name="T5" fmla="*/ 5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77">
                  <a:moveTo>
                    <a:pt x="6" y="23"/>
                  </a:moveTo>
                  <a:cubicBezTo>
                    <a:pt x="30" y="0"/>
                    <a:pt x="38" y="48"/>
                    <a:pt x="28" y="63"/>
                  </a:cubicBezTo>
                  <a:cubicBezTo>
                    <a:pt x="19" y="77"/>
                    <a:pt x="2" y="77"/>
                    <a:pt x="0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1">
              <a:extLst>
                <a:ext uri="{FF2B5EF4-FFF2-40B4-BE49-F238E27FC236}">
                  <a16:creationId xmlns:a16="http://schemas.microsoft.com/office/drawing/2014/main" id="{DCC2C9FC-2915-43CC-9375-9A2370C51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4576" y="3051176"/>
              <a:ext cx="160338" cy="266700"/>
            </a:xfrm>
            <a:custGeom>
              <a:avLst/>
              <a:gdLst>
                <a:gd name="T0" fmla="*/ 15 w 38"/>
                <a:gd name="T1" fmla="*/ 63 h 63"/>
                <a:gd name="T2" fmla="*/ 11 w 38"/>
                <a:gd name="T3" fmla="*/ 62 h 63"/>
                <a:gd name="T4" fmla="*/ 0 w 38"/>
                <a:gd name="T5" fmla="*/ 46 h 63"/>
                <a:gd name="T6" fmla="*/ 4 w 38"/>
                <a:gd name="T7" fmla="*/ 46 h 63"/>
                <a:gd name="T8" fmla="*/ 12 w 38"/>
                <a:gd name="T9" fmla="*/ 59 h 63"/>
                <a:gd name="T10" fmla="*/ 28 w 38"/>
                <a:gd name="T11" fmla="*/ 50 h 63"/>
                <a:gd name="T12" fmla="*/ 25 w 38"/>
                <a:gd name="T13" fmla="*/ 8 h 63"/>
                <a:gd name="T14" fmla="*/ 9 w 38"/>
                <a:gd name="T15" fmla="*/ 12 h 63"/>
                <a:gd name="T16" fmla="*/ 7 w 38"/>
                <a:gd name="T17" fmla="*/ 9 h 63"/>
                <a:gd name="T18" fmla="*/ 27 w 38"/>
                <a:gd name="T19" fmla="*/ 6 h 63"/>
                <a:gd name="T20" fmla="*/ 31 w 38"/>
                <a:gd name="T21" fmla="*/ 52 h 63"/>
                <a:gd name="T22" fmla="*/ 15 w 38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63">
                  <a:moveTo>
                    <a:pt x="15" y="63"/>
                  </a:moveTo>
                  <a:cubicBezTo>
                    <a:pt x="14" y="63"/>
                    <a:pt x="12" y="63"/>
                    <a:pt x="11" y="62"/>
                  </a:cubicBezTo>
                  <a:cubicBezTo>
                    <a:pt x="5" y="61"/>
                    <a:pt x="1" y="55"/>
                    <a:pt x="0" y="46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5" y="53"/>
                    <a:pt x="8" y="57"/>
                    <a:pt x="12" y="59"/>
                  </a:cubicBezTo>
                  <a:cubicBezTo>
                    <a:pt x="17" y="60"/>
                    <a:pt x="24" y="57"/>
                    <a:pt x="28" y="50"/>
                  </a:cubicBezTo>
                  <a:cubicBezTo>
                    <a:pt x="34" y="41"/>
                    <a:pt x="33" y="16"/>
                    <a:pt x="25" y="8"/>
                  </a:cubicBezTo>
                  <a:cubicBezTo>
                    <a:pt x="21" y="5"/>
                    <a:pt x="15" y="6"/>
                    <a:pt x="9" y="12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17" y="0"/>
                    <a:pt x="24" y="3"/>
                    <a:pt x="27" y="6"/>
                  </a:cubicBezTo>
                  <a:cubicBezTo>
                    <a:pt x="38" y="14"/>
                    <a:pt x="38" y="41"/>
                    <a:pt x="31" y="52"/>
                  </a:cubicBezTo>
                  <a:cubicBezTo>
                    <a:pt x="27" y="59"/>
                    <a:pt x="21" y="63"/>
                    <a:pt x="15" y="6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2">
              <a:extLst>
                <a:ext uri="{FF2B5EF4-FFF2-40B4-BE49-F238E27FC236}">
                  <a16:creationId xmlns:a16="http://schemas.microsoft.com/office/drawing/2014/main" id="{99A49D38-306E-41EA-84FF-ED05DCCD8AA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7813" y="2366963"/>
              <a:ext cx="927100" cy="1376363"/>
            </a:xfrm>
            <a:custGeom>
              <a:avLst/>
              <a:gdLst>
                <a:gd name="T0" fmla="*/ 5 w 219"/>
                <a:gd name="T1" fmla="*/ 196 h 324"/>
                <a:gd name="T2" fmla="*/ 123 w 219"/>
                <a:gd name="T3" fmla="*/ 305 h 324"/>
                <a:gd name="T4" fmla="*/ 173 w 219"/>
                <a:gd name="T5" fmla="*/ 60 h 324"/>
                <a:gd name="T6" fmla="*/ 20 w 219"/>
                <a:gd name="T7" fmla="*/ 87 h 324"/>
                <a:gd name="T8" fmla="*/ 5 w 219"/>
                <a:gd name="T9" fmla="*/ 19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" h="324">
                  <a:moveTo>
                    <a:pt x="5" y="196"/>
                  </a:moveTo>
                  <a:cubicBezTo>
                    <a:pt x="7" y="253"/>
                    <a:pt x="60" y="324"/>
                    <a:pt x="123" y="305"/>
                  </a:cubicBezTo>
                  <a:cubicBezTo>
                    <a:pt x="213" y="278"/>
                    <a:pt x="219" y="123"/>
                    <a:pt x="173" y="60"/>
                  </a:cubicBezTo>
                  <a:cubicBezTo>
                    <a:pt x="129" y="0"/>
                    <a:pt x="44" y="26"/>
                    <a:pt x="20" y="87"/>
                  </a:cubicBezTo>
                  <a:cubicBezTo>
                    <a:pt x="8" y="117"/>
                    <a:pt x="0" y="171"/>
                    <a:pt x="5" y="19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3">
              <a:extLst>
                <a:ext uri="{FF2B5EF4-FFF2-40B4-BE49-F238E27FC236}">
                  <a16:creationId xmlns:a16="http://schemas.microsoft.com/office/drawing/2014/main" id="{15B3CE77-F004-406A-92C8-8F760D280D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89876" y="2468563"/>
              <a:ext cx="906463" cy="1214438"/>
            </a:xfrm>
            <a:custGeom>
              <a:avLst/>
              <a:gdLst>
                <a:gd name="T0" fmla="*/ 104 w 214"/>
                <a:gd name="T1" fmla="*/ 286 h 286"/>
                <a:gd name="T2" fmla="*/ 104 w 214"/>
                <a:gd name="T3" fmla="*/ 286 h 286"/>
                <a:gd name="T4" fmla="*/ 5 w 214"/>
                <a:gd name="T5" fmla="*/ 172 h 286"/>
                <a:gd name="T6" fmla="*/ 20 w 214"/>
                <a:gd name="T7" fmla="*/ 62 h 286"/>
                <a:gd name="T8" fmla="*/ 110 w 214"/>
                <a:gd name="T9" fmla="*/ 0 h 286"/>
                <a:gd name="T10" fmla="*/ 176 w 214"/>
                <a:gd name="T11" fmla="*/ 35 h 286"/>
                <a:gd name="T12" fmla="*/ 195 w 214"/>
                <a:gd name="T13" fmla="*/ 208 h 286"/>
                <a:gd name="T14" fmla="*/ 125 w 214"/>
                <a:gd name="T15" fmla="*/ 283 h 286"/>
                <a:gd name="T16" fmla="*/ 104 w 214"/>
                <a:gd name="T17" fmla="*/ 286 h 286"/>
                <a:gd name="T18" fmla="*/ 110 w 214"/>
                <a:gd name="T19" fmla="*/ 4 h 286"/>
                <a:gd name="T20" fmla="*/ 24 w 214"/>
                <a:gd name="T21" fmla="*/ 64 h 286"/>
                <a:gd name="T22" fmla="*/ 9 w 214"/>
                <a:gd name="T23" fmla="*/ 172 h 286"/>
                <a:gd name="T24" fmla="*/ 104 w 214"/>
                <a:gd name="T25" fmla="*/ 282 h 286"/>
                <a:gd name="T26" fmla="*/ 104 w 214"/>
                <a:gd name="T27" fmla="*/ 282 h 286"/>
                <a:gd name="T28" fmla="*/ 124 w 214"/>
                <a:gd name="T29" fmla="*/ 279 h 286"/>
                <a:gd name="T30" fmla="*/ 191 w 214"/>
                <a:gd name="T31" fmla="*/ 206 h 286"/>
                <a:gd name="T32" fmla="*/ 173 w 214"/>
                <a:gd name="T33" fmla="*/ 37 h 286"/>
                <a:gd name="T34" fmla="*/ 110 w 214"/>
                <a:gd name="T35" fmla="*/ 4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4" h="286">
                  <a:moveTo>
                    <a:pt x="104" y="286"/>
                  </a:moveTo>
                  <a:cubicBezTo>
                    <a:pt x="104" y="286"/>
                    <a:pt x="104" y="286"/>
                    <a:pt x="104" y="286"/>
                  </a:cubicBezTo>
                  <a:cubicBezTo>
                    <a:pt x="50" y="286"/>
                    <a:pt x="7" y="225"/>
                    <a:pt x="5" y="172"/>
                  </a:cubicBezTo>
                  <a:cubicBezTo>
                    <a:pt x="0" y="147"/>
                    <a:pt x="8" y="93"/>
                    <a:pt x="20" y="62"/>
                  </a:cubicBezTo>
                  <a:cubicBezTo>
                    <a:pt x="35" y="26"/>
                    <a:pt x="72" y="0"/>
                    <a:pt x="110" y="0"/>
                  </a:cubicBezTo>
                  <a:cubicBezTo>
                    <a:pt x="136" y="0"/>
                    <a:pt x="160" y="12"/>
                    <a:pt x="176" y="35"/>
                  </a:cubicBezTo>
                  <a:cubicBezTo>
                    <a:pt x="205" y="75"/>
                    <a:pt x="214" y="151"/>
                    <a:pt x="195" y="208"/>
                  </a:cubicBezTo>
                  <a:cubicBezTo>
                    <a:pt x="185" y="235"/>
                    <a:pt x="166" y="271"/>
                    <a:pt x="125" y="283"/>
                  </a:cubicBezTo>
                  <a:cubicBezTo>
                    <a:pt x="118" y="285"/>
                    <a:pt x="111" y="286"/>
                    <a:pt x="104" y="286"/>
                  </a:cubicBezTo>
                  <a:close/>
                  <a:moveTo>
                    <a:pt x="110" y="4"/>
                  </a:moveTo>
                  <a:cubicBezTo>
                    <a:pt x="73" y="4"/>
                    <a:pt x="38" y="28"/>
                    <a:pt x="24" y="64"/>
                  </a:cubicBezTo>
                  <a:cubicBezTo>
                    <a:pt x="11" y="94"/>
                    <a:pt x="4" y="147"/>
                    <a:pt x="9" y="172"/>
                  </a:cubicBezTo>
                  <a:cubicBezTo>
                    <a:pt x="10" y="223"/>
                    <a:pt x="52" y="282"/>
                    <a:pt x="104" y="282"/>
                  </a:cubicBezTo>
                  <a:cubicBezTo>
                    <a:pt x="104" y="282"/>
                    <a:pt x="104" y="282"/>
                    <a:pt x="104" y="282"/>
                  </a:cubicBezTo>
                  <a:cubicBezTo>
                    <a:pt x="111" y="282"/>
                    <a:pt x="117" y="281"/>
                    <a:pt x="124" y="279"/>
                  </a:cubicBezTo>
                  <a:cubicBezTo>
                    <a:pt x="163" y="268"/>
                    <a:pt x="182" y="233"/>
                    <a:pt x="191" y="206"/>
                  </a:cubicBezTo>
                  <a:cubicBezTo>
                    <a:pt x="210" y="151"/>
                    <a:pt x="202" y="76"/>
                    <a:pt x="173" y="37"/>
                  </a:cubicBezTo>
                  <a:cubicBezTo>
                    <a:pt x="157" y="15"/>
                    <a:pt x="135" y="4"/>
                    <a:pt x="110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4">
              <a:extLst>
                <a:ext uri="{FF2B5EF4-FFF2-40B4-BE49-F238E27FC236}">
                  <a16:creationId xmlns:a16="http://schemas.microsoft.com/office/drawing/2014/main" id="{5D1EA473-95B9-44E9-A892-27D56A934D1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4313" y="2455863"/>
              <a:ext cx="723900" cy="1262063"/>
            </a:xfrm>
            <a:custGeom>
              <a:avLst/>
              <a:gdLst>
                <a:gd name="T0" fmla="*/ 131 w 171"/>
                <a:gd name="T1" fmla="*/ 3 h 297"/>
                <a:gd name="T2" fmla="*/ 84 w 171"/>
                <a:gd name="T3" fmla="*/ 111 h 297"/>
                <a:gd name="T4" fmla="*/ 26 w 171"/>
                <a:gd name="T5" fmla="*/ 235 h 297"/>
                <a:gd name="T6" fmla="*/ 38 w 171"/>
                <a:gd name="T7" fmla="*/ 297 h 297"/>
                <a:gd name="T8" fmla="*/ 1 w 171"/>
                <a:gd name="T9" fmla="*/ 157 h 297"/>
                <a:gd name="T10" fmla="*/ 61 w 171"/>
                <a:gd name="T11" fmla="*/ 15 h 297"/>
                <a:gd name="T12" fmla="*/ 131 w 171"/>
                <a:gd name="T13" fmla="*/ 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" h="297">
                  <a:moveTo>
                    <a:pt x="131" y="3"/>
                  </a:moveTo>
                  <a:cubicBezTo>
                    <a:pt x="171" y="53"/>
                    <a:pt x="126" y="90"/>
                    <a:pt x="84" y="111"/>
                  </a:cubicBezTo>
                  <a:cubicBezTo>
                    <a:pt x="35" y="135"/>
                    <a:pt x="25" y="184"/>
                    <a:pt x="26" y="235"/>
                  </a:cubicBezTo>
                  <a:cubicBezTo>
                    <a:pt x="26" y="258"/>
                    <a:pt x="31" y="276"/>
                    <a:pt x="38" y="297"/>
                  </a:cubicBezTo>
                  <a:cubicBezTo>
                    <a:pt x="0" y="275"/>
                    <a:pt x="0" y="194"/>
                    <a:pt x="1" y="157"/>
                  </a:cubicBezTo>
                  <a:cubicBezTo>
                    <a:pt x="3" y="103"/>
                    <a:pt x="9" y="42"/>
                    <a:pt x="61" y="15"/>
                  </a:cubicBezTo>
                  <a:cubicBezTo>
                    <a:pt x="81" y="4"/>
                    <a:pt x="109" y="0"/>
                    <a:pt x="131" y="3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5">
              <a:extLst>
                <a:ext uri="{FF2B5EF4-FFF2-40B4-BE49-F238E27FC236}">
                  <a16:creationId xmlns:a16="http://schemas.microsoft.com/office/drawing/2014/main" id="{519C0028-941B-46FB-9DC2-1688104B3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2476" y="2468563"/>
              <a:ext cx="406400" cy="1244600"/>
            </a:xfrm>
            <a:custGeom>
              <a:avLst/>
              <a:gdLst>
                <a:gd name="T0" fmla="*/ 0 w 96"/>
                <a:gd name="T1" fmla="*/ 2 h 293"/>
                <a:gd name="T2" fmla="*/ 12 w 96"/>
                <a:gd name="T3" fmla="*/ 63 h 293"/>
                <a:gd name="T4" fmla="*/ 51 w 96"/>
                <a:gd name="T5" fmla="*/ 106 h 293"/>
                <a:gd name="T6" fmla="*/ 73 w 96"/>
                <a:gd name="T7" fmla="*/ 235 h 293"/>
                <a:gd name="T8" fmla="*/ 67 w 96"/>
                <a:gd name="T9" fmla="*/ 293 h 293"/>
                <a:gd name="T10" fmla="*/ 94 w 96"/>
                <a:gd name="T11" fmla="*/ 162 h 293"/>
                <a:gd name="T12" fmla="*/ 69 w 96"/>
                <a:gd name="T13" fmla="*/ 29 h 293"/>
                <a:gd name="T14" fmla="*/ 4 w 96"/>
                <a:gd name="T1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293">
                  <a:moveTo>
                    <a:pt x="0" y="2"/>
                  </a:moveTo>
                  <a:cubicBezTo>
                    <a:pt x="0" y="20"/>
                    <a:pt x="5" y="47"/>
                    <a:pt x="12" y="63"/>
                  </a:cubicBezTo>
                  <a:cubicBezTo>
                    <a:pt x="20" y="83"/>
                    <a:pt x="39" y="88"/>
                    <a:pt x="51" y="106"/>
                  </a:cubicBezTo>
                  <a:cubicBezTo>
                    <a:pt x="72" y="138"/>
                    <a:pt x="71" y="196"/>
                    <a:pt x="73" y="235"/>
                  </a:cubicBezTo>
                  <a:cubicBezTo>
                    <a:pt x="73" y="255"/>
                    <a:pt x="73" y="275"/>
                    <a:pt x="67" y="293"/>
                  </a:cubicBezTo>
                  <a:cubicBezTo>
                    <a:pt x="93" y="262"/>
                    <a:pt x="93" y="202"/>
                    <a:pt x="94" y="162"/>
                  </a:cubicBezTo>
                  <a:cubicBezTo>
                    <a:pt x="96" y="119"/>
                    <a:pt x="96" y="62"/>
                    <a:pt x="69" y="29"/>
                  </a:cubicBezTo>
                  <a:cubicBezTo>
                    <a:pt x="53" y="10"/>
                    <a:pt x="27" y="2"/>
                    <a:pt x="4" y="0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106">
              <a:extLst>
                <a:ext uri="{FF2B5EF4-FFF2-40B4-BE49-F238E27FC236}">
                  <a16:creationId xmlns:a16="http://schemas.microsoft.com/office/drawing/2014/main" id="{3BA9E5D2-CCD8-4E0F-9BD7-DA6F651B6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7051" y="3135313"/>
              <a:ext cx="63500" cy="635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07">
              <a:extLst>
                <a:ext uri="{FF2B5EF4-FFF2-40B4-BE49-F238E27FC236}">
                  <a16:creationId xmlns:a16="http://schemas.microsoft.com/office/drawing/2014/main" id="{478C27B0-832B-4A1B-A44F-0E138BE72B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32751" y="3089276"/>
              <a:ext cx="263525" cy="160338"/>
            </a:xfrm>
            <a:custGeom>
              <a:avLst/>
              <a:gdLst>
                <a:gd name="T0" fmla="*/ 37 w 62"/>
                <a:gd name="T1" fmla="*/ 38 h 38"/>
                <a:gd name="T2" fmla="*/ 6 w 62"/>
                <a:gd name="T3" fmla="*/ 18 h 38"/>
                <a:gd name="T4" fmla="*/ 0 w 62"/>
                <a:gd name="T5" fmla="*/ 3 h 38"/>
                <a:gd name="T6" fmla="*/ 0 w 62"/>
                <a:gd name="T7" fmla="*/ 1 h 38"/>
                <a:gd name="T8" fmla="*/ 2 w 62"/>
                <a:gd name="T9" fmla="*/ 0 h 38"/>
                <a:gd name="T10" fmla="*/ 19 w 62"/>
                <a:gd name="T11" fmla="*/ 2 h 38"/>
                <a:gd name="T12" fmla="*/ 60 w 62"/>
                <a:gd name="T13" fmla="*/ 3 h 38"/>
                <a:gd name="T14" fmla="*/ 61 w 62"/>
                <a:gd name="T15" fmla="*/ 4 h 38"/>
                <a:gd name="T16" fmla="*/ 62 w 62"/>
                <a:gd name="T17" fmla="*/ 5 h 38"/>
                <a:gd name="T18" fmla="*/ 54 w 62"/>
                <a:gd name="T19" fmla="*/ 31 h 38"/>
                <a:gd name="T20" fmla="*/ 37 w 62"/>
                <a:gd name="T21" fmla="*/ 38 h 38"/>
                <a:gd name="T22" fmla="*/ 4 w 62"/>
                <a:gd name="T23" fmla="*/ 4 h 38"/>
                <a:gd name="T24" fmla="*/ 10 w 62"/>
                <a:gd name="T25" fmla="*/ 16 h 38"/>
                <a:gd name="T26" fmla="*/ 37 w 62"/>
                <a:gd name="T27" fmla="*/ 34 h 38"/>
                <a:gd name="T28" fmla="*/ 51 w 62"/>
                <a:gd name="T29" fmla="*/ 28 h 38"/>
                <a:gd name="T30" fmla="*/ 58 w 62"/>
                <a:gd name="T31" fmla="*/ 7 h 38"/>
                <a:gd name="T32" fmla="*/ 19 w 62"/>
                <a:gd name="T33" fmla="*/ 5 h 38"/>
                <a:gd name="T34" fmla="*/ 4 w 62"/>
                <a:gd name="T35" fmla="*/ 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2" h="38">
                  <a:moveTo>
                    <a:pt x="37" y="38"/>
                  </a:moveTo>
                  <a:cubicBezTo>
                    <a:pt x="25" y="38"/>
                    <a:pt x="12" y="30"/>
                    <a:pt x="6" y="18"/>
                  </a:cubicBezTo>
                  <a:cubicBezTo>
                    <a:pt x="4" y="14"/>
                    <a:pt x="2" y="8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7" y="1"/>
                    <a:pt x="13" y="1"/>
                    <a:pt x="19" y="2"/>
                  </a:cubicBezTo>
                  <a:cubicBezTo>
                    <a:pt x="34" y="3"/>
                    <a:pt x="48" y="4"/>
                    <a:pt x="60" y="3"/>
                  </a:cubicBezTo>
                  <a:cubicBezTo>
                    <a:pt x="60" y="3"/>
                    <a:pt x="61" y="3"/>
                    <a:pt x="61" y="4"/>
                  </a:cubicBezTo>
                  <a:cubicBezTo>
                    <a:pt x="62" y="4"/>
                    <a:pt x="62" y="4"/>
                    <a:pt x="62" y="5"/>
                  </a:cubicBezTo>
                  <a:cubicBezTo>
                    <a:pt x="62" y="16"/>
                    <a:pt x="59" y="25"/>
                    <a:pt x="54" y="31"/>
                  </a:cubicBezTo>
                  <a:cubicBezTo>
                    <a:pt x="49" y="36"/>
                    <a:pt x="44" y="38"/>
                    <a:pt x="37" y="38"/>
                  </a:cubicBezTo>
                  <a:close/>
                  <a:moveTo>
                    <a:pt x="4" y="4"/>
                  </a:moveTo>
                  <a:cubicBezTo>
                    <a:pt x="6" y="9"/>
                    <a:pt x="8" y="13"/>
                    <a:pt x="10" y="16"/>
                  </a:cubicBezTo>
                  <a:cubicBezTo>
                    <a:pt x="15" y="27"/>
                    <a:pt x="26" y="34"/>
                    <a:pt x="37" y="34"/>
                  </a:cubicBezTo>
                  <a:cubicBezTo>
                    <a:pt x="42" y="34"/>
                    <a:pt x="47" y="32"/>
                    <a:pt x="51" y="28"/>
                  </a:cubicBezTo>
                  <a:cubicBezTo>
                    <a:pt x="56" y="24"/>
                    <a:pt x="58" y="16"/>
                    <a:pt x="58" y="7"/>
                  </a:cubicBezTo>
                  <a:cubicBezTo>
                    <a:pt x="47" y="7"/>
                    <a:pt x="33" y="6"/>
                    <a:pt x="19" y="5"/>
                  </a:cubicBezTo>
                  <a:cubicBezTo>
                    <a:pt x="14" y="5"/>
                    <a:pt x="9" y="5"/>
                    <a:pt x="4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108">
              <a:extLst>
                <a:ext uri="{FF2B5EF4-FFF2-40B4-BE49-F238E27FC236}">
                  <a16:creationId xmlns:a16="http://schemas.microsoft.com/office/drawing/2014/main" id="{1B494490-1F86-4B5C-8CBA-B409609E2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8676" y="3135313"/>
              <a:ext cx="63500" cy="635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09">
              <a:extLst>
                <a:ext uri="{FF2B5EF4-FFF2-40B4-BE49-F238E27FC236}">
                  <a16:creationId xmlns:a16="http://schemas.microsoft.com/office/drawing/2014/main" id="{25C2B77E-A657-4B32-BC9E-3E00A40EFC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64538" y="3089276"/>
              <a:ext cx="266700" cy="160338"/>
            </a:xfrm>
            <a:custGeom>
              <a:avLst/>
              <a:gdLst>
                <a:gd name="T0" fmla="*/ 25 w 63"/>
                <a:gd name="T1" fmla="*/ 38 h 38"/>
                <a:gd name="T2" fmla="*/ 8 w 63"/>
                <a:gd name="T3" fmla="*/ 31 h 38"/>
                <a:gd name="T4" fmla="*/ 0 w 63"/>
                <a:gd name="T5" fmla="*/ 5 h 38"/>
                <a:gd name="T6" fmla="*/ 1 w 63"/>
                <a:gd name="T7" fmla="*/ 4 h 38"/>
                <a:gd name="T8" fmla="*/ 2 w 63"/>
                <a:gd name="T9" fmla="*/ 3 h 38"/>
                <a:gd name="T10" fmla="*/ 43 w 63"/>
                <a:gd name="T11" fmla="*/ 2 h 38"/>
                <a:gd name="T12" fmla="*/ 60 w 63"/>
                <a:gd name="T13" fmla="*/ 0 h 38"/>
                <a:gd name="T14" fmla="*/ 62 w 63"/>
                <a:gd name="T15" fmla="*/ 1 h 38"/>
                <a:gd name="T16" fmla="*/ 62 w 63"/>
                <a:gd name="T17" fmla="*/ 3 h 38"/>
                <a:gd name="T18" fmla="*/ 56 w 63"/>
                <a:gd name="T19" fmla="*/ 18 h 38"/>
                <a:gd name="T20" fmla="*/ 25 w 63"/>
                <a:gd name="T21" fmla="*/ 38 h 38"/>
                <a:gd name="T22" fmla="*/ 4 w 63"/>
                <a:gd name="T23" fmla="*/ 7 h 38"/>
                <a:gd name="T24" fmla="*/ 11 w 63"/>
                <a:gd name="T25" fmla="*/ 28 h 38"/>
                <a:gd name="T26" fmla="*/ 25 w 63"/>
                <a:gd name="T27" fmla="*/ 34 h 38"/>
                <a:gd name="T28" fmla="*/ 25 w 63"/>
                <a:gd name="T29" fmla="*/ 34 h 38"/>
                <a:gd name="T30" fmla="*/ 53 w 63"/>
                <a:gd name="T31" fmla="*/ 16 h 38"/>
                <a:gd name="T32" fmla="*/ 58 w 63"/>
                <a:gd name="T33" fmla="*/ 4 h 38"/>
                <a:gd name="T34" fmla="*/ 43 w 63"/>
                <a:gd name="T35" fmla="*/ 5 h 38"/>
                <a:gd name="T36" fmla="*/ 10 w 63"/>
                <a:gd name="T37" fmla="*/ 7 h 38"/>
                <a:gd name="T38" fmla="*/ 10 w 63"/>
                <a:gd name="T39" fmla="*/ 7 h 38"/>
                <a:gd name="T40" fmla="*/ 4 w 63"/>
                <a:gd name="T41" fmla="*/ 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3" h="38">
                  <a:moveTo>
                    <a:pt x="25" y="38"/>
                  </a:moveTo>
                  <a:cubicBezTo>
                    <a:pt x="19" y="38"/>
                    <a:pt x="13" y="36"/>
                    <a:pt x="8" y="31"/>
                  </a:cubicBezTo>
                  <a:cubicBezTo>
                    <a:pt x="3" y="25"/>
                    <a:pt x="0" y="16"/>
                    <a:pt x="0" y="5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14" y="4"/>
                    <a:pt x="29" y="3"/>
                    <a:pt x="43" y="2"/>
                  </a:cubicBezTo>
                  <a:cubicBezTo>
                    <a:pt x="49" y="1"/>
                    <a:pt x="55" y="1"/>
                    <a:pt x="60" y="0"/>
                  </a:cubicBezTo>
                  <a:cubicBezTo>
                    <a:pt x="61" y="0"/>
                    <a:pt x="62" y="1"/>
                    <a:pt x="62" y="1"/>
                  </a:cubicBezTo>
                  <a:cubicBezTo>
                    <a:pt x="62" y="2"/>
                    <a:pt x="63" y="2"/>
                    <a:pt x="62" y="3"/>
                  </a:cubicBezTo>
                  <a:cubicBezTo>
                    <a:pt x="61" y="8"/>
                    <a:pt x="58" y="14"/>
                    <a:pt x="56" y="18"/>
                  </a:cubicBezTo>
                  <a:cubicBezTo>
                    <a:pt x="50" y="30"/>
                    <a:pt x="37" y="38"/>
                    <a:pt x="25" y="38"/>
                  </a:cubicBezTo>
                  <a:close/>
                  <a:moveTo>
                    <a:pt x="4" y="7"/>
                  </a:moveTo>
                  <a:cubicBezTo>
                    <a:pt x="4" y="16"/>
                    <a:pt x="7" y="24"/>
                    <a:pt x="11" y="28"/>
                  </a:cubicBezTo>
                  <a:cubicBezTo>
                    <a:pt x="15" y="32"/>
                    <a:pt x="20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36" y="34"/>
                    <a:pt x="47" y="27"/>
                    <a:pt x="53" y="16"/>
                  </a:cubicBezTo>
                  <a:cubicBezTo>
                    <a:pt x="54" y="13"/>
                    <a:pt x="56" y="9"/>
                    <a:pt x="58" y="4"/>
                  </a:cubicBezTo>
                  <a:cubicBezTo>
                    <a:pt x="53" y="5"/>
                    <a:pt x="48" y="5"/>
                    <a:pt x="43" y="5"/>
                  </a:cubicBezTo>
                  <a:cubicBezTo>
                    <a:pt x="32" y="6"/>
                    <a:pt x="2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8" y="7"/>
                    <a:pt x="6" y="7"/>
                    <a:pt x="4" y="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10">
              <a:extLst>
                <a:ext uri="{FF2B5EF4-FFF2-40B4-BE49-F238E27FC236}">
                  <a16:creationId xmlns:a16="http://schemas.microsoft.com/office/drawing/2014/main" id="{DEF747A7-C9E2-459B-A0DD-7292D902B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4051" y="3130551"/>
              <a:ext cx="115888" cy="47625"/>
            </a:xfrm>
            <a:custGeom>
              <a:avLst/>
              <a:gdLst>
                <a:gd name="T0" fmla="*/ 25 w 27"/>
                <a:gd name="T1" fmla="*/ 11 h 11"/>
                <a:gd name="T2" fmla="*/ 23 w 27"/>
                <a:gd name="T3" fmla="*/ 10 h 11"/>
                <a:gd name="T4" fmla="*/ 3 w 27"/>
                <a:gd name="T5" fmla="*/ 8 h 11"/>
                <a:gd name="T6" fmla="*/ 1 w 27"/>
                <a:gd name="T7" fmla="*/ 7 h 11"/>
                <a:gd name="T8" fmla="*/ 1 w 27"/>
                <a:gd name="T9" fmla="*/ 4 h 11"/>
                <a:gd name="T10" fmla="*/ 26 w 27"/>
                <a:gd name="T11" fmla="*/ 8 h 11"/>
                <a:gd name="T12" fmla="*/ 26 w 27"/>
                <a:gd name="T13" fmla="*/ 10 h 11"/>
                <a:gd name="T14" fmla="*/ 25 w 27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11">
                  <a:moveTo>
                    <a:pt x="25" y="11"/>
                  </a:moveTo>
                  <a:cubicBezTo>
                    <a:pt x="24" y="11"/>
                    <a:pt x="24" y="11"/>
                    <a:pt x="23" y="10"/>
                  </a:cubicBezTo>
                  <a:cubicBezTo>
                    <a:pt x="18" y="4"/>
                    <a:pt x="9" y="4"/>
                    <a:pt x="3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0" y="6"/>
                    <a:pt x="0" y="5"/>
                    <a:pt x="1" y="4"/>
                  </a:cubicBezTo>
                  <a:cubicBezTo>
                    <a:pt x="9" y="0"/>
                    <a:pt x="20" y="0"/>
                    <a:pt x="26" y="8"/>
                  </a:cubicBezTo>
                  <a:cubicBezTo>
                    <a:pt x="27" y="8"/>
                    <a:pt x="27" y="10"/>
                    <a:pt x="26" y="10"/>
                  </a:cubicBezTo>
                  <a:cubicBezTo>
                    <a:pt x="26" y="11"/>
                    <a:pt x="25" y="11"/>
                    <a:pt x="25" y="1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11">
              <a:extLst>
                <a:ext uri="{FF2B5EF4-FFF2-40B4-BE49-F238E27FC236}">
                  <a16:creationId xmlns:a16="http://schemas.microsoft.com/office/drawing/2014/main" id="{42EBABC8-8DD4-4F5B-B7AB-240B85901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3138" y="3089276"/>
              <a:ext cx="114300" cy="63500"/>
            </a:xfrm>
            <a:custGeom>
              <a:avLst/>
              <a:gdLst>
                <a:gd name="T0" fmla="*/ 2 w 27"/>
                <a:gd name="T1" fmla="*/ 15 h 15"/>
                <a:gd name="T2" fmla="*/ 1 w 27"/>
                <a:gd name="T3" fmla="*/ 14 h 15"/>
                <a:gd name="T4" fmla="*/ 1 w 27"/>
                <a:gd name="T5" fmla="*/ 11 h 15"/>
                <a:gd name="T6" fmla="*/ 12 w 27"/>
                <a:gd name="T7" fmla="*/ 7 h 15"/>
                <a:gd name="T8" fmla="*/ 23 w 27"/>
                <a:gd name="T9" fmla="*/ 1 h 15"/>
                <a:gd name="T10" fmla="*/ 26 w 27"/>
                <a:gd name="T11" fmla="*/ 1 h 15"/>
                <a:gd name="T12" fmla="*/ 26 w 27"/>
                <a:gd name="T13" fmla="*/ 4 h 15"/>
                <a:gd name="T14" fmla="*/ 13 w 27"/>
                <a:gd name="T15" fmla="*/ 10 h 15"/>
                <a:gd name="T16" fmla="*/ 3 w 27"/>
                <a:gd name="T17" fmla="*/ 15 h 15"/>
                <a:gd name="T18" fmla="*/ 2 w 27"/>
                <a:gd name="T1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15">
                  <a:moveTo>
                    <a:pt x="2" y="15"/>
                  </a:moveTo>
                  <a:cubicBezTo>
                    <a:pt x="2" y="15"/>
                    <a:pt x="1" y="15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5" y="9"/>
                    <a:pt x="8" y="8"/>
                    <a:pt x="12" y="7"/>
                  </a:cubicBezTo>
                  <a:cubicBezTo>
                    <a:pt x="16" y="5"/>
                    <a:pt x="20" y="4"/>
                    <a:pt x="23" y="1"/>
                  </a:cubicBezTo>
                  <a:cubicBezTo>
                    <a:pt x="24" y="0"/>
                    <a:pt x="25" y="1"/>
                    <a:pt x="26" y="1"/>
                  </a:cubicBezTo>
                  <a:cubicBezTo>
                    <a:pt x="27" y="2"/>
                    <a:pt x="26" y="3"/>
                    <a:pt x="26" y="4"/>
                  </a:cubicBezTo>
                  <a:cubicBezTo>
                    <a:pt x="22" y="7"/>
                    <a:pt x="18" y="9"/>
                    <a:pt x="13" y="10"/>
                  </a:cubicBezTo>
                  <a:cubicBezTo>
                    <a:pt x="10" y="12"/>
                    <a:pt x="6" y="13"/>
                    <a:pt x="3" y="15"/>
                  </a:cubicBezTo>
                  <a:cubicBezTo>
                    <a:pt x="3" y="15"/>
                    <a:pt x="3" y="15"/>
                    <a:pt x="2" y="1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12">
              <a:extLst>
                <a:ext uri="{FF2B5EF4-FFF2-40B4-BE49-F238E27FC236}">
                  <a16:creationId xmlns:a16="http://schemas.microsoft.com/office/drawing/2014/main" id="{B60E8F86-6B22-4837-9DA6-EC9719401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5913" y="3089276"/>
              <a:ext cx="131763" cy="63500"/>
            </a:xfrm>
            <a:custGeom>
              <a:avLst/>
              <a:gdLst>
                <a:gd name="T0" fmla="*/ 29 w 31"/>
                <a:gd name="T1" fmla="*/ 15 h 15"/>
                <a:gd name="T2" fmla="*/ 28 w 31"/>
                <a:gd name="T3" fmla="*/ 15 h 15"/>
                <a:gd name="T4" fmla="*/ 17 w 31"/>
                <a:gd name="T5" fmla="*/ 11 h 15"/>
                <a:gd name="T6" fmla="*/ 1 w 31"/>
                <a:gd name="T7" fmla="*/ 4 h 15"/>
                <a:gd name="T8" fmla="*/ 0 w 31"/>
                <a:gd name="T9" fmla="*/ 1 h 15"/>
                <a:gd name="T10" fmla="*/ 3 w 31"/>
                <a:gd name="T11" fmla="*/ 1 h 15"/>
                <a:gd name="T12" fmla="*/ 19 w 31"/>
                <a:gd name="T13" fmla="*/ 7 h 15"/>
                <a:gd name="T14" fmla="*/ 30 w 31"/>
                <a:gd name="T15" fmla="*/ 12 h 15"/>
                <a:gd name="T16" fmla="*/ 31 w 31"/>
                <a:gd name="T17" fmla="*/ 14 h 15"/>
                <a:gd name="T18" fmla="*/ 29 w 31"/>
                <a:gd name="T1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15">
                  <a:moveTo>
                    <a:pt x="29" y="15"/>
                  </a:moveTo>
                  <a:cubicBezTo>
                    <a:pt x="29" y="15"/>
                    <a:pt x="29" y="15"/>
                    <a:pt x="28" y="15"/>
                  </a:cubicBezTo>
                  <a:cubicBezTo>
                    <a:pt x="25" y="14"/>
                    <a:pt x="21" y="12"/>
                    <a:pt x="17" y="11"/>
                  </a:cubicBezTo>
                  <a:cubicBezTo>
                    <a:pt x="12" y="9"/>
                    <a:pt x="6" y="7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8" y="3"/>
                    <a:pt x="13" y="5"/>
                    <a:pt x="19" y="7"/>
                  </a:cubicBezTo>
                  <a:cubicBezTo>
                    <a:pt x="22" y="9"/>
                    <a:pt x="26" y="10"/>
                    <a:pt x="30" y="12"/>
                  </a:cubicBezTo>
                  <a:cubicBezTo>
                    <a:pt x="31" y="12"/>
                    <a:pt x="31" y="13"/>
                    <a:pt x="31" y="14"/>
                  </a:cubicBezTo>
                  <a:cubicBezTo>
                    <a:pt x="30" y="15"/>
                    <a:pt x="30" y="15"/>
                    <a:pt x="29" y="1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13">
              <a:extLst>
                <a:ext uri="{FF2B5EF4-FFF2-40B4-BE49-F238E27FC236}">
                  <a16:creationId xmlns:a16="http://schemas.microsoft.com/office/drawing/2014/main" id="{44137239-737F-45F1-882A-D09D39A03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4051" y="3275013"/>
              <a:ext cx="90488" cy="42863"/>
            </a:xfrm>
            <a:custGeom>
              <a:avLst/>
              <a:gdLst>
                <a:gd name="T0" fmla="*/ 19 w 21"/>
                <a:gd name="T1" fmla="*/ 10 h 10"/>
                <a:gd name="T2" fmla="*/ 18 w 21"/>
                <a:gd name="T3" fmla="*/ 8 h 10"/>
                <a:gd name="T4" fmla="*/ 14 w 21"/>
                <a:gd name="T5" fmla="*/ 5 h 10"/>
                <a:gd name="T6" fmla="*/ 3 w 21"/>
                <a:gd name="T7" fmla="*/ 8 h 10"/>
                <a:gd name="T8" fmla="*/ 1 w 21"/>
                <a:gd name="T9" fmla="*/ 8 h 10"/>
                <a:gd name="T10" fmla="*/ 0 w 21"/>
                <a:gd name="T11" fmla="*/ 5 h 10"/>
                <a:gd name="T12" fmla="*/ 15 w 21"/>
                <a:gd name="T13" fmla="*/ 1 h 10"/>
                <a:gd name="T14" fmla="*/ 21 w 21"/>
                <a:gd name="T15" fmla="*/ 8 h 10"/>
                <a:gd name="T16" fmla="*/ 20 w 21"/>
                <a:gd name="T17" fmla="*/ 10 h 10"/>
                <a:gd name="T18" fmla="*/ 19 w 21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10">
                  <a:moveTo>
                    <a:pt x="19" y="10"/>
                  </a:moveTo>
                  <a:cubicBezTo>
                    <a:pt x="19" y="10"/>
                    <a:pt x="18" y="9"/>
                    <a:pt x="18" y="8"/>
                  </a:cubicBezTo>
                  <a:cubicBezTo>
                    <a:pt x="17" y="7"/>
                    <a:pt x="16" y="6"/>
                    <a:pt x="14" y="5"/>
                  </a:cubicBezTo>
                  <a:cubicBezTo>
                    <a:pt x="11" y="4"/>
                    <a:pt x="6" y="5"/>
                    <a:pt x="3" y="8"/>
                  </a:cubicBezTo>
                  <a:cubicBezTo>
                    <a:pt x="3" y="9"/>
                    <a:pt x="1" y="9"/>
                    <a:pt x="1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4" y="2"/>
                    <a:pt x="10" y="0"/>
                    <a:pt x="15" y="1"/>
                  </a:cubicBezTo>
                  <a:cubicBezTo>
                    <a:pt x="19" y="2"/>
                    <a:pt x="21" y="5"/>
                    <a:pt x="21" y="8"/>
                  </a:cubicBezTo>
                  <a:cubicBezTo>
                    <a:pt x="21" y="9"/>
                    <a:pt x="21" y="10"/>
                    <a:pt x="20" y="10"/>
                  </a:cubicBezTo>
                  <a:cubicBezTo>
                    <a:pt x="20" y="10"/>
                    <a:pt x="20" y="10"/>
                    <a:pt x="19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14">
              <a:extLst>
                <a:ext uri="{FF2B5EF4-FFF2-40B4-BE49-F238E27FC236}">
                  <a16:creationId xmlns:a16="http://schemas.microsoft.com/office/drawing/2014/main" id="{0B1DDF41-5626-4180-AF12-EC9731D9B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9113" y="3368676"/>
              <a:ext cx="381000" cy="80963"/>
            </a:xfrm>
            <a:custGeom>
              <a:avLst/>
              <a:gdLst>
                <a:gd name="T0" fmla="*/ 47 w 90"/>
                <a:gd name="T1" fmla="*/ 19 h 19"/>
                <a:gd name="T2" fmla="*/ 37 w 90"/>
                <a:gd name="T3" fmla="*/ 19 h 19"/>
                <a:gd name="T4" fmla="*/ 0 w 90"/>
                <a:gd name="T5" fmla="*/ 3 h 19"/>
                <a:gd name="T6" fmla="*/ 1 w 90"/>
                <a:gd name="T7" fmla="*/ 0 h 19"/>
                <a:gd name="T8" fmla="*/ 3 w 90"/>
                <a:gd name="T9" fmla="*/ 1 h 19"/>
                <a:gd name="T10" fmla="*/ 37 w 90"/>
                <a:gd name="T11" fmla="*/ 15 h 19"/>
                <a:gd name="T12" fmla="*/ 87 w 90"/>
                <a:gd name="T13" fmla="*/ 4 h 19"/>
                <a:gd name="T14" fmla="*/ 89 w 90"/>
                <a:gd name="T15" fmla="*/ 4 h 19"/>
                <a:gd name="T16" fmla="*/ 90 w 90"/>
                <a:gd name="T17" fmla="*/ 7 h 19"/>
                <a:gd name="T18" fmla="*/ 47 w 90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19">
                  <a:moveTo>
                    <a:pt x="47" y="19"/>
                  </a:moveTo>
                  <a:cubicBezTo>
                    <a:pt x="44" y="19"/>
                    <a:pt x="40" y="19"/>
                    <a:pt x="37" y="19"/>
                  </a:cubicBezTo>
                  <a:cubicBezTo>
                    <a:pt x="18" y="17"/>
                    <a:pt x="5" y="11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7" y="8"/>
                    <a:pt x="20" y="13"/>
                    <a:pt x="37" y="15"/>
                  </a:cubicBezTo>
                  <a:cubicBezTo>
                    <a:pt x="59" y="17"/>
                    <a:pt x="80" y="12"/>
                    <a:pt x="87" y="4"/>
                  </a:cubicBezTo>
                  <a:cubicBezTo>
                    <a:pt x="87" y="3"/>
                    <a:pt x="88" y="3"/>
                    <a:pt x="89" y="4"/>
                  </a:cubicBezTo>
                  <a:cubicBezTo>
                    <a:pt x="90" y="5"/>
                    <a:pt x="90" y="6"/>
                    <a:pt x="90" y="7"/>
                  </a:cubicBezTo>
                  <a:cubicBezTo>
                    <a:pt x="82" y="16"/>
                    <a:pt x="64" y="19"/>
                    <a:pt x="47" y="1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15">
              <a:extLst>
                <a:ext uri="{FF2B5EF4-FFF2-40B4-BE49-F238E27FC236}">
                  <a16:creationId xmlns:a16="http://schemas.microsoft.com/office/drawing/2014/main" id="{E7B17CE9-F7E3-4AB9-9A89-2C0816EC8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3551" y="3051176"/>
              <a:ext cx="174625" cy="20638"/>
            </a:xfrm>
            <a:custGeom>
              <a:avLst/>
              <a:gdLst>
                <a:gd name="T0" fmla="*/ 39 w 41"/>
                <a:gd name="T1" fmla="*/ 5 h 5"/>
                <a:gd name="T2" fmla="*/ 25 w 41"/>
                <a:gd name="T3" fmla="*/ 4 h 5"/>
                <a:gd name="T4" fmla="*/ 2 w 41"/>
                <a:gd name="T5" fmla="*/ 4 h 5"/>
                <a:gd name="T6" fmla="*/ 0 w 41"/>
                <a:gd name="T7" fmla="*/ 2 h 5"/>
                <a:gd name="T8" fmla="*/ 2 w 41"/>
                <a:gd name="T9" fmla="*/ 0 h 5"/>
                <a:gd name="T10" fmla="*/ 25 w 41"/>
                <a:gd name="T11" fmla="*/ 1 h 5"/>
                <a:gd name="T12" fmla="*/ 39 w 41"/>
                <a:gd name="T13" fmla="*/ 1 h 5"/>
                <a:gd name="T14" fmla="*/ 39 w 41"/>
                <a:gd name="T15" fmla="*/ 1 h 5"/>
                <a:gd name="T16" fmla="*/ 41 w 41"/>
                <a:gd name="T17" fmla="*/ 3 h 5"/>
                <a:gd name="T18" fmla="*/ 39 w 41"/>
                <a:gd name="T19" fmla="*/ 5 h 5"/>
                <a:gd name="T20" fmla="*/ 39 w 41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">
                  <a:moveTo>
                    <a:pt x="39" y="5"/>
                  </a:moveTo>
                  <a:cubicBezTo>
                    <a:pt x="34" y="5"/>
                    <a:pt x="30" y="5"/>
                    <a:pt x="25" y="4"/>
                  </a:cubicBezTo>
                  <a:cubicBezTo>
                    <a:pt x="18" y="4"/>
                    <a:pt x="10" y="4"/>
                    <a:pt x="2" y="4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0" y="0"/>
                    <a:pt x="18" y="0"/>
                    <a:pt x="25" y="1"/>
                  </a:cubicBezTo>
                  <a:cubicBezTo>
                    <a:pt x="30" y="1"/>
                    <a:pt x="35" y="1"/>
                    <a:pt x="39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40" y="1"/>
                    <a:pt x="41" y="2"/>
                    <a:pt x="41" y="3"/>
                  </a:cubicBezTo>
                  <a:cubicBezTo>
                    <a:pt x="41" y="4"/>
                    <a:pt x="40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6">
              <a:extLst>
                <a:ext uri="{FF2B5EF4-FFF2-40B4-BE49-F238E27FC236}">
                  <a16:creationId xmlns:a16="http://schemas.microsoft.com/office/drawing/2014/main" id="{BB8E1C25-732D-4317-846B-BE335339F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3113" y="3051176"/>
              <a:ext cx="174625" cy="20638"/>
            </a:xfrm>
            <a:custGeom>
              <a:avLst/>
              <a:gdLst>
                <a:gd name="T0" fmla="*/ 39 w 41"/>
                <a:gd name="T1" fmla="*/ 5 h 5"/>
                <a:gd name="T2" fmla="*/ 25 w 41"/>
                <a:gd name="T3" fmla="*/ 4 h 5"/>
                <a:gd name="T4" fmla="*/ 2 w 41"/>
                <a:gd name="T5" fmla="*/ 4 h 5"/>
                <a:gd name="T6" fmla="*/ 0 w 41"/>
                <a:gd name="T7" fmla="*/ 2 h 5"/>
                <a:gd name="T8" fmla="*/ 2 w 41"/>
                <a:gd name="T9" fmla="*/ 0 h 5"/>
                <a:gd name="T10" fmla="*/ 25 w 41"/>
                <a:gd name="T11" fmla="*/ 1 h 5"/>
                <a:gd name="T12" fmla="*/ 39 w 41"/>
                <a:gd name="T13" fmla="*/ 1 h 5"/>
                <a:gd name="T14" fmla="*/ 39 w 41"/>
                <a:gd name="T15" fmla="*/ 1 h 5"/>
                <a:gd name="T16" fmla="*/ 41 w 41"/>
                <a:gd name="T17" fmla="*/ 3 h 5"/>
                <a:gd name="T18" fmla="*/ 39 w 41"/>
                <a:gd name="T19" fmla="*/ 5 h 5"/>
                <a:gd name="T20" fmla="*/ 39 w 41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">
                  <a:moveTo>
                    <a:pt x="39" y="5"/>
                  </a:moveTo>
                  <a:cubicBezTo>
                    <a:pt x="34" y="5"/>
                    <a:pt x="30" y="5"/>
                    <a:pt x="25" y="4"/>
                  </a:cubicBezTo>
                  <a:cubicBezTo>
                    <a:pt x="17" y="4"/>
                    <a:pt x="10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0" y="0"/>
                    <a:pt x="18" y="0"/>
                    <a:pt x="25" y="1"/>
                  </a:cubicBezTo>
                  <a:cubicBezTo>
                    <a:pt x="30" y="1"/>
                    <a:pt x="35" y="1"/>
                    <a:pt x="39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40" y="1"/>
                    <a:pt x="41" y="2"/>
                    <a:pt x="41" y="3"/>
                  </a:cubicBezTo>
                  <a:cubicBezTo>
                    <a:pt x="41" y="4"/>
                    <a:pt x="40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C8EB0292-F64B-4379-A256-4226D391C08D}"/>
              </a:ext>
            </a:extLst>
          </p:cNvPr>
          <p:cNvGrpSpPr/>
          <p:nvPr/>
        </p:nvGrpSpPr>
        <p:grpSpPr>
          <a:xfrm>
            <a:off x="1453429" y="2675129"/>
            <a:ext cx="1035050" cy="1304925"/>
            <a:chOff x="2066926" y="2459038"/>
            <a:chExt cx="1035050" cy="1304925"/>
          </a:xfrm>
        </p:grpSpPr>
        <p:sp>
          <p:nvSpPr>
            <p:cNvPr id="90" name="Freeform 56">
              <a:extLst>
                <a:ext uri="{FF2B5EF4-FFF2-40B4-BE49-F238E27FC236}">
                  <a16:creationId xmlns:a16="http://schemas.microsoft.com/office/drawing/2014/main" id="{763BFD42-ACE8-406D-BBB4-4AD3E3599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576" y="3054351"/>
              <a:ext cx="134938" cy="285750"/>
            </a:xfrm>
            <a:custGeom>
              <a:avLst/>
              <a:gdLst>
                <a:gd name="T0" fmla="*/ 5 w 32"/>
                <a:gd name="T1" fmla="*/ 20 h 67"/>
                <a:gd name="T2" fmla="*/ 23 w 32"/>
                <a:gd name="T3" fmla="*/ 55 h 67"/>
                <a:gd name="T4" fmla="*/ 0 w 32"/>
                <a:gd name="T5" fmla="*/ 5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67">
                  <a:moveTo>
                    <a:pt x="5" y="20"/>
                  </a:moveTo>
                  <a:cubicBezTo>
                    <a:pt x="26" y="0"/>
                    <a:pt x="32" y="42"/>
                    <a:pt x="23" y="55"/>
                  </a:cubicBezTo>
                  <a:cubicBezTo>
                    <a:pt x="16" y="67"/>
                    <a:pt x="1" y="67"/>
                    <a:pt x="0" y="5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57">
              <a:extLst>
                <a:ext uri="{FF2B5EF4-FFF2-40B4-BE49-F238E27FC236}">
                  <a16:creationId xmlns:a16="http://schemas.microsoft.com/office/drawing/2014/main" id="{1AB97620-4995-4747-BA27-D9C6B9C43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0051" y="3097213"/>
              <a:ext cx="139700" cy="238125"/>
            </a:xfrm>
            <a:custGeom>
              <a:avLst/>
              <a:gdLst>
                <a:gd name="T0" fmla="*/ 12 w 33"/>
                <a:gd name="T1" fmla="*/ 56 h 56"/>
                <a:gd name="T2" fmla="*/ 10 w 33"/>
                <a:gd name="T3" fmla="*/ 55 h 56"/>
                <a:gd name="T4" fmla="*/ 0 w 33"/>
                <a:gd name="T5" fmla="*/ 41 h 56"/>
                <a:gd name="T6" fmla="*/ 4 w 33"/>
                <a:gd name="T7" fmla="*/ 41 h 56"/>
                <a:gd name="T8" fmla="*/ 10 w 33"/>
                <a:gd name="T9" fmla="*/ 51 h 56"/>
                <a:gd name="T10" fmla="*/ 24 w 33"/>
                <a:gd name="T11" fmla="*/ 44 h 56"/>
                <a:gd name="T12" fmla="*/ 21 w 33"/>
                <a:gd name="T13" fmla="*/ 8 h 56"/>
                <a:gd name="T14" fmla="*/ 8 w 33"/>
                <a:gd name="T15" fmla="*/ 12 h 56"/>
                <a:gd name="T16" fmla="*/ 5 w 33"/>
                <a:gd name="T17" fmla="*/ 9 h 56"/>
                <a:gd name="T18" fmla="*/ 23 w 33"/>
                <a:gd name="T19" fmla="*/ 6 h 56"/>
                <a:gd name="T20" fmla="*/ 27 w 33"/>
                <a:gd name="T21" fmla="*/ 46 h 56"/>
                <a:gd name="T22" fmla="*/ 12 w 33"/>
                <a:gd name="T2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56">
                  <a:moveTo>
                    <a:pt x="12" y="56"/>
                  </a:moveTo>
                  <a:cubicBezTo>
                    <a:pt x="11" y="56"/>
                    <a:pt x="10" y="55"/>
                    <a:pt x="10" y="55"/>
                  </a:cubicBezTo>
                  <a:cubicBezTo>
                    <a:pt x="4" y="54"/>
                    <a:pt x="1" y="49"/>
                    <a:pt x="0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7"/>
                    <a:pt x="7" y="50"/>
                    <a:pt x="10" y="51"/>
                  </a:cubicBezTo>
                  <a:cubicBezTo>
                    <a:pt x="15" y="53"/>
                    <a:pt x="20" y="50"/>
                    <a:pt x="24" y="44"/>
                  </a:cubicBezTo>
                  <a:cubicBezTo>
                    <a:pt x="30" y="36"/>
                    <a:pt x="28" y="14"/>
                    <a:pt x="21" y="8"/>
                  </a:cubicBezTo>
                  <a:cubicBezTo>
                    <a:pt x="18" y="6"/>
                    <a:pt x="13" y="7"/>
                    <a:pt x="8" y="12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14" y="0"/>
                    <a:pt x="21" y="3"/>
                    <a:pt x="23" y="6"/>
                  </a:cubicBezTo>
                  <a:cubicBezTo>
                    <a:pt x="32" y="13"/>
                    <a:pt x="33" y="37"/>
                    <a:pt x="27" y="46"/>
                  </a:cubicBezTo>
                  <a:cubicBezTo>
                    <a:pt x="23" y="52"/>
                    <a:pt x="18" y="56"/>
                    <a:pt x="12" y="5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58">
              <a:extLst>
                <a:ext uri="{FF2B5EF4-FFF2-40B4-BE49-F238E27FC236}">
                  <a16:creationId xmlns:a16="http://schemas.microsoft.com/office/drawing/2014/main" id="{50B6C913-62C9-4882-9409-E2FFAA133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1851" y="2471738"/>
              <a:ext cx="919163" cy="1292225"/>
            </a:xfrm>
            <a:custGeom>
              <a:avLst/>
              <a:gdLst>
                <a:gd name="T0" fmla="*/ 205 w 217"/>
                <a:gd name="T1" fmla="*/ 191 h 304"/>
                <a:gd name="T2" fmla="*/ 198 w 217"/>
                <a:gd name="T3" fmla="*/ 39 h 304"/>
                <a:gd name="T4" fmla="*/ 82 w 217"/>
                <a:gd name="T5" fmla="*/ 9 h 304"/>
                <a:gd name="T6" fmla="*/ 48 w 217"/>
                <a:gd name="T7" fmla="*/ 243 h 304"/>
                <a:gd name="T8" fmla="*/ 145 w 217"/>
                <a:gd name="T9" fmla="*/ 289 h 304"/>
                <a:gd name="T10" fmla="*/ 205 w 217"/>
                <a:gd name="T11" fmla="*/ 191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" h="304">
                  <a:moveTo>
                    <a:pt x="205" y="191"/>
                  </a:moveTo>
                  <a:cubicBezTo>
                    <a:pt x="209" y="148"/>
                    <a:pt x="217" y="79"/>
                    <a:pt x="198" y="39"/>
                  </a:cubicBezTo>
                  <a:cubicBezTo>
                    <a:pt x="180" y="3"/>
                    <a:pt x="118" y="0"/>
                    <a:pt x="82" y="9"/>
                  </a:cubicBezTo>
                  <a:cubicBezTo>
                    <a:pt x="0" y="29"/>
                    <a:pt x="15" y="191"/>
                    <a:pt x="48" y="243"/>
                  </a:cubicBezTo>
                  <a:cubicBezTo>
                    <a:pt x="69" y="276"/>
                    <a:pt x="103" y="304"/>
                    <a:pt x="145" y="289"/>
                  </a:cubicBezTo>
                  <a:cubicBezTo>
                    <a:pt x="179" y="278"/>
                    <a:pt x="203" y="224"/>
                    <a:pt x="205" y="1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59">
              <a:extLst>
                <a:ext uri="{FF2B5EF4-FFF2-40B4-BE49-F238E27FC236}">
                  <a16:creationId xmlns:a16="http://schemas.microsoft.com/office/drawing/2014/main" id="{FCA6A9AF-A61A-4289-9DA9-E9ECB1EE16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9951" y="2481263"/>
              <a:ext cx="881063" cy="1244600"/>
            </a:xfrm>
            <a:custGeom>
              <a:avLst/>
              <a:gdLst>
                <a:gd name="T0" fmla="*/ 114 w 208"/>
                <a:gd name="T1" fmla="*/ 293 h 293"/>
                <a:gd name="T2" fmla="*/ 114 w 208"/>
                <a:gd name="T3" fmla="*/ 293 h 293"/>
                <a:gd name="T4" fmla="*/ 37 w 208"/>
                <a:gd name="T5" fmla="*/ 242 h 293"/>
                <a:gd name="T6" fmla="*/ 23 w 208"/>
                <a:gd name="T7" fmla="*/ 53 h 293"/>
                <a:gd name="T8" fmla="*/ 72 w 208"/>
                <a:gd name="T9" fmla="*/ 5 h 293"/>
                <a:gd name="T10" fmla="*/ 110 w 208"/>
                <a:gd name="T11" fmla="*/ 0 h 293"/>
                <a:gd name="T12" fmla="*/ 190 w 208"/>
                <a:gd name="T13" fmla="*/ 36 h 293"/>
                <a:gd name="T14" fmla="*/ 199 w 208"/>
                <a:gd name="T15" fmla="*/ 177 h 293"/>
                <a:gd name="T16" fmla="*/ 198 w 208"/>
                <a:gd name="T17" fmla="*/ 189 h 293"/>
                <a:gd name="T18" fmla="*/ 137 w 208"/>
                <a:gd name="T19" fmla="*/ 289 h 293"/>
                <a:gd name="T20" fmla="*/ 114 w 208"/>
                <a:gd name="T21" fmla="*/ 293 h 293"/>
                <a:gd name="T22" fmla="*/ 110 w 208"/>
                <a:gd name="T23" fmla="*/ 4 h 293"/>
                <a:gd name="T24" fmla="*/ 73 w 208"/>
                <a:gd name="T25" fmla="*/ 8 h 293"/>
                <a:gd name="T26" fmla="*/ 26 w 208"/>
                <a:gd name="T27" fmla="*/ 54 h 293"/>
                <a:gd name="T28" fmla="*/ 41 w 208"/>
                <a:gd name="T29" fmla="*/ 240 h 293"/>
                <a:gd name="T30" fmla="*/ 114 w 208"/>
                <a:gd name="T31" fmla="*/ 290 h 293"/>
                <a:gd name="T32" fmla="*/ 114 w 208"/>
                <a:gd name="T33" fmla="*/ 290 h 293"/>
                <a:gd name="T34" fmla="*/ 136 w 208"/>
                <a:gd name="T35" fmla="*/ 286 h 293"/>
                <a:gd name="T36" fmla="*/ 195 w 208"/>
                <a:gd name="T37" fmla="*/ 189 h 293"/>
                <a:gd name="T38" fmla="*/ 196 w 208"/>
                <a:gd name="T39" fmla="*/ 177 h 293"/>
                <a:gd name="T40" fmla="*/ 187 w 208"/>
                <a:gd name="T41" fmla="*/ 38 h 293"/>
                <a:gd name="T42" fmla="*/ 110 w 208"/>
                <a:gd name="T43" fmla="*/ 4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8" h="293">
                  <a:moveTo>
                    <a:pt x="114" y="293"/>
                  </a:moveTo>
                  <a:cubicBezTo>
                    <a:pt x="114" y="293"/>
                    <a:pt x="114" y="293"/>
                    <a:pt x="114" y="293"/>
                  </a:cubicBezTo>
                  <a:cubicBezTo>
                    <a:pt x="86" y="293"/>
                    <a:pt x="58" y="275"/>
                    <a:pt x="37" y="242"/>
                  </a:cubicBezTo>
                  <a:cubicBezTo>
                    <a:pt x="12" y="202"/>
                    <a:pt x="0" y="109"/>
                    <a:pt x="23" y="53"/>
                  </a:cubicBezTo>
                  <a:cubicBezTo>
                    <a:pt x="33" y="27"/>
                    <a:pt x="50" y="10"/>
                    <a:pt x="72" y="5"/>
                  </a:cubicBezTo>
                  <a:cubicBezTo>
                    <a:pt x="84" y="2"/>
                    <a:pt x="97" y="0"/>
                    <a:pt x="110" y="0"/>
                  </a:cubicBezTo>
                  <a:cubicBezTo>
                    <a:pt x="129" y="0"/>
                    <a:pt x="175" y="4"/>
                    <a:pt x="190" y="36"/>
                  </a:cubicBezTo>
                  <a:cubicBezTo>
                    <a:pt x="208" y="73"/>
                    <a:pt x="203" y="133"/>
                    <a:pt x="199" y="177"/>
                  </a:cubicBezTo>
                  <a:cubicBezTo>
                    <a:pt x="199" y="181"/>
                    <a:pt x="199" y="185"/>
                    <a:pt x="198" y="189"/>
                  </a:cubicBezTo>
                  <a:cubicBezTo>
                    <a:pt x="196" y="223"/>
                    <a:pt x="171" y="277"/>
                    <a:pt x="137" y="289"/>
                  </a:cubicBezTo>
                  <a:cubicBezTo>
                    <a:pt x="129" y="292"/>
                    <a:pt x="121" y="293"/>
                    <a:pt x="114" y="293"/>
                  </a:cubicBezTo>
                  <a:close/>
                  <a:moveTo>
                    <a:pt x="110" y="4"/>
                  </a:moveTo>
                  <a:cubicBezTo>
                    <a:pt x="97" y="4"/>
                    <a:pt x="84" y="6"/>
                    <a:pt x="73" y="8"/>
                  </a:cubicBezTo>
                  <a:cubicBezTo>
                    <a:pt x="52" y="14"/>
                    <a:pt x="36" y="29"/>
                    <a:pt x="26" y="54"/>
                  </a:cubicBezTo>
                  <a:cubicBezTo>
                    <a:pt x="4" y="109"/>
                    <a:pt x="16" y="201"/>
                    <a:pt x="41" y="240"/>
                  </a:cubicBezTo>
                  <a:cubicBezTo>
                    <a:pt x="61" y="271"/>
                    <a:pt x="87" y="290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21" y="290"/>
                    <a:pt x="128" y="288"/>
                    <a:pt x="136" y="286"/>
                  </a:cubicBezTo>
                  <a:cubicBezTo>
                    <a:pt x="168" y="274"/>
                    <a:pt x="192" y="221"/>
                    <a:pt x="195" y="189"/>
                  </a:cubicBezTo>
                  <a:cubicBezTo>
                    <a:pt x="195" y="185"/>
                    <a:pt x="195" y="181"/>
                    <a:pt x="196" y="177"/>
                  </a:cubicBezTo>
                  <a:cubicBezTo>
                    <a:pt x="199" y="133"/>
                    <a:pt x="204" y="73"/>
                    <a:pt x="187" y="38"/>
                  </a:cubicBezTo>
                  <a:cubicBezTo>
                    <a:pt x="172" y="8"/>
                    <a:pt x="128" y="4"/>
                    <a:pt x="110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60">
              <a:extLst>
                <a:ext uri="{FF2B5EF4-FFF2-40B4-BE49-F238E27FC236}">
                  <a16:creationId xmlns:a16="http://schemas.microsoft.com/office/drawing/2014/main" id="{567A28A1-5639-4609-9EF0-4297911A3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6926" y="2459038"/>
              <a:ext cx="1035050" cy="1152525"/>
            </a:xfrm>
            <a:custGeom>
              <a:avLst/>
              <a:gdLst>
                <a:gd name="T0" fmla="*/ 233 w 244"/>
                <a:gd name="T1" fmla="*/ 118 h 271"/>
                <a:gd name="T2" fmla="*/ 221 w 244"/>
                <a:gd name="T3" fmla="*/ 44 h 271"/>
                <a:gd name="T4" fmla="*/ 163 w 244"/>
                <a:gd name="T5" fmla="*/ 3 h 271"/>
                <a:gd name="T6" fmla="*/ 87 w 244"/>
                <a:gd name="T7" fmla="*/ 4 h 271"/>
                <a:gd name="T8" fmla="*/ 29 w 244"/>
                <a:gd name="T9" fmla="*/ 51 h 271"/>
                <a:gd name="T10" fmla="*/ 6 w 244"/>
                <a:gd name="T11" fmla="*/ 126 h 271"/>
                <a:gd name="T12" fmla="*/ 9 w 244"/>
                <a:gd name="T13" fmla="*/ 212 h 271"/>
                <a:gd name="T14" fmla="*/ 28 w 244"/>
                <a:gd name="T15" fmla="*/ 247 h 271"/>
                <a:gd name="T16" fmla="*/ 56 w 244"/>
                <a:gd name="T17" fmla="*/ 270 h 271"/>
                <a:gd name="T18" fmla="*/ 47 w 244"/>
                <a:gd name="T19" fmla="*/ 205 h 271"/>
                <a:gd name="T20" fmla="*/ 61 w 244"/>
                <a:gd name="T21" fmla="*/ 140 h 271"/>
                <a:gd name="T22" fmla="*/ 89 w 244"/>
                <a:gd name="T23" fmla="*/ 121 h 271"/>
                <a:gd name="T24" fmla="*/ 127 w 244"/>
                <a:gd name="T25" fmla="*/ 117 h 271"/>
                <a:gd name="T26" fmla="*/ 165 w 244"/>
                <a:gd name="T27" fmla="*/ 88 h 271"/>
                <a:gd name="T28" fmla="*/ 172 w 244"/>
                <a:gd name="T29" fmla="*/ 102 h 271"/>
                <a:gd name="T30" fmla="*/ 187 w 244"/>
                <a:gd name="T31" fmla="*/ 121 h 271"/>
                <a:gd name="T32" fmla="*/ 181 w 244"/>
                <a:gd name="T33" fmla="*/ 159 h 271"/>
                <a:gd name="T34" fmla="*/ 194 w 244"/>
                <a:gd name="T35" fmla="*/ 197 h 271"/>
                <a:gd name="T36" fmla="*/ 201 w 244"/>
                <a:gd name="T37" fmla="*/ 235 h 271"/>
                <a:gd name="T38" fmla="*/ 195 w 244"/>
                <a:gd name="T39" fmla="*/ 271 h 271"/>
                <a:gd name="T40" fmla="*/ 231 w 244"/>
                <a:gd name="T41" fmla="*/ 238 h 271"/>
                <a:gd name="T42" fmla="*/ 244 w 244"/>
                <a:gd name="T43" fmla="*/ 191 h 271"/>
                <a:gd name="T44" fmla="*/ 233 w 244"/>
                <a:gd name="T45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4" h="271">
                  <a:moveTo>
                    <a:pt x="233" y="118"/>
                  </a:moveTo>
                  <a:cubicBezTo>
                    <a:pt x="231" y="93"/>
                    <a:pt x="231" y="68"/>
                    <a:pt x="221" y="44"/>
                  </a:cubicBezTo>
                  <a:cubicBezTo>
                    <a:pt x="211" y="18"/>
                    <a:pt x="189" y="6"/>
                    <a:pt x="163" y="3"/>
                  </a:cubicBezTo>
                  <a:cubicBezTo>
                    <a:pt x="138" y="0"/>
                    <a:pt x="112" y="1"/>
                    <a:pt x="87" y="4"/>
                  </a:cubicBezTo>
                  <a:cubicBezTo>
                    <a:pt x="63" y="6"/>
                    <a:pt x="38" y="29"/>
                    <a:pt x="29" y="51"/>
                  </a:cubicBezTo>
                  <a:cubicBezTo>
                    <a:pt x="19" y="76"/>
                    <a:pt x="11" y="101"/>
                    <a:pt x="6" y="126"/>
                  </a:cubicBezTo>
                  <a:cubicBezTo>
                    <a:pt x="0" y="156"/>
                    <a:pt x="1" y="183"/>
                    <a:pt x="9" y="212"/>
                  </a:cubicBezTo>
                  <a:cubicBezTo>
                    <a:pt x="13" y="227"/>
                    <a:pt x="19" y="235"/>
                    <a:pt x="28" y="247"/>
                  </a:cubicBezTo>
                  <a:cubicBezTo>
                    <a:pt x="34" y="254"/>
                    <a:pt x="48" y="268"/>
                    <a:pt x="56" y="270"/>
                  </a:cubicBezTo>
                  <a:cubicBezTo>
                    <a:pt x="46" y="252"/>
                    <a:pt x="47" y="226"/>
                    <a:pt x="47" y="205"/>
                  </a:cubicBezTo>
                  <a:cubicBezTo>
                    <a:pt x="47" y="182"/>
                    <a:pt x="47" y="158"/>
                    <a:pt x="61" y="140"/>
                  </a:cubicBezTo>
                  <a:cubicBezTo>
                    <a:pt x="67" y="131"/>
                    <a:pt x="78" y="122"/>
                    <a:pt x="89" y="121"/>
                  </a:cubicBezTo>
                  <a:cubicBezTo>
                    <a:pt x="102" y="119"/>
                    <a:pt x="114" y="121"/>
                    <a:pt x="127" y="117"/>
                  </a:cubicBezTo>
                  <a:cubicBezTo>
                    <a:pt x="139" y="113"/>
                    <a:pt x="156" y="102"/>
                    <a:pt x="165" y="88"/>
                  </a:cubicBezTo>
                  <a:cubicBezTo>
                    <a:pt x="167" y="93"/>
                    <a:pt x="169" y="97"/>
                    <a:pt x="172" y="102"/>
                  </a:cubicBezTo>
                  <a:cubicBezTo>
                    <a:pt x="177" y="108"/>
                    <a:pt x="185" y="114"/>
                    <a:pt x="187" y="121"/>
                  </a:cubicBezTo>
                  <a:cubicBezTo>
                    <a:pt x="190" y="134"/>
                    <a:pt x="180" y="146"/>
                    <a:pt x="181" y="159"/>
                  </a:cubicBezTo>
                  <a:cubicBezTo>
                    <a:pt x="183" y="173"/>
                    <a:pt x="188" y="185"/>
                    <a:pt x="194" y="197"/>
                  </a:cubicBezTo>
                  <a:cubicBezTo>
                    <a:pt x="200" y="209"/>
                    <a:pt x="201" y="222"/>
                    <a:pt x="201" y="235"/>
                  </a:cubicBezTo>
                  <a:cubicBezTo>
                    <a:pt x="200" y="245"/>
                    <a:pt x="202" y="263"/>
                    <a:pt x="195" y="271"/>
                  </a:cubicBezTo>
                  <a:cubicBezTo>
                    <a:pt x="209" y="261"/>
                    <a:pt x="220" y="252"/>
                    <a:pt x="231" y="238"/>
                  </a:cubicBezTo>
                  <a:cubicBezTo>
                    <a:pt x="242" y="225"/>
                    <a:pt x="244" y="207"/>
                    <a:pt x="244" y="191"/>
                  </a:cubicBezTo>
                  <a:cubicBezTo>
                    <a:pt x="244" y="165"/>
                    <a:pt x="234" y="143"/>
                    <a:pt x="233" y="11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61">
              <a:extLst>
                <a:ext uri="{FF2B5EF4-FFF2-40B4-BE49-F238E27FC236}">
                  <a16:creationId xmlns:a16="http://schemas.microsoft.com/office/drawing/2014/main" id="{598933D5-238C-4212-BF71-28FB8061D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713" y="3287713"/>
              <a:ext cx="134938" cy="60325"/>
            </a:xfrm>
            <a:custGeom>
              <a:avLst/>
              <a:gdLst>
                <a:gd name="T0" fmla="*/ 30 w 32"/>
                <a:gd name="T1" fmla="*/ 13 h 14"/>
                <a:gd name="T2" fmla="*/ 28 w 32"/>
                <a:gd name="T3" fmla="*/ 12 h 14"/>
                <a:gd name="T4" fmla="*/ 18 w 32"/>
                <a:gd name="T5" fmla="*/ 5 h 14"/>
                <a:gd name="T6" fmla="*/ 4 w 32"/>
                <a:gd name="T7" fmla="*/ 12 h 14"/>
                <a:gd name="T8" fmla="*/ 1 w 32"/>
                <a:gd name="T9" fmla="*/ 13 h 14"/>
                <a:gd name="T10" fmla="*/ 0 w 32"/>
                <a:gd name="T11" fmla="*/ 11 h 14"/>
                <a:gd name="T12" fmla="*/ 18 w 32"/>
                <a:gd name="T13" fmla="*/ 1 h 14"/>
                <a:gd name="T14" fmla="*/ 32 w 32"/>
                <a:gd name="T15" fmla="*/ 11 h 14"/>
                <a:gd name="T16" fmla="*/ 31 w 32"/>
                <a:gd name="T17" fmla="*/ 13 h 14"/>
                <a:gd name="T18" fmla="*/ 30 w 32"/>
                <a:gd name="T1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4">
                  <a:moveTo>
                    <a:pt x="30" y="13"/>
                  </a:moveTo>
                  <a:cubicBezTo>
                    <a:pt x="29" y="13"/>
                    <a:pt x="29" y="13"/>
                    <a:pt x="28" y="12"/>
                  </a:cubicBezTo>
                  <a:cubicBezTo>
                    <a:pt x="26" y="6"/>
                    <a:pt x="20" y="5"/>
                    <a:pt x="18" y="5"/>
                  </a:cubicBezTo>
                  <a:cubicBezTo>
                    <a:pt x="12" y="4"/>
                    <a:pt x="6" y="7"/>
                    <a:pt x="4" y="12"/>
                  </a:cubicBezTo>
                  <a:cubicBezTo>
                    <a:pt x="3" y="13"/>
                    <a:pt x="2" y="14"/>
                    <a:pt x="1" y="13"/>
                  </a:cubicBezTo>
                  <a:cubicBezTo>
                    <a:pt x="0" y="13"/>
                    <a:pt x="0" y="12"/>
                    <a:pt x="0" y="11"/>
                  </a:cubicBezTo>
                  <a:cubicBezTo>
                    <a:pt x="3" y="4"/>
                    <a:pt x="10" y="0"/>
                    <a:pt x="18" y="1"/>
                  </a:cubicBezTo>
                  <a:cubicBezTo>
                    <a:pt x="25" y="1"/>
                    <a:pt x="30" y="5"/>
                    <a:pt x="32" y="11"/>
                  </a:cubicBezTo>
                  <a:cubicBezTo>
                    <a:pt x="32" y="12"/>
                    <a:pt x="32" y="13"/>
                    <a:pt x="31" y="13"/>
                  </a:cubicBezTo>
                  <a:cubicBezTo>
                    <a:pt x="30" y="13"/>
                    <a:pt x="30" y="13"/>
                    <a:pt x="30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62">
              <a:extLst>
                <a:ext uri="{FF2B5EF4-FFF2-40B4-BE49-F238E27FC236}">
                  <a16:creationId xmlns:a16="http://schemas.microsoft.com/office/drawing/2014/main" id="{0BD3C91D-B4E7-4542-952E-EFD23607A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8713" y="3143251"/>
              <a:ext cx="63500" cy="65088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63">
              <a:extLst>
                <a:ext uri="{FF2B5EF4-FFF2-40B4-BE49-F238E27FC236}">
                  <a16:creationId xmlns:a16="http://schemas.microsoft.com/office/drawing/2014/main" id="{45F5C9A5-7BE7-4DC7-AC92-7547E73F95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6213" y="3143251"/>
              <a:ext cx="63500" cy="65088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64">
              <a:extLst>
                <a:ext uri="{FF2B5EF4-FFF2-40B4-BE49-F238E27FC236}">
                  <a16:creationId xmlns:a16="http://schemas.microsoft.com/office/drawing/2014/main" id="{64265485-9D0D-4EDA-A8F2-5732911C52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913" y="3084513"/>
              <a:ext cx="134938" cy="42863"/>
            </a:xfrm>
            <a:custGeom>
              <a:avLst/>
              <a:gdLst>
                <a:gd name="T0" fmla="*/ 3 w 32"/>
                <a:gd name="T1" fmla="*/ 10 h 10"/>
                <a:gd name="T2" fmla="*/ 2 w 32"/>
                <a:gd name="T3" fmla="*/ 10 h 10"/>
                <a:gd name="T4" fmla="*/ 1 w 32"/>
                <a:gd name="T5" fmla="*/ 7 h 10"/>
                <a:gd name="T6" fmla="*/ 15 w 32"/>
                <a:gd name="T7" fmla="*/ 0 h 10"/>
                <a:gd name="T8" fmla="*/ 31 w 32"/>
                <a:gd name="T9" fmla="*/ 6 h 10"/>
                <a:gd name="T10" fmla="*/ 31 w 32"/>
                <a:gd name="T11" fmla="*/ 9 h 10"/>
                <a:gd name="T12" fmla="*/ 28 w 32"/>
                <a:gd name="T13" fmla="*/ 9 h 10"/>
                <a:gd name="T14" fmla="*/ 16 w 32"/>
                <a:gd name="T15" fmla="*/ 4 h 10"/>
                <a:gd name="T16" fmla="*/ 4 w 32"/>
                <a:gd name="T17" fmla="*/ 9 h 10"/>
                <a:gd name="T18" fmla="*/ 3 w 32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0">
                  <a:moveTo>
                    <a:pt x="3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1" y="9"/>
                    <a:pt x="0" y="8"/>
                    <a:pt x="1" y="7"/>
                  </a:cubicBezTo>
                  <a:cubicBezTo>
                    <a:pt x="4" y="3"/>
                    <a:pt x="10" y="0"/>
                    <a:pt x="15" y="0"/>
                  </a:cubicBezTo>
                  <a:cubicBezTo>
                    <a:pt x="21" y="0"/>
                    <a:pt x="26" y="2"/>
                    <a:pt x="31" y="6"/>
                  </a:cubicBezTo>
                  <a:cubicBezTo>
                    <a:pt x="32" y="7"/>
                    <a:pt x="32" y="8"/>
                    <a:pt x="31" y="9"/>
                  </a:cubicBezTo>
                  <a:cubicBezTo>
                    <a:pt x="30" y="10"/>
                    <a:pt x="29" y="10"/>
                    <a:pt x="28" y="9"/>
                  </a:cubicBezTo>
                  <a:cubicBezTo>
                    <a:pt x="25" y="6"/>
                    <a:pt x="21" y="3"/>
                    <a:pt x="16" y="4"/>
                  </a:cubicBezTo>
                  <a:cubicBezTo>
                    <a:pt x="12" y="4"/>
                    <a:pt x="6" y="6"/>
                    <a:pt x="4" y="9"/>
                  </a:cubicBezTo>
                  <a:cubicBezTo>
                    <a:pt x="4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65">
              <a:extLst>
                <a:ext uri="{FF2B5EF4-FFF2-40B4-BE49-F238E27FC236}">
                  <a16:creationId xmlns:a16="http://schemas.microsoft.com/office/drawing/2014/main" id="{25DF204A-180E-4076-9D56-33A8E4140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588" y="3067051"/>
              <a:ext cx="131763" cy="50800"/>
            </a:xfrm>
            <a:custGeom>
              <a:avLst/>
              <a:gdLst>
                <a:gd name="T0" fmla="*/ 3 w 31"/>
                <a:gd name="T1" fmla="*/ 12 h 12"/>
                <a:gd name="T2" fmla="*/ 1 w 31"/>
                <a:gd name="T3" fmla="*/ 11 h 12"/>
                <a:gd name="T4" fmla="*/ 1 w 31"/>
                <a:gd name="T5" fmla="*/ 9 h 12"/>
                <a:gd name="T6" fmla="*/ 30 w 31"/>
                <a:gd name="T7" fmla="*/ 7 h 12"/>
                <a:gd name="T8" fmla="*/ 31 w 31"/>
                <a:gd name="T9" fmla="*/ 8 h 12"/>
                <a:gd name="T10" fmla="*/ 31 w 31"/>
                <a:gd name="T11" fmla="*/ 9 h 12"/>
                <a:gd name="T12" fmla="*/ 30 w 31"/>
                <a:gd name="T13" fmla="*/ 10 h 12"/>
                <a:gd name="T14" fmla="*/ 27 w 31"/>
                <a:gd name="T15" fmla="*/ 11 h 12"/>
                <a:gd name="T16" fmla="*/ 26 w 31"/>
                <a:gd name="T17" fmla="*/ 9 h 12"/>
                <a:gd name="T18" fmla="*/ 4 w 31"/>
                <a:gd name="T19" fmla="*/ 11 h 12"/>
                <a:gd name="T20" fmla="*/ 3 w 31"/>
                <a:gd name="T2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12">
                  <a:moveTo>
                    <a:pt x="3" y="12"/>
                  </a:moveTo>
                  <a:cubicBezTo>
                    <a:pt x="2" y="12"/>
                    <a:pt x="2" y="12"/>
                    <a:pt x="1" y="11"/>
                  </a:cubicBezTo>
                  <a:cubicBezTo>
                    <a:pt x="0" y="11"/>
                    <a:pt x="0" y="9"/>
                    <a:pt x="1" y="9"/>
                  </a:cubicBezTo>
                  <a:cubicBezTo>
                    <a:pt x="9" y="1"/>
                    <a:pt x="22" y="0"/>
                    <a:pt x="30" y="7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11"/>
                    <a:pt x="28" y="12"/>
                    <a:pt x="27" y="11"/>
                  </a:cubicBezTo>
                  <a:cubicBezTo>
                    <a:pt x="27" y="11"/>
                    <a:pt x="26" y="10"/>
                    <a:pt x="26" y="9"/>
                  </a:cubicBezTo>
                  <a:cubicBezTo>
                    <a:pt x="20" y="5"/>
                    <a:pt x="10" y="5"/>
                    <a:pt x="4" y="11"/>
                  </a:cubicBezTo>
                  <a:cubicBezTo>
                    <a:pt x="4" y="12"/>
                    <a:pt x="3" y="12"/>
                    <a:pt x="3" y="1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66">
              <a:extLst>
                <a:ext uri="{FF2B5EF4-FFF2-40B4-BE49-F238E27FC236}">
                  <a16:creationId xmlns:a16="http://schemas.microsoft.com/office/drawing/2014/main" id="{8A405ABE-FEF8-49DC-AC20-4C6BF3A66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713" y="3403601"/>
              <a:ext cx="373063" cy="93663"/>
            </a:xfrm>
            <a:custGeom>
              <a:avLst/>
              <a:gdLst>
                <a:gd name="T0" fmla="*/ 38 w 88"/>
                <a:gd name="T1" fmla="*/ 22 h 22"/>
                <a:gd name="T2" fmla="*/ 17 w 88"/>
                <a:gd name="T3" fmla="*/ 20 h 22"/>
                <a:gd name="T4" fmla="*/ 0 w 88"/>
                <a:gd name="T5" fmla="*/ 9 h 22"/>
                <a:gd name="T6" fmla="*/ 2 w 88"/>
                <a:gd name="T7" fmla="*/ 7 h 22"/>
                <a:gd name="T8" fmla="*/ 4 w 88"/>
                <a:gd name="T9" fmla="*/ 8 h 22"/>
                <a:gd name="T10" fmla="*/ 18 w 88"/>
                <a:gd name="T11" fmla="*/ 17 h 22"/>
                <a:gd name="T12" fmla="*/ 38 w 88"/>
                <a:gd name="T13" fmla="*/ 18 h 22"/>
                <a:gd name="T14" fmla="*/ 60 w 88"/>
                <a:gd name="T15" fmla="*/ 17 h 22"/>
                <a:gd name="T16" fmla="*/ 78 w 88"/>
                <a:gd name="T17" fmla="*/ 9 h 22"/>
                <a:gd name="T18" fmla="*/ 79 w 88"/>
                <a:gd name="T19" fmla="*/ 8 h 22"/>
                <a:gd name="T20" fmla="*/ 83 w 88"/>
                <a:gd name="T21" fmla="*/ 3 h 22"/>
                <a:gd name="T22" fmla="*/ 85 w 88"/>
                <a:gd name="T23" fmla="*/ 0 h 22"/>
                <a:gd name="T24" fmla="*/ 87 w 88"/>
                <a:gd name="T25" fmla="*/ 2 h 22"/>
                <a:gd name="T26" fmla="*/ 82 w 88"/>
                <a:gd name="T27" fmla="*/ 11 h 22"/>
                <a:gd name="T28" fmla="*/ 81 w 88"/>
                <a:gd name="T29" fmla="*/ 12 h 22"/>
                <a:gd name="T30" fmla="*/ 60 w 88"/>
                <a:gd name="T31" fmla="*/ 20 h 22"/>
                <a:gd name="T32" fmla="*/ 38 w 88"/>
                <a:gd name="T3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22">
                  <a:moveTo>
                    <a:pt x="38" y="22"/>
                  </a:moveTo>
                  <a:cubicBezTo>
                    <a:pt x="30" y="22"/>
                    <a:pt x="23" y="22"/>
                    <a:pt x="17" y="20"/>
                  </a:cubicBezTo>
                  <a:cubicBezTo>
                    <a:pt x="13" y="19"/>
                    <a:pt x="1" y="16"/>
                    <a:pt x="0" y="9"/>
                  </a:cubicBezTo>
                  <a:cubicBezTo>
                    <a:pt x="0" y="8"/>
                    <a:pt x="1" y="7"/>
                    <a:pt x="2" y="7"/>
                  </a:cubicBezTo>
                  <a:cubicBezTo>
                    <a:pt x="3" y="7"/>
                    <a:pt x="4" y="7"/>
                    <a:pt x="4" y="8"/>
                  </a:cubicBezTo>
                  <a:cubicBezTo>
                    <a:pt x="4" y="12"/>
                    <a:pt x="11" y="15"/>
                    <a:pt x="18" y="17"/>
                  </a:cubicBezTo>
                  <a:cubicBezTo>
                    <a:pt x="24" y="18"/>
                    <a:pt x="30" y="18"/>
                    <a:pt x="38" y="18"/>
                  </a:cubicBezTo>
                  <a:cubicBezTo>
                    <a:pt x="46" y="18"/>
                    <a:pt x="53" y="17"/>
                    <a:pt x="60" y="17"/>
                  </a:cubicBezTo>
                  <a:cubicBezTo>
                    <a:pt x="68" y="15"/>
                    <a:pt x="73" y="13"/>
                    <a:pt x="78" y="9"/>
                  </a:cubicBezTo>
                  <a:cubicBezTo>
                    <a:pt x="79" y="8"/>
                    <a:pt x="79" y="8"/>
                    <a:pt x="79" y="8"/>
                  </a:cubicBezTo>
                  <a:cubicBezTo>
                    <a:pt x="81" y="6"/>
                    <a:pt x="84" y="4"/>
                    <a:pt x="83" y="3"/>
                  </a:cubicBezTo>
                  <a:cubicBezTo>
                    <a:pt x="83" y="2"/>
                    <a:pt x="84" y="1"/>
                    <a:pt x="85" y="0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8" y="6"/>
                    <a:pt x="84" y="9"/>
                    <a:pt x="82" y="11"/>
                  </a:cubicBezTo>
                  <a:cubicBezTo>
                    <a:pt x="81" y="11"/>
                    <a:pt x="81" y="11"/>
                    <a:pt x="81" y="12"/>
                  </a:cubicBezTo>
                  <a:cubicBezTo>
                    <a:pt x="75" y="16"/>
                    <a:pt x="69" y="19"/>
                    <a:pt x="60" y="20"/>
                  </a:cubicBezTo>
                  <a:cubicBezTo>
                    <a:pt x="54" y="21"/>
                    <a:pt x="46" y="22"/>
                    <a:pt x="38" y="2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67">
              <a:extLst>
                <a:ext uri="{FF2B5EF4-FFF2-40B4-BE49-F238E27FC236}">
                  <a16:creationId xmlns:a16="http://schemas.microsoft.com/office/drawing/2014/main" id="{DA390D00-DE29-4A98-86A0-A298386B0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51" y="3551238"/>
              <a:ext cx="76200" cy="30163"/>
            </a:xfrm>
            <a:custGeom>
              <a:avLst/>
              <a:gdLst>
                <a:gd name="T0" fmla="*/ 2 w 18"/>
                <a:gd name="T1" fmla="*/ 7 h 7"/>
                <a:gd name="T2" fmla="*/ 0 w 18"/>
                <a:gd name="T3" fmla="*/ 5 h 7"/>
                <a:gd name="T4" fmla="*/ 2 w 18"/>
                <a:gd name="T5" fmla="*/ 3 h 7"/>
                <a:gd name="T6" fmla="*/ 4 w 18"/>
                <a:gd name="T7" fmla="*/ 2 h 7"/>
                <a:gd name="T8" fmla="*/ 8 w 18"/>
                <a:gd name="T9" fmla="*/ 1 h 7"/>
                <a:gd name="T10" fmla="*/ 10 w 18"/>
                <a:gd name="T11" fmla="*/ 1 h 7"/>
                <a:gd name="T12" fmla="*/ 16 w 18"/>
                <a:gd name="T13" fmla="*/ 1 h 7"/>
                <a:gd name="T14" fmla="*/ 18 w 18"/>
                <a:gd name="T15" fmla="*/ 3 h 7"/>
                <a:gd name="T16" fmla="*/ 15 w 18"/>
                <a:gd name="T17" fmla="*/ 5 h 7"/>
                <a:gd name="T18" fmla="*/ 10 w 18"/>
                <a:gd name="T19" fmla="*/ 5 h 7"/>
                <a:gd name="T20" fmla="*/ 8 w 18"/>
                <a:gd name="T21" fmla="*/ 5 h 7"/>
                <a:gd name="T22" fmla="*/ 6 w 18"/>
                <a:gd name="T23" fmla="*/ 6 h 7"/>
                <a:gd name="T24" fmla="*/ 3 w 18"/>
                <a:gd name="T25" fmla="*/ 7 h 7"/>
                <a:gd name="T26" fmla="*/ 2 w 18"/>
                <a:gd name="T2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7">
                  <a:moveTo>
                    <a:pt x="2" y="7"/>
                  </a:moveTo>
                  <a:cubicBezTo>
                    <a:pt x="1" y="7"/>
                    <a:pt x="0" y="6"/>
                    <a:pt x="0" y="5"/>
                  </a:cubicBezTo>
                  <a:cubicBezTo>
                    <a:pt x="0" y="4"/>
                    <a:pt x="1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7" y="2"/>
                    <a:pt x="8" y="1"/>
                  </a:cubicBezTo>
                  <a:cubicBezTo>
                    <a:pt x="8" y="1"/>
                    <a:pt x="9" y="1"/>
                    <a:pt x="10" y="1"/>
                  </a:cubicBezTo>
                  <a:cubicBezTo>
                    <a:pt x="12" y="1"/>
                    <a:pt x="14" y="0"/>
                    <a:pt x="16" y="1"/>
                  </a:cubicBezTo>
                  <a:cubicBezTo>
                    <a:pt x="17" y="1"/>
                    <a:pt x="18" y="2"/>
                    <a:pt x="18" y="3"/>
                  </a:cubicBezTo>
                  <a:cubicBezTo>
                    <a:pt x="17" y="4"/>
                    <a:pt x="16" y="5"/>
                    <a:pt x="15" y="5"/>
                  </a:cubicBezTo>
                  <a:cubicBezTo>
                    <a:pt x="14" y="4"/>
                    <a:pt x="12" y="5"/>
                    <a:pt x="10" y="5"/>
                  </a:cubicBezTo>
                  <a:cubicBezTo>
                    <a:pt x="10" y="5"/>
                    <a:pt x="9" y="5"/>
                    <a:pt x="8" y="5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5" y="6"/>
                    <a:pt x="4" y="7"/>
                    <a:pt x="3" y="7"/>
                  </a:cubicBezTo>
                  <a:cubicBezTo>
                    <a:pt x="2" y="7"/>
                    <a:pt x="2" y="7"/>
                    <a:pt x="2" y="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68">
              <a:extLst>
                <a:ext uri="{FF2B5EF4-FFF2-40B4-BE49-F238E27FC236}">
                  <a16:creationId xmlns:a16="http://schemas.microsoft.com/office/drawing/2014/main" id="{068757C3-5DE2-414F-8D38-B97B3BC30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851" y="3148013"/>
              <a:ext cx="58738" cy="33338"/>
            </a:xfrm>
            <a:custGeom>
              <a:avLst/>
              <a:gdLst>
                <a:gd name="T0" fmla="*/ 10 w 14"/>
                <a:gd name="T1" fmla="*/ 8 h 8"/>
                <a:gd name="T2" fmla="*/ 6 w 14"/>
                <a:gd name="T3" fmla="*/ 7 h 8"/>
                <a:gd name="T4" fmla="*/ 3 w 14"/>
                <a:gd name="T5" fmla="*/ 6 h 8"/>
                <a:gd name="T6" fmla="*/ 1 w 14"/>
                <a:gd name="T7" fmla="*/ 5 h 8"/>
                <a:gd name="T8" fmla="*/ 1 w 14"/>
                <a:gd name="T9" fmla="*/ 4 h 8"/>
                <a:gd name="T10" fmla="*/ 0 w 14"/>
                <a:gd name="T11" fmla="*/ 3 h 8"/>
                <a:gd name="T12" fmla="*/ 1 w 14"/>
                <a:gd name="T13" fmla="*/ 1 h 8"/>
                <a:gd name="T14" fmla="*/ 4 w 14"/>
                <a:gd name="T15" fmla="*/ 2 h 8"/>
                <a:gd name="T16" fmla="*/ 3 w 14"/>
                <a:gd name="T17" fmla="*/ 3 h 8"/>
                <a:gd name="T18" fmla="*/ 4 w 14"/>
                <a:gd name="T19" fmla="*/ 3 h 8"/>
                <a:gd name="T20" fmla="*/ 4 w 14"/>
                <a:gd name="T21" fmla="*/ 2 h 8"/>
                <a:gd name="T22" fmla="*/ 5 w 14"/>
                <a:gd name="T23" fmla="*/ 3 h 8"/>
                <a:gd name="T24" fmla="*/ 7 w 14"/>
                <a:gd name="T25" fmla="*/ 3 h 8"/>
                <a:gd name="T26" fmla="*/ 11 w 14"/>
                <a:gd name="T27" fmla="*/ 4 h 8"/>
                <a:gd name="T28" fmla="*/ 13 w 14"/>
                <a:gd name="T29" fmla="*/ 5 h 8"/>
                <a:gd name="T30" fmla="*/ 12 w 14"/>
                <a:gd name="T31" fmla="*/ 7 h 8"/>
                <a:gd name="T32" fmla="*/ 10 w 14"/>
                <a:gd name="T3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" h="8">
                  <a:moveTo>
                    <a:pt x="10" y="8"/>
                  </a:moveTo>
                  <a:cubicBezTo>
                    <a:pt x="8" y="8"/>
                    <a:pt x="7" y="7"/>
                    <a:pt x="6" y="7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2" y="5"/>
                    <a:pt x="2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3"/>
                  </a:cubicBezTo>
                  <a:cubicBezTo>
                    <a:pt x="5" y="3"/>
                    <a:pt x="6" y="3"/>
                    <a:pt x="7" y="3"/>
                  </a:cubicBezTo>
                  <a:cubicBezTo>
                    <a:pt x="8" y="4"/>
                    <a:pt x="10" y="4"/>
                    <a:pt x="11" y="4"/>
                  </a:cubicBezTo>
                  <a:cubicBezTo>
                    <a:pt x="12" y="3"/>
                    <a:pt x="13" y="4"/>
                    <a:pt x="13" y="5"/>
                  </a:cubicBezTo>
                  <a:cubicBezTo>
                    <a:pt x="14" y="6"/>
                    <a:pt x="13" y="7"/>
                    <a:pt x="12" y="7"/>
                  </a:cubicBezTo>
                  <a:cubicBezTo>
                    <a:pt x="11" y="8"/>
                    <a:pt x="11" y="8"/>
                    <a:pt x="10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69">
              <a:extLst>
                <a:ext uri="{FF2B5EF4-FFF2-40B4-BE49-F238E27FC236}">
                  <a16:creationId xmlns:a16="http://schemas.microsoft.com/office/drawing/2014/main" id="{ABA04A9A-D269-4CDD-AA93-A2C09F16C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4313" y="3173413"/>
              <a:ext cx="55563" cy="34925"/>
            </a:xfrm>
            <a:custGeom>
              <a:avLst/>
              <a:gdLst>
                <a:gd name="T0" fmla="*/ 9 w 13"/>
                <a:gd name="T1" fmla="*/ 8 h 8"/>
                <a:gd name="T2" fmla="*/ 4 w 13"/>
                <a:gd name="T3" fmla="*/ 7 h 8"/>
                <a:gd name="T4" fmla="*/ 0 w 13"/>
                <a:gd name="T5" fmla="*/ 2 h 8"/>
                <a:gd name="T6" fmla="*/ 2 w 13"/>
                <a:gd name="T7" fmla="*/ 0 h 8"/>
                <a:gd name="T8" fmla="*/ 4 w 13"/>
                <a:gd name="T9" fmla="*/ 2 h 8"/>
                <a:gd name="T10" fmla="*/ 6 w 13"/>
                <a:gd name="T11" fmla="*/ 3 h 8"/>
                <a:gd name="T12" fmla="*/ 10 w 13"/>
                <a:gd name="T13" fmla="*/ 4 h 8"/>
                <a:gd name="T14" fmla="*/ 12 w 13"/>
                <a:gd name="T15" fmla="*/ 5 h 8"/>
                <a:gd name="T16" fmla="*/ 11 w 13"/>
                <a:gd name="T17" fmla="*/ 7 h 8"/>
                <a:gd name="T18" fmla="*/ 9 w 13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8">
                  <a:moveTo>
                    <a:pt x="9" y="8"/>
                  </a:moveTo>
                  <a:cubicBezTo>
                    <a:pt x="7" y="8"/>
                    <a:pt x="6" y="7"/>
                    <a:pt x="4" y="7"/>
                  </a:cubicBezTo>
                  <a:cubicBezTo>
                    <a:pt x="3" y="6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"/>
                    <a:pt x="5" y="3"/>
                    <a:pt x="6" y="3"/>
                  </a:cubicBezTo>
                  <a:cubicBezTo>
                    <a:pt x="7" y="4"/>
                    <a:pt x="9" y="4"/>
                    <a:pt x="10" y="4"/>
                  </a:cubicBezTo>
                  <a:cubicBezTo>
                    <a:pt x="11" y="3"/>
                    <a:pt x="12" y="4"/>
                    <a:pt x="12" y="5"/>
                  </a:cubicBezTo>
                  <a:cubicBezTo>
                    <a:pt x="13" y="6"/>
                    <a:pt x="12" y="7"/>
                    <a:pt x="11" y="7"/>
                  </a:cubicBezTo>
                  <a:cubicBezTo>
                    <a:pt x="10" y="8"/>
                    <a:pt x="9" y="8"/>
                    <a:pt x="9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70">
              <a:extLst>
                <a:ext uri="{FF2B5EF4-FFF2-40B4-BE49-F238E27FC236}">
                  <a16:creationId xmlns:a16="http://schemas.microsoft.com/office/drawing/2014/main" id="{51362A3C-6BDF-4786-B88E-422E0DE86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6" y="3152776"/>
              <a:ext cx="50800" cy="25400"/>
            </a:xfrm>
            <a:custGeom>
              <a:avLst/>
              <a:gdLst>
                <a:gd name="T0" fmla="*/ 5 w 12"/>
                <a:gd name="T1" fmla="*/ 6 h 6"/>
                <a:gd name="T2" fmla="*/ 2 w 12"/>
                <a:gd name="T3" fmla="*/ 6 h 6"/>
                <a:gd name="T4" fmla="*/ 1 w 12"/>
                <a:gd name="T5" fmla="*/ 3 h 6"/>
                <a:gd name="T6" fmla="*/ 3 w 12"/>
                <a:gd name="T7" fmla="*/ 2 h 6"/>
                <a:gd name="T8" fmla="*/ 6 w 12"/>
                <a:gd name="T9" fmla="*/ 2 h 6"/>
                <a:gd name="T10" fmla="*/ 8 w 12"/>
                <a:gd name="T11" fmla="*/ 1 h 6"/>
                <a:gd name="T12" fmla="*/ 10 w 12"/>
                <a:gd name="T13" fmla="*/ 0 h 6"/>
                <a:gd name="T14" fmla="*/ 11 w 12"/>
                <a:gd name="T15" fmla="*/ 3 h 6"/>
                <a:gd name="T16" fmla="*/ 7 w 12"/>
                <a:gd name="T17" fmla="*/ 6 h 6"/>
                <a:gd name="T18" fmla="*/ 5 w 12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6">
                  <a:moveTo>
                    <a:pt x="5" y="6"/>
                  </a:moveTo>
                  <a:cubicBezTo>
                    <a:pt x="4" y="6"/>
                    <a:pt x="2" y="6"/>
                    <a:pt x="2" y="6"/>
                  </a:cubicBezTo>
                  <a:cubicBezTo>
                    <a:pt x="1" y="5"/>
                    <a:pt x="0" y="4"/>
                    <a:pt x="1" y="3"/>
                  </a:cubicBezTo>
                  <a:cubicBezTo>
                    <a:pt x="1" y="2"/>
                    <a:pt x="2" y="2"/>
                    <a:pt x="3" y="2"/>
                  </a:cubicBezTo>
                  <a:cubicBezTo>
                    <a:pt x="4" y="2"/>
                    <a:pt x="5" y="2"/>
                    <a:pt x="6" y="2"/>
                  </a:cubicBezTo>
                  <a:cubicBezTo>
                    <a:pt x="7" y="2"/>
                    <a:pt x="8" y="1"/>
                    <a:pt x="8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1" y="1"/>
                    <a:pt x="12" y="2"/>
                    <a:pt x="11" y="3"/>
                  </a:cubicBezTo>
                  <a:cubicBezTo>
                    <a:pt x="11" y="5"/>
                    <a:pt x="7" y="6"/>
                    <a:pt x="7" y="6"/>
                  </a:cubicBezTo>
                  <a:cubicBezTo>
                    <a:pt x="7" y="6"/>
                    <a:pt x="6" y="6"/>
                    <a:pt x="5" y="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71">
              <a:extLst>
                <a:ext uri="{FF2B5EF4-FFF2-40B4-BE49-F238E27FC236}">
                  <a16:creationId xmlns:a16="http://schemas.microsoft.com/office/drawing/2014/main" id="{FD2FEDDE-8646-4078-9AA9-4354C199E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851" y="3181351"/>
              <a:ext cx="68263" cy="26988"/>
            </a:xfrm>
            <a:custGeom>
              <a:avLst/>
              <a:gdLst>
                <a:gd name="T0" fmla="*/ 9 w 16"/>
                <a:gd name="T1" fmla="*/ 6 h 6"/>
                <a:gd name="T2" fmla="*/ 8 w 16"/>
                <a:gd name="T3" fmla="*/ 6 h 6"/>
                <a:gd name="T4" fmla="*/ 0 w 16"/>
                <a:gd name="T5" fmla="*/ 3 h 6"/>
                <a:gd name="T6" fmla="*/ 1 w 16"/>
                <a:gd name="T7" fmla="*/ 0 h 6"/>
                <a:gd name="T8" fmla="*/ 4 w 16"/>
                <a:gd name="T9" fmla="*/ 1 h 6"/>
                <a:gd name="T10" fmla="*/ 8 w 16"/>
                <a:gd name="T11" fmla="*/ 2 h 6"/>
                <a:gd name="T12" fmla="*/ 13 w 16"/>
                <a:gd name="T13" fmla="*/ 1 h 6"/>
                <a:gd name="T14" fmla="*/ 15 w 16"/>
                <a:gd name="T15" fmla="*/ 1 h 6"/>
                <a:gd name="T16" fmla="*/ 15 w 16"/>
                <a:gd name="T17" fmla="*/ 4 h 6"/>
                <a:gd name="T18" fmla="*/ 9 w 16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6">
                  <a:moveTo>
                    <a:pt x="9" y="6"/>
                  </a:moveTo>
                  <a:cubicBezTo>
                    <a:pt x="9" y="6"/>
                    <a:pt x="9" y="6"/>
                    <a:pt x="8" y="6"/>
                  </a:cubicBezTo>
                  <a:cubicBezTo>
                    <a:pt x="5" y="6"/>
                    <a:pt x="1" y="5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4" y="1"/>
                    <a:pt x="5" y="2"/>
                    <a:pt x="8" y="2"/>
                  </a:cubicBezTo>
                  <a:cubicBezTo>
                    <a:pt x="10" y="2"/>
                    <a:pt x="12" y="2"/>
                    <a:pt x="13" y="1"/>
                  </a:cubicBezTo>
                  <a:cubicBezTo>
                    <a:pt x="14" y="0"/>
                    <a:pt x="15" y="0"/>
                    <a:pt x="15" y="1"/>
                  </a:cubicBezTo>
                  <a:cubicBezTo>
                    <a:pt x="16" y="2"/>
                    <a:pt x="16" y="3"/>
                    <a:pt x="15" y="4"/>
                  </a:cubicBezTo>
                  <a:cubicBezTo>
                    <a:pt x="13" y="5"/>
                    <a:pt x="11" y="6"/>
                    <a:pt x="9" y="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72">
              <a:extLst>
                <a:ext uri="{FF2B5EF4-FFF2-40B4-BE49-F238E27FC236}">
                  <a16:creationId xmlns:a16="http://schemas.microsoft.com/office/drawing/2014/main" id="{03229B05-328A-42B2-82EB-3BF86A34AE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213" y="2803526"/>
              <a:ext cx="322263" cy="260350"/>
            </a:xfrm>
            <a:custGeom>
              <a:avLst/>
              <a:gdLst>
                <a:gd name="T0" fmla="*/ 66 w 76"/>
                <a:gd name="T1" fmla="*/ 0 h 61"/>
                <a:gd name="T2" fmla="*/ 60 w 76"/>
                <a:gd name="T3" fmla="*/ 13 h 61"/>
                <a:gd name="T4" fmla="*/ 46 w 76"/>
                <a:gd name="T5" fmla="*/ 33 h 61"/>
                <a:gd name="T6" fmla="*/ 31 w 76"/>
                <a:gd name="T7" fmla="*/ 46 h 61"/>
                <a:gd name="T8" fmla="*/ 14 w 76"/>
                <a:gd name="T9" fmla="*/ 55 h 61"/>
                <a:gd name="T10" fmla="*/ 5 w 76"/>
                <a:gd name="T11" fmla="*/ 59 h 61"/>
                <a:gd name="T12" fmla="*/ 0 w 76"/>
                <a:gd name="T13" fmla="*/ 61 h 61"/>
                <a:gd name="T14" fmla="*/ 9 w 76"/>
                <a:gd name="T15" fmla="*/ 60 h 61"/>
                <a:gd name="T16" fmla="*/ 21 w 76"/>
                <a:gd name="T17" fmla="*/ 57 h 61"/>
                <a:gd name="T18" fmla="*/ 39 w 76"/>
                <a:gd name="T19" fmla="*/ 49 h 61"/>
                <a:gd name="T20" fmla="*/ 57 w 76"/>
                <a:gd name="T21" fmla="*/ 35 h 61"/>
                <a:gd name="T22" fmla="*/ 76 w 76"/>
                <a:gd name="T23" fmla="*/ 4 h 61"/>
                <a:gd name="T24" fmla="*/ 66 w 76"/>
                <a:gd name="T2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6" h="61">
                  <a:moveTo>
                    <a:pt x="66" y="0"/>
                  </a:moveTo>
                  <a:cubicBezTo>
                    <a:pt x="66" y="4"/>
                    <a:pt x="62" y="8"/>
                    <a:pt x="60" y="13"/>
                  </a:cubicBezTo>
                  <a:cubicBezTo>
                    <a:pt x="57" y="20"/>
                    <a:pt x="52" y="28"/>
                    <a:pt x="46" y="33"/>
                  </a:cubicBezTo>
                  <a:cubicBezTo>
                    <a:pt x="41" y="38"/>
                    <a:pt x="36" y="42"/>
                    <a:pt x="31" y="46"/>
                  </a:cubicBezTo>
                  <a:cubicBezTo>
                    <a:pt x="26" y="51"/>
                    <a:pt x="20" y="53"/>
                    <a:pt x="14" y="55"/>
                  </a:cubicBezTo>
                  <a:cubicBezTo>
                    <a:pt x="11" y="57"/>
                    <a:pt x="8" y="58"/>
                    <a:pt x="5" y="59"/>
                  </a:cubicBezTo>
                  <a:cubicBezTo>
                    <a:pt x="4" y="60"/>
                    <a:pt x="2" y="60"/>
                    <a:pt x="0" y="61"/>
                  </a:cubicBezTo>
                  <a:cubicBezTo>
                    <a:pt x="3" y="61"/>
                    <a:pt x="6" y="61"/>
                    <a:pt x="9" y="60"/>
                  </a:cubicBezTo>
                  <a:cubicBezTo>
                    <a:pt x="12" y="60"/>
                    <a:pt x="17" y="58"/>
                    <a:pt x="21" y="57"/>
                  </a:cubicBezTo>
                  <a:cubicBezTo>
                    <a:pt x="27" y="55"/>
                    <a:pt x="33" y="53"/>
                    <a:pt x="39" y="49"/>
                  </a:cubicBezTo>
                  <a:cubicBezTo>
                    <a:pt x="45" y="45"/>
                    <a:pt x="51" y="41"/>
                    <a:pt x="57" y="35"/>
                  </a:cubicBezTo>
                  <a:cubicBezTo>
                    <a:pt x="66" y="27"/>
                    <a:pt x="74" y="16"/>
                    <a:pt x="76" y="4"/>
                  </a:cubicBezTo>
                  <a:lnTo>
                    <a:pt x="66" y="0"/>
                  </a:ln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03AE6A8A-99CD-418A-BAFD-AAACBE3ED73A}"/>
              </a:ext>
            </a:extLst>
          </p:cNvPr>
          <p:cNvGrpSpPr/>
          <p:nvPr/>
        </p:nvGrpSpPr>
        <p:grpSpPr>
          <a:xfrm>
            <a:off x="4151985" y="2745469"/>
            <a:ext cx="1149350" cy="1265238"/>
            <a:chOff x="3922713" y="2498726"/>
            <a:chExt cx="1149350" cy="1265238"/>
          </a:xfrm>
        </p:grpSpPr>
        <p:sp>
          <p:nvSpPr>
            <p:cNvPr id="117" name="Freeform 75">
              <a:extLst>
                <a:ext uri="{FF2B5EF4-FFF2-40B4-BE49-F238E27FC236}">
                  <a16:creationId xmlns:a16="http://schemas.microsoft.com/office/drawing/2014/main" id="{9F7B6C94-3250-49C4-8EF9-2C8762C0D1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7801" y="3036888"/>
              <a:ext cx="134938" cy="280988"/>
            </a:xfrm>
            <a:custGeom>
              <a:avLst/>
              <a:gdLst>
                <a:gd name="T0" fmla="*/ 27 w 32"/>
                <a:gd name="T1" fmla="*/ 20 h 66"/>
                <a:gd name="T2" fmla="*/ 9 w 32"/>
                <a:gd name="T3" fmla="*/ 54 h 66"/>
                <a:gd name="T4" fmla="*/ 32 w 32"/>
                <a:gd name="T5" fmla="*/ 5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66">
                  <a:moveTo>
                    <a:pt x="27" y="20"/>
                  </a:moveTo>
                  <a:cubicBezTo>
                    <a:pt x="6" y="0"/>
                    <a:pt x="0" y="41"/>
                    <a:pt x="9" y="54"/>
                  </a:cubicBezTo>
                  <a:cubicBezTo>
                    <a:pt x="16" y="66"/>
                    <a:pt x="31" y="66"/>
                    <a:pt x="32" y="5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6">
              <a:extLst>
                <a:ext uri="{FF2B5EF4-FFF2-40B4-BE49-F238E27FC236}">
                  <a16:creationId xmlns:a16="http://schemas.microsoft.com/office/drawing/2014/main" id="{5375BB5E-AB01-40AC-9FBD-AB6B37E77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976" y="3079751"/>
              <a:ext cx="139700" cy="230188"/>
            </a:xfrm>
            <a:custGeom>
              <a:avLst/>
              <a:gdLst>
                <a:gd name="T0" fmla="*/ 20 w 33"/>
                <a:gd name="T1" fmla="*/ 54 h 54"/>
                <a:gd name="T2" fmla="*/ 6 w 33"/>
                <a:gd name="T3" fmla="*/ 45 h 54"/>
                <a:gd name="T4" fmla="*/ 10 w 33"/>
                <a:gd name="T5" fmla="*/ 5 h 54"/>
                <a:gd name="T6" fmla="*/ 27 w 33"/>
                <a:gd name="T7" fmla="*/ 8 h 54"/>
                <a:gd name="T8" fmla="*/ 25 w 33"/>
                <a:gd name="T9" fmla="*/ 11 h 54"/>
                <a:gd name="T10" fmla="*/ 12 w 33"/>
                <a:gd name="T11" fmla="*/ 8 h 54"/>
                <a:gd name="T12" fmla="*/ 9 w 33"/>
                <a:gd name="T13" fmla="*/ 43 h 54"/>
                <a:gd name="T14" fmla="*/ 22 w 33"/>
                <a:gd name="T15" fmla="*/ 50 h 54"/>
                <a:gd name="T16" fmla="*/ 29 w 33"/>
                <a:gd name="T17" fmla="*/ 40 h 54"/>
                <a:gd name="T18" fmla="*/ 33 w 33"/>
                <a:gd name="T19" fmla="*/ 40 h 54"/>
                <a:gd name="T20" fmla="*/ 23 w 33"/>
                <a:gd name="T21" fmla="*/ 54 h 54"/>
                <a:gd name="T22" fmla="*/ 20 w 33"/>
                <a:gd name="T2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54">
                  <a:moveTo>
                    <a:pt x="20" y="54"/>
                  </a:moveTo>
                  <a:cubicBezTo>
                    <a:pt x="15" y="54"/>
                    <a:pt x="10" y="51"/>
                    <a:pt x="6" y="45"/>
                  </a:cubicBezTo>
                  <a:cubicBezTo>
                    <a:pt x="0" y="36"/>
                    <a:pt x="0" y="13"/>
                    <a:pt x="10" y="5"/>
                  </a:cubicBezTo>
                  <a:cubicBezTo>
                    <a:pt x="12" y="3"/>
                    <a:pt x="18" y="0"/>
                    <a:pt x="27" y="8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0" y="6"/>
                    <a:pt x="15" y="5"/>
                    <a:pt x="12" y="8"/>
                  </a:cubicBezTo>
                  <a:cubicBezTo>
                    <a:pt x="5" y="14"/>
                    <a:pt x="3" y="35"/>
                    <a:pt x="9" y="43"/>
                  </a:cubicBezTo>
                  <a:cubicBezTo>
                    <a:pt x="13" y="49"/>
                    <a:pt x="18" y="52"/>
                    <a:pt x="22" y="50"/>
                  </a:cubicBezTo>
                  <a:cubicBezTo>
                    <a:pt x="26" y="49"/>
                    <a:pt x="29" y="46"/>
                    <a:pt x="29" y="40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2" y="48"/>
                    <a:pt x="29" y="53"/>
                    <a:pt x="23" y="54"/>
                  </a:cubicBezTo>
                  <a:cubicBezTo>
                    <a:pt x="22" y="54"/>
                    <a:pt x="21" y="54"/>
                    <a:pt x="20" y="5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77">
              <a:extLst>
                <a:ext uri="{FF2B5EF4-FFF2-40B4-BE49-F238E27FC236}">
                  <a16:creationId xmlns:a16="http://schemas.microsoft.com/office/drawing/2014/main" id="{42CAB92E-245C-4227-ACDC-A78727553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1" y="3036888"/>
              <a:ext cx="134938" cy="280988"/>
            </a:xfrm>
            <a:custGeom>
              <a:avLst/>
              <a:gdLst>
                <a:gd name="T0" fmla="*/ 5 w 32"/>
                <a:gd name="T1" fmla="*/ 20 h 66"/>
                <a:gd name="T2" fmla="*/ 24 w 32"/>
                <a:gd name="T3" fmla="*/ 54 h 66"/>
                <a:gd name="T4" fmla="*/ 0 w 32"/>
                <a:gd name="T5" fmla="*/ 5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66">
                  <a:moveTo>
                    <a:pt x="5" y="20"/>
                  </a:moveTo>
                  <a:cubicBezTo>
                    <a:pt x="26" y="0"/>
                    <a:pt x="32" y="41"/>
                    <a:pt x="24" y="54"/>
                  </a:cubicBezTo>
                  <a:cubicBezTo>
                    <a:pt x="16" y="66"/>
                    <a:pt x="2" y="66"/>
                    <a:pt x="0" y="5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78">
              <a:extLst>
                <a:ext uri="{FF2B5EF4-FFF2-40B4-BE49-F238E27FC236}">
                  <a16:creationId xmlns:a16="http://schemas.microsoft.com/office/drawing/2014/main" id="{8BC9E3A8-AE0B-4273-B8F0-88CEF714B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8063" y="3079751"/>
              <a:ext cx="142875" cy="230188"/>
            </a:xfrm>
            <a:custGeom>
              <a:avLst/>
              <a:gdLst>
                <a:gd name="T0" fmla="*/ 13 w 34"/>
                <a:gd name="T1" fmla="*/ 54 h 54"/>
                <a:gd name="T2" fmla="*/ 10 w 34"/>
                <a:gd name="T3" fmla="*/ 54 h 54"/>
                <a:gd name="T4" fmla="*/ 0 w 34"/>
                <a:gd name="T5" fmla="*/ 40 h 54"/>
                <a:gd name="T6" fmla="*/ 4 w 34"/>
                <a:gd name="T7" fmla="*/ 40 h 54"/>
                <a:gd name="T8" fmla="*/ 11 w 34"/>
                <a:gd name="T9" fmla="*/ 50 h 54"/>
                <a:gd name="T10" fmla="*/ 24 w 34"/>
                <a:gd name="T11" fmla="*/ 43 h 54"/>
                <a:gd name="T12" fmla="*/ 21 w 34"/>
                <a:gd name="T13" fmla="*/ 8 h 54"/>
                <a:gd name="T14" fmla="*/ 8 w 34"/>
                <a:gd name="T15" fmla="*/ 11 h 54"/>
                <a:gd name="T16" fmla="*/ 6 w 34"/>
                <a:gd name="T17" fmla="*/ 8 h 54"/>
                <a:gd name="T18" fmla="*/ 24 w 34"/>
                <a:gd name="T19" fmla="*/ 5 h 54"/>
                <a:gd name="T20" fmla="*/ 27 w 34"/>
                <a:gd name="T21" fmla="*/ 45 h 54"/>
                <a:gd name="T22" fmla="*/ 13 w 34"/>
                <a:gd name="T2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4">
                  <a:moveTo>
                    <a:pt x="13" y="54"/>
                  </a:moveTo>
                  <a:cubicBezTo>
                    <a:pt x="12" y="54"/>
                    <a:pt x="11" y="54"/>
                    <a:pt x="10" y="54"/>
                  </a:cubicBezTo>
                  <a:cubicBezTo>
                    <a:pt x="5" y="53"/>
                    <a:pt x="1" y="48"/>
                    <a:pt x="0" y="40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5" y="46"/>
                    <a:pt x="7" y="49"/>
                    <a:pt x="11" y="50"/>
                  </a:cubicBezTo>
                  <a:cubicBezTo>
                    <a:pt x="15" y="52"/>
                    <a:pt x="21" y="49"/>
                    <a:pt x="24" y="43"/>
                  </a:cubicBezTo>
                  <a:cubicBezTo>
                    <a:pt x="30" y="35"/>
                    <a:pt x="28" y="14"/>
                    <a:pt x="21" y="8"/>
                  </a:cubicBezTo>
                  <a:cubicBezTo>
                    <a:pt x="18" y="5"/>
                    <a:pt x="14" y="6"/>
                    <a:pt x="8" y="1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15" y="0"/>
                    <a:pt x="21" y="3"/>
                    <a:pt x="24" y="5"/>
                  </a:cubicBezTo>
                  <a:cubicBezTo>
                    <a:pt x="33" y="13"/>
                    <a:pt x="34" y="36"/>
                    <a:pt x="27" y="45"/>
                  </a:cubicBezTo>
                  <a:cubicBezTo>
                    <a:pt x="23" y="51"/>
                    <a:pt x="18" y="54"/>
                    <a:pt x="13" y="5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79">
              <a:extLst>
                <a:ext uri="{FF2B5EF4-FFF2-40B4-BE49-F238E27FC236}">
                  <a16:creationId xmlns:a16="http://schemas.microsoft.com/office/drawing/2014/main" id="{7808872E-F367-4F43-A4F6-D5454A31C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976" y="2565401"/>
              <a:ext cx="911225" cy="1198563"/>
            </a:xfrm>
            <a:custGeom>
              <a:avLst/>
              <a:gdLst>
                <a:gd name="T0" fmla="*/ 203 w 215"/>
                <a:gd name="T1" fmla="*/ 177 h 282"/>
                <a:gd name="T2" fmla="*/ 195 w 215"/>
                <a:gd name="T3" fmla="*/ 36 h 282"/>
                <a:gd name="T4" fmla="*/ 80 w 215"/>
                <a:gd name="T5" fmla="*/ 8 h 282"/>
                <a:gd name="T6" fmla="*/ 47 w 215"/>
                <a:gd name="T7" fmla="*/ 225 h 282"/>
                <a:gd name="T8" fmla="*/ 143 w 215"/>
                <a:gd name="T9" fmla="*/ 268 h 282"/>
                <a:gd name="T10" fmla="*/ 203 w 215"/>
                <a:gd name="T11" fmla="*/ 17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282">
                  <a:moveTo>
                    <a:pt x="203" y="177"/>
                  </a:moveTo>
                  <a:cubicBezTo>
                    <a:pt x="206" y="137"/>
                    <a:pt x="215" y="73"/>
                    <a:pt x="195" y="36"/>
                  </a:cubicBezTo>
                  <a:cubicBezTo>
                    <a:pt x="178" y="2"/>
                    <a:pt x="116" y="0"/>
                    <a:pt x="80" y="8"/>
                  </a:cubicBezTo>
                  <a:cubicBezTo>
                    <a:pt x="0" y="27"/>
                    <a:pt x="14" y="177"/>
                    <a:pt x="47" y="225"/>
                  </a:cubicBezTo>
                  <a:cubicBezTo>
                    <a:pt x="68" y="255"/>
                    <a:pt x="102" y="282"/>
                    <a:pt x="143" y="268"/>
                  </a:cubicBezTo>
                  <a:cubicBezTo>
                    <a:pt x="176" y="257"/>
                    <a:pt x="200" y="207"/>
                    <a:pt x="203" y="1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80">
              <a:extLst>
                <a:ext uri="{FF2B5EF4-FFF2-40B4-BE49-F238E27FC236}">
                  <a16:creationId xmlns:a16="http://schemas.microsoft.com/office/drawing/2014/main" id="{E45FF1D9-8777-4A3F-BFEC-307D4CD9BD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9076" y="2574926"/>
              <a:ext cx="873125" cy="1155700"/>
            </a:xfrm>
            <a:custGeom>
              <a:avLst/>
              <a:gdLst>
                <a:gd name="T0" fmla="*/ 112 w 206"/>
                <a:gd name="T1" fmla="*/ 272 h 272"/>
                <a:gd name="T2" fmla="*/ 112 w 206"/>
                <a:gd name="T3" fmla="*/ 272 h 272"/>
                <a:gd name="T4" fmla="*/ 36 w 206"/>
                <a:gd name="T5" fmla="*/ 224 h 272"/>
                <a:gd name="T6" fmla="*/ 20 w 206"/>
                <a:gd name="T7" fmla="*/ 52 h 272"/>
                <a:gd name="T8" fmla="*/ 71 w 206"/>
                <a:gd name="T9" fmla="*/ 4 h 272"/>
                <a:gd name="T10" fmla="*/ 108 w 206"/>
                <a:gd name="T11" fmla="*/ 0 h 272"/>
                <a:gd name="T12" fmla="*/ 188 w 206"/>
                <a:gd name="T13" fmla="*/ 33 h 272"/>
                <a:gd name="T14" fmla="*/ 197 w 206"/>
                <a:gd name="T15" fmla="*/ 164 h 272"/>
                <a:gd name="T16" fmla="*/ 196 w 206"/>
                <a:gd name="T17" fmla="*/ 175 h 272"/>
                <a:gd name="T18" fmla="*/ 135 w 206"/>
                <a:gd name="T19" fmla="*/ 268 h 272"/>
                <a:gd name="T20" fmla="*/ 112 w 206"/>
                <a:gd name="T21" fmla="*/ 272 h 272"/>
                <a:gd name="T22" fmla="*/ 108 w 206"/>
                <a:gd name="T23" fmla="*/ 4 h 272"/>
                <a:gd name="T24" fmla="*/ 72 w 206"/>
                <a:gd name="T25" fmla="*/ 8 h 272"/>
                <a:gd name="T26" fmla="*/ 24 w 206"/>
                <a:gd name="T27" fmla="*/ 53 h 272"/>
                <a:gd name="T28" fmla="*/ 39 w 206"/>
                <a:gd name="T29" fmla="*/ 222 h 272"/>
                <a:gd name="T30" fmla="*/ 112 w 206"/>
                <a:gd name="T31" fmla="*/ 268 h 272"/>
                <a:gd name="T32" fmla="*/ 112 w 206"/>
                <a:gd name="T33" fmla="*/ 268 h 272"/>
                <a:gd name="T34" fmla="*/ 134 w 206"/>
                <a:gd name="T35" fmla="*/ 264 h 272"/>
                <a:gd name="T36" fmla="*/ 192 w 206"/>
                <a:gd name="T37" fmla="*/ 175 h 272"/>
                <a:gd name="T38" fmla="*/ 193 w 206"/>
                <a:gd name="T39" fmla="*/ 164 h 272"/>
                <a:gd name="T40" fmla="*/ 185 w 206"/>
                <a:gd name="T41" fmla="*/ 35 h 272"/>
                <a:gd name="T42" fmla="*/ 108 w 206"/>
                <a:gd name="T43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6" h="272">
                  <a:moveTo>
                    <a:pt x="112" y="272"/>
                  </a:moveTo>
                  <a:cubicBezTo>
                    <a:pt x="112" y="272"/>
                    <a:pt x="112" y="272"/>
                    <a:pt x="112" y="272"/>
                  </a:cubicBezTo>
                  <a:cubicBezTo>
                    <a:pt x="84" y="272"/>
                    <a:pt x="57" y="254"/>
                    <a:pt x="36" y="224"/>
                  </a:cubicBezTo>
                  <a:cubicBezTo>
                    <a:pt x="12" y="189"/>
                    <a:pt x="0" y="104"/>
                    <a:pt x="20" y="52"/>
                  </a:cubicBezTo>
                  <a:cubicBezTo>
                    <a:pt x="31" y="26"/>
                    <a:pt x="48" y="10"/>
                    <a:pt x="71" y="4"/>
                  </a:cubicBezTo>
                  <a:cubicBezTo>
                    <a:pt x="82" y="1"/>
                    <a:pt x="95" y="0"/>
                    <a:pt x="108" y="0"/>
                  </a:cubicBezTo>
                  <a:cubicBezTo>
                    <a:pt x="127" y="0"/>
                    <a:pt x="172" y="3"/>
                    <a:pt x="188" y="33"/>
                  </a:cubicBezTo>
                  <a:cubicBezTo>
                    <a:pt x="206" y="67"/>
                    <a:pt x="201" y="123"/>
                    <a:pt x="197" y="164"/>
                  </a:cubicBezTo>
                  <a:cubicBezTo>
                    <a:pt x="196" y="168"/>
                    <a:pt x="196" y="171"/>
                    <a:pt x="196" y="175"/>
                  </a:cubicBezTo>
                  <a:cubicBezTo>
                    <a:pt x="193" y="206"/>
                    <a:pt x="169" y="257"/>
                    <a:pt x="135" y="268"/>
                  </a:cubicBezTo>
                  <a:cubicBezTo>
                    <a:pt x="127" y="270"/>
                    <a:pt x="120" y="272"/>
                    <a:pt x="112" y="272"/>
                  </a:cubicBezTo>
                  <a:close/>
                  <a:moveTo>
                    <a:pt x="108" y="4"/>
                  </a:moveTo>
                  <a:cubicBezTo>
                    <a:pt x="96" y="4"/>
                    <a:pt x="83" y="5"/>
                    <a:pt x="72" y="8"/>
                  </a:cubicBezTo>
                  <a:cubicBezTo>
                    <a:pt x="50" y="13"/>
                    <a:pt x="34" y="28"/>
                    <a:pt x="24" y="53"/>
                  </a:cubicBezTo>
                  <a:cubicBezTo>
                    <a:pt x="4" y="104"/>
                    <a:pt x="16" y="187"/>
                    <a:pt x="39" y="222"/>
                  </a:cubicBezTo>
                  <a:cubicBezTo>
                    <a:pt x="59" y="251"/>
                    <a:pt x="86" y="268"/>
                    <a:pt x="112" y="268"/>
                  </a:cubicBezTo>
                  <a:cubicBezTo>
                    <a:pt x="112" y="268"/>
                    <a:pt x="112" y="268"/>
                    <a:pt x="112" y="268"/>
                  </a:cubicBezTo>
                  <a:cubicBezTo>
                    <a:pt x="119" y="268"/>
                    <a:pt x="126" y="266"/>
                    <a:pt x="134" y="264"/>
                  </a:cubicBezTo>
                  <a:cubicBezTo>
                    <a:pt x="165" y="254"/>
                    <a:pt x="189" y="204"/>
                    <a:pt x="192" y="175"/>
                  </a:cubicBezTo>
                  <a:cubicBezTo>
                    <a:pt x="192" y="171"/>
                    <a:pt x="193" y="167"/>
                    <a:pt x="193" y="164"/>
                  </a:cubicBezTo>
                  <a:cubicBezTo>
                    <a:pt x="197" y="123"/>
                    <a:pt x="202" y="68"/>
                    <a:pt x="185" y="35"/>
                  </a:cubicBezTo>
                  <a:cubicBezTo>
                    <a:pt x="170" y="7"/>
                    <a:pt x="126" y="4"/>
                    <a:pt x="108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Oval 81">
              <a:extLst>
                <a:ext uri="{FF2B5EF4-FFF2-40B4-BE49-F238E27FC236}">
                  <a16:creationId xmlns:a16="http://schemas.microsoft.com/office/drawing/2014/main" id="{E8BEAC5B-0A4B-46FF-8998-6E83667EE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476" y="3155951"/>
              <a:ext cx="55563" cy="52388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Oval 82">
              <a:extLst>
                <a:ext uri="{FF2B5EF4-FFF2-40B4-BE49-F238E27FC236}">
                  <a16:creationId xmlns:a16="http://schemas.microsoft.com/office/drawing/2014/main" id="{4492154F-BE40-48CE-996E-B87F666CE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0576" y="3155951"/>
              <a:ext cx="52388" cy="52388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83">
              <a:extLst>
                <a:ext uri="{FF2B5EF4-FFF2-40B4-BE49-F238E27FC236}">
                  <a16:creationId xmlns:a16="http://schemas.microsoft.com/office/drawing/2014/main" id="{4CF5C708-663C-4CD7-885A-13BB61746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238" y="2565401"/>
              <a:ext cx="817563" cy="615950"/>
            </a:xfrm>
            <a:custGeom>
              <a:avLst/>
              <a:gdLst>
                <a:gd name="T0" fmla="*/ 179 w 193"/>
                <a:gd name="T1" fmla="*/ 36 h 145"/>
                <a:gd name="T2" fmla="*/ 64 w 193"/>
                <a:gd name="T3" fmla="*/ 8 h 145"/>
                <a:gd name="T4" fmla="*/ 6 w 193"/>
                <a:gd name="T5" fmla="*/ 145 h 145"/>
                <a:gd name="T6" fmla="*/ 31 w 193"/>
                <a:gd name="T7" fmla="*/ 131 h 145"/>
                <a:gd name="T8" fmla="*/ 59 w 193"/>
                <a:gd name="T9" fmla="*/ 109 h 145"/>
                <a:gd name="T10" fmla="*/ 88 w 193"/>
                <a:gd name="T11" fmla="*/ 76 h 145"/>
                <a:gd name="T12" fmla="*/ 102 w 193"/>
                <a:gd name="T13" fmla="*/ 49 h 145"/>
                <a:gd name="T14" fmla="*/ 117 w 193"/>
                <a:gd name="T15" fmla="*/ 86 h 145"/>
                <a:gd name="T16" fmla="*/ 149 w 193"/>
                <a:gd name="T17" fmla="*/ 117 h 145"/>
                <a:gd name="T18" fmla="*/ 187 w 193"/>
                <a:gd name="T19" fmla="*/ 135 h 145"/>
                <a:gd name="T20" fmla="*/ 190 w 193"/>
                <a:gd name="T21" fmla="*/ 136 h 145"/>
                <a:gd name="T22" fmla="*/ 179 w 193"/>
                <a:gd name="T23" fmla="*/ 3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145">
                  <a:moveTo>
                    <a:pt x="179" y="36"/>
                  </a:moveTo>
                  <a:cubicBezTo>
                    <a:pt x="162" y="2"/>
                    <a:pt x="100" y="0"/>
                    <a:pt x="64" y="8"/>
                  </a:cubicBezTo>
                  <a:cubicBezTo>
                    <a:pt x="12" y="20"/>
                    <a:pt x="0" y="86"/>
                    <a:pt x="6" y="145"/>
                  </a:cubicBezTo>
                  <a:cubicBezTo>
                    <a:pt x="15" y="142"/>
                    <a:pt x="23" y="136"/>
                    <a:pt x="31" y="131"/>
                  </a:cubicBezTo>
                  <a:cubicBezTo>
                    <a:pt x="42" y="125"/>
                    <a:pt x="50" y="118"/>
                    <a:pt x="59" y="109"/>
                  </a:cubicBezTo>
                  <a:cubicBezTo>
                    <a:pt x="69" y="98"/>
                    <a:pt x="79" y="87"/>
                    <a:pt x="88" y="76"/>
                  </a:cubicBezTo>
                  <a:cubicBezTo>
                    <a:pt x="93" y="70"/>
                    <a:pt x="101" y="57"/>
                    <a:pt x="102" y="49"/>
                  </a:cubicBezTo>
                  <a:cubicBezTo>
                    <a:pt x="102" y="61"/>
                    <a:pt x="110" y="76"/>
                    <a:pt x="117" y="86"/>
                  </a:cubicBezTo>
                  <a:cubicBezTo>
                    <a:pt x="126" y="98"/>
                    <a:pt x="137" y="108"/>
                    <a:pt x="149" y="117"/>
                  </a:cubicBezTo>
                  <a:cubicBezTo>
                    <a:pt x="162" y="126"/>
                    <a:pt x="174" y="131"/>
                    <a:pt x="187" y="135"/>
                  </a:cubicBezTo>
                  <a:cubicBezTo>
                    <a:pt x="188" y="135"/>
                    <a:pt x="189" y="136"/>
                    <a:pt x="190" y="136"/>
                  </a:cubicBezTo>
                  <a:cubicBezTo>
                    <a:pt x="193" y="101"/>
                    <a:pt x="193" y="62"/>
                    <a:pt x="179" y="3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84">
              <a:extLst>
                <a:ext uri="{FF2B5EF4-FFF2-40B4-BE49-F238E27FC236}">
                  <a16:creationId xmlns:a16="http://schemas.microsoft.com/office/drawing/2014/main" id="{D3E68838-4984-43CA-ADEC-822C3DC7E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876" y="3076576"/>
              <a:ext cx="63500" cy="250825"/>
            </a:xfrm>
            <a:custGeom>
              <a:avLst/>
              <a:gdLst>
                <a:gd name="T0" fmla="*/ 7 w 15"/>
                <a:gd name="T1" fmla="*/ 59 h 59"/>
                <a:gd name="T2" fmla="*/ 15 w 15"/>
                <a:gd name="T3" fmla="*/ 38 h 59"/>
                <a:gd name="T4" fmla="*/ 14 w 15"/>
                <a:gd name="T5" fmla="*/ 23 h 59"/>
                <a:gd name="T6" fmla="*/ 12 w 15"/>
                <a:gd name="T7" fmla="*/ 8 h 59"/>
                <a:gd name="T8" fmla="*/ 0 w 15"/>
                <a:gd name="T9" fmla="*/ 0 h 59"/>
                <a:gd name="T10" fmla="*/ 7 w 15"/>
                <a:gd name="T11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59">
                  <a:moveTo>
                    <a:pt x="7" y="59"/>
                  </a:moveTo>
                  <a:cubicBezTo>
                    <a:pt x="13" y="53"/>
                    <a:pt x="15" y="46"/>
                    <a:pt x="15" y="38"/>
                  </a:cubicBezTo>
                  <a:cubicBezTo>
                    <a:pt x="15" y="33"/>
                    <a:pt x="15" y="28"/>
                    <a:pt x="14" y="23"/>
                  </a:cubicBezTo>
                  <a:cubicBezTo>
                    <a:pt x="14" y="18"/>
                    <a:pt x="12" y="13"/>
                    <a:pt x="12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"/>
                    <a:pt x="3" y="41"/>
                    <a:pt x="7" y="5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85">
              <a:extLst>
                <a:ext uri="{FF2B5EF4-FFF2-40B4-BE49-F238E27FC236}">
                  <a16:creationId xmlns:a16="http://schemas.microsoft.com/office/drawing/2014/main" id="{043C8298-DAF4-484F-8623-5B542EDB8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1" y="3033713"/>
              <a:ext cx="80963" cy="254000"/>
            </a:xfrm>
            <a:custGeom>
              <a:avLst/>
              <a:gdLst>
                <a:gd name="T0" fmla="*/ 19 w 19"/>
                <a:gd name="T1" fmla="*/ 5 h 60"/>
                <a:gd name="T2" fmla="*/ 9 w 19"/>
                <a:gd name="T3" fmla="*/ 0 h 60"/>
                <a:gd name="T4" fmla="*/ 2 w 19"/>
                <a:gd name="T5" fmla="*/ 8 h 60"/>
                <a:gd name="T6" fmla="*/ 16 w 19"/>
                <a:gd name="T7" fmla="*/ 60 h 60"/>
                <a:gd name="T8" fmla="*/ 19 w 1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60">
                  <a:moveTo>
                    <a:pt x="19" y="5"/>
                  </a:moveTo>
                  <a:cubicBezTo>
                    <a:pt x="16" y="2"/>
                    <a:pt x="12" y="0"/>
                    <a:pt x="9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27"/>
                    <a:pt x="0" y="48"/>
                    <a:pt x="16" y="60"/>
                  </a:cubicBezTo>
                  <a:cubicBezTo>
                    <a:pt x="17" y="44"/>
                    <a:pt x="19" y="24"/>
                    <a:pt x="19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86">
              <a:extLst>
                <a:ext uri="{FF2B5EF4-FFF2-40B4-BE49-F238E27FC236}">
                  <a16:creationId xmlns:a16="http://schemas.microsoft.com/office/drawing/2014/main" id="{7016F87E-DE3A-4A4B-8168-9A3C95F44D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2713" y="2498726"/>
              <a:ext cx="369888" cy="398463"/>
            </a:xfrm>
            <a:custGeom>
              <a:avLst/>
              <a:gdLst>
                <a:gd name="T0" fmla="*/ 85 w 87"/>
                <a:gd name="T1" fmla="*/ 39 h 94"/>
                <a:gd name="T2" fmla="*/ 86 w 87"/>
                <a:gd name="T3" fmla="*/ 24 h 94"/>
                <a:gd name="T4" fmla="*/ 79 w 87"/>
                <a:gd name="T5" fmla="*/ 11 h 94"/>
                <a:gd name="T6" fmla="*/ 50 w 87"/>
                <a:gd name="T7" fmla="*/ 2 h 94"/>
                <a:gd name="T8" fmla="*/ 23 w 87"/>
                <a:gd name="T9" fmla="*/ 17 h 94"/>
                <a:gd name="T10" fmla="*/ 7 w 87"/>
                <a:gd name="T11" fmla="*/ 44 h 94"/>
                <a:gd name="T12" fmla="*/ 3 w 87"/>
                <a:gd name="T13" fmla="*/ 72 h 94"/>
                <a:gd name="T14" fmla="*/ 22 w 87"/>
                <a:gd name="T15" fmla="*/ 91 h 94"/>
                <a:gd name="T16" fmla="*/ 52 w 87"/>
                <a:gd name="T17" fmla="*/ 85 h 94"/>
                <a:gd name="T18" fmla="*/ 62 w 87"/>
                <a:gd name="T19" fmla="*/ 78 h 94"/>
                <a:gd name="T20" fmla="*/ 69 w 87"/>
                <a:gd name="T21" fmla="*/ 68 h 94"/>
                <a:gd name="T22" fmla="*/ 79 w 87"/>
                <a:gd name="T23" fmla="*/ 5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94">
                  <a:moveTo>
                    <a:pt x="85" y="39"/>
                  </a:moveTo>
                  <a:cubicBezTo>
                    <a:pt x="86" y="34"/>
                    <a:pt x="87" y="30"/>
                    <a:pt x="86" y="24"/>
                  </a:cubicBezTo>
                  <a:cubicBezTo>
                    <a:pt x="85" y="19"/>
                    <a:pt x="82" y="15"/>
                    <a:pt x="79" y="11"/>
                  </a:cubicBezTo>
                  <a:cubicBezTo>
                    <a:pt x="72" y="1"/>
                    <a:pt x="61" y="0"/>
                    <a:pt x="50" y="2"/>
                  </a:cubicBezTo>
                  <a:cubicBezTo>
                    <a:pt x="40" y="4"/>
                    <a:pt x="29" y="9"/>
                    <a:pt x="23" y="17"/>
                  </a:cubicBezTo>
                  <a:cubicBezTo>
                    <a:pt x="16" y="25"/>
                    <a:pt x="10" y="35"/>
                    <a:pt x="7" y="44"/>
                  </a:cubicBezTo>
                  <a:cubicBezTo>
                    <a:pt x="5" y="53"/>
                    <a:pt x="0" y="62"/>
                    <a:pt x="3" y="72"/>
                  </a:cubicBezTo>
                  <a:cubicBezTo>
                    <a:pt x="5" y="79"/>
                    <a:pt x="14" y="88"/>
                    <a:pt x="22" y="91"/>
                  </a:cubicBezTo>
                  <a:cubicBezTo>
                    <a:pt x="32" y="94"/>
                    <a:pt x="43" y="91"/>
                    <a:pt x="52" y="85"/>
                  </a:cubicBezTo>
                  <a:cubicBezTo>
                    <a:pt x="56" y="83"/>
                    <a:pt x="59" y="81"/>
                    <a:pt x="62" y="78"/>
                  </a:cubicBezTo>
                  <a:cubicBezTo>
                    <a:pt x="64" y="74"/>
                    <a:pt x="66" y="71"/>
                    <a:pt x="69" y="68"/>
                  </a:cubicBezTo>
                  <a:cubicBezTo>
                    <a:pt x="72" y="62"/>
                    <a:pt x="77" y="56"/>
                    <a:pt x="79" y="50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87">
              <a:extLst>
                <a:ext uri="{FF2B5EF4-FFF2-40B4-BE49-F238E27FC236}">
                  <a16:creationId xmlns:a16="http://schemas.microsoft.com/office/drawing/2014/main" id="{FCDC3581-EB99-4D4E-ACDA-0C9848F83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3763" y="2514601"/>
              <a:ext cx="368300" cy="400050"/>
            </a:xfrm>
            <a:custGeom>
              <a:avLst/>
              <a:gdLst>
                <a:gd name="T0" fmla="*/ 2 w 87"/>
                <a:gd name="T1" fmla="*/ 39 h 94"/>
                <a:gd name="T2" fmla="*/ 1 w 87"/>
                <a:gd name="T3" fmla="*/ 24 h 94"/>
                <a:gd name="T4" fmla="*/ 8 w 87"/>
                <a:gd name="T5" fmla="*/ 11 h 94"/>
                <a:gd name="T6" fmla="*/ 37 w 87"/>
                <a:gd name="T7" fmla="*/ 2 h 94"/>
                <a:gd name="T8" fmla="*/ 65 w 87"/>
                <a:gd name="T9" fmla="*/ 17 h 94"/>
                <a:gd name="T10" fmla="*/ 80 w 87"/>
                <a:gd name="T11" fmla="*/ 44 h 94"/>
                <a:gd name="T12" fmla="*/ 85 w 87"/>
                <a:gd name="T13" fmla="*/ 72 h 94"/>
                <a:gd name="T14" fmla="*/ 66 w 87"/>
                <a:gd name="T15" fmla="*/ 91 h 94"/>
                <a:gd name="T16" fmla="*/ 35 w 87"/>
                <a:gd name="T17" fmla="*/ 85 h 94"/>
                <a:gd name="T18" fmla="*/ 26 w 87"/>
                <a:gd name="T19" fmla="*/ 78 h 94"/>
                <a:gd name="T20" fmla="*/ 19 w 87"/>
                <a:gd name="T21" fmla="*/ 68 h 94"/>
                <a:gd name="T22" fmla="*/ 8 w 87"/>
                <a:gd name="T23" fmla="*/ 5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94">
                  <a:moveTo>
                    <a:pt x="2" y="39"/>
                  </a:moveTo>
                  <a:cubicBezTo>
                    <a:pt x="1" y="34"/>
                    <a:pt x="0" y="30"/>
                    <a:pt x="1" y="24"/>
                  </a:cubicBezTo>
                  <a:cubicBezTo>
                    <a:pt x="2" y="19"/>
                    <a:pt x="5" y="15"/>
                    <a:pt x="8" y="11"/>
                  </a:cubicBezTo>
                  <a:cubicBezTo>
                    <a:pt x="16" y="1"/>
                    <a:pt x="26" y="0"/>
                    <a:pt x="37" y="2"/>
                  </a:cubicBezTo>
                  <a:cubicBezTo>
                    <a:pt x="48" y="4"/>
                    <a:pt x="58" y="9"/>
                    <a:pt x="65" y="17"/>
                  </a:cubicBezTo>
                  <a:cubicBezTo>
                    <a:pt x="71" y="25"/>
                    <a:pt x="77" y="35"/>
                    <a:pt x="80" y="44"/>
                  </a:cubicBezTo>
                  <a:cubicBezTo>
                    <a:pt x="82" y="53"/>
                    <a:pt x="87" y="62"/>
                    <a:pt x="85" y="72"/>
                  </a:cubicBezTo>
                  <a:cubicBezTo>
                    <a:pt x="82" y="79"/>
                    <a:pt x="73" y="88"/>
                    <a:pt x="66" y="91"/>
                  </a:cubicBezTo>
                  <a:cubicBezTo>
                    <a:pt x="56" y="94"/>
                    <a:pt x="44" y="91"/>
                    <a:pt x="35" y="85"/>
                  </a:cubicBezTo>
                  <a:cubicBezTo>
                    <a:pt x="32" y="83"/>
                    <a:pt x="28" y="81"/>
                    <a:pt x="26" y="78"/>
                  </a:cubicBezTo>
                  <a:cubicBezTo>
                    <a:pt x="23" y="74"/>
                    <a:pt x="21" y="71"/>
                    <a:pt x="19" y="68"/>
                  </a:cubicBezTo>
                  <a:cubicBezTo>
                    <a:pt x="15" y="62"/>
                    <a:pt x="11" y="56"/>
                    <a:pt x="8" y="50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88">
              <a:extLst>
                <a:ext uri="{FF2B5EF4-FFF2-40B4-BE49-F238E27FC236}">
                  <a16:creationId xmlns:a16="http://schemas.microsoft.com/office/drawing/2014/main" id="{1CB56765-CBE5-45B6-96AD-DFCC5AE93B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16401" y="3063876"/>
              <a:ext cx="241300" cy="236538"/>
            </a:xfrm>
            <a:custGeom>
              <a:avLst/>
              <a:gdLst>
                <a:gd name="T0" fmla="*/ 28 w 57"/>
                <a:gd name="T1" fmla="*/ 56 h 56"/>
                <a:gd name="T2" fmla="*/ 28 w 57"/>
                <a:gd name="T3" fmla="*/ 56 h 56"/>
                <a:gd name="T4" fmla="*/ 13 w 57"/>
                <a:gd name="T5" fmla="*/ 53 h 56"/>
                <a:gd name="T6" fmla="*/ 2 w 57"/>
                <a:gd name="T7" fmla="*/ 44 h 56"/>
                <a:gd name="T8" fmla="*/ 0 w 57"/>
                <a:gd name="T9" fmla="*/ 33 h 56"/>
                <a:gd name="T10" fmla="*/ 0 w 57"/>
                <a:gd name="T11" fmla="*/ 31 h 56"/>
                <a:gd name="T12" fmla="*/ 3 w 57"/>
                <a:gd name="T13" fmla="*/ 19 h 56"/>
                <a:gd name="T14" fmla="*/ 10 w 57"/>
                <a:gd name="T15" fmla="*/ 8 h 56"/>
                <a:gd name="T16" fmla="*/ 31 w 57"/>
                <a:gd name="T17" fmla="*/ 0 h 56"/>
                <a:gd name="T18" fmla="*/ 33 w 57"/>
                <a:gd name="T19" fmla="*/ 0 h 56"/>
                <a:gd name="T20" fmla="*/ 56 w 57"/>
                <a:gd name="T21" fmla="*/ 24 h 56"/>
                <a:gd name="T22" fmla="*/ 39 w 57"/>
                <a:gd name="T23" fmla="*/ 55 h 56"/>
                <a:gd name="T24" fmla="*/ 28 w 57"/>
                <a:gd name="T25" fmla="*/ 56 h 56"/>
                <a:gd name="T26" fmla="*/ 33 w 57"/>
                <a:gd name="T27" fmla="*/ 4 h 56"/>
                <a:gd name="T28" fmla="*/ 32 w 57"/>
                <a:gd name="T29" fmla="*/ 4 h 56"/>
                <a:gd name="T30" fmla="*/ 12 w 57"/>
                <a:gd name="T31" fmla="*/ 11 h 56"/>
                <a:gd name="T32" fmla="*/ 6 w 57"/>
                <a:gd name="T33" fmla="*/ 21 h 56"/>
                <a:gd name="T34" fmla="*/ 4 w 57"/>
                <a:gd name="T35" fmla="*/ 31 h 56"/>
                <a:gd name="T36" fmla="*/ 4 w 57"/>
                <a:gd name="T37" fmla="*/ 33 h 56"/>
                <a:gd name="T38" fmla="*/ 6 w 57"/>
                <a:gd name="T39" fmla="*/ 42 h 56"/>
                <a:gd name="T40" fmla="*/ 15 w 57"/>
                <a:gd name="T41" fmla="*/ 50 h 56"/>
                <a:gd name="T42" fmla="*/ 28 w 57"/>
                <a:gd name="T43" fmla="*/ 52 h 56"/>
                <a:gd name="T44" fmla="*/ 28 w 57"/>
                <a:gd name="T45" fmla="*/ 52 h 56"/>
                <a:gd name="T46" fmla="*/ 38 w 57"/>
                <a:gd name="T47" fmla="*/ 51 h 56"/>
                <a:gd name="T48" fmla="*/ 53 w 57"/>
                <a:gd name="T49" fmla="*/ 24 h 56"/>
                <a:gd name="T50" fmla="*/ 33 w 57"/>
                <a:gd name="T51" fmla="*/ 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7" h="56">
                  <a:moveTo>
                    <a:pt x="28" y="56"/>
                  </a:moveTo>
                  <a:cubicBezTo>
                    <a:pt x="28" y="56"/>
                    <a:pt x="28" y="56"/>
                    <a:pt x="28" y="56"/>
                  </a:cubicBezTo>
                  <a:cubicBezTo>
                    <a:pt x="22" y="56"/>
                    <a:pt x="17" y="55"/>
                    <a:pt x="13" y="53"/>
                  </a:cubicBezTo>
                  <a:cubicBezTo>
                    <a:pt x="11" y="52"/>
                    <a:pt x="5" y="49"/>
                    <a:pt x="2" y="44"/>
                  </a:cubicBezTo>
                  <a:cubicBezTo>
                    <a:pt x="0" y="41"/>
                    <a:pt x="0" y="37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7"/>
                    <a:pt x="1" y="23"/>
                    <a:pt x="3" y="19"/>
                  </a:cubicBezTo>
                  <a:cubicBezTo>
                    <a:pt x="4" y="16"/>
                    <a:pt x="7" y="11"/>
                    <a:pt x="10" y="8"/>
                  </a:cubicBezTo>
                  <a:cubicBezTo>
                    <a:pt x="15" y="3"/>
                    <a:pt x="23" y="0"/>
                    <a:pt x="31" y="0"/>
                  </a:cubicBezTo>
                  <a:cubicBezTo>
                    <a:pt x="32" y="0"/>
                    <a:pt x="32" y="0"/>
                    <a:pt x="33" y="0"/>
                  </a:cubicBezTo>
                  <a:cubicBezTo>
                    <a:pt x="47" y="0"/>
                    <a:pt x="56" y="16"/>
                    <a:pt x="56" y="24"/>
                  </a:cubicBezTo>
                  <a:cubicBezTo>
                    <a:pt x="57" y="36"/>
                    <a:pt x="51" y="51"/>
                    <a:pt x="39" y="55"/>
                  </a:cubicBezTo>
                  <a:cubicBezTo>
                    <a:pt x="36" y="56"/>
                    <a:pt x="32" y="56"/>
                    <a:pt x="28" y="56"/>
                  </a:cubicBezTo>
                  <a:close/>
                  <a:moveTo>
                    <a:pt x="33" y="4"/>
                  </a:moveTo>
                  <a:cubicBezTo>
                    <a:pt x="33" y="4"/>
                    <a:pt x="32" y="4"/>
                    <a:pt x="32" y="4"/>
                  </a:cubicBezTo>
                  <a:cubicBezTo>
                    <a:pt x="24" y="4"/>
                    <a:pt x="17" y="6"/>
                    <a:pt x="12" y="11"/>
                  </a:cubicBezTo>
                  <a:cubicBezTo>
                    <a:pt x="10" y="13"/>
                    <a:pt x="7" y="18"/>
                    <a:pt x="6" y="21"/>
                  </a:cubicBezTo>
                  <a:cubicBezTo>
                    <a:pt x="5" y="24"/>
                    <a:pt x="4" y="28"/>
                    <a:pt x="4" y="31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4" y="36"/>
                    <a:pt x="4" y="40"/>
                    <a:pt x="6" y="42"/>
                  </a:cubicBezTo>
                  <a:cubicBezTo>
                    <a:pt x="7" y="45"/>
                    <a:pt x="11" y="48"/>
                    <a:pt x="15" y="50"/>
                  </a:cubicBezTo>
                  <a:cubicBezTo>
                    <a:pt x="19" y="52"/>
                    <a:pt x="23" y="52"/>
                    <a:pt x="28" y="52"/>
                  </a:cubicBezTo>
                  <a:cubicBezTo>
                    <a:pt x="28" y="52"/>
                    <a:pt x="28" y="52"/>
                    <a:pt x="28" y="52"/>
                  </a:cubicBezTo>
                  <a:cubicBezTo>
                    <a:pt x="31" y="52"/>
                    <a:pt x="35" y="52"/>
                    <a:pt x="38" y="51"/>
                  </a:cubicBezTo>
                  <a:cubicBezTo>
                    <a:pt x="48" y="48"/>
                    <a:pt x="53" y="35"/>
                    <a:pt x="53" y="24"/>
                  </a:cubicBezTo>
                  <a:cubicBezTo>
                    <a:pt x="52" y="17"/>
                    <a:pt x="44" y="4"/>
                    <a:pt x="33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9">
              <a:extLst>
                <a:ext uri="{FF2B5EF4-FFF2-40B4-BE49-F238E27FC236}">
                  <a16:creationId xmlns:a16="http://schemas.microsoft.com/office/drawing/2014/main" id="{70A871B7-BB24-443A-9C9A-B6AB7A5252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8501" y="3063876"/>
              <a:ext cx="241300" cy="236538"/>
            </a:xfrm>
            <a:custGeom>
              <a:avLst/>
              <a:gdLst>
                <a:gd name="T0" fmla="*/ 27 w 57"/>
                <a:gd name="T1" fmla="*/ 56 h 56"/>
                <a:gd name="T2" fmla="*/ 27 w 57"/>
                <a:gd name="T3" fmla="*/ 56 h 56"/>
                <a:gd name="T4" fmla="*/ 13 w 57"/>
                <a:gd name="T5" fmla="*/ 53 h 56"/>
                <a:gd name="T6" fmla="*/ 2 w 57"/>
                <a:gd name="T7" fmla="*/ 44 h 56"/>
                <a:gd name="T8" fmla="*/ 0 w 57"/>
                <a:gd name="T9" fmla="*/ 33 h 56"/>
                <a:gd name="T10" fmla="*/ 0 w 57"/>
                <a:gd name="T11" fmla="*/ 31 h 56"/>
                <a:gd name="T12" fmla="*/ 2 w 57"/>
                <a:gd name="T13" fmla="*/ 19 h 56"/>
                <a:gd name="T14" fmla="*/ 9 w 57"/>
                <a:gd name="T15" fmla="*/ 8 h 56"/>
                <a:gd name="T16" fmla="*/ 31 w 57"/>
                <a:gd name="T17" fmla="*/ 0 h 56"/>
                <a:gd name="T18" fmla="*/ 33 w 57"/>
                <a:gd name="T19" fmla="*/ 0 h 56"/>
                <a:gd name="T20" fmla="*/ 56 w 57"/>
                <a:gd name="T21" fmla="*/ 24 h 56"/>
                <a:gd name="T22" fmla="*/ 39 w 57"/>
                <a:gd name="T23" fmla="*/ 55 h 56"/>
                <a:gd name="T24" fmla="*/ 27 w 57"/>
                <a:gd name="T25" fmla="*/ 56 h 56"/>
                <a:gd name="T26" fmla="*/ 33 w 57"/>
                <a:gd name="T27" fmla="*/ 4 h 56"/>
                <a:gd name="T28" fmla="*/ 31 w 57"/>
                <a:gd name="T29" fmla="*/ 4 h 56"/>
                <a:gd name="T30" fmla="*/ 12 w 57"/>
                <a:gd name="T31" fmla="*/ 11 h 56"/>
                <a:gd name="T32" fmla="*/ 6 w 57"/>
                <a:gd name="T33" fmla="*/ 21 h 56"/>
                <a:gd name="T34" fmla="*/ 4 w 57"/>
                <a:gd name="T35" fmla="*/ 31 h 56"/>
                <a:gd name="T36" fmla="*/ 4 w 57"/>
                <a:gd name="T37" fmla="*/ 33 h 56"/>
                <a:gd name="T38" fmla="*/ 5 w 57"/>
                <a:gd name="T39" fmla="*/ 42 h 56"/>
                <a:gd name="T40" fmla="*/ 15 w 57"/>
                <a:gd name="T41" fmla="*/ 50 h 56"/>
                <a:gd name="T42" fmla="*/ 27 w 57"/>
                <a:gd name="T43" fmla="*/ 52 h 56"/>
                <a:gd name="T44" fmla="*/ 27 w 57"/>
                <a:gd name="T45" fmla="*/ 52 h 56"/>
                <a:gd name="T46" fmla="*/ 38 w 57"/>
                <a:gd name="T47" fmla="*/ 51 h 56"/>
                <a:gd name="T48" fmla="*/ 52 w 57"/>
                <a:gd name="T49" fmla="*/ 24 h 56"/>
                <a:gd name="T50" fmla="*/ 33 w 57"/>
                <a:gd name="T51" fmla="*/ 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7" h="56">
                  <a:moveTo>
                    <a:pt x="27" y="56"/>
                  </a:moveTo>
                  <a:cubicBezTo>
                    <a:pt x="27" y="56"/>
                    <a:pt x="27" y="56"/>
                    <a:pt x="27" y="56"/>
                  </a:cubicBezTo>
                  <a:cubicBezTo>
                    <a:pt x="22" y="56"/>
                    <a:pt x="17" y="55"/>
                    <a:pt x="13" y="53"/>
                  </a:cubicBezTo>
                  <a:cubicBezTo>
                    <a:pt x="11" y="52"/>
                    <a:pt x="5" y="49"/>
                    <a:pt x="2" y="44"/>
                  </a:cubicBezTo>
                  <a:cubicBezTo>
                    <a:pt x="0" y="41"/>
                    <a:pt x="0" y="37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7"/>
                    <a:pt x="1" y="23"/>
                    <a:pt x="2" y="19"/>
                  </a:cubicBezTo>
                  <a:cubicBezTo>
                    <a:pt x="4" y="16"/>
                    <a:pt x="7" y="11"/>
                    <a:pt x="9" y="8"/>
                  </a:cubicBezTo>
                  <a:cubicBezTo>
                    <a:pt x="14" y="3"/>
                    <a:pt x="22" y="0"/>
                    <a:pt x="31" y="0"/>
                  </a:cubicBezTo>
                  <a:cubicBezTo>
                    <a:pt x="32" y="0"/>
                    <a:pt x="32" y="0"/>
                    <a:pt x="33" y="0"/>
                  </a:cubicBezTo>
                  <a:cubicBezTo>
                    <a:pt x="46" y="0"/>
                    <a:pt x="55" y="16"/>
                    <a:pt x="56" y="24"/>
                  </a:cubicBezTo>
                  <a:cubicBezTo>
                    <a:pt x="57" y="36"/>
                    <a:pt x="51" y="51"/>
                    <a:pt x="39" y="55"/>
                  </a:cubicBezTo>
                  <a:cubicBezTo>
                    <a:pt x="35" y="56"/>
                    <a:pt x="31" y="56"/>
                    <a:pt x="27" y="56"/>
                  </a:cubicBezTo>
                  <a:close/>
                  <a:moveTo>
                    <a:pt x="33" y="4"/>
                  </a:moveTo>
                  <a:cubicBezTo>
                    <a:pt x="32" y="4"/>
                    <a:pt x="32" y="4"/>
                    <a:pt x="31" y="4"/>
                  </a:cubicBezTo>
                  <a:cubicBezTo>
                    <a:pt x="23" y="4"/>
                    <a:pt x="17" y="6"/>
                    <a:pt x="12" y="11"/>
                  </a:cubicBezTo>
                  <a:cubicBezTo>
                    <a:pt x="10" y="13"/>
                    <a:pt x="7" y="18"/>
                    <a:pt x="6" y="21"/>
                  </a:cubicBezTo>
                  <a:cubicBezTo>
                    <a:pt x="4" y="24"/>
                    <a:pt x="4" y="28"/>
                    <a:pt x="4" y="31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4" y="36"/>
                    <a:pt x="3" y="40"/>
                    <a:pt x="5" y="42"/>
                  </a:cubicBezTo>
                  <a:cubicBezTo>
                    <a:pt x="7" y="45"/>
                    <a:pt x="11" y="48"/>
                    <a:pt x="15" y="50"/>
                  </a:cubicBezTo>
                  <a:cubicBezTo>
                    <a:pt x="18" y="52"/>
                    <a:pt x="23" y="52"/>
                    <a:pt x="27" y="52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1" y="52"/>
                    <a:pt x="35" y="52"/>
                    <a:pt x="38" y="51"/>
                  </a:cubicBezTo>
                  <a:cubicBezTo>
                    <a:pt x="48" y="48"/>
                    <a:pt x="53" y="35"/>
                    <a:pt x="52" y="24"/>
                  </a:cubicBezTo>
                  <a:cubicBezTo>
                    <a:pt x="52" y="17"/>
                    <a:pt x="44" y="4"/>
                    <a:pt x="33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90">
              <a:extLst>
                <a:ext uri="{FF2B5EF4-FFF2-40B4-BE49-F238E27FC236}">
                  <a16:creationId xmlns:a16="http://schemas.microsoft.com/office/drawing/2014/main" id="{4599DCD5-4E87-4551-B107-FE71B5FAB8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3181351"/>
              <a:ext cx="66675" cy="22225"/>
            </a:xfrm>
            <a:custGeom>
              <a:avLst/>
              <a:gdLst>
                <a:gd name="T0" fmla="*/ 1 w 16"/>
                <a:gd name="T1" fmla="*/ 5 h 5"/>
                <a:gd name="T2" fmla="*/ 0 w 16"/>
                <a:gd name="T3" fmla="*/ 2 h 5"/>
                <a:gd name="T4" fmla="*/ 12 w 16"/>
                <a:gd name="T5" fmla="*/ 1 h 5"/>
                <a:gd name="T6" fmla="*/ 16 w 16"/>
                <a:gd name="T7" fmla="*/ 1 h 5"/>
                <a:gd name="T8" fmla="*/ 16 w 16"/>
                <a:gd name="T9" fmla="*/ 5 h 5"/>
                <a:gd name="T10" fmla="*/ 12 w 16"/>
                <a:gd name="T11" fmla="*/ 5 h 5"/>
                <a:gd name="T12" fmla="*/ 1 w 16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5">
                  <a:moveTo>
                    <a:pt x="1" y="5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3" y="0"/>
                    <a:pt x="8" y="1"/>
                    <a:pt x="12" y="1"/>
                  </a:cubicBezTo>
                  <a:cubicBezTo>
                    <a:pt x="13" y="1"/>
                    <a:pt x="15" y="1"/>
                    <a:pt x="16" y="1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5"/>
                    <a:pt x="13" y="5"/>
                    <a:pt x="12" y="5"/>
                  </a:cubicBezTo>
                  <a:cubicBezTo>
                    <a:pt x="8" y="4"/>
                    <a:pt x="4" y="4"/>
                    <a:pt x="1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91">
              <a:extLst>
                <a:ext uri="{FF2B5EF4-FFF2-40B4-BE49-F238E27FC236}">
                  <a16:creationId xmlns:a16="http://schemas.microsoft.com/office/drawing/2014/main" id="{CCA6A799-4F7A-4B5F-8B3A-1161FAC6B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3135313"/>
              <a:ext cx="88900" cy="42863"/>
            </a:xfrm>
            <a:custGeom>
              <a:avLst/>
              <a:gdLst>
                <a:gd name="T0" fmla="*/ 1 w 21"/>
                <a:gd name="T1" fmla="*/ 10 h 10"/>
                <a:gd name="T2" fmla="*/ 0 w 21"/>
                <a:gd name="T3" fmla="*/ 7 h 10"/>
                <a:gd name="T4" fmla="*/ 8 w 21"/>
                <a:gd name="T5" fmla="*/ 4 h 10"/>
                <a:gd name="T6" fmla="*/ 21 w 21"/>
                <a:gd name="T7" fmla="*/ 0 h 10"/>
                <a:gd name="T8" fmla="*/ 21 w 21"/>
                <a:gd name="T9" fmla="*/ 4 h 10"/>
                <a:gd name="T10" fmla="*/ 10 w 21"/>
                <a:gd name="T11" fmla="*/ 7 h 10"/>
                <a:gd name="T12" fmla="*/ 1 w 21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0">
                  <a:moveTo>
                    <a:pt x="1" y="1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3" y="6"/>
                    <a:pt x="6" y="5"/>
                    <a:pt x="8" y="4"/>
                  </a:cubicBezTo>
                  <a:cubicBezTo>
                    <a:pt x="13" y="2"/>
                    <a:pt x="17" y="0"/>
                    <a:pt x="21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8" y="4"/>
                    <a:pt x="14" y="6"/>
                    <a:pt x="10" y="7"/>
                  </a:cubicBezTo>
                  <a:cubicBezTo>
                    <a:pt x="7" y="9"/>
                    <a:pt x="4" y="10"/>
                    <a:pt x="1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92">
              <a:extLst>
                <a:ext uri="{FF2B5EF4-FFF2-40B4-BE49-F238E27FC236}">
                  <a16:creationId xmlns:a16="http://schemas.microsoft.com/office/drawing/2014/main" id="{8D206162-3A0A-4DBD-B1E7-5B88B30E9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0038" y="3114676"/>
              <a:ext cx="122238" cy="76200"/>
            </a:xfrm>
            <a:custGeom>
              <a:avLst/>
              <a:gdLst>
                <a:gd name="T0" fmla="*/ 28 w 29"/>
                <a:gd name="T1" fmla="*/ 18 h 18"/>
                <a:gd name="T2" fmla="*/ 23 w 29"/>
                <a:gd name="T3" fmla="*/ 16 h 18"/>
                <a:gd name="T4" fmla="*/ 22 w 29"/>
                <a:gd name="T5" fmla="*/ 15 h 18"/>
                <a:gd name="T6" fmla="*/ 13 w 29"/>
                <a:gd name="T7" fmla="*/ 10 h 18"/>
                <a:gd name="T8" fmla="*/ 0 w 29"/>
                <a:gd name="T9" fmla="*/ 3 h 18"/>
                <a:gd name="T10" fmla="*/ 3 w 29"/>
                <a:gd name="T11" fmla="*/ 0 h 18"/>
                <a:gd name="T12" fmla="*/ 14 w 29"/>
                <a:gd name="T13" fmla="*/ 6 h 18"/>
                <a:gd name="T14" fmla="*/ 24 w 29"/>
                <a:gd name="T15" fmla="*/ 11 h 18"/>
                <a:gd name="T16" fmla="*/ 26 w 29"/>
                <a:gd name="T17" fmla="*/ 13 h 18"/>
                <a:gd name="T18" fmla="*/ 29 w 29"/>
                <a:gd name="T19" fmla="*/ 15 h 18"/>
                <a:gd name="T20" fmla="*/ 28 w 29"/>
                <a:gd name="T2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18">
                  <a:moveTo>
                    <a:pt x="28" y="18"/>
                  </a:moveTo>
                  <a:cubicBezTo>
                    <a:pt x="26" y="18"/>
                    <a:pt x="25" y="17"/>
                    <a:pt x="23" y="16"/>
                  </a:cubicBezTo>
                  <a:cubicBezTo>
                    <a:pt x="23" y="15"/>
                    <a:pt x="22" y="15"/>
                    <a:pt x="22" y="15"/>
                  </a:cubicBezTo>
                  <a:cubicBezTo>
                    <a:pt x="19" y="13"/>
                    <a:pt x="16" y="11"/>
                    <a:pt x="13" y="10"/>
                  </a:cubicBezTo>
                  <a:cubicBezTo>
                    <a:pt x="9" y="8"/>
                    <a:pt x="3" y="5"/>
                    <a:pt x="0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2"/>
                    <a:pt x="11" y="5"/>
                    <a:pt x="14" y="6"/>
                  </a:cubicBezTo>
                  <a:cubicBezTo>
                    <a:pt x="18" y="8"/>
                    <a:pt x="21" y="10"/>
                    <a:pt x="24" y="11"/>
                  </a:cubicBezTo>
                  <a:cubicBezTo>
                    <a:pt x="24" y="12"/>
                    <a:pt x="25" y="12"/>
                    <a:pt x="26" y="13"/>
                  </a:cubicBezTo>
                  <a:cubicBezTo>
                    <a:pt x="27" y="14"/>
                    <a:pt x="28" y="14"/>
                    <a:pt x="29" y="15"/>
                  </a:cubicBezTo>
                  <a:lnTo>
                    <a:pt x="28" y="18"/>
                  </a:ln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93">
              <a:extLst>
                <a:ext uri="{FF2B5EF4-FFF2-40B4-BE49-F238E27FC236}">
                  <a16:creationId xmlns:a16="http://schemas.microsoft.com/office/drawing/2014/main" id="{89F00C94-7F8A-4F32-A9D9-B49FAD256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776" y="3327401"/>
              <a:ext cx="93663" cy="33338"/>
            </a:xfrm>
            <a:custGeom>
              <a:avLst/>
              <a:gdLst>
                <a:gd name="T0" fmla="*/ 13 w 22"/>
                <a:gd name="T1" fmla="*/ 8 h 8"/>
                <a:gd name="T2" fmla="*/ 1 w 22"/>
                <a:gd name="T3" fmla="*/ 3 h 8"/>
                <a:gd name="T4" fmla="*/ 1 w 22"/>
                <a:gd name="T5" fmla="*/ 1 h 8"/>
                <a:gd name="T6" fmla="*/ 3 w 22"/>
                <a:gd name="T7" fmla="*/ 0 h 8"/>
                <a:gd name="T8" fmla="*/ 15 w 22"/>
                <a:gd name="T9" fmla="*/ 4 h 8"/>
                <a:gd name="T10" fmla="*/ 18 w 22"/>
                <a:gd name="T11" fmla="*/ 1 h 8"/>
                <a:gd name="T12" fmla="*/ 20 w 22"/>
                <a:gd name="T13" fmla="*/ 0 h 8"/>
                <a:gd name="T14" fmla="*/ 21 w 22"/>
                <a:gd name="T15" fmla="*/ 2 h 8"/>
                <a:gd name="T16" fmla="*/ 16 w 22"/>
                <a:gd name="T17" fmla="*/ 7 h 8"/>
                <a:gd name="T18" fmla="*/ 13 w 22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8">
                  <a:moveTo>
                    <a:pt x="13" y="8"/>
                  </a:moveTo>
                  <a:cubicBezTo>
                    <a:pt x="9" y="8"/>
                    <a:pt x="3" y="5"/>
                    <a:pt x="1" y="3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6" y="2"/>
                    <a:pt x="12" y="5"/>
                    <a:pt x="15" y="4"/>
                  </a:cubicBezTo>
                  <a:cubicBezTo>
                    <a:pt x="17" y="3"/>
                    <a:pt x="17" y="3"/>
                    <a:pt x="18" y="1"/>
                  </a:cubicBezTo>
                  <a:cubicBezTo>
                    <a:pt x="18" y="0"/>
                    <a:pt x="19" y="0"/>
                    <a:pt x="20" y="0"/>
                  </a:cubicBezTo>
                  <a:cubicBezTo>
                    <a:pt x="21" y="0"/>
                    <a:pt x="22" y="1"/>
                    <a:pt x="21" y="2"/>
                  </a:cubicBezTo>
                  <a:cubicBezTo>
                    <a:pt x="21" y="5"/>
                    <a:pt x="19" y="7"/>
                    <a:pt x="16" y="7"/>
                  </a:cubicBezTo>
                  <a:cubicBezTo>
                    <a:pt x="15" y="8"/>
                    <a:pt x="14" y="8"/>
                    <a:pt x="13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4">
              <a:extLst>
                <a:ext uri="{FF2B5EF4-FFF2-40B4-BE49-F238E27FC236}">
                  <a16:creationId xmlns:a16="http://schemas.microsoft.com/office/drawing/2014/main" id="{F9C43741-2968-414B-946C-22BD876841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238" y="3381376"/>
              <a:ext cx="317500" cy="115888"/>
            </a:xfrm>
            <a:custGeom>
              <a:avLst/>
              <a:gdLst>
                <a:gd name="T0" fmla="*/ 43 w 75"/>
                <a:gd name="T1" fmla="*/ 27 h 27"/>
                <a:gd name="T2" fmla="*/ 39 w 75"/>
                <a:gd name="T3" fmla="*/ 27 h 27"/>
                <a:gd name="T4" fmla="*/ 1 w 75"/>
                <a:gd name="T5" fmla="*/ 5 h 27"/>
                <a:gd name="T6" fmla="*/ 1 w 75"/>
                <a:gd name="T7" fmla="*/ 2 h 27"/>
                <a:gd name="T8" fmla="*/ 4 w 75"/>
                <a:gd name="T9" fmla="*/ 3 h 27"/>
                <a:gd name="T10" fmla="*/ 39 w 75"/>
                <a:gd name="T11" fmla="*/ 23 h 27"/>
                <a:gd name="T12" fmla="*/ 60 w 75"/>
                <a:gd name="T13" fmla="*/ 17 h 27"/>
                <a:gd name="T14" fmla="*/ 60 w 75"/>
                <a:gd name="T15" fmla="*/ 17 h 27"/>
                <a:gd name="T16" fmla="*/ 67 w 75"/>
                <a:gd name="T17" fmla="*/ 10 h 27"/>
                <a:gd name="T18" fmla="*/ 69 w 75"/>
                <a:gd name="T19" fmla="*/ 6 h 27"/>
                <a:gd name="T20" fmla="*/ 72 w 75"/>
                <a:gd name="T21" fmla="*/ 1 h 27"/>
                <a:gd name="T22" fmla="*/ 72 w 75"/>
                <a:gd name="T23" fmla="*/ 0 h 27"/>
                <a:gd name="T24" fmla="*/ 73 w 75"/>
                <a:gd name="T25" fmla="*/ 1 h 27"/>
                <a:gd name="T26" fmla="*/ 74 w 75"/>
                <a:gd name="T27" fmla="*/ 3 h 27"/>
                <a:gd name="T28" fmla="*/ 74 w 75"/>
                <a:gd name="T29" fmla="*/ 4 h 27"/>
                <a:gd name="T30" fmla="*/ 72 w 75"/>
                <a:gd name="T31" fmla="*/ 8 h 27"/>
                <a:gd name="T32" fmla="*/ 70 w 75"/>
                <a:gd name="T33" fmla="*/ 12 h 27"/>
                <a:gd name="T34" fmla="*/ 63 w 75"/>
                <a:gd name="T35" fmla="*/ 20 h 27"/>
                <a:gd name="T36" fmla="*/ 62 w 75"/>
                <a:gd name="T37" fmla="*/ 20 h 27"/>
                <a:gd name="T38" fmla="*/ 43 w 75"/>
                <a:gd name="T3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5" h="27">
                  <a:moveTo>
                    <a:pt x="43" y="27"/>
                  </a:moveTo>
                  <a:cubicBezTo>
                    <a:pt x="42" y="27"/>
                    <a:pt x="40" y="27"/>
                    <a:pt x="39" y="27"/>
                  </a:cubicBezTo>
                  <a:cubicBezTo>
                    <a:pt x="21" y="25"/>
                    <a:pt x="9" y="18"/>
                    <a:pt x="1" y="5"/>
                  </a:cubicBezTo>
                  <a:cubicBezTo>
                    <a:pt x="0" y="4"/>
                    <a:pt x="1" y="3"/>
                    <a:pt x="1" y="2"/>
                  </a:cubicBezTo>
                  <a:cubicBezTo>
                    <a:pt x="2" y="2"/>
                    <a:pt x="4" y="2"/>
                    <a:pt x="4" y="3"/>
                  </a:cubicBezTo>
                  <a:cubicBezTo>
                    <a:pt x="11" y="15"/>
                    <a:pt x="23" y="22"/>
                    <a:pt x="39" y="23"/>
                  </a:cubicBezTo>
                  <a:cubicBezTo>
                    <a:pt x="47" y="24"/>
                    <a:pt x="53" y="22"/>
                    <a:pt x="60" y="17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63" y="15"/>
                    <a:pt x="65" y="13"/>
                    <a:pt x="67" y="10"/>
                  </a:cubicBezTo>
                  <a:cubicBezTo>
                    <a:pt x="68" y="10"/>
                    <a:pt x="68" y="8"/>
                    <a:pt x="69" y="6"/>
                  </a:cubicBezTo>
                  <a:cubicBezTo>
                    <a:pt x="70" y="3"/>
                    <a:pt x="70" y="1"/>
                    <a:pt x="72" y="1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4" y="1"/>
                    <a:pt x="75" y="2"/>
                    <a:pt x="74" y="3"/>
                  </a:cubicBezTo>
                  <a:cubicBezTo>
                    <a:pt x="74" y="4"/>
                    <a:pt x="74" y="4"/>
                    <a:pt x="74" y="4"/>
                  </a:cubicBezTo>
                  <a:cubicBezTo>
                    <a:pt x="73" y="5"/>
                    <a:pt x="73" y="6"/>
                    <a:pt x="72" y="8"/>
                  </a:cubicBezTo>
                  <a:cubicBezTo>
                    <a:pt x="72" y="9"/>
                    <a:pt x="71" y="11"/>
                    <a:pt x="70" y="12"/>
                  </a:cubicBezTo>
                  <a:cubicBezTo>
                    <a:pt x="68" y="16"/>
                    <a:pt x="65" y="18"/>
                    <a:pt x="63" y="20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56" y="25"/>
                    <a:pt x="50" y="27"/>
                    <a:pt x="43" y="2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95">
              <a:extLst>
                <a:ext uri="{FF2B5EF4-FFF2-40B4-BE49-F238E27FC236}">
                  <a16:creationId xmlns:a16="http://schemas.microsoft.com/office/drawing/2014/main" id="{40DEEB98-98C1-4134-85B5-9F3AC9A5E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0238" y="3563938"/>
              <a:ext cx="71438" cy="22225"/>
            </a:xfrm>
            <a:custGeom>
              <a:avLst/>
              <a:gdLst>
                <a:gd name="T0" fmla="*/ 3 w 17"/>
                <a:gd name="T1" fmla="*/ 5 h 5"/>
                <a:gd name="T2" fmla="*/ 1 w 17"/>
                <a:gd name="T3" fmla="*/ 4 h 5"/>
                <a:gd name="T4" fmla="*/ 2 w 17"/>
                <a:gd name="T5" fmla="*/ 2 h 5"/>
                <a:gd name="T6" fmla="*/ 4 w 17"/>
                <a:gd name="T7" fmla="*/ 1 h 5"/>
                <a:gd name="T8" fmla="*/ 15 w 17"/>
                <a:gd name="T9" fmla="*/ 0 h 5"/>
                <a:gd name="T10" fmla="*/ 15 w 17"/>
                <a:gd name="T11" fmla="*/ 0 h 5"/>
                <a:gd name="T12" fmla="*/ 17 w 17"/>
                <a:gd name="T13" fmla="*/ 1 h 5"/>
                <a:gd name="T14" fmla="*/ 15 w 17"/>
                <a:gd name="T15" fmla="*/ 3 h 5"/>
                <a:gd name="T16" fmla="*/ 5 w 17"/>
                <a:gd name="T17" fmla="*/ 5 h 5"/>
                <a:gd name="T18" fmla="*/ 3 w 17"/>
                <a:gd name="T19" fmla="*/ 5 h 5"/>
                <a:gd name="T20" fmla="*/ 3 w 17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5">
                  <a:moveTo>
                    <a:pt x="3" y="5"/>
                  </a:moveTo>
                  <a:cubicBezTo>
                    <a:pt x="2" y="5"/>
                    <a:pt x="1" y="5"/>
                    <a:pt x="1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8" y="0"/>
                    <a:pt x="11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7" y="0"/>
                    <a:pt x="17" y="1"/>
                  </a:cubicBezTo>
                  <a:cubicBezTo>
                    <a:pt x="17" y="3"/>
                    <a:pt x="16" y="3"/>
                    <a:pt x="15" y="3"/>
                  </a:cubicBezTo>
                  <a:cubicBezTo>
                    <a:pt x="11" y="3"/>
                    <a:pt x="8" y="4"/>
                    <a:pt x="5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240A8421-43BD-4624-977E-80AFB91EA467}"/>
              </a:ext>
            </a:extLst>
          </p:cNvPr>
          <p:cNvGrpSpPr/>
          <p:nvPr/>
        </p:nvGrpSpPr>
        <p:grpSpPr>
          <a:xfrm>
            <a:off x="7013780" y="2622374"/>
            <a:ext cx="1030288" cy="1284288"/>
            <a:chOff x="5897563" y="2446338"/>
            <a:chExt cx="1030288" cy="1284288"/>
          </a:xfrm>
        </p:grpSpPr>
        <p:sp>
          <p:nvSpPr>
            <p:cNvPr id="139" name="Freeform 158">
              <a:extLst>
                <a:ext uri="{FF2B5EF4-FFF2-40B4-BE49-F238E27FC236}">
                  <a16:creationId xmlns:a16="http://schemas.microsoft.com/office/drawing/2014/main" id="{4C41B1B4-C069-4DFE-B799-7E4E2DE45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888" y="3076576"/>
              <a:ext cx="893763" cy="555625"/>
            </a:xfrm>
            <a:custGeom>
              <a:avLst/>
              <a:gdLst>
                <a:gd name="T0" fmla="*/ 211 w 211"/>
                <a:gd name="T1" fmla="*/ 0 h 131"/>
                <a:gd name="T2" fmla="*/ 209 w 211"/>
                <a:gd name="T3" fmla="*/ 64 h 131"/>
                <a:gd name="T4" fmla="*/ 210 w 211"/>
                <a:gd name="T5" fmla="*/ 96 h 131"/>
                <a:gd name="T6" fmla="*/ 210 w 211"/>
                <a:gd name="T7" fmla="*/ 112 h 131"/>
                <a:gd name="T8" fmla="*/ 210 w 211"/>
                <a:gd name="T9" fmla="*/ 127 h 131"/>
                <a:gd name="T10" fmla="*/ 185 w 211"/>
                <a:gd name="T11" fmla="*/ 128 h 131"/>
                <a:gd name="T12" fmla="*/ 174 w 211"/>
                <a:gd name="T13" fmla="*/ 131 h 131"/>
                <a:gd name="T14" fmla="*/ 160 w 211"/>
                <a:gd name="T15" fmla="*/ 128 h 131"/>
                <a:gd name="T16" fmla="*/ 133 w 211"/>
                <a:gd name="T17" fmla="*/ 128 h 131"/>
                <a:gd name="T18" fmla="*/ 107 w 211"/>
                <a:gd name="T19" fmla="*/ 124 h 131"/>
                <a:gd name="T20" fmla="*/ 56 w 211"/>
                <a:gd name="T21" fmla="*/ 126 h 131"/>
                <a:gd name="T22" fmla="*/ 5 w 211"/>
                <a:gd name="T23" fmla="*/ 124 h 131"/>
                <a:gd name="T24" fmla="*/ 8 w 211"/>
                <a:gd name="T25" fmla="*/ 95 h 131"/>
                <a:gd name="T26" fmla="*/ 8 w 211"/>
                <a:gd name="T27" fmla="*/ 63 h 131"/>
                <a:gd name="T28" fmla="*/ 5 w 211"/>
                <a:gd name="T29" fmla="*/ 34 h 131"/>
                <a:gd name="T30" fmla="*/ 4 w 211"/>
                <a:gd name="T31" fmla="*/ 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1" h="131">
                  <a:moveTo>
                    <a:pt x="211" y="0"/>
                  </a:moveTo>
                  <a:cubicBezTo>
                    <a:pt x="211" y="22"/>
                    <a:pt x="209" y="43"/>
                    <a:pt x="209" y="64"/>
                  </a:cubicBezTo>
                  <a:cubicBezTo>
                    <a:pt x="209" y="75"/>
                    <a:pt x="210" y="85"/>
                    <a:pt x="210" y="96"/>
                  </a:cubicBezTo>
                  <a:cubicBezTo>
                    <a:pt x="210" y="101"/>
                    <a:pt x="211" y="107"/>
                    <a:pt x="210" y="112"/>
                  </a:cubicBezTo>
                  <a:cubicBezTo>
                    <a:pt x="210" y="117"/>
                    <a:pt x="211" y="122"/>
                    <a:pt x="210" y="127"/>
                  </a:cubicBezTo>
                  <a:cubicBezTo>
                    <a:pt x="203" y="131"/>
                    <a:pt x="193" y="127"/>
                    <a:pt x="185" y="128"/>
                  </a:cubicBezTo>
                  <a:cubicBezTo>
                    <a:pt x="181" y="129"/>
                    <a:pt x="179" y="131"/>
                    <a:pt x="174" y="131"/>
                  </a:cubicBezTo>
                  <a:cubicBezTo>
                    <a:pt x="169" y="131"/>
                    <a:pt x="165" y="129"/>
                    <a:pt x="160" y="128"/>
                  </a:cubicBezTo>
                  <a:cubicBezTo>
                    <a:pt x="151" y="128"/>
                    <a:pt x="142" y="129"/>
                    <a:pt x="133" y="128"/>
                  </a:cubicBezTo>
                  <a:cubicBezTo>
                    <a:pt x="125" y="128"/>
                    <a:pt x="116" y="125"/>
                    <a:pt x="107" y="124"/>
                  </a:cubicBezTo>
                  <a:cubicBezTo>
                    <a:pt x="90" y="123"/>
                    <a:pt x="73" y="128"/>
                    <a:pt x="56" y="126"/>
                  </a:cubicBezTo>
                  <a:cubicBezTo>
                    <a:pt x="39" y="125"/>
                    <a:pt x="22" y="126"/>
                    <a:pt x="5" y="124"/>
                  </a:cubicBezTo>
                  <a:cubicBezTo>
                    <a:pt x="8" y="116"/>
                    <a:pt x="7" y="104"/>
                    <a:pt x="8" y="95"/>
                  </a:cubicBezTo>
                  <a:cubicBezTo>
                    <a:pt x="9" y="85"/>
                    <a:pt x="9" y="73"/>
                    <a:pt x="8" y="63"/>
                  </a:cubicBezTo>
                  <a:cubicBezTo>
                    <a:pt x="7" y="53"/>
                    <a:pt x="6" y="43"/>
                    <a:pt x="5" y="34"/>
                  </a:cubicBezTo>
                  <a:cubicBezTo>
                    <a:pt x="4" y="27"/>
                    <a:pt x="0" y="9"/>
                    <a:pt x="4" y="4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59">
              <a:extLst>
                <a:ext uri="{FF2B5EF4-FFF2-40B4-BE49-F238E27FC236}">
                  <a16:creationId xmlns:a16="http://schemas.microsoft.com/office/drawing/2014/main" id="{0AE43776-B04E-45FC-BAB4-ED72EEC78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2326" y="2960688"/>
              <a:ext cx="160338" cy="323850"/>
            </a:xfrm>
            <a:custGeom>
              <a:avLst/>
              <a:gdLst>
                <a:gd name="T0" fmla="*/ 32 w 38"/>
                <a:gd name="T1" fmla="*/ 22 h 76"/>
                <a:gd name="T2" fmla="*/ 11 w 38"/>
                <a:gd name="T3" fmla="*/ 63 h 76"/>
                <a:gd name="T4" fmla="*/ 38 w 38"/>
                <a:gd name="T5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76">
                  <a:moveTo>
                    <a:pt x="32" y="22"/>
                  </a:moveTo>
                  <a:cubicBezTo>
                    <a:pt x="8" y="0"/>
                    <a:pt x="0" y="47"/>
                    <a:pt x="11" y="63"/>
                  </a:cubicBezTo>
                  <a:cubicBezTo>
                    <a:pt x="19" y="76"/>
                    <a:pt x="36" y="76"/>
                    <a:pt x="38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60">
              <a:extLst>
                <a:ext uri="{FF2B5EF4-FFF2-40B4-BE49-F238E27FC236}">
                  <a16:creationId xmlns:a16="http://schemas.microsoft.com/office/drawing/2014/main" id="{A423B4FB-E87D-4F64-AE1F-E53C9F8CA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263" y="3008313"/>
              <a:ext cx="161925" cy="266700"/>
            </a:xfrm>
            <a:custGeom>
              <a:avLst/>
              <a:gdLst>
                <a:gd name="T0" fmla="*/ 23 w 38"/>
                <a:gd name="T1" fmla="*/ 63 h 63"/>
                <a:gd name="T2" fmla="*/ 7 w 38"/>
                <a:gd name="T3" fmla="*/ 53 h 63"/>
                <a:gd name="T4" fmla="*/ 11 w 38"/>
                <a:gd name="T5" fmla="*/ 6 h 63"/>
                <a:gd name="T6" fmla="*/ 31 w 38"/>
                <a:gd name="T7" fmla="*/ 10 h 63"/>
                <a:gd name="T8" fmla="*/ 29 w 38"/>
                <a:gd name="T9" fmla="*/ 13 h 63"/>
                <a:gd name="T10" fmla="*/ 13 w 38"/>
                <a:gd name="T11" fmla="*/ 9 h 63"/>
                <a:gd name="T12" fmla="*/ 10 w 38"/>
                <a:gd name="T13" fmla="*/ 51 h 63"/>
                <a:gd name="T14" fmla="*/ 26 w 38"/>
                <a:gd name="T15" fmla="*/ 59 h 63"/>
                <a:gd name="T16" fmla="*/ 34 w 38"/>
                <a:gd name="T17" fmla="*/ 46 h 63"/>
                <a:gd name="T18" fmla="*/ 38 w 38"/>
                <a:gd name="T19" fmla="*/ 47 h 63"/>
                <a:gd name="T20" fmla="*/ 27 w 38"/>
                <a:gd name="T21" fmla="*/ 63 h 63"/>
                <a:gd name="T22" fmla="*/ 23 w 38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63">
                  <a:moveTo>
                    <a:pt x="23" y="63"/>
                  </a:moveTo>
                  <a:cubicBezTo>
                    <a:pt x="17" y="63"/>
                    <a:pt x="11" y="59"/>
                    <a:pt x="7" y="53"/>
                  </a:cubicBezTo>
                  <a:cubicBezTo>
                    <a:pt x="0" y="42"/>
                    <a:pt x="1" y="15"/>
                    <a:pt x="11" y="6"/>
                  </a:cubicBezTo>
                  <a:cubicBezTo>
                    <a:pt x="14" y="4"/>
                    <a:pt x="21" y="0"/>
                    <a:pt x="31" y="10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3" y="7"/>
                    <a:pt x="17" y="6"/>
                    <a:pt x="13" y="9"/>
                  </a:cubicBezTo>
                  <a:cubicBezTo>
                    <a:pt x="5" y="16"/>
                    <a:pt x="4" y="41"/>
                    <a:pt x="10" y="51"/>
                  </a:cubicBezTo>
                  <a:cubicBezTo>
                    <a:pt x="14" y="57"/>
                    <a:pt x="21" y="60"/>
                    <a:pt x="26" y="59"/>
                  </a:cubicBezTo>
                  <a:cubicBezTo>
                    <a:pt x="30" y="58"/>
                    <a:pt x="33" y="53"/>
                    <a:pt x="34" y="46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37" y="55"/>
                    <a:pt x="33" y="61"/>
                    <a:pt x="27" y="63"/>
                  </a:cubicBezTo>
                  <a:cubicBezTo>
                    <a:pt x="26" y="63"/>
                    <a:pt x="24" y="63"/>
                    <a:pt x="23" y="6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61">
              <a:extLst>
                <a:ext uri="{FF2B5EF4-FFF2-40B4-BE49-F238E27FC236}">
                  <a16:creationId xmlns:a16="http://schemas.microsoft.com/office/drawing/2014/main" id="{B425EF7A-08DD-40C4-B4EE-045AF3035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5926" y="2960688"/>
              <a:ext cx="161925" cy="323850"/>
            </a:xfrm>
            <a:custGeom>
              <a:avLst/>
              <a:gdLst>
                <a:gd name="T0" fmla="*/ 6 w 38"/>
                <a:gd name="T1" fmla="*/ 22 h 76"/>
                <a:gd name="T2" fmla="*/ 27 w 38"/>
                <a:gd name="T3" fmla="*/ 63 h 76"/>
                <a:gd name="T4" fmla="*/ 0 w 38"/>
                <a:gd name="T5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76">
                  <a:moveTo>
                    <a:pt x="6" y="22"/>
                  </a:moveTo>
                  <a:cubicBezTo>
                    <a:pt x="30" y="0"/>
                    <a:pt x="38" y="47"/>
                    <a:pt x="27" y="63"/>
                  </a:cubicBezTo>
                  <a:cubicBezTo>
                    <a:pt x="19" y="76"/>
                    <a:pt x="2" y="76"/>
                    <a:pt x="0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62">
              <a:extLst>
                <a:ext uri="{FF2B5EF4-FFF2-40B4-BE49-F238E27FC236}">
                  <a16:creationId xmlns:a16="http://schemas.microsoft.com/office/drawing/2014/main" id="{41FB1E48-6759-48A1-ABB6-7308BE8CD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2751" y="3008313"/>
              <a:ext cx="155575" cy="266700"/>
            </a:xfrm>
            <a:custGeom>
              <a:avLst/>
              <a:gdLst>
                <a:gd name="T0" fmla="*/ 14 w 37"/>
                <a:gd name="T1" fmla="*/ 63 h 63"/>
                <a:gd name="T2" fmla="*/ 10 w 37"/>
                <a:gd name="T3" fmla="*/ 63 h 63"/>
                <a:gd name="T4" fmla="*/ 0 w 37"/>
                <a:gd name="T5" fmla="*/ 47 h 63"/>
                <a:gd name="T6" fmla="*/ 3 w 37"/>
                <a:gd name="T7" fmla="*/ 46 h 63"/>
                <a:gd name="T8" fmla="*/ 11 w 37"/>
                <a:gd name="T9" fmla="*/ 59 h 63"/>
                <a:gd name="T10" fmla="*/ 27 w 37"/>
                <a:gd name="T11" fmla="*/ 51 h 63"/>
                <a:gd name="T12" fmla="*/ 24 w 37"/>
                <a:gd name="T13" fmla="*/ 9 h 63"/>
                <a:gd name="T14" fmla="*/ 8 w 37"/>
                <a:gd name="T15" fmla="*/ 13 h 63"/>
                <a:gd name="T16" fmla="*/ 6 w 37"/>
                <a:gd name="T17" fmla="*/ 10 h 63"/>
                <a:gd name="T18" fmla="*/ 26 w 37"/>
                <a:gd name="T19" fmla="*/ 6 h 63"/>
                <a:gd name="T20" fmla="*/ 30 w 37"/>
                <a:gd name="T21" fmla="*/ 53 h 63"/>
                <a:gd name="T22" fmla="*/ 14 w 37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63">
                  <a:moveTo>
                    <a:pt x="14" y="63"/>
                  </a:moveTo>
                  <a:cubicBezTo>
                    <a:pt x="13" y="63"/>
                    <a:pt x="12" y="63"/>
                    <a:pt x="10" y="63"/>
                  </a:cubicBezTo>
                  <a:cubicBezTo>
                    <a:pt x="4" y="61"/>
                    <a:pt x="0" y="55"/>
                    <a:pt x="0" y="47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4" y="53"/>
                    <a:pt x="7" y="58"/>
                    <a:pt x="11" y="59"/>
                  </a:cubicBezTo>
                  <a:cubicBezTo>
                    <a:pt x="17" y="60"/>
                    <a:pt x="23" y="57"/>
                    <a:pt x="27" y="51"/>
                  </a:cubicBezTo>
                  <a:cubicBezTo>
                    <a:pt x="33" y="41"/>
                    <a:pt x="32" y="16"/>
                    <a:pt x="24" y="9"/>
                  </a:cubicBezTo>
                  <a:cubicBezTo>
                    <a:pt x="20" y="6"/>
                    <a:pt x="15" y="7"/>
                    <a:pt x="8" y="13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16" y="0"/>
                    <a:pt x="23" y="4"/>
                    <a:pt x="26" y="6"/>
                  </a:cubicBezTo>
                  <a:cubicBezTo>
                    <a:pt x="36" y="15"/>
                    <a:pt x="37" y="42"/>
                    <a:pt x="30" y="53"/>
                  </a:cubicBezTo>
                  <a:cubicBezTo>
                    <a:pt x="26" y="59"/>
                    <a:pt x="20" y="63"/>
                    <a:pt x="14" y="6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63">
              <a:extLst>
                <a:ext uri="{FF2B5EF4-FFF2-40B4-BE49-F238E27FC236}">
                  <a16:creationId xmlns:a16="http://schemas.microsoft.com/office/drawing/2014/main" id="{98611096-AE96-4D52-854A-FF0F42269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7563" y="2446338"/>
              <a:ext cx="969963" cy="1284288"/>
            </a:xfrm>
            <a:custGeom>
              <a:avLst/>
              <a:gdLst>
                <a:gd name="T0" fmla="*/ 216 w 229"/>
                <a:gd name="T1" fmla="*/ 190 h 302"/>
                <a:gd name="T2" fmla="*/ 208 w 229"/>
                <a:gd name="T3" fmla="*/ 39 h 302"/>
                <a:gd name="T4" fmla="*/ 86 w 229"/>
                <a:gd name="T5" fmla="*/ 9 h 302"/>
                <a:gd name="T6" fmla="*/ 51 w 229"/>
                <a:gd name="T7" fmla="*/ 241 h 302"/>
                <a:gd name="T8" fmla="*/ 153 w 229"/>
                <a:gd name="T9" fmla="*/ 288 h 302"/>
                <a:gd name="T10" fmla="*/ 216 w 229"/>
                <a:gd name="T11" fmla="*/ 19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9" h="302">
                  <a:moveTo>
                    <a:pt x="216" y="190"/>
                  </a:moveTo>
                  <a:cubicBezTo>
                    <a:pt x="220" y="147"/>
                    <a:pt x="229" y="78"/>
                    <a:pt x="208" y="39"/>
                  </a:cubicBezTo>
                  <a:cubicBezTo>
                    <a:pt x="189" y="3"/>
                    <a:pt x="124" y="0"/>
                    <a:pt x="86" y="9"/>
                  </a:cubicBezTo>
                  <a:cubicBezTo>
                    <a:pt x="0" y="29"/>
                    <a:pt x="16" y="190"/>
                    <a:pt x="51" y="241"/>
                  </a:cubicBezTo>
                  <a:cubicBezTo>
                    <a:pt x="72" y="274"/>
                    <a:pt x="109" y="302"/>
                    <a:pt x="153" y="288"/>
                  </a:cubicBezTo>
                  <a:cubicBezTo>
                    <a:pt x="188" y="276"/>
                    <a:pt x="213" y="222"/>
                    <a:pt x="216" y="1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64">
              <a:extLst>
                <a:ext uri="{FF2B5EF4-FFF2-40B4-BE49-F238E27FC236}">
                  <a16:creationId xmlns:a16="http://schemas.microsoft.com/office/drawing/2014/main" id="{AA071B8B-1970-46AE-8605-DBE56DAB26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0426" y="2455863"/>
              <a:ext cx="927100" cy="1236663"/>
            </a:xfrm>
            <a:custGeom>
              <a:avLst/>
              <a:gdLst>
                <a:gd name="T0" fmla="*/ 119 w 219"/>
                <a:gd name="T1" fmla="*/ 291 h 291"/>
                <a:gd name="T2" fmla="*/ 119 w 219"/>
                <a:gd name="T3" fmla="*/ 291 h 291"/>
                <a:gd name="T4" fmla="*/ 39 w 219"/>
                <a:gd name="T5" fmla="*/ 240 h 291"/>
                <a:gd name="T6" fmla="*/ 22 w 219"/>
                <a:gd name="T7" fmla="*/ 55 h 291"/>
                <a:gd name="T8" fmla="*/ 76 w 219"/>
                <a:gd name="T9" fmla="*/ 5 h 291"/>
                <a:gd name="T10" fmla="*/ 115 w 219"/>
                <a:gd name="T11" fmla="*/ 0 h 291"/>
                <a:gd name="T12" fmla="*/ 200 w 219"/>
                <a:gd name="T13" fmla="*/ 36 h 291"/>
                <a:gd name="T14" fmla="*/ 209 w 219"/>
                <a:gd name="T15" fmla="*/ 176 h 291"/>
                <a:gd name="T16" fmla="*/ 208 w 219"/>
                <a:gd name="T17" fmla="*/ 188 h 291"/>
                <a:gd name="T18" fmla="*/ 144 w 219"/>
                <a:gd name="T19" fmla="*/ 287 h 291"/>
                <a:gd name="T20" fmla="*/ 119 w 219"/>
                <a:gd name="T21" fmla="*/ 291 h 291"/>
                <a:gd name="T22" fmla="*/ 115 w 219"/>
                <a:gd name="T23" fmla="*/ 4 h 291"/>
                <a:gd name="T24" fmla="*/ 77 w 219"/>
                <a:gd name="T25" fmla="*/ 8 h 291"/>
                <a:gd name="T26" fmla="*/ 26 w 219"/>
                <a:gd name="T27" fmla="*/ 57 h 291"/>
                <a:gd name="T28" fmla="*/ 42 w 219"/>
                <a:gd name="T29" fmla="*/ 238 h 291"/>
                <a:gd name="T30" fmla="*/ 119 w 219"/>
                <a:gd name="T31" fmla="*/ 288 h 291"/>
                <a:gd name="T32" fmla="*/ 119 w 219"/>
                <a:gd name="T33" fmla="*/ 288 h 291"/>
                <a:gd name="T34" fmla="*/ 142 w 219"/>
                <a:gd name="T35" fmla="*/ 284 h 291"/>
                <a:gd name="T36" fmla="*/ 204 w 219"/>
                <a:gd name="T37" fmla="*/ 188 h 291"/>
                <a:gd name="T38" fmla="*/ 205 w 219"/>
                <a:gd name="T39" fmla="*/ 176 h 291"/>
                <a:gd name="T40" fmla="*/ 196 w 219"/>
                <a:gd name="T41" fmla="*/ 38 h 291"/>
                <a:gd name="T42" fmla="*/ 115 w 219"/>
                <a:gd name="T43" fmla="*/ 4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91">
                  <a:moveTo>
                    <a:pt x="119" y="291"/>
                  </a:moveTo>
                  <a:cubicBezTo>
                    <a:pt x="119" y="291"/>
                    <a:pt x="119" y="291"/>
                    <a:pt x="119" y="291"/>
                  </a:cubicBezTo>
                  <a:cubicBezTo>
                    <a:pt x="90" y="291"/>
                    <a:pt x="61" y="273"/>
                    <a:pt x="39" y="240"/>
                  </a:cubicBezTo>
                  <a:cubicBezTo>
                    <a:pt x="13" y="202"/>
                    <a:pt x="0" y="111"/>
                    <a:pt x="22" y="55"/>
                  </a:cubicBezTo>
                  <a:cubicBezTo>
                    <a:pt x="33" y="28"/>
                    <a:pt x="51" y="10"/>
                    <a:pt x="76" y="5"/>
                  </a:cubicBezTo>
                  <a:cubicBezTo>
                    <a:pt x="88" y="2"/>
                    <a:pt x="102" y="0"/>
                    <a:pt x="115" y="0"/>
                  </a:cubicBezTo>
                  <a:cubicBezTo>
                    <a:pt x="135" y="0"/>
                    <a:pt x="183" y="4"/>
                    <a:pt x="200" y="36"/>
                  </a:cubicBezTo>
                  <a:cubicBezTo>
                    <a:pt x="219" y="72"/>
                    <a:pt x="213" y="132"/>
                    <a:pt x="209" y="176"/>
                  </a:cubicBezTo>
                  <a:cubicBezTo>
                    <a:pt x="209" y="180"/>
                    <a:pt x="208" y="184"/>
                    <a:pt x="208" y="188"/>
                  </a:cubicBezTo>
                  <a:cubicBezTo>
                    <a:pt x="205" y="221"/>
                    <a:pt x="179" y="275"/>
                    <a:pt x="144" y="287"/>
                  </a:cubicBezTo>
                  <a:cubicBezTo>
                    <a:pt x="135" y="290"/>
                    <a:pt x="127" y="291"/>
                    <a:pt x="119" y="291"/>
                  </a:cubicBezTo>
                  <a:close/>
                  <a:moveTo>
                    <a:pt x="115" y="4"/>
                  </a:moveTo>
                  <a:cubicBezTo>
                    <a:pt x="102" y="4"/>
                    <a:pt x="88" y="6"/>
                    <a:pt x="77" y="8"/>
                  </a:cubicBezTo>
                  <a:cubicBezTo>
                    <a:pt x="53" y="14"/>
                    <a:pt x="36" y="30"/>
                    <a:pt x="26" y="57"/>
                  </a:cubicBezTo>
                  <a:cubicBezTo>
                    <a:pt x="4" y="112"/>
                    <a:pt x="17" y="201"/>
                    <a:pt x="42" y="238"/>
                  </a:cubicBezTo>
                  <a:cubicBezTo>
                    <a:pt x="63" y="270"/>
                    <a:pt x="91" y="288"/>
                    <a:pt x="119" y="288"/>
                  </a:cubicBezTo>
                  <a:cubicBezTo>
                    <a:pt x="119" y="288"/>
                    <a:pt x="119" y="288"/>
                    <a:pt x="119" y="288"/>
                  </a:cubicBezTo>
                  <a:cubicBezTo>
                    <a:pt x="127" y="288"/>
                    <a:pt x="135" y="286"/>
                    <a:pt x="142" y="284"/>
                  </a:cubicBezTo>
                  <a:cubicBezTo>
                    <a:pt x="176" y="273"/>
                    <a:pt x="202" y="219"/>
                    <a:pt x="204" y="188"/>
                  </a:cubicBezTo>
                  <a:cubicBezTo>
                    <a:pt x="205" y="184"/>
                    <a:pt x="205" y="180"/>
                    <a:pt x="205" y="176"/>
                  </a:cubicBezTo>
                  <a:cubicBezTo>
                    <a:pt x="209" y="132"/>
                    <a:pt x="215" y="73"/>
                    <a:pt x="196" y="38"/>
                  </a:cubicBezTo>
                  <a:cubicBezTo>
                    <a:pt x="181" y="7"/>
                    <a:pt x="134" y="4"/>
                    <a:pt x="115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Oval 165">
              <a:extLst>
                <a:ext uri="{FF2B5EF4-FFF2-40B4-BE49-F238E27FC236}">
                  <a16:creationId xmlns:a16="http://schemas.microsoft.com/office/drawing/2014/main" id="{CED93DD6-8A41-4CAE-B42B-58637440B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5063" y="3097213"/>
              <a:ext cx="63500" cy="635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Oval 166">
              <a:extLst>
                <a:ext uri="{FF2B5EF4-FFF2-40B4-BE49-F238E27FC236}">
                  <a16:creationId xmlns:a16="http://schemas.microsoft.com/office/drawing/2014/main" id="{078154C3-BA18-487C-9C97-99158CE0F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0026" y="3097213"/>
              <a:ext cx="63500" cy="635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67">
              <a:extLst>
                <a:ext uri="{FF2B5EF4-FFF2-40B4-BE49-F238E27FC236}">
                  <a16:creationId xmlns:a16="http://schemas.microsoft.com/office/drawing/2014/main" id="{1833371A-FBEA-45A1-8BEF-63F7FF03C5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6826" y="3292476"/>
              <a:ext cx="106363" cy="38100"/>
            </a:xfrm>
            <a:custGeom>
              <a:avLst/>
              <a:gdLst>
                <a:gd name="T0" fmla="*/ 16 w 25"/>
                <a:gd name="T1" fmla="*/ 9 h 9"/>
                <a:gd name="T2" fmla="*/ 1 w 25"/>
                <a:gd name="T3" fmla="*/ 4 h 9"/>
                <a:gd name="T4" fmla="*/ 1 w 25"/>
                <a:gd name="T5" fmla="*/ 1 h 9"/>
                <a:gd name="T6" fmla="*/ 4 w 25"/>
                <a:gd name="T7" fmla="*/ 1 h 9"/>
                <a:gd name="T8" fmla="*/ 18 w 25"/>
                <a:gd name="T9" fmla="*/ 5 h 9"/>
                <a:gd name="T10" fmla="*/ 21 w 25"/>
                <a:gd name="T11" fmla="*/ 2 h 9"/>
                <a:gd name="T12" fmla="*/ 24 w 25"/>
                <a:gd name="T13" fmla="*/ 1 h 9"/>
                <a:gd name="T14" fmla="*/ 25 w 25"/>
                <a:gd name="T15" fmla="*/ 3 h 9"/>
                <a:gd name="T16" fmla="*/ 19 w 25"/>
                <a:gd name="T17" fmla="*/ 9 h 9"/>
                <a:gd name="T18" fmla="*/ 16 w 25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9">
                  <a:moveTo>
                    <a:pt x="16" y="9"/>
                  </a:moveTo>
                  <a:cubicBezTo>
                    <a:pt x="10" y="9"/>
                    <a:pt x="4" y="7"/>
                    <a:pt x="1" y="4"/>
                  </a:cubicBezTo>
                  <a:cubicBezTo>
                    <a:pt x="1" y="3"/>
                    <a:pt x="0" y="2"/>
                    <a:pt x="1" y="1"/>
                  </a:cubicBezTo>
                  <a:cubicBezTo>
                    <a:pt x="2" y="1"/>
                    <a:pt x="3" y="0"/>
                    <a:pt x="4" y="1"/>
                  </a:cubicBezTo>
                  <a:cubicBezTo>
                    <a:pt x="7" y="4"/>
                    <a:pt x="14" y="6"/>
                    <a:pt x="18" y="5"/>
                  </a:cubicBezTo>
                  <a:cubicBezTo>
                    <a:pt x="20" y="5"/>
                    <a:pt x="21" y="4"/>
                    <a:pt x="21" y="2"/>
                  </a:cubicBezTo>
                  <a:cubicBezTo>
                    <a:pt x="22" y="1"/>
                    <a:pt x="23" y="1"/>
                    <a:pt x="24" y="1"/>
                  </a:cubicBezTo>
                  <a:cubicBezTo>
                    <a:pt x="25" y="1"/>
                    <a:pt x="25" y="2"/>
                    <a:pt x="25" y="3"/>
                  </a:cubicBezTo>
                  <a:cubicBezTo>
                    <a:pt x="24" y="6"/>
                    <a:pt x="22" y="8"/>
                    <a:pt x="19" y="9"/>
                  </a:cubicBezTo>
                  <a:cubicBezTo>
                    <a:pt x="18" y="9"/>
                    <a:pt x="17" y="9"/>
                    <a:pt x="16" y="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68">
              <a:extLst>
                <a:ext uri="{FF2B5EF4-FFF2-40B4-BE49-F238E27FC236}">
                  <a16:creationId xmlns:a16="http://schemas.microsoft.com/office/drawing/2014/main" id="{AAC1518B-8F20-44B8-BD2B-C08AD4FB0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1063" y="2446338"/>
              <a:ext cx="898525" cy="757238"/>
            </a:xfrm>
            <a:custGeom>
              <a:avLst/>
              <a:gdLst>
                <a:gd name="T0" fmla="*/ 193 w 212"/>
                <a:gd name="T1" fmla="*/ 39 h 178"/>
                <a:gd name="T2" fmla="*/ 71 w 212"/>
                <a:gd name="T3" fmla="*/ 9 h 178"/>
                <a:gd name="T4" fmla="*/ 13 w 212"/>
                <a:gd name="T5" fmla="*/ 178 h 178"/>
                <a:gd name="T6" fmla="*/ 14 w 212"/>
                <a:gd name="T7" fmla="*/ 178 h 178"/>
                <a:gd name="T8" fmla="*/ 19 w 212"/>
                <a:gd name="T9" fmla="*/ 164 h 178"/>
                <a:gd name="T10" fmla="*/ 23 w 212"/>
                <a:gd name="T11" fmla="*/ 149 h 178"/>
                <a:gd name="T12" fmla="*/ 27 w 212"/>
                <a:gd name="T13" fmla="*/ 116 h 178"/>
                <a:gd name="T14" fmla="*/ 38 w 212"/>
                <a:gd name="T15" fmla="*/ 110 h 178"/>
                <a:gd name="T16" fmla="*/ 54 w 212"/>
                <a:gd name="T17" fmla="*/ 109 h 178"/>
                <a:gd name="T18" fmla="*/ 69 w 212"/>
                <a:gd name="T19" fmla="*/ 111 h 178"/>
                <a:gd name="T20" fmla="*/ 74 w 212"/>
                <a:gd name="T21" fmla="*/ 111 h 178"/>
                <a:gd name="T22" fmla="*/ 75 w 212"/>
                <a:gd name="T23" fmla="*/ 99 h 178"/>
                <a:gd name="T24" fmla="*/ 75 w 212"/>
                <a:gd name="T25" fmla="*/ 78 h 178"/>
                <a:gd name="T26" fmla="*/ 77 w 212"/>
                <a:gd name="T27" fmla="*/ 84 h 178"/>
                <a:gd name="T28" fmla="*/ 79 w 212"/>
                <a:gd name="T29" fmla="*/ 91 h 178"/>
                <a:gd name="T30" fmla="*/ 81 w 212"/>
                <a:gd name="T31" fmla="*/ 99 h 178"/>
                <a:gd name="T32" fmla="*/ 83 w 212"/>
                <a:gd name="T33" fmla="*/ 106 h 178"/>
                <a:gd name="T34" fmla="*/ 85 w 212"/>
                <a:gd name="T35" fmla="*/ 96 h 178"/>
                <a:gd name="T36" fmla="*/ 87 w 212"/>
                <a:gd name="T37" fmla="*/ 86 h 178"/>
                <a:gd name="T38" fmla="*/ 87 w 212"/>
                <a:gd name="T39" fmla="*/ 84 h 178"/>
                <a:gd name="T40" fmla="*/ 87 w 212"/>
                <a:gd name="T41" fmla="*/ 86 h 178"/>
                <a:gd name="T42" fmla="*/ 87 w 212"/>
                <a:gd name="T43" fmla="*/ 91 h 178"/>
                <a:gd name="T44" fmla="*/ 88 w 212"/>
                <a:gd name="T45" fmla="*/ 98 h 178"/>
                <a:gd name="T46" fmla="*/ 90 w 212"/>
                <a:gd name="T47" fmla="*/ 106 h 178"/>
                <a:gd name="T48" fmla="*/ 91 w 212"/>
                <a:gd name="T49" fmla="*/ 111 h 178"/>
                <a:gd name="T50" fmla="*/ 109 w 212"/>
                <a:gd name="T51" fmla="*/ 112 h 178"/>
                <a:gd name="T52" fmla="*/ 135 w 212"/>
                <a:gd name="T53" fmla="*/ 112 h 178"/>
                <a:gd name="T54" fmla="*/ 154 w 212"/>
                <a:gd name="T55" fmla="*/ 112 h 178"/>
                <a:gd name="T56" fmla="*/ 158 w 212"/>
                <a:gd name="T57" fmla="*/ 93 h 178"/>
                <a:gd name="T58" fmla="*/ 159 w 212"/>
                <a:gd name="T59" fmla="*/ 80 h 178"/>
                <a:gd name="T60" fmla="*/ 161 w 212"/>
                <a:gd name="T61" fmla="*/ 68 h 178"/>
                <a:gd name="T62" fmla="*/ 164 w 212"/>
                <a:gd name="T63" fmla="*/ 98 h 178"/>
                <a:gd name="T64" fmla="*/ 165 w 212"/>
                <a:gd name="T65" fmla="*/ 110 h 178"/>
                <a:gd name="T66" fmla="*/ 165 w 212"/>
                <a:gd name="T67" fmla="*/ 112 h 178"/>
                <a:gd name="T68" fmla="*/ 185 w 212"/>
                <a:gd name="T69" fmla="*/ 112 h 178"/>
                <a:gd name="T70" fmla="*/ 185 w 212"/>
                <a:gd name="T71" fmla="*/ 127 h 178"/>
                <a:gd name="T72" fmla="*/ 188 w 212"/>
                <a:gd name="T73" fmla="*/ 142 h 178"/>
                <a:gd name="T74" fmla="*/ 196 w 212"/>
                <a:gd name="T75" fmla="*/ 168 h 178"/>
                <a:gd name="T76" fmla="*/ 202 w 212"/>
                <a:gd name="T77" fmla="*/ 178 h 178"/>
                <a:gd name="T78" fmla="*/ 193 w 212"/>
                <a:gd name="T79" fmla="*/ 3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2" h="178">
                  <a:moveTo>
                    <a:pt x="193" y="39"/>
                  </a:moveTo>
                  <a:cubicBezTo>
                    <a:pt x="174" y="3"/>
                    <a:pt x="109" y="0"/>
                    <a:pt x="71" y="9"/>
                  </a:cubicBezTo>
                  <a:cubicBezTo>
                    <a:pt x="9" y="23"/>
                    <a:pt x="0" y="111"/>
                    <a:pt x="13" y="178"/>
                  </a:cubicBezTo>
                  <a:cubicBezTo>
                    <a:pt x="14" y="178"/>
                    <a:pt x="14" y="178"/>
                    <a:pt x="14" y="178"/>
                  </a:cubicBezTo>
                  <a:cubicBezTo>
                    <a:pt x="16" y="175"/>
                    <a:pt x="17" y="168"/>
                    <a:pt x="19" y="164"/>
                  </a:cubicBezTo>
                  <a:cubicBezTo>
                    <a:pt x="20" y="159"/>
                    <a:pt x="22" y="154"/>
                    <a:pt x="23" y="149"/>
                  </a:cubicBezTo>
                  <a:cubicBezTo>
                    <a:pt x="25" y="138"/>
                    <a:pt x="26" y="127"/>
                    <a:pt x="27" y="116"/>
                  </a:cubicBezTo>
                  <a:cubicBezTo>
                    <a:pt x="28" y="109"/>
                    <a:pt x="32" y="111"/>
                    <a:pt x="38" y="110"/>
                  </a:cubicBezTo>
                  <a:cubicBezTo>
                    <a:pt x="43" y="110"/>
                    <a:pt x="48" y="109"/>
                    <a:pt x="54" y="109"/>
                  </a:cubicBezTo>
                  <a:cubicBezTo>
                    <a:pt x="59" y="109"/>
                    <a:pt x="63" y="110"/>
                    <a:pt x="69" y="111"/>
                  </a:cubicBezTo>
                  <a:cubicBezTo>
                    <a:pt x="70" y="111"/>
                    <a:pt x="72" y="111"/>
                    <a:pt x="74" y="111"/>
                  </a:cubicBezTo>
                  <a:cubicBezTo>
                    <a:pt x="74" y="107"/>
                    <a:pt x="74" y="103"/>
                    <a:pt x="75" y="99"/>
                  </a:cubicBezTo>
                  <a:cubicBezTo>
                    <a:pt x="76" y="92"/>
                    <a:pt x="74" y="85"/>
                    <a:pt x="75" y="78"/>
                  </a:cubicBezTo>
                  <a:cubicBezTo>
                    <a:pt x="76" y="80"/>
                    <a:pt x="76" y="82"/>
                    <a:pt x="77" y="84"/>
                  </a:cubicBezTo>
                  <a:cubicBezTo>
                    <a:pt x="78" y="87"/>
                    <a:pt x="79" y="89"/>
                    <a:pt x="79" y="91"/>
                  </a:cubicBezTo>
                  <a:cubicBezTo>
                    <a:pt x="80" y="94"/>
                    <a:pt x="81" y="96"/>
                    <a:pt x="81" y="99"/>
                  </a:cubicBezTo>
                  <a:cubicBezTo>
                    <a:pt x="82" y="101"/>
                    <a:pt x="82" y="104"/>
                    <a:pt x="83" y="106"/>
                  </a:cubicBezTo>
                  <a:cubicBezTo>
                    <a:pt x="85" y="105"/>
                    <a:pt x="85" y="99"/>
                    <a:pt x="85" y="96"/>
                  </a:cubicBezTo>
                  <a:cubicBezTo>
                    <a:pt x="86" y="93"/>
                    <a:pt x="86" y="89"/>
                    <a:pt x="87" y="86"/>
                  </a:cubicBezTo>
                  <a:cubicBezTo>
                    <a:pt x="87" y="85"/>
                    <a:pt x="87" y="85"/>
                    <a:pt x="87" y="84"/>
                  </a:cubicBezTo>
                  <a:cubicBezTo>
                    <a:pt x="87" y="85"/>
                    <a:pt x="87" y="85"/>
                    <a:pt x="87" y="86"/>
                  </a:cubicBezTo>
                  <a:cubicBezTo>
                    <a:pt x="87" y="88"/>
                    <a:pt x="87" y="89"/>
                    <a:pt x="87" y="91"/>
                  </a:cubicBezTo>
                  <a:cubicBezTo>
                    <a:pt x="88" y="93"/>
                    <a:pt x="88" y="96"/>
                    <a:pt x="88" y="98"/>
                  </a:cubicBezTo>
                  <a:cubicBezTo>
                    <a:pt x="89" y="101"/>
                    <a:pt x="89" y="103"/>
                    <a:pt x="90" y="106"/>
                  </a:cubicBezTo>
                  <a:cubicBezTo>
                    <a:pt x="90" y="107"/>
                    <a:pt x="90" y="109"/>
                    <a:pt x="91" y="111"/>
                  </a:cubicBezTo>
                  <a:cubicBezTo>
                    <a:pt x="97" y="111"/>
                    <a:pt x="103" y="111"/>
                    <a:pt x="109" y="112"/>
                  </a:cubicBezTo>
                  <a:cubicBezTo>
                    <a:pt x="117" y="112"/>
                    <a:pt x="126" y="112"/>
                    <a:pt x="135" y="112"/>
                  </a:cubicBezTo>
                  <a:cubicBezTo>
                    <a:pt x="141" y="113"/>
                    <a:pt x="148" y="113"/>
                    <a:pt x="154" y="112"/>
                  </a:cubicBezTo>
                  <a:cubicBezTo>
                    <a:pt x="156" y="106"/>
                    <a:pt x="158" y="100"/>
                    <a:pt x="158" y="93"/>
                  </a:cubicBezTo>
                  <a:cubicBezTo>
                    <a:pt x="158" y="89"/>
                    <a:pt x="159" y="85"/>
                    <a:pt x="159" y="80"/>
                  </a:cubicBezTo>
                  <a:cubicBezTo>
                    <a:pt x="159" y="77"/>
                    <a:pt x="159" y="72"/>
                    <a:pt x="161" y="68"/>
                  </a:cubicBezTo>
                  <a:cubicBezTo>
                    <a:pt x="166" y="76"/>
                    <a:pt x="163" y="89"/>
                    <a:pt x="164" y="98"/>
                  </a:cubicBezTo>
                  <a:cubicBezTo>
                    <a:pt x="164" y="102"/>
                    <a:pt x="164" y="106"/>
                    <a:pt x="165" y="110"/>
                  </a:cubicBezTo>
                  <a:cubicBezTo>
                    <a:pt x="165" y="111"/>
                    <a:pt x="165" y="111"/>
                    <a:pt x="165" y="112"/>
                  </a:cubicBezTo>
                  <a:cubicBezTo>
                    <a:pt x="171" y="111"/>
                    <a:pt x="178" y="111"/>
                    <a:pt x="185" y="112"/>
                  </a:cubicBezTo>
                  <a:cubicBezTo>
                    <a:pt x="185" y="117"/>
                    <a:pt x="184" y="122"/>
                    <a:pt x="185" y="127"/>
                  </a:cubicBezTo>
                  <a:cubicBezTo>
                    <a:pt x="186" y="132"/>
                    <a:pt x="187" y="137"/>
                    <a:pt x="188" y="142"/>
                  </a:cubicBezTo>
                  <a:cubicBezTo>
                    <a:pt x="189" y="151"/>
                    <a:pt x="191" y="159"/>
                    <a:pt x="196" y="168"/>
                  </a:cubicBezTo>
                  <a:cubicBezTo>
                    <a:pt x="196" y="169"/>
                    <a:pt x="200" y="177"/>
                    <a:pt x="202" y="178"/>
                  </a:cubicBezTo>
                  <a:cubicBezTo>
                    <a:pt x="206" y="135"/>
                    <a:pt x="212" y="75"/>
                    <a:pt x="193" y="3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69">
              <a:extLst>
                <a:ext uri="{FF2B5EF4-FFF2-40B4-BE49-F238E27FC236}">
                  <a16:creationId xmlns:a16="http://schemas.microsoft.com/office/drawing/2014/main" id="{63BC13AA-6306-4EC6-82AD-CCB1AD9B16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3626" y="3021013"/>
              <a:ext cx="177800" cy="46038"/>
            </a:xfrm>
            <a:custGeom>
              <a:avLst/>
              <a:gdLst>
                <a:gd name="T0" fmla="*/ 2 w 42"/>
                <a:gd name="T1" fmla="*/ 11 h 11"/>
                <a:gd name="T2" fmla="*/ 1 w 42"/>
                <a:gd name="T3" fmla="*/ 11 h 11"/>
                <a:gd name="T4" fmla="*/ 0 w 42"/>
                <a:gd name="T5" fmla="*/ 8 h 11"/>
                <a:gd name="T6" fmla="*/ 9 w 42"/>
                <a:gd name="T7" fmla="*/ 3 h 11"/>
                <a:gd name="T8" fmla="*/ 12 w 42"/>
                <a:gd name="T9" fmla="*/ 2 h 11"/>
                <a:gd name="T10" fmla="*/ 22 w 42"/>
                <a:gd name="T11" fmla="*/ 0 h 11"/>
                <a:gd name="T12" fmla="*/ 22 w 42"/>
                <a:gd name="T13" fmla="*/ 0 h 11"/>
                <a:gd name="T14" fmla="*/ 41 w 42"/>
                <a:gd name="T15" fmla="*/ 6 h 11"/>
                <a:gd name="T16" fmla="*/ 41 w 42"/>
                <a:gd name="T17" fmla="*/ 9 h 11"/>
                <a:gd name="T18" fmla="*/ 39 w 42"/>
                <a:gd name="T19" fmla="*/ 9 h 11"/>
                <a:gd name="T20" fmla="*/ 22 w 42"/>
                <a:gd name="T21" fmla="*/ 4 h 11"/>
                <a:gd name="T22" fmla="*/ 13 w 42"/>
                <a:gd name="T23" fmla="*/ 5 h 11"/>
                <a:gd name="T24" fmla="*/ 11 w 42"/>
                <a:gd name="T25" fmla="*/ 6 h 11"/>
                <a:gd name="T26" fmla="*/ 3 w 42"/>
                <a:gd name="T27" fmla="*/ 10 h 11"/>
                <a:gd name="T28" fmla="*/ 2 w 42"/>
                <a:gd name="T2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11">
                  <a:moveTo>
                    <a:pt x="2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3" y="4"/>
                    <a:pt x="6" y="3"/>
                    <a:pt x="9" y="3"/>
                  </a:cubicBezTo>
                  <a:cubicBezTo>
                    <a:pt x="10" y="2"/>
                    <a:pt x="11" y="2"/>
                    <a:pt x="12" y="2"/>
                  </a:cubicBezTo>
                  <a:cubicBezTo>
                    <a:pt x="15" y="1"/>
                    <a:pt x="18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9" y="0"/>
                    <a:pt x="35" y="3"/>
                    <a:pt x="41" y="6"/>
                  </a:cubicBezTo>
                  <a:cubicBezTo>
                    <a:pt x="41" y="7"/>
                    <a:pt x="42" y="8"/>
                    <a:pt x="41" y="9"/>
                  </a:cubicBezTo>
                  <a:cubicBezTo>
                    <a:pt x="41" y="10"/>
                    <a:pt x="40" y="10"/>
                    <a:pt x="39" y="9"/>
                  </a:cubicBezTo>
                  <a:cubicBezTo>
                    <a:pt x="34" y="7"/>
                    <a:pt x="28" y="4"/>
                    <a:pt x="22" y="4"/>
                  </a:cubicBezTo>
                  <a:cubicBezTo>
                    <a:pt x="19" y="4"/>
                    <a:pt x="16" y="5"/>
                    <a:pt x="13" y="5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7" y="7"/>
                    <a:pt x="5" y="8"/>
                    <a:pt x="3" y="10"/>
                  </a:cubicBezTo>
                  <a:cubicBezTo>
                    <a:pt x="3" y="11"/>
                    <a:pt x="2" y="11"/>
                    <a:pt x="2" y="1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70">
              <a:extLst>
                <a:ext uri="{FF2B5EF4-FFF2-40B4-BE49-F238E27FC236}">
                  <a16:creationId xmlns:a16="http://schemas.microsoft.com/office/drawing/2014/main" id="{350BA099-5763-4CDF-88F4-4428BF0AB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6051" y="3021013"/>
              <a:ext cx="177800" cy="46038"/>
            </a:xfrm>
            <a:custGeom>
              <a:avLst/>
              <a:gdLst>
                <a:gd name="T0" fmla="*/ 40 w 42"/>
                <a:gd name="T1" fmla="*/ 11 h 11"/>
                <a:gd name="T2" fmla="*/ 38 w 42"/>
                <a:gd name="T3" fmla="*/ 10 h 11"/>
                <a:gd name="T4" fmla="*/ 31 w 42"/>
                <a:gd name="T5" fmla="*/ 6 h 11"/>
                <a:gd name="T6" fmla="*/ 29 w 42"/>
                <a:gd name="T7" fmla="*/ 5 h 11"/>
                <a:gd name="T8" fmla="*/ 20 w 42"/>
                <a:gd name="T9" fmla="*/ 4 h 11"/>
                <a:gd name="T10" fmla="*/ 20 w 42"/>
                <a:gd name="T11" fmla="*/ 4 h 11"/>
                <a:gd name="T12" fmla="*/ 3 w 42"/>
                <a:gd name="T13" fmla="*/ 9 h 11"/>
                <a:gd name="T14" fmla="*/ 0 w 42"/>
                <a:gd name="T15" fmla="*/ 9 h 11"/>
                <a:gd name="T16" fmla="*/ 1 w 42"/>
                <a:gd name="T17" fmla="*/ 6 h 11"/>
                <a:gd name="T18" fmla="*/ 20 w 42"/>
                <a:gd name="T19" fmla="*/ 0 h 11"/>
                <a:gd name="T20" fmla="*/ 20 w 42"/>
                <a:gd name="T21" fmla="*/ 0 h 11"/>
                <a:gd name="T22" fmla="*/ 30 w 42"/>
                <a:gd name="T23" fmla="*/ 2 h 11"/>
                <a:gd name="T24" fmla="*/ 32 w 42"/>
                <a:gd name="T25" fmla="*/ 2 h 11"/>
                <a:gd name="T26" fmla="*/ 41 w 42"/>
                <a:gd name="T27" fmla="*/ 8 h 11"/>
                <a:gd name="T28" fmla="*/ 41 w 42"/>
                <a:gd name="T29" fmla="*/ 11 h 11"/>
                <a:gd name="T30" fmla="*/ 40 w 42"/>
                <a:gd name="T3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11">
                  <a:moveTo>
                    <a:pt x="40" y="11"/>
                  </a:moveTo>
                  <a:cubicBezTo>
                    <a:pt x="39" y="11"/>
                    <a:pt x="39" y="11"/>
                    <a:pt x="38" y="10"/>
                  </a:cubicBezTo>
                  <a:cubicBezTo>
                    <a:pt x="37" y="8"/>
                    <a:pt x="34" y="7"/>
                    <a:pt x="31" y="6"/>
                  </a:cubicBezTo>
                  <a:cubicBezTo>
                    <a:pt x="30" y="6"/>
                    <a:pt x="29" y="6"/>
                    <a:pt x="29" y="5"/>
                  </a:cubicBezTo>
                  <a:cubicBezTo>
                    <a:pt x="26" y="5"/>
                    <a:pt x="23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14" y="4"/>
                    <a:pt x="8" y="7"/>
                    <a:pt x="3" y="9"/>
                  </a:cubicBezTo>
                  <a:cubicBezTo>
                    <a:pt x="2" y="10"/>
                    <a:pt x="1" y="10"/>
                    <a:pt x="0" y="9"/>
                  </a:cubicBezTo>
                  <a:cubicBezTo>
                    <a:pt x="0" y="8"/>
                    <a:pt x="0" y="7"/>
                    <a:pt x="1" y="6"/>
                  </a:cubicBezTo>
                  <a:cubicBezTo>
                    <a:pt x="7" y="3"/>
                    <a:pt x="13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4" y="0"/>
                    <a:pt x="27" y="1"/>
                    <a:pt x="30" y="2"/>
                  </a:cubicBezTo>
                  <a:cubicBezTo>
                    <a:pt x="30" y="2"/>
                    <a:pt x="31" y="2"/>
                    <a:pt x="32" y="2"/>
                  </a:cubicBezTo>
                  <a:cubicBezTo>
                    <a:pt x="36" y="3"/>
                    <a:pt x="39" y="4"/>
                    <a:pt x="41" y="8"/>
                  </a:cubicBezTo>
                  <a:cubicBezTo>
                    <a:pt x="42" y="9"/>
                    <a:pt x="42" y="10"/>
                    <a:pt x="41" y="11"/>
                  </a:cubicBezTo>
                  <a:cubicBezTo>
                    <a:pt x="41" y="11"/>
                    <a:pt x="40" y="11"/>
                    <a:pt x="40" y="1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71">
              <a:extLst>
                <a:ext uri="{FF2B5EF4-FFF2-40B4-BE49-F238E27FC236}">
                  <a16:creationId xmlns:a16="http://schemas.microsoft.com/office/drawing/2014/main" id="{220C2CBC-3FE4-44FD-BE66-896ADDD83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2526" y="3360738"/>
              <a:ext cx="365125" cy="93663"/>
            </a:xfrm>
            <a:custGeom>
              <a:avLst/>
              <a:gdLst>
                <a:gd name="T0" fmla="*/ 42 w 86"/>
                <a:gd name="T1" fmla="*/ 22 h 22"/>
                <a:gd name="T2" fmla="*/ 1 w 86"/>
                <a:gd name="T3" fmla="*/ 9 h 22"/>
                <a:gd name="T4" fmla="*/ 0 w 86"/>
                <a:gd name="T5" fmla="*/ 7 h 22"/>
                <a:gd name="T6" fmla="*/ 3 w 86"/>
                <a:gd name="T7" fmla="*/ 6 h 22"/>
                <a:gd name="T8" fmla="*/ 53 w 86"/>
                <a:gd name="T9" fmla="*/ 17 h 22"/>
                <a:gd name="T10" fmla="*/ 82 w 86"/>
                <a:gd name="T11" fmla="*/ 1 h 22"/>
                <a:gd name="T12" fmla="*/ 85 w 86"/>
                <a:gd name="T13" fmla="*/ 1 h 22"/>
                <a:gd name="T14" fmla="*/ 85 w 86"/>
                <a:gd name="T15" fmla="*/ 3 h 22"/>
                <a:gd name="T16" fmla="*/ 54 w 86"/>
                <a:gd name="T17" fmla="*/ 21 h 22"/>
                <a:gd name="T18" fmla="*/ 42 w 86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" h="22">
                  <a:moveTo>
                    <a:pt x="42" y="22"/>
                  </a:moveTo>
                  <a:cubicBezTo>
                    <a:pt x="25" y="22"/>
                    <a:pt x="10" y="17"/>
                    <a:pt x="1" y="9"/>
                  </a:cubicBezTo>
                  <a:cubicBezTo>
                    <a:pt x="0" y="9"/>
                    <a:pt x="0" y="7"/>
                    <a:pt x="0" y="7"/>
                  </a:cubicBezTo>
                  <a:cubicBezTo>
                    <a:pt x="1" y="6"/>
                    <a:pt x="2" y="6"/>
                    <a:pt x="3" y="6"/>
                  </a:cubicBezTo>
                  <a:cubicBezTo>
                    <a:pt x="13" y="15"/>
                    <a:pt x="34" y="20"/>
                    <a:pt x="53" y="17"/>
                  </a:cubicBezTo>
                  <a:cubicBezTo>
                    <a:pt x="67" y="15"/>
                    <a:pt x="77" y="9"/>
                    <a:pt x="82" y="1"/>
                  </a:cubicBezTo>
                  <a:cubicBezTo>
                    <a:pt x="83" y="1"/>
                    <a:pt x="84" y="0"/>
                    <a:pt x="85" y="1"/>
                  </a:cubicBezTo>
                  <a:cubicBezTo>
                    <a:pt x="86" y="1"/>
                    <a:pt x="86" y="3"/>
                    <a:pt x="85" y="3"/>
                  </a:cubicBezTo>
                  <a:cubicBezTo>
                    <a:pt x="80" y="12"/>
                    <a:pt x="68" y="19"/>
                    <a:pt x="54" y="21"/>
                  </a:cubicBezTo>
                  <a:cubicBezTo>
                    <a:pt x="50" y="21"/>
                    <a:pt x="46" y="22"/>
                    <a:pt x="42" y="2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72">
              <a:extLst>
                <a:ext uri="{FF2B5EF4-FFF2-40B4-BE49-F238E27FC236}">
                  <a16:creationId xmlns:a16="http://schemas.microsoft.com/office/drawing/2014/main" id="{26F8D59C-E4BF-4182-87CF-627F77F6B6E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3788" y="3109913"/>
              <a:ext cx="58738" cy="20638"/>
            </a:xfrm>
            <a:custGeom>
              <a:avLst/>
              <a:gdLst>
                <a:gd name="T0" fmla="*/ 6 w 14"/>
                <a:gd name="T1" fmla="*/ 5 h 5"/>
                <a:gd name="T2" fmla="*/ 1 w 14"/>
                <a:gd name="T3" fmla="*/ 3 h 5"/>
                <a:gd name="T4" fmla="*/ 0 w 14"/>
                <a:gd name="T5" fmla="*/ 1 h 5"/>
                <a:gd name="T6" fmla="*/ 3 w 14"/>
                <a:gd name="T7" fmla="*/ 0 h 5"/>
                <a:gd name="T8" fmla="*/ 9 w 14"/>
                <a:gd name="T9" fmla="*/ 1 h 5"/>
                <a:gd name="T10" fmla="*/ 12 w 14"/>
                <a:gd name="T11" fmla="*/ 1 h 5"/>
                <a:gd name="T12" fmla="*/ 12 w 14"/>
                <a:gd name="T13" fmla="*/ 1 h 5"/>
                <a:gd name="T14" fmla="*/ 14 w 14"/>
                <a:gd name="T15" fmla="*/ 3 h 5"/>
                <a:gd name="T16" fmla="*/ 12 w 14"/>
                <a:gd name="T17" fmla="*/ 4 h 5"/>
                <a:gd name="T18" fmla="*/ 9 w 14"/>
                <a:gd name="T19" fmla="*/ 5 h 5"/>
                <a:gd name="T20" fmla="*/ 6 w 14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5">
                  <a:moveTo>
                    <a:pt x="6" y="5"/>
                  </a:moveTo>
                  <a:cubicBezTo>
                    <a:pt x="4" y="5"/>
                    <a:pt x="3" y="5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5" y="1"/>
                    <a:pt x="7" y="1"/>
                    <a:pt x="9" y="1"/>
                  </a:cubicBezTo>
                  <a:cubicBezTo>
                    <a:pt x="10" y="1"/>
                    <a:pt x="11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1"/>
                    <a:pt x="14" y="2"/>
                    <a:pt x="14" y="3"/>
                  </a:cubicBezTo>
                  <a:cubicBezTo>
                    <a:pt x="14" y="4"/>
                    <a:pt x="13" y="4"/>
                    <a:pt x="12" y="4"/>
                  </a:cubicBezTo>
                  <a:cubicBezTo>
                    <a:pt x="11" y="4"/>
                    <a:pt x="10" y="5"/>
                    <a:pt x="9" y="5"/>
                  </a:cubicBezTo>
                  <a:cubicBezTo>
                    <a:pt x="8" y="5"/>
                    <a:pt x="7" y="5"/>
                    <a:pt x="6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73">
              <a:extLst>
                <a:ext uri="{FF2B5EF4-FFF2-40B4-BE49-F238E27FC236}">
                  <a16:creationId xmlns:a16="http://schemas.microsoft.com/office/drawing/2014/main" id="{AE5F4F8B-F198-4BD7-B0A5-8782F92C1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6" y="3130551"/>
              <a:ext cx="63500" cy="34925"/>
            </a:xfrm>
            <a:custGeom>
              <a:avLst/>
              <a:gdLst>
                <a:gd name="T0" fmla="*/ 3 w 15"/>
                <a:gd name="T1" fmla="*/ 8 h 8"/>
                <a:gd name="T2" fmla="*/ 2 w 15"/>
                <a:gd name="T3" fmla="*/ 8 h 8"/>
                <a:gd name="T4" fmla="*/ 0 w 15"/>
                <a:gd name="T5" fmla="*/ 7 h 8"/>
                <a:gd name="T6" fmla="*/ 1 w 15"/>
                <a:gd name="T7" fmla="*/ 4 h 8"/>
                <a:gd name="T8" fmla="*/ 3 w 15"/>
                <a:gd name="T9" fmla="*/ 4 h 8"/>
                <a:gd name="T10" fmla="*/ 12 w 15"/>
                <a:gd name="T11" fmla="*/ 1 h 8"/>
                <a:gd name="T12" fmla="*/ 14 w 15"/>
                <a:gd name="T13" fmla="*/ 1 h 8"/>
                <a:gd name="T14" fmla="*/ 14 w 15"/>
                <a:gd name="T15" fmla="*/ 4 h 8"/>
                <a:gd name="T16" fmla="*/ 3 w 15"/>
                <a:gd name="T1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8">
                  <a:moveTo>
                    <a:pt x="3" y="8"/>
                  </a:moveTo>
                  <a:cubicBezTo>
                    <a:pt x="3" y="8"/>
                    <a:pt x="3" y="8"/>
                    <a:pt x="2" y="8"/>
                  </a:cubicBezTo>
                  <a:cubicBezTo>
                    <a:pt x="1" y="8"/>
                    <a:pt x="1" y="7"/>
                    <a:pt x="0" y="7"/>
                  </a:cubicBezTo>
                  <a:cubicBezTo>
                    <a:pt x="0" y="6"/>
                    <a:pt x="0" y="5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5" y="4"/>
                    <a:pt x="10" y="2"/>
                    <a:pt x="12" y="1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15" y="2"/>
                    <a:pt x="15" y="3"/>
                    <a:pt x="14" y="4"/>
                  </a:cubicBezTo>
                  <a:cubicBezTo>
                    <a:pt x="13" y="5"/>
                    <a:pt x="7" y="8"/>
                    <a:pt x="3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74">
              <a:extLst>
                <a:ext uri="{FF2B5EF4-FFF2-40B4-BE49-F238E27FC236}">
                  <a16:creationId xmlns:a16="http://schemas.microsoft.com/office/drawing/2014/main" id="{E3C903FD-2261-4861-921B-86CAE1D39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8126" y="3097213"/>
              <a:ext cx="73025" cy="33338"/>
            </a:xfrm>
            <a:custGeom>
              <a:avLst/>
              <a:gdLst>
                <a:gd name="T0" fmla="*/ 3 w 17"/>
                <a:gd name="T1" fmla="*/ 8 h 8"/>
                <a:gd name="T2" fmla="*/ 2 w 17"/>
                <a:gd name="T3" fmla="*/ 8 h 8"/>
                <a:gd name="T4" fmla="*/ 0 w 17"/>
                <a:gd name="T5" fmla="*/ 6 h 8"/>
                <a:gd name="T6" fmla="*/ 2 w 17"/>
                <a:gd name="T7" fmla="*/ 4 h 8"/>
                <a:gd name="T8" fmla="*/ 13 w 17"/>
                <a:gd name="T9" fmla="*/ 1 h 8"/>
                <a:gd name="T10" fmla="*/ 16 w 17"/>
                <a:gd name="T11" fmla="*/ 1 h 8"/>
                <a:gd name="T12" fmla="*/ 16 w 17"/>
                <a:gd name="T13" fmla="*/ 4 h 8"/>
                <a:gd name="T14" fmla="*/ 3 w 17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8">
                  <a:moveTo>
                    <a:pt x="3" y="8"/>
                  </a:moveTo>
                  <a:cubicBezTo>
                    <a:pt x="3" y="8"/>
                    <a:pt x="2" y="8"/>
                    <a:pt x="2" y="8"/>
                  </a:cubicBezTo>
                  <a:cubicBezTo>
                    <a:pt x="1" y="8"/>
                    <a:pt x="0" y="7"/>
                    <a:pt x="0" y="6"/>
                  </a:cubicBezTo>
                  <a:cubicBezTo>
                    <a:pt x="0" y="5"/>
                    <a:pt x="1" y="4"/>
                    <a:pt x="2" y="4"/>
                  </a:cubicBezTo>
                  <a:cubicBezTo>
                    <a:pt x="7" y="4"/>
                    <a:pt x="11" y="3"/>
                    <a:pt x="13" y="1"/>
                  </a:cubicBezTo>
                  <a:cubicBezTo>
                    <a:pt x="14" y="0"/>
                    <a:pt x="15" y="0"/>
                    <a:pt x="16" y="1"/>
                  </a:cubicBezTo>
                  <a:cubicBezTo>
                    <a:pt x="17" y="2"/>
                    <a:pt x="16" y="3"/>
                    <a:pt x="16" y="4"/>
                  </a:cubicBezTo>
                  <a:cubicBezTo>
                    <a:pt x="12" y="7"/>
                    <a:pt x="7" y="8"/>
                    <a:pt x="3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75">
              <a:extLst>
                <a:ext uri="{FF2B5EF4-FFF2-40B4-BE49-F238E27FC236}">
                  <a16:creationId xmlns:a16="http://schemas.microsoft.com/office/drawing/2014/main" id="{F08937E6-740E-4EE6-A008-227FA9F88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4951" y="3135313"/>
              <a:ext cx="66675" cy="25400"/>
            </a:xfrm>
            <a:custGeom>
              <a:avLst/>
              <a:gdLst>
                <a:gd name="T0" fmla="*/ 10 w 16"/>
                <a:gd name="T1" fmla="*/ 6 h 6"/>
                <a:gd name="T2" fmla="*/ 2 w 16"/>
                <a:gd name="T3" fmla="*/ 4 h 6"/>
                <a:gd name="T4" fmla="*/ 1 w 16"/>
                <a:gd name="T5" fmla="*/ 4 h 6"/>
                <a:gd name="T6" fmla="*/ 0 w 16"/>
                <a:gd name="T7" fmla="*/ 1 h 6"/>
                <a:gd name="T8" fmla="*/ 3 w 16"/>
                <a:gd name="T9" fmla="*/ 0 h 6"/>
                <a:gd name="T10" fmla="*/ 3 w 16"/>
                <a:gd name="T11" fmla="*/ 1 h 6"/>
                <a:gd name="T12" fmla="*/ 13 w 16"/>
                <a:gd name="T13" fmla="*/ 2 h 6"/>
                <a:gd name="T14" fmla="*/ 15 w 16"/>
                <a:gd name="T15" fmla="*/ 2 h 6"/>
                <a:gd name="T16" fmla="*/ 15 w 16"/>
                <a:gd name="T17" fmla="*/ 5 h 6"/>
                <a:gd name="T18" fmla="*/ 10 w 16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6">
                  <a:moveTo>
                    <a:pt x="10" y="6"/>
                  </a:moveTo>
                  <a:cubicBezTo>
                    <a:pt x="7" y="6"/>
                    <a:pt x="4" y="5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6" y="2"/>
                    <a:pt x="10" y="4"/>
                    <a:pt x="13" y="2"/>
                  </a:cubicBezTo>
                  <a:cubicBezTo>
                    <a:pt x="14" y="1"/>
                    <a:pt x="15" y="1"/>
                    <a:pt x="15" y="2"/>
                  </a:cubicBezTo>
                  <a:cubicBezTo>
                    <a:pt x="16" y="3"/>
                    <a:pt x="16" y="4"/>
                    <a:pt x="15" y="5"/>
                  </a:cubicBezTo>
                  <a:cubicBezTo>
                    <a:pt x="14" y="6"/>
                    <a:pt x="12" y="6"/>
                    <a:pt x="10" y="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689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89;p35">
            <a:extLst>
              <a:ext uri="{FF2B5EF4-FFF2-40B4-BE49-F238E27FC236}">
                <a16:creationId xmlns:a16="http://schemas.microsoft.com/office/drawing/2014/main" id="{CF7EF8D9-9AF8-4274-8206-A616DE723D43}"/>
              </a:ext>
            </a:extLst>
          </p:cNvPr>
          <p:cNvSpPr txBox="1"/>
          <p:nvPr/>
        </p:nvSpPr>
        <p:spPr>
          <a:xfrm>
            <a:off x="6136045" y="490789"/>
            <a:ext cx="4631293" cy="678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400" b="1" kern="0" dirty="0">
                <a:solidFill>
                  <a:srgbClr val="3F3F3F"/>
                </a:solidFill>
                <a:latin typeface="Bebas Neue" panose="020B0606020202050201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1600" kern="0" dirty="0">
              <a:solidFill>
                <a:srgbClr val="000000"/>
              </a:solidFill>
              <a:latin typeface="Bebas Neue" panose="020B0606020202050201" pitchFamily="34" charset="0"/>
              <a:cs typeface="Arial"/>
              <a:sym typeface="Arial"/>
            </a:endParaRPr>
          </a:p>
        </p:txBody>
      </p:sp>
      <p:sp>
        <p:nvSpPr>
          <p:cNvPr id="62" name="Google Shape;92;p35">
            <a:extLst>
              <a:ext uri="{FF2B5EF4-FFF2-40B4-BE49-F238E27FC236}">
                <a16:creationId xmlns:a16="http://schemas.microsoft.com/office/drawing/2014/main" id="{239269FD-394C-4E12-95DC-777DE6D7E1A2}"/>
              </a:ext>
            </a:extLst>
          </p:cNvPr>
          <p:cNvSpPr txBox="1"/>
          <p:nvPr/>
        </p:nvSpPr>
        <p:spPr>
          <a:xfrm>
            <a:off x="6136045" y="3307589"/>
            <a:ext cx="4949100" cy="1189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595959"/>
              </a:buClr>
              <a:buSzPts val="900"/>
              <a:buFont typeface="Inter"/>
              <a:buNone/>
            </a:pPr>
            <a:r>
              <a:rPr lang="en-US" sz="28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</a:t>
            </a:r>
            <a:r>
              <a:rPr lang="id" sz="28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orem ipsum dolor sit amet, consectetur</a:t>
            </a:r>
            <a:endParaRPr sz="2800" i="1" kern="0" dirty="0">
              <a:solidFill>
                <a:srgbClr val="595959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65" name="Google Shape;95;p35">
            <a:extLst>
              <a:ext uri="{FF2B5EF4-FFF2-40B4-BE49-F238E27FC236}">
                <a16:creationId xmlns:a16="http://schemas.microsoft.com/office/drawing/2014/main" id="{1F69D32C-73A6-4383-AD7B-A5F36FBDC27F}"/>
              </a:ext>
            </a:extLst>
          </p:cNvPr>
          <p:cNvSpPr txBox="1"/>
          <p:nvPr/>
        </p:nvSpPr>
        <p:spPr>
          <a:xfrm>
            <a:off x="6136045" y="2693673"/>
            <a:ext cx="2142155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F4242"/>
              </a:buClr>
              <a:buSzPts val="1400"/>
              <a:buFont typeface="Inter"/>
              <a:buNone/>
            </a:pPr>
            <a:r>
              <a:rPr lang="en-US" sz="4800" dirty="0">
                <a:solidFill>
                  <a:srgbClr val="603F26"/>
                </a:solidFill>
                <a:latin typeface="Bebas Neue" panose="020B0606020202050201" pitchFamily="34" charset="0"/>
              </a:rPr>
              <a:t>Aurelia</a:t>
            </a:r>
            <a:endParaRPr lang="en-US" sz="6000" b="1" kern="0" dirty="0">
              <a:solidFill>
                <a:srgbClr val="603F26"/>
              </a:solidFill>
              <a:latin typeface="Bebas Neue" panose="020B0606020202050201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68" name="Google Shape;98;p35">
            <a:extLst>
              <a:ext uri="{FF2B5EF4-FFF2-40B4-BE49-F238E27FC236}">
                <a16:creationId xmlns:a16="http://schemas.microsoft.com/office/drawing/2014/main" id="{CB589B32-A6F2-4988-8B90-161B8BD07312}"/>
              </a:ext>
            </a:extLst>
          </p:cNvPr>
          <p:cNvSpPr txBox="1"/>
          <p:nvPr/>
        </p:nvSpPr>
        <p:spPr>
          <a:xfrm>
            <a:off x="6136045" y="1238545"/>
            <a:ext cx="4135828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 dirty="0">
                <a:solidFill>
                  <a:srgbClr val="7F7F7F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 dirty="0">
              <a:solidFill>
                <a:srgbClr val="7F7F7F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BDD9F7D-F1C4-4180-AA57-1D1466F1C174}"/>
              </a:ext>
            </a:extLst>
          </p:cNvPr>
          <p:cNvGrpSpPr/>
          <p:nvPr/>
        </p:nvGrpSpPr>
        <p:grpSpPr>
          <a:xfrm>
            <a:off x="6096000" y="4836429"/>
            <a:ext cx="1901340" cy="549204"/>
            <a:chOff x="5868860" y="4158931"/>
            <a:chExt cx="1901340" cy="549204"/>
          </a:xfrm>
        </p:grpSpPr>
        <p:sp>
          <p:nvSpPr>
            <p:cNvPr id="75" name="Google Shape;105;p35">
              <a:extLst>
                <a:ext uri="{FF2B5EF4-FFF2-40B4-BE49-F238E27FC236}">
                  <a16:creationId xmlns:a16="http://schemas.microsoft.com/office/drawing/2014/main" id="{20E459AE-13D6-4917-A941-0699F0641AF2}"/>
                </a:ext>
              </a:extLst>
            </p:cNvPr>
            <p:cNvSpPr/>
            <p:nvPr/>
          </p:nvSpPr>
          <p:spPr>
            <a:xfrm>
              <a:off x="5868860" y="4158931"/>
              <a:ext cx="1901340" cy="549204"/>
            </a:xfrm>
            <a:prstGeom prst="roundRect">
              <a:avLst>
                <a:gd name="adj" fmla="val 50000"/>
              </a:avLst>
            </a:prstGeom>
            <a:solidFill>
              <a:srgbClr val="603F26"/>
            </a:solidFill>
            <a:ln>
              <a:noFill/>
            </a:ln>
            <a:effectLst>
              <a:outerShdw blurRad="426539" dist="212619" dir="3780000" algn="t" rotWithShape="0">
                <a:srgbClr val="000000">
                  <a:alpha val="3921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7" name="Google Shape;107;p35">
              <a:extLst>
                <a:ext uri="{FF2B5EF4-FFF2-40B4-BE49-F238E27FC236}">
                  <a16:creationId xmlns:a16="http://schemas.microsoft.com/office/drawing/2014/main" id="{DCEB2082-67CE-4908-B38E-2EC7BAD6E4E1}"/>
                </a:ext>
              </a:extLst>
            </p:cNvPr>
            <p:cNvSpPr/>
            <p:nvPr/>
          </p:nvSpPr>
          <p:spPr>
            <a:xfrm>
              <a:off x="6258541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8" name="Google Shape;108;p35">
              <a:extLst>
                <a:ext uri="{FF2B5EF4-FFF2-40B4-BE49-F238E27FC236}">
                  <a16:creationId xmlns:a16="http://schemas.microsoft.com/office/drawing/2014/main" id="{C6A4AAB6-2B17-408F-AEB7-361924676471}"/>
                </a:ext>
              </a:extLst>
            </p:cNvPr>
            <p:cNvSpPr/>
            <p:nvPr/>
          </p:nvSpPr>
          <p:spPr>
            <a:xfrm>
              <a:off x="6493797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9" name="Google Shape;109;p35">
              <a:extLst>
                <a:ext uri="{FF2B5EF4-FFF2-40B4-BE49-F238E27FC236}">
                  <a16:creationId xmlns:a16="http://schemas.microsoft.com/office/drawing/2014/main" id="{8FBD50B1-FE9E-467A-9E74-54D630D03E2E}"/>
                </a:ext>
              </a:extLst>
            </p:cNvPr>
            <p:cNvSpPr/>
            <p:nvPr/>
          </p:nvSpPr>
          <p:spPr>
            <a:xfrm>
              <a:off x="6729054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0" name="Google Shape;110;p35">
              <a:extLst>
                <a:ext uri="{FF2B5EF4-FFF2-40B4-BE49-F238E27FC236}">
                  <a16:creationId xmlns:a16="http://schemas.microsoft.com/office/drawing/2014/main" id="{5E692171-18C5-491A-AFD9-1F46A6AA7423}"/>
                </a:ext>
              </a:extLst>
            </p:cNvPr>
            <p:cNvSpPr/>
            <p:nvPr/>
          </p:nvSpPr>
          <p:spPr>
            <a:xfrm>
              <a:off x="6964310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1" name="Google Shape;111;p35">
              <a:extLst>
                <a:ext uri="{FF2B5EF4-FFF2-40B4-BE49-F238E27FC236}">
                  <a16:creationId xmlns:a16="http://schemas.microsoft.com/office/drawing/2014/main" id="{E02827F3-8E93-443E-A0F9-A32459D8251A}"/>
                </a:ext>
              </a:extLst>
            </p:cNvPr>
            <p:cNvSpPr/>
            <p:nvPr/>
          </p:nvSpPr>
          <p:spPr>
            <a:xfrm>
              <a:off x="7199566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97" name="Google Shape;127;p35">
            <a:extLst>
              <a:ext uri="{FF2B5EF4-FFF2-40B4-BE49-F238E27FC236}">
                <a16:creationId xmlns:a16="http://schemas.microsoft.com/office/drawing/2014/main" id="{EF705661-2356-4940-B1E5-B9A04708F5E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482105" y="1212089"/>
            <a:ext cx="4572000" cy="4572000"/>
          </a:xfrm>
          <a:prstGeom prst="ellipse">
            <a:avLst/>
          </a:prstGeom>
          <a:noFill/>
          <a:ln>
            <a:solidFill>
              <a:srgbClr val="603F26"/>
            </a:solidFill>
          </a:ln>
        </p:spPr>
      </p:pic>
      <p:grpSp>
        <p:nvGrpSpPr>
          <p:cNvPr id="103" name="Group 102">
            <a:extLst>
              <a:ext uri="{FF2B5EF4-FFF2-40B4-BE49-F238E27FC236}">
                <a16:creationId xmlns:a16="http://schemas.microsoft.com/office/drawing/2014/main" id="{1387DA48-EA2D-45D2-A145-C9D9C5AFEC39}"/>
              </a:ext>
            </a:extLst>
          </p:cNvPr>
          <p:cNvGrpSpPr/>
          <p:nvPr/>
        </p:nvGrpSpPr>
        <p:grpSpPr>
          <a:xfrm>
            <a:off x="1337069" y="1929893"/>
            <a:ext cx="2862072" cy="3136392"/>
            <a:chOff x="2066926" y="2459038"/>
            <a:chExt cx="1035050" cy="1304925"/>
          </a:xfrm>
        </p:grpSpPr>
        <p:sp>
          <p:nvSpPr>
            <p:cNvPr id="104" name="Freeform 56">
              <a:extLst>
                <a:ext uri="{FF2B5EF4-FFF2-40B4-BE49-F238E27FC236}">
                  <a16:creationId xmlns:a16="http://schemas.microsoft.com/office/drawing/2014/main" id="{F45E44E4-EEBF-4A65-9A7A-692379BAB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9576" y="3054351"/>
              <a:ext cx="134938" cy="285750"/>
            </a:xfrm>
            <a:custGeom>
              <a:avLst/>
              <a:gdLst>
                <a:gd name="T0" fmla="*/ 5 w 32"/>
                <a:gd name="T1" fmla="*/ 20 h 67"/>
                <a:gd name="T2" fmla="*/ 23 w 32"/>
                <a:gd name="T3" fmla="*/ 55 h 67"/>
                <a:gd name="T4" fmla="*/ 0 w 32"/>
                <a:gd name="T5" fmla="*/ 5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67">
                  <a:moveTo>
                    <a:pt x="5" y="20"/>
                  </a:moveTo>
                  <a:cubicBezTo>
                    <a:pt x="26" y="0"/>
                    <a:pt x="32" y="42"/>
                    <a:pt x="23" y="55"/>
                  </a:cubicBezTo>
                  <a:cubicBezTo>
                    <a:pt x="16" y="67"/>
                    <a:pt x="1" y="67"/>
                    <a:pt x="0" y="5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57">
              <a:extLst>
                <a:ext uri="{FF2B5EF4-FFF2-40B4-BE49-F238E27FC236}">
                  <a16:creationId xmlns:a16="http://schemas.microsoft.com/office/drawing/2014/main" id="{E5E9C229-6B83-4DDC-B039-50155D5C1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0051" y="3097213"/>
              <a:ext cx="139700" cy="238125"/>
            </a:xfrm>
            <a:custGeom>
              <a:avLst/>
              <a:gdLst>
                <a:gd name="T0" fmla="*/ 12 w 33"/>
                <a:gd name="T1" fmla="*/ 56 h 56"/>
                <a:gd name="T2" fmla="*/ 10 w 33"/>
                <a:gd name="T3" fmla="*/ 55 h 56"/>
                <a:gd name="T4" fmla="*/ 0 w 33"/>
                <a:gd name="T5" fmla="*/ 41 h 56"/>
                <a:gd name="T6" fmla="*/ 4 w 33"/>
                <a:gd name="T7" fmla="*/ 41 h 56"/>
                <a:gd name="T8" fmla="*/ 10 w 33"/>
                <a:gd name="T9" fmla="*/ 51 h 56"/>
                <a:gd name="T10" fmla="*/ 24 w 33"/>
                <a:gd name="T11" fmla="*/ 44 h 56"/>
                <a:gd name="T12" fmla="*/ 21 w 33"/>
                <a:gd name="T13" fmla="*/ 8 h 56"/>
                <a:gd name="T14" fmla="*/ 8 w 33"/>
                <a:gd name="T15" fmla="*/ 12 h 56"/>
                <a:gd name="T16" fmla="*/ 5 w 33"/>
                <a:gd name="T17" fmla="*/ 9 h 56"/>
                <a:gd name="T18" fmla="*/ 23 w 33"/>
                <a:gd name="T19" fmla="*/ 6 h 56"/>
                <a:gd name="T20" fmla="*/ 27 w 33"/>
                <a:gd name="T21" fmla="*/ 46 h 56"/>
                <a:gd name="T22" fmla="*/ 12 w 33"/>
                <a:gd name="T2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56">
                  <a:moveTo>
                    <a:pt x="12" y="56"/>
                  </a:moveTo>
                  <a:cubicBezTo>
                    <a:pt x="11" y="56"/>
                    <a:pt x="10" y="55"/>
                    <a:pt x="10" y="55"/>
                  </a:cubicBezTo>
                  <a:cubicBezTo>
                    <a:pt x="4" y="54"/>
                    <a:pt x="1" y="49"/>
                    <a:pt x="0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7"/>
                    <a:pt x="7" y="50"/>
                    <a:pt x="10" y="51"/>
                  </a:cubicBezTo>
                  <a:cubicBezTo>
                    <a:pt x="15" y="53"/>
                    <a:pt x="20" y="50"/>
                    <a:pt x="24" y="44"/>
                  </a:cubicBezTo>
                  <a:cubicBezTo>
                    <a:pt x="30" y="36"/>
                    <a:pt x="28" y="14"/>
                    <a:pt x="21" y="8"/>
                  </a:cubicBezTo>
                  <a:cubicBezTo>
                    <a:pt x="18" y="6"/>
                    <a:pt x="13" y="7"/>
                    <a:pt x="8" y="12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14" y="0"/>
                    <a:pt x="21" y="3"/>
                    <a:pt x="23" y="6"/>
                  </a:cubicBezTo>
                  <a:cubicBezTo>
                    <a:pt x="32" y="13"/>
                    <a:pt x="33" y="37"/>
                    <a:pt x="27" y="46"/>
                  </a:cubicBezTo>
                  <a:cubicBezTo>
                    <a:pt x="23" y="52"/>
                    <a:pt x="18" y="56"/>
                    <a:pt x="12" y="5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58">
              <a:extLst>
                <a:ext uri="{FF2B5EF4-FFF2-40B4-BE49-F238E27FC236}">
                  <a16:creationId xmlns:a16="http://schemas.microsoft.com/office/drawing/2014/main" id="{290BEC11-C94F-4C78-8235-6D8162F145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1851" y="2471738"/>
              <a:ext cx="919163" cy="1292225"/>
            </a:xfrm>
            <a:custGeom>
              <a:avLst/>
              <a:gdLst>
                <a:gd name="T0" fmla="*/ 205 w 217"/>
                <a:gd name="T1" fmla="*/ 191 h 304"/>
                <a:gd name="T2" fmla="*/ 198 w 217"/>
                <a:gd name="T3" fmla="*/ 39 h 304"/>
                <a:gd name="T4" fmla="*/ 82 w 217"/>
                <a:gd name="T5" fmla="*/ 9 h 304"/>
                <a:gd name="T6" fmla="*/ 48 w 217"/>
                <a:gd name="T7" fmla="*/ 243 h 304"/>
                <a:gd name="T8" fmla="*/ 145 w 217"/>
                <a:gd name="T9" fmla="*/ 289 h 304"/>
                <a:gd name="T10" fmla="*/ 205 w 217"/>
                <a:gd name="T11" fmla="*/ 191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" h="304">
                  <a:moveTo>
                    <a:pt x="205" y="191"/>
                  </a:moveTo>
                  <a:cubicBezTo>
                    <a:pt x="209" y="148"/>
                    <a:pt x="217" y="79"/>
                    <a:pt x="198" y="39"/>
                  </a:cubicBezTo>
                  <a:cubicBezTo>
                    <a:pt x="180" y="3"/>
                    <a:pt x="118" y="0"/>
                    <a:pt x="82" y="9"/>
                  </a:cubicBezTo>
                  <a:cubicBezTo>
                    <a:pt x="0" y="29"/>
                    <a:pt x="15" y="191"/>
                    <a:pt x="48" y="243"/>
                  </a:cubicBezTo>
                  <a:cubicBezTo>
                    <a:pt x="69" y="276"/>
                    <a:pt x="103" y="304"/>
                    <a:pt x="145" y="289"/>
                  </a:cubicBezTo>
                  <a:cubicBezTo>
                    <a:pt x="179" y="278"/>
                    <a:pt x="203" y="224"/>
                    <a:pt x="205" y="1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59">
              <a:extLst>
                <a:ext uri="{FF2B5EF4-FFF2-40B4-BE49-F238E27FC236}">
                  <a16:creationId xmlns:a16="http://schemas.microsoft.com/office/drawing/2014/main" id="{0716633F-1321-4020-81D5-B28FF9EC13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9951" y="2481263"/>
              <a:ext cx="881063" cy="1244600"/>
            </a:xfrm>
            <a:custGeom>
              <a:avLst/>
              <a:gdLst>
                <a:gd name="T0" fmla="*/ 114 w 208"/>
                <a:gd name="T1" fmla="*/ 293 h 293"/>
                <a:gd name="T2" fmla="*/ 114 w 208"/>
                <a:gd name="T3" fmla="*/ 293 h 293"/>
                <a:gd name="T4" fmla="*/ 37 w 208"/>
                <a:gd name="T5" fmla="*/ 242 h 293"/>
                <a:gd name="T6" fmla="*/ 23 w 208"/>
                <a:gd name="T7" fmla="*/ 53 h 293"/>
                <a:gd name="T8" fmla="*/ 72 w 208"/>
                <a:gd name="T9" fmla="*/ 5 h 293"/>
                <a:gd name="T10" fmla="*/ 110 w 208"/>
                <a:gd name="T11" fmla="*/ 0 h 293"/>
                <a:gd name="T12" fmla="*/ 190 w 208"/>
                <a:gd name="T13" fmla="*/ 36 h 293"/>
                <a:gd name="T14" fmla="*/ 199 w 208"/>
                <a:gd name="T15" fmla="*/ 177 h 293"/>
                <a:gd name="T16" fmla="*/ 198 w 208"/>
                <a:gd name="T17" fmla="*/ 189 h 293"/>
                <a:gd name="T18" fmla="*/ 137 w 208"/>
                <a:gd name="T19" fmla="*/ 289 h 293"/>
                <a:gd name="T20" fmla="*/ 114 w 208"/>
                <a:gd name="T21" fmla="*/ 293 h 293"/>
                <a:gd name="T22" fmla="*/ 110 w 208"/>
                <a:gd name="T23" fmla="*/ 4 h 293"/>
                <a:gd name="T24" fmla="*/ 73 w 208"/>
                <a:gd name="T25" fmla="*/ 8 h 293"/>
                <a:gd name="T26" fmla="*/ 26 w 208"/>
                <a:gd name="T27" fmla="*/ 54 h 293"/>
                <a:gd name="T28" fmla="*/ 41 w 208"/>
                <a:gd name="T29" fmla="*/ 240 h 293"/>
                <a:gd name="T30" fmla="*/ 114 w 208"/>
                <a:gd name="T31" fmla="*/ 290 h 293"/>
                <a:gd name="T32" fmla="*/ 114 w 208"/>
                <a:gd name="T33" fmla="*/ 290 h 293"/>
                <a:gd name="T34" fmla="*/ 136 w 208"/>
                <a:gd name="T35" fmla="*/ 286 h 293"/>
                <a:gd name="T36" fmla="*/ 195 w 208"/>
                <a:gd name="T37" fmla="*/ 189 h 293"/>
                <a:gd name="T38" fmla="*/ 196 w 208"/>
                <a:gd name="T39" fmla="*/ 177 h 293"/>
                <a:gd name="T40" fmla="*/ 187 w 208"/>
                <a:gd name="T41" fmla="*/ 38 h 293"/>
                <a:gd name="T42" fmla="*/ 110 w 208"/>
                <a:gd name="T43" fmla="*/ 4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8" h="293">
                  <a:moveTo>
                    <a:pt x="114" y="293"/>
                  </a:moveTo>
                  <a:cubicBezTo>
                    <a:pt x="114" y="293"/>
                    <a:pt x="114" y="293"/>
                    <a:pt x="114" y="293"/>
                  </a:cubicBezTo>
                  <a:cubicBezTo>
                    <a:pt x="86" y="293"/>
                    <a:pt x="58" y="275"/>
                    <a:pt x="37" y="242"/>
                  </a:cubicBezTo>
                  <a:cubicBezTo>
                    <a:pt x="12" y="202"/>
                    <a:pt x="0" y="109"/>
                    <a:pt x="23" y="53"/>
                  </a:cubicBezTo>
                  <a:cubicBezTo>
                    <a:pt x="33" y="27"/>
                    <a:pt x="50" y="10"/>
                    <a:pt x="72" y="5"/>
                  </a:cubicBezTo>
                  <a:cubicBezTo>
                    <a:pt x="84" y="2"/>
                    <a:pt x="97" y="0"/>
                    <a:pt x="110" y="0"/>
                  </a:cubicBezTo>
                  <a:cubicBezTo>
                    <a:pt x="129" y="0"/>
                    <a:pt x="175" y="4"/>
                    <a:pt x="190" y="36"/>
                  </a:cubicBezTo>
                  <a:cubicBezTo>
                    <a:pt x="208" y="73"/>
                    <a:pt x="203" y="133"/>
                    <a:pt x="199" y="177"/>
                  </a:cubicBezTo>
                  <a:cubicBezTo>
                    <a:pt x="199" y="181"/>
                    <a:pt x="199" y="185"/>
                    <a:pt x="198" y="189"/>
                  </a:cubicBezTo>
                  <a:cubicBezTo>
                    <a:pt x="196" y="223"/>
                    <a:pt x="171" y="277"/>
                    <a:pt x="137" y="289"/>
                  </a:cubicBezTo>
                  <a:cubicBezTo>
                    <a:pt x="129" y="292"/>
                    <a:pt x="121" y="293"/>
                    <a:pt x="114" y="293"/>
                  </a:cubicBezTo>
                  <a:close/>
                  <a:moveTo>
                    <a:pt x="110" y="4"/>
                  </a:moveTo>
                  <a:cubicBezTo>
                    <a:pt x="97" y="4"/>
                    <a:pt x="84" y="6"/>
                    <a:pt x="73" y="8"/>
                  </a:cubicBezTo>
                  <a:cubicBezTo>
                    <a:pt x="52" y="14"/>
                    <a:pt x="36" y="29"/>
                    <a:pt x="26" y="54"/>
                  </a:cubicBezTo>
                  <a:cubicBezTo>
                    <a:pt x="4" y="109"/>
                    <a:pt x="16" y="201"/>
                    <a:pt x="41" y="240"/>
                  </a:cubicBezTo>
                  <a:cubicBezTo>
                    <a:pt x="61" y="271"/>
                    <a:pt x="87" y="290"/>
                    <a:pt x="114" y="290"/>
                  </a:cubicBezTo>
                  <a:cubicBezTo>
                    <a:pt x="114" y="290"/>
                    <a:pt x="114" y="290"/>
                    <a:pt x="114" y="290"/>
                  </a:cubicBezTo>
                  <a:cubicBezTo>
                    <a:pt x="121" y="290"/>
                    <a:pt x="128" y="288"/>
                    <a:pt x="136" y="286"/>
                  </a:cubicBezTo>
                  <a:cubicBezTo>
                    <a:pt x="168" y="274"/>
                    <a:pt x="192" y="221"/>
                    <a:pt x="195" y="189"/>
                  </a:cubicBezTo>
                  <a:cubicBezTo>
                    <a:pt x="195" y="185"/>
                    <a:pt x="195" y="181"/>
                    <a:pt x="196" y="177"/>
                  </a:cubicBezTo>
                  <a:cubicBezTo>
                    <a:pt x="199" y="133"/>
                    <a:pt x="204" y="73"/>
                    <a:pt x="187" y="38"/>
                  </a:cubicBezTo>
                  <a:cubicBezTo>
                    <a:pt x="172" y="8"/>
                    <a:pt x="128" y="4"/>
                    <a:pt x="110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60">
              <a:extLst>
                <a:ext uri="{FF2B5EF4-FFF2-40B4-BE49-F238E27FC236}">
                  <a16:creationId xmlns:a16="http://schemas.microsoft.com/office/drawing/2014/main" id="{29E4A8D0-8FF0-488D-8317-099B2EB84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6926" y="2459038"/>
              <a:ext cx="1035050" cy="1152525"/>
            </a:xfrm>
            <a:custGeom>
              <a:avLst/>
              <a:gdLst>
                <a:gd name="T0" fmla="*/ 233 w 244"/>
                <a:gd name="T1" fmla="*/ 118 h 271"/>
                <a:gd name="T2" fmla="*/ 221 w 244"/>
                <a:gd name="T3" fmla="*/ 44 h 271"/>
                <a:gd name="T4" fmla="*/ 163 w 244"/>
                <a:gd name="T5" fmla="*/ 3 h 271"/>
                <a:gd name="T6" fmla="*/ 87 w 244"/>
                <a:gd name="T7" fmla="*/ 4 h 271"/>
                <a:gd name="T8" fmla="*/ 29 w 244"/>
                <a:gd name="T9" fmla="*/ 51 h 271"/>
                <a:gd name="T10" fmla="*/ 6 w 244"/>
                <a:gd name="T11" fmla="*/ 126 h 271"/>
                <a:gd name="T12" fmla="*/ 9 w 244"/>
                <a:gd name="T13" fmla="*/ 212 h 271"/>
                <a:gd name="T14" fmla="*/ 28 w 244"/>
                <a:gd name="T15" fmla="*/ 247 h 271"/>
                <a:gd name="T16" fmla="*/ 56 w 244"/>
                <a:gd name="T17" fmla="*/ 270 h 271"/>
                <a:gd name="T18" fmla="*/ 47 w 244"/>
                <a:gd name="T19" fmla="*/ 205 h 271"/>
                <a:gd name="T20" fmla="*/ 61 w 244"/>
                <a:gd name="T21" fmla="*/ 140 h 271"/>
                <a:gd name="T22" fmla="*/ 89 w 244"/>
                <a:gd name="T23" fmla="*/ 121 h 271"/>
                <a:gd name="T24" fmla="*/ 127 w 244"/>
                <a:gd name="T25" fmla="*/ 117 h 271"/>
                <a:gd name="T26" fmla="*/ 165 w 244"/>
                <a:gd name="T27" fmla="*/ 88 h 271"/>
                <a:gd name="T28" fmla="*/ 172 w 244"/>
                <a:gd name="T29" fmla="*/ 102 h 271"/>
                <a:gd name="T30" fmla="*/ 187 w 244"/>
                <a:gd name="T31" fmla="*/ 121 h 271"/>
                <a:gd name="T32" fmla="*/ 181 w 244"/>
                <a:gd name="T33" fmla="*/ 159 h 271"/>
                <a:gd name="T34" fmla="*/ 194 w 244"/>
                <a:gd name="T35" fmla="*/ 197 h 271"/>
                <a:gd name="T36" fmla="*/ 201 w 244"/>
                <a:gd name="T37" fmla="*/ 235 h 271"/>
                <a:gd name="T38" fmla="*/ 195 w 244"/>
                <a:gd name="T39" fmla="*/ 271 h 271"/>
                <a:gd name="T40" fmla="*/ 231 w 244"/>
                <a:gd name="T41" fmla="*/ 238 h 271"/>
                <a:gd name="T42" fmla="*/ 244 w 244"/>
                <a:gd name="T43" fmla="*/ 191 h 271"/>
                <a:gd name="T44" fmla="*/ 233 w 244"/>
                <a:gd name="T45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4" h="271">
                  <a:moveTo>
                    <a:pt x="233" y="118"/>
                  </a:moveTo>
                  <a:cubicBezTo>
                    <a:pt x="231" y="93"/>
                    <a:pt x="231" y="68"/>
                    <a:pt x="221" y="44"/>
                  </a:cubicBezTo>
                  <a:cubicBezTo>
                    <a:pt x="211" y="18"/>
                    <a:pt x="189" y="6"/>
                    <a:pt x="163" y="3"/>
                  </a:cubicBezTo>
                  <a:cubicBezTo>
                    <a:pt x="138" y="0"/>
                    <a:pt x="112" y="1"/>
                    <a:pt x="87" y="4"/>
                  </a:cubicBezTo>
                  <a:cubicBezTo>
                    <a:pt x="63" y="6"/>
                    <a:pt x="38" y="29"/>
                    <a:pt x="29" y="51"/>
                  </a:cubicBezTo>
                  <a:cubicBezTo>
                    <a:pt x="19" y="76"/>
                    <a:pt x="11" y="101"/>
                    <a:pt x="6" y="126"/>
                  </a:cubicBezTo>
                  <a:cubicBezTo>
                    <a:pt x="0" y="156"/>
                    <a:pt x="1" y="183"/>
                    <a:pt x="9" y="212"/>
                  </a:cubicBezTo>
                  <a:cubicBezTo>
                    <a:pt x="13" y="227"/>
                    <a:pt x="19" y="235"/>
                    <a:pt x="28" y="247"/>
                  </a:cubicBezTo>
                  <a:cubicBezTo>
                    <a:pt x="34" y="254"/>
                    <a:pt x="48" y="268"/>
                    <a:pt x="56" y="270"/>
                  </a:cubicBezTo>
                  <a:cubicBezTo>
                    <a:pt x="46" y="252"/>
                    <a:pt x="47" y="226"/>
                    <a:pt x="47" y="205"/>
                  </a:cubicBezTo>
                  <a:cubicBezTo>
                    <a:pt x="47" y="182"/>
                    <a:pt x="47" y="158"/>
                    <a:pt x="61" y="140"/>
                  </a:cubicBezTo>
                  <a:cubicBezTo>
                    <a:pt x="67" y="131"/>
                    <a:pt x="78" y="122"/>
                    <a:pt x="89" y="121"/>
                  </a:cubicBezTo>
                  <a:cubicBezTo>
                    <a:pt x="102" y="119"/>
                    <a:pt x="114" y="121"/>
                    <a:pt x="127" y="117"/>
                  </a:cubicBezTo>
                  <a:cubicBezTo>
                    <a:pt x="139" y="113"/>
                    <a:pt x="156" y="102"/>
                    <a:pt x="165" y="88"/>
                  </a:cubicBezTo>
                  <a:cubicBezTo>
                    <a:pt x="167" y="93"/>
                    <a:pt x="169" y="97"/>
                    <a:pt x="172" y="102"/>
                  </a:cubicBezTo>
                  <a:cubicBezTo>
                    <a:pt x="177" y="108"/>
                    <a:pt x="185" y="114"/>
                    <a:pt x="187" y="121"/>
                  </a:cubicBezTo>
                  <a:cubicBezTo>
                    <a:pt x="190" y="134"/>
                    <a:pt x="180" y="146"/>
                    <a:pt x="181" y="159"/>
                  </a:cubicBezTo>
                  <a:cubicBezTo>
                    <a:pt x="183" y="173"/>
                    <a:pt x="188" y="185"/>
                    <a:pt x="194" y="197"/>
                  </a:cubicBezTo>
                  <a:cubicBezTo>
                    <a:pt x="200" y="209"/>
                    <a:pt x="201" y="222"/>
                    <a:pt x="201" y="235"/>
                  </a:cubicBezTo>
                  <a:cubicBezTo>
                    <a:pt x="200" y="245"/>
                    <a:pt x="202" y="263"/>
                    <a:pt x="195" y="271"/>
                  </a:cubicBezTo>
                  <a:cubicBezTo>
                    <a:pt x="209" y="261"/>
                    <a:pt x="220" y="252"/>
                    <a:pt x="231" y="238"/>
                  </a:cubicBezTo>
                  <a:cubicBezTo>
                    <a:pt x="242" y="225"/>
                    <a:pt x="244" y="207"/>
                    <a:pt x="244" y="191"/>
                  </a:cubicBezTo>
                  <a:cubicBezTo>
                    <a:pt x="244" y="165"/>
                    <a:pt x="234" y="143"/>
                    <a:pt x="233" y="11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61">
              <a:extLst>
                <a:ext uri="{FF2B5EF4-FFF2-40B4-BE49-F238E27FC236}">
                  <a16:creationId xmlns:a16="http://schemas.microsoft.com/office/drawing/2014/main" id="{3AA3B19A-56CA-4ACD-A402-36FC11DBD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713" y="3287713"/>
              <a:ext cx="134938" cy="60325"/>
            </a:xfrm>
            <a:custGeom>
              <a:avLst/>
              <a:gdLst>
                <a:gd name="T0" fmla="*/ 30 w 32"/>
                <a:gd name="T1" fmla="*/ 13 h 14"/>
                <a:gd name="T2" fmla="*/ 28 w 32"/>
                <a:gd name="T3" fmla="*/ 12 h 14"/>
                <a:gd name="T4" fmla="*/ 18 w 32"/>
                <a:gd name="T5" fmla="*/ 5 h 14"/>
                <a:gd name="T6" fmla="*/ 4 w 32"/>
                <a:gd name="T7" fmla="*/ 12 h 14"/>
                <a:gd name="T8" fmla="*/ 1 w 32"/>
                <a:gd name="T9" fmla="*/ 13 h 14"/>
                <a:gd name="T10" fmla="*/ 0 w 32"/>
                <a:gd name="T11" fmla="*/ 11 h 14"/>
                <a:gd name="T12" fmla="*/ 18 w 32"/>
                <a:gd name="T13" fmla="*/ 1 h 14"/>
                <a:gd name="T14" fmla="*/ 32 w 32"/>
                <a:gd name="T15" fmla="*/ 11 h 14"/>
                <a:gd name="T16" fmla="*/ 31 w 32"/>
                <a:gd name="T17" fmla="*/ 13 h 14"/>
                <a:gd name="T18" fmla="*/ 30 w 32"/>
                <a:gd name="T1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4">
                  <a:moveTo>
                    <a:pt x="30" y="13"/>
                  </a:moveTo>
                  <a:cubicBezTo>
                    <a:pt x="29" y="13"/>
                    <a:pt x="29" y="13"/>
                    <a:pt x="28" y="12"/>
                  </a:cubicBezTo>
                  <a:cubicBezTo>
                    <a:pt x="26" y="6"/>
                    <a:pt x="20" y="5"/>
                    <a:pt x="18" y="5"/>
                  </a:cubicBezTo>
                  <a:cubicBezTo>
                    <a:pt x="12" y="4"/>
                    <a:pt x="6" y="7"/>
                    <a:pt x="4" y="12"/>
                  </a:cubicBezTo>
                  <a:cubicBezTo>
                    <a:pt x="3" y="13"/>
                    <a:pt x="2" y="14"/>
                    <a:pt x="1" y="13"/>
                  </a:cubicBezTo>
                  <a:cubicBezTo>
                    <a:pt x="0" y="13"/>
                    <a:pt x="0" y="12"/>
                    <a:pt x="0" y="11"/>
                  </a:cubicBezTo>
                  <a:cubicBezTo>
                    <a:pt x="3" y="4"/>
                    <a:pt x="10" y="0"/>
                    <a:pt x="18" y="1"/>
                  </a:cubicBezTo>
                  <a:cubicBezTo>
                    <a:pt x="25" y="1"/>
                    <a:pt x="30" y="5"/>
                    <a:pt x="32" y="11"/>
                  </a:cubicBezTo>
                  <a:cubicBezTo>
                    <a:pt x="32" y="12"/>
                    <a:pt x="32" y="13"/>
                    <a:pt x="31" y="13"/>
                  </a:cubicBezTo>
                  <a:cubicBezTo>
                    <a:pt x="30" y="13"/>
                    <a:pt x="30" y="13"/>
                    <a:pt x="30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Oval 62">
              <a:extLst>
                <a:ext uri="{FF2B5EF4-FFF2-40B4-BE49-F238E27FC236}">
                  <a16:creationId xmlns:a16="http://schemas.microsoft.com/office/drawing/2014/main" id="{409799BD-DC0B-448E-9CB3-73D113BF6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8713" y="3143251"/>
              <a:ext cx="63500" cy="65088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Oval 63">
              <a:extLst>
                <a:ext uri="{FF2B5EF4-FFF2-40B4-BE49-F238E27FC236}">
                  <a16:creationId xmlns:a16="http://schemas.microsoft.com/office/drawing/2014/main" id="{18F45AFA-9435-45E2-BAF6-8B726A331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6213" y="3143251"/>
              <a:ext cx="63500" cy="65088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64">
              <a:extLst>
                <a:ext uri="{FF2B5EF4-FFF2-40B4-BE49-F238E27FC236}">
                  <a16:creationId xmlns:a16="http://schemas.microsoft.com/office/drawing/2014/main" id="{C93E405E-2EBF-4DF7-A18A-BA385E75F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913" y="3084513"/>
              <a:ext cx="134938" cy="42863"/>
            </a:xfrm>
            <a:custGeom>
              <a:avLst/>
              <a:gdLst>
                <a:gd name="T0" fmla="*/ 3 w 32"/>
                <a:gd name="T1" fmla="*/ 10 h 10"/>
                <a:gd name="T2" fmla="*/ 2 w 32"/>
                <a:gd name="T3" fmla="*/ 10 h 10"/>
                <a:gd name="T4" fmla="*/ 1 w 32"/>
                <a:gd name="T5" fmla="*/ 7 h 10"/>
                <a:gd name="T6" fmla="*/ 15 w 32"/>
                <a:gd name="T7" fmla="*/ 0 h 10"/>
                <a:gd name="T8" fmla="*/ 31 w 32"/>
                <a:gd name="T9" fmla="*/ 6 h 10"/>
                <a:gd name="T10" fmla="*/ 31 w 32"/>
                <a:gd name="T11" fmla="*/ 9 h 10"/>
                <a:gd name="T12" fmla="*/ 28 w 32"/>
                <a:gd name="T13" fmla="*/ 9 h 10"/>
                <a:gd name="T14" fmla="*/ 16 w 32"/>
                <a:gd name="T15" fmla="*/ 4 h 10"/>
                <a:gd name="T16" fmla="*/ 4 w 32"/>
                <a:gd name="T17" fmla="*/ 9 h 10"/>
                <a:gd name="T18" fmla="*/ 3 w 32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0">
                  <a:moveTo>
                    <a:pt x="3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1" y="9"/>
                    <a:pt x="0" y="8"/>
                    <a:pt x="1" y="7"/>
                  </a:cubicBezTo>
                  <a:cubicBezTo>
                    <a:pt x="4" y="3"/>
                    <a:pt x="10" y="0"/>
                    <a:pt x="15" y="0"/>
                  </a:cubicBezTo>
                  <a:cubicBezTo>
                    <a:pt x="21" y="0"/>
                    <a:pt x="26" y="2"/>
                    <a:pt x="31" y="6"/>
                  </a:cubicBezTo>
                  <a:cubicBezTo>
                    <a:pt x="32" y="7"/>
                    <a:pt x="32" y="8"/>
                    <a:pt x="31" y="9"/>
                  </a:cubicBezTo>
                  <a:cubicBezTo>
                    <a:pt x="30" y="10"/>
                    <a:pt x="29" y="10"/>
                    <a:pt x="28" y="9"/>
                  </a:cubicBezTo>
                  <a:cubicBezTo>
                    <a:pt x="25" y="6"/>
                    <a:pt x="21" y="3"/>
                    <a:pt x="16" y="4"/>
                  </a:cubicBezTo>
                  <a:cubicBezTo>
                    <a:pt x="12" y="4"/>
                    <a:pt x="6" y="6"/>
                    <a:pt x="4" y="9"/>
                  </a:cubicBezTo>
                  <a:cubicBezTo>
                    <a:pt x="4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65">
              <a:extLst>
                <a:ext uri="{FF2B5EF4-FFF2-40B4-BE49-F238E27FC236}">
                  <a16:creationId xmlns:a16="http://schemas.microsoft.com/office/drawing/2014/main" id="{7CCD056E-976D-4ADA-A44A-AE5DB45CD4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588" y="3067051"/>
              <a:ext cx="131763" cy="50800"/>
            </a:xfrm>
            <a:custGeom>
              <a:avLst/>
              <a:gdLst>
                <a:gd name="T0" fmla="*/ 3 w 31"/>
                <a:gd name="T1" fmla="*/ 12 h 12"/>
                <a:gd name="T2" fmla="*/ 1 w 31"/>
                <a:gd name="T3" fmla="*/ 11 h 12"/>
                <a:gd name="T4" fmla="*/ 1 w 31"/>
                <a:gd name="T5" fmla="*/ 9 h 12"/>
                <a:gd name="T6" fmla="*/ 30 w 31"/>
                <a:gd name="T7" fmla="*/ 7 h 12"/>
                <a:gd name="T8" fmla="*/ 31 w 31"/>
                <a:gd name="T9" fmla="*/ 8 h 12"/>
                <a:gd name="T10" fmla="*/ 31 w 31"/>
                <a:gd name="T11" fmla="*/ 9 h 12"/>
                <a:gd name="T12" fmla="*/ 30 w 31"/>
                <a:gd name="T13" fmla="*/ 10 h 12"/>
                <a:gd name="T14" fmla="*/ 27 w 31"/>
                <a:gd name="T15" fmla="*/ 11 h 12"/>
                <a:gd name="T16" fmla="*/ 26 w 31"/>
                <a:gd name="T17" fmla="*/ 9 h 12"/>
                <a:gd name="T18" fmla="*/ 4 w 31"/>
                <a:gd name="T19" fmla="*/ 11 h 12"/>
                <a:gd name="T20" fmla="*/ 3 w 31"/>
                <a:gd name="T2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12">
                  <a:moveTo>
                    <a:pt x="3" y="12"/>
                  </a:moveTo>
                  <a:cubicBezTo>
                    <a:pt x="2" y="12"/>
                    <a:pt x="2" y="12"/>
                    <a:pt x="1" y="11"/>
                  </a:cubicBezTo>
                  <a:cubicBezTo>
                    <a:pt x="0" y="11"/>
                    <a:pt x="0" y="9"/>
                    <a:pt x="1" y="9"/>
                  </a:cubicBezTo>
                  <a:cubicBezTo>
                    <a:pt x="9" y="1"/>
                    <a:pt x="22" y="0"/>
                    <a:pt x="30" y="7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11"/>
                    <a:pt x="28" y="12"/>
                    <a:pt x="27" y="11"/>
                  </a:cubicBezTo>
                  <a:cubicBezTo>
                    <a:pt x="27" y="11"/>
                    <a:pt x="26" y="10"/>
                    <a:pt x="26" y="9"/>
                  </a:cubicBezTo>
                  <a:cubicBezTo>
                    <a:pt x="20" y="5"/>
                    <a:pt x="10" y="5"/>
                    <a:pt x="4" y="11"/>
                  </a:cubicBezTo>
                  <a:cubicBezTo>
                    <a:pt x="4" y="12"/>
                    <a:pt x="3" y="12"/>
                    <a:pt x="3" y="1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66">
              <a:extLst>
                <a:ext uri="{FF2B5EF4-FFF2-40B4-BE49-F238E27FC236}">
                  <a16:creationId xmlns:a16="http://schemas.microsoft.com/office/drawing/2014/main" id="{6F9FA77C-3BAB-4B6B-BE83-D25FEA7B37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713" y="3403601"/>
              <a:ext cx="373063" cy="93663"/>
            </a:xfrm>
            <a:custGeom>
              <a:avLst/>
              <a:gdLst>
                <a:gd name="T0" fmla="*/ 38 w 88"/>
                <a:gd name="T1" fmla="*/ 22 h 22"/>
                <a:gd name="T2" fmla="*/ 17 w 88"/>
                <a:gd name="T3" fmla="*/ 20 h 22"/>
                <a:gd name="T4" fmla="*/ 0 w 88"/>
                <a:gd name="T5" fmla="*/ 9 h 22"/>
                <a:gd name="T6" fmla="*/ 2 w 88"/>
                <a:gd name="T7" fmla="*/ 7 h 22"/>
                <a:gd name="T8" fmla="*/ 4 w 88"/>
                <a:gd name="T9" fmla="*/ 8 h 22"/>
                <a:gd name="T10" fmla="*/ 18 w 88"/>
                <a:gd name="T11" fmla="*/ 17 h 22"/>
                <a:gd name="T12" fmla="*/ 38 w 88"/>
                <a:gd name="T13" fmla="*/ 18 h 22"/>
                <a:gd name="T14" fmla="*/ 60 w 88"/>
                <a:gd name="T15" fmla="*/ 17 h 22"/>
                <a:gd name="T16" fmla="*/ 78 w 88"/>
                <a:gd name="T17" fmla="*/ 9 h 22"/>
                <a:gd name="T18" fmla="*/ 79 w 88"/>
                <a:gd name="T19" fmla="*/ 8 h 22"/>
                <a:gd name="T20" fmla="*/ 83 w 88"/>
                <a:gd name="T21" fmla="*/ 3 h 22"/>
                <a:gd name="T22" fmla="*/ 85 w 88"/>
                <a:gd name="T23" fmla="*/ 0 h 22"/>
                <a:gd name="T24" fmla="*/ 87 w 88"/>
                <a:gd name="T25" fmla="*/ 2 h 22"/>
                <a:gd name="T26" fmla="*/ 82 w 88"/>
                <a:gd name="T27" fmla="*/ 11 h 22"/>
                <a:gd name="T28" fmla="*/ 81 w 88"/>
                <a:gd name="T29" fmla="*/ 12 h 22"/>
                <a:gd name="T30" fmla="*/ 60 w 88"/>
                <a:gd name="T31" fmla="*/ 20 h 22"/>
                <a:gd name="T32" fmla="*/ 38 w 88"/>
                <a:gd name="T3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22">
                  <a:moveTo>
                    <a:pt x="38" y="22"/>
                  </a:moveTo>
                  <a:cubicBezTo>
                    <a:pt x="30" y="22"/>
                    <a:pt x="23" y="22"/>
                    <a:pt x="17" y="20"/>
                  </a:cubicBezTo>
                  <a:cubicBezTo>
                    <a:pt x="13" y="19"/>
                    <a:pt x="1" y="16"/>
                    <a:pt x="0" y="9"/>
                  </a:cubicBezTo>
                  <a:cubicBezTo>
                    <a:pt x="0" y="8"/>
                    <a:pt x="1" y="7"/>
                    <a:pt x="2" y="7"/>
                  </a:cubicBezTo>
                  <a:cubicBezTo>
                    <a:pt x="3" y="7"/>
                    <a:pt x="4" y="7"/>
                    <a:pt x="4" y="8"/>
                  </a:cubicBezTo>
                  <a:cubicBezTo>
                    <a:pt x="4" y="12"/>
                    <a:pt x="11" y="15"/>
                    <a:pt x="18" y="17"/>
                  </a:cubicBezTo>
                  <a:cubicBezTo>
                    <a:pt x="24" y="18"/>
                    <a:pt x="30" y="18"/>
                    <a:pt x="38" y="18"/>
                  </a:cubicBezTo>
                  <a:cubicBezTo>
                    <a:pt x="46" y="18"/>
                    <a:pt x="53" y="17"/>
                    <a:pt x="60" y="17"/>
                  </a:cubicBezTo>
                  <a:cubicBezTo>
                    <a:pt x="68" y="15"/>
                    <a:pt x="73" y="13"/>
                    <a:pt x="78" y="9"/>
                  </a:cubicBezTo>
                  <a:cubicBezTo>
                    <a:pt x="79" y="8"/>
                    <a:pt x="79" y="8"/>
                    <a:pt x="79" y="8"/>
                  </a:cubicBezTo>
                  <a:cubicBezTo>
                    <a:pt x="81" y="6"/>
                    <a:pt x="84" y="4"/>
                    <a:pt x="83" y="3"/>
                  </a:cubicBezTo>
                  <a:cubicBezTo>
                    <a:pt x="83" y="2"/>
                    <a:pt x="84" y="1"/>
                    <a:pt x="85" y="0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8" y="6"/>
                    <a:pt x="84" y="9"/>
                    <a:pt x="82" y="11"/>
                  </a:cubicBezTo>
                  <a:cubicBezTo>
                    <a:pt x="81" y="11"/>
                    <a:pt x="81" y="11"/>
                    <a:pt x="81" y="12"/>
                  </a:cubicBezTo>
                  <a:cubicBezTo>
                    <a:pt x="75" y="16"/>
                    <a:pt x="69" y="19"/>
                    <a:pt x="60" y="20"/>
                  </a:cubicBezTo>
                  <a:cubicBezTo>
                    <a:pt x="54" y="21"/>
                    <a:pt x="46" y="22"/>
                    <a:pt x="38" y="2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67">
              <a:extLst>
                <a:ext uri="{FF2B5EF4-FFF2-40B4-BE49-F238E27FC236}">
                  <a16:creationId xmlns:a16="http://schemas.microsoft.com/office/drawing/2014/main" id="{320C2963-ABA6-416F-B1B0-E0295EC2D8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51" y="3551238"/>
              <a:ext cx="76200" cy="30163"/>
            </a:xfrm>
            <a:custGeom>
              <a:avLst/>
              <a:gdLst>
                <a:gd name="T0" fmla="*/ 2 w 18"/>
                <a:gd name="T1" fmla="*/ 7 h 7"/>
                <a:gd name="T2" fmla="*/ 0 w 18"/>
                <a:gd name="T3" fmla="*/ 5 h 7"/>
                <a:gd name="T4" fmla="*/ 2 w 18"/>
                <a:gd name="T5" fmla="*/ 3 h 7"/>
                <a:gd name="T6" fmla="*/ 4 w 18"/>
                <a:gd name="T7" fmla="*/ 2 h 7"/>
                <a:gd name="T8" fmla="*/ 8 w 18"/>
                <a:gd name="T9" fmla="*/ 1 h 7"/>
                <a:gd name="T10" fmla="*/ 10 w 18"/>
                <a:gd name="T11" fmla="*/ 1 h 7"/>
                <a:gd name="T12" fmla="*/ 16 w 18"/>
                <a:gd name="T13" fmla="*/ 1 h 7"/>
                <a:gd name="T14" fmla="*/ 18 w 18"/>
                <a:gd name="T15" fmla="*/ 3 h 7"/>
                <a:gd name="T16" fmla="*/ 15 w 18"/>
                <a:gd name="T17" fmla="*/ 5 h 7"/>
                <a:gd name="T18" fmla="*/ 10 w 18"/>
                <a:gd name="T19" fmla="*/ 5 h 7"/>
                <a:gd name="T20" fmla="*/ 8 w 18"/>
                <a:gd name="T21" fmla="*/ 5 h 7"/>
                <a:gd name="T22" fmla="*/ 6 w 18"/>
                <a:gd name="T23" fmla="*/ 6 h 7"/>
                <a:gd name="T24" fmla="*/ 3 w 18"/>
                <a:gd name="T25" fmla="*/ 7 h 7"/>
                <a:gd name="T26" fmla="*/ 2 w 18"/>
                <a:gd name="T2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7">
                  <a:moveTo>
                    <a:pt x="2" y="7"/>
                  </a:moveTo>
                  <a:cubicBezTo>
                    <a:pt x="1" y="7"/>
                    <a:pt x="0" y="6"/>
                    <a:pt x="0" y="5"/>
                  </a:cubicBezTo>
                  <a:cubicBezTo>
                    <a:pt x="0" y="4"/>
                    <a:pt x="1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7" y="2"/>
                    <a:pt x="8" y="1"/>
                  </a:cubicBezTo>
                  <a:cubicBezTo>
                    <a:pt x="8" y="1"/>
                    <a:pt x="9" y="1"/>
                    <a:pt x="10" y="1"/>
                  </a:cubicBezTo>
                  <a:cubicBezTo>
                    <a:pt x="12" y="1"/>
                    <a:pt x="14" y="0"/>
                    <a:pt x="16" y="1"/>
                  </a:cubicBezTo>
                  <a:cubicBezTo>
                    <a:pt x="17" y="1"/>
                    <a:pt x="18" y="2"/>
                    <a:pt x="18" y="3"/>
                  </a:cubicBezTo>
                  <a:cubicBezTo>
                    <a:pt x="17" y="4"/>
                    <a:pt x="16" y="5"/>
                    <a:pt x="15" y="5"/>
                  </a:cubicBezTo>
                  <a:cubicBezTo>
                    <a:pt x="14" y="4"/>
                    <a:pt x="12" y="5"/>
                    <a:pt x="10" y="5"/>
                  </a:cubicBezTo>
                  <a:cubicBezTo>
                    <a:pt x="10" y="5"/>
                    <a:pt x="9" y="5"/>
                    <a:pt x="8" y="5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5" y="6"/>
                    <a:pt x="4" y="7"/>
                    <a:pt x="3" y="7"/>
                  </a:cubicBezTo>
                  <a:cubicBezTo>
                    <a:pt x="2" y="7"/>
                    <a:pt x="2" y="7"/>
                    <a:pt x="2" y="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68">
              <a:extLst>
                <a:ext uri="{FF2B5EF4-FFF2-40B4-BE49-F238E27FC236}">
                  <a16:creationId xmlns:a16="http://schemas.microsoft.com/office/drawing/2014/main" id="{83915D71-1E5F-48B3-83D7-7933F30E7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851" y="3148013"/>
              <a:ext cx="58738" cy="33338"/>
            </a:xfrm>
            <a:custGeom>
              <a:avLst/>
              <a:gdLst>
                <a:gd name="T0" fmla="*/ 10 w 14"/>
                <a:gd name="T1" fmla="*/ 8 h 8"/>
                <a:gd name="T2" fmla="*/ 6 w 14"/>
                <a:gd name="T3" fmla="*/ 7 h 8"/>
                <a:gd name="T4" fmla="*/ 3 w 14"/>
                <a:gd name="T5" fmla="*/ 6 h 8"/>
                <a:gd name="T6" fmla="*/ 1 w 14"/>
                <a:gd name="T7" fmla="*/ 5 h 8"/>
                <a:gd name="T8" fmla="*/ 1 w 14"/>
                <a:gd name="T9" fmla="*/ 4 h 8"/>
                <a:gd name="T10" fmla="*/ 0 w 14"/>
                <a:gd name="T11" fmla="*/ 3 h 8"/>
                <a:gd name="T12" fmla="*/ 1 w 14"/>
                <a:gd name="T13" fmla="*/ 1 h 8"/>
                <a:gd name="T14" fmla="*/ 4 w 14"/>
                <a:gd name="T15" fmla="*/ 2 h 8"/>
                <a:gd name="T16" fmla="*/ 3 w 14"/>
                <a:gd name="T17" fmla="*/ 3 h 8"/>
                <a:gd name="T18" fmla="*/ 4 w 14"/>
                <a:gd name="T19" fmla="*/ 3 h 8"/>
                <a:gd name="T20" fmla="*/ 4 w 14"/>
                <a:gd name="T21" fmla="*/ 2 h 8"/>
                <a:gd name="T22" fmla="*/ 5 w 14"/>
                <a:gd name="T23" fmla="*/ 3 h 8"/>
                <a:gd name="T24" fmla="*/ 7 w 14"/>
                <a:gd name="T25" fmla="*/ 3 h 8"/>
                <a:gd name="T26" fmla="*/ 11 w 14"/>
                <a:gd name="T27" fmla="*/ 4 h 8"/>
                <a:gd name="T28" fmla="*/ 13 w 14"/>
                <a:gd name="T29" fmla="*/ 5 h 8"/>
                <a:gd name="T30" fmla="*/ 12 w 14"/>
                <a:gd name="T31" fmla="*/ 7 h 8"/>
                <a:gd name="T32" fmla="*/ 10 w 14"/>
                <a:gd name="T3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" h="8">
                  <a:moveTo>
                    <a:pt x="10" y="8"/>
                  </a:moveTo>
                  <a:cubicBezTo>
                    <a:pt x="8" y="8"/>
                    <a:pt x="7" y="7"/>
                    <a:pt x="6" y="7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2" y="5"/>
                    <a:pt x="2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5" y="2"/>
                    <a:pt x="5" y="3"/>
                  </a:cubicBezTo>
                  <a:cubicBezTo>
                    <a:pt x="5" y="3"/>
                    <a:pt x="6" y="3"/>
                    <a:pt x="7" y="3"/>
                  </a:cubicBezTo>
                  <a:cubicBezTo>
                    <a:pt x="8" y="4"/>
                    <a:pt x="10" y="4"/>
                    <a:pt x="11" y="4"/>
                  </a:cubicBezTo>
                  <a:cubicBezTo>
                    <a:pt x="12" y="3"/>
                    <a:pt x="13" y="4"/>
                    <a:pt x="13" y="5"/>
                  </a:cubicBezTo>
                  <a:cubicBezTo>
                    <a:pt x="14" y="6"/>
                    <a:pt x="13" y="7"/>
                    <a:pt x="12" y="7"/>
                  </a:cubicBezTo>
                  <a:cubicBezTo>
                    <a:pt x="11" y="8"/>
                    <a:pt x="11" y="8"/>
                    <a:pt x="10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69">
              <a:extLst>
                <a:ext uri="{FF2B5EF4-FFF2-40B4-BE49-F238E27FC236}">
                  <a16:creationId xmlns:a16="http://schemas.microsoft.com/office/drawing/2014/main" id="{16D955C3-484D-4D95-A4D7-51022483C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4313" y="3173413"/>
              <a:ext cx="55563" cy="34925"/>
            </a:xfrm>
            <a:custGeom>
              <a:avLst/>
              <a:gdLst>
                <a:gd name="T0" fmla="*/ 9 w 13"/>
                <a:gd name="T1" fmla="*/ 8 h 8"/>
                <a:gd name="T2" fmla="*/ 4 w 13"/>
                <a:gd name="T3" fmla="*/ 7 h 8"/>
                <a:gd name="T4" fmla="*/ 0 w 13"/>
                <a:gd name="T5" fmla="*/ 2 h 8"/>
                <a:gd name="T6" fmla="*/ 2 w 13"/>
                <a:gd name="T7" fmla="*/ 0 h 8"/>
                <a:gd name="T8" fmla="*/ 4 w 13"/>
                <a:gd name="T9" fmla="*/ 2 h 8"/>
                <a:gd name="T10" fmla="*/ 6 w 13"/>
                <a:gd name="T11" fmla="*/ 3 h 8"/>
                <a:gd name="T12" fmla="*/ 10 w 13"/>
                <a:gd name="T13" fmla="*/ 4 h 8"/>
                <a:gd name="T14" fmla="*/ 12 w 13"/>
                <a:gd name="T15" fmla="*/ 5 h 8"/>
                <a:gd name="T16" fmla="*/ 11 w 13"/>
                <a:gd name="T17" fmla="*/ 7 h 8"/>
                <a:gd name="T18" fmla="*/ 9 w 13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8">
                  <a:moveTo>
                    <a:pt x="9" y="8"/>
                  </a:moveTo>
                  <a:cubicBezTo>
                    <a:pt x="7" y="8"/>
                    <a:pt x="6" y="7"/>
                    <a:pt x="4" y="7"/>
                  </a:cubicBezTo>
                  <a:cubicBezTo>
                    <a:pt x="3" y="6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4" y="2"/>
                    <a:pt x="5" y="3"/>
                    <a:pt x="6" y="3"/>
                  </a:cubicBezTo>
                  <a:cubicBezTo>
                    <a:pt x="7" y="4"/>
                    <a:pt x="9" y="4"/>
                    <a:pt x="10" y="4"/>
                  </a:cubicBezTo>
                  <a:cubicBezTo>
                    <a:pt x="11" y="3"/>
                    <a:pt x="12" y="4"/>
                    <a:pt x="12" y="5"/>
                  </a:cubicBezTo>
                  <a:cubicBezTo>
                    <a:pt x="13" y="6"/>
                    <a:pt x="12" y="7"/>
                    <a:pt x="11" y="7"/>
                  </a:cubicBezTo>
                  <a:cubicBezTo>
                    <a:pt x="10" y="8"/>
                    <a:pt x="9" y="8"/>
                    <a:pt x="9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0">
              <a:extLst>
                <a:ext uri="{FF2B5EF4-FFF2-40B4-BE49-F238E27FC236}">
                  <a16:creationId xmlns:a16="http://schemas.microsoft.com/office/drawing/2014/main" id="{7A7B641D-8C00-4998-98A0-73B31D63D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6" y="3152776"/>
              <a:ext cx="50800" cy="25400"/>
            </a:xfrm>
            <a:custGeom>
              <a:avLst/>
              <a:gdLst>
                <a:gd name="T0" fmla="*/ 5 w 12"/>
                <a:gd name="T1" fmla="*/ 6 h 6"/>
                <a:gd name="T2" fmla="*/ 2 w 12"/>
                <a:gd name="T3" fmla="*/ 6 h 6"/>
                <a:gd name="T4" fmla="*/ 1 w 12"/>
                <a:gd name="T5" fmla="*/ 3 h 6"/>
                <a:gd name="T6" fmla="*/ 3 w 12"/>
                <a:gd name="T7" fmla="*/ 2 h 6"/>
                <a:gd name="T8" fmla="*/ 6 w 12"/>
                <a:gd name="T9" fmla="*/ 2 h 6"/>
                <a:gd name="T10" fmla="*/ 8 w 12"/>
                <a:gd name="T11" fmla="*/ 1 h 6"/>
                <a:gd name="T12" fmla="*/ 10 w 12"/>
                <a:gd name="T13" fmla="*/ 0 h 6"/>
                <a:gd name="T14" fmla="*/ 11 w 12"/>
                <a:gd name="T15" fmla="*/ 3 h 6"/>
                <a:gd name="T16" fmla="*/ 7 w 12"/>
                <a:gd name="T17" fmla="*/ 6 h 6"/>
                <a:gd name="T18" fmla="*/ 5 w 12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6">
                  <a:moveTo>
                    <a:pt x="5" y="6"/>
                  </a:moveTo>
                  <a:cubicBezTo>
                    <a:pt x="4" y="6"/>
                    <a:pt x="2" y="6"/>
                    <a:pt x="2" y="6"/>
                  </a:cubicBezTo>
                  <a:cubicBezTo>
                    <a:pt x="1" y="5"/>
                    <a:pt x="0" y="4"/>
                    <a:pt x="1" y="3"/>
                  </a:cubicBezTo>
                  <a:cubicBezTo>
                    <a:pt x="1" y="2"/>
                    <a:pt x="2" y="2"/>
                    <a:pt x="3" y="2"/>
                  </a:cubicBezTo>
                  <a:cubicBezTo>
                    <a:pt x="4" y="2"/>
                    <a:pt x="5" y="2"/>
                    <a:pt x="6" y="2"/>
                  </a:cubicBezTo>
                  <a:cubicBezTo>
                    <a:pt x="7" y="2"/>
                    <a:pt x="8" y="1"/>
                    <a:pt x="8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1" y="1"/>
                    <a:pt x="12" y="2"/>
                    <a:pt x="11" y="3"/>
                  </a:cubicBezTo>
                  <a:cubicBezTo>
                    <a:pt x="11" y="5"/>
                    <a:pt x="7" y="6"/>
                    <a:pt x="7" y="6"/>
                  </a:cubicBezTo>
                  <a:cubicBezTo>
                    <a:pt x="7" y="6"/>
                    <a:pt x="6" y="6"/>
                    <a:pt x="5" y="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71">
              <a:extLst>
                <a:ext uri="{FF2B5EF4-FFF2-40B4-BE49-F238E27FC236}">
                  <a16:creationId xmlns:a16="http://schemas.microsoft.com/office/drawing/2014/main" id="{01C0693C-47AE-4B27-B80A-A2E375E5A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851" y="3181351"/>
              <a:ext cx="68263" cy="26988"/>
            </a:xfrm>
            <a:custGeom>
              <a:avLst/>
              <a:gdLst>
                <a:gd name="T0" fmla="*/ 9 w 16"/>
                <a:gd name="T1" fmla="*/ 6 h 6"/>
                <a:gd name="T2" fmla="*/ 8 w 16"/>
                <a:gd name="T3" fmla="*/ 6 h 6"/>
                <a:gd name="T4" fmla="*/ 0 w 16"/>
                <a:gd name="T5" fmla="*/ 3 h 6"/>
                <a:gd name="T6" fmla="*/ 1 w 16"/>
                <a:gd name="T7" fmla="*/ 0 h 6"/>
                <a:gd name="T8" fmla="*/ 4 w 16"/>
                <a:gd name="T9" fmla="*/ 1 h 6"/>
                <a:gd name="T10" fmla="*/ 8 w 16"/>
                <a:gd name="T11" fmla="*/ 2 h 6"/>
                <a:gd name="T12" fmla="*/ 13 w 16"/>
                <a:gd name="T13" fmla="*/ 1 h 6"/>
                <a:gd name="T14" fmla="*/ 15 w 16"/>
                <a:gd name="T15" fmla="*/ 1 h 6"/>
                <a:gd name="T16" fmla="*/ 15 w 16"/>
                <a:gd name="T17" fmla="*/ 4 h 6"/>
                <a:gd name="T18" fmla="*/ 9 w 16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6">
                  <a:moveTo>
                    <a:pt x="9" y="6"/>
                  </a:moveTo>
                  <a:cubicBezTo>
                    <a:pt x="9" y="6"/>
                    <a:pt x="9" y="6"/>
                    <a:pt x="8" y="6"/>
                  </a:cubicBezTo>
                  <a:cubicBezTo>
                    <a:pt x="5" y="6"/>
                    <a:pt x="1" y="5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4" y="1"/>
                    <a:pt x="5" y="2"/>
                    <a:pt x="8" y="2"/>
                  </a:cubicBezTo>
                  <a:cubicBezTo>
                    <a:pt x="10" y="2"/>
                    <a:pt x="12" y="2"/>
                    <a:pt x="13" y="1"/>
                  </a:cubicBezTo>
                  <a:cubicBezTo>
                    <a:pt x="14" y="0"/>
                    <a:pt x="15" y="0"/>
                    <a:pt x="15" y="1"/>
                  </a:cubicBezTo>
                  <a:cubicBezTo>
                    <a:pt x="16" y="2"/>
                    <a:pt x="16" y="3"/>
                    <a:pt x="15" y="4"/>
                  </a:cubicBezTo>
                  <a:cubicBezTo>
                    <a:pt x="13" y="5"/>
                    <a:pt x="11" y="6"/>
                    <a:pt x="9" y="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72">
              <a:extLst>
                <a:ext uri="{FF2B5EF4-FFF2-40B4-BE49-F238E27FC236}">
                  <a16:creationId xmlns:a16="http://schemas.microsoft.com/office/drawing/2014/main" id="{E5CA8AEF-B8D0-4084-8161-59B957DE2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213" y="2803526"/>
              <a:ext cx="322263" cy="260350"/>
            </a:xfrm>
            <a:custGeom>
              <a:avLst/>
              <a:gdLst>
                <a:gd name="T0" fmla="*/ 66 w 76"/>
                <a:gd name="T1" fmla="*/ 0 h 61"/>
                <a:gd name="T2" fmla="*/ 60 w 76"/>
                <a:gd name="T3" fmla="*/ 13 h 61"/>
                <a:gd name="T4" fmla="*/ 46 w 76"/>
                <a:gd name="T5" fmla="*/ 33 h 61"/>
                <a:gd name="T6" fmla="*/ 31 w 76"/>
                <a:gd name="T7" fmla="*/ 46 h 61"/>
                <a:gd name="T8" fmla="*/ 14 w 76"/>
                <a:gd name="T9" fmla="*/ 55 h 61"/>
                <a:gd name="T10" fmla="*/ 5 w 76"/>
                <a:gd name="T11" fmla="*/ 59 h 61"/>
                <a:gd name="T12" fmla="*/ 0 w 76"/>
                <a:gd name="T13" fmla="*/ 61 h 61"/>
                <a:gd name="T14" fmla="*/ 9 w 76"/>
                <a:gd name="T15" fmla="*/ 60 h 61"/>
                <a:gd name="T16" fmla="*/ 21 w 76"/>
                <a:gd name="T17" fmla="*/ 57 h 61"/>
                <a:gd name="T18" fmla="*/ 39 w 76"/>
                <a:gd name="T19" fmla="*/ 49 h 61"/>
                <a:gd name="T20" fmla="*/ 57 w 76"/>
                <a:gd name="T21" fmla="*/ 35 h 61"/>
                <a:gd name="T22" fmla="*/ 76 w 76"/>
                <a:gd name="T23" fmla="*/ 4 h 61"/>
                <a:gd name="T24" fmla="*/ 66 w 76"/>
                <a:gd name="T2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6" h="61">
                  <a:moveTo>
                    <a:pt x="66" y="0"/>
                  </a:moveTo>
                  <a:cubicBezTo>
                    <a:pt x="66" y="4"/>
                    <a:pt x="62" y="8"/>
                    <a:pt x="60" y="13"/>
                  </a:cubicBezTo>
                  <a:cubicBezTo>
                    <a:pt x="57" y="20"/>
                    <a:pt x="52" y="28"/>
                    <a:pt x="46" y="33"/>
                  </a:cubicBezTo>
                  <a:cubicBezTo>
                    <a:pt x="41" y="38"/>
                    <a:pt x="36" y="42"/>
                    <a:pt x="31" y="46"/>
                  </a:cubicBezTo>
                  <a:cubicBezTo>
                    <a:pt x="26" y="51"/>
                    <a:pt x="20" y="53"/>
                    <a:pt x="14" y="55"/>
                  </a:cubicBezTo>
                  <a:cubicBezTo>
                    <a:pt x="11" y="57"/>
                    <a:pt x="8" y="58"/>
                    <a:pt x="5" y="59"/>
                  </a:cubicBezTo>
                  <a:cubicBezTo>
                    <a:pt x="4" y="60"/>
                    <a:pt x="2" y="60"/>
                    <a:pt x="0" y="61"/>
                  </a:cubicBezTo>
                  <a:cubicBezTo>
                    <a:pt x="3" y="61"/>
                    <a:pt x="6" y="61"/>
                    <a:pt x="9" y="60"/>
                  </a:cubicBezTo>
                  <a:cubicBezTo>
                    <a:pt x="12" y="60"/>
                    <a:pt x="17" y="58"/>
                    <a:pt x="21" y="57"/>
                  </a:cubicBezTo>
                  <a:cubicBezTo>
                    <a:pt x="27" y="55"/>
                    <a:pt x="33" y="53"/>
                    <a:pt x="39" y="49"/>
                  </a:cubicBezTo>
                  <a:cubicBezTo>
                    <a:pt x="45" y="45"/>
                    <a:pt x="51" y="41"/>
                    <a:pt x="57" y="35"/>
                  </a:cubicBezTo>
                  <a:cubicBezTo>
                    <a:pt x="66" y="27"/>
                    <a:pt x="74" y="16"/>
                    <a:pt x="76" y="4"/>
                  </a:cubicBezTo>
                  <a:lnTo>
                    <a:pt x="66" y="0"/>
                  </a:ln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746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89;p35">
            <a:extLst>
              <a:ext uri="{FF2B5EF4-FFF2-40B4-BE49-F238E27FC236}">
                <a16:creationId xmlns:a16="http://schemas.microsoft.com/office/drawing/2014/main" id="{CF7EF8D9-9AF8-4274-8206-A616DE723D43}"/>
              </a:ext>
            </a:extLst>
          </p:cNvPr>
          <p:cNvSpPr txBox="1"/>
          <p:nvPr/>
        </p:nvSpPr>
        <p:spPr>
          <a:xfrm>
            <a:off x="6136045" y="490789"/>
            <a:ext cx="4631293" cy="678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400" b="1" kern="0" dirty="0">
                <a:solidFill>
                  <a:srgbClr val="3F3F3F"/>
                </a:solidFill>
                <a:latin typeface="Bebas Neue" panose="020B0606020202050201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1600" kern="0" dirty="0">
              <a:solidFill>
                <a:srgbClr val="000000"/>
              </a:solidFill>
              <a:latin typeface="Bebas Neue" panose="020B0606020202050201" pitchFamily="34" charset="0"/>
              <a:cs typeface="Arial"/>
              <a:sym typeface="Arial"/>
            </a:endParaRPr>
          </a:p>
        </p:txBody>
      </p:sp>
      <p:sp>
        <p:nvSpPr>
          <p:cNvPr id="62" name="Google Shape;92;p35">
            <a:extLst>
              <a:ext uri="{FF2B5EF4-FFF2-40B4-BE49-F238E27FC236}">
                <a16:creationId xmlns:a16="http://schemas.microsoft.com/office/drawing/2014/main" id="{239269FD-394C-4E12-95DC-777DE6D7E1A2}"/>
              </a:ext>
            </a:extLst>
          </p:cNvPr>
          <p:cNvSpPr txBox="1"/>
          <p:nvPr/>
        </p:nvSpPr>
        <p:spPr>
          <a:xfrm>
            <a:off x="6136045" y="3307589"/>
            <a:ext cx="4949100" cy="1189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595959"/>
              </a:buClr>
              <a:buSzPts val="900"/>
              <a:buFont typeface="Inter"/>
              <a:buNone/>
            </a:pPr>
            <a:r>
              <a:rPr lang="en-US" sz="28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</a:t>
            </a:r>
            <a:r>
              <a:rPr lang="id" sz="28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orem ipsum dolor sit amet, consectetur</a:t>
            </a:r>
            <a:endParaRPr sz="2800" i="1" kern="0" dirty="0">
              <a:solidFill>
                <a:srgbClr val="595959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65" name="Google Shape;95;p35">
            <a:extLst>
              <a:ext uri="{FF2B5EF4-FFF2-40B4-BE49-F238E27FC236}">
                <a16:creationId xmlns:a16="http://schemas.microsoft.com/office/drawing/2014/main" id="{1F69D32C-73A6-4383-AD7B-A5F36FBDC27F}"/>
              </a:ext>
            </a:extLst>
          </p:cNvPr>
          <p:cNvSpPr txBox="1"/>
          <p:nvPr/>
        </p:nvSpPr>
        <p:spPr>
          <a:xfrm>
            <a:off x="6136045" y="2693673"/>
            <a:ext cx="2142155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F0B00A"/>
              </a:buClr>
              <a:buSzPts val="1400"/>
              <a:buFont typeface="Inter"/>
              <a:buNone/>
            </a:pPr>
            <a:r>
              <a:rPr lang="en-US" sz="4800" dirty="0">
                <a:solidFill>
                  <a:srgbClr val="603F26"/>
                </a:solidFill>
                <a:latin typeface="Bebas Neue" panose="020B0606020202050201" pitchFamily="34" charset="0"/>
              </a:rPr>
              <a:t>Zahra</a:t>
            </a:r>
            <a:endParaRPr lang="en-US" sz="6000" b="1" kern="0" dirty="0">
              <a:solidFill>
                <a:srgbClr val="603F26"/>
              </a:solidFill>
              <a:latin typeface="Bebas Neue" panose="020B0606020202050201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68" name="Google Shape;98;p35">
            <a:extLst>
              <a:ext uri="{FF2B5EF4-FFF2-40B4-BE49-F238E27FC236}">
                <a16:creationId xmlns:a16="http://schemas.microsoft.com/office/drawing/2014/main" id="{CB589B32-A6F2-4988-8B90-161B8BD07312}"/>
              </a:ext>
            </a:extLst>
          </p:cNvPr>
          <p:cNvSpPr txBox="1"/>
          <p:nvPr/>
        </p:nvSpPr>
        <p:spPr>
          <a:xfrm>
            <a:off x="6136045" y="1238545"/>
            <a:ext cx="4135828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 dirty="0">
                <a:solidFill>
                  <a:srgbClr val="7F7F7F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 dirty="0">
              <a:solidFill>
                <a:srgbClr val="7F7F7F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BDD9F7D-F1C4-4180-AA57-1D1466F1C174}"/>
              </a:ext>
            </a:extLst>
          </p:cNvPr>
          <p:cNvGrpSpPr/>
          <p:nvPr/>
        </p:nvGrpSpPr>
        <p:grpSpPr>
          <a:xfrm>
            <a:off x="6096000" y="4836429"/>
            <a:ext cx="1901340" cy="549204"/>
            <a:chOff x="5868860" y="4158931"/>
            <a:chExt cx="1901340" cy="549204"/>
          </a:xfrm>
        </p:grpSpPr>
        <p:sp>
          <p:nvSpPr>
            <p:cNvPr id="75" name="Google Shape;105;p35">
              <a:extLst>
                <a:ext uri="{FF2B5EF4-FFF2-40B4-BE49-F238E27FC236}">
                  <a16:creationId xmlns:a16="http://schemas.microsoft.com/office/drawing/2014/main" id="{20E459AE-13D6-4917-A941-0699F0641AF2}"/>
                </a:ext>
              </a:extLst>
            </p:cNvPr>
            <p:cNvSpPr/>
            <p:nvPr/>
          </p:nvSpPr>
          <p:spPr>
            <a:xfrm>
              <a:off x="5868860" y="4158931"/>
              <a:ext cx="1901340" cy="549204"/>
            </a:xfrm>
            <a:prstGeom prst="roundRect">
              <a:avLst>
                <a:gd name="adj" fmla="val 50000"/>
              </a:avLst>
            </a:prstGeom>
            <a:solidFill>
              <a:srgbClr val="6C4E31"/>
            </a:solidFill>
            <a:ln>
              <a:noFill/>
            </a:ln>
            <a:effectLst>
              <a:outerShdw blurRad="426539" dist="212619" dir="3780000" algn="t" rotWithShape="0">
                <a:srgbClr val="000000">
                  <a:alpha val="3921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7" name="Google Shape;107;p35">
              <a:extLst>
                <a:ext uri="{FF2B5EF4-FFF2-40B4-BE49-F238E27FC236}">
                  <a16:creationId xmlns:a16="http://schemas.microsoft.com/office/drawing/2014/main" id="{DCEB2082-67CE-4908-B38E-2EC7BAD6E4E1}"/>
                </a:ext>
              </a:extLst>
            </p:cNvPr>
            <p:cNvSpPr/>
            <p:nvPr/>
          </p:nvSpPr>
          <p:spPr>
            <a:xfrm>
              <a:off x="6258541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8" name="Google Shape;108;p35">
              <a:extLst>
                <a:ext uri="{FF2B5EF4-FFF2-40B4-BE49-F238E27FC236}">
                  <a16:creationId xmlns:a16="http://schemas.microsoft.com/office/drawing/2014/main" id="{C6A4AAB6-2B17-408F-AEB7-361924676471}"/>
                </a:ext>
              </a:extLst>
            </p:cNvPr>
            <p:cNvSpPr/>
            <p:nvPr/>
          </p:nvSpPr>
          <p:spPr>
            <a:xfrm>
              <a:off x="6493797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9" name="Google Shape;109;p35">
              <a:extLst>
                <a:ext uri="{FF2B5EF4-FFF2-40B4-BE49-F238E27FC236}">
                  <a16:creationId xmlns:a16="http://schemas.microsoft.com/office/drawing/2014/main" id="{8FBD50B1-FE9E-467A-9E74-54D630D03E2E}"/>
                </a:ext>
              </a:extLst>
            </p:cNvPr>
            <p:cNvSpPr/>
            <p:nvPr/>
          </p:nvSpPr>
          <p:spPr>
            <a:xfrm>
              <a:off x="6729054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0" name="Google Shape;110;p35">
              <a:extLst>
                <a:ext uri="{FF2B5EF4-FFF2-40B4-BE49-F238E27FC236}">
                  <a16:creationId xmlns:a16="http://schemas.microsoft.com/office/drawing/2014/main" id="{5E692171-18C5-491A-AFD9-1F46A6AA7423}"/>
                </a:ext>
              </a:extLst>
            </p:cNvPr>
            <p:cNvSpPr/>
            <p:nvPr/>
          </p:nvSpPr>
          <p:spPr>
            <a:xfrm>
              <a:off x="6964310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1" name="Google Shape;111;p35">
              <a:extLst>
                <a:ext uri="{FF2B5EF4-FFF2-40B4-BE49-F238E27FC236}">
                  <a16:creationId xmlns:a16="http://schemas.microsoft.com/office/drawing/2014/main" id="{E02827F3-8E93-443E-A0F9-A32459D8251A}"/>
                </a:ext>
              </a:extLst>
            </p:cNvPr>
            <p:cNvSpPr/>
            <p:nvPr/>
          </p:nvSpPr>
          <p:spPr>
            <a:xfrm>
              <a:off x="7199566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97" name="Google Shape;127;p35">
            <a:extLst>
              <a:ext uri="{FF2B5EF4-FFF2-40B4-BE49-F238E27FC236}">
                <a16:creationId xmlns:a16="http://schemas.microsoft.com/office/drawing/2014/main" id="{EF705661-2356-4940-B1E5-B9A04708F5E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482105" y="1212089"/>
            <a:ext cx="4572000" cy="4572000"/>
          </a:xfrm>
          <a:prstGeom prst="ellipse">
            <a:avLst/>
          </a:prstGeom>
          <a:noFill/>
          <a:ln>
            <a:solidFill>
              <a:srgbClr val="6C4E31"/>
            </a:solidFill>
          </a:ln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D653A360-B5F5-47E7-A896-343F57B6EB9B}"/>
              </a:ext>
            </a:extLst>
          </p:cNvPr>
          <p:cNvGrpSpPr/>
          <p:nvPr/>
        </p:nvGrpSpPr>
        <p:grpSpPr>
          <a:xfrm>
            <a:off x="1277633" y="2016930"/>
            <a:ext cx="2980944" cy="3090672"/>
            <a:chOff x="3922713" y="2498726"/>
            <a:chExt cx="1149350" cy="1265238"/>
          </a:xfrm>
        </p:grpSpPr>
        <p:sp>
          <p:nvSpPr>
            <p:cNvPr id="15" name="Freeform 75">
              <a:extLst>
                <a:ext uri="{FF2B5EF4-FFF2-40B4-BE49-F238E27FC236}">
                  <a16:creationId xmlns:a16="http://schemas.microsoft.com/office/drawing/2014/main" id="{690E5D4E-4C19-42D6-8BFF-20C6B0337A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7801" y="3036888"/>
              <a:ext cx="134938" cy="280988"/>
            </a:xfrm>
            <a:custGeom>
              <a:avLst/>
              <a:gdLst>
                <a:gd name="T0" fmla="*/ 27 w 32"/>
                <a:gd name="T1" fmla="*/ 20 h 66"/>
                <a:gd name="T2" fmla="*/ 9 w 32"/>
                <a:gd name="T3" fmla="*/ 54 h 66"/>
                <a:gd name="T4" fmla="*/ 32 w 32"/>
                <a:gd name="T5" fmla="*/ 5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66">
                  <a:moveTo>
                    <a:pt x="27" y="20"/>
                  </a:moveTo>
                  <a:cubicBezTo>
                    <a:pt x="6" y="0"/>
                    <a:pt x="0" y="41"/>
                    <a:pt x="9" y="54"/>
                  </a:cubicBezTo>
                  <a:cubicBezTo>
                    <a:pt x="16" y="66"/>
                    <a:pt x="31" y="66"/>
                    <a:pt x="32" y="5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6">
              <a:extLst>
                <a:ext uri="{FF2B5EF4-FFF2-40B4-BE49-F238E27FC236}">
                  <a16:creationId xmlns:a16="http://schemas.microsoft.com/office/drawing/2014/main" id="{499131D8-FE1B-453C-B8D9-1AE2A79B24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976" y="3079751"/>
              <a:ext cx="139700" cy="230188"/>
            </a:xfrm>
            <a:custGeom>
              <a:avLst/>
              <a:gdLst>
                <a:gd name="T0" fmla="*/ 20 w 33"/>
                <a:gd name="T1" fmla="*/ 54 h 54"/>
                <a:gd name="T2" fmla="*/ 6 w 33"/>
                <a:gd name="T3" fmla="*/ 45 h 54"/>
                <a:gd name="T4" fmla="*/ 10 w 33"/>
                <a:gd name="T5" fmla="*/ 5 h 54"/>
                <a:gd name="T6" fmla="*/ 27 w 33"/>
                <a:gd name="T7" fmla="*/ 8 h 54"/>
                <a:gd name="T8" fmla="*/ 25 w 33"/>
                <a:gd name="T9" fmla="*/ 11 h 54"/>
                <a:gd name="T10" fmla="*/ 12 w 33"/>
                <a:gd name="T11" fmla="*/ 8 h 54"/>
                <a:gd name="T12" fmla="*/ 9 w 33"/>
                <a:gd name="T13" fmla="*/ 43 h 54"/>
                <a:gd name="T14" fmla="*/ 22 w 33"/>
                <a:gd name="T15" fmla="*/ 50 h 54"/>
                <a:gd name="T16" fmla="*/ 29 w 33"/>
                <a:gd name="T17" fmla="*/ 40 h 54"/>
                <a:gd name="T18" fmla="*/ 33 w 33"/>
                <a:gd name="T19" fmla="*/ 40 h 54"/>
                <a:gd name="T20" fmla="*/ 23 w 33"/>
                <a:gd name="T21" fmla="*/ 54 h 54"/>
                <a:gd name="T22" fmla="*/ 20 w 33"/>
                <a:gd name="T2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54">
                  <a:moveTo>
                    <a:pt x="20" y="54"/>
                  </a:moveTo>
                  <a:cubicBezTo>
                    <a:pt x="15" y="54"/>
                    <a:pt x="10" y="51"/>
                    <a:pt x="6" y="45"/>
                  </a:cubicBezTo>
                  <a:cubicBezTo>
                    <a:pt x="0" y="36"/>
                    <a:pt x="0" y="13"/>
                    <a:pt x="10" y="5"/>
                  </a:cubicBezTo>
                  <a:cubicBezTo>
                    <a:pt x="12" y="3"/>
                    <a:pt x="18" y="0"/>
                    <a:pt x="27" y="8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0" y="6"/>
                    <a:pt x="15" y="5"/>
                    <a:pt x="12" y="8"/>
                  </a:cubicBezTo>
                  <a:cubicBezTo>
                    <a:pt x="5" y="14"/>
                    <a:pt x="3" y="35"/>
                    <a:pt x="9" y="43"/>
                  </a:cubicBezTo>
                  <a:cubicBezTo>
                    <a:pt x="13" y="49"/>
                    <a:pt x="18" y="52"/>
                    <a:pt x="22" y="50"/>
                  </a:cubicBezTo>
                  <a:cubicBezTo>
                    <a:pt x="26" y="49"/>
                    <a:pt x="29" y="46"/>
                    <a:pt x="29" y="40"/>
                  </a:cubicBezTo>
                  <a:cubicBezTo>
                    <a:pt x="33" y="40"/>
                    <a:pt x="33" y="40"/>
                    <a:pt x="33" y="40"/>
                  </a:cubicBezTo>
                  <a:cubicBezTo>
                    <a:pt x="32" y="48"/>
                    <a:pt x="29" y="53"/>
                    <a:pt x="23" y="54"/>
                  </a:cubicBezTo>
                  <a:cubicBezTo>
                    <a:pt x="22" y="54"/>
                    <a:pt x="21" y="54"/>
                    <a:pt x="20" y="5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77">
              <a:extLst>
                <a:ext uri="{FF2B5EF4-FFF2-40B4-BE49-F238E27FC236}">
                  <a16:creationId xmlns:a16="http://schemas.microsoft.com/office/drawing/2014/main" id="{C8A891BD-B048-4762-A335-D059C9C63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1" y="3036888"/>
              <a:ext cx="134938" cy="280988"/>
            </a:xfrm>
            <a:custGeom>
              <a:avLst/>
              <a:gdLst>
                <a:gd name="T0" fmla="*/ 5 w 32"/>
                <a:gd name="T1" fmla="*/ 20 h 66"/>
                <a:gd name="T2" fmla="*/ 24 w 32"/>
                <a:gd name="T3" fmla="*/ 54 h 66"/>
                <a:gd name="T4" fmla="*/ 0 w 32"/>
                <a:gd name="T5" fmla="*/ 5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66">
                  <a:moveTo>
                    <a:pt x="5" y="20"/>
                  </a:moveTo>
                  <a:cubicBezTo>
                    <a:pt x="26" y="0"/>
                    <a:pt x="32" y="41"/>
                    <a:pt x="24" y="54"/>
                  </a:cubicBezTo>
                  <a:cubicBezTo>
                    <a:pt x="16" y="66"/>
                    <a:pt x="2" y="66"/>
                    <a:pt x="0" y="5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8">
              <a:extLst>
                <a:ext uri="{FF2B5EF4-FFF2-40B4-BE49-F238E27FC236}">
                  <a16:creationId xmlns:a16="http://schemas.microsoft.com/office/drawing/2014/main" id="{C1C21DEB-8DB8-44E9-A3E1-A3345E682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8063" y="3079751"/>
              <a:ext cx="142875" cy="230188"/>
            </a:xfrm>
            <a:custGeom>
              <a:avLst/>
              <a:gdLst>
                <a:gd name="T0" fmla="*/ 13 w 34"/>
                <a:gd name="T1" fmla="*/ 54 h 54"/>
                <a:gd name="T2" fmla="*/ 10 w 34"/>
                <a:gd name="T3" fmla="*/ 54 h 54"/>
                <a:gd name="T4" fmla="*/ 0 w 34"/>
                <a:gd name="T5" fmla="*/ 40 h 54"/>
                <a:gd name="T6" fmla="*/ 4 w 34"/>
                <a:gd name="T7" fmla="*/ 40 h 54"/>
                <a:gd name="T8" fmla="*/ 11 w 34"/>
                <a:gd name="T9" fmla="*/ 50 h 54"/>
                <a:gd name="T10" fmla="*/ 24 w 34"/>
                <a:gd name="T11" fmla="*/ 43 h 54"/>
                <a:gd name="T12" fmla="*/ 21 w 34"/>
                <a:gd name="T13" fmla="*/ 8 h 54"/>
                <a:gd name="T14" fmla="*/ 8 w 34"/>
                <a:gd name="T15" fmla="*/ 11 h 54"/>
                <a:gd name="T16" fmla="*/ 6 w 34"/>
                <a:gd name="T17" fmla="*/ 8 h 54"/>
                <a:gd name="T18" fmla="*/ 24 w 34"/>
                <a:gd name="T19" fmla="*/ 5 h 54"/>
                <a:gd name="T20" fmla="*/ 27 w 34"/>
                <a:gd name="T21" fmla="*/ 45 h 54"/>
                <a:gd name="T22" fmla="*/ 13 w 34"/>
                <a:gd name="T2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4">
                  <a:moveTo>
                    <a:pt x="13" y="54"/>
                  </a:moveTo>
                  <a:cubicBezTo>
                    <a:pt x="12" y="54"/>
                    <a:pt x="11" y="54"/>
                    <a:pt x="10" y="54"/>
                  </a:cubicBezTo>
                  <a:cubicBezTo>
                    <a:pt x="5" y="53"/>
                    <a:pt x="1" y="48"/>
                    <a:pt x="0" y="40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5" y="46"/>
                    <a:pt x="7" y="49"/>
                    <a:pt x="11" y="50"/>
                  </a:cubicBezTo>
                  <a:cubicBezTo>
                    <a:pt x="15" y="52"/>
                    <a:pt x="21" y="49"/>
                    <a:pt x="24" y="43"/>
                  </a:cubicBezTo>
                  <a:cubicBezTo>
                    <a:pt x="30" y="35"/>
                    <a:pt x="28" y="14"/>
                    <a:pt x="21" y="8"/>
                  </a:cubicBezTo>
                  <a:cubicBezTo>
                    <a:pt x="18" y="5"/>
                    <a:pt x="14" y="6"/>
                    <a:pt x="8" y="11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15" y="0"/>
                    <a:pt x="21" y="3"/>
                    <a:pt x="24" y="5"/>
                  </a:cubicBezTo>
                  <a:cubicBezTo>
                    <a:pt x="33" y="13"/>
                    <a:pt x="34" y="36"/>
                    <a:pt x="27" y="45"/>
                  </a:cubicBezTo>
                  <a:cubicBezTo>
                    <a:pt x="23" y="51"/>
                    <a:pt x="18" y="54"/>
                    <a:pt x="13" y="5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9">
              <a:extLst>
                <a:ext uri="{FF2B5EF4-FFF2-40B4-BE49-F238E27FC236}">
                  <a16:creationId xmlns:a16="http://schemas.microsoft.com/office/drawing/2014/main" id="{60743E50-F5CF-4C47-A3CB-EBC80A8C94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976" y="2565401"/>
              <a:ext cx="911225" cy="1198563"/>
            </a:xfrm>
            <a:custGeom>
              <a:avLst/>
              <a:gdLst>
                <a:gd name="T0" fmla="*/ 203 w 215"/>
                <a:gd name="T1" fmla="*/ 177 h 282"/>
                <a:gd name="T2" fmla="*/ 195 w 215"/>
                <a:gd name="T3" fmla="*/ 36 h 282"/>
                <a:gd name="T4" fmla="*/ 80 w 215"/>
                <a:gd name="T5" fmla="*/ 8 h 282"/>
                <a:gd name="T6" fmla="*/ 47 w 215"/>
                <a:gd name="T7" fmla="*/ 225 h 282"/>
                <a:gd name="T8" fmla="*/ 143 w 215"/>
                <a:gd name="T9" fmla="*/ 268 h 282"/>
                <a:gd name="T10" fmla="*/ 203 w 215"/>
                <a:gd name="T11" fmla="*/ 177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5" h="282">
                  <a:moveTo>
                    <a:pt x="203" y="177"/>
                  </a:moveTo>
                  <a:cubicBezTo>
                    <a:pt x="206" y="137"/>
                    <a:pt x="215" y="73"/>
                    <a:pt x="195" y="36"/>
                  </a:cubicBezTo>
                  <a:cubicBezTo>
                    <a:pt x="178" y="2"/>
                    <a:pt x="116" y="0"/>
                    <a:pt x="80" y="8"/>
                  </a:cubicBezTo>
                  <a:cubicBezTo>
                    <a:pt x="0" y="27"/>
                    <a:pt x="14" y="177"/>
                    <a:pt x="47" y="225"/>
                  </a:cubicBezTo>
                  <a:cubicBezTo>
                    <a:pt x="68" y="255"/>
                    <a:pt x="102" y="282"/>
                    <a:pt x="143" y="268"/>
                  </a:cubicBezTo>
                  <a:cubicBezTo>
                    <a:pt x="176" y="257"/>
                    <a:pt x="200" y="207"/>
                    <a:pt x="203" y="1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0">
              <a:extLst>
                <a:ext uri="{FF2B5EF4-FFF2-40B4-BE49-F238E27FC236}">
                  <a16:creationId xmlns:a16="http://schemas.microsoft.com/office/drawing/2014/main" id="{D146AE66-F551-45D2-A1A5-4EA19310E1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9076" y="2574926"/>
              <a:ext cx="873125" cy="1155700"/>
            </a:xfrm>
            <a:custGeom>
              <a:avLst/>
              <a:gdLst>
                <a:gd name="T0" fmla="*/ 112 w 206"/>
                <a:gd name="T1" fmla="*/ 272 h 272"/>
                <a:gd name="T2" fmla="*/ 112 w 206"/>
                <a:gd name="T3" fmla="*/ 272 h 272"/>
                <a:gd name="T4" fmla="*/ 36 w 206"/>
                <a:gd name="T5" fmla="*/ 224 h 272"/>
                <a:gd name="T6" fmla="*/ 20 w 206"/>
                <a:gd name="T7" fmla="*/ 52 h 272"/>
                <a:gd name="T8" fmla="*/ 71 w 206"/>
                <a:gd name="T9" fmla="*/ 4 h 272"/>
                <a:gd name="T10" fmla="*/ 108 w 206"/>
                <a:gd name="T11" fmla="*/ 0 h 272"/>
                <a:gd name="T12" fmla="*/ 188 w 206"/>
                <a:gd name="T13" fmla="*/ 33 h 272"/>
                <a:gd name="T14" fmla="*/ 197 w 206"/>
                <a:gd name="T15" fmla="*/ 164 h 272"/>
                <a:gd name="T16" fmla="*/ 196 w 206"/>
                <a:gd name="T17" fmla="*/ 175 h 272"/>
                <a:gd name="T18" fmla="*/ 135 w 206"/>
                <a:gd name="T19" fmla="*/ 268 h 272"/>
                <a:gd name="T20" fmla="*/ 112 w 206"/>
                <a:gd name="T21" fmla="*/ 272 h 272"/>
                <a:gd name="T22" fmla="*/ 108 w 206"/>
                <a:gd name="T23" fmla="*/ 4 h 272"/>
                <a:gd name="T24" fmla="*/ 72 w 206"/>
                <a:gd name="T25" fmla="*/ 8 h 272"/>
                <a:gd name="T26" fmla="*/ 24 w 206"/>
                <a:gd name="T27" fmla="*/ 53 h 272"/>
                <a:gd name="T28" fmla="*/ 39 w 206"/>
                <a:gd name="T29" fmla="*/ 222 h 272"/>
                <a:gd name="T30" fmla="*/ 112 w 206"/>
                <a:gd name="T31" fmla="*/ 268 h 272"/>
                <a:gd name="T32" fmla="*/ 112 w 206"/>
                <a:gd name="T33" fmla="*/ 268 h 272"/>
                <a:gd name="T34" fmla="*/ 134 w 206"/>
                <a:gd name="T35" fmla="*/ 264 h 272"/>
                <a:gd name="T36" fmla="*/ 192 w 206"/>
                <a:gd name="T37" fmla="*/ 175 h 272"/>
                <a:gd name="T38" fmla="*/ 193 w 206"/>
                <a:gd name="T39" fmla="*/ 164 h 272"/>
                <a:gd name="T40" fmla="*/ 185 w 206"/>
                <a:gd name="T41" fmla="*/ 35 h 272"/>
                <a:gd name="T42" fmla="*/ 108 w 206"/>
                <a:gd name="T43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6" h="272">
                  <a:moveTo>
                    <a:pt x="112" y="272"/>
                  </a:moveTo>
                  <a:cubicBezTo>
                    <a:pt x="112" y="272"/>
                    <a:pt x="112" y="272"/>
                    <a:pt x="112" y="272"/>
                  </a:cubicBezTo>
                  <a:cubicBezTo>
                    <a:pt x="84" y="272"/>
                    <a:pt x="57" y="254"/>
                    <a:pt x="36" y="224"/>
                  </a:cubicBezTo>
                  <a:cubicBezTo>
                    <a:pt x="12" y="189"/>
                    <a:pt x="0" y="104"/>
                    <a:pt x="20" y="52"/>
                  </a:cubicBezTo>
                  <a:cubicBezTo>
                    <a:pt x="31" y="26"/>
                    <a:pt x="48" y="10"/>
                    <a:pt x="71" y="4"/>
                  </a:cubicBezTo>
                  <a:cubicBezTo>
                    <a:pt x="82" y="1"/>
                    <a:pt x="95" y="0"/>
                    <a:pt x="108" y="0"/>
                  </a:cubicBezTo>
                  <a:cubicBezTo>
                    <a:pt x="127" y="0"/>
                    <a:pt x="172" y="3"/>
                    <a:pt x="188" y="33"/>
                  </a:cubicBezTo>
                  <a:cubicBezTo>
                    <a:pt x="206" y="67"/>
                    <a:pt x="201" y="123"/>
                    <a:pt x="197" y="164"/>
                  </a:cubicBezTo>
                  <a:cubicBezTo>
                    <a:pt x="196" y="168"/>
                    <a:pt x="196" y="171"/>
                    <a:pt x="196" y="175"/>
                  </a:cubicBezTo>
                  <a:cubicBezTo>
                    <a:pt x="193" y="206"/>
                    <a:pt x="169" y="257"/>
                    <a:pt x="135" y="268"/>
                  </a:cubicBezTo>
                  <a:cubicBezTo>
                    <a:pt x="127" y="270"/>
                    <a:pt x="120" y="272"/>
                    <a:pt x="112" y="272"/>
                  </a:cubicBezTo>
                  <a:close/>
                  <a:moveTo>
                    <a:pt x="108" y="4"/>
                  </a:moveTo>
                  <a:cubicBezTo>
                    <a:pt x="96" y="4"/>
                    <a:pt x="83" y="5"/>
                    <a:pt x="72" y="8"/>
                  </a:cubicBezTo>
                  <a:cubicBezTo>
                    <a:pt x="50" y="13"/>
                    <a:pt x="34" y="28"/>
                    <a:pt x="24" y="53"/>
                  </a:cubicBezTo>
                  <a:cubicBezTo>
                    <a:pt x="4" y="104"/>
                    <a:pt x="16" y="187"/>
                    <a:pt x="39" y="222"/>
                  </a:cubicBezTo>
                  <a:cubicBezTo>
                    <a:pt x="59" y="251"/>
                    <a:pt x="86" y="268"/>
                    <a:pt x="112" y="268"/>
                  </a:cubicBezTo>
                  <a:cubicBezTo>
                    <a:pt x="112" y="268"/>
                    <a:pt x="112" y="268"/>
                    <a:pt x="112" y="268"/>
                  </a:cubicBezTo>
                  <a:cubicBezTo>
                    <a:pt x="119" y="268"/>
                    <a:pt x="126" y="266"/>
                    <a:pt x="134" y="264"/>
                  </a:cubicBezTo>
                  <a:cubicBezTo>
                    <a:pt x="165" y="254"/>
                    <a:pt x="189" y="204"/>
                    <a:pt x="192" y="175"/>
                  </a:cubicBezTo>
                  <a:cubicBezTo>
                    <a:pt x="192" y="171"/>
                    <a:pt x="193" y="167"/>
                    <a:pt x="193" y="164"/>
                  </a:cubicBezTo>
                  <a:cubicBezTo>
                    <a:pt x="197" y="123"/>
                    <a:pt x="202" y="68"/>
                    <a:pt x="185" y="35"/>
                  </a:cubicBezTo>
                  <a:cubicBezTo>
                    <a:pt x="170" y="7"/>
                    <a:pt x="126" y="4"/>
                    <a:pt x="108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81">
              <a:extLst>
                <a:ext uri="{FF2B5EF4-FFF2-40B4-BE49-F238E27FC236}">
                  <a16:creationId xmlns:a16="http://schemas.microsoft.com/office/drawing/2014/main" id="{FA68A2FA-05BA-4C10-87E0-4FD489184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476" y="3155951"/>
              <a:ext cx="55563" cy="52388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82">
              <a:extLst>
                <a:ext uri="{FF2B5EF4-FFF2-40B4-BE49-F238E27FC236}">
                  <a16:creationId xmlns:a16="http://schemas.microsoft.com/office/drawing/2014/main" id="{50409B41-0119-42DE-8D91-33CB60FE1B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0576" y="3155951"/>
              <a:ext cx="52388" cy="52388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3">
              <a:extLst>
                <a:ext uri="{FF2B5EF4-FFF2-40B4-BE49-F238E27FC236}">
                  <a16:creationId xmlns:a16="http://schemas.microsoft.com/office/drawing/2014/main" id="{7B55DE31-09BA-45E0-9549-BE06BC8AD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238" y="2565401"/>
              <a:ext cx="817563" cy="615950"/>
            </a:xfrm>
            <a:custGeom>
              <a:avLst/>
              <a:gdLst>
                <a:gd name="T0" fmla="*/ 179 w 193"/>
                <a:gd name="T1" fmla="*/ 36 h 145"/>
                <a:gd name="T2" fmla="*/ 64 w 193"/>
                <a:gd name="T3" fmla="*/ 8 h 145"/>
                <a:gd name="T4" fmla="*/ 6 w 193"/>
                <a:gd name="T5" fmla="*/ 145 h 145"/>
                <a:gd name="T6" fmla="*/ 31 w 193"/>
                <a:gd name="T7" fmla="*/ 131 h 145"/>
                <a:gd name="T8" fmla="*/ 59 w 193"/>
                <a:gd name="T9" fmla="*/ 109 h 145"/>
                <a:gd name="T10" fmla="*/ 88 w 193"/>
                <a:gd name="T11" fmla="*/ 76 h 145"/>
                <a:gd name="T12" fmla="*/ 102 w 193"/>
                <a:gd name="T13" fmla="*/ 49 h 145"/>
                <a:gd name="T14" fmla="*/ 117 w 193"/>
                <a:gd name="T15" fmla="*/ 86 h 145"/>
                <a:gd name="T16" fmla="*/ 149 w 193"/>
                <a:gd name="T17" fmla="*/ 117 h 145"/>
                <a:gd name="T18" fmla="*/ 187 w 193"/>
                <a:gd name="T19" fmla="*/ 135 h 145"/>
                <a:gd name="T20" fmla="*/ 190 w 193"/>
                <a:gd name="T21" fmla="*/ 136 h 145"/>
                <a:gd name="T22" fmla="*/ 179 w 193"/>
                <a:gd name="T23" fmla="*/ 3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145">
                  <a:moveTo>
                    <a:pt x="179" y="36"/>
                  </a:moveTo>
                  <a:cubicBezTo>
                    <a:pt x="162" y="2"/>
                    <a:pt x="100" y="0"/>
                    <a:pt x="64" y="8"/>
                  </a:cubicBezTo>
                  <a:cubicBezTo>
                    <a:pt x="12" y="20"/>
                    <a:pt x="0" y="86"/>
                    <a:pt x="6" y="145"/>
                  </a:cubicBezTo>
                  <a:cubicBezTo>
                    <a:pt x="15" y="142"/>
                    <a:pt x="23" y="136"/>
                    <a:pt x="31" y="131"/>
                  </a:cubicBezTo>
                  <a:cubicBezTo>
                    <a:pt x="42" y="125"/>
                    <a:pt x="50" y="118"/>
                    <a:pt x="59" y="109"/>
                  </a:cubicBezTo>
                  <a:cubicBezTo>
                    <a:pt x="69" y="98"/>
                    <a:pt x="79" y="87"/>
                    <a:pt x="88" y="76"/>
                  </a:cubicBezTo>
                  <a:cubicBezTo>
                    <a:pt x="93" y="70"/>
                    <a:pt x="101" y="57"/>
                    <a:pt x="102" y="49"/>
                  </a:cubicBezTo>
                  <a:cubicBezTo>
                    <a:pt x="102" y="61"/>
                    <a:pt x="110" y="76"/>
                    <a:pt x="117" y="86"/>
                  </a:cubicBezTo>
                  <a:cubicBezTo>
                    <a:pt x="126" y="98"/>
                    <a:pt x="137" y="108"/>
                    <a:pt x="149" y="117"/>
                  </a:cubicBezTo>
                  <a:cubicBezTo>
                    <a:pt x="162" y="126"/>
                    <a:pt x="174" y="131"/>
                    <a:pt x="187" y="135"/>
                  </a:cubicBezTo>
                  <a:cubicBezTo>
                    <a:pt x="188" y="135"/>
                    <a:pt x="189" y="136"/>
                    <a:pt x="190" y="136"/>
                  </a:cubicBezTo>
                  <a:cubicBezTo>
                    <a:pt x="193" y="101"/>
                    <a:pt x="193" y="62"/>
                    <a:pt x="179" y="3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84">
              <a:extLst>
                <a:ext uri="{FF2B5EF4-FFF2-40B4-BE49-F238E27FC236}">
                  <a16:creationId xmlns:a16="http://schemas.microsoft.com/office/drawing/2014/main" id="{7D915000-DFA6-4CBA-8612-692054486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876" y="3076576"/>
              <a:ext cx="63500" cy="250825"/>
            </a:xfrm>
            <a:custGeom>
              <a:avLst/>
              <a:gdLst>
                <a:gd name="T0" fmla="*/ 7 w 15"/>
                <a:gd name="T1" fmla="*/ 59 h 59"/>
                <a:gd name="T2" fmla="*/ 15 w 15"/>
                <a:gd name="T3" fmla="*/ 38 h 59"/>
                <a:gd name="T4" fmla="*/ 14 w 15"/>
                <a:gd name="T5" fmla="*/ 23 h 59"/>
                <a:gd name="T6" fmla="*/ 12 w 15"/>
                <a:gd name="T7" fmla="*/ 8 h 59"/>
                <a:gd name="T8" fmla="*/ 0 w 15"/>
                <a:gd name="T9" fmla="*/ 0 h 59"/>
                <a:gd name="T10" fmla="*/ 7 w 15"/>
                <a:gd name="T11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59">
                  <a:moveTo>
                    <a:pt x="7" y="59"/>
                  </a:moveTo>
                  <a:cubicBezTo>
                    <a:pt x="13" y="53"/>
                    <a:pt x="15" y="46"/>
                    <a:pt x="15" y="38"/>
                  </a:cubicBezTo>
                  <a:cubicBezTo>
                    <a:pt x="15" y="33"/>
                    <a:pt x="15" y="28"/>
                    <a:pt x="14" y="23"/>
                  </a:cubicBezTo>
                  <a:cubicBezTo>
                    <a:pt x="14" y="18"/>
                    <a:pt x="12" y="13"/>
                    <a:pt x="12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"/>
                    <a:pt x="3" y="41"/>
                    <a:pt x="7" y="5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85">
              <a:extLst>
                <a:ext uri="{FF2B5EF4-FFF2-40B4-BE49-F238E27FC236}">
                  <a16:creationId xmlns:a16="http://schemas.microsoft.com/office/drawing/2014/main" id="{C0FE0D1E-85A8-4483-95E8-6A8F20C3F6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1" y="3033713"/>
              <a:ext cx="80963" cy="254000"/>
            </a:xfrm>
            <a:custGeom>
              <a:avLst/>
              <a:gdLst>
                <a:gd name="T0" fmla="*/ 19 w 19"/>
                <a:gd name="T1" fmla="*/ 5 h 60"/>
                <a:gd name="T2" fmla="*/ 9 w 19"/>
                <a:gd name="T3" fmla="*/ 0 h 60"/>
                <a:gd name="T4" fmla="*/ 2 w 19"/>
                <a:gd name="T5" fmla="*/ 8 h 60"/>
                <a:gd name="T6" fmla="*/ 16 w 19"/>
                <a:gd name="T7" fmla="*/ 60 h 60"/>
                <a:gd name="T8" fmla="*/ 19 w 19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60">
                  <a:moveTo>
                    <a:pt x="19" y="5"/>
                  </a:moveTo>
                  <a:cubicBezTo>
                    <a:pt x="16" y="2"/>
                    <a:pt x="12" y="0"/>
                    <a:pt x="9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27"/>
                    <a:pt x="0" y="48"/>
                    <a:pt x="16" y="60"/>
                  </a:cubicBezTo>
                  <a:cubicBezTo>
                    <a:pt x="17" y="44"/>
                    <a:pt x="19" y="24"/>
                    <a:pt x="19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86">
              <a:extLst>
                <a:ext uri="{FF2B5EF4-FFF2-40B4-BE49-F238E27FC236}">
                  <a16:creationId xmlns:a16="http://schemas.microsoft.com/office/drawing/2014/main" id="{37E13BB2-1947-4C03-A3A9-E86AB46C7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2713" y="2498726"/>
              <a:ext cx="369888" cy="398463"/>
            </a:xfrm>
            <a:custGeom>
              <a:avLst/>
              <a:gdLst>
                <a:gd name="T0" fmla="*/ 85 w 87"/>
                <a:gd name="T1" fmla="*/ 39 h 94"/>
                <a:gd name="T2" fmla="*/ 86 w 87"/>
                <a:gd name="T3" fmla="*/ 24 h 94"/>
                <a:gd name="T4" fmla="*/ 79 w 87"/>
                <a:gd name="T5" fmla="*/ 11 h 94"/>
                <a:gd name="T6" fmla="*/ 50 w 87"/>
                <a:gd name="T7" fmla="*/ 2 h 94"/>
                <a:gd name="T8" fmla="*/ 23 w 87"/>
                <a:gd name="T9" fmla="*/ 17 h 94"/>
                <a:gd name="T10" fmla="*/ 7 w 87"/>
                <a:gd name="T11" fmla="*/ 44 h 94"/>
                <a:gd name="T12" fmla="*/ 3 w 87"/>
                <a:gd name="T13" fmla="*/ 72 h 94"/>
                <a:gd name="T14" fmla="*/ 22 w 87"/>
                <a:gd name="T15" fmla="*/ 91 h 94"/>
                <a:gd name="T16" fmla="*/ 52 w 87"/>
                <a:gd name="T17" fmla="*/ 85 h 94"/>
                <a:gd name="T18" fmla="*/ 62 w 87"/>
                <a:gd name="T19" fmla="*/ 78 h 94"/>
                <a:gd name="T20" fmla="*/ 69 w 87"/>
                <a:gd name="T21" fmla="*/ 68 h 94"/>
                <a:gd name="T22" fmla="*/ 79 w 87"/>
                <a:gd name="T23" fmla="*/ 5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94">
                  <a:moveTo>
                    <a:pt x="85" y="39"/>
                  </a:moveTo>
                  <a:cubicBezTo>
                    <a:pt x="86" y="34"/>
                    <a:pt x="87" y="30"/>
                    <a:pt x="86" y="24"/>
                  </a:cubicBezTo>
                  <a:cubicBezTo>
                    <a:pt x="85" y="19"/>
                    <a:pt x="82" y="15"/>
                    <a:pt x="79" y="11"/>
                  </a:cubicBezTo>
                  <a:cubicBezTo>
                    <a:pt x="72" y="1"/>
                    <a:pt x="61" y="0"/>
                    <a:pt x="50" y="2"/>
                  </a:cubicBezTo>
                  <a:cubicBezTo>
                    <a:pt x="40" y="4"/>
                    <a:pt x="29" y="9"/>
                    <a:pt x="23" y="17"/>
                  </a:cubicBezTo>
                  <a:cubicBezTo>
                    <a:pt x="16" y="25"/>
                    <a:pt x="10" y="35"/>
                    <a:pt x="7" y="44"/>
                  </a:cubicBezTo>
                  <a:cubicBezTo>
                    <a:pt x="5" y="53"/>
                    <a:pt x="0" y="62"/>
                    <a:pt x="3" y="72"/>
                  </a:cubicBezTo>
                  <a:cubicBezTo>
                    <a:pt x="5" y="79"/>
                    <a:pt x="14" y="88"/>
                    <a:pt x="22" y="91"/>
                  </a:cubicBezTo>
                  <a:cubicBezTo>
                    <a:pt x="32" y="94"/>
                    <a:pt x="43" y="91"/>
                    <a:pt x="52" y="85"/>
                  </a:cubicBezTo>
                  <a:cubicBezTo>
                    <a:pt x="56" y="83"/>
                    <a:pt x="59" y="81"/>
                    <a:pt x="62" y="78"/>
                  </a:cubicBezTo>
                  <a:cubicBezTo>
                    <a:pt x="64" y="74"/>
                    <a:pt x="66" y="71"/>
                    <a:pt x="69" y="68"/>
                  </a:cubicBezTo>
                  <a:cubicBezTo>
                    <a:pt x="72" y="62"/>
                    <a:pt x="77" y="56"/>
                    <a:pt x="79" y="50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7">
              <a:extLst>
                <a:ext uri="{FF2B5EF4-FFF2-40B4-BE49-F238E27FC236}">
                  <a16:creationId xmlns:a16="http://schemas.microsoft.com/office/drawing/2014/main" id="{9AA560E0-4AFA-401C-A6E8-22DECBEC6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3763" y="2514601"/>
              <a:ext cx="368300" cy="400050"/>
            </a:xfrm>
            <a:custGeom>
              <a:avLst/>
              <a:gdLst>
                <a:gd name="T0" fmla="*/ 2 w 87"/>
                <a:gd name="T1" fmla="*/ 39 h 94"/>
                <a:gd name="T2" fmla="*/ 1 w 87"/>
                <a:gd name="T3" fmla="*/ 24 h 94"/>
                <a:gd name="T4" fmla="*/ 8 w 87"/>
                <a:gd name="T5" fmla="*/ 11 h 94"/>
                <a:gd name="T6" fmla="*/ 37 w 87"/>
                <a:gd name="T7" fmla="*/ 2 h 94"/>
                <a:gd name="T8" fmla="*/ 65 w 87"/>
                <a:gd name="T9" fmla="*/ 17 h 94"/>
                <a:gd name="T10" fmla="*/ 80 w 87"/>
                <a:gd name="T11" fmla="*/ 44 h 94"/>
                <a:gd name="T12" fmla="*/ 85 w 87"/>
                <a:gd name="T13" fmla="*/ 72 h 94"/>
                <a:gd name="T14" fmla="*/ 66 w 87"/>
                <a:gd name="T15" fmla="*/ 91 h 94"/>
                <a:gd name="T16" fmla="*/ 35 w 87"/>
                <a:gd name="T17" fmla="*/ 85 h 94"/>
                <a:gd name="T18" fmla="*/ 26 w 87"/>
                <a:gd name="T19" fmla="*/ 78 h 94"/>
                <a:gd name="T20" fmla="*/ 19 w 87"/>
                <a:gd name="T21" fmla="*/ 68 h 94"/>
                <a:gd name="T22" fmla="*/ 8 w 87"/>
                <a:gd name="T23" fmla="*/ 5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94">
                  <a:moveTo>
                    <a:pt x="2" y="39"/>
                  </a:moveTo>
                  <a:cubicBezTo>
                    <a:pt x="1" y="34"/>
                    <a:pt x="0" y="30"/>
                    <a:pt x="1" y="24"/>
                  </a:cubicBezTo>
                  <a:cubicBezTo>
                    <a:pt x="2" y="19"/>
                    <a:pt x="5" y="15"/>
                    <a:pt x="8" y="11"/>
                  </a:cubicBezTo>
                  <a:cubicBezTo>
                    <a:pt x="16" y="1"/>
                    <a:pt x="26" y="0"/>
                    <a:pt x="37" y="2"/>
                  </a:cubicBezTo>
                  <a:cubicBezTo>
                    <a:pt x="48" y="4"/>
                    <a:pt x="58" y="9"/>
                    <a:pt x="65" y="17"/>
                  </a:cubicBezTo>
                  <a:cubicBezTo>
                    <a:pt x="71" y="25"/>
                    <a:pt x="77" y="35"/>
                    <a:pt x="80" y="44"/>
                  </a:cubicBezTo>
                  <a:cubicBezTo>
                    <a:pt x="82" y="53"/>
                    <a:pt x="87" y="62"/>
                    <a:pt x="85" y="72"/>
                  </a:cubicBezTo>
                  <a:cubicBezTo>
                    <a:pt x="82" y="79"/>
                    <a:pt x="73" y="88"/>
                    <a:pt x="66" y="91"/>
                  </a:cubicBezTo>
                  <a:cubicBezTo>
                    <a:pt x="56" y="94"/>
                    <a:pt x="44" y="91"/>
                    <a:pt x="35" y="85"/>
                  </a:cubicBezTo>
                  <a:cubicBezTo>
                    <a:pt x="32" y="83"/>
                    <a:pt x="28" y="81"/>
                    <a:pt x="26" y="78"/>
                  </a:cubicBezTo>
                  <a:cubicBezTo>
                    <a:pt x="23" y="74"/>
                    <a:pt x="21" y="71"/>
                    <a:pt x="19" y="68"/>
                  </a:cubicBezTo>
                  <a:cubicBezTo>
                    <a:pt x="15" y="62"/>
                    <a:pt x="11" y="56"/>
                    <a:pt x="8" y="50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8">
              <a:extLst>
                <a:ext uri="{FF2B5EF4-FFF2-40B4-BE49-F238E27FC236}">
                  <a16:creationId xmlns:a16="http://schemas.microsoft.com/office/drawing/2014/main" id="{D77F21B8-2A3A-45A4-954F-A0A9D7AA068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16401" y="3063876"/>
              <a:ext cx="241300" cy="236538"/>
            </a:xfrm>
            <a:custGeom>
              <a:avLst/>
              <a:gdLst>
                <a:gd name="T0" fmla="*/ 28 w 57"/>
                <a:gd name="T1" fmla="*/ 56 h 56"/>
                <a:gd name="T2" fmla="*/ 28 w 57"/>
                <a:gd name="T3" fmla="*/ 56 h 56"/>
                <a:gd name="T4" fmla="*/ 13 w 57"/>
                <a:gd name="T5" fmla="*/ 53 h 56"/>
                <a:gd name="T6" fmla="*/ 2 w 57"/>
                <a:gd name="T7" fmla="*/ 44 h 56"/>
                <a:gd name="T8" fmla="*/ 0 w 57"/>
                <a:gd name="T9" fmla="*/ 33 h 56"/>
                <a:gd name="T10" fmla="*/ 0 w 57"/>
                <a:gd name="T11" fmla="*/ 31 h 56"/>
                <a:gd name="T12" fmla="*/ 3 w 57"/>
                <a:gd name="T13" fmla="*/ 19 h 56"/>
                <a:gd name="T14" fmla="*/ 10 w 57"/>
                <a:gd name="T15" fmla="*/ 8 h 56"/>
                <a:gd name="T16" fmla="*/ 31 w 57"/>
                <a:gd name="T17" fmla="*/ 0 h 56"/>
                <a:gd name="T18" fmla="*/ 33 w 57"/>
                <a:gd name="T19" fmla="*/ 0 h 56"/>
                <a:gd name="T20" fmla="*/ 56 w 57"/>
                <a:gd name="T21" fmla="*/ 24 h 56"/>
                <a:gd name="T22" fmla="*/ 39 w 57"/>
                <a:gd name="T23" fmla="*/ 55 h 56"/>
                <a:gd name="T24" fmla="*/ 28 w 57"/>
                <a:gd name="T25" fmla="*/ 56 h 56"/>
                <a:gd name="T26" fmla="*/ 33 w 57"/>
                <a:gd name="T27" fmla="*/ 4 h 56"/>
                <a:gd name="T28" fmla="*/ 32 w 57"/>
                <a:gd name="T29" fmla="*/ 4 h 56"/>
                <a:gd name="T30" fmla="*/ 12 w 57"/>
                <a:gd name="T31" fmla="*/ 11 h 56"/>
                <a:gd name="T32" fmla="*/ 6 w 57"/>
                <a:gd name="T33" fmla="*/ 21 h 56"/>
                <a:gd name="T34" fmla="*/ 4 w 57"/>
                <a:gd name="T35" fmla="*/ 31 h 56"/>
                <a:gd name="T36" fmla="*/ 4 w 57"/>
                <a:gd name="T37" fmla="*/ 33 h 56"/>
                <a:gd name="T38" fmla="*/ 6 w 57"/>
                <a:gd name="T39" fmla="*/ 42 h 56"/>
                <a:gd name="T40" fmla="*/ 15 w 57"/>
                <a:gd name="T41" fmla="*/ 50 h 56"/>
                <a:gd name="T42" fmla="*/ 28 w 57"/>
                <a:gd name="T43" fmla="*/ 52 h 56"/>
                <a:gd name="T44" fmla="*/ 28 w 57"/>
                <a:gd name="T45" fmla="*/ 52 h 56"/>
                <a:gd name="T46" fmla="*/ 38 w 57"/>
                <a:gd name="T47" fmla="*/ 51 h 56"/>
                <a:gd name="T48" fmla="*/ 53 w 57"/>
                <a:gd name="T49" fmla="*/ 24 h 56"/>
                <a:gd name="T50" fmla="*/ 33 w 57"/>
                <a:gd name="T51" fmla="*/ 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7" h="56">
                  <a:moveTo>
                    <a:pt x="28" y="56"/>
                  </a:moveTo>
                  <a:cubicBezTo>
                    <a:pt x="28" y="56"/>
                    <a:pt x="28" y="56"/>
                    <a:pt x="28" y="56"/>
                  </a:cubicBezTo>
                  <a:cubicBezTo>
                    <a:pt x="22" y="56"/>
                    <a:pt x="17" y="55"/>
                    <a:pt x="13" y="53"/>
                  </a:cubicBezTo>
                  <a:cubicBezTo>
                    <a:pt x="11" y="52"/>
                    <a:pt x="5" y="49"/>
                    <a:pt x="2" y="44"/>
                  </a:cubicBezTo>
                  <a:cubicBezTo>
                    <a:pt x="0" y="41"/>
                    <a:pt x="0" y="37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7"/>
                    <a:pt x="1" y="23"/>
                    <a:pt x="3" y="19"/>
                  </a:cubicBezTo>
                  <a:cubicBezTo>
                    <a:pt x="4" y="16"/>
                    <a:pt x="7" y="11"/>
                    <a:pt x="10" y="8"/>
                  </a:cubicBezTo>
                  <a:cubicBezTo>
                    <a:pt x="15" y="3"/>
                    <a:pt x="23" y="0"/>
                    <a:pt x="31" y="0"/>
                  </a:cubicBezTo>
                  <a:cubicBezTo>
                    <a:pt x="32" y="0"/>
                    <a:pt x="32" y="0"/>
                    <a:pt x="33" y="0"/>
                  </a:cubicBezTo>
                  <a:cubicBezTo>
                    <a:pt x="47" y="0"/>
                    <a:pt x="56" y="16"/>
                    <a:pt x="56" y="24"/>
                  </a:cubicBezTo>
                  <a:cubicBezTo>
                    <a:pt x="57" y="36"/>
                    <a:pt x="51" y="51"/>
                    <a:pt x="39" y="55"/>
                  </a:cubicBezTo>
                  <a:cubicBezTo>
                    <a:pt x="36" y="56"/>
                    <a:pt x="32" y="56"/>
                    <a:pt x="28" y="56"/>
                  </a:cubicBezTo>
                  <a:close/>
                  <a:moveTo>
                    <a:pt x="33" y="4"/>
                  </a:moveTo>
                  <a:cubicBezTo>
                    <a:pt x="33" y="4"/>
                    <a:pt x="32" y="4"/>
                    <a:pt x="32" y="4"/>
                  </a:cubicBezTo>
                  <a:cubicBezTo>
                    <a:pt x="24" y="4"/>
                    <a:pt x="17" y="6"/>
                    <a:pt x="12" y="11"/>
                  </a:cubicBezTo>
                  <a:cubicBezTo>
                    <a:pt x="10" y="13"/>
                    <a:pt x="7" y="18"/>
                    <a:pt x="6" y="21"/>
                  </a:cubicBezTo>
                  <a:cubicBezTo>
                    <a:pt x="5" y="24"/>
                    <a:pt x="4" y="28"/>
                    <a:pt x="4" y="31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4" y="36"/>
                    <a:pt x="4" y="40"/>
                    <a:pt x="6" y="42"/>
                  </a:cubicBezTo>
                  <a:cubicBezTo>
                    <a:pt x="7" y="45"/>
                    <a:pt x="11" y="48"/>
                    <a:pt x="15" y="50"/>
                  </a:cubicBezTo>
                  <a:cubicBezTo>
                    <a:pt x="19" y="52"/>
                    <a:pt x="23" y="52"/>
                    <a:pt x="28" y="52"/>
                  </a:cubicBezTo>
                  <a:cubicBezTo>
                    <a:pt x="28" y="52"/>
                    <a:pt x="28" y="52"/>
                    <a:pt x="28" y="52"/>
                  </a:cubicBezTo>
                  <a:cubicBezTo>
                    <a:pt x="31" y="52"/>
                    <a:pt x="35" y="52"/>
                    <a:pt x="38" y="51"/>
                  </a:cubicBezTo>
                  <a:cubicBezTo>
                    <a:pt x="48" y="48"/>
                    <a:pt x="53" y="35"/>
                    <a:pt x="53" y="24"/>
                  </a:cubicBezTo>
                  <a:cubicBezTo>
                    <a:pt x="52" y="17"/>
                    <a:pt x="44" y="4"/>
                    <a:pt x="33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9">
              <a:extLst>
                <a:ext uri="{FF2B5EF4-FFF2-40B4-BE49-F238E27FC236}">
                  <a16:creationId xmlns:a16="http://schemas.microsoft.com/office/drawing/2014/main" id="{0A51D4EF-1646-4969-8FAF-DA49C3A982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08501" y="3063876"/>
              <a:ext cx="241300" cy="236538"/>
            </a:xfrm>
            <a:custGeom>
              <a:avLst/>
              <a:gdLst>
                <a:gd name="T0" fmla="*/ 27 w 57"/>
                <a:gd name="T1" fmla="*/ 56 h 56"/>
                <a:gd name="T2" fmla="*/ 27 w 57"/>
                <a:gd name="T3" fmla="*/ 56 h 56"/>
                <a:gd name="T4" fmla="*/ 13 w 57"/>
                <a:gd name="T5" fmla="*/ 53 h 56"/>
                <a:gd name="T6" fmla="*/ 2 w 57"/>
                <a:gd name="T7" fmla="*/ 44 h 56"/>
                <a:gd name="T8" fmla="*/ 0 w 57"/>
                <a:gd name="T9" fmla="*/ 33 h 56"/>
                <a:gd name="T10" fmla="*/ 0 w 57"/>
                <a:gd name="T11" fmla="*/ 31 h 56"/>
                <a:gd name="T12" fmla="*/ 2 w 57"/>
                <a:gd name="T13" fmla="*/ 19 h 56"/>
                <a:gd name="T14" fmla="*/ 9 w 57"/>
                <a:gd name="T15" fmla="*/ 8 h 56"/>
                <a:gd name="T16" fmla="*/ 31 w 57"/>
                <a:gd name="T17" fmla="*/ 0 h 56"/>
                <a:gd name="T18" fmla="*/ 33 w 57"/>
                <a:gd name="T19" fmla="*/ 0 h 56"/>
                <a:gd name="T20" fmla="*/ 56 w 57"/>
                <a:gd name="T21" fmla="*/ 24 h 56"/>
                <a:gd name="T22" fmla="*/ 39 w 57"/>
                <a:gd name="T23" fmla="*/ 55 h 56"/>
                <a:gd name="T24" fmla="*/ 27 w 57"/>
                <a:gd name="T25" fmla="*/ 56 h 56"/>
                <a:gd name="T26" fmla="*/ 33 w 57"/>
                <a:gd name="T27" fmla="*/ 4 h 56"/>
                <a:gd name="T28" fmla="*/ 31 w 57"/>
                <a:gd name="T29" fmla="*/ 4 h 56"/>
                <a:gd name="T30" fmla="*/ 12 w 57"/>
                <a:gd name="T31" fmla="*/ 11 h 56"/>
                <a:gd name="T32" fmla="*/ 6 w 57"/>
                <a:gd name="T33" fmla="*/ 21 h 56"/>
                <a:gd name="T34" fmla="*/ 4 w 57"/>
                <a:gd name="T35" fmla="*/ 31 h 56"/>
                <a:gd name="T36" fmla="*/ 4 w 57"/>
                <a:gd name="T37" fmla="*/ 33 h 56"/>
                <a:gd name="T38" fmla="*/ 5 w 57"/>
                <a:gd name="T39" fmla="*/ 42 h 56"/>
                <a:gd name="T40" fmla="*/ 15 w 57"/>
                <a:gd name="T41" fmla="*/ 50 h 56"/>
                <a:gd name="T42" fmla="*/ 27 w 57"/>
                <a:gd name="T43" fmla="*/ 52 h 56"/>
                <a:gd name="T44" fmla="*/ 27 w 57"/>
                <a:gd name="T45" fmla="*/ 52 h 56"/>
                <a:gd name="T46" fmla="*/ 38 w 57"/>
                <a:gd name="T47" fmla="*/ 51 h 56"/>
                <a:gd name="T48" fmla="*/ 52 w 57"/>
                <a:gd name="T49" fmla="*/ 24 h 56"/>
                <a:gd name="T50" fmla="*/ 33 w 57"/>
                <a:gd name="T51" fmla="*/ 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7" h="56">
                  <a:moveTo>
                    <a:pt x="27" y="56"/>
                  </a:moveTo>
                  <a:cubicBezTo>
                    <a:pt x="27" y="56"/>
                    <a:pt x="27" y="56"/>
                    <a:pt x="27" y="56"/>
                  </a:cubicBezTo>
                  <a:cubicBezTo>
                    <a:pt x="22" y="56"/>
                    <a:pt x="17" y="55"/>
                    <a:pt x="13" y="53"/>
                  </a:cubicBezTo>
                  <a:cubicBezTo>
                    <a:pt x="11" y="52"/>
                    <a:pt x="5" y="49"/>
                    <a:pt x="2" y="44"/>
                  </a:cubicBezTo>
                  <a:cubicBezTo>
                    <a:pt x="0" y="41"/>
                    <a:pt x="0" y="37"/>
                    <a:pt x="0" y="33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27"/>
                    <a:pt x="1" y="23"/>
                    <a:pt x="2" y="19"/>
                  </a:cubicBezTo>
                  <a:cubicBezTo>
                    <a:pt x="4" y="16"/>
                    <a:pt x="7" y="11"/>
                    <a:pt x="9" y="8"/>
                  </a:cubicBezTo>
                  <a:cubicBezTo>
                    <a:pt x="14" y="3"/>
                    <a:pt x="22" y="0"/>
                    <a:pt x="31" y="0"/>
                  </a:cubicBezTo>
                  <a:cubicBezTo>
                    <a:pt x="32" y="0"/>
                    <a:pt x="32" y="0"/>
                    <a:pt x="33" y="0"/>
                  </a:cubicBezTo>
                  <a:cubicBezTo>
                    <a:pt x="46" y="0"/>
                    <a:pt x="55" y="16"/>
                    <a:pt x="56" y="24"/>
                  </a:cubicBezTo>
                  <a:cubicBezTo>
                    <a:pt x="57" y="36"/>
                    <a:pt x="51" y="51"/>
                    <a:pt x="39" y="55"/>
                  </a:cubicBezTo>
                  <a:cubicBezTo>
                    <a:pt x="35" y="56"/>
                    <a:pt x="31" y="56"/>
                    <a:pt x="27" y="56"/>
                  </a:cubicBezTo>
                  <a:close/>
                  <a:moveTo>
                    <a:pt x="33" y="4"/>
                  </a:moveTo>
                  <a:cubicBezTo>
                    <a:pt x="32" y="4"/>
                    <a:pt x="32" y="4"/>
                    <a:pt x="31" y="4"/>
                  </a:cubicBezTo>
                  <a:cubicBezTo>
                    <a:pt x="23" y="4"/>
                    <a:pt x="17" y="6"/>
                    <a:pt x="12" y="11"/>
                  </a:cubicBezTo>
                  <a:cubicBezTo>
                    <a:pt x="10" y="13"/>
                    <a:pt x="7" y="18"/>
                    <a:pt x="6" y="21"/>
                  </a:cubicBezTo>
                  <a:cubicBezTo>
                    <a:pt x="4" y="24"/>
                    <a:pt x="4" y="28"/>
                    <a:pt x="4" y="31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4" y="36"/>
                    <a:pt x="3" y="40"/>
                    <a:pt x="5" y="42"/>
                  </a:cubicBezTo>
                  <a:cubicBezTo>
                    <a:pt x="7" y="45"/>
                    <a:pt x="11" y="48"/>
                    <a:pt x="15" y="50"/>
                  </a:cubicBezTo>
                  <a:cubicBezTo>
                    <a:pt x="18" y="52"/>
                    <a:pt x="23" y="52"/>
                    <a:pt x="27" y="52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1" y="52"/>
                    <a:pt x="35" y="52"/>
                    <a:pt x="38" y="51"/>
                  </a:cubicBezTo>
                  <a:cubicBezTo>
                    <a:pt x="48" y="48"/>
                    <a:pt x="53" y="35"/>
                    <a:pt x="52" y="24"/>
                  </a:cubicBezTo>
                  <a:cubicBezTo>
                    <a:pt x="52" y="17"/>
                    <a:pt x="44" y="4"/>
                    <a:pt x="33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0">
              <a:extLst>
                <a:ext uri="{FF2B5EF4-FFF2-40B4-BE49-F238E27FC236}">
                  <a16:creationId xmlns:a16="http://schemas.microsoft.com/office/drawing/2014/main" id="{E3DEAD48-4D44-49D7-823E-66E3A8AA8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3181351"/>
              <a:ext cx="66675" cy="22225"/>
            </a:xfrm>
            <a:custGeom>
              <a:avLst/>
              <a:gdLst>
                <a:gd name="T0" fmla="*/ 1 w 16"/>
                <a:gd name="T1" fmla="*/ 5 h 5"/>
                <a:gd name="T2" fmla="*/ 0 w 16"/>
                <a:gd name="T3" fmla="*/ 2 h 5"/>
                <a:gd name="T4" fmla="*/ 12 w 16"/>
                <a:gd name="T5" fmla="*/ 1 h 5"/>
                <a:gd name="T6" fmla="*/ 16 w 16"/>
                <a:gd name="T7" fmla="*/ 1 h 5"/>
                <a:gd name="T8" fmla="*/ 16 w 16"/>
                <a:gd name="T9" fmla="*/ 5 h 5"/>
                <a:gd name="T10" fmla="*/ 12 w 16"/>
                <a:gd name="T11" fmla="*/ 5 h 5"/>
                <a:gd name="T12" fmla="*/ 1 w 16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5">
                  <a:moveTo>
                    <a:pt x="1" y="5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3" y="0"/>
                    <a:pt x="8" y="1"/>
                    <a:pt x="12" y="1"/>
                  </a:cubicBezTo>
                  <a:cubicBezTo>
                    <a:pt x="13" y="1"/>
                    <a:pt x="15" y="1"/>
                    <a:pt x="16" y="1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5"/>
                    <a:pt x="13" y="5"/>
                    <a:pt x="12" y="5"/>
                  </a:cubicBezTo>
                  <a:cubicBezTo>
                    <a:pt x="8" y="4"/>
                    <a:pt x="4" y="4"/>
                    <a:pt x="1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1">
              <a:extLst>
                <a:ext uri="{FF2B5EF4-FFF2-40B4-BE49-F238E27FC236}">
                  <a16:creationId xmlns:a16="http://schemas.microsoft.com/office/drawing/2014/main" id="{95874A80-1AE3-42E8-8FD3-AB9307D11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3135313"/>
              <a:ext cx="88900" cy="42863"/>
            </a:xfrm>
            <a:custGeom>
              <a:avLst/>
              <a:gdLst>
                <a:gd name="T0" fmla="*/ 1 w 21"/>
                <a:gd name="T1" fmla="*/ 10 h 10"/>
                <a:gd name="T2" fmla="*/ 0 w 21"/>
                <a:gd name="T3" fmla="*/ 7 h 10"/>
                <a:gd name="T4" fmla="*/ 8 w 21"/>
                <a:gd name="T5" fmla="*/ 4 h 10"/>
                <a:gd name="T6" fmla="*/ 21 w 21"/>
                <a:gd name="T7" fmla="*/ 0 h 10"/>
                <a:gd name="T8" fmla="*/ 21 w 21"/>
                <a:gd name="T9" fmla="*/ 4 h 10"/>
                <a:gd name="T10" fmla="*/ 10 w 21"/>
                <a:gd name="T11" fmla="*/ 7 h 10"/>
                <a:gd name="T12" fmla="*/ 1 w 21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0">
                  <a:moveTo>
                    <a:pt x="1" y="1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3" y="6"/>
                    <a:pt x="6" y="5"/>
                    <a:pt x="8" y="4"/>
                  </a:cubicBezTo>
                  <a:cubicBezTo>
                    <a:pt x="13" y="2"/>
                    <a:pt x="17" y="0"/>
                    <a:pt x="21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8" y="4"/>
                    <a:pt x="14" y="6"/>
                    <a:pt x="10" y="7"/>
                  </a:cubicBezTo>
                  <a:cubicBezTo>
                    <a:pt x="7" y="9"/>
                    <a:pt x="4" y="10"/>
                    <a:pt x="1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2">
              <a:extLst>
                <a:ext uri="{FF2B5EF4-FFF2-40B4-BE49-F238E27FC236}">
                  <a16:creationId xmlns:a16="http://schemas.microsoft.com/office/drawing/2014/main" id="{44605806-4301-42E6-BCE6-C4BBD4331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0038" y="3114676"/>
              <a:ext cx="122238" cy="76200"/>
            </a:xfrm>
            <a:custGeom>
              <a:avLst/>
              <a:gdLst>
                <a:gd name="T0" fmla="*/ 28 w 29"/>
                <a:gd name="T1" fmla="*/ 18 h 18"/>
                <a:gd name="T2" fmla="*/ 23 w 29"/>
                <a:gd name="T3" fmla="*/ 16 h 18"/>
                <a:gd name="T4" fmla="*/ 22 w 29"/>
                <a:gd name="T5" fmla="*/ 15 h 18"/>
                <a:gd name="T6" fmla="*/ 13 w 29"/>
                <a:gd name="T7" fmla="*/ 10 h 18"/>
                <a:gd name="T8" fmla="*/ 0 w 29"/>
                <a:gd name="T9" fmla="*/ 3 h 18"/>
                <a:gd name="T10" fmla="*/ 3 w 29"/>
                <a:gd name="T11" fmla="*/ 0 h 18"/>
                <a:gd name="T12" fmla="*/ 14 w 29"/>
                <a:gd name="T13" fmla="*/ 6 h 18"/>
                <a:gd name="T14" fmla="*/ 24 w 29"/>
                <a:gd name="T15" fmla="*/ 11 h 18"/>
                <a:gd name="T16" fmla="*/ 26 w 29"/>
                <a:gd name="T17" fmla="*/ 13 h 18"/>
                <a:gd name="T18" fmla="*/ 29 w 29"/>
                <a:gd name="T19" fmla="*/ 15 h 18"/>
                <a:gd name="T20" fmla="*/ 28 w 29"/>
                <a:gd name="T2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18">
                  <a:moveTo>
                    <a:pt x="28" y="18"/>
                  </a:moveTo>
                  <a:cubicBezTo>
                    <a:pt x="26" y="18"/>
                    <a:pt x="25" y="17"/>
                    <a:pt x="23" y="16"/>
                  </a:cubicBezTo>
                  <a:cubicBezTo>
                    <a:pt x="23" y="15"/>
                    <a:pt x="22" y="15"/>
                    <a:pt x="22" y="15"/>
                  </a:cubicBezTo>
                  <a:cubicBezTo>
                    <a:pt x="19" y="13"/>
                    <a:pt x="16" y="11"/>
                    <a:pt x="13" y="10"/>
                  </a:cubicBezTo>
                  <a:cubicBezTo>
                    <a:pt x="9" y="8"/>
                    <a:pt x="3" y="5"/>
                    <a:pt x="0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2"/>
                    <a:pt x="11" y="5"/>
                    <a:pt x="14" y="6"/>
                  </a:cubicBezTo>
                  <a:cubicBezTo>
                    <a:pt x="18" y="8"/>
                    <a:pt x="21" y="10"/>
                    <a:pt x="24" y="11"/>
                  </a:cubicBezTo>
                  <a:cubicBezTo>
                    <a:pt x="24" y="12"/>
                    <a:pt x="25" y="12"/>
                    <a:pt x="26" y="13"/>
                  </a:cubicBezTo>
                  <a:cubicBezTo>
                    <a:pt x="27" y="14"/>
                    <a:pt x="28" y="14"/>
                    <a:pt x="29" y="15"/>
                  </a:cubicBezTo>
                  <a:lnTo>
                    <a:pt x="28" y="18"/>
                  </a:ln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3">
              <a:extLst>
                <a:ext uri="{FF2B5EF4-FFF2-40B4-BE49-F238E27FC236}">
                  <a16:creationId xmlns:a16="http://schemas.microsoft.com/office/drawing/2014/main" id="{3C822317-9122-4B35-A872-62C1E6A111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776" y="3327401"/>
              <a:ext cx="93663" cy="33338"/>
            </a:xfrm>
            <a:custGeom>
              <a:avLst/>
              <a:gdLst>
                <a:gd name="T0" fmla="*/ 13 w 22"/>
                <a:gd name="T1" fmla="*/ 8 h 8"/>
                <a:gd name="T2" fmla="*/ 1 w 22"/>
                <a:gd name="T3" fmla="*/ 3 h 8"/>
                <a:gd name="T4" fmla="*/ 1 w 22"/>
                <a:gd name="T5" fmla="*/ 1 h 8"/>
                <a:gd name="T6" fmla="*/ 3 w 22"/>
                <a:gd name="T7" fmla="*/ 0 h 8"/>
                <a:gd name="T8" fmla="*/ 15 w 22"/>
                <a:gd name="T9" fmla="*/ 4 h 8"/>
                <a:gd name="T10" fmla="*/ 18 w 22"/>
                <a:gd name="T11" fmla="*/ 1 h 8"/>
                <a:gd name="T12" fmla="*/ 20 w 22"/>
                <a:gd name="T13" fmla="*/ 0 h 8"/>
                <a:gd name="T14" fmla="*/ 21 w 22"/>
                <a:gd name="T15" fmla="*/ 2 h 8"/>
                <a:gd name="T16" fmla="*/ 16 w 22"/>
                <a:gd name="T17" fmla="*/ 7 h 8"/>
                <a:gd name="T18" fmla="*/ 13 w 22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8">
                  <a:moveTo>
                    <a:pt x="13" y="8"/>
                  </a:moveTo>
                  <a:cubicBezTo>
                    <a:pt x="9" y="8"/>
                    <a:pt x="3" y="5"/>
                    <a:pt x="1" y="3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6" y="2"/>
                    <a:pt x="12" y="5"/>
                    <a:pt x="15" y="4"/>
                  </a:cubicBezTo>
                  <a:cubicBezTo>
                    <a:pt x="17" y="3"/>
                    <a:pt x="17" y="3"/>
                    <a:pt x="18" y="1"/>
                  </a:cubicBezTo>
                  <a:cubicBezTo>
                    <a:pt x="18" y="0"/>
                    <a:pt x="19" y="0"/>
                    <a:pt x="20" y="0"/>
                  </a:cubicBezTo>
                  <a:cubicBezTo>
                    <a:pt x="21" y="0"/>
                    <a:pt x="22" y="1"/>
                    <a:pt x="21" y="2"/>
                  </a:cubicBezTo>
                  <a:cubicBezTo>
                    <a:pt x="21" y="5"/>
                    <a:pt x="19" y="7"/>
                    <a:pt x="16" y="7"/>
                  </a:cubicBezTo>
                  <a:cubicBezTo>
                    <a:pt x="15" y="8"/>
                    <a:pt x="14" y="8"/>
                    <a:pt x="13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4">
              <a:extLst>
                <a:ext uri="{FF2B5EF4-FFF2-40B4-BE49-F238E27FC236}">
                  <a16:creationId xmlns:a16="http://schemas.microsoft.com/office/drawing/2014/main" id="{5BC897DF-D5C3-4E0B-AEC9-292D1D86C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238" y="3381376"/>
              <a:ext cx="317500" cy="115888"/>
            </a:xfrm>
            <a:custGeom>
              <a:avLst/>
              <a:gdLst>
                <a:gd name="T0" fmla="*/ 43 w 75"/>
                <a:gd name="T1" fmla="*/ 27 h 27"/>
                <a:gd name="T2" fmla="*/ 39 w 75"/>
                <a:gd name="T3" fmla="*/ 27 h 27"/>
                <a:gd name="T4" fmla="*/ 1 w 75"/>
                <a:gd name="T5" fmla="*/ 5 h 27"/>
                <a:gd name="T6" fmla="*/ 1 w 75"/>
                <a:gd name="T7" fmla="*/ 2 h 27"/>
                <a:gd name="T8" fmla="*/ 4 w 75"/>
                <a:gd name="T9" fmla="*/ 3 h 27"/>
                <a:gd name="T10" fmla="*/ 39 w 75"/>
                <a:gd name="T11" fmla="*/ 23 h 27"/>
                <a:gd name="T12" fmla="*/ 60 w 75"/>
                <a:gd name="T13" fmla="*/ 17 h 27"/>
                <a:gd name="T14" fmla="*/ 60 w 75"/>
                <a:gd name="T15" fmla="*/ 17 h 27"/>
                <a:gd name="T16" fmla="*/ 67 w 75"/>
                <a:gd name="T17" fmla="*/ 10 h 27"/>
                <a:gd name="T18" fmla="*/ 69 w 75"/>
                <a:gd name="T19" fmla="*/ 6 h 27"/>
                <a:gd name="T20" fmla="*/ 72 w 75"/>
                <a:gd name="T21" fmla="*/ 1 h 27"/>
                <a:gd name="T22" fmla="*/ 72 w 75"/>
                <a:gd name="T23" fmla="*/ 0 h 27"/>
                <a:gd name="T24" fmla="*/ 73 w 75"/>
                <a:gd name="T25" fmla="*/ 1 h 27"/>
                <a:gd name="T26" fmla="*/ 74 w 75"/>
                <a:gd name="T27" fmla="*/ 3 h 27"/>
                <a:gd name="T28" fmla="*/ 74 w 75"/>
                <a:gd name="T29" fmla="*/ 4 h 27"/>
                <a:gd name="T30" fmla="*/ 72 w 75"/>
                <a:gd name="T31" fmla="*/ 8 h 27"/>
                <a:gd name="T32" fmla="*/ 70 w 75"/>
                <a:gd name="T33" fmla="*/ 12 h 27"/>
                <a:gd name="T34" fmla="*/ 63 w 75"/>
                <a:gd name="T35" fmla="*/ 20 h 27"/>
                <a:gd name="T36" fmla="*/ 62 w 75"/>
                <a:gd name="T37" fmla="*/ 20 h 27"/>
                <a:gd name="T38" fmla="*/ 43 w 75"/>
                <a:gd name="T3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5" h="27">
                  <a:moveTo>
                    <a:pt x="43" y="27"/>
                  </a:moveTo>
                  <a:cubicBezTo>
                    <a:pt x="42" y="27"/>
                    <a:pt x="40" y="27"/>
                    <a:pt x="39" y="27"/>
                  </a:cubicBezTo>
                  <a:cubicBezTo>
                    <a:pt x="21" y="25"/>
                    <a:pt x="9" y="18"/>
                    <a:pt x="1" y="5"/>
                  </a:cubicBezTo>
                  <a:cubicBezTo>
                    <a:pt x="0" y="4"/>
                    <a:pt x="1" y="3"/>
                    <a:pt x="1" y="2"/>
                  </a:cubicBezTo>
                  <a:cubicBezTo>
                    <a:pt x="2" y="2"/>
                    <a:pt x="4" y="2"/>
                    <a:pt x="4" y="3"/>
                  </a:cubicBezTo>
                  <a:cubicBezTo>
                    <a:pt x="11" y="15"/>
                    <a:pt x="23" y="22"/>
                    <a:pt x="39" y="23"/>
                  </a:cubicBezTo>
                  <a:cubicBezTo>
                    <a:pt x="47" y="24"/>
                    <a:pt x="53" y="22"/>
                    <a:pt x="60" y="17"/>
                  </a:cubicBezTo>
                  <a:cubicBezTo>
                    <a:pt x="60" y="17"/>
                    <a:pt x="60" y="17"/>
                    <a:pt x="60" y="17"/>
                  </a:cubicBezTo>
                  <a:cubicBezTo>
                    <a:pt x="63" y="15"/>
                    <a:pt x="65" y="13"/>
                    <a:pt x="67" y="10"/>
                  </a:cubicBezTo>
                  <a:cubicBezTo>
                    <a:pt x="68" y="10"/>
                    <a:pt x="68" y="8"/>
                    <a:pt x="69" y="6"/>
                  </a:cubicBezTo>
                  <a:cubicBezTo>
                    <a:pt x="70" y="3"/>
                    <a:pt x="70" y="1"/>
                    <a:pt x="72" y="1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4" y="1"/>
                    <a:pt x="75" y="2"/>
                    <a:pt x="74" y="3"/>
                  </a:cubicBezTo>
                  <a:cubicBezTo>
                    <a:pt x="74" y="4"/>
                    <a:pt x="74" y="4"/>
                    <a:pt x="74" y="4"/>
                  </a:cubicBezTo>
                  <a:cubicBezTo>
                    <a:pt x="73" y="5"/>
                    <a:pt x="73" y="6"/>
                    <a:pt x="72" y="8"/>
                  </a:cubicBezTo>
                  <a:cubicBezTo>
                    <a:pt x="72" y="9"/>
                    <a:pt x="71" y="11"/>
                    <a:pt x="70" y="12"/>
                  </a:cubicBezTo>
                  <a:cubicBezTo>
                    <a:pt x="68" y="16"/>
                    <a:pt x="65" y="18"/>
                    <a:pt x="63" y="20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56" y="25"/>
                    <a:pt x="50" y="27"/>
                    <a:pt x="43" y="2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5">
              <a:extLst>
                <a:ext uri="{FF2B5EF4-FFF2-40B4-BE49-F238E27FC236}">
                  <a16:creationId xmlns:a16="http://schemas.microsoft.com/office/drawing/2014/main" id="{F92D59C2-27EC-436E-BCEA-8D8F0F00D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0238" y="3563938"/>
              <a:ext cx="71438" cy="22225"/>
            </a:xfrm>
            <a:custGeom>
              <a:avLst/>
              <a:gdLst>
                <a:gd name="T0" fmla="*/ 3 w 17"/>
                <a:gd name="T1" fmla="*/ 5 h 5"/>
                <a:gd name="T2" fmla="*/ 1 w 17"/>
                <a:gd name="T3" fmla="*/ 4 h 5"/>
                <a:gd name="T4" fmla="*/ 2 w 17"/>
                <a:gd name="T5" fmla="*/ 2 h 5"/>
                <a:gd name="T6" fmla="*/ 4 w 17"/>
                <a:gd name="T7" fmla="*/ 1 h 5"/>
                <a:gd name="T8" fmla="*/ 15 w 17"/>
                <a:gd name="T9" fmla="*/ 0 h 5"/>
                <a:gd name="T10" fmla="*/ 15 w 17"/>
                <a:gd name="T11" fmla="*/ 0 h 5"/>
                <a:gd name="T12" fmla="*/ 17 w 17"/>
                <a:gd name="T13" fmla="*/ 1 h 5"/>
                <a:gd name="T14" fmla="*/ 15 w 17"/>
                <a:gd name="T15" fmla="*/ 3 h 5"/>
                <a:gd name="T16" fmla="*/ 5 w 17"/>
                <a:gd name="T17" fmla="*/ 5 h 5"/>
                <a:gd name="T18" fmla="*/ 3 w 17"/>
                <a:gd name="T19" fmla="*/ 5 h 5"/>
                <a:gd name="T20" fmla="*/ 3 w 17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5">
                  <a:moveTo>
                    <a:pt x="3" y="5"/>
                  </a:moveTo>
                  <a:cubicBezTo>
                    <a:pt x="2" y="5"/>
                    <a:pt x="1" y="5"/>
                    <a:pt x="1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8" y="0"/>
                    <a:pt x="11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7" y="0"/>
                    <a:pt x="17" y="1"/>
                  </a:cubicBezTo>
                  <a:cubicBezTo>
                    <a:pt x="17" y="3"/>
                    <a:pt x="16" y="3"/>
                    <a:pt x="15" y="3"/>
                  </a:cubicBezTo>
                  <a:cubicBezTo>
                    <a:pt x="11" y="3"/>
                    <a:pt x="8" y="4"/>
                    <a:pt x="5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006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89;p35">
            <a:extLst>
              <a:ext uri="{FF2B5EF4-FFF2-40B4-BE49-F238E27FC236}">
                <a16:creationId xmlns:a16="http://schemas.microsoft.com/office/drawing/2014/main" id="{CF7EF8D9-9AF8-4274-8206-A616DE723D43}"/>
              </a:ext>
            </a:extLst>
          </p:cNvPr>
          <p:cNvSpPr txBox="1"/>
          <p:nvPr/>
        </p:nvSpPr>
        <p:spPr>
          <a:xfrm>
            <a:off x="6136045" y="490789"/>
            <a:ext cx="4631293" cy="678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400" b="1" kern="0" dirty="0">
                <a:solidFill>
                  <a:srgbClr val="3F3F3F"/>
                </a:solidFill>
                <a:latin typeface="Bebas Neue" panose="020B0606020202050201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1600" kern="0" dirty="0">
              <a:solidFill>
                <a:srgbClr val="000000"/>
              </a:solidFill>
              <a:latin typeface="Bebas Neue" panose="020B0606020202050201" pitchFamily="34" charset="0"/>
              <a:cs typeface="Arial"/>
              <a:sym typeface="Arial"/>
            </a:endParaRPr>
          </a:p>
        </p:txBody>
      </p:sp>
      <p:sp>
        <p:nvSpPr>
          <p:cNvPr id="62" name="Google Shape;92;p35">
            <a:extLst>
              <a:ext uri="{FF2B5EF4-FFF2-40B4-BE49-F238E27FC236}">
                <a16:creationId xmlns:a16="http://schemas.microsoft.com/office/drawing/2014/main" id="{239269FD-394C-4E12-95DC-777DE6D7E1A2}"/>
              </a:ext>
            </a:extLst>
          </p:cNvPr>
          <p:cNvSpPr txBox="1"/>
          <p:nvPr/>
        </p:nvSpPr>
        <p:spPr>
          <a:xfrm>
            <a:off x="6136045" y="3307589"/>
            <a:ext cx="4949100" cy="1189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595959"/>
              </a:buClr>
              <a:buSzPts val="900"/>
              <a:buFont typeface="Inter"/>
              <a:buNone/>
            </a:pPr>
            <a:r>
              <a:rPr lang="en-US" sz="28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</a:t>
            </a:r>
            <a:r>
              <a:rPr lang="id" sz="28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orem ipsum dolor sit amet, consectetur</a:t>
            </a:r>
            <a:endParaRPr sz="2800" i="1" kern="0" dirty="0">
              <a:solidFill>
                <a:srgbClr val="595959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65" name="Google Shape;95;p35">
            <a:extLst>
              <a:ext uri="{FF2B5EF4-FFF2-40B4-BE49-F238E27FC236}">
                <a16:creationId xmlns:a16="http://schemas.microsoft.com/office/drawing/2014/main" id="{1F69D32C-73A6-4383-AD7B-A5F36FBDC27F}"/>
              </a:ext>
            </a:extLst>
          </p:cNvPr>
          <p:cNvSpPr txBox="1"/>
          <p:nvPr/>
        </p:nvSpPr>
        <p:spPr>
          <a:xfrm>
            <a:off x="6136045" y="2693673"/>
            <a:ext cx="2142155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BF5C06"/>
              </a:buClr>
              <a:buSzPts val="1400"/>
              <a:buFont typeface="Inter"/>
              <a:buNone/>
            </a:pPr>
            <a:r>
              <a:rPr lang="en-US" sz="4800" dirty="0" err="1">
                <a:solidFill>
                  <a:srgbClr val="FFDBB5"/>
                </a:solidFill>
                <a:latin typeface="Bebas Neue" panose="020B0606020202050201" pitchFamily="34" charset="0"/>
              </a:rPr>
              <a:t>Almeira</a:t>
            </a:r>
            <a:endParaRPr lang="en-US" sz="6000" b="1" kern="0" dirty="0">
              <a:solidFill>
                <a:srgbClr val="FFDBB5"/>
              </a:solidFill>
              <a:latin typeface="Bebas Neue" panose="020B0606020202050201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68" name="Google Shape;98;p35">
            <a:extLst>
              <a:ext uri="{FF2B5EF4-FFF2-40B4-BE49-F238E27FC236}">
                <a16:creationId xmlns:a16="http://schemas.microsoft.com/office/drawing/2014/main" id="{CB589B32-A6F2-4988-8B90-161B8BD07312}"/>
              </a:ext>
            </a:extLst>
          </p:cNvPr>
          <p:cNvSpPr txBox="1"/>
          <p:nvPr/>
        </p:nvSpPr>
        <p:spPr>
          <a:xfrm>
            <a:off x="6136045" y="1238545"/>
            <a:ext cx="4135828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 dirty="0">
                <a:solidFill>
                  <a:srgbClr val="7F7F7F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 dirty="0">
              <a:solidFill>
                <a:srgbClr val="7F7F7F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BDD9F7D-F1C4-4180-AA57-1D1466F1C174}"/>
              </a:ext>
            </a:extLst>
          </p:cNvPr>
          <p:cNvGrpSpPr/>
          <p:nvPr/>
        </p:nvGrpSpPr>
        <p:grpSpPr>
          <a:xfrm>
            <a:off x="6096000" y="4836429"/>
            <a:ext cx="1901340" cy="549204"/>
            <a:chOff x="5868860" y="4158931"/>
            <a:chExt cx="1901340" cy="549204"/>
          </a:xfrm>
        </p:grpSpPr>
        <p:sp>
          <p:nvSpPr>
            <p:cNvPr id="75" name="Google Shape;105;p35">
              <a:extLst>
                <a:ext uri="{FF2B5EF4-FFF2-40B4-BE49-F238E27FC236}">
                  <a16:creationId xmlns:a16="http://schemas.microsoft.com/office/drawing/2014/main" id="{20E459AE-13D6-4917-A941-0699F0641AF2}"/>
                </a:ext>
              </a:extLst>
            </p:cNvPr>
            <p:cNvSpPr/>
            <p:nvPr/>
          </p:nvSpPr>
          <p:spPr>
            <a:xfrm>
              <a:off x="5868860" y="4158931"/>
              <a:ext cx="1901340" cy="549204"/>
            </a:xfrm>
            <a:prstGeom prst="roundRect">
              <a:avLst>
                <a:gd name="adj" fmla="val 50000"/>
              </a:avLst>
            </a:prstGeom>
            <a:solidFill>
              <a:srgbClr val="FFDBB5"/>
            </a:solidFill>
            <a:ln>
              <a:noFill/>
            </a:ln>
            <a:effectLst>
              <a:outerShdw blurRad="426539" dist="212619" dir="3780000" algn="t" rotWithShape="0">
                <a:srgbClr val="000000">
                  <a:alpha val="3921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7" name="Google Shape;107;p35">
              <a:extLst>
                <a:ext uri="{FF2B5EF4-FFF2-40B4-BE49-F238E27FC236}">
                  <a16:creationId xmlns:a16="http://schemas.microsoft.com/office/drawing/2014/main" id="{DCEB2082-67CE-4908-B38E-2EC7BAD6E4E1}"/>
                </a:ext>
              </a:extLst>
            </p:cNvPr>
            <p:cNvSpPr/>
            <p:nvPr/>
          </p:nvSpPr>
          <p:spPr>
            <a:xfrm>
              <a:off x="6258541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8" name="Google Shape;108;p35">
              <a:extLst>
                <a:ext uri="{FF2B5EF4-FFF2-40B4-BE49-F238E27FC236}">
                  <a16:creationId xmlns:a16="http://schemas.microsoft.com/office/drawing/2014/main" id="{C6A4AAB6-2B17-408F-AEB7-361924676471}"/>
                </a:ext>
              </a:extLst>
            </p:cNvPr>
            <p:cNvSpPr/>
            <p:nvPr/>
          </p:nvSpPr>
          <p:spPr>
            <a:xfrm>
              <a:off x="6493797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9" name="Google Shape;109;p35">
              <a:extLst>
                <a:ext uri="{FF2B5EF4-FFF2-40B4-BE49-F238E27FC236}">
                  <a16:creationId xmlns:a16="http://schemas.microsoft.com/office/drawing/2014/main" id="{8FBD50B1-FE9E-467A-9E74-54D630D03E2E}"/>
                </a:ext>
              </a:extLst>
            </p:cNvPr>
            <p:cNvSpPr/>
            <p:nvPr/>
          </p:nvSpPr>
          <p:spPr>
            <a:xfrm>
              <a:off x="6729054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0" name="Google Shape;110;p35">
              <a:extLst>
                <a:ext uri="{FF2B5EF4-FFF2-40B4-BE49-F238E27FC236}">
                  <a16:creationId xmlns:a16="http://schemas.microsoft.com/office/drawing/2014/main" id="{5E692171-18C5-491A-AFD9-1F46A6AA7423}"/>
                </a:ext>
              </a:extLst>
            </p:cNvPr>
            <p:cNvSpPr/>
            <p:nvPr/>
          </p:nvSpPr>
          <p:spPr>
            <a:xfrm>
              <a:off x="6964310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1" name="Google Shape;111;p35">
              <a:extLst>
                <a:ext uri="{FF2B5EF4-FFF2-40B4-BE49-F238E27FC236}">
                  <a16:creationId xmlns:a16="http://schemas.microsoft.com/office/drawing/2014/main" id="{E02827F3-8E93-443E-A0F9-A32459D8251A}"/>
                </a:ext>
              </a:extLst>
            </p:cNvPr>
            <p:cNvSpPr/>
            <p:nvPr/>
          </p:nvSpPr>
          <p:spPr>
            <a:xfrm>
              <a:off x="7199566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97" name="Google Shape;127;p35">
            <a:extLst>
              <a:ext uri="{FF2B5EF4-FFF2-40B4-BE49-F238E27FC236}">
                <a16:creationId xmlns:a16="http://schemas.microsoft.com/office/drawing/2014/main" id="{EF705661-2356-4940-B1E5-B9A04708F5E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482105" y="1212089"/>
            <a:ext cx="4572000" cy="4572000"/>
          </a:xfrm>
          <a:prstGeom prst="ellipse">
            <a:avLst/>
          </a:prstGeom>
          <a:noFill/>
          <a:ln>
            <a:solidFill>
              <a:srgbClr val="FFDBB5"/>
            </a:solidFill>
          </a:ln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F4452656-C9C1-42A5-A997-BB07ACEAC31D}"/>
              </a:ext>
            </a:extLst>
          </p:cNvPr>
          <p:cNvGrpSpPr/>
          <p:nvPr/>
        </p:nvGrpSpPr>
        <p:grpSpPr>
          <a:xfrm>
            <a:off x="1259345" y="1989498"/>
            <a:ext cx="2848198" cy="3118104"/>
            <a:chOff x="5897563" y="2446338"/>
            <a:chExt cx="1030288" cy="1284288"/>
          </a:xfrm>
        </p:grpSpPr>
        <p:sp>
          <p:nvSpPr>
            <p:cNvPr id="15" name="Freeform 158">
              <a:extLst>
                <a:ext uri="{FF2B5EF4-FFF2-40B4-BE49-F238E27FC236}">
                  <a16:creationId xmlns:a16="http://schemas.microsoft.com/office/drawing/2014/main" id="{70945DC7-9EC6-48BF-809A-B8E3B425A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888" y="3076576"/>
              <a:ext cx="893763" cy="555625"/>
            </a:xfrm>
            <a:custGeom>
              <a:avLst/>
              <a:gdLst>
                <a:gd name="T0" fmla="*/ 211 w 211"/>
                <a:gd name="T1" fmla="*/ 0 h 131"/>
                <a:gd name="T2" fmla="*/ 209 w 211"/>
                <a:gd name="T3" fmla="*/ 64 h 131"/>
                <a:gd name="T4" fmla="*/ 210 w 211"/>
                <a:gd name="T5" fmla="*/ 96 h 131"/>
                <a:gd name="T6" fmla="*/ 210 w 211"/>
                <a:gd name="T7" fmla="*/ 112 h 131"/>
                <a:gd name="T8" fmla="*/ 210 w 211"/>
                <a:gd name="T9" fmla="*/ 127 h 131"/>
                <a:gd name="T10" fmla="*/ 185 w 211"/>
                <a:gd name="T11" fmla="*/ 128 h 131"/>
                <a:gd name="T12" fmla="*/ 174 w 211"/>
                <a:gd name="T13" fmla="*/ 131 h 131"/>
                <a:gd name="T14" fmla="*/ 160 w 211"/>
                <a:gd name="T15" fmla="*/ 128 h 131"/>
                <a:gd name="T16" fmla="*/ 133 w 211"/>
                <a:gd name="T17" fmla="*/ 128 h 131"/>
                <a:gd name="T18" fmla="*/ 107 w 211"/>
                <a:gd name="T19" fmla="*/ 124 h 131"/>
                <a:gd name="T20" fmla="*/ 56 w 211"/>
                <a:gd name="T21" fmla="*/ 126 h 131"/>
                <a:gd name="T22" fmla="*/ 5 w 211"/>
                <a:gd name="T23" fmla="*/ 124 h 131"/>
                <a:gd name="T24" fmla="*/ 8 w 211"/>
                <a:gd name="T25" fmla="*/ 95 h 131"/>
                <a:gd name="T26" fmla="*/ 8 w 211"/>
                <a:gd name="T27" fmla="*/ 63 h 131"/>
                <a:gd name="T28" fmla="*/ 5 w 211"/>
                <a:gd name="T29" fmla="*/ 34 h 131"/>
                <a:gd name="T30" fmla="*/ 4 w 211"/>
                <a:gd name="T31" fmla="*/ 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1" h="131">
                  <a:moveTo>
                    <a:pt x="211" y="0"/>
                  </a:moveTo>
                  <a:cubicBezTo>
                    <a:pt x="211" y="22"/>
                    <a:pt x="209" y="43"/>
                    <a:pt x="209" y="64"/>
                  </a:cubicBezTo>
                  <a:cubicBezTo>
                    <a:pt x="209" y="75"/>
                    <a:pt x="210" y="85"/>
                    <a:pt x="210" y="96"/>
                  </a:cubicBezTo>
                  <a:cubicBezTo>
                    <a:pt x="210" y="101"/>
                    <a:pt x="211" y="107"/>
                    <a:pt x="210" y="112"/>
                  </a:cubicBezTo>
                  <a:cubicBezTo>
                    <a:pt x="210" y="117"/>
                    <a:pt x="211" y="122"/>
                    <a:pt x="210" y="127"/>
                  </a:cubicBezTo>
                  <a:cubicBezTo>
                    <a:pt x="203" y="131"/>
                    <a:pt x="193" y="127"/>
                    <a:pt x="185" y="128"/>
                  </a:cubicBezTo>
                  <a:cubicBezTo>
                    <a:pt x="181" y="129"/>
                    <a:pt x="179" y="131"/>
                    <a:pt x="174" y="131"/>
                  </a:cubicBezTo>
                  <a:cubicBezTo>
                    <a:pt x="169" y="131"/>
                    <a:pt x="165" y="129"/>
                    <a:pt x="160" y="128"/>
                  </a:cubicBezTo>
                  <a:cubicBezTo>
                    <a:pt x="151" y="128"/>
                    <a:pt x="142" y="129"/>
                    <a:pt x="133" y="128"/>
                  </a:cubicBezTo>
                  <a:cubicBezTo>
                    <a:pt x="125" y="128"/>
                    <a:pt x="116" y="125"/>
                    <a:pt x="107" y="124"/>
                  </a:cubicBezTo>
                  <a:cubicBezTo>
                    <a:pt x="90" y="123"/>
                    <a:pt x="73" y="128"/>
                    <a:pt x="56" y="126"/>
                  </a:cubicBezTo>
                  <a:cubicBezTo>
                    <a:pt x="39" y="125"/>
                    <a:pt x="22" y="126"/>
                    <a:pt x="5" y="124"/>
                  </a:cubicBezTo>
                  <a:cubicBezTo>
                    <a:pt x="8" y="116"/>
                    <a:pt x="7" y="104"/>
                    <a:pt x="8" y="95"/>
                  </a:cubicBezTo>
                  <a:cubicBezTo>
                    <a:pt x="9" y="85"/>
                    <a:pt x="9" y="73"/>
                    <a:pt x="8" y="63"/>
                  </a:cubicBezTo>
                  <a:cubicBezTo>
                    <a:pt x="7" y="53"/>
                    <a:pt x="6" y="43"/>
                    <a:pt x="5" y="34"/>
                  </a:cubicBezTo>
                  <a:cubicBezTo>
                    <a:pt x="4" y="27"/>
                    <a:pt x="0" y="9"/>
                    <a:pt x="4" y="4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9">
              <a:extLst>
                <a:ext uri="{FF2B5EF4-FFF2-40B4-BE49-F238E27FC236}">
                  <a16:creationId xmlns:a16="http://schemas.microsoft.com/office/drawing/2014/main" id="{E2D83EE1-4BB1-4CC2-87E3-98D1F0459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2326" y="2960688"/>
              <a:ext cx="160338" cy="323850"/>
            </a:xfrm>
            <a:custGeom>
              <a:avLst/>
              <a:gdLst>
                <a:gd name="T0" fmla="*/ 32 w 38"/>
                <a:gd name="T1" fmla="*/ 22 h 76"/>
                <a:gd name="T2" fmla="*/ 11 w 38"/>
                <a:gd name="T3" fmla="*/ 63 h 76"/>
                <a:gd name="T4" fmla="*/ 38 w 38"/>
                <a:gd name="T5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76">
                  <a:moveTo>
                    <a:pt x="32" y="22"/>
                  </a:moveTo>
                  <a:cubicBezTo>
                    <a:pt x="8" y="0"/>
                    <a:pt x="0" y="47"/>
                    <a:pt x="11" y="63"/>
                  </a:cubicBezTo>
                  <a:cubicBezTo>
                    <a:pt x="19" y="76"/>
                    <a:pt x="36" y="76"/>
                    <a:pt x="38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0">
              <a:extLst>
                <a:ext uri="{FF2B5EF4-FFF2-40B4-BE49-F238E27FC236}">
                  <a16:creationId xmlns:a16="http://schemas.microsoft.com/office/drawing/2014/main" id="{8B624FC9-BC30-4F12-B453-4B5527F47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0263" y="3008313"/>
              <a:ext cx="161925" cy="266700"/>
            </a:xfrm>
            <a:custGeom>
              <a:avLst/>
              <a:gdLst>
                <a:gd name="T0" fmla="*/ 23 w 38"/>
                <a:gd name="T1" fmla="*/ 63 h 63"/>
                <a:gd name="T2" fmla="*/ 7 w 38"/>
                <a:gd name="T3" fmla="*/ 53 h 63"/>
                <a:gd name="T4" fmla="*/ 11 w 38"/>
                <a:gd name="T5" fmla="*/ 6 h 63"/>
                <a:gd name="T6" fmla="*/ 31 w 38"/>
                <a:gd name="T7" fmla="*/ 10 h 63"/>
                <a:gd name="T8" fmla="*/ 29 w 38"/>
                <a:gd name="T9" fmla="*/ 13 h 63"/>
                <a:gd name="T10" fmla="*/ 13 w 38"/>
                <a:gd name="T11" fmla="*/ 9 h 63"/>
                <a:gd name="T12" fmla="*/ 10 w 38"/>
                <a:gd name="T13" fmla="*/ 51 h 63"/>
                <a:gd name="T14" fmla="*/ 26 w 38"/>
                <a:gd name="T15" fmla="*/ 59 h 63"/>
                <a:gd name="T16" fmla="*/ 34 w 38"/>
                <a:gd name="T17" fmla="*/ 46 h 63"/>
                <a:gd name="T18" fmla="*/ 38 w 38"/>
                <a:gd name="T19" fmla="*/ 47 h 63"/>
                <a:gd name="T20" fmla="*/ 27 w 38"/>
                <a:gd name="T21" fmla="*/ 63 h 63"/>
                <a:gd name="T22" fmla="*/ 23 w 38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63">
                  <a:moveTo>
                    <a:pt x="23" y="63"/>
                  </a:moveTo>
                  <a:cubicBezTo>
                    <a:pt x="17" y="63"/>
                    <a:pt x="11" y="59"/>
                    <a:pt x="7" y="53"/>
                  </a:cubicBezTo>
                  <a:cubicBezTo>
                    <a:pt x="0" y="42"/>
                    <a:pt x="1" y="15"/>
                    <a:pt x="11" y="6"/>
                  </a:cubicBezTo>
                  <a:cubicBezTo>
                    <a:pt x="14" y="4"/>
                    <a:pt x="21" y="0"/>
                    <a:pt x="31" y="10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3" y="7"/>
                    <a:pt x="17" y="6"/>
                    <a:pt x="13" y="9"/>
                  </a:cubicBezTo>
                  <a:cubicBezTo>
                    <a:pt x="5" y="16"/>
                    <a:pt x="4" y="41"/>
                    <a:pt x="10" y="51"/>
                  </a:cubicBezTo>
                  <a:cubicBezTo>
                    <a:pt x="14" y="57"/>
                    <a:pt x="21" y="60"/>
                    <a:pt x="26" y="59"/>
                  </a:cubicBezTo>
                  <a:cubicBezTo>
                    <a:pt x="30" y="58"/>
                    <a:pt x="33" y="53"/>
                    <a:pt x="34" y="46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37" y="55"/>
                    <a:pt x="33" y="61"/>
                    <a:pt x="27" y="63"/>
                  </a:cubicBezTo>
                  <a:cubicBezTo>
                    <a:pt x="26" y="63"/>
                    <a:pt x="24" y="63"/>
                    <a:pt x="23" y="6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1">
              <a:extLst>
                <a:ext uri="{FF2B5EF4-FFF2-40B4-BE49-F238E27FC236}">
                  <a16:creationId xmlns:a16="http://schemas.microsoft.com/office/drawing/2014/main" id="{29657FE7-DAFF-41D3-871D-33C68F2DF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5926" y="2960688"/>
              <a:ext cx="161925" cy="323850"/>
            </a:xfrm>
            <a:custGeom>
              <a:avLst/>
              <a:gdLst>
                <a:gd name="T0" fmla="*/ 6 w 38"/>
                <a:gd name="T1" fmla="*/ 22 h 76"/>
                <a:gd name="T2" fmla="*/ 27 w 38"/>
                <a:gd name="T3" fmla="*/ 63 h 76"/>
                <a:gd name="T4" fmla="*/ 0 w 38"/>
                <a:gd name="T5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76">
                  <a:moveTo>
                    <a:pt x="6" y="22"/>
                  </a:moveTo>
                  <a:cubicBezTo>
                    <a:pt x="30" y="0"/>
                    <a:pt x="38" y="47"/>
                    <a:pt x="27" y="63"/>
                  </a:cubicBezTo>
                  <a:cubicBezTo>
                    <a:pt x="19" y="76"/>
                    <a:pt x="2" y="76"/>
                    <a:pt x="0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2">
              <a:extLst>
                <a:ext uri="{FF2B5EF4-FFF2-40B4-BE49-F238E27FC236}">
                  <a16:creationId xmlns:a16="http://schemas.microsoft.com/office/drawing/2014/main" id="{9E646C0B-B56F-43F1-81C6-7CFC1EA7C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2751" y="3008313"/>
              <a:ext cx="155575" cy="266700"/>
            </a:xfrm>
            <a:custGeom>
              <a:avLst/>
              <a:gdLst>
                <a:gd name="T0" fmla="*/ 14 w 37"/>
                <a:gd name="T1" fmla="*/ 63 h 63"/>
                <a:gd name="T2" fmla="*/ 10 w 37"/>
                <a:gd name="T3" fmla="*/ 63 h 63"/>
                <a:gd name="T4" fmla="*/ 0 w 37"/>
                <a:gd name="T5" fmla="*/ 47 h 63"/>
                <a:gd name="T6" fmla="*/ 3 w 37"/>
                <a:gd name="T7" fmla="*/ 46 h 63"/>
                <a:gd name="T8" fmla="*/ 11 w 37"/>
                <a:gd name="T9" fmla="*/ 59 h 63"/>
                <a:gd name="T10" fmla="*/ 27 w 37"/>
                <a:gd name="T11" fmla="*/ 51 h 63"/>
                <a:gd name="T12" fmla="*/ 24 w 37"/>
                <a:gd name="T13" fmla="*/ 9 h 63"/>
                <a:gd name="T14" fmla="*/ 8 w 37"/>
                <a:gd name="T15" fmla="*/ 13 h 63"/>
                <a:gd name="T16" fmla="*/ 6 w 37"/>
                <a:gd name="T17" fmla="*/ 10 h 63"/>
                <a:gd name="T18" fmla="*/ 26 w 37"/>
                <a:gd name="T19" fmla="*/ 6 h 63"/>
                <a:gd name="T20" fmla="*/ 30 w 37"/>
                <a:gd name="T21" fmla="*/ 53 h 63"/>
                <a:gd name="T22" fmla="*/ 14 w 37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63">
                  <a:moveTo>
                    <a:pt x="14" y="63"/>
                  </a:moveTo>
                  <a:cubicBezTo>
                    <a:pt x="13" y="63"/>
                    <a:pt x="12" y="63"/>
                    <a:pt x="10" y="63"/>
                  </a:cubicBezTo>
                  <a:cubicBezTo>
                    <a:pt x="4" y="61"/>
                    <a:pt x="0" y="55"/>
                    <a:pt x="0" y="47"/>
                  </a:cubicBezTo>
                  <a:cubicBezTo>
                    <a:pt x="3" y="46"/>
                    <a:pt x="3" y="46"/>
                    <a:pt x="3" y="46"/>
                  </a:cubicBezTo>
                  <a:cubicBezTo>
                    <a:pt x="4" y="53"/>
                    <a:pt x="7" y="58"/>
                    <a:pt x="11" y="59"/>
                  </a:cubicBezTo>
                  <a:cubicBezTo>
                    <a:pt x="17" y="60"/>
                    <a:pt x="23" y="57"/>
                    <a:pt x="27" y="51"/>
                  </a:cubicBezTo>
                  <a:cubicBezTo>
                    <a:pt x="33" y="41"/>
                    <a:pt x="32" y="16"/>
                    <a:pt x="24" y="9"/>
                  </a:cubicBezTo>
                  <a:cubicBezTo>
                    <a:pt x="20" y="6"/>
                    <a:pt x="15" y="7"/>
                    <a:pt x="8" y="13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16" y="0"/>
                    <a:pt x="23" y="4"/>
                    <a:pt x="26" y="6"/>
                  </a:cubicBezTo>
                  <a:cubicBezTo>
                    <a:pt x="36" y="15"/>
                    <a:pt x="37" y="42"/>
                    <a:pt x="30" y="53"/>
                  </a:cubicBezTo>
                  <a:cubicBezTo>
                    <a:pt x="26" y="59"/>
                    <a:pt x="20" y="63"/>
                    <a:pt x="14" y="6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3">
              <a:extLst>
                <a:ext uri="{FF2B5EF4-FFF2-40B4-BE49-F238E27FC236}">
                  <a16:creationId xmlns:a16="http://schemas.microsoft.com/office/drawing/2014/main" id="{CD8EBE2E-BB4A-426B-922C-FC8A06BC0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7563" y="2446338"/>
              <a:ext cx="969963" cy="1284288"/>
            </a:xfrm>
            <a:custGeom>
              <a:avLst/>
              <a:gdLst>
                <a:gd name="T0" fmla="*/ 216 w 229"/>
                <a:gd name="T1" fmla="*/ 190 h 302"/>
                <a:gd name="T2" fmla="*/ 208 w 229"/>
                <a:gd name="T3" fmla="*/ 39 h 302"/>
                <a:gd name="T4" fmla="*/ 86 w 229"/>
                <a:gd name="T5" fmla="*/ 9 h 302"/>
                <a:gd name="T6" fmla="*/ 51 w 229"/>
                <a:gd name="T7" fmla="*/ 241 h 302"/>
                <a:gd name="T8" fmla="*/ 153 w 229"/>
                <a:gd name="T9" fmla="*/ 288 h 302"/>
                <a:gd name="T10" fmla="*/ 216 w 229"/>
                <a:gd name="T11" fmla="*/ 19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9" h="302">
                  <a:moveTo>
                    <a:pt x="216" y="190"/>
                  </a:moveTo>
                  <a:cubicBezTo>
                    <a:pt x="220" y="147"/>
                    <a:pt x="229" y="78"/>
                    <a:pt x="208" y="39"/>
                  </a:cubicBezTo>
                  <a:cubicBezTo>
                    <a:pt x="189" y="3"/>
                    <a:pt x="124" y="0"/>
                    <a:pt x="86" y="9"/>
                  </a:cubicBezTo>
                  <a:cubicBezTo>
                    <a:pt x="0" y="29"/>
                    <a:pt x="16" y="190"/>
                    <a:pt x="51" y="241"/>
                  </a:cubicBezTo>
                  <a:cubicBezTo>
                    <a:pt x="72" y="274"/>
                    <a:pt x="109" y="302"/>
                    <a:pt x="153" y="288"/>
                  </a:cubicBezTo>
                  <a:cubicBezTo>
                    <a:pt x="188" y="276"/>
                    <a:pt x="213" y="222"/>
                    <a:pt x="216" y="1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64">
              <a:extLst>
                <a:ext uri="{FF2B5EF4-FFF2-40B4-BE49-F238E27FC236}">
                  <a16:creationId xmlns:a16="http://schemas.microsoft.com/office/drawing/2014/main" id="{71152F87-309F-48BD-8799-3573A53F48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0426" y="2455863"/>
              <a:ext cx="927100" cy="1236663"/>
            </a:xfrm>
            <a:custGeom>
              <a:avLst/>
              <a:gdLst>
                <a:gd name="T0" fmla="*/ 119 w 219"/>
                <a:gd name="T1" fmla="*/ 291 h 291"/>
                <a:gd name="T2" fmla="*/ 119 w 219"/>
                <a:gd name="T3" fmla="*/ 291 h 291"/>
                <a:gd name="T4" fmla="*/ 39 w 219"/>
                <a:gd name="T5" fmla="*/ 240 h 291"/>
                <a:gd name="T6" fmla="*/ 22 w 219"/>
                <a:gd name="T7" fmla="*/ 55 h 291"/>
                <a:gd name="T8" fmla="*/ 76 w 219"/>
                <a:gd name="T9" fmla="*/ 5 h 291"/>
                <a:gd name="T10" fmla="*/ 115 w 219"/>
                <a:gd name="T11" fmla="*/ 0 h 291"/>
                <a:gd name="T12" fmla="*/ 200 w 219"/>
                <a:gd name="T13" fmla="*/ 36 h 291"/>
                <a:gd name="T14" fmla="*/ 209 w 219"/>
                <a:gd name="T15" fmla="*/ 176 h 291"/>
                <a:gd name="T16" fmla="*/ 208 w 219"/>
                <a:gd name="T17" fmla="*/ 188 h 291"/>
                <a:gd name="T18" fmla="*/ 144 w 219"/>
                <a:gd name="T19" fmla="*/ 287 h 291"/>
                <a:gd name="T20" fmla="*/ 119 w 219"/>
                <a:gd name="T21" fmla="*/ 291 h 291"/>
                <a:gd name="T22" fmla="*/ 115 w 219"/>
                <a:gd name="T23" fmla="*/ 4 h 291"/>
                <a:gd name="T24" fmla="*/ 77 w 219"/>
                <a:gd name="T25" fmla="*/ 8 h 291"/>
                <a:gd name="T26" fmla="*/ 26 w 219"/>
                <a:gd name="T27" fmla="*/ 57 h 291"/>
                <a:gd name="T28" fmla="*/ 42 w 219"/>
                <a:gd name="T29" fmla="*/ 238 h 291"/>
                <a:gd name="T30" fmla="*/ 119 w 219"/>
                <a:gd name="T31" fmla="*/ 288 h 291"/>
                <a:gd name="T32" fmla="*/ 119 w 219"/>
                <a:gd name="T33" fmla="*/ 288 h 291"/>
                <a:gd name="T34" fmla="*/ 142 w 219"/>
                <a:gd name="T35" fmla="*/ 284 h 291"/>
                <a:gd name="T36" fmla="*/ 204 w 219"/>
                <a:gd name="T37" fmla="*/ 188 h 291"/>
                <a:gd name="T38" fmla="*/ 205 w 219"/>
                <a:gd name="T39" fmla="*/ 176 h 291"/>
                <a:gd name="T40" fmla="*/ 196 w 219"/>
                <a:gd name="T41" fmla="*/ 38 h 291"/>
                <a:gd name="T42" fmla="*/ 115 w 219"/>
                <a:gd name="T43" fmla="*/ 4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291">
                  <a:moveTo>
                    <a:pt x="119" y="291"/>
                  </a:moveTo>
                  <a:cubicBezTo>
                    <a:pt x="119" y="291"/>
                    <a:pt x="119" y="291"/>
                    <a:pt x="119" y="291"/>
                  </a:cubicBezTo>
                  <a:cubicBezTo>
                    <a:pt x="90" y="291"/>
                    <a:pt x="61" y="273"/>
                    <a:pt x="39" y="240"/>
                  </a:cubicBezTo>
                  <a:cubicBezTo>
                    <a:pt x="13" y="202"/>
                    <a:pt x="0" y="111"/>
                    <a:pt x="22" y="55"/>
                  </a:cubicBezTo>
                  <a:cubicBezTo>
                    <a:pt x="33" y="28"/>
                    <a:pt x="51" y="10"/>
                    <a:pt x="76" y="5"/>
                  </a:cubicBezTo>
                  <a:cubicBezTo>
                    <a:pt x="88" y="2"/>
                    <a:pt x="102" y="0"/>
                    <a:pt x="115" y="0"/>
                  </a:cubicBezTo>
                  <a:cubicBezTo>
                    <a:pt x="135" y="0"/>
                    <a:pt x="183" y="4"/>
                    <a:pt x="200" y="36"/>
                  </a:cubicBezTo>
                  <a:cubicBezTo>
                    <a:pt x="219" y="72"/>
                    <a:pt x="213" y="132"/>
                    <a:pt x="209" y="176"/>
                  </a:cubicBezTo>
                  <a:cubicBezTo>
                    <a:pt x="209" y="180"/>
                    <a:pt x="208" y="184"/>
                    <a:pt x="208" y="188"/>
                  </a:cubicBezTo>
                  <a:cubicBezTo>
                    <a:pt x="205" y="221"/>
                    <a:pt x="179" y="275"/>
                    <a:pt x="144" y="287"/>
                  </a:cubicBezTo>
                  <a:cubicBezTo>
                    <a:pt x="135" y="290"/>
                    <a:pt x="127" y="291"/>
                    <a:pt x="119" y="291"/>
                  </a:cubicBezTo>
                  <a:close/>
                  <a:moveTo>
                    <a:pt x="115" y="4"/>
                  </a:moveTo>
                  <a:cubicBezTo>
                    <a:pt x="102" y="4"/>
                    <a:pt x="88" y="6"/>
                    <a:pt x="77" y="8"/>
                  </a:cubicBezTo>
                  <a:cubicBezTo>
                    <a:pt x="53" y="14"/>
                    <a:pt x="36" y="30"/>
                    <a:pt x="26" y="57"/>
                  </a:cubicBezTo>
                  <a:cubicBezTo>
                    <a:pt x="4" y="112"/>
                    <a:pt x="17" y="201"/>
                    <a:pt x="42" y="238"/>
                  </a:cubicBezTo>
                  <a:cubicBezTo>
                    <a:pt x="63" y="270"/>
                    <a:pt x="91" y="288"/>
                    <a:pt x="119" y="288"/>
                  </a:cubicBezTo>
                  <a:cubicBezTo>
                    <a:pt x="119" y="288"/>
                    <a:pt x="119" y="288"/>
                    <a:pt x="119" y="288"/>
                  </a:cubicBezTo>
                  <a:cubicBezTo>
                    <a:pt x="127" y="288"/>
                    <a:pt x="135" y="286"/>
                    <a:pt x="142" y="284"/>
                  </a:cubicBezTo>
                  <a:cubicBezTo>
                    <a:pt x="176" y="273"/>
                    <a:pt x="202" y="219"/>
                    <a:pt x="204" y="188"/>
                  </a:cubicBezTo>
                  <a:cubicBezTo>
                    <a:pt x="205" y="184"/>
                    <a:pt x="205" y="180"/>
                    <a:pt x="205" y="176"/>
                  </a:cubicBezTo>
                  <a:cubicBezTo>
                    <a:pt x="209" y="132"/>
                    <a:pt x="215" y="73"/>
                    <a:pt x="196" y="38"/>
                  </a:cubicBezTo>
                  <a:cubicBezTo>
                    <a:pt x="181" y="7"/>
                    <a:pt x="134" y="4"/>
                    <a:pt x="115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165">
              <a:extLst>
                <a:ext uri="{FF2B5EF4-FFF2-40B4-BE49-F238E27FC236}">
                  <a16:creationId xmlns:a16="http://schemas.microsoft.com/office/drawing/2014/main" id="{F002AFA3-14AD-48CE-ACE2-578444A25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5063" y="3097213"/>
              <a:ext cx="63500" cy="635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166">
              <a:extLst>
                <a:ext uri="{FF2B5EF4-FFF2-40B4-BE49-F238E27FC236}">
                  <a16:creationId xmlns:a16="http://schemas.microsoft.com/office/drawing/2014/main" id="{0C08CD62-9E51-47CC-9C3A-2B86D4F1C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0026" y="3097213"/>
              <a:ext cx="63500" cy="635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7">
              <a:extLst>
                <a:ext uri="{FF2B5EF4-FFF2-40B4-BE49-F238E27FC236}">
                  <a16:creationId xmlns:a16="http://schemas.microsoft.com/office/drawing/2014/main" id="{4AB5F341-7F97-402E-9001-B4107826A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6826" y="3292476"/>
              <a:ext cx="106363" cy="38100"/>
            </a:xfrm>
            <a:custGeom>
              <a:avLst/>
              <a:gdLst>
                <a:gd name="T0" fmla="*/ 16 w 25"/>
                <a:gd name="T1" fmla="*/ 9 h 9"/>
                <a:gd name="T2" fmla="*/ 1 w 25"/>
                <a:gd name="T3" fmla="*/ 4 h 9"/>
                <a:gd name="T4" fmla="*/ 1 w 25"/>
                <a:gd name="T5" fmla="*/ 1 h 9"/>
                <a:gd name="T6" fmla="*/ 4 w 25"/>
                <a:gd name="T7" fmla="*/ 1 h 9"/>
                <a:gd name="T8" fmla="*/ 18 w 25"/>
                <a:gd name="T9" fmla="*/ 5 h 9"/>
                <a:gd name="T10" fmla="*/ 21 w 25"/>
                <a:gd name="T11" fmla="*/ 2 h 9"/>
                <a:gd name="T12" fmla="*/ 24 w 25"/>
                <a:gd name="T13" fmla="*/ 1 h 9"/>
                <a:gd name="T14" fmla="*/ 25 w 25"/>
                <a:gd name="T15" fmla="*/ 3 h 9"/>
                <a:gd name="T16" fmla="*/ 19 w 25"/>
                <a:gd name="T17" fmla="*/ 9 h 9"/>
                <a:gd name="T18" fmla="*/ 16 w 25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9">
                  <a:moveTo>
                    <a:pt x="16" y="9"/>
                  </a:moveTo>
                  <a:cubicBezTo>
                    <a:pt x="10" y="9"/>
                    <a:pt x="4" y="7"/>
                    <a:pt x="1" y="4"/>
                  </a:cubicBezTo>
                  <a:cubicBezTo>
                    <a:pt x="1" y="3"/>
                    <a:pt x="0" y="2"/>
                    <a:pt x="1" y="1"/>
                  </a:cubicBezTo>
                  <a:cubicBezTo>
                    <a:pt x="2" y="1"/>
                    <a:pt x="3" y="0"/>
                    <a:pt x="4" y="1"/>
                  </a:cubicBezTo>
                  <a:cubicBezTo>
                    <a:pt x="7" y="4"/>
                    <a:pt x="14" y="6"/>
                    <a:pt x="18" y="5"/>
                  </a:cubicBezTo>
                  <a:cubicBezTo>
                    <a:pt x="20" y="5"/>
                    <a:pt x="21" y="4"/>
                    <a:pt x="21" y="2"/>
                  </a:cubicBezTo>
                  <a:cubicBezTo>
                    <a:pt x="22" y="1"/>
                    <a:pt x="23" y="1"/>
                    <a:pt x="24" y="1"/>
                  </a:cubicBezTo>
                  <a:cubicBezTo>
                    <a:pt x="25" y="1"/>
                    <a:pt x="25" y="2"/>
                    <a:pt x="25" y="3"/>
                  </a:cubicBezTo>
                  <a:cubicBezTo>
                    <a:pt x="24" y="6"/>
                    <a:pt x="22" y="8"/>
                    <a:pt x="19" y="9"/>
                  </a:cubicBezTo>
                  <a:cubicBezTo>
                    <a:pt x="18" y="9"/>
                    <a:pt x="17" y="9"/>
                    <a:pt x="16" y="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8">
              <a:extLst>
                <a:ext uri="{FF2B5EF4-FFF2-40B4-BE49-F238E27FC236}">
                  <a16:creationId xmlns:a16="http://schemas.microsoft.com/office/drawing/2014/main" id="{BA482E51-2A52-4F90-97C4-011A7E076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1063" y="2446338"/>
              <a:ext cx="898525" cy="757238"/>
            </a:xfrm>
            <a:custGeom>
              <a:avLst/>
              <a:gdLst>
                <a:gd name="T0" fmla="*/ 193 w 212"/>
                <a:gd name="T1" fmla="*/ 39 h 178"/>
                <a:gd name="T2" fmla="*/ 71 w 212"/>
                <a:gd name="T3" fmla="*/ 9 h 178"/>
                <a:gd name="T4" fmla="*/ 13 w 212"/>
                <a:gd name="T5" fmla="*/ 178 h 178"/>
                <a:gd name="T6" fmla="*/ 14 w 212"/>
                <a:gd name="T7" fmla="*/ 178 h 178"/>
                <a:gd name="T8" fmla="*/ 19 w 212"/>
                <a:gd name="T9" fmla="*/ 164 h 178"/>
                <a:gd name="T10" fmla="*/ 23 w 212"/>
                <a:gd name="T11" fmla="*/ 149 h 178"/>
                <a:gd name="T12" fmla="*/ 27 w 212"/>
                <a:gd name="T13" fmla="*/ 116 h 178"/>
                <a:gd name="T14" fmla="*/ 38 w 212"/>
                <a:gd name="T15" fmla="*/ 110 h 178"/>
                <a:gd name="T16" fmla="*/ 54 w 212"/>
                <a:gd name="T17" fmla="*/ 109 h 178"/>
                <a:gd name="T18" fmla="*/ 69 w 212"/>
                <a:gd name="T19" fmla="*/ 111 h 178"/>
                <a:gd name="T20" fmla="*/ 74 w 212"/>
                <a:gd name="T21" fmla="*/ 111 h 178"/>
                <a:gd name="T22" fmla="*/ 75 w 212"/>
                <a:gd name="T23" fmla="*/ 99 h 178"/>
                <a:gd name="T24" fmla="*/ 75 w 212"/>
                <a:gd name="T25" fmla="*/ 78 h 178"/>
                <a:gd name="T26" fmla="*/ 77 w 212"/>
                <a:gd name="T27" fmla="*/ 84 h 178"/>
                <a:gd name="T28" fmla="*/ 79 w 212"/>
                <a:gd name="T29" fmla="*/ 91 h 178"/>
                <a:gd name="T30" fmla="*/ 81 w 212"/>
                <a:gd name="T31" fmla="*/ 99 h 178"/>
                <a:gd name="T32" fmla="*/ 83 w 212"/>
                <a:gd name="T33" fmla="*/ 106 h 178"/>
                <a:gd name="T34" fmla="*/ 85 w 212"/>
                <a:gd name="T35" fmla="*/ 96 h 178"/>
                <a:gd name="T36" fmla="*/ 87 w 212"/>
                <a:gd name="T37" fmla="*/ 86 h 178"/>
                <a:gd name="T38" fmla="*/ 87 w 212"/>
                <a:gd name="T39" fmla="*/ 84 h 178"/>
                <a:gd name="T40" fmla="*/ 87 w 212"/>
                <a:gd name="T41" fmla="*/ 86 h 178"/>
                <a:gd name="T42" fmla="*/ 87 w 212"/>
                <a:gd name="T43" fmla="*/ 91 h 178"/>
                <a:gd name="T44" fmla="*/ 88 w 212"/>
                <a:gd name="T45" fmla="*/ 98 h 178"/>
                <a:gd name="T46" fmla="*/ 90 w 212"/>
                <a:gd name="T47" fmla="*/ 106 h 178"/>
                <a:gd name="T48" fmla="*/ 91 w 212"/>
                <a:gd name="T49" fmla="*/ 111 h 178"/>
                <a:gd name="T50" fmla="*/ 109 w 212"/>
                <a:gd name="T51" fmla="*/ 112 h 178"/>
                <a:gd name="T52" fmla="*/ 135 w 212"/>
                <a:gd name="T53" fmla="*/ 112 h 178"/>
                <a:gd name="T54" fmla="*/ 154 w 212"/>
                <a:gd name="T55" fmla="*/ 112 h 178"/>
                <a:gd name="T56" fmla="*/ 158 w 212"/>
                <a:gd name="T57" fmla="*/ 93 h 178"/>
                <a:gd name="T58" fmla="*/ 159 w 212"/>
                <a:gd name="T59" fmla="*/ 80 h 178"/>
                <a:gd name="T60" fmla="*/ 161 w 212"/>
                <a:gd name="T61" fmla="*/ 68 h 178"/>
                <a:gd name="T62" fmla="*/ 164 w 212"/>
                <a:gd name="T63" fmla="*/ 98 h 178"/>
                <a:gd name="T64" fmla="*/ 165 w 212"/>
                <a:gd name="T65" fmla="*/ 110 h 178"/>
                <a:gd name="T66" fmla="*/ 165 w 212"/>
                <a:gd name="T67" fmla="*/ 112 h 178"/>
                <a:gd name="T68" fmla="*/ 185 w 212"/>
                <a:gd name="T69" fmla="*/ 112 h 178"/>
                <a:gd name="T70" fmla="*/ 185 w 212"/>
                <a:gd name="T71" fmla="*/ 127 h 178"/>
                <a:gd name="T72" fmla="*/ 188 w 212"/>
                <a:gd name="T73" fmla="*/ 142 h 178"/>
                <a:gd name="T74" fmla="*/ 196 w 212"/>
                <a:gd name="T75" fmla="*/ 168 h 178"/>
                <a:gd name="T76" fmla="*/ 202 w 212"/>
                <a:gd name="T77" fmla="*/ 178 h 178"/>
                <a:gd name="T78" fmla="*/ 193 w 212"/>
                <a:gd name="T79" fmla="*/ 3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2" h="178">
                  <a:moveTo>
                    <a:pt x="193" y="39"/>
                  </a:moveTo>
                  <a:cubicBezTo>
                    <a:pt x="174" y="3"/>
                    <a:pt x="109" y="0"/>
                    <a:pt x="71" y="9"/>
                  </a:cubicBezTo>
                  <a:cubicBezTo>
                    <a:pt x="9" y="23"/>
                    <a:pt x="0" y="111"/>
                    <a:pt x="13" y="178"/>
                  </a:cubicBezTo>
                  <a:cubicBezTo>
                    <a:pt x="14" y="178"/>
                    <a:pt x="14" y="178"/>
                    <a:pt x="14" y="178"/>
                  </a:cubicBezTo>
                  <a:cubicBezTo>
                    <a:pt x="16" y="175"/>
                    <a:pt x="17" y="168"/>
                    <a:pt x="19" y="164"/>
                  </a:cubicBezTo>
                  <a:cubicBezTo>
                    <a:pt x="20" y="159"/>
                    <a:pt x="22" y="154"/>
                    <a:pt x="23" y="149"/>
                  </a:cubicBezTo>
                  <a:cubicBezTo>
                    <a:pt x="25" y="138"/>
                    <a:pt x="26" y="127"/>
                    <a:pt x="27" y="116"/>
                  </a:cubicBezTo>
                  <a:cubicBezTo>
                    <a:pt x="28" y="109"/>
                    <a:pt x="32" y="111"/>
                    <a:pt x="38" y="110"/>
                  </a:cubicBezTo>
                  <a:cubicBezTo>
                    <a:pt x="43" y="110"/>
                    <a:pt x="48" y="109"/>
                    <a:pt x="54" y="109"/>
                  </a:cubicBezTo>
                  <a:cubicBezTo>
                    <a:pt x="59" y="109"/>
                    <a:pt x="63" y="110"/>
                    <a:pt x="69" y="111"/>
                  </a:cubicBezTo>
                  <a:cubicBezTo>
                    <a:pt x="70" y="111"/>
                    <a:pt x="72" y="111"/>
                    <a:pt x="74" y="111"/>
                  </a:cubicBezTo>
                  <a:cubicBezTo>
                    <a:pt x="74" y="107"/>
                    <a:pt x="74" y="103"/>
                    <a:pt x="75" y="99"/>
                  </a:cubicBezTo>
                  <a:cubicBezTo>
                    <a:pt x="76" y="92"/>
                    <a:pt x="74" y="85"/>
                    <a:pt x="75" y="78"/>
                  </a:cubicBezTo>
                  <a:cubicBezTo>
                    <a:pt x="76" y="80"/>
                    <a:pt x="76" y="82"/>
                    <a:pt x="77" y="84"/>
                  </a:cubicBezTo>
                  <a:cubicBezTo>
                    <a:pt x="78" y="87"/>
                    <a:pt x="79" y="89"/>
                    <a:pt x="79" y="91"/>
                  </a:cubicBezTo>
                  <a:cubicBezTo>
                    <a:pt x="80" y="94"/>
                    <a:pt x="81" y="96"/>
                    <a:pt x="81" y="99"/>
                  </a:cubicBezTo>
                  <a:cubicBezTo>
                    <a:pt x="82" y="101"/>
                    <a:pt x="82" y="104"/>
                    <a:pt x="83" y="106"/>
                  </a:cubicBezTo>
                  <a:cubicBezTo>
                    <a:pt x="85" y="105"/>
                    <a:pt x="85" y="99"/>
                    <a:pt x="85" y="96"/>
                  </a:cubicBezTo>
                  <a:cubicBezTo>
                    <a:pt x="86" y="93"/>
                    <a:pt x="86" y="89"/>
                    <a:pt x="87" y="86"/>
                  </a:cubicBezTo>
                  <a:cubicBezTo>
                    <a:pt x="87" y="85"/>
                    <a:pt x="87" y="85"/>
                    <a:pt x="87" y="84"/>
                  </a:cubicBezTo>
                  <a:cubicBezTo>
                    <a:pt x="87" y="85"/>
                    <a:pt x="87" y="85"/>
                    <a:pt x="87" y="86"/>
                  </a:cubicBezTo>
                  <a:cubicBezTo>
                    <a:pt x="87" y="88"/>
                    <a:pt x="87" y="89"/>
                    <a:pt x="87" y="91"/>
                  </a:cubicBezTo>
                  <a:cubicBezTo>
                    <a:pt x="88" y="93"/>
                    <a:pt x="88" y="96"/>
                    <a:pt x="88" y="98"/>
                  </a:cubicBezTo>
                  <a:cubicBezTo>
                    <a:pt x="89" y="101"/>
                    <a:pt x="89" y="103"/>
                    <a:pt x="90" y="106"/>
                  </a:cubicBezTo>
                  <a:cubicBezTo>
                    <a:pt x="90" y="107"/>
                    <a:pt x="90" y="109"/>
                    <a:pt x="91" y="111"/>
                  </a:cubicBezTo>
                  <a:cubicBezTo>
                    <a:pt x="97" y="111"/>
                    <a:pt x="103" y="111"/>
                    <a:pt x="109" y="112"/>
                  </a:cubicBezTo>
                  <a:cubicBezTo>
                    <a:pt x="117" y="112"/>
                    <a:pt x="126" y="112"/>
                    <a:pt x="135" y="112"/>
                  </a:cubicBezTo>
                  <a:cubicBezTo>
                    <a:pt x="141" y="113"/>
                    <a:pt x="148" y="113"/>
                    <a:pt x="154" y="112"/>
                  </a:cubicBezTo>
                  <a:cubicBezTo>
                    <a:pt x="156" y="106"/>
                    <a:pt x="158" y="100"/>
                    <a:pt x="158" y="93"/>
                  </a:cubicBezTo>
                  <a:cubicBezTo>
                    <a:pt x="158" y="89"/>
                    <a:pt x="159" y="85"/>
                    <a:pt x="159" y="80"/>
                  </a:cubicBezTo>
                  <a:cubicBezTo>
                    <a:pt x="159" y="77"/>
                    <a:pt x="159" y="72"/>
                    <a:pt x="161" y="68"/>
                  </a:cubicBezTo>
                  <a:cubicBezTo>
                    <a:pt x="166" y="76"/>
                    <a:pt x="163" y="89"/>
                    <a:pt x="164" y="98"/>
                  </a:cubicBezTo>
                  <a:cubicBezTo>
                    <a:pt x="164" y="102"/>
                    <a:pt x="164" y="106"/>
                    <a:pt x="165" y="110"/>
                  </a:cubicBezTo>
                  <a:cubicBezTo>
                    <a:pt x="165" y="111"/>
                    <a:pt x="165" y="111"/>
                    <a:pt x="165" y="112"/>
                  </a:cubicBezTo>
                  <a:cubicBezTo>
                    <a:pt x="171" y="111"/>
                    <a:pt x="178" y="111"/>
                    <a:pt x="185" y="112"/>
                  </a:cubicBezTo>
                  <a:cubicBezTo>
                    <a:pt x="185" y="117"/>
                    <a:pt x="184" y="122"/>
                    <a:pt x="185" y="127"/>
                  </a:cubicBezTo>
                  <a:cubicBezTo>
                    <a:pt x="186" y="132"/>
                    <a:pt x="187" y="137"/>
                    <a:pt x="188" y="142"/>
                  </a:cubicBezTo>
                  <a:cubicBezTo>
                    <a:pt x="189" y="151"/>
                    <a:pt x="191" y="159"/>
                    <a:pt x="196" y="168"/>
                  </a:cubicBezTo>
                  <a:cubicBezTo>
                    <a:pt x="196" y="169"/>
                    <a:pt x="200" y="177"/>
                    <a:pt x="202" y="178"/>
                  </a:cubicBezTo>
                  <a:cubicBezTo>
                    <a:pt x="206" y="135"/>
                    <a:pt x="212" y="75"/>
                    <a:pt x="193" y="3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9">
              <a:extLst>
                <a:ext uri="{FF2B5EF4-FFF2-40B4-BE49-F238E27FC236}">
                  <a16:creationId xmlns:a16="http://schemas.microsoft.com/office/drawing/2014/main" id="{8C942A99-91F9-4CEC-A7CE-C4731CBAE1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3626" y="3021013"/>
              <a:ext cx="177800" cy="46038"/>
            </a:xfrm>
            <a:custGeom>
              <a:avLst/>
              <a:gdLst>
                <a:gd name="T0" fmla="*/ 2 w 42"/>
                <a:gd name="T1" fmla="*/ 11 h 11"/>
                <a:gd name="T2" fmla="*/ 1 w 42"/>
                <a:gd name="T3" fmla="*/ 11 h 11"/>
                <a:gd name="T4" fmla="*/ 0 w 42"/>
                <a:gd name="T5" fmla="*/ 8 h 11"/>
                <a:gd name="T6" fmla="*/ 9 w 42"/>
                <a:gd name="T7" fmla="*/ 3 h 11"/>
                <a:gd name="T8" fmla="*/ 12 w 42"/>
                <a:gd name="T9" fmla="*/ 2 h 11"/>
                <a:gd name="T10" fmla="*/ 22 w 42"/>
                <a:gd name="T11" fmla="*/ 0 h 11"/>
                <a:gd name="T12" fmla="*/ 22 w 42"/>
                <a:gd name="T13" fmla="*/ 0 h 11"/>
                <a:gd name="T14" fmla="*/ 41 w 42"/>
                <a:gd name="T15" fmla="*/ 6 h 11"/>
                <a:gd name="T16" fmla="*/ 41 w 42"/>
                <a:gd name="T17" fmla="*/ 9 h 11"/>
                <a:gd name="T18" fmla="*/ 39 w 42"/>
                <a:gd name="T19" fmla="*/ 9 h 11"/>
                <a:gd name="T20" fmla="*/ 22 w 42"/>
                <a:gd name="T21" fmla="*/ 4 h 11"/>
                <a:gd name="T22" fmla="*/ 13 w 42"/>
                <a:gd name="T23" fmla="*/ 5 h 11"/>
                <a:gd name="T24" fmla="*/ 11 w 42"/>
                <a:gd name="T25" fmla="*/ 6 h 11"/>
                <a:gd name="T26" fmla="*/ 3 w 42"/>
                <a:gd name="T27" fmla="*/ 10 h 11"/>
                <a:gd name="T28" fmla="*/ 2 w 42"/>
                <a:gd name="T2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11">
                  <a:moveTo>
                    <a:pt x="2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3" y="4"/>
                    <a:pt x="6" y="3"/>
                    <a:pt x="9" y="3"/>
                  </a:cubicBezTo>
                  <a:cubicBezTo>
                    <a:pt x="10" y="2"/>
                    <a:pt x="11" y="2"/>
                    <a:pt x="12" y="2"/>
                  </a:cubicBezTo>
                  <a:cubicBezTo>
                    <a:pt x="15" y="1"/>
                    <a:pt x="18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9" y="0"/>
                    <a:pt x="35" y="3"/>
                    <a:pt x="41" y="6"/>
                  </a:cubicBezTo>
                  <a:cubicBezTo>
                    <a:pt x="41" y="7"/>
                    <a:pt x="42" y="8"/>
                    <a:pt x="41" y="9"/>
                  </a:cubicBezTo>
                  <a:cubicBezTo>
                    <a:pt x="41" y="10"/>
                    <a:pt x="40" y="10"/>
                    <a:pt x="39" y="9"/>
                  </a:cubicBezTo>
                  <a:cubicBezTo>
                    <a:pt x="34" y="7"/>
                    <a:pt x="28" y="4"/>
                    <a:pt x="22" y="4"/>
                  </a:cubicBezTo>
                  <a:cubicBezTo>
                    <a:pt x="19" y="4"/>
                    <a:pt x="16" y="5"/>
                    <a:pt x="13" y="5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7" y="7"/>
                    <a:pt x="5" y="8"/>
                    <a:pt x="3" y="10"/>
                  </a:cubicBezTo>
                  <a:cubicBezTo>
                    <a:pt x="3" y="11"/>
                    <a:pt x="2" y="11"/>
                    <a:pt x="2" y="1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0">
              <a:extLst>
                <a:ext uri="{FF2B5EF4-FFF2-40B4-BE49-F238E27FC236}">
                  <a16:creationId xmlns:a16="http://schemas.microsoft.com/office/drawing/2014/main" id="{95FCDA7F-BC56-42D2-95D1-6B4D1C919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6051" y="3021013"/>
              <a:ext cx="177800" cy="46038"/>
            </a:xfrm>
            <a:custGeom>
              <a:avLst/>
              <a:gdLst>
                <a:gd name="T0" fmla="*/ 40 w 42"/>
                <a:gd name="T1" fmla="*/ 11 h 11"/>
                <a:gd name="T2" fmla="*/ 38 w 42"/>
                <a:gd name="T3" fmla="*/ 10 h 11"/>
                <a:gd name="T4" fmla="*/ 31 w 42"/>
                <a:gd name="T5" fmla="*/ 6 h 11"/>
                <a:gd name="T6" fmla="*/ 29 w 42"/>
                <a:gd name="T7" fmla="*/ 5 h 11"/>
                <a:gd name="T8" fmla="*/ 20 w 42"/>
                <a:gd name="T9" fmla="*/ 4 h 11"/>
                <a:gd name="T10" fmla="*/ 20 w 42"/>
                <a:gd name="T11" fmla="*/ 4 h 11"/>
                <a:gd name="T12" fmla="*/ 3 w 42"/>
                <a:gd name="T13" fmla="*/ 9 h 11"/>
                <a:gd name="T14" fmla="*/ 0 w 42"/>
                <a:gd name="T15" fmla="*/ 9 h 11"/>
                <a:gd name="T16" fmla="*/ 1 w 42"/>
                <a:gd name="T17" fmla="*/ 6 h 11"/>
                <a:gd name="T18" fmla="*/ 20 w 42"/>
                <a:gd name="T19" fmla="*/ 0 h 11"/>
                <a:gd name="T20" fmla="*/ 20 w 42"/>
                <a:gd name="T21" fmla="*/ 0 h 11"/>
                <a:gd name="T22" fmla="*/ 30 w 42"/>
                <a:gd name="T23" fmla="*/ 2 h 11"/>
                <a:gd name="T24" fmla="*/ 32 w 42"/>
                <a:gd name="T25" fmla="*/ 2 h 11"/>
                <a:gd name="T26" fmla="*/ 41 w 42"/>
                <a:gd name="T27" fmla="*/ 8 h 11"/>
                <a:gd name="T28" fmla="*/ 41 w 42"/>
                <a:gd name="T29" fmla="*/ 11 h 11"/>
                <a:gd name="T30" fmla="*/ 40 w 42"/>
                <a:gd name="T3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11">
                  <a:moveTo>
                    <a:pt x="40" y="11"/>
                  </a:moveTo>
                  <a:cubicBezTo>
                    <a:pt x="39" y="11"/>
                    <a:pt x="39" y="11"/>
                    <a:pt x="38" y="10"/>
                  </a:cubicBezTo>
                  <a:cubicBezTo>
                    <a:pt x="37" y="8"/>
                    <a:pt x="34" y="7"/>
                    <a:pt x="31" y="6"/>
                  </a:cubicBezTo>
                  <a:cubicBezTo>
                    <a:pt x="30" y="6"/>
                    <a:pt x="29" y="6"/>
                    <a:pt x="29" y="5"/>
                  </a:cubicBezTo>
                  <a:cubicBezTo>
                    <a:pt x="26" y="5"/>
                    <a:pt x="23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14" y="4"/>
                    <a:pt x="8" y="7"/>
                    <a:pt x="3" y="9"/>
                  </a:cubicBezTo>
                  <a:cubicBezTo>
                    <a:pt x="2" y="10"/>
                    <a:pt x="1" y="10"/>
                    <a:pt x="0" y="9"/>
                  </a:cubicBezTo>
                  <a:cubicBezTo>
                    <a:pt x="0" y="8"/>
                    <a:pt x="0" y="7"/>
                    <a:pt x="1" y="6"/>
                  </a:cubicBezTo>
                  <a:cubicBezTo>
                    <a:pt x="7" y="3"/>
                    <a:pt x="13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4" y="0"/>
                    <a:pt x="27" y="1"/>
                    <a:pt x="30" y="2"/>
                  </a:cubicBezTo>
                  <a:cubicBezTo>
                    <a:pt x="30" y="2"/>
                    <a:pt x="31" y="2"/>
                    <a:pt x="32" y="2"/>
                  </a:cubicBezTo>
                  <a:cubicBezTo>
                    <a:pt x="36" y="3"/>
                    <a:pt x="39" y="4"/>
                    <a:pt x="41" y="8"/>
                  </a:cubicBezTo>
                  <a:cubicBezTo>
                    <a:pt x="42" y="9"/>
                    <a:pt x="42" y="10"/>
                    <a:pt x="41" y="11"/>
                  </a:cubicBezTo>
                  <a:cubicBezTo>
                    <a:pt x="41" y="11"/>
                    <a:pt x="40" y="11"/>
                    <a:pt x="40" y="1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71">
              <a:extLst>
                <a:ext uri="{FF2B5EF4-FFF2-40B4-BE49-F238E27FC236}">
                  <a16:creationId xmlns:a16="http://schemas.microsoft.com/office/drawing/2014/main" id="{873317C2-CF2E-4164-A01D-FA85A05FA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2526" y="3360738"/>
              <a:ext cx="365125" cy="93663"/>
            </a:xfrm>
            <a:custGeom>
              <a:avLst/>
              <a:gdLst>
                <a:gd name="T0" fmla="*/ 42 w 86"/>
                <a:gd name="T1" fmla="*/ 22 h 22"/>
                <a:gd name="T2" fmla="*/ 1 w 86"/>
                <a:gd name="T3" fmla="*/ 9 h 22"/>
                <a:gd name="T4" fmla="*/ 0 w 86"/>
                <a:gd name="T5" fmla="*/ 7 h 22"/>
                <a:gd name="T6" fmla="*/ 3 w 86"/>
                <a:gd name="T7" fmla="*/ 6 h 22"/>
                <a:gd name="T8" fmla="*/ 53 w 86"/>
                <a:gd name="T9" fmla="*/ 17 h 22"/>
                <a:gd name="T10" fmla="*/ 82 w 86"/>
                <a:gd name="T11" fmla="*/ 1 h 22"/>
                <a:gd name="T12" fmla="*/ 85 w 86"/>
                <a:gd name="T13" fmla="*/ 1 h 22"/>
                <a:gd name="T14" fmla="*/ 85 w 86"/>
                <a:gd name="T15" fmla="*/ 3 h 22"/>
                <a:gd name="T16" fmla="*/ 54 w 86"/>
                <a:gd name="T17" fmla="*/ 21 h 22"/>
                <a:gd name="T18" fmla="*/ 42 w 86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" h="22">
                  <a:moveTo>
                    <a:pt x="42" y="22"/>
                  </a:moveTo>
                  <a:cubicBezTo>
                    <a:pt x="25" y="22"/>
                    <a:pt x="10" y="17"/>
                    <a:pt x="1" y="9"/>
                  </a:cubicBezTo>
                  <a:cubicBezTo>
                    <a:pt x="0" y="9"/>
                    <a:pt x="0" y="7"/>
                    <a:pt x="0" y="7"/>
                  </a:cubicBezTo>
                  <a:cubicBezTo>
                    <a:pt x="1" y="6"/>
                    <a:pt x="2" y="6"/>
                    <a:pt x="3" y="6"/>
                  </a:cubicBezTo>
                  <a:cubicBezTo>
                    <a:pt x="13" y="15"/>
                    <a:pt x="34" y="20"/>
                    <a:pt x="53" y="17"/>
                  </a:cubicBezTo>
                  <a:cubicBezTo>
                    <a:pt x="67" y="15"/>
                    <a:pt x="77" y="9"/>
                    <a:pt x="82" y="1"/>
                  </a:cubicBezTo>
                  <a:cubicBezTo>
                    <a:pt x="83" y="1"/>
                    <a:pt x="84" y="0"/>
                    <a:pt x="85" y="1"/>
                  </a:cubicBezTo>
                  <a:cubicBezTo>
                    <a:pt x="86" y="1"/>
                    <a:pt x="86" y="3"/>
                    <a:pt x="85" y="3"/>
                  </a:cubicBezTo>
                  <a:cubicBezTo>
                    <a:pt x="80" y="12"/>
                    <a:pt x="68" y="19"/>
                    <a:pt x="54" y="21"/>
                  </a:cubicBezTo>
                  <a:cubicBezTo>
                    <a:pt x="50" y="21"/>
                    <a:pt x="46" y="22"/>
                    <a:pt x="42" y="2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72">
              <a:extLst>
                <a:ext uri="{FF2B5EF4-FFF2-40B4-BE49-F238E27FC236}">
                  <a16:creationId xmlns:a16="http://schemas.microsoft.com/office/drawing/2014/main" id="{84629A4A-6EF4-4C91-9BB5-134E89BA6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3788" y="3109913"/>
              <a:ext cx="58738" cy="20638"/>
            </a:xfrm>
            <a:custGeom>
              <a:avLst/>
              <a:gdLst>
                <a:gd name="T0" fmla="*/ 6 w 14"/>
                <a:gd name="T1" fmla="*/ 5 h 5"/>
                <a:gd name="T2" fmla="*/ 1 w 14"/>
                <a:gd name="T3" fmla="*/ 3 h 5"/>
                <a:gd name="T4" fmla="*/ 0 w 14"/>
                <a:gd name="T5" fmla="*/ 1 h 5"/>
                <a:gd name="T6" fmla="*/ 3 w 14"/>
                <a:gd name="T7" fmla="*/ 0 h 5"/>
                <a:gd name="T8" fmla="*/ 9 w 14"/>
                <a:gd name="T9" fmla="*/ 1 h 5"/>
                <a:gd name="T10" fmla="*/ 12 w 14"/>
                <a:gd name="T11" fmla="*/ 1 h 5"/>
                <a:gd name="T12" fmla="*/ 12 w 14"/>
                <a:gd name="T13" fmla="*/ 1 h 5"/>
                <a:gd name="T14" fmla="*/ 14 w 14"/>
                <a:gd name="T15" fmla="*/ 3 h 5"/>
                <a:gd name="T16" fmla="*/ 12 w 14"/>
                <a:gd name="T17" fmla="*/ 4 h 5"/>
                <a:gd name="T18" fmla="*/ 9 w 14"/>
                <a:gd name="T19" fmla="*/ 5 h 5"/>
                <a:gd name="T20" fmla="*/ 6 w 14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5">
                  <a:moveTo>
                    <a:pt x="6" y="5"/>
                  </a:moveTo>
                  <a:cubicBezTo>
                    <a:pt x="4" y="5"/>
                    <a:pt x="3" y="5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5" y="1"/>
                    <a:pt x="7" y="1"/>
                    <a:pt x="9" y="1"/>
                  </a:cubicBezTo>
                  <a:cubicBezTo>
                    <a:pt x="10" y="1"/>
                    <a:pt x="11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1"/>
                    <a:pt x="14" y="2"/>
                    <a:pt x="14" y="3"/>
                  </a:cubicBezTo>
                  <a:cubicBezTo>
                    <a:pt x="14" y="4"/>
                    <a:pt x="13" y="4"/>
                    <a:pt x="12" y="4"/>
                  </a:cubicBezTo>
                  <a:cubicBezTo>
                    <a:pt x="11" y="4"/>
                    <a:pt x="10" y="5"/>
                    <a:pt x="9" y="5"/>
                  </a:cubicBezTo>
                  <a:cubicBezTo>
                    <a:pt x="8" y="5"/>
                    <a:pt x="7" y="5"/>
                    <a:pt x="6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73">
              <a:extLst>
                <a:ext uri="{FF2B5EF4-FFF2-40B4-BE49-F238E27FC236}">
                  <a16:creationId xmlns:a16="http://schemas.microsoft.com/office/drawing/2014/main" id="{1C866525-F86D-4402-BADD-C82054B1F6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6" y="3130551"/>
              <a:ext cx="63500" cy="34925"/>
            </a:xfrm>
            <a:custGeom>
              <a:avLst/>
              <a:gdLst>
                <a:gd name="T0" fmla="*/ 3 w 15"/>
                <a:gd name="T1" fmla="*/ 8 h 8"/>
                <a:gd name="T2" fmla="*/ 2 w 15"/>
                <a:gd name="T3" fmla="*/ 8 h 8"/>
                <a:gd name="T4" fmla="*/ 0 w 15"/>
                <a:gd name="T5" fmla="*/ 7 h 8"/>
                <a:gd name="T6" fmla="*/ 1 w 15"/>
                <a:gd name="T7" fmla="*/ 4 h 8"/>
                <a:gd name="T8" fmla="*/ 3 w 15"/>
                <a:gd name="T9" fmla="*/ 4 h 8"/>
                <a:gd name="T10" fmla="*/ 12 w 15"/>
                <a:gd name="T11" fmla="*/ 1 h 8"/>
                <a:gd name="T12" fmla="*/ 14 w 15"/>
                <a:gd name="T13" fmla="*/ 1 h 8"/>
                <a:gd name="T14" fmla="*/ 14 w 15"/>
                <a:gd name="T15" fmla="*/ 4 h 8"/>
                <a:gd name="T16" fmla="*/ 3 w 15"/>
                <a:gd name="T1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8">
                  <a:moveTo>
                    <a:pt x="3" y="8"/>
                  </a:moveTo>
                  <a:cubicBezTo>
                    <a:pt x="3" y="8"/>
                    <a:pt x="3" y="8"/>
                    <a:pt x="2" y="8"/>
                  </a:cubicBezTo>
                  <a:cubicBezTo>
                    <a:pt x="1" y="8"/>
                    <a:pt x="1" y="7"/>
                    <a:pt x="0" y="7"/>
                  </a:cubicBezTo>
                  <a:cubicBezTo>
                    <a:pt x="0" y="6"/>
                    <a:pt x="0" y="5"/>
                    <a:pt x="1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5" y="4"/>
                    <a:pt x="10" y="2"/>
                    <a:pt x="12" y="1"/>
                  </a:cubicBezTo>
                  <a:cubicBezTo>
                    <a:pt x="12" y="0"/>
                    <a:pt x="14" y="1"/>
                    <a:pt x="14" y="1"/>
                  </a:cubicBezTo>
                  <a:cubicBezTo>
                    <a:pt x="15" y="2"/>
                    <a:pt x="15" y="3"/>
                    <a:pt x="14" y="4"/>
                  </a:cubicBezTo>
                  <a:cubicBezTo>
                    <a:pt x="13" y="5"/>
                    <a:pt x="7" y="8"/>
                    <a:pt x="3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74">
              <a:extLst>
                <a:ext uri="{FF2B5EF4-FFF2-40B4-BE49-F238E27FC236}">
                  <a16:creationId xmlns:a16="http://schemas.microsoft.com/office/drawing/2014/main" id="{F2DB0C06-5E45-48C0-B5ED-8E5473463F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8126" y="3097213"/>
              <a:ext cx="73025" cy="33338"/>
            </a:xfrm>
            <a:custGeom>
              <a:avLst/>
              <a:gdLst>
                <a:gd name="T0" fmla="*/ 3 w 17"/>
                <a:gd name="T1" fmla="*/ 8 h 8"/>
                <a:gd name="T2" fmla="*/ 2 w 17"/>
                <a:gd name="T3" fmla="*/ 8 h 8"/>
                <a:gd name="T4" fmla="*/ 0 w 17"/>
                <a:gd name="T5" fmla="*/ 6 h 8"/>
                <a:gd name="T6" fmla="*/ 2 w 17"/>
                <a:gd name="T7" fmla="*/ 4 h 8"/>
                <a:gd name="T8" fmla="*/ 13 w 17"/>
                <a:gd name="T9" fmla="*/ 1 h 8"/>
                <a:gd name="T10" fmla="*/ 16 w 17"/>
                <a:gd name="T11" fmla="*/ 1 h 8"/>
                <a:gd name="T12" fmla="*/ 16 w 17"/>
                <a:gd name="T13" fmla="*/ 4 h 8"/>
                <a:gd name="T14" fmla="*/ 3 w 17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8">
                  <a:moveTo>
                    <a:pt x="3" y="8"/>
                  </a:moveTo>
                  <a:cubicBezTo>
                    <a:pt x="3" y="8"/>
                    <a:pt x="2" y="8"/>
                    <a:pt x="2" y="8"/>
                  </a:cubicBezTo>
                  <a:cubicBezTo>
                    <a:pt x="1" y="8"/>
                    <a:pt x="0" y="7"/>
                    <a:pt x="0" y="6"/>
                  </a:cubicBezTo>
                  <a:cubicBezTo>
                    <a:pt x="0" y="5"/>
                    <a:pt x="1" y="4"/>
                    <a:pt x="2" y="4"/>
                  </a:cubicBezTo>
                  <a:cubicBezTo>
                    <a:pt x="7" y="4"/>
                    <a:pt x="11" y="3"/>
                    <a:pt x="13" y="1"/>
                  </a:cubicBezTo>
                  <a:cubicBezTo>
                    <a:pt x="14" y="0"/>
                    <a:pt x="15" y="0"/>
                    <a:pt x="16" y="1"/>
                  </a:cubicBezTo>
                  <a:cubicBezTo>
                    <a:pt x="17" y="2"/>
                    <a:pt x="16" y="3"/>
                    <a:pt x="16" y="4"/>
                  </a:cubicBezTo>
                  <a:cubicBezTo>
                    <a:pt x="12" y="7"/>
                    <a:pt x="7" y="8"/>
                    <a:pt x="3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75">
              <a:extLst>
                <a:ext uri="{FF2B5EF4-FFF2-40B4-BE49-F238E27FC236}">
                  <a16:creationId xmlns:a16="http://schemas.microsoft.com/office/drawing/2014/main" id="{0CFA910E-0526-464D-BDDF-DDE807454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4951" y="3135313"/>
              <a:ext cx="66675" cy="25400"/>
            </a:xfrm>
            <a:custGeom>
              <a:avLst/>
              <a:gdLst>
                <a:gd name="T0" fmla="*/ 10 w 16"/>
                <a:gd name="T1" fmla="*/ 6 h 6"/>
                <a:gd name="T2" fmla="*/ 2 w 16"/>
                <a:gd name="T3" fmla="*/ 4 h 6"/>
                <a:gd name="T4" fmla="*/ 1 w 16"/>
                <a:gd name="T5" fmla="*/ 4 h 6"/>
                <a:gd name="T6" fmla="*/ 0 w 16"/>
                <a:gd name="T7" fmla="*/ 1 h 6"/>
                <a:gd name="T8" fmla="*/ 3 w 16"/>
                <a:gd name="T9" fmla="*/ 0 h 6"/>
                <a:gd name="T10" fmla="*/ 3 w 16"/>
                <a:gd name="T11" fmla="*/ 1 h 6"/>
                <a:gd name="T12" fmla="*/ 13 w 16"/>
                <a:gd name="T13" fmla="*/ 2 h 6"/>
                <a:gd name="T14" fmla="*/ 15 w 16"/>
                <a:gd name="T15" fmla="*/ 2 h 6"/>
                <a:gd name="T16" fmla="*/ 15 w 16"/>
                <a:gd name="T17" fmla="*/ 5 h 6"/>
                <a:gd name="T18" fmla="*/ 10 w 16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6">
                  <a:moveTo>
                    <a:pt x="10" y="6"/>
                  </a:moveTo>
                  <a:cubicBezTo>
                    <a:pt x="7" y="6"/>
                    <a:pt x="4" y="5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6" y="2"/>
                    <a:pt x="10" y="4"/>
                    <a:pt x="13" y="2"/>
                  </a:cubicBezTo>
                  <a:cubicBezTo>
                    <a:pt x="14" y="1"/>
                    <a:pt x="15" y="1"/>
                    <a:pt x="15" y="2"/>
                  </a:cubicBezTo>
                  <a:cubicBezTo>
                    <a:pt x="16" y="3"/>
                    <a:pt x="16" y="4"/>
                    <a:pt x="15" y="5"/>
                  </a:cubicBezTo>
                  <a:cubicBezTo>
                    <a:pt x="14" y="6"/>
                    <a:pt x="12" y="6"/>
                    <a:pt x="10" y="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4994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89;p35">
            <a:extLst>
              <a:ext uri="{FF2B5EF4-FFF2-40B4-BE49-F238E27FC236}">
                <a16:creationId xmlns:a16="http://schemas.microsoft.com/office/drawing/2014/main" id="{CF7EF8D9-9AF8-4274-8206-A616DE723D43}"/>
              </a:ext>
            </a:extLst>
          </p:cNvPr>
          <p:cNvSpPr txBox="1"/>
          <p:nvPr/>
        </p:nvSpPr>
        <p:spPr>
          <a:xfrm>
            <a:off x="6136045" y="490789"/>
            <a:ext cx="4631293" cy="678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400" b="1" kern="0" dirty="0">
                <a:solidFill>
                  <a:srgbClr val="3F3F3F"/>
                </a:solidFill>
                <a:latin typeface="Bebas Neue" panose="020B0606020202050201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1600" kern="0" dirty="0">
              <a:solidFill>
                <a:srgbClr val="000000"/>
              </a:solidFill>
              <a:latin typeface="Bebas Neue" panose="020B0606020202050201" pitchFamily="34" charset="0"/>
              <a:cs typeface="Arial"/>
              <a:sym typeface="Arial"/>
            </a:endParaRPr>
          </a:p>
        </p:txBody>
      </p:sp>
      <p:sp>
        <p:nvSpPr>
          <p:cNvPr id="62" name="Google Shape;92;p35">
            <a:extLst>
              <a:ext uri="{FF2B5EF4-FFF2-40B4-BE49-F238E27FC236}">
                <a16:creationId xmlns:a16="http://schemas.microsoft.com/office/drawing/2014/main" id="{239269FD-394C-4E12-95DC-777DE6D7E1A2}"/>
              </a:ext>
            </a:extLst>
          </p:cNvPr>
          <p:cNvSpPr txBox="1"/>
          <p:nvPr/>
        </p:nvSpPr>
        <p:spPr>
          <a:xfrm>
            <a:off x="6136045" y="3307589"/>
            <a:ext cx="4949100" cy="1189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595959"/>
              </a:buClr>
              <a:buSzPts val="900"/>
              <a:buFont typeface="Inter"/>
              <a:buNone/>
            </a:pPr>
            <a:r>
              <a:rPr lang="en-US" sz="28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</a:t>
            </a:r>
            <a:r>
              <a:rPr lang="id" sz="2800" i="1" kern="0" dirty="0">
                <a:solidFill>
                  <a:srgbClr val="595959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orem ipsum dolor sit amet, consectetur</a:t>
            </a:r>
            <a:endParaRPr sz="2800" i="1" kern="0" dirty="0">
              <a:solidFill>
                <a:srgbClr val="595959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sp>
        <p:nvSpPr>
          <p:cNvPr id="65" name="Google Shape;95;p35">
            <a:extLst>
              <a:ext uri="{FF2B5EF4-FFF2-40B4-BE49-F238E27FC236}">
                <a16:creationId xmlns:a16="http://schemas.microsoft.com/office/drawing/2014/main" id="{1F69D32C-73A6-4383-AD7B-A5F36FBDC27F}"/>
              </a:ext>
            </a:extLst>
          </p:cNvPr>
          <p:cNvSpPr txBox="1"/>
          <p:nvPr/>
        </p:nvSpPr>
        <p:spPr>
          <a:xfrm>
            <a:off x="6136045" y="2693673"/>
            <a:ext cx="2142155" cy="807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DA7C05"/>
              </a:buClr>
              <a:buSzPts val="1400"/>
              <a:buFont typeface="Inter"/>
              <a:buNone/>
            </a:pPr>
            <a:r>
              <a:rPr lang="en-US" sz="4800" b="1" kern="0" dirty="0" err="1">
                <a:solidFill>
                  <a:srgbClr val="FF6500"/>
                </a:solidFill>
                <a:latin typeface="Bebas Neue" panose="020B0606020202050201" pitchFamily="34" charset="0"/>
                <a:ea typeface="Inter"/>
                <a:cs typeface="Inter"/>
                <a:sym typeface="Inter"/>
              </a:rPr>
              <a:t>Rosee</a:t>
            </a:r>
            <a:endParaRPr lang="en-US" sz="6000" b="1" kern="0" dirty="0">
              <a:solidFill>
                <a:srgbClr val="FF6500"/>
              </a:solidFill>
              <a:latin typeface="Bebas Neue" panose="020B0606020202050201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68" name="Google Shape;98;p35">
            <a:extLst>
              <a:ext uri="{FF2B5EF4-FFF2-40B4-BE49-F238E27FC236}">
                <a16:creationId xmlns:a16="http://schemas.microsoft.com/office/drawing/2014/main" id="{CB589B32-A6F2-4988-8B90-161B8BD07312}"/>
              </a:ext>
            </a:extLst>
          </p:cNvPr>
          <p:cNvSpPr txBox="1"/>
          <p:nvPr/>
        </p:nvSpPr>
        <p:spPr>
          <a:xfrm>
            <a:off x="6136045" y="1238545"/>
            <a:ext cx="4135828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 dirty="0">
                <a:solidFill>
                  <a:srgbClr val="7F7F7F"/>
                </a:solidFill>
                <a:latin typeface="Gulim" panose="020B0600000101010101" pitchFamily="34" charset="-127"/>
                <a:ea typeface="Gulim" panose="020B0600000101010101" pitchFamily="34" charset="-127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 dirty="0">
              <a:solidFill>
                <a:srgbClr val="7F7F7F"/>
              </a:solidFill>
              <a:latin typeface="Gulim" panose="020B0600000101010101" pitchFamily="34" charset="-127"/>
              <a:ea typeface="Gulim" panose="020B0600000101010101" pitchFamily="34" charset="-127"/>
              <a:cs typeface="Inter"/>
              <a:sym typeface="Inter"/>
            </a:endParaRP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BDD9F7D-F1C4-4180-AA57-1D1466F1C174}"/>
              </a:ext>
            </a:extLst>
          </p:cNvPr>
          <p:cNvGrpSpPr/>
          <p:nvPr/>
        </p:nvGrpSpPr>
        <p:grpSpPr>
          <a:xfrm>
            <a:off x="6096000" y="4836429"/>
            <a:ext cx="1901340" cy="549204"/>
            <a:chOff x="5868860" y="4158931"/>
            <a:chExt cx="1901340" cy="549204"/>
          </a:xfrm>
        </p:grpSpPr>
        <p:sp>
          <p:nvSpPr>
            <p:cNvPr id="75" name="Google Shape;105;p35">
              <a:extLst>
                <a:ext uri="{FF2B5EF4-FFF2-40B4-BE49-F238E27FC236}">
                  <a16:creationId xmlns:a16="http://schemas.microsoft.com/office/drawing/2014/main" id="{20E459AE-13D6-4917-A941-0699F0641AF2}"/>
                </a:ext>
              </a:extLst>
            </p:cNvPr>
            <p:cNvSpPr/>
            <p:nvPr/>
          </p:nvSpPr>
          <p:spPr>
            <a:xfrm>
              <a:off x="5868860" y="4158931"/>
              <a:ext cx="1901340" cy="549204"/>
            </a:xfrm>
            <a:prstGeom prst="roundRect">
              <a:avLst>
                <a:gd name="adj" fmla="val 50000"/>
              </a:avLst>
            </a:prstGeom>
            <a:solidFill>
              <a:srgbClr val="FF6500"/>
            </a:solidFill>
            <a:ln>
              <a:noFill/>
            </a:ln>
            <a:effectLst>
              <a:outerShdw blurRad="426539" dist="212619" dir="3780000" algn="t" rotWithShape="0">
                <a:srgbClr val="000000">
                  <a:alpha val="3921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7" name="Google Shape;107;p35">
              <a:extLst>
                <a:ext uri="{FF2B5EF4-FFF2-40B4-BE49-F238E27FC236}">
                  <a16:creationId xmlns:a16="http://schemas.microsoft.com/office/drawing/2014/main" id="{DCEB2082-67CE-4908-B38E-2EC7BAD6E4E1}"/>
                </a:ext>
              </a:extLst>
            </p:cNvPr>
            <p:cNvSpPr/>
            <p:nvPr/>
          </p:nvSpPr>
          <p:spPr>
            <a:xfrm>
              <a:off x="6258541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8" name="Google Shape;108;p35">
              <a:extLst>
                <a:ext uri="{FF2B5EF4-FFF2-40B4-BE49-F238E27FC236}">
                  <a16:creationId xmlns:a16="http://schemas.microsoft.com/office/drawing/2014/main" id="{C6A4AAB6-2B17-408F-AEB7-361924676471}"/>
                </a:ext>
              </a:extLst>
            </p:cNvPr>
            <p:cNvSpPr/>
            <p:nvPr/>
          </p:nvSpPr>
          <p:spPr>
            <a:xfrm>
              <a:off x="6493797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9" name="Google Shape;109;p35">
              <a:extLst>
                <a:ext uri="{FF2B5EF4-FFF2-40B4-BE49-F238E27FC236}">
                  <a16:creationId xmlns:a16="http://schemas.microsoft.com/office/drawing/2014/main" id="{8FBD50B1-FE9E-467A-9E74-54D630D03E2E}"/>
                </a:ext>
              </a:extLst>
            </p:cNvPr>
            <p:cNvSpPr/>
            <p:nvPr/>
          </p:nvSpPr>
          <p:spPr>
            <a:xfrm>
              <a:off x="6729054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0" name="Google Shape;110;p35">
              <a:extLst>
                <a:ext uri="{FF2B5EF4-FFF2-40B4-BE49-F238E27FC236}">
                  <a16:creationId xmlns:a16="http://schemas.microsoft.com/office/drawing/2014/main" id="{5E692171-18C5-491A-AFD9-1F46A6AA7423}"/>
                </a:ext>
              </a:extLst>
            </p:cNvPr>
            <p:cNvSpPr/>
            <p:nvPr/>
          </p:nvSpPr>
          <p:spPr>
            <a:xfrm>
              <a:off x="6964310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81" name="Google Shape;111;p35">
              <a:extLst>
                <a:ext uri="{FF2B5EF4-FFF2-40B4-BE49-F238E27FC236}">
                  <a16:creationId xmlns:a16="http://schemas.microsoft.com/office/drawing/2014/main" id="{E02827F3-8E93-443E-A0F9-A32459D8251A}"/>
                </a:ext>
              </a:extLst>
            </p:cNvPr>
            <p:cNvSpPr/>
            <p:nvPr/>
          </p:nvSpPr>
          <p:spPr>
            <a:xfrm>
              <a:off x="7199566" y="4346691"/>
              <a:ext cx="180955" cy="166827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603F26"/>
                </a:solidFill>
                <a:effectLst/>
                <a:uLnTx/>
                <a:uFillTx/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97" name="Google Shape;127;p35">
            <a:extLst>
              <a:ext uri="{FF2B5EF4-FFF2-40B4-BE49-F238E27FC236}">
                <a16:creationId xmlns:a16="http://schemas.microsoft.com/office/drawing/2014/main" id="{EF705661-2356-4940-B1E5-B9A04708F5E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482105" y="1212089"/>
            <a:ext cx="4572000" cy="4572000"/>
          </a:xfrm>
          <a:prstGeom prst="ellipse">
            <a:avLst/>
          </a:prstGeom>
          <a:noFill/>
          <a:ln>
            <a:solidFill>
              <a:srgbClr val="FF6500"/>
            </a:solidFill>
          </a:ln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FE9EF447-2A05-4E01-A1CA-87E7A66EF706}"/>
              </a:ext>
            </a:extLst>
          </p:cNvPr>
          <p:cNvGrpSpPr/>
          <p:nvPr/>
        </p:nvGrpSpPr>
        <p:grpSpPr>
          <a:xfrm>
            <a:off x="1518556" y="1721251"/>
            <a:ext cx="2647044" cy="3469765"/>
            <a:chOff x="7775576" y="2366963"/>
            <a:chExt cx="1058862" cy="1376363"/>
          </a:xfrm>
        </p:grpSpPr>
        <p:sp>
          <p:nvSpPr>
            <p:cNvPr id="16" name="Freeform 98">
              <a:extLst>
                <a:ext uri="{FF2B5EF4-FFF2-40B4-BE49-F238E27FC236}">
                  <a16:creationId xmlns:a16="http://schemas.microsoft.com/office/drawing/2014/main" id="{BC048FD1-58F2-4EFF-BB6C-CAB7B81D5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5576" y="2995613"/>
              <a:ext cx="160338" cy="327025"/>
            </a:xfrm>
            <a:custGeom>
              <a:avLst/>
              <a:gdLst>
                <a:gd name="T0" fmla="*/ 32 w 38"/>
                <a:gd name="T1" fmla="*/ 23 h 77"/>
                <a:gd name="T2" fmla="*/ 11 w 38"/>
                <a:gd name="T3" fmla="*/ 63 h 77"/>
                <a:gd name="T4" fmla="*/ 38 w 38"/>
                <a:gd name="T5" fmla="*/ 5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77">
                  <a:moveTo>
                    <a:pt x="32" y="23"/>
                  </a:moveTo>
                  <a:cubicBezTo>
                    <a:pt x="8" y="0"/>
                    <a:pt x="0" y="48"/>
                    <a:pt x="11" y="63"/>
                  </a:cubicBezTo>
                  <a:cubicBezTo>
                    <a:pt x="19" y="77"/>
                    <a:pt x="36" y="77"/>
                    <a:pt x="38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9">
              <a:extLst>
                <a:ext uri="{FF2B5EF4-FFF2-40B4-BE49-F238E27FC236}">
                  <a16:creationId xmlns:a16="http://schemas.microsoft.com/office/drawing/2014/main" id="{D4B79F8D-DA34-4648-BBE2-694BB968A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3513" y="3046413"/>
              <a:ext cx="160338" cy="266700"/>
            </a:xfrm>
            <a:custGeom>
              <a:avLst/>
              <a:gdLst>
                <a:gd name="T0" fmla="*/ 23 w 38"/>
                <a:gd name="T1" fmla="*/ 63 h 63"/>
                <a:gd name="T2" fmla="*/ 7 w 38"/>
                <a:gd name="T3" fmla="*/ 52 h 63"/>
                <a:gd name="T4" fmla="*/ 11 w 38"/>
                <a:gd name="T5" fmla="*/ 5 h 63"/>
                <a:gd name="T6" fmla="*/ 31 w 38"/>
                <a:gd name="T7" fmla="*/ 9 h 63"/>
                <a:gd name="T8" fmla="*/ 29 w 38"/>
                <a:gd name="T9" fmla="*/ 12 h 63"/>
                <a:gd name="T10" fmla="*/ 13 w 38"/>
                <a:gd name="T11" fmla="*/ 8 h 63"/>
                <a:gd name="T12" fmla="*/ 10 w 38"/>
                <a:gd name="T13" fmla="*/ 50 h 63"/>
                <a:gd name="T14" fmla="*/ 26 w 38"/>
                <a:gd name="T15" fmla="*/ 59 h 63"/>
                <a:gd name="T16" fmla="*/ 34 w 38"/>
                <a:gd name="T17" fmla="*/ 46 h 63"/>
                <a:gd name="T18" fmla="*/ 38 w 38"/>
                <a:gd name="T19" fmla="*/ 46 h 63"/>
                <a:gd name="T20" fmla="*/ 27 w 38"/>
                <a:gd name="T21" fmla="*/ 62 h 63"/>
                <a:gd name="T22" fmla="*/ 23 w 38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63">
                  <a:moveTo>
                    <a:pt x="23" y="63"/>
                  </a:moveTo>
                  <a:cubicBezTo>
                    <a:pt x="17" y="63"/>
                    <a:pt x="11" y="59"/>
                    <a:pt x="7" y="52"/>
                  </a:cubicBezTo>
                  <a:cubicBezTo>
                    <a:pt x="0" y="41"/>
                    <a:pt x="1" y="14"/>
                    <a:pt x="11" y="5"/>
                  </a:cubicBezTo>
                  <a:cubicBezTo>
                    <a:pt x="14" y="3"/>
                    <a:pt x="21" y="0"/>
                    <a:pt x="31" y="9"/>
                  </a:cubicBezTo>
                  <a:cubicBezTo>
                    <a:pt x="29" y="12"/>
                    <a:pt x="29" y="12"/>
                    <a:pt x="29" y="12"/>
                  </a:cubicBezTo>
                  <a:cubicBezTo>
                    <a:pt x="23" y="6"/>
                    <a:pt x="17" y="5"/>
                    <a:pt x="13" y="8"/>
                  </a:cubicBezTo>
                  <a:cubicBezTo>
                    <a:pt x="5" y="16"/>
                    <a:pt x="4" y="41"/>
                    <a:pt x="10" y="50"/>
                  </a:cubicBezTo>
                  <a:cubicBezTo>
                    <a:pt x="14" y="56"/>
                    <a:pt x="21" y="60"/>
                    <a:pt x="26" y="59"/>
                  </a:cubicBezTo>
                  <a:cubicBezTo>
                    <a:pt x="30" y="57"/>
                    <a:pt x="33" y="53"/>
                    <a:pt x="34" y="46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37" y="55"/>
                    <a:pt x="33" y="61"/>
                    <a:pt x="27" y="62"/>
                  </a:cubicBezTo>
                  <a:cubicBezTo>
                    <a:pt x="26" y="63"/>
                    <a:pt x="25" y="63"/>
                    <a:pt x="23" y="6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0">
              <a:extLst>
                <a:ext uri="{FF2B5EF4-FFF2-40B4-BE49-F238E27FC236}">
                  <a16:creationId xmlns:a16="http://schemas.microsoft.com/office/drawing/2014/main" id="{A48AF339-D287-404C-8C5C-5E8620B48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2513" y="2998788"/>
              <a:ext cx="161925" cy="328613"/>
            </a:xfrm>
            <a:custGeom>
              <a:avLst/>
              <a:gdLst>
                <a:gd name="T0" fmla="*/ 6 w 38"/>
                <a:gd name="T1" fmla="*/ 23 h 77"/>
                <a:gd name="T2" fmla="*/ 28 w 38"/>
                <a:gd name="T3" fmla="*/ 63 h 77"/>
                <a:gd name="T4" fmla="*/ 0 w 38"/>
                <a:gd name="T5" fmla="*/ 5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77">
                  <a:moveTo>
                    <a:pt x="6" y="23"/>
                  </a:moveTo>
                  <a:cubicBezTo>
                    <a:pt x="30" y="0"/>
                    <a:pt x="38" y="48"/>
                    <a:pt x="28" y="63"/>
                  </a:cubicBezTo>
                  <a:cubicBezTo>
                    <a:pt x="19" y="77"/>
                    <a:pt x="2" y="77"/>
                    <a:pt x="0" y="5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1">
              <a:extLst>
                <a:ext uri="{FF2B5EF4-FFF2-40B4-BE49-F238E27FC236}">
                  <a16:creationId xmlns:a16="http://schemas.microsoft.com/office/drawing/2014/main" id="{9087860D-13C5-44B3-9690-65DD40988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4576" y="3051176"/>
              <a:ext cx="160338" cy="266700"/>
            </a:xfrm>
            <a:custGeom>
              <a:avLst/>
              <a:gdLst>
                <a:gd name="T0" fmla="*/ 15 w 38"/>
                <a:gd name="T1" fmla="*/ 63 h 63"/>
                <a:gd name="T2" fmla="*/ 11 w 38"/>
                <a:gd name="T3" fmla="*/ 62 h 63"/>
                <a:gd name="T4" fmla="*/ 0 w 38"/>
                <a:gd name="T5" fmla="*/ 46 h 63"/>
                <a:gd name="T6" fmla="*/ 4 w 38"/>
                <a:gd name="T7" fmla="*/ 46 h 63"/>
                <a:gd name="T8" fmla="*/ 12 w 38"/>
                <a:gd name="T9" fmla="*/ 59 h 63"/>
                <a:gd name="T10" fmla="*/ 28 w 38"/>
                <a:gd name="T11" fmla="*/ 50 h 63"/>
                <a:gd name="T12" fmla="*/ 25 w 38"/>
                <a:gd name="T13" fmla="*/ 8 h 63"/>
                <a:gd name="T14" fmla="*/ 9 w 38"/>
                <a:gd name="T15" fmla="*/ 12 h 63"/>
                <a:gd name="T16" fmla="*/ 7 w 38"/>
                <a:gd name="T17" fmla="*/ 9 h 63"/>
                <a:gd name="T18" fmla="*/ 27 w 38"/>
                <a:gd name="T19" fmla="*/ 6 h 63"/>
                <a:gd name="T20" fmla="*/ 31 w 38"/>
                <a:gd name="T21" fmla="*/ 52 h 63"/>
                <a:gd name="T22" fmla="*/ 15 w 38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63">
                  <a:moveTo>
                    <a:pt x="15" y="63"/>
                  </a:moveTo>
                  <a:cubicBezTo>
                    <a:pt x="14" y="63"/>
                    <a:pt x="12" y="63"/>
                    <a:pt x="11" y="62"/>
                  </a:cubicBezTo>
                  <a:cubicBezTo>
                    <a:pt x="5" y="61"/>
                    <a:pt x="1" y="55"/>
                    <a:pt x="0" y="46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5" y="53"/>
                    <a:pt x="8" y="57"/>
                    <a:pt x="12" y="59"/>
                  </a:cubicBezTo>
                  <a:cubicBezTo>
                    <a:pt x="17" y="60"/>
                    <a:pt x="24" y="57"/>
                    <a:pt x="28" y="50"/>
                  </a:cubicBezTo>
                  <a:cubicBezTo>
                    <a:pt x="34" y="41"/>
                    <a:pt x="33" y="16"/>
                    <a:pt x="25" y="8"/>
                  </a:cubicBezTo>
                  <a:cubicBezTo>
                    <a:pt x="21" y="5"/>
                    <a:pt x="15" y="6"/>
                    <a:pt x="9" y="12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17" y="0"/>
                    <a:pt x="24" y="3"/>
                    <a:pt x="27" y="6"/>
                  </a:cubicBezTo>
                  <a:cubicBezTo>
                    <a:pt x="38" y="14"/>
                    <a:pt x="38" y="41"/>
                    <a:pt x="31" y="52"/>
                  </a:cubicBezTo>
                  <a:cubicBezTo>
                    <a:pt x="27" y="59"/>
                    <a:pt x="21" y="63"/>
                    <a:pt x="15" y="6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2">
              <a:extLst>
                <a:ext uri="{FF2B5EF4-FFF2-40B4-BE49-F238E27FC236}">
                  <a16:creationId xmlns:a16="http://schemas.microsoft.com/office/drawing/2014/main" id="{D64CE55D-C5A0-49BD-9769-29D3A9A3B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7813" y="2366963"/>
              <a:ext cx="927100" cy="1376363"/>
            </a:xfrm>
            <a:custGeom>
              <a:avLst/>
              <a:gdLst>
                <a:gd name="T0" fmla="*/ 5 w 219"/>
                <a:gd name="T1" fmla="*/ 196 h 324"/>
                <a:gd name="T2" fmla="*/ 123 w 219"/>
                <a:gd name="T3" fmla="*/ 305 h 324"/>
                <a:gd name="T4" fmla="*/ 173 w 219"/>
                <a:gd name="T5" fmla="*/ 60 h 324"/>
                <a:gd name="T6" fmla="*/ 20 w 219"/>
                <a:gd name="T7" fmla="*/ 87 h 324"/>
                <a:gd name="T8" fmla="*/ 5 w 219"/>
                <a:gd name="T9" fmla="*/ 19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9" h="324">
                  <a:moveTo>
                    <a:pt x="5" y="196"/>
                  </a:moveTo>
                  <a:cubicBezTo>
                    <a:pt x="7" y="253"/>
                    <a:pt x="60" y="324"/>
                    <a:pt x="123" y="305"/>
                  </a:cubicBezTo>
                  <a:cubicBezTo>
                    <a:pt x="213" y="278"/>
                    <a:pt x="219" y="123"/>
                    <a:pt x="173" y="60"/>
                  </a:cubicBezTo>
                  <a:cubicBezTo>
                    <a:pt x="129" y="0"/>
                    <a:pt x="44" y="26"/>
                    <a:pt x="20" y="87"/>
                  </a:cubicBezTo>
                  <a:cubicBezTo>
                    <a:pt x="8" y="117"/>
                    <a:pt x="0" y="171"/>
                    <a:pt x="5" y="19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03">
              <a:extLst>
                <a:ext uri="{FF2B5EF4-FFF2-40B4-BE49-F238E27FC236}">
                  <a16:creationId xmlns:a16="http://schemas.microsoft.com/office/drawing/2014/main" id="{830D4B17-5A4C-445D-8FDA-1BEC335410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89876" y="2468563"/>
              <a:ext cx="906463" cy="1214438"/>
            </a:xfrm>
            <a:custGeom>
              <a:avLst/>
              <a:gdLst>
                <a:gd name="T0" fmla="*/ 104 w 214"/>
                <a:gd name="T1" fmla="*/ 286 h 286"/>
                <a:gd name="T2" fmla="*/ 104 w 214"/>
                <a:gd name="T3" fmla="*/ 286 h 286"/>
                <a:gd name="T4" fmla="*/ 5 w 214"/>
                <a:gd name="T5" fmla="*/ 172 h 286"/>
                <a:gd name="T6" fmla="*/ 20 w 214"/>
                <a:gd name="T7" fmla="*/ 62 h 286"/>
                <a:gd name="T8" fmla="*/ 110 w 214"/>
                <a:gd name="T9" fmla="*/ 0 h 286"/>
                <a:gd name="T10" fmla="*/ 176 w 214"/>
                <a:gd name="T11" fmla="*/ 35 h 286"/>
                <a:gd name="T12" fmla="*/ 195 w 214"/>
                <a:gd name="T13" fmla="*/ 208 h 286"/>
                <a:gd name="T14" fmla="*/ 125 w 214"/>
                <a:gd name="T15" fmla="*/ 283 h 286"/>
                <a:gd name="T16" fmla="*/ 104 w 214"/>
                <a:gd name="T17" fmla="*/ 286 h 286"/>
                <a:gd name="T18" fmla="*/ 110 w 214"/>
                <a:gd name="T19" fmla="*/ 4 h 286"/>
                <a:gd name="T20" fmla="*/ 24 w 214"/>
                <a:gd name="T21" fmla="*/ 64 h 286"/>
                <a:gd name="T22" fmla="*/ 9 w 214"/>
                <a:gd name="T23" fmla="*/ 172 h 286"/>
                <a:gd name="T24" fmla="*/ 104 w 214"/>
                <a:gd name="T25" fmla="*/ 282 h 286"/>
                <a:gd name="T26" fmla="*/ 104 w 214"/>
                <a:gd name="T27" fmla="*/ 282 h 286"/>
                <a:gd name="T28" fmla="*/ 124 w 214"/>
                <a:gd name="T29" fmla="*/ 279 h 286"/>
                <a:gd name="T30" fmla="*/ 191 w 214"/>
                <a:gd name="T31" fmla="*/ 206 h 286"/>
                <a:gd name="T32" fmla="*/ 173 w 214"/>
                <a:gd name="T33" fmla="*/ 37 h 286"/>
                <a:gd name="T34" fmla="*/ 110 w 214"/>
                <a:gd name="T35" fmla="*/ 4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4" h="286">
                  <a:moveTo>
                    <a:pt x="104" y="286"/>
                  </a:moveTo>
                  <a:cubicBezTo>
                    <a:pt x="104" y="286"/>
                    <a:pt x="104" y="286"/>
                    <a:pt x="104" y="286"/>
                  </a:cubicBezTo>
                  <a:cubicBezTo>
                    <a:pt x="50" y="286"/>
                    <a:pt x="7" y="225"/>
                    <a:pt x="5" y="172"/>
                  </a:cubicBezTo>
                  <a:cubicBezTo>
                    <a:pt x="0" y="147"/>
                    <a:pt x="8" y="93"/>
                    <a:pt x="20" y="62"/>
                  </a:cubicBezTo>
                  <a:cubicBezTo>
                    <a:pt x="35" y="26"/>
                    <a:pt x="72" y="0"/>
                    <a:pt x="110" y="0"/>
                  </a:cubicBezTo>
                  <a:cubicBezTo>
                    <a:pt x="136" y="0"/>
                    <a:pt x="160" y="12"/>
                    <a:pt x="176" y="35"/>
                  </a:cubicBezTo>
                  <a:cubicBezTo>
                    <a:pt x="205" y="75"/>
                    <a:pt x="214" y="151"/>
                    <a:pt x="195" y="208"/>
                  </a:cubicBezTo>
                  <a:cubicBezTo>
                    <a:pt x="185" y="235"/>
                    <a:pt x="166" y="271"/>
                    <a:pt x="125" y="283"/>
                  </a:cubicBezTo>
                  <a:cubicBezTo>
                    <a:pt x="118" y="285"/>
                    <a:pt x="111" y="286"/>
                    <a:pt x="104" y="286"/>
                  </a:cubicBezTo>
                  <a:close/>
                  <a:moveTo>
                    <a:pt x="110" y="4"/>
                  </a:moveTo>
                  <a:cubicBezTo>
                    <a:pt x="73" y="4"/>
                    <a:pt x="38" y="28"/>
                    <a:pt x="24" y="64"/>
                  </a:cubicBezTo>
                  <a:cubicBezTo>
                    <a:pt x="11" y="94"/>
                    <a:pt x="4" y="147"/>
                    <a:pt x="9" y="172"/>
                  </a:cubicBezTo>
                  <a:cubicBezTo>
                    <a:pt x="10" y="223"/>
                    <a:pt x="52" y="282"/>
                    <a:pt x="104" y="282"/>
                  </a:cubicBezTo>
                  <a:cubicBezTo>
                    <a:pt x="104" y="282"/>
                    <a:pt x="104" y="282"/>
                    <a:pt x="104" y="282"/>
                  </a:cubicBezTo>
                  <a:cubicBezTo>
                    <a:pt x="111" y="282"/>
                    <a:pt x="117" y="281"/>
                    <a:pt x="124" y="279"/>
                  </a:cubicBezTo>
                  <a:cubicBezTo>
                    <a:pt x="163" y="268"/>
                    <a:pt x="182" y="233"/>
                    <a:pt x="191" y="206"/>
                  </a:cubicBezTo>
                  <a:cubicBezTo>
                    <a:pt x="210" y="151"/>
                    <a:pt x="202" y="76"/>
                    <a:pt x="173" y="37"/>
                  </a:cubicBezTo>
                  <a:cubicBezTo>
                    <a:pt x="157" y="15"/>
                    <a:pt x="135" y="4"/>
                    <a:pt x="110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4">
              <a:extLst>
                <a:ext uri="{FF2B5EF4-FFF2-40B4-BE49-F238E27FC236}">
                  <a16:creationId xmlns:a16="http://schemas.microsoft.com/office/drawing/2014/main" id="{7D78C486-AACB-4510-AB25-47374580B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4313" y="2455863"/>
              <a:ext cx="723900" cy="1262063"/>
            </a:xfrm>
            <a:custGeom>
              <a:avLst/>
              <a:gdLst>
                <a:gd name="T0" fmla="*/ 131 w 171"/>
                <a:gd name="T1" fmla="*/ 3 h 297"/>
                <a:gd name="T2" fmla="*/ 84 w 171"/>
                <a:gd name="T3" fmla="*/ 111 h 297"/>
                <a:gd name="T4" fmla="*/ 26 w 171"/>
                <a:gd name="T5" fmla="*/ 235 h 297"/>
                <a:gd name="T6" fmla="*/ 38 w 171"/>
                <a:gd name="T7" fmla="*/ 297 h 297"/>
                <a:gd name="T8" fmla="*/ 1 w 171"/>
                <a:gd name="T9" fmla="*/ 157 h 297"/>
                <a:gd name="T10" fmla="*/ 61 w 171"/>
                <a:gd name="T11" fmla="*/ 15 h 297"/>
                <a:gd name="T12" fmla="*/ 131 w 171"/>
                <a:gd name="T13" fmla="*/ 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1" h="297">
                  <a:moveTo>
                    <a:pt x="131" y="3"/>
                  </a:moveTo>
                  <a:cubicBezTo>
                    <a:pt x="171" y="53"/>
                    <a:pt x="126" y="90"/>
                    <a:pt x="84" y="111"/>
                  </a:cubicBezTo>
                  <a:cubicBezTo>
                    <a:pt x="35" y="135"/>
                    <a:pt x="25" y="184"/>
                    <a:pt x="26" y="235"/>
                  </a:cubicBezTo>
                  <a:cubicBezTo>
                    <a:pt x="26" y="258"/>
                    <a:pt x="31" y="276"/>
                    <a:pt x="38" y="297"/>
                  </a:cubicBezTo>
                  <a:cubicBezTo>
                    <a:pt x="0" y="275"/>
                    <a:pt x="0" y="194"/>
                    <a:pt x="1" y="157"/>
                  </a:cubicBezTo>
                  <a:cubicBezTo>
                    <a:pt x="3" y="103"/>
                    <a:pt x="9" y="42"/>
                    <a:pt x="61" y="15"/>
                  </a:cubicBezTo>
                  <a:cubicBezTo>
                    <a:pt x="81" y="4"/>
                    <a:pt x="109" y="0"/>
                    <a:pt x="131" y="3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05">
              <a:extLst>
                <a:ext uri="{FF2B5EF4-FFF2-40B4-BE49-F238E27FC236}">
                  <a16:creationId xmlns:a16="http://schemas.microsoft.com/office/drawing/2014/main" id="{E3C898F4-9645-4215-8962-123D2BA70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2476" y="2468563"/>
              <a:ext cx="406400" cy="1244600"/>
            </a:xfrm>
            <a:custGeom>
              <a:avLst/>
              <a:gdLst>
                <a:gd name="T0" fmla="*/ 0 w 96"/>
                <a:gd name="T1" fmla="*/ 2 h 293"/>
                <a:gd name="T2" fmla="*/ 12 w 96"/>
                <a:gd name="T3" fmla="*/ 63 h 293"/>
                <a:gd name="T4" fmla="*/ 51 w 96"/>
                <a:gd name="T5" fmla="*/ 106 h 293"/>
                <a:gd name="T6" fmla="*/ 73 w 96"/>
                <a:gd name="T7" fmla="*/ 235 h 293"/>
                <a:gd name="T8" fmla="*/ 67 w 96"/>
                <a:gd name="T9" fmla="*/ 293 h 293"/>
                <a:gd name="T10" fmla="*/ 94 w 96"/>
                <a:gd name="T11" fmla="*/ 162 h 293"/>
                <a:gd name="T12" fmla="*/ 69 w 96"/>
                <a:gd name="T13" fmla="*/ 29 h 293"/>
                <a:gd name="T14" fmla="*/ 4 w 96"/>
                <a:gd name="T1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293">
                  <a:moveTo>
                    <a:pt x="0" y="2"/>
                  </a:moveTo>
                  <a:cubicBezTo>
                    <a:pt x="0" y="20"/>
                    <a:pt x="5" y="47"/>
                    <a:pt x="12" y="63"/>
                  </a:cubicBezTo>
                  <a:cubicBezTo>
                    <a:pt x="20" y="83"/>
                    <a:pt x="39" y="88"/>
                    <a:pt x="51" y="106"/>
                  </a:cubicBezTo>
                  <a:cubicBezTo>
                    <a:pt x="72" y="138"/>
                    <a:pt x="71" y="196"/>
                    <a:pt x="73" y="235"/>
                  </a:cubicBezTo>
                  <a:cubicBezTo>
                    <a:pt x="73" y="255"/>
                    <a:pt x="73" y="275"/>
                    <a:pt x="67" y="293"/>
                  </a:cubicBezTo>
                  <a:cubicBezTo>
                    <a:pt x="93" y="262"/>
                    <a:pt x="93" y="202"/>
                    <a:pt x="94" y="162"/>
                  </a:cubicBezTo>
                  <a:cubicBezTo>
                    <a:pt x="96" y="119"/>
                    <a:pt x="96" y="62"/>
                    <a:pt x="69" y="29"/>
                  </a:cubicBezTo>
                  <a:cubicBezTo>
                    <a:pt x="53" y="10"/>
                    <a:pt x="27" y="2"/>
                    <a:pt x="4" y="0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106">
              <a:extLst>
                <a:ext uri="{FF2B5EF4-FFF2-40B4-BE49-F238E27FC236}">
                  <a16:creationId xmlns:a16="http://schemas.microsoft.com/office/drawing/2014/main" id="{C870E949-BB56-484C-A8C7-07793F638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7051" y="3135313"/>
              <a:ext cx="63500" cy="635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7">
              <a:extLst>
                <a:ext uri="{FF2B5EF4-FFF2-40B4-BE49-F238E27FC236}">
                  <a16:creationId xmlns:a16="http://schemas.microsoft.com/office/drawing/2014/main" id="{0CA0CCCC-2A64-4A74-A431-EED5851CDD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32751" y="3089276"/>
              <a:ext cx="263525" cy="160338"/>
            </a:xfrm>
            <a:custGeom>
              <a:avLst/>
              <a:gdLst>
                <a:gd name="T0" fmla="*/ 37 w 62"/>
                <a:gd name="T1" fmla="*/ 38 h 38"/>
                <a:gd name="T2" fmla="*/ 6 w 62"/>
                <a:gd name="T3" fmla="*/ 18 h 38"/>
                <a:gd name="T4" fmla="*/ 0 w 62"/>
                <a:gd name="T5" fmla="*/ 3 h 38"/>
                <a:gd name="T6" fmla="*/ 0 w 62"/>
                <a:gd name="T7" fmla="*/ 1 h 38"/>
                <a:gd name="T8" fmla="*/ 2 w 62"/>
                <a:gd name="T9" fmla="*/ 0 h 38"/>
                <a:gd name="T10" fmla="*/ 19 w 62"/>
                <a:gd name="T11" fmla="*/ 2 h 38"/>
                <a:gd name="T12" fmla="*/ 60 w 62"/>
                <a:gd name="T13" fmla="*/ 3 h 38"/>
                <a:gd name="T14" fmla="*/ 61 w 62"/>
                <a:gd name="T15" fmla="*/ 4 h 38"/>
                <a:gd name="T16" fmla="*/ 62 w 62"/>
                <a:gd name="T17" fmla="*/ 5 h 38"/>
                <a:gd name="T18" fmla="*/ 54 w 62"/>
                <a:gd name="T19" fmla="*/ 31 h 38"/>
                <a:gd name="T20" fmla="*/ 37 w 62"/>
                <a:gd name="T21" fmla="*/ 38 h 38"/>
                <a:gd name="T22" fmla="*/ 4 w 62"/>
                <a:gd name="T23" fmla="*/ 4 h 38"/>
                <a:gd name="T24" fmla="*/ 10 w 62"/>
                <a:gd name="T25" fmla="*/ 16 h 38"/>
                <a:gd name="T26" fmla="*/ 37 w 62"/>
                <a:gd name="T27" fmla="*/ 34 h 38"/>
                <a:gd name="T28" fmla="*/ 51 w 62"/>
                <a:gd name="T29" fmla="*/ 28 h 38"/>
                <a:gd name="T30" fmla="*/ 58 w 62"/>
                <a:gd name="T31" fmla="*/ 7 h 38"/>
                <a:gd name="T32" fmla="*/ 19 w 62"/>
                <a:gd name="T33" fmla="*/ 5 h 38"/>
                <a:gd name="T34" fmla="*/ 4 w 62"/>
                <a:gd name="T35" fmla="*/ 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2" h="38">
                  <a:moveTo>
                    <a:pt x="37" y="38"/>
                  </a:moveTo>
                  <a:cubicBezTo>
                    <a:pt x="25" y="38"/>
                    <a:pt x="12" y="30"/>
                    <a:pt x="6" y="18"/>
                  </a:cubicBezTo>
                  <a:cubicBezTo>
                    <a:pt x="4" y="14"/>
                    <a:pt x="2" y="8"/>
                    <a:pt x="0" y="3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7" y="1"/>
                    <a:pt x="13" y="1"/>
                    <a:pt x="19" y="2"/>
                  </a:cubicBezTo>
                  <a:cubicBezTo>
                    <a:pt x="34" y="3"/>
                    <a:pt x="48" y="4"/>
                    <a:pt x="60" y="3"/>
                  </a:cubicBezTo>
                  <a:cubicBezTo>
                    <a:pt x="60" y="3"/>
                    <a:pt x="61" y="3"/>
                    <a:pt x="61" y="4"/>
                  </a:cubicBezTo>
                  <a:cubicBezTo>
                    <a:pt x="62" y="4"/>
                    <a:pt x="62" y="4"/>
                    <a:pt x="62" y="5"/>
                  </a:cubicBezTo>
                  <a:cubicBezTo>
                    <a:pt x="62" y="16"/>
                    <a:pt x="59" y="25"/>
                    <a:pt x="54" y="31"/>
                  </a:cubicBezTo>
                  <a:cubicBezTo>
                    <a:pt x="49" y="36"/>
                    <a:pt x="44" y="38"/>
                    <a:pt x="37" y="38"/>
                  </a:cubicBezTo>
                  <a:close/>
                  <a:moveTo>
                    <a:pt x="4" y="4"/>
                  </a:moveTo>
                  <a:cubicBezTo>
                    <a:pt x="6" y="9"/>
                    <a:pt x="8" y="13"/>
                    <a:pt x="10" y="16"/>
                  </a:cubicBezTo>
                  <a:cubicBezTo>
                    <a:pt x="15" y="27"/>
                    <a:pt x="26" y="34"/>
                    <a:pt x="37" y="34"/>
                  </a:cubicBezTo>
                  <a:cubicBezTo>
                    <a:pt x="42" y="34"/>
                    <a:pt x="47" y="32"/>
                    <a:pt x="51" y="28"/>
                  </a:cubicBezTo>
                  <a:cubicBezTo>
                    <a:pt x="56" y="24"/>
                    <a:pt x="58" y="16"/>
                    <a:pt x="58" y="7"/>
                  </a:cubicBezTo>
                  <a:cubicBezTo>
                    <a:pt x="47" y="7"/>
                    <a:pt x="33" y="6"/>
                    <a:pt x="19" y="5"/>
                  </a:cubicBezTo>
                  <a:cubicBezTo>
                    <a:pt x="14" y="5"/>
                    <a:pt x="9" y="5"/>
                    <a:pt x="4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108">
              <a:extLst>
                <a:ext uri="{FF2B5EF4-FFF2-40B4-BE49-F238E27FC236}">
                  <a16:creationId xmlns:a16="http://schemas.microsoft.com/office/drawing/2014/main" id="{B8B98EB4-75F1-4782-A5AD-221F99422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8676" y="3135313"/>
              <a:ext cx="63500" cy="635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9">
              <a:extLst>
                <a:ext uri="{FF2B5EF4-FFF2-40B4-BE49-F238E27FC236}">
                  <a16:creationId xmlns:a16="http://schemas.microsoft.com/office/drawing/2014/main" id="{A672AB24-003E-495F-B158-0088A81B16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64538" y="3089276"/>
              <a:ext cx="266700" cy="160338"/>
            </a:xfrm>
            <a:custGeom>
              <a:avLst/>
              <a:gdLst>
                <a:gd name="T0" fmla="*/ 25 w 63"/>
                <a:gd name="T1" fmla="*/ 38 h 38"/>
                <a:gd name="T2" fmla="*/ 8 w 63"/>
                <a:gd name="T3" fmla="*/ 31 h 38"/>
                <a:gd name="T4" fmla="*/ 0 w 63"/>
                <a:gd name="T5" fmla="*/ 5 h 38"/>
                <a:gd name="T6" fmla="*/ 1 w 63"/>
                <a:gd name="T7" fmla="*/ 4 h 38"/>
                <a:gd name="T8" fmla="*/ 2 w 63"/>
                <a:gd name="T9" fmla="*/ 3 h 38"/>
                <a:gd name="T10" fmla="*/ 43 w 63"/>
                <a:gd name="T11" fmla="*/ 2 h 38"/>
                <a:gd name="T12" fmla="*/ 60 w 63"/>
                <a:gd name="T13" fmla="*/ 0 h 38"/>
                <a:gd name="T14" fmla="*/ 62 w 63"/>
                <a:gd name="T15" fmla="*/ 1 h 38"/>
                <a:gd name="T16" fmla="*/ 62 w 63"/>
                <a:gd name="T17" fmla="*/ 3 h 38"/>
                <a:gd name="T18" fmla="*/ 56 w 63"/>
                <a:gd name="T19" fmla="*/ 18 h 38"/>
                <a:gd name="T20" fmla="*/ 25 w 63"/>
                <a:gd name="T21" fmla="*/ 38 h 38"/>
                <a:gd name="T22" fmla="*/ 4 w 63"/>
                <a:gd name="T23" fmla="*/ 7 h 38"/>
                <a:gd name="T24" fmla="*/ 11 w 63"/>
                <a:gd name="T25" fmla="*/ 28 h 38"/>
                <a:gd name="T26" fmla="*/ 25 w 63"/>
                <a:gd name="T27" fmla="*/ 34 h 38"/>
                <a:gd name="T28" fmla="*/ 25 w 63"/>
                <a:gd name="T29" fmla="*/ 34 h 38"/>
                <a:gd name="T30" fmla="*/ 53 w 63"/>
                <a:gd name="T31" fmla="*/ 16 h 38"/>
                <a:gd name="T32" fmla="*/ 58 w 63"/>
                <a:gd name="T33" fmla="*/ 4 h 38"/>
                <a:gd name="T34" fmla="*/ 43 w 63"/>
                <a:gd name="T35" fmla="*/ 5 h 38"/>
                <a:gd name="T36" fmla="*/ 10 w 63"/>
                <a:gd name="T37" fmla="*/ 7 h 38"/>
                <a:gd name="T38" fmla="*/ 10 w 63"/>
                <a:gd name="T39" fmla="*/ 7 h 38"/>
                <a:gd name="T40" fmla="*/ 4 w 63"/>
                <a:gd name="T41" fmla="*/ 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3" h="38">
                  <a:moveTo>
                    <a:pt x="25" y="38"/>
                  </a:moveTo>
                  <a:cubicBezTo>
                    <a:pt x="19" y="38"/>
                    <a:pt x="13" y="36"/>
                    <a:pt x="8" y="31"/>
                  </a:cubicBezTo>
                  <a:cubicBezTo>
                    <a:pt x="3" y="25"/>
                    <a:pt x="0" y="16"/>
                    <a:pt x="0" y="5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14" y="4"/>
                    <a:pt x="29" y="3"/>
                    <a:pt x="43" y="2"/>
                  </a:cubicBezTo>
                  <a:cubicBezTo>
                    <a:pt x="49" y="1"/>
                    <a:pt x="55" y="1"/>
                    <a:pt x="60" y="0"/>
                  </a:cubicBezTo>
                  <a:cubicBezTo>
                    <a:pt x="61" y="0"/>
                    <a:pt x="62" y="1"/>
                    <a:pt x="62" y="1"/>
                  </a:cubicBezTo>
                  <a:cubicBezTo>
                    <a:pt x="62" y="2"/>
                    <a:pt x="63" y="2"/>
                    <a:pt x="62" y="3"/>
                  </a:cubicBezTo>
                  <a:cubicBezTo>
                    <a:pt x="61" y="8"/>
                    <a:pt x="58" y="14"/>
                    <a:pt x="56" y="18"/>
                  </a:cubicBezTo>
                  <a:cubicBezTo>
                    <a:pt x="50" y="30"/>
                    <a:pt x="37" y="38"/>
                    <a:pt x="25" y="38"/>
                  </a:cubicBezTo>
                  <a:close/>
                  <a:moveTo>
                    <a:pt x="4" y="7"/>
                  </a:moveTo>
                  <a:cubicBezTo>
                    <a:pt x="4" y="16"/>
                    <a:pt x="7" y="24"/>
                    <a:pt x="11" y="28"/>
                  </a:cubicBezTo>
                  <a:cubicBezTo>
                    <a:pt x="15" y="32"/>
                    <a:pt x="20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36" y="34"/>
                    <a:pt x="47" y="27"/>
                    <a:pt x="53" y="16"/>
                  </a:cubicBezTo>
                  <a:cubicBezTo>
                    <a:pt x="54" y="13"/>
                    <a:pt x="56" y="9"/>
                    <a:pt x="58" y="4"/>
                  </a:cubicBezTo>
                  <a:cubicBezTo>
                    <a:pt x="53" y="5"/>
                    <a:pt x="48" y="5"/>
                    <a:pt x="43" y="5"/>
                  </a:cubicBezTo>
                  <a:cubicBezTo>
                    <a:pt x="32" y="6"/>
                    <a:pt x="2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8" y="7"/>
                    <a:pt x="6" y="7"/>
                    <a:pt x="4" y="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10">
              <a:extLst>
                <a:ext uri="{FF2B5EF4-FFF2-40B4-BE49-F238E27FC236}">
                  <a16:creationId xmlns:a16="http://schemas.microsoft.com/office/drawing/2014/main" id="{6FEE0AEB-9ACC-48C4-92D3-8F50B83B1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4051" y="3130551"/>
              <a:ext cx="115888" cy="47625"/>
            </a:xfrm>
            <a:custGeom>
              <a:avLst/>
              <a:gdLst>
                <a:gd name="T0" fmla="*/ 25 w 27"/>
                <a:gd name="T1" fmla="*/ 11 h 11"/>
                <a:gd name="T2" fmla="*/ 23 w 27"/>
                <a:gd name="T3" fmla="*/ 10 h 11"/>
                <a:gd name="T4" fmla="*/ 3 w 27"/>
                <a:gd name="T5" fmla="*/ 8 h 11"/>
                <a:gd name="T6" fmla="*/ 1 w 27"/>
                <a:gd name="T7" fmla="*/ 7 h 11"/>
                <a:gd name="T8" fmla="*/ 1 w 27"/>
                <a:gd name="T9" fmla="*/ 4 h 11"/>
                <a:gd name="T10" fmla="*/ 26 w 27"/>
                <a:gd name="T11" fmla="*/ 8 h 11"/>
                <a:gd name="T12" fmla="*/ 26 w 27"/>
                <a:gd name="T13" fmla="*/ 10 h 11"/>
                <a:gd name="T14" fmla="*/ 25 w 27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11">
                  <a:moveTo>
                    <a:pt x="25" y="11"/>
                  </a:moveTo>
                  <a:cubicBezTo>
                    <a:pt x="24" y="11"/>
                    <a:pt x="24" y="11"/>
                    <a:pt x="23" y="10"/>
                  </a:cubicBezTo>
                  <a:cubicBezTo>
                    <a:pt x="18" y="4"/>
                    <a:pt x="9" y="4"/>
                    <a:pt x="3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0" y="6"/>
                    <a:pt x="0" y="5"/>
                    <a:pt x="1" y="4"/>
                  </a:cubicBezTo>
                  <a:cubicBezTo>
                    <a:pt x="9" y="0"/>
                    <a:pt x="20" y="0"/>
                    <a:pt x="26" y="8"/>
                  </a:cubicBezTo>
                  <a:cubicBezTo>
                    <a:pt x="27" y="8"/>
                    <a:pt x="27" y="10"/>
                    <a:pt x="26" y="10"/>
                  </a:cubicBezTo>
                  <a:cubicBezTo>
                    <a:pt x="26" y="11"/>
                    <a:pt x="25" y="11"/>
                    <a:pt x="25" y="1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11">
              <a:extLst>
                <a:ext uri="{FF2B5EF4-FFF2-40B4-BE49-F238E27FC236}">
                  <a16:creationId xmlns:a16="http://schemas.microsoft.com/office/drawing/2014/main" id="{774902A8-3ED6-49FC-B742-3667EA3E5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3138" y="3089276"/>
              <a:ext cx="114300" cy="63500"/>
            </a:xfrm>
            <a:custGeom>
              <a:avLst/>
              <a:gdLst>
                <a:gd name="T0" fmla="*/ 2 w 27"/>
                <a:gd name="T1" fmla="*/ 15 h 15"/>
                <a:gd name="T2" fmla="*/ 1 w 27"/>
                <a:gd name="T3" fmla="*/ 14 h 15"/>
                <a:gd name="T4" fmla="*/ 1 w 27"/>
                <a:gd name="T5" fmla="*/ 11 h 15"/>
                <a:gd name="T6" fmla="*/ 12 w 27"/>
                <a:gd name="T7" fmla="*/ 7 h 15"/>
                <a:gd name="T8" fmla="*/ 23 w 27"/>
                <a:gd name="T9" fmla="*/ 1 h 15"/>
                <a:gd name="T10" fmla="*/ 26 w 27"/>
                <a:gd name="T11" fmla="*/ 1 h 15"/>
                <a:gd name="T12" fmla="*/ 26 w 27"/>
                <a:gd name="T13" fmla="*/ 4 h 15"/>
                <a:gd name="T14" fmla="*/ 13 w 27"/>
                <a:gd name="T15" fmla="*/ 10 h 15"/>
                <a:gd name="T16" fmla="*/ 3 w 27"/>
                <a:gd name="T17" fmla="*/ 15 h 15"/>
                <a:gd name="T18" fmla="*/ 2 w 27"/>
                <a:gd name="T1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15">
                  <a:moveTo>
                    <a:pt x="2" y="15"/>
                  </a:moveTo>
                  <a:cubicBezTo>
                    <a:pt x="2" y="15"/>
                    <a:pt x="1" y="15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5" y="9"/>
                    <a:pt x="8" y="8"/>
                    <a:pt x="12" y="7"/>
                  </a:cubicBezTo>
                  <a:cubicBezTo>
                    <a:pt x="16" y="5"/>
                    <a:pt x="20" y="4"/>
                    <a:pt x="23" y="1"/>
                  </a:cubicBezTo>
                  <a:cubicBezTo>
                    <a:pt x="24" y="0"/>
                    <a:pt x="25" y="1"/>
                    <a:pt x="26" y="1"/>
                  </a:cubicBezTo>
                  <a:cubicBezTo>
                    <a:pt x="27" y="2"/>
                    <a:pt x="26" y="3"/>
                    <a:pt x="26" y="4"/>
                  </a:cubicBezTo>
                  <a:cubicBezTo>
                    <a:pt x="22" y="7"/>
                    <a:pt x="18" y="9"/>
                    <a:pt x="13" y="10"/>
                  </a:cubicBezTo>
                  <a:cubicBezTo>
                    <a:pt x="10" y="12"/>
                    <a:pt x="6" y="13"/>
                    <a:pt x="3" y="15"/>
                  </a:cubicBezTo>
                  <a:cubicBezTo>
                    <a:pt x="3" y="15"/>
                    <a:pt x="3" y="15"/>
                    <a:pt x="2" y="1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12">
              <a:extLst>
                <a:ext uri="{FF2B5EF4-FFF2-40B4-BE49-F238E27FC236}">
                  <a16:creationId xmlns:a16="http://schemas.microsoft.com/office/drawing/2014/main" id="{70A02C2C-5D96-4611-9D7B-608E5D4FE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5913" y="3089276"/>
              <a:ext cx="131763" cy="63500"/>
            </a:xfrm>
            <a:custGeom>
              <a:avLst/>
              <a:gdLst>
                <a:gd name="T0" fmla="*/ 29 w 31"/>
                <a:gd name="T1" fmla="*/ 15 h 15"/>
                <a:gd name="T2" fmla="*/ 28 w 31"/>
                <a:gd name="T3" fmla="*/ 15 h 15"/>
                <a:gd name="T4" fmla="*/ 17 w 31"/>
                <a:gd name="T5" fmla="*/ 11 h 15"/>
                <a:gd name="T6" fmla="*/ 1 w 31"/>
                <a:gd name="T7" fmla="*/ 4 h 15"/>
                <a:gd name="T8" fmla="*/ 0 w 31"/>
                <a:gd name="T9" fmla="*/ 1 h 15"/>
                <a:gd name="T10" fmla="*/ 3 w 31"/>
                <a:gd name="T11" fmla="*/ 1 h 15"/>
                <a:gd name="T12" fmla="*/ 19 w 31"/>
                <a:gd name="T13" fmla="*/ 7 h 15"/>
                <a:gd name="T14" fmla="*/ 30 w 31"/>
                <a:gd name="T15" fmla="*/ 12 h 15"/>
                <a:gd name="T16" fmla="*/ 31 w 31"/>
                <a:gd name="T17" fmla="*/ 14 h 15"/>
                <a:gd name="T18" fmla="*/ 29 w 31"/>
                <a:gd name="T1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15">
                  <a:moveTo>
                    <a:pt x="29" y="15"/>
                  </a:moveTo>
                  <a:cubicBezTo>
                    <a:pt x="29" y="15"/>
                    <a:pt x="29" y="15"/>
                    <a:pt x="28" y="15"/>
                  </a:cubicBezTo>
                  <a:cubicBezTo>
                    <a:pt x="25" y="14"/>
                    <a:pt x="21" y="12"/>
                    <a:pt x="17" y="11"/>
                  </a:cubicBezTo>
                  <a:cubicBezTo>
                    <a:pt x="12" y="9"/>
                    <a:pt x="6" y="7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8" y="3"/>
                    <a:pt x="13" y="5"/>
                    <a:pt x="19" y="7"/>
                  </a:cubicBezTo>
                  <a:cubicBezTo>
                    <a:pt x="22" y="9"/>
                    <a:pt x="26" y="10"/>
                    <a:pt x="30" y="12"/>
                  </a:cubicBezTo>
                  <a:cubicBezTo>
                    <a:pt x="31" y="12"/>
                    <a:pt x="31" y="13"/>
                    <a:pt x="31" y="14"/>
                  </a:cubicBezTo>
                  <a:cubicBezTo>
                    <a:pt x="30" y="15"/>
                    <a:pt x="30" y="15"/>
                    <a:pt x="29" y="1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13">
              <a:extLst>
                <a:ext uri="{FF2B5EF4-FFF2-40B4-BE49-F238E27FC236}">
                  <a16:creationId xmlns:a16="http://schemas.microsoft.com/office/drawing/2014/main" id="{A2E44A8D-7388-4894-A48D-C0893D649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4051" y="3275013"/>
              <a:ext cx="90488" cy="42863"/>
            </a:xfrm>
            <a:custGeom>
              <a:avLst/>
              <a:gdLst>
                <a:gd name="T0" fmla="*/ 19 w 21"/>
                <a:gd name="T1" fmla="*/ 10 h 10"/>
                <a:gd name="T2" fmla="*/ 18 w 21"/>
                <a:gd name="T3" fmla="*/ 8 h 10"/>
                <a:gd name="T4" fmla="*/ 14 w 21"/>
                <a:gd name="T5" fmla="*/ 5 h 10"/>
                <a:gd name="T6" fmla="*/ 3 w 21"/>
                <a:gd name="T7" fmla="*/ 8 h 10"/>
                <a:gd name="T8" fmla="*/ 1 w 21"/>
                <a:gd name="T9" fmla="*/ 8 h 10"/>
                <a:gd name="T10" fmla="*/ 0 w 21"/>
                <a:gd name="T11" fmla="*/ 5 h 10"/>
                <a:gd name="T12" fmla="*/ 15 w 21"/>
                <a:gd name="T13" fmla="*/ 1 h 10"/>
                <a:gd name="T14" fmla="*/ 21 w 21"/>
                <a:gd name="T15" fmla="*/ 8 h 10"/>
                <a:gd name="T16" fmla="*/ 20 w 21"/>
                <a:gd name="T17" fmla="*/ 10 h 10"/>
                <a:gd name="T18" fmla="*/ 19 w 21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10">
                  <a:moveTo>
                    <a:pt x="19" y="10"/>
                  </a:moveTo>
                  <a:cubicBezTo>
                    <a:pt x="19" y="10"/>
                    <a:pt x="18" y="9"/>
                    <a:pt x="18" y="8"/>
                  </a:cubicBezTo>
                  <a:cubicBezTo>
                    <a:pt x="17" y="7"/>
                    <a:pt x="16" y="6"/>
                    <a:pt x="14" y="5"/>
                  </a:cubicBezTo>
                  <a:cubicBezTo>
                    <a:pt x="11" y="4"/>
                    <a:pt x="6" y="5"/>
                    <a:pt x="3" y="8"/>
                  </a:cubicBezTo>
                  <a:cubicBezTo>
                    <a:pt x="3" y="9"/>
                    <a:pt x="1" y="9"/>
                    <a:pt x="1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4" y="2"/>
                    <a:pt x="10" y="0"/>
                    <a:pt x="15" y="1"/>
                  </a:cubicBezTo>
                  <a:cubicBezTo>
                    <a:pt x="19" y="2"/>
                    <a:pt x="21" y="5"/>
                    <a:pt x="21" y="8"/>
                  </a:cubicBezTo>
                  <a:cubicBezTo>
                    <a:pt x="21" y="9"/>
                    <a:pt x="21" y="10"/>
                    <a:pt x="20" y="10"/>
                  </a:cubicBezTo>
                  <a:cubicBezTo>
                    <a:pt x="20" y="10"/>
                    <a:pt x="20" y="10"/>
                    <a:pt x="19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14">
              <a:extLst>
                <a:ext uri="{FF2B5EF4-FFF2-40B4-BE49-F238E27FC236}">
                  <a16:creationId xmlns:a16="http://schemas.microsoft.com/office/drawing/2014/main" id="{8634E2CA-5523-4DBB-8D79-812EE373E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9113" y="3368676"/>
              <a:ext cx="381000" cy="80963"/>
            </a:xfrm>
            <a:custGeom>
              <a:avLst/>
              <a:gdLst>
                <a:gd name="T0" fmla="*/ 47 w 90"/>
                <a:gd name="T1" fmla="*/ 19 h 19"/>
                <a:gd name="T2" fmla="*/ 37 w 90"/>
                <a:gd name="T3" fmla="*/ 19 h 19"/>
                <a:gd name="T4" fmla="*/ 0 w 90"/>
                <a:gd name="T5" fmla="*/ 3 h 19"/>
                <a:gd name="T6" fmla="*/ 1 w 90"/>
                <a:gd name="T7" fmla="*/ 0 h 19"/>
                <a:gd name="T8" fmla="*/ 3 w 90"/>
                <a:gd name="T9" fmla="*/ 1 h 19"/>
                <a:gd name="T10" fmla="*/ 37 w 90"/>
                <a:gd name="T11" fmla="*/ 15 h 19"/>
                <a:gd name="T12" fmla="*/ 87 w 90"/>
                <a:gd name="T13" fmla="*/ 4 h 19"/>
                <a:gd name="T14" fmla="*/ 89 w 90"/>
                <a:gd name="T15" fmla="*/ 4 h 19"/>
                <a:gd name="T16" fmla="*/ 90 w 90"/>
                <a:gd name="T17" fmla="*/ 7 h 19"/>
                <a:gd name="T18" fmla="*/ 47 w 90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0" h="19">
                  <a:moveTo>
                    <a:pt x="47" y="19"/>
                  </a:moveTo>
                  <a:cubicBezTo>
                    <a:pt x="44" y="19"/>
                    <a:pt x="40" y="19"/>
                    <a:pt x="37" y="19"/>
                  </a:cubicBezTo>
                  <a:cubicBezTo>
                    <a:pt x="18" y="17"/>
                    <a:pt x="5" y="11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7" y="8"/>
                    <a:pt x="20" y="13"/>
                    <a:pt x="37" y="15"/>
                  </a:cubicBezTo>
                  <a:cubicBezTo>
                    <a:pt x="59" y="17"/>
                    <a:pt x="80" y="12"/>
                    <a:pt x="87" y="4"/>
                  </a:cubicBezTo>
                  <a:cubicBezTo>
                    <a:pt x="87" y="3"/>
                    <a:pt x="88" y="3"/>
                    <a:pt x="89" y="4"/>
                  </a:cubicBezTo>
                  <a:cubicBezTo>
                    <a:pt x="90" y="5"/>
                    <a:pt x="90" y="6"/>
                    <a:pt x="90" y="7"/>
                  </a:cubicBezTo>
                  <a:cubicBezTo>
                    <a:pt x="82" y="16"/>
                    <a:pt x="64" y="19"/>
                    <a:pt x="47" y="1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15">
              <a:extLst>
                <a:ext uri="{FF2B5EF4-FFF2-40B4-BE49-F238E27FC236}">
                  <a16:creationId xmlns:a16="http://schemas.microsoft.com/office/drawing/2014/main" id="{A1F30727-4E60-4CCC-8C98-D6F76176F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3551" y="3051176"/>
              <a:ext cx="174625" cy="20638"/>
            </a:xfrm>
            <a:custGeom>
              <a:avLst/>
              <a:gdLst>
                <a:gd name="T0" fmla="*/ 39 w 41"/>
                <a:gd name="T1" fmla="*/ 5 h 5"/>
                <a:gd name="T2" fmla="*/ 25 w 41"/>
                <a:gd name="T3" fmla="*/ 4 h 5"/>
                <a:gd name="T4" fmla="*/ 2 w 41"/>
                <a:gd name="T5" fmla="*/ 4 h 5"/>
                <a:gd name="T6" fmla="*/ 0 w 41"/>
                <a:gd name="T7" fmla="*/ 2 h 5"/>
                <a:gd name="T8" fmla="*/ 2 w 41"/>
                <a:gd name="T9" fmla="*/ 0 h 5"/>
                <a:gd name="T10" fmla="*/ 25 w 41"/>
                <a:gd name="T11" fmla="*/ 1 h 5"/>
                <a:gd name="T12" fmla="*/ 39 w 41"/>
                <a:gd name="T13" fmla="*/ 1 h 5"/>
                <a:gd name="T14" fmla="*/ 39 w 41"/>
                <a:gd name="T15" fmla="*/ 1 h 5"/>
                <a:gd name="T16" fmla="*/ 41 w 41"/>
                <a:gd name="T17" fmla="*/ 3 h 5"/>
                <a:gd name="T18" fmla="*/ 39 w 41"/>
                <a:gd name="T19" fmla="*/ 5 h 5"/>
                <a:gd name="T20" fmla="*/ 39 w 41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">
                  <a:moveTo>
                    <a:pt x="39" y="5"/>
                  </a:moveTo>
                  <a:cubicBezTo>
                    <a:pt x="34" y="5"/>
                    <a:pt x="30" y="5"/>
                    <a:pt x="25" y="4"/>
                  </a:cubicBezTo>
                  <a:cubicBezTo>
                    <a:pt x="18" y="4"/>
                    <a:pt x="10" y="4"/>
                    <a:pt x="2" y="4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0" y="0"/>
                    <a:pt x="18" y="0"/>
                    <a:pt x="25" y="1"/>
                  </a:cubicBezTo>
                  <a:cubicBezTo>
                    <a:pt x="30" y="1"/>
                    <a:pt x="35" y="1"/>
                    <a:pt x="39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40" y="1"/>
                    <a:pt x="41" y="2"/>
                    <a:pt x="41" y="3"/>
                  </a:cubicBezTo>
                  <a:cubicBezTo>
                    <a:pt x="41" y="4"/>
                    <a:pt x="40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16">
              <a:extLst>
                <a:ext uri="{FF2B5EF4-FFF2-40B4-BE49-F238E27FC236}">
                  <a16:creationId xmlns:a16="http://schemas.microsoft.com/office/drawing/2014/main" id="{C110B665-498E-4827-A24C-B21EA86C55F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3113" y="3051176"/>
              <a:ext cx="174625" cy="20638"/>
            </a:xfrm>
            <a:custGeom>
              <a:avLst/>
              <a:gdLst>
                <a:gd name="T0" fmla="*/ 39 w 41"/>
                <a:gd name="T1" fmla="*/ 5 h 5"/>
                <a:gd name="T2" fmla="*/ 25 w 41"/>
                <a:gd name="T3" fmla="*/ 4 h 5"/>
                <a:gd name="T4" fmla="*/ 2 w 41"/>
                <a:gd name="T5" fmla="*/ 4 h 5"/>
                <a:gd name="T6" fmla="*/ 0 w 41"/>
                <a:gd name="T7" fmla="*/ 2 h 5"/>
                <a:gd name="T8" fmla="*/ 2 w 41"/>
                <a:gd name="T9" fmla="*/ 0 h 5"/>
                <a:gd name="T10" fmla="*/ 25 w 41"/>
                <a:gd name="T11" fmla="*/ 1 h 5"/>
                <a:gd name="T12" fmla="*/ 39 w 41"/>
                <a:gd name="T13" fmla="*/ 1 h 5"/>
                <a:gd name="T14" fmla="*/ 39 w 41"/>
                <a:gd name="T15" fmla="*/ 1 h 5"/>
                <a:gd name="T16" fmla="*/ 41 w 41"/>
                <a:gd name="T17" fmla="*/ 3 h 5"/>
                <a:gd name="T18" fmla="*/ 39 w 41"/>
                <a:gd name="T19" fmla="*/ 5 h 5"/>
                <a:gd name="T20" fmla="*/ 39 w 41"/>
                <a:gd name="T2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5">
                  <a:moveTo>
                    <a:pt x="39" y="5"/>
                  </a:moveTo>
                  <a:cubicBezTo>
                    <a:pt x="34" y="5"/>
                    <a:pt x="30" y="5"/>
                    <a:pt x="25" y="4"/>
                  </a:cubicBezTo>
                  <a:cubicBezTo>
                    <a:pt x="17" y="4"/>
                    <a:pt x="10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0" y="0"/>
                    <a:pt x="18" y="0"/>
                    <a:pt x="25" y="1"/>
                  </a:cubicBezTo>
                  <a:cubicBezTo>
                    <a:pt x="30" y="1"/>
                    <a:pt x="35" y="1"/>
                    <a:pt x="39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40" y="1"/>
                    <a:pt x="41" y="2"/>
                    <a:pt x="41" y="3"/>
                  </a:cubicBezTo>
                  <a:cubicBezTo>
                    <a:pt x="41" y="4"/>
                    <a:pt x="40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5669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8C3264D-048B-47E2-A3E1-B8736C8075AF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chemeClr val="bg1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3A84C993-D796-47BE-B319-E6ED93090396}"/>
              </a:ext>
            </a:extLst>
          </p:cNvPr>
          <p:cNvSpPr txBox="1"/>
          <p:nvPr/>
        </p:nvSpPr>
        <p:spPr>
          <a:xfrm>
            <a:off x="909799" y="2056766"/>
            <a:ext cx="2932015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Product Sans Black" panose="020B0A03030502040203" pitchFamily="34" charset="0"/>
              </a:rPr>
              <a:t>Funij.com</a:t>
            </a:r>
            <a:r>
              <a:rPr lang="en-US" sz="4400" dirty="0">
                <a:latin typeface="Product Sans Black" panose="020B0A03030502040203" pitchFamily="34" charset="0"/>
              </a:rPr>
              <a:t> </a:t>
            </a:r>
            <a:endParaRPr lang="en-US" sz="4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hlinkClick r:id="rId2"/>
            <a:extLst>
              <a:ext uri="{FF2B5EF4-FFF2-40B4-BE49-F238E27FC236}">
                <a16:creationId xmlns:a16="http://schemas.microsoft.com/office/drawing/2014/main" id="{6F87160E-5A89-4FD5-BED6-780444D37688}"/>
              </a:ext>
            </a:extLst>
          </p:cNvPr>
          <p:cNvSpPr txBox="1"/>
          <p:nvPr/>
        </p:nvSpPr>
        <p:spPr>
          <a:xfrm>
            <a:off x="939927" y="2707798"/>
            <a:ext cx="4652941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Whatsapp</a:t>
            </a:r>
            <a:r>
              <a:rPr lang="en-US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 : +62 8816193387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5" name="Google Shape;145;p36">
            <a:extLst>
              <a:ext uri="{FF2B5EF4-FFF2-40B4-BE49-F238E27FC236}">
                <a16:creationId xmlns:a16="http://schemas.microsoft.com/office/drawing/2014/main" id="{B51AA1AB-5742-4239-A258-6FA42E731C82}"/>
              </a:ext>
            </a:extLst>
          </p:cNvPr>
          <p:cNvCxnSpPr>
            <a:cxnSpLocks/>
          </p:cNvCxnSpPr>
          <p:nvPr/>
        </p:nvCxnSpPr>
        <p:spPr>
          <a:xfrm>
            <a:off x="939928" y="5276178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146;p36">
            <a:extLst>
              <a:ext uri="{FF2B5EF4-FFF2-40B4-BE49-F238E27FC236}">
                <a16:creationId xmlns:a16="http://schemas.microsoft.com/office/drawing/2014/main" id="{94B78737-57F5-490C-9620-33CF50906001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Google Shape;147;p36">
            <a:extLst>
              <a:ext uri="{FF2B5EF4-FFF2-40B4-BE49-F238E27FC236}">
                <a16:creationId xmlns:a16="http://schemas.microsoft.com/office/drawing/2014/main" id="{3067D721-7A95-42D3-800B-919ED0575CA5}"/>
              </a:ext>
            </a:extLst>
          </p:cNvPr>
          <p:cNvSpPr/>
          <p:nvPr/>
        </p:nvSpPr>
        <p:spPr>
          <a:xfrm>
            <a:off x="1445239" y="3566724"/>
            <a:ext cx="5298461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Kadang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bikin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peluang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kerja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lolos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bukan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cuma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skill,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tapi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gimana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cara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kamu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nunjukin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diri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lewat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CV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kece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resume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nendang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logo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ngena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dan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presentasi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yang gak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bikin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orang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ngantuk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328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221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Gulim</vt:lpstr>
      <vt:lpstr>Arial</vt:lpstr>
      <vt:lpstr>Bebas Neue</vt:lpstr>
      <vt:lpstr>Calibri</vt:lpstr>
      <vt:lpstr>Calibri Light</vt:lpstr>
      <vt:lpstr>Gisha</vt:lpstr>
      <vt:lpstr>Inter</vt:lpstr>
      <vt:lpstr>Product Sans Black</vt:lpstr>
      <vt:lpstr>Red Hat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 Customer Testimonial </dc:title>
  <dc:creator>Muhamad Rizki Sunarya</dc:creator>
  <cp:keywords>Funij.com</cp:keywords>
  <cp:lastModifiedBy>Muhamad Rizki Sunarya</cp:lastModifiedBy>
  <cp:revision>5</cp:revision>
  <dcterms:created xsi:type="dcterms:W3CDTF">2025-07-11T03:14:44Z</dcterms:created>
  <dcterms:modified xsi:type="dcterms:W3CDTF">2025-07-11T06:18:30Z</dcterms:modified>
</cp:coreProperties>
</file>