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1"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4F959D"/>
    <a:srgbClr val="548235"/>
    <a:srgbClr val="6C4E31"/>
    <a:srgbClr val="133E87"/>
    <a:srgbClr val="FFDBB5"/>
    <a:srgbClr val="D6C0B3"/>
    <a:srgbClr val="CBDCEB"/>
    <a:srgbClr val="F3F3E0"/>
    <a:srgbClr val="FF65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22" autoAdjust="0"/>
    <p:restoredTop sz="94660"/>
  </p:normalViewPr>
  <p:slideViewPr>
    <p:cSldViewPr snapToGrid="0" showGuides="1">
      <p:cViewPr varScale="1">
        <p:scale>
          <a:sx n="57" d="100"/>
          <a:sy n="57" d="100"/>
        </p:scale>
        <p:origin x="78" y="7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EE77EB-DE14-4CC0-9801-71444559E2A8}"/>
              </a:ext>
            </a:extLst>
          </p:cNvPr>
          <p:cNvSpPr>
            <a:spLocks noGrp="1"/>
          </p:cNvSpPr>
          <p:nvPr>
            <p:ph type="dt" sz="half" idx="10"/>
          </p:nvPr>
        </p:nvSpPr>
        <p:spPr/>
        <p:txBody>
          <a:bodyPr/>
          <a:lstStyle/>
          <a:p>
            <a:fld id="{24DC6060-7723-4682-8236-503B856863DC}" type="datetimeFigureOut">
              <a:rPr lang="en-US" smtClean="0"/>
              <a:t>7/11/2025</a:t>
            </a:fld>
            <a:endParaRPr lang="en-US"/>
          </a:p>
        </p:txBody>
      </p:sp>
      <p:sp>
        <p:nvSpPr>
          <p:cNvPr id="3" name="Footer Placeholder 2">
            <a:extLst>
              <a:ext uri="{FF2B5EF4-FFF2-40B4-BE49-F238E27FC236}">
                <a16:creationId xmlns:a16="http://schemas.microsoft.com/office/drawing/2014/main" id="{67B96065-C58E-4550-95AB-4EBCD68BB8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711126-6C62-4439-AB51-362F3D5DD60B}"/>
              </a:ext>
            </a:extLst>
          </p:cNvPr>
          <p:cNvSpPr>
            <a:spLocks noGrp="1"/>
          </p:cNvSpPr>
          <p:nvPr>
            <p:ph type="sldNum" sz="quarter" idx="12"/>
          </p:nvPr>
        </p:nvSpPr>
        <p:spPr/>
        <p:txBody>
          <a:bodyPr/>
          <a:lstStyle/>
          <a:p>
            <a:fld id="{0A4DA6E0-1BB8-409B-855A-58E2186E4803}" type="slidenum">
              <a:rPr lang="en-US" smtClean="0"/>
              <a:t>‹#›</a:t>
            </a:fld>
            <a:endParaRPr lang="en-US"/>
          </a:p>
        </p:txBody>
      </p:sp>
    </p:spTree>
    <p:extLst>
      <p:ext uri="{BB962C8B-B14F-4D97-AF65-F5344CB8AC3E}">
        <p14:creationId xmlns:p14="http://schemas.microsoft.com/office/powerpoint/2010/main" val="2263663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AA732C-DC9D-4FBD-981E-BB0F70EB79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0396CA-8175-43B4-B716-07157E1647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B5FE3-81F9-43C2-8DA4-463D31F0CD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C6060-7723-4682-8236-503B856863DC}" type="datetimeFigureOut">
              <a:rPr lang="en-US" smtClean="0"/>
              <a:t>7/11/2025</a:t>
            </a:fld>
            <a:endParaRPr lang="en-US"/>
          </a:p>
        </p:txBody>
      </p:sp>
      <p:sp>
        <p:nvSpPr>
          <p:cNvPr id="5" name="Footer Placeholder 4">
            <a:extLst>
              <a:ext uri="{FF2B5EF4-FFF2-40B4-BE49-F238E27FC236}">
                <a16:creationId xmlns:a16="http://schemas.microsoft.com/office/drawing/2014/main" id="{A7D98D1E-36B3-4D8C-AAFB-49AD1FE08F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7538042-1D19-41C4-8977-7BEC4AF83C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DA6E0-1BB8-409B-855A-58E2186E4803}" type="slidenum">
              <a:rPr lang="en-US" smtClean="0"/>
              <a:t>‹#›</a:t>
            </a:fld>
            <a:endParaRPr lang="en-US"/>
          </a:p>
        </p:txBody>
      </p:sp>
      <p:grpSp>
        <p:nvGrpSpPr>
          <p:cNvPr id="7" name="Group 6">
            <a:extLst>
              <a:ext uri="{FF2B5EF4-FFF2-40B4-BE49-F238E27FC236}">
                <a16:creationId xmlns:a16="http://schemas.microsoft.com/office/drawing/2014/main" id="{0C331E1F-11A0-4415-83A4-2F6A08C16C59}"/>
              </a:ext>
            </a:extLst>
          </p:cNvPr>
          <p:cNvGrpSpPr/>
          <p:nvPr userDrawn="1"/>
        </p:nvGrpSpPr>
        <p:grpSpPr>
          <a:xfrm>
            <a:off x="77718" y="6549953"/>
            <a:ext cx="1169575" cy="245859"/>
            <a:chOff x="77718" y="6549953"/>
            <a:chExt cx="1169575" cy="245859"/>
          </a:xfrm>
          <a:solidFill>
            <a:srgbClr val="0060AE"/>
          </a:solidFill>
        </p:grpSpPr>
        <p:sp>
          <p:nvSpPr>
            <p:cNvPr id="8" name="Freeform: Shape 7">
              <a:extLst>
                <a:ext uri="{FF2B5EF4-FFF2-40B4-BE49-F238E27FC236}">
                  <a16:creationId xmlns:a16="http://schemas.microsoft.com/office/drawing/2014/main" id="{5A609421-2A79-434F-ABC9-4300702966E4}"/>
                </a:ext>
              </a:extLst>
            </p:cNvPr>
            <p:cNvSpPr/>
            <p:nvPr userDrawn="1"/>
          </p:nvSpPr>
          <p:spPr>
            <a:xfrm>
              <a:off x="527975" y="6549953"/>
              <a:ext cx="48349" cy="48348"/>
            </a:xfrm>
            <a:custGeom>
              <a:avLst/>
              <a:gdLst/>
              <a:ahLst/>
              <a:cxnLst/>
              <a:rect l="l" t="t" r="r" b="b"/>
              <a:pathLst>
                <a:path w="48349" h="48348">
                  <a:moveTo>
                    <a:pt x="24174" y="0"/>
                  </a:moveTo>
                  <a:cubicBezTo>
                    <a:pt x="27432" y="0"/>
                    <a:pt x="30561" y="642"/>
                    <a:pt x="33561" y="1928"/>
                  </a:cubicBezTo>
                  <a:cubicBezTo>
                    <a:pt x="36562" y="3214"/>
                    <a:pt x="39133" y="4929"/>
                    <a:pt x="41277" y="7072"/>
                  </a:cubicBezTo>
                  <a:cubicBezTo>
                    <a:pt x="43420" y="9215"/>
                    <a:pt x="45134" y="11787"/>
                    <a:pt x="46420" y="14787"/>
                  </a:cubicBezTo>
                  <a:cubicBezTo>
                    <a:pt x="47706" y="17787"/>
                    <a:pt x="48349" y="20916"/>
                    <a:pt x="48349" y="24174"/>
                  </a:cubicBezTo>
                  <a:cubicBezTo>
                    <a:pt x="48349" y="27603"/>
                    <a:pt x="47706" y="30775"/>
                    <a:pt x="46420" y="33689"/>
                  </a:cubicBezTo>
                  <a:cubicBezTo>
                    <a:pt x="45134" y="36604"/>
                    <a:pt x="43420" y="39133"/>
                    <a:pt x="41277" y="41276"/>
                  </a:cubicBezTo>
                  <a:cubicBezTo>
                    <a:pt x="39133" y="43419"/>
                    <a:pt x="36562" y="45134"/>
                    <a:pt x="33561" y="46420"/>
                  </a:cubicBezTo>
                  <a:cubicBezTo>
                    <a:pt x="30561" y="47706"/>
                    <a:pt x="27432" y="48348"/>
                    <a:pt x="24174" y="48348"/>
                  </a:cubicBezTo>
                  <a:cubicBezTo>
                    <a:pt x="20745" y="48348"/>
                    <a:pt x="17573" y="47706"/>
                    <a:pt x="14659" y="46420"/>
                  </a:cubicBezTo>
                  <a:cubicBezTo>
                    <a:pt x="11744" y="45134"/>
                    <a:pt x="9215" y="43419"/>
                    <a:pt x="7072" y="41276"/>
                  </a:cubicBezTo>
                  <a:cubicBezTo>
                    <a:pt x="4929" y="39133"/>
                    <a:pt x="3215" y="36604"/>
                    <a:pt x="1929" y="33689"/>
                  </a:cubicBezTo>
                  <a:cubicBezTo>
                    <a:pt x="643" y="30775"/>
                    <a:pt x="0" y="27603"/>
                    <a:pt x="0" y="24174"/>
                  </a:cubicBezTo>
                  <a:cubicBezTo>
                    <a:pt x="0" y="20916"/>
                    <a:pt x="643" y="17787"/>
                    <a:pt x="1929" y="14787"/>
                  </a:cubicBezTo>
                  <a:cubicBezTo>
                    <a:pt x="3215" y="11787"/>
                    <a:pt x="4929" y="9215"/>
                    <a:pt x="7072" y="7072"/>
                  </a:cubicBezTo>
                  <a:cubicBezTo>
                    <a:pt x="9215" y="4929"/>
                    <a:pt x="11744" y="3214"/>
                    <a:pt x="14659" y="1928"/>
                  </a:cubicBezTo>
                  <a:cubicBezTo>
                    <a:pt x="17573" y="642"/>
                    <a:pt x="20745" y="0"/>
                    <a:pt x="2417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C1A6E272-7B9A-47FB-9BA6-C449F080377C}"/>
                </a:ext>
              </a:extLst>
            </p:cNvPr>
            <p:cNvSpPr/>
            <p:nvPr userDrawn="1"/>
          </p:nvSpPr>
          <p:spPr>
            <a:xfrm>
              <a:off x="604175" y="6549953"/>
              <a:ext cx="48349" cy="48348"/>
            </a:xfrm>
            <a:custGeom>
              <a:avLst/>
              <a:gdLst/>
              <a:ahLst/>
              <a:cxnLst/>
              <a:rect l="l" t="t" r="r" b="b"/>
              <a:pathLst>
                <a:path w="48349" h="48348">
                  <a:moveTo>
                    <a:pt x="24174" y="0"/>
                  </a:moveTo>
                  <a:cubicBezTo>
                    <a:pt x="27432" y="0"/>
                    <a:pt x="30561" y="642"/>
                    <a:pt x="33561" y="1928"/>
                  </a:cubicBezTo>
                  <a:cubicBezTo>
                    <a:pt x="36562" y="3214"/>
                    <a:pt x="39133" y="4929"/>
                    <a:pt x="41276" y="7072"/>
                  </a:cubicBezTo>
                  <a:cubicBezTo>
                    <a:pt x="43420" y="9215"/>
                    <a:pt x="45134" y="11787"/>
                    <a:pt x="46420" y="14787"/>
                  </a:cubicBezTo>
                  <a:cubicBezTo>
                    <a:pt x="47706" y="17787"/>
                    <a:pt x="48349" y="20916"/>
                    <a:pt x="48349" y="24174"/>
                  </a:cubicBezTo>
                  <a:cubicBezTo>
                    <a:pt x="48349" y="27603"/>
                    <a:pt x="47706" y="30775"/>
                    <a:pt x="46420" y="33689"/>
                  </a:cubicBezTo>
                  <a:cubicBezTo>
                    <a:pt x="45134" y="36604"/>
                    <a:pt x="43420" y="39133"/>
                    <a:pt x="41276" y="41276"/>
                  </a:cubicBezTo>
                  <a:cubicBezTo>
                    <a:pt x="39133" y="43419"/>
                    <a:pt x="36562" y="45134"/>
                    <a:pt x="33561" y="46420"/>
                  </a:cubicBezTo>
                  <a:cubicBezTo>
                    <a:pt x="30561" y="47706"/>
                    <a:pt x="27432" y="48348"/>
                    <a:pt x="24174" y="48348"/>
                  </a:cubicBezTo>
                  <a:cubicBezTo>
                    <a:pt x="20745" y="48348"/>
                    <a:pt x="17574" y="47706"/>
                    <a:pt x="14659" y="46420"/>
                  </a:cubicBezTo>
                  <a:cubicBezTo>
                    <a:pt x="11744" y="45134"/>
                    <a:pt x="9215" y="43419"/>
                    <a:pt x="7072" y="41276"/>
                  </a:cubicBezTo>
                  <a:cubicBezTo>
                    <a:pt x="4929" y="39133"/>
                    <a:pt x="3215" y="36604"/>
                    <a:pt x="1929" y="33689"/>
                  </a:cubicBezTo>
                  <a:cubicBezTo>
                    <a:pt x="643" y="30775"/>
                    <a:pt x="0" y="27603"/>
                    <a:pt x="0" y="24174"/>
                  </a:cubicBezTo>
                  <a:cubicBezTo>
                    <a:pt x="0" y="20916"/>
                    <a:pt x="643" y="17787"/>
                    <a:pt x="1929" y="14787"/>
                  </a:cubicBezTo>
                  <a:cubicBezTo>
                    <a:pt x="3215" y="11787"/>
                    <a:pt x="4929" y="9215"/>
                    <a:pt x="7072" y="7072"/>
                  </a:cubicBezTo>
                  <a:cubicBezTo>
                    <a:pt x="9215" y="4929"/>
                    <a:pt x="11744" y="3214"/>
                    <a:pt x="14659" y="1928"/>
                  </a:cubicBezTo>
                  <a:cubicBezTo>
                    <a:pt x="17574" y="642"/>
                    <a:pt x="20745" y="0"/>
                    <a:pt x="2417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DA70B4D-F5FB-4052-9226-4473C5839218}"/>
                </a:ext>
              </a:extLst>
            </p:cNvPr>
            <p:cNvSpPr/>
            <p:nvPr userDrawn="1"/>
          </p:nvSpPr>
          <p:spPr>
            <a:xfrm>
              <a:off x="77718" y="6552010"/>
              <a:ext cx="121386" cy="184137"/>
            </a:xfrm>
            <a:custGeom>
              <a:avLst/>
              <a:gdLst/>
              <a:ahLst/>
              <a:cxnLst/>
              <a:rect l="l" t="t" r="r" b="b"/>
              <a:pathLst>
                <a:path w="121386" h="184137">
                  <a:moveTo>
                    <a:pt x="0" y="0"/>
                  </a:moveTo>
                  <a:lnTo>
                    <a:pt x="121386" y="0"/>
                  </a:lnTo>
                  <a:lnTo>
                    <a:pt x="121386" y="38062"/>
                  </a:lnTo>
                  <a:lnTo>
                    <a:pt x="40119" y="38062"/>
                  </a:lnTo>
                  <a:lnTo>
                    <a:pt x="40119" y="75095"/>
                  </a:lnTo>
                  <a:lnTo>
                    <a:pt x="113157" y="75095"/>
                  </a:lnTo>
                  <a:lnTo>
                    <a:pt x="113157" y="113157"/>
                  </a:lnTo>
                  <a:lnTo>
                    <a:pt x="40119" y="113157"/>
                  </a:lnTo>
                  <a:lnTo>
                    <a:pt x="40119" y="184137"/>
                  </a:lnTo>
                  <a:lnTo>
                    <a:pt x="0" y="184137"/>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20FE332-4CE2-4091-8DBB-81C3447AB227}"/>
                </a:ext>
              </a:extLst>
            </p:cNvPr>
            <p:cNvSpPr/>
            <p:nvPr userDrawn="1"/>
          </p:nvSpPr>
          <p:spPr>
            <a:xfrm>
              <a:off x="378403" y="6606017"/>
              <a:ext cx="123958" cy="130130"/>
            </a:xfrm>
            <a:custGeom>
              <a:avLst/>
              <a:gdLst/>
              <a:ahLst/>
              <a:cxnLst/>
              <a:rect l="l" t="t" r="r" b="b"/>
              <a:pathLst>
                <a:path w="123958" h="130130">
                  <a:moveTo>
                    <a:pt x="77152" y="0"/>
                  </a:moveTo>
                  <a:cubicBezTo>
                    <a:pt x="92926" y="0"/>
                    <a:pt x="104670" y="5057"/>
                    <a:pt x="112385" y="15173"/>
                  </a:cubicBezTo>
                  <a:cubicBezTo>
                    <a:pt x="120101" y="25289"/>
                    <a:pt x="123958" y="38576"/>
                    <a:pt x="123958" y="55035"/>
                  </a:cubicBezTo>
                  <a:lnTo>
                    <a:pt x="123958" y="130130"/>
                  </a:lnTo>
                  <a:lnTo>
                    <a:pt x="85382" y="130130"/>
                  </a:lnTo>
                  <a:lnTo>
                    <a:pt x="85382" y="59407"/>
                  </a:lnTo>
                  <a:cubicBezTo>
                    <a:pt x="85382" y="52549"/>
                    <a:pt x="83753" y="46934"/>
                    <a:pt x="80496" y="42562"/>
                  </a:cubicBezTo>
                  <a:cubicBezTo>
                    <a:pt x="77238" y="38190"/>
                    <a:pt x="72180" y="36004"/>
                    <a:pt x="65322" y="36004"/>
                  </a:cubicBezTo>
                  <a:cubicBezTo>
                    <a:pt x="56578" y="36004"/>
                    <a:pt x="49935" y="39347"/>
                    <a:pt x="45391" y="46034"/>
                  </a:cubicBezTo>
                  <a:cubicBezTo>
                    <a:pt x="40848" y="52721"/>
                    <a:pt x="38576" y="61465"/>
                    <a:pt x="38576" y="72266"/>
                  </a:cubicBezTo>
                  <a:lnTo>
                    <a:pt x="38576" y="130130"/>
                  </a:lnTo>
                  <a:lnTo>
                    <a:pt x="0" y="130130"/>
                  </a:lnTo>
                  <a:lnTo>
                    <a:pt x="0" y="4114"/>
                  </a:lnTo>
                  <a:lnTo>
                    <a:pt x="36004" y="4114"/>
                  </a:lnTo>
                  <a:lnTo>
                    <a:pt x="36004" y="20059"/>
                  </a:lnTo>
                  <a:lnTo>
                    <a:pt x="38576" y="20059"/>
                  </a:lnTo>
                  <a:cubicBezTo>
                    <a:pt x="47149" y="6686"/>
                    <a:pt x="60007" y="0"/>
                    <a:pt x="7715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F71F489-4A3A-40A6-986C-EE5778DC2938}"/>
                </a:ext>
              </a:extLst>
            </p:cNvPr>
            <p:cNvSpPr/>
            <p:nvPr userDrawn="1"/>
          </p:nvSpPr>
          <p:spPr>
            <a:xfrm>
              <a:off x="752202" y="6606017"/>
              <a:ext cx="129616" cy="134245"/>
            </a:xfrm>
            <a:custGeom>
              <a:avLst/>
              <a:gdLst/>
              <a:ahLst/>
              <a:cxnLst/>
              <a:rect l="l" t="t" r="r" b="b"/>
              <a:pathLst>
                <a:path w="129616" h="134245">
                  <a:moveTo>
                    <a:pt x="67894" y="0"/>
                  </a:moveTo>
                  <a:cubicBezTo>
                    <a:pt x="82296" y="0"/>
                    <a:pt x="94683" y="3172"/>
                    <a:pt x="105056" y="9515"/>
                  </a:cubicBezTo>
                  <a:cubicBezTo>
                    <a:pt x="115429" y="15859"/>
                    <a:pt x="123101" y="24603"/>
                    <a:pt x="128073" y="35747"/>
                  </a:cubicBezTo>
                  <a:lnTo>
                    <a:pt x="92583" y="50663"/>
                  </a:lnTo>
                  <a:cubicBezTo>
                    <a:pt x="89840" y="45691"/>
                    <a:pt x="86539" y="42005"/>
                    <a:pt x="82682" y="39605"/>
                  </a:cubicBezTo>
                  <a:cubicBezTo>
                    <a:pt x="78824" y="37204"/>
                    <a:pt x="73895" y="36004"/>
                    <a:pt x="67894" y="36004"/>
                  </a:cubicBezTo>
                  <a:cubicBezTo>
                    <a:pt x="59493" y="36004"/>
                    <a:pt x="52506" y="38790"/>
                    <a:pt x="46934" y="44362"/>
                  </a:cubicBezTo>
                  <a:cubicBezTo>
                    <a:pt x="41362" y="49935"/>
                    <a:pt x="38576" y="57521"/>
                    <a:pt x="38576" y="67122"/>
                  </a:cubicBezTo>
                  <a:cubicBezTo>
                    <a:pt x="38576" y="76724"/>
                    <a:pt x="41362" y="84310"/>
                    <a:pt x="46934" y="89882"/>
                  </a:cubicBezTo>
                  <a:cubicBezTo>
                    <a:pt x="52506" y="95454"/>
                    <a:pt x="59493" y="98241"/>
                    <a:pt x="67894" y="98241"/>
                  </a:cubicBezTo>
                  <a:cubicBezTo>
                    <a:pt x="73895" y="98241"/>
                    <a:pt x="79038" y="96912"/>
                    <a:pt x="83325" y="94254"/>
                  </a:cubicBezTo>
                  <a:cubicBezTo>
                    <a:pt x="87611" y="91597"/>
                    <a:pt x="91211" y="87696"/>
                    <a:pt x="94126" y="82553"/>
                  </a:cubicBezTo>
                  <a:lnTo>
                    <a:pt x="129616" y="97983"/>
                  </a:lnTo>
                  <a:cubicBezTo>
                    <a:pt x="123444" y="109299"/>
                    <a:pt x="115257" y="118172"/>
                    <a:pt x="105056" y="124601"/>
                  </a:cubicBezTo>
                  <a:cubicBezTo>
                    <a:pt x="94855" y="131030"/>
                    <a:pt x="82467" y="134245"/>
                    <a:pt x="67894" y="134245"/>
                  </a:cubicBezTo>
                  <a:cubicBezTo>
                    <a:pt x="58121" y="134245"/>
                    <a:pt x="49077" y="132573"/>
                    <a:pt x="40762" y="129230"/>
                  </a:cubicBezTo>
                  <a:cubicBezTo>
                    <a:pt x="32447" y="125887"/>
                    <a:pt x="25246" y="121258"/>
                    <a:pt x="19159" y="115343"/>
                  </a:cubicBezTo>
                  <a:cubicBezTo>
                    <a:pt x="13073" y="109428"/>
                    <a:pt x="8358" y="102355"/>
                    <a:pt x="5015" y="94126"/>
                  </a:cubicBezTo>
                  <a:cubicBezTo>
                    <a:pt x="1672" y="85896"/>
                    <a:pt x="0" y="76895"/>
                    <a:pt x="0" y="67122"/>
                  </a:cubicBezTo>
                  <a:cubicBezTo>
                    <a:pt x="0" y="57350"/>
                    <a:pt x="1672" y="48349"/>
                    <a:pt x="5015" y="40119"/>
                  </a:cubicBezTo>
                  <a:cubicBezTo>
                    <a:pt x="8358" y="31889"/>
                    <a:pt x="13073" y="24817"/>
                    <a:pt x="19159" y="18902"/>
                  </a:cubicBezTo>
                  <a:cubicBezTo>
                    <a:pt x="25246" y="12987"/>
                    <a:pt x="32447" y="8358"/>
                    <a:pt x="40762" y="5015"/>
                  </a:cubicBezTo>
                  <a:cubicBezTo>
                    <a:pt x="49077" y="1671"/>
                    <a:pt x="58121" y="0"/>
                    <a:pt x="6789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59926EE-8277-4ECF-AA27-A3DAB02632FF}"/>
                </a:ext>
              </a:extLst>
            </p:cNvPr>
            <p:cNvSpPr/>
            <p:nvPr userDrawn="1"/>
          </p:nvSpPr>
          <p:spPr>
            <a:xfrm>
              <a:off x="895077" y="6606017"/>
              <a:ext cx="135788" cy="134245"/>
            </a:xfrm>
            <a:custGeom>
              <a:avLst/>
              <a:gdLst/>
              <a:ahLst/>
              <a:cxnLst/>
              <a:rect l="l" t="t" r="r" b="b"/>
              <a:pathLst>
                <a:path w="135788" h="134245">
                  <a:moveTo>
                    <a:pt x="67894" y="0"/>
                  </a:moveTo>
                  <a:cubicBezTo>
                    <a:pt x="77667" y="0"/>
                    <a:pt x="86711" y="1671"/>
                    <a:pt x="95026" y="5015"/>
                  </a:cubicBezTo>
                  <a:cubicBezTo>
                    <a:pt x="103341" y="8358"/>
                    <a:pt x="110542" y="12987"/>
                    <a:pt x="116629" y="18902"/>
                  </a:cubicBezTo>
                  <a:cubicBezTo>
                    <a:pt x="122715" y="24817"/>
                    <a:pt x="127430" y="31889"/>
                    <a:pt x="130773" y="40119"/>
                  </a:cubicBezTo>
                  <a:cubicBezTo>
                    <a:pt x="134117" y="48349"/>
                    <a:pt x="135788" y="57350"/>
                    <a:pt x="135788" y="67122"/>
                  </a:cubicBezTo>
                  <a:cubicBezTo>
                    <a:pt x="135788" y="76895"/>
                    <a:pt x="134117" y="85896"/>
                    <a:pt x="130773" y="94126"/>
                  </a:cubicBezTo>
                  <a:cubicBezTo>
                    <a:pt x="127430" y="102355"/>
                    <a:pt x="122715" y="109428"/>
                    <a:pt x="116629" y="115343"/>
                  </a:cubicBezTo>
                  <a:cubicBezTo>
                    <a:pt x="110542" y="121258"/>
                    <a:pt x="103341" y="125887"/>
                    <a:pt x="95026" y="129230"/>
                  </a:cubicBezTo>
                  <a:cubicBezTo>
                    <a:pt x="86711" y="132573"/>
                    <a:pt x="77667" y="134245"/>
                    <a:pt x="67894" y="134245"/>
                  </a:cubicBezTo>
                  <a:cubicBezTo>
                    <a:pt x="58122" y="134245"/>
                    <a:pt x="49078" y="132573"/>
                    <a:pt x="40762" y="129230"/>
                  </a:cubicBezTo>
                  <a:cubicBezTo>
                    <a:pt x="32447" y="125887"/>
                    <a:pt x="25246" y="121258"/>
                    <a:pt x="19159" y="115343"/>
                  </a:cubicBezTo>
                  <a:cubicBezTo>
                    <a:pt x="13073" y="109428"/>
                    <a:pt x="8358" y="102355"/>
                    <a:pt x="5015" y="94126"/>
                  </a:cubicBezTo>
                  <a:cubicBezTo>
                    <a:pt x="1672" y="85896"/>
                    <a:pt x="0" y="76895"/>
                    <a:pt x="0" y="67122"/>
                  </a:cubicBezTo>
                  <a:cubicBezTo>
                    <a:pt x="0" y="57350"/>
                    <a:pt x="1672" y="48349"/>
                    <a:pt x="5015" y="40119"/>
                  </a:cubicBezTo>
                  <a:cubicBezTo>
                    <a:pt x="8358" y="31889"/>
                    <a:pt x="13073" y="24817"/>
                    <a:pt x="19159" y="18902"/>
                  </a:cubicBezTo>
                  <a:cubicBezTo>
                    <a:pt x="25246" y="12987"/>
                    <a:pt x="32447" y="8358"/>
                    <a:pt x="40762" y="5015"/>
                  </a:cubicBezTo>
                  <a:cubicBezTo>
                    <a:pt x="49078" y="1671"/>
                    <a:pt x="58122" y="0"/>
                    <a:pt x="67894" y="0"/>
                  </a:cubicBezTo>
                  <a:close/>
                  <a:moveTo>
                    <a:pt x="67894" y="36004"/>
                  </a:moveTo>
                  <a:cubicBezTo>
                    <a:pt x="63951" y="36004"/>
                    <a:pt x="60222" y="36733"/>
                    <a:pt x="56707" y="38190"/>
                  </a:cubicBezTo>
                  <a:cubicBezTo>
                    <a:pt x="53192" y="39648"/>
                    <a:pt x="50063" y="41748"/>
                    <a:pt x="47320" y="44491"/>
                  </a:cubicBezTo>
                  <a:cubicBezTo>
                    <a:pt x="44577" y="47234"/>
                    <a:pt x="42434" y="50492"/>
                    <a:pt x="40891" y="54264"/>
                  </a:cubicBezTo>
                  <a:cubicBezTo>
                    <a:pt x="39348" y="58036"/>
                    <a:pt x="38576" y="62322"/>
                    <a:pt x="38576" y="67122"/>
                  </a:cubicBezTo>
                  <a:cubicBezTo>
                    <a:pt x="38576" y="71923"/>
                    <a:pt x="39348" y="76252"/>
                    <a:pt x="40891" y="80110"/>
                  </a:cubicBezTo>
                  <a:cubicBezTo>
                    <a:pt x="42434" y="83967"/>
                    <a:pt x="44577" y="87225"/>
                    <a:pt x="47320" y="89882"/>
                  </a:cubicBezTo>
                  <a:cubicBezTo>
                    <a:pt x="50063" y="92540"/>
                    <a:pt x="53192" y="94597"/>
                    <a:pt x="56707" y="96055"/>
                  </a:cubicBezTo>
                  <a:cubicBezTo>
                    <a:pt x="60222" y="97512"/>
                    <a:pt x="63951" y="98241"/>
                    <a:pt x="67894" y="98241"/>
                  </a:cubicBezTo>
                  <a:cubicBezTo>
                    <a:pt x="71838" y="98241"/>
                    <a:pt x="75567" y="97512"/>
                    <a:pt x="79081" y="96055"/>
                  </a:cubicBezTo>
                  <a:cubicBezTo>
                    <a:pt x="82596" y="94597"/>
                    <a:pt x="85725" y="92540"/>
                    <a:pt x="88468" y="89882"/>
                  </a:cubicBezTo>
                  <a:cubicBezTo>
                    <a:pt x="91211" y="87225"/>
                    <a:pt x="93354" y="83967"/>
                    <a:pt x="94898" y="80110"/>
                  </a:cubicBezTo>
                  <a:cubicBezTo>
                    <a:pt x="96441" y="76252"/>
                    <a:pt x="97212" y="71923"/>
                    <a:pt x="97212" y="67122"/>
                  </a:cubicBezTo>
                  <a:cubicBezTo>
                    <a:pt x="97212" y="62322"/>
                    <a:pt x="96441" y="58036"/>
                    <a:pt x="94898" y="54264"/>
                  </a:cubicBezTo>
                  <a:cubicBezTo>
                    <a:pt x="93354" y="50492"/>
                    <a:pt x="91211" y="47234"/>
                    <a:pt x="88468" y="44491"/>
                  </a:cubicBezTo>
                  <a:cubicBezTo>
                    <a:pt x="85725" y="41748"/>
                    <a:pt x="82596" y="39648"/>
                    <a:pt x="79081" y="38190"/>
                  </a:cubicBezTo>
                  <a:cubicBezTo>
                    <a:pt x="75567" y="36733"/>
                    <a:pt x="71838" y="36004"/>
                    <a:pt x="67894" y="360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F3579C4-2BA4-44E6-A47E-86C760AB4FAE}"/>
                </a:ext>
              </a:extLst>
            </p:cNvPr>
            <p:cNvSpPr/>
            <p:nvPr userDrawn="1"/>
          </p:nvSpPr>
          <p:spPr>
            <a:xfrm>
              <a:off x="1045154" y="6606017"/>
              <a:ext cx="202139" cy="130130"/>
            </a:xfrm>
            <a:custGeom>
              <a:avLst/>
              <a:gdLst/>
              <a:ahLst/>
              <a:cxnLst/>
              <a:rect l="l" t="t" r="r" b="b"/>
              <a:pathLst>
                <a:path w="202139" h="130130">
                  <a:moveTo>
                    <a:pt x="77152" y="0"/>
                  </a:moveTo>
                  <a:cubicBezTo>
                    <a:pt x="86754" y="0"/>
                    <a:pt x="94726" y="2271"/>
                    <a:pt x="101070" y="6815"/>
                  </a:cubicBezTo>
                  <a:cubicBezTo>
                    <a:pt x="107413" y="11358"/>
                    <a:pt x="111871" y="16630"/>
                    <a:pt x="114443" y="22631"/>
                  </a:cubicBezTo>
                  <a:cubicBezTo>
                    <a:pt x="118215" y="16630"/>
                    <a:pt x="123615" y="11358"/>
                    <a:pt x="130645" y="6815"/>
                  </a:cubicBezTo>
                  <a:cubicBezTo>
                    <a:pt x="137674" y="2271"/>
                    <a:pt x="146504" y="0"/>
                    <a:pt x="157134" y="0"/>
                  </a:cubicBezTo>
                  <a:cubicBezTo>
                    <a:pt x="164678" y="0"/>
                    <a:pt x="171278" y="1243"/>
                    <a:pt x="176936" y="3729"/>
                  </a:cubicBezTo>
                  <a:cubicBezTo>
                    <a:pt x="182594" y="6215"/>
                    <a:pt x="187266" y="9687"/>
                    <a:pt x="190952" y="14144"/>
                  </a:cubicBezTo>
                  <a:cubicBezTo>
                    <a:pt x="194638" y="18602"/>
                    <a:pt x="197425" y="23917"/>
                    <a:pt x="199311" y="30089"/>
                  </a:cubicBezTo>
                  <a:cubicBezTo>
                    <a:pt x="201197" y="36261"/>
                    <a:pt x="202139" y="43034"/>
                    <a:pt x="202139" y="50406"/>
                  </a:cubicBezTo>
                  <a:lnTo>
                    <a:pt x="202139" y="130130"/>
                  </a:lnTo>
                  <a:lnTo>
                    <a:pt x="163563" y="130130"/>
                  </a:lnTo>
                  <a:lnTo>
                    <a:pt x="163563" y="57864"/>
                  </a:lnTo>
                  <a:cubicBezTo>
                    <a:pt x="163563" y="51349"/>
                    <a:pt x="162063" y="46077"/>
                    <a:pt x="159063" y="42048"/>
                  </a:cubicBezTo>
                  <a:cubicBezTo>
                    <a:pt x="156062" y="38019"/>
                    <a:pt x="151647" y="36004"/>
                    <a:pt x="145818" y="36004"/>
                  </a:cubicBezTo>
                  <a:cubicBezTo>
                    <a:pt x="137417" y="36004"/>
                    <a:pt x="131073" y="39390"/>
                    <a:pt x="126787" y="46163"/>
                  </a:cubicBezTo>
                  <a:cubicBezTo>
                    <a:pt x="122501" y="52935"/>
                    <a:pt x="120358" y="61979"/>
                    <a:pt x="120358" y="73295"/>
                  </a:cubicBezTo>
                  <a:lnTo>
                    <a:pt x="120358" y="130130"/>
                  </a:lnTo>
                  <a:lnTo>
                    <a:pt x="81782" y="130130"/>
                  </a:lnTo>
                  <a:lnTo>
                    <a:pt x="81782" y="57864"/>
                  </a:lnTo>
                  <a:cubicBezTo>
                    <a:pt x="81782" y="51349"/>
                    <a:pt x="80196" y="46077"/>
                    <a:pt x="77024" y="42048"/>
                  </a:cubicBezTo>
                  <a:cubicBezTo>
                    <a:pt x="73852" y="38019"/>
                    <a:pt x="68923" y="36004"/>
                    <a:pt x="62236" y="36004"/>
                  </a:cubicBezTo>
                  <a:cubicBezTo>
                    <a:pt x="54350" y="36004"/>
                    <a:pt x="48434" y="39390"/>
                    <a:pt x="44491" y="46163"/>
                  </a:cubicBezTo>
                  <a:cubicBezTo>
                    <a:pt x="40548" y="52935"/>
                    <a:pt x="38576" y="61979"/>
                    <a:pt x="38576" y="73295"/>
                  </a:cubicBezTo>
                  <a:lnTo>
                    <a:pt x="38576" y="130130"/>
                  </a:lnTo>
                  <a:lnTo>
                    <a:pt x="0" y="130130"/>
                  </a:lnTo>
                  <a:lnTo>
                    <a:pt x="0" y="4114"/>
                  </a:lnTo>
                  <a:lnTo>
                    <a:pt x="36004" y="4114"/>
                  </a:lnTo>
                  <a:lnTo>
                    <a:pt x="36004" y="20059"/>
                  </a:lnTo>
                  <a:lnTo>
                    <a:pt x="38576" y="20059"/>
                  </a:lnTo>
                  <a:cubicBezTo>
                    <a:pt x="42691" y="13716"/>
                    <a:pt x="47963" y="8787"/>
                    <a:pt x="54392" y="5272"/>
                  </a:cubicBezTo>
                  <a:cubicBezTo>
                    <a:pt x="60822" y="1757"/>
                    <a:pt x="68408" y="0"/>
                    <a:pt x="7715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6CAD27B7-147E-4C40-9421-A617DB75BD0F}"/>
                </a:ext>
              </a:extLst>
            </p:cNvPr>
            <p:cNvSpPr/>
            <p:nvPr userDrawn="1"/>
          </p:nvSpPr>
          <p:spPr>
            <a:xfrm>
              <a:off x="224975" y="6610131"/>
              <a:ext cx="123959" cy="130131"/>
            </a:xfrm>
            <a:custGeom>
              <a:avLst/>
              <a:gdLst/>
              <a:ahLst/>
              <a:cxnLst/>
              <a:rect l="l" t="t" r="r" b="b"/>
              <a:pathLst>
                <a:path w="123959" h="130131">
                  <a:moveTo>
                    <a:pt x="0" y="0"/>
                  </a:moveTo>
                  <a:lnTo>
                    <a:pt x="38576" y="0"/>
                  </a:lnTo>
                  <a:lnTo>
                    <a:pt x="38576" y="70724"/>
                  </a:lnTo>
                  <a:cubicBezTo>
                    <a:pt x="38576" y="77582"/>
                    <a:pt x="40205" y="83197"/>
                    <a:pt x="43463" y="87569"/>
                  </a:cubicBezTo>
                  <a:cubicBezTo>
                    <a:pt x="46720" y="91941"/>
                    <a:pt x="51778" y="94127"/>
                    <a:pt x="58636" y="94127"/>
                  </a:cubicBezTo>
                  <a:cubicBezTo>
                    <a:pt x="67380" y="94127"/>
                    <a:pt x="74024" y="90783"/>
                    <a:pt x="78567" y="84097"/>
                  </a:cubicBezTo>
                  <a:cubicBezTo>
                    <a:pt x="83111" y="77410"/>
                    <a:pt x="85382" y="68666"/>
                    <a:pt x="85382" y="57865"/>
                  </a:cubicBezTo>
                  <a:lnTo>
                    <a:pt x="85382" y="0"/>
                  </a:lnTo>
                  <a:lnTo>
                    <a:pt x="123959" y="0"/>
                  </a:lnTo>
                  <a:lnTo>
                    <a:pt x="123959" y="126016"/>
                  </a:lnTo>
                  <a:lnTo>
                    <a:pt x="87954" y="126016"/>
                  </a:lnTo>
                  <a:lnTo>
                    <a:pt x="87954" y="110071"/>
                  </a:lnTo>
                  <a:lnTo>
                    <a:pt x="85382" y="110071"/>
                  </a:lnTo>
                  <a:cubicBezTo>
                    <a:pt x="76810" y="123444"/>
                    <a:pt x="63951" y="130131"/>
                    <a:pt x="46806" y="130131"/>
                  </a:cubicBezTo>
                  <a:cubicBezTo>
                    <a:pt x="31033" y="130131"/>
                    <a:pt x="19288" y="125073"/>
                    <a:pt x="11573" y="114958"/>
                  </a:cubicBezTo>
                  <a:cubicBezTo>
                    <a:pt x="3858" y="104842"/>
                    <a:pt x="0" y="91555"/>
                    <a:pt x="0" y="75096"/>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620603A-FA82-41D4-9D78-1CA859CE6C26}"/>
                </a:ext>
              </a:extLst>
            </p:cNvPr>
            <p:cNvSpPr/>
            <p:nvPr userDrawn="1"/>
          </p:nvSpPr>
          <p:spPr>
            <a:xfrm>
              <a:off x="532860" y="6610131"/>
              <a:ext cx="38576" cy="126016"/>
            </a:xfrm>
            <a:custGeom>
              <a:avLst/>
              <a:gdLst/>
              <a:ahLst/>
              <a:cxnLst/>
              <a:rect l="l" t="t" r="r" b="b"/>
              <a:pathLst>
                <a:path w="38576" h="126016">
                  <a:moveTo>
                    <a:pt x="0" y="0"/>
                  </a:moveTo>
                  <a:lnTo>
                    <a:pt x="38576" y="0"/>
                  </a:lnTo>
                  <a:lnTo>
                    <a:pt x="38576" y="126016"/>
                  </a:lnTo>
                  <a:lnTo>
                    <a:pt x="0" y="126016"/>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1DB310B-44B9-4E3A-AEA5-8F6DF70834C3}"/>
                </a:ext>
              </a:extLst>
            </p:cNvPr>
            <p:cNvSpPr/>
            <p:nvPr userDrawn="1"/>
          </p:nvSpPr>
          <p:spPr>
            <a:xfrm>
              <a:off x="579742" y="6610131"/>
              <a:ext cx="67894" cy="185681"/>
            </a:xfrm>
            <a:custGeom>
              <a:avLst/>
              <a:gdLst/>
              <a:ahLst/>
              <a:cxnLst/>
              <a:rect l="l" t="t" r="r" b="b"/>
              <a:pathLst>
                <a:path w="67894" h="185681">
                  <a:moveTo>
                    <a:pt x="29318" y="0"/>
                  </a:moveTo>
                  <a:lnTo>
                    <a:pt x="67894" y="0"/>
                  </a:lnTo>
                  <a:lnTo>
                    <a:pt x="67894" y="137963"/>
                  </a:lnTo>
                  <a:cubicBezTo>
                    <a:pt x="67894" y="146782"/>
                    <a:pt x="66694" y="154216"/>
                    <a:pt x="64294" y="160267"/>
                  </a:cubicBezTo>
                  <a:cubicBezTo>
                    <a:pt x="61894" y="166317"/>
                    <a:pt x="58679" y="171244"/>
                    <a:pt x="54650" y="175048"/>
                  </a:cubicBezTo>
                  <a:cubicBezTo>
                    <a:pt x="50621" y="178852"/>
                    <a:pt x="46035" y="181575"/>
                    <a:pt x="40891" y="183218"/>
                  </a:cubicBezTo>
                  <a:cubicBezTo>
                    <a:pt x="35748" y="184860"/>
                    <a:pt x="30347" y="185681"/>
                    <a:pt x="24689" y="185681"/>
                  </a:cubicBezTo>
                  <a:cubicBezTo>
                    <a:pt x="19546" y="185681"/>
                    <a:pt x="15002" y="185338"/>
                    <a:pt x="11059" y="184652"/>
                  </a:cubicBezTo>
                  <a:cubicBezTo>
                    <a:pt x="7115" y="183966"/>
                    <a:pt x="3429" y="182938"/>
                    <a:pt x="0" y="181566"/>
                  </a:cubicBezTo>
                  <a:lnTo>
                    <a:pt x="9773" y="147619"/>
                  </a:lnTo>
                  <a:cubicBezTo>
                    <a:pt x="12688" y="149333"/>
                    <a:pt x="15859" y="150191"/>
                    <a:pt x="19288" y="150191"/>
                  </a:cubicBezTo>
                  <a:cubicBezTo>
                    <a:pt x="25975" y="150191"/>
                    <a:pt x="29318" y="145860"/>
                    <a:pt x="29318" y="137199"/>
                  </a:cubicBezTo>
                  <a:lnTo>
                    <a:pt x="29318"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8E86EA1-2126-4AA1-B62C-9988F8FF7B8B}"/>
                </a:ext>
              </a:extLst>
            </p:cNvPr>
            <p:cNvSpPr/>
            <p:nvPr userDrawn="1"/>
          </p:nvSpPr>
          <p:spPr>
            <a:xfrm>
              <a:off x="681145" y="6688313"/>
              <a:ext cx="49378" cy="47834"/>
            </a:xfrm>
            <a:custGeom>
              <a:avLst/>
              <a:gdLst/>
              <a:ahLst/>
              <a:cxnLst/>
              <a:rect l="l" t="t" r="r" b="b"/>
              <a:pathLst>
                <a:path w="49378" h="47834">
                  <a:moveTo>
                    <a:pt x="24689" y="0"/>
                  </a:moveTo>
                  <a:cubicBezTo>
                    <a:pt x="31547" y="0"/>
                    <a:pt x="37377" y="2325"/>
                    <a:pt x="42177" y="6976"/>
                  </a:cubicBezTo>
                  <a:cubicBezTo>
                    <a:pt x="46978" y="11626"/>
                    <a:pt x="49378" y="17273"/>
                    <a:pt x="49378" y="23917"/>
                  </a:cubicBezTo>
                  <a:cubicBezTo>
                    <a:pt x="49378" y="30561"/>
                    <a:pt x="46978" y="36208"/>
                    <a:pt x="42177" y="40858"/>
                  </a:cubicBezTo>
                  <a:cubicBezTo>
                    <a:pt x="37377" y="45509"/>
                    <a:pt x="31547" y="47834"/>
                    <a:pt x="24689" y="47834"/>
                  </a:cubicBezTo>
                  <a:cubicBezTo>
                    <a:pt x="17831" y="47834"/>
                    <a:pt x="12002" y="45509"/>
                    <a:pt x="7201" y="40858"/>
                  </a:cubicBezTo>
                  <a:cubicBezTo>
                    <a:pt x="2401" y="36208"/>
                    <a:pt x="0" y="30561"/>
                    <a:pt x="0" y="23917"/>
                  </a:cubicBezTo>
                  <a:cubicBezTo>
                    <a:pt x="0" y="17273"/>
                    <a:pt x="2401" y="11626"/>
                    <a:pt x="7201" y="6976"/>
                  </a:cubicBezTo>
                  <a:cubicBezTo>
                    <a:pt x="12002" y="2325"/>
                    <a:pt x="17831" y="0"/>
                    <a:pt x="2468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057212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a.me/message/5VBLH7LG56VXJ1"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373;p42">
            <a:extLst>
              <a:ext uri="{FF2B5EF4-FFF2-40B4-BE49-F238E27FC236}">
                <a16:creationId xmlns:a16="http://schemas.microsoft.com/office/drawing/2014/main" id="{B1CCC81D-C1CD-4B68-A7AE-998E9FACB5CF}"/>
              </a:ext>
            </a:extLst>
          </p:cNvPr>
          <p:cNvSpPr/>
          <p:nvPr/>
        </p:nvSpPr>
        <p:spPr>
          <a:xfrm flipH="1">
            <a:off x="575072" y="1859700"/>
            <a:ext cx="5612910" cy="4388700"/>
          </a:xfrm>
          <a:prstGeom prst="roundRect">
            <a:avLst>
              <a:gd name="adj" fmla="val 16667"/>
            </a:avLst>
          </a:prstGeom>
          <a:solidFill>
            <a:srgbClr val="4F959D"/>
          </a:solidFill>
          <a:ln>
            <a:noFill/>
          </a:ln>
          <a:effectLst>
            <a:outerShdw blurRad="381000" dist="101600" dir="5400000" algn="ctr" rotWithShape="0">
              <a:srgbClr val="000000">
                <a:alpha val="14901"/>
              </a:srgbClr>
            </a:outerShdw>
          </a:effectLst>
        </p:spPr>
        <p:txBody>
          <a:bodyPr spcFirstLastPara="1" wrap="square" lIns="68575" tIns="34275" rIns="68575" bIns="3427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FFFFFF"/>
              </a:solidFill>
              <a:effectLst/>
              <a:uLnTx/>
              <a:uFillTx/>
              <a:latin typeface="Bell Gothic Std Black" panose="020B0806020202040204" pitchFamily="34" charset="0"/>
              <a:ea typeface="Red Hat Display"/>
              <a:cs typeface="Red Hat Display"/>
              <a:sym typeface="Red Hat Display"/>
            </a:endParaRPr>
          </a:p>
        </p:txBody>
      </p:sp>
      <p:sp>
        <p:nvSpPr>
          <p:cNvPr id="4" name="Google Shape;374;p42">
            <a:extLst>
              <a:ext uri="{FF2B5EF4-FFF2-40B4-BE49-F238E27FC236}">
                <a16:creationId xmlns:a16="http://schemas.microsoft.com/office/drawing/2014/main" id="{C1214218-47B7-4397-9054-94F6DAB99CEF}"/>
              </a:ext>
            </a:extLst>
          </p:cNvPr>
          <p:cNvSpPr/>
          <p:nvPr/>
        </p:nvSpPr>
        <p:spPr>
          <a:xfrm>
            <a:off x="1163466" y="2488469"/>
            <a:ext cx="4424036" cy="2658506"/>
          </a:xfrm>
          <a:prstGeom prst="rect">
            <a:avLst/>
          </a:prstGeom>
          <a:noFill/>
          <a:ln>
            <a:noFill/>
          </a:ln>
        </p:spPr>
        <p:txBody>
          <a:bodyPr spcFirstLastPara="1" wrap="square" lIns="68575" tIns="34275" rIns="68575" bIns="34275" anchor="t" anchorCtr="0">
            <a:noAutofit/>
          </a:bodyPr>
          <a:lstStyle/>
          <a:p>
            <a:pPr>
              <a:lnSpc>
                <a:spcPct val="130000"/>
              </a:lnSpc>
              <a:buClr>
                <a:srgbClr val="000000"/>
              </a:buClr>
              <a:buFont typeface="Arial"/>
              <a:buNone/>
            </a:pPr>
            <a:r>
              <a:rPr lang="id" sz="2000" i="1" kern="0" dirty="0">
                <a:solidFill>
                  <a:srgbClr val="FFFFFF"/>
                </a:solidFill>
                <a:latin typeface="Arial Narrow" panose="020B0606020202030204" pitchFamily="34" charset="0"/>
                <a:ea typeface="Inter"/>
                <a:cs typeface="Inter"/>
                <a:sym typeface="Inter"/>
              </a:rPr>
              <a:t>“Lorem ipsum dolor sit amet, consectetur adipiscing elit, sed do eiusmod tempor incididunt ut labore et dolore magna aliqua. Ut enim ad minim veniam, quis nostrud exercitation ullamco laboris nisi ut aliquip ex ea commodo consequat.”</a:t>
            </a:r>
            <a:endParaRPr sz="2000" kern="0" dirty="0">
              <a:solidFill>
                <a:srgbClr val="000000"/>
              </a:solidFill>
              <a:latin typeface="Arial Narrow" panose="020B0606020202030204" pitchFamily="34" charset="0"/>
              <a:cs typeface="Arial"/>
              <a:sym typeface="Arial"/>
            </a:endParaRPr>
          </a:p>
        </p:txBody>
      </p:sp>
      <p:sp>
        <p:nvSpPr>
          <p:cNvPr id="5" name="Google Shape;375;p42">
            <a:extLst>
              <a:ext uri="{FF2B5EF4-FFF2-40B4-BE49-F238E27FC236}">
                <a16:creationId xmlns:a16="http://schemas.microsoft.com/office/drawing/2014/main" id="{AAA2EDA0-A114-458F-911F-A0C7F750AD9E}"/>
              </a:ext>
            </a:extLst>
          </p:cNvPr>
          <p:cNvSpPr/>
          <p:nvPr/>
        </p:nvSpPr>
        <p:spPr>
          <a:xfrm>
            <a:off x="1918550" y="5270590"/>
            <a:ext cx="4424036" cy="428283"/>
          </a:xfrm>
          <a:prstGeom prst="rect">
            <a:avLst/>
          </a:prstGeom>
          <a:noFill/>
          <a:ln>
            <a:noFill/>
          </a:ln>
        </p:spPr>
        <p:txBody>
          <a:bodyPr spcFirstLastPara="1" wrap="square" lIns="68575" tIns="34275" rIns="68575" bIns="34275" anchor="t" anchorCtr="0">
            <a:noAutofit/>
          </a:bodyPr>
          <a:lstStyle/>
          <a:p>
            <a:pPr>
              <a:lnSpc>
                <a:spcPct val="120000"/>
              </a:lnSpc>
              <a:buClr>
                <a:srgbClr val="000000"/>
              </a:buClr>
              <a:buFont typeface="Arial"/>
              <a:buNone/>
            </a:pPr>
            <a:r>
              <a:rPr lang="id" sz="2800" kern="0" dirty="0">
                <a:solidFill>
                  <a:srgbClr val="FFFFFF"/>
                </a:solidFill>
                <a:latin typeface="Bell Gothic Std Black" panose="020B0806020202040204" pitchFamily="34" charset="0"/>
                <a:ea typeface="Inter"/>
                <a:cs typeface="Inter"/>
                <a:sym typeface="Inter"/>
              </a:rPr>
              <a:t>- </a:t>
            </a:r>
            <a:r>
              <a:rPr lang="en-US" sz="2800" kern="0" dirty="0" err="1">
                <a:solidFill>
                  <a:srgbClr val="FFFFFF"/>
                </a:solidFill>
                <a:latin typeface="Bell Gothic Std Black" panose="020B0806020202040204" pitchFamily="34" charset="0"/>
                <a:ea typeface="Inter"/>
                <a:cs typeface="Inter"/>
                <a:sym typeface="Inter"/>
              </a:rPr>
              <a:t>Nazar</a:t>
            </a:r>
            <a:r>
              <a:rPr lang="en-US" sz="2800" kern="0" dirty="0">
                <a:solidFill>
                  <a:srgbClr val="FFFFFF"/>
                </a:solidFill>
                <a:latin typeface="Bell Gothic Std Black" panose="020B0806020202040204" pitchFamily="34" charset="0"/>
                <a:ea typeface="Inter"/>
                <a:cs typeface="Inter"/>
                <a:sym typeface="Inter"/>
              </a:rPr>
              <a:t> Emir </a:t>
            </a:r>
            <a:r>
              <a:rPr lang="en-US" sz="2800" kern="0" dirty="0" err="1">
                <a:solidFill>
                  <a:srgbClr val="FFFFFF"/>
                </a:solidFill>
                <a:latin typeface="Bell Gothic Std Black" panose="020B0806020202040204" pitchFamily="34" charset="0"/>
                <a:ea typeface="Inter"/>
                <a:cs typeface="Inter"/>
                <a:sym typeface="Inter"/>
              </a:rPr>
              <a:t>Prakoso</a:t>
            </a:r>
            <a:endParaRPr sz="2000" kern="0" dirty="0">
              <a:solidFill>
                <a:srgbClr val="000000"/>
              </a:solidFill>
              <a:latin typeface="Bell Gothic Std Black" panose="020B0806020202040204" pitchFamily="34" charset="0"/>
              <a:cs typeface="Arial"/>
              <a:sym typeface="Arial"/>
            </a:endParaRPr>
          </a:p>
        </p:txBody>
      </p:sp>
      <p:grpSp>
        <p:nvGrpSpPr>
          <p:cNvPr id="6" name="Google Shape;376;p42">
            <a:extLst>
              <a:ext uri="{FF2B5EF4-FFF2-40B4-BE49-F238E27FC236}">
                <a16:creationId xmlns:a16="http://schemas.microsoft.com/office/drawing/2014/main" id="{51798B88-BEC7-4FE4-889B-EBF630D717B4}"/>
              </a:ext>
            </a:extLst>
          </p:cNvPr>
          <p:cNvGrpSpPr/>
          <p:nvPr/>
        </p:nvGrpSpPr>
        <p:grpSpPr>
          <a:xfrm>
            <a:off x="1324660" y="5347662"/>
            <a:ext cx="345712" cy="350339"/>
            <a:chOff x="4951411" y="1419225"/>
            <a:chExt cx="442539" cy="442539"/>
          </a:xfrm>
        </p:grpSpPr>
        <p:grpSp>
          <p:nvGrpSpPr>
            <p:cNvPr id="7" name="Google Shape;377;p42">
              <a:extLst>
                <a:ext uri="{FF2B5EF4-FFF2-40B4-BE49-F238E27FC236}">
                  <a16:creationId xmlns:a16="http://schemas.microsoft.com/office/drawing/2014/main" id="{A07D60C2-C28F-4A27-B303-F7D5CF95C13E}"/>
                </a:ext>
              </a:extLst>
            </p:cNvPr>
            <p:cNvGrpSpPr/>
            <p:nvPr/>
          </p:nvGrpSpPr>
          <p:grpSpPr>
            <a:xfrm>
              <a:off x="4951411" y="1419225"/>
              <a:ext cx="442539" cy="442539"/>
              <a:chOff x="4951411" y="1419225"/>
              <a:chExt cx="442539" cy="442539"/>
            </a:xfrm>
          </p:grpSpPr>
          <p:sp>
            <p:nvSpPr>
              <p:cNvPr id="9" name="Google Shape;378;p42">
                <a:extLst>
                  <a:ext uri="{FF2B5EF4-FFF2-40B4-BE49-F238E27FC236}">
                    <a16:creationId xmlns:a16="http://schemas.microsoft.com/office/drawing/2014/main" id="{0AF90400-A28F-460E-A0FE-91358A1D31A3}"/>
                  </a:ext>
                </a:extLst>
              </p:cNvPr>
              <p:cNvSpPr/>
              <p:nvPr/>
            </p:nvSpPr>
            <p:spPr>
              <a:xfrm rot="5400000">
                <a:off x="4951411" y="1419225"/>
                <a:ext cx="442539" cy="442539"/>
              </a:xfrm>
              <a:prstGeom prst="ellipse">
                <a:avLst/>
              </a:prstGeom>
              <a:gradFill>
                <a:gsLst>
                  <a:gs pos="0">
                    <a:srgbClr val="73DEDE"/>
                  </a:gs>
                  <a:gs pos="15000">
                    <a:srgbClr val="73DEDE"/>
                  </a:gs>
                  <a:gs pos="45000">
                    <a:srgbClr val="2AD0D0"/>
                  </a:gs>
                  <a:gs pos="80000">
                    <a:srgbClr val="0F4242"/>
                  </a:gs>
                  <a:gs pos="100000">
                    <a:srgbClr val="0F4242"/>
                  </a:gs>
                </a:gsLst>
                <a:lin ang="2700000" scaled="0"/>
              </a:gradFill>
              <a:ln>
                <a:noFill/>
              </a:ln>
            </p:spPr>
            <p:txBody>
              <a:bodyPr spcFirstLastPara="1" wrap="square" lIns="68575" tIns="34275" rIns="68575" bIns="3427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FFFFFF"/>
                  </a:solidFill>
                  <a:effectLst/>
                  <a:uLnTx/>
                  <a:uFillTx/>
                  <a:latin typeface="Bell Gothic Std Black" panose="020B0806020202040204" pitchFamily="34" charset="0"/>
                  <a:ea typeface="Inter"/>
                  <a:cs typeface="Inter"/>
                  <a:sym typeface="Inter"/>
                </a:endParaRPr>
              </a:p>
            </p:txBody>
          </p:sp>
          <p:sp>
            <p:nvSpPr>
              <p:cNvPr id="10" name="Google Shape;379;p42">
                <a:extLst>
                  <a:ext uri="{FF2B5EF4-FFF2-40B4-BE49-F238E27FC236}">
                    <a16:creationId xmlns:a16="http://schemas.microsoft.com/office/drawing/2014/main" id="{09D9485B-F217-4151-9B2D-E335DBC1181C}"/>
                  </a:ext>
                </a:extLst>
              </p:cNvPr>
              <p:cNvSpPr/>
              <p:nvPr/>
            </p:nvSpPr>
            <p:spPr>
              <a:xfrm rot="5400000">
                <a:off x="4951411" y="1419225"/>
                <a:ext cx="442539" cy="442539"/>
              </a:xfrm>
              <a:prstGeom prst="ellipse">
                <a:avLst/>
              </a:prstGeom>
              <a:solidFill>
                <a:srgbClr val="FFFFFF"/>
              </a:solidFill>
              <a:ln>
                <a:noFill/>
              </a:ln>
              <a:effectLst>
                <a:outerShdw blurRad="381000" dist="101600" dir="5400000" algn="ctr" rotWithShape="0">
                  <a:srgbClr val="000000">
                    <a:alpha val="14901"/>
                  </a:srgbClr>
                </a:outerShdw>
              </a:effectLst>
            </p:spPr>
            <p:txBody>
              <a:bodyPr spcFirstLastPara="1" wrap="square" lIns="68575" tIns="34275" rIns="68575" bIns="3427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FFFFFF"/>
                  </a:solidFill>
                  <a:effectLst/>
                  <a:uLnTx/>
                  <a:uFillTx/>
                  <a:latin typeface="Bell Gothic Std Black" panose="020B0806020202040204" pitchFamily="34" charset="0"/>
                  <a:ea typeface="Red Hat Display"/>
                  <a:cs typeface="Red Hat Display"/>
                  <a:sym typeface="Red Hat Display"/>
                </a:endParaRPr>
              </a:p>
            </p:txBody>
          </p:sp>
        </p:grpSp>
        <p:sp>
          <p:nvSpPr>
            <p:cNvPr id="8" name="Google Shape;380;p42">
              <a:extLst>
                <a:ext uri="{FF2B5EF4-FFF2-40B4-BE49-F238E27FC236}">
                  <a16:creationId xmlns:a16="http://schemas.microsoft.com/office/drawing/2014/main" id="{09C0E404-16AC-4290-AE05-B80043E8C02E}"/>
                </a:ext>
              </a:extLst>
            </p:cNvPr>
            <p:cNvSpPr/>
            <p:nvPr/>
          </p:nvSpPr>
          <p:spPr>
            <a:xfrm rot="5400000">
              <a:off x="5101936" y="1596959"/>
              <a:ext cx="141490" cy="87071"/>
            </a:xfrm>
            <a:custGeom>
              <a:avLst/>
              <a:gdLst/>
              <a:ahLst/>
              <a:cxnLst/>
              <a:rect l="l" t="t" r="r" b="b"/>
              <a:pathLst>
                <a:path w="148392" h="91318" extrusionOk="0">
                  <a:moveTo>
                    <a:pt x="133984" y="88463"/>
                  </a:moveTo>
                  <a:cubicBezTo>
                    <a:pt x="130957" y="88461"/>
                    <a:pt x="128054" y="87258"/>
                    <a:pt x="125914" y="85118"/>
                  </a:cubicBezTo>
                  <a:lnTo>
                    <a:pt x="76910" y="36114"/>
                  </a:lnTo>
                  <a:lnTo>
                    <a:pt x="27906" y="85118"/>
                  </a:lnTo>
                  <a:cubicBezTo>
                    <a:pt x="23371" y="89498"/>
                    <a:pt x="16145" y="89372"/>
                    <a:pt x="11765" y="84837"/>
                  </a:cubicBezTo>
                  <a:cubicBezTo>
                    <a:pt x="7493" y="80414"/>
                    <a:pt x="7493" y="73401"/>
                    <a:pt x="11765" y="68977"/>
                  </a:cubicBezTo>
                  <a:lnTo>
                    <a:pt x="68840" y="11903"/>
                  </a:lnTo>
                  <a:cubicBezTo>
                    <a:pt x="73297" y="7447"/>
                    <a:pt x="80523" y="7447"/>
                    <a:pt x="84980" y="11903"/>
                  </a:cubicBezTo>
                  <a:lnTo>
                    <a:pt x="142054" y="68977"/>
                  </a:lnTo>
                  <a:cubicBezTo>
                    <a:pt x="146512" y="73436"/>
                    <a:pt x="146511" y="80663"/>
                    <a:pt x="142052" y="85120"/>
                  </a:cubicBezTo>
                  <a:cubicBezTo>
                    <a:pt x="139912" y="87259"/>
                    <a:pt x="137010" y="88461"/>
                    <a:pt x="133984" y="88463"/>
                  </a:cubicBezTo>
                  <a:close/>
                </a:path>
              </a:pathLst>
            </a:custGeom>
            <a:solidFill>
              <a:srgbClr val="0F4242"/>
            </a:solidFill>
            <a:ln>
              <a:noFill/>
            </a:ln>
            <a:effectLst>
              <a:outerShdw blurRad="304800" dist="190500" dir="8100000" sx="85000" sy="85000" algn="tr" rotWithShape="0">
                <a:srgbClr val="000000">
                  <a:alpha val="40000"/>
                </a:srgbClr>
              </a:outerShdw>
            </a:effectLst>
          </p:spPr>
          <p:txBody>
            <a:bodyPr spcFirstLastPara="1" wrap="square" lIns="68575" tIns="34275" rIns="68575" bIns="3427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000000"/>
                </a:solidFill>
                <a:effectLst/>
                <a:uLnTx/>
                <a:uFillTx/>
                <a:latin typeface="Bell Gothic Std Black" panose="020B0806020202040204" pitchFamily="34" charset="0"/>
                <a:ea typeface="Inter"/>
                <a:cs typeface="Inter"/>
                <a:sym typeface="Inter"/>
              </a:endParaRPr>
            </a:p>
          </p:txBody>
        </p:sp>
      </p:grpSp>
      <p:sp>
        <p:nvSpPr>
          <p:cNvPr id="11" name="Google Shape;381;p42">
            <a:extLst>
              <a:ext uri="{FF2B5EF4-FFF2-40B4-BE49-F238E27FC236}">
                <a16:creationId xmlns:a16="http://schemas.microsoft.com/office/drawing/2014/main" id="{07CF34E2-D1B4-4B9A-849D-2F35452CD91E}"/>
              </a:ext>
            </a:extLst>
          </p:cNvPr>
          <p:cNvSpPr txBox="1"/>
          <p:nvPr/>
        </p:nvSpPr>
        <p:spPr>
          <a:xfrm>
            <a:off x="793564" y="659575"/>
            <a:ext cx="10788836" cy="678617"/>
          </a:xfrm>
          <a:prstGeom prst="rect">
            <a:avLst/>
          </a:prstGeom>
          <a:noFill/>
          <a:ln>
            <a:noFill/>
          </a:ln>
        </p:spPr>
        <p:txBody>
          <a:bodyPr spcFirstLastPara="1" wrap="square" lIns="68575" tIns="34275" rIns="68575" bIns="34275" anchor="t" anchorCtr="0">
            <a:spAutoFit/>
          </a:bodyPr>
          <a:lstStyle/>
          <a:p>
            <a:pPr algn="ctr">
              <a:lnSpc>
                <a:spcPct val="90000"/>
              </a:lnSpc>
              <a:buClr>
                <a:srgbClr val="000000"/>
              </a:buClr>
              <a:buFont typeface="Arial"/>
              <a:buNone/>
            </a:pPr>
            <a:r>
              <a:rPr lang="id" sz="4400" b="1" kern="0" dirty="0">
                <a:solidFill>
                  <a:srgbClr val="262626"/>
                </a:solidFill>
                <a:latin typeface="Bell Gothic Std Black" panose="020B0806020202040204" pitchFamily="34" charset="0"/>
                <a:ea typeface="Plus Jakarta Sans"/>
                <a:cs typeface="Plus Jakarta Sans"/>
                <a:sym typeface="Plus Jakarta Sans"/>
              </a:rPr>
              <a:t>Clients </a:t>
            </a:r>
            <a:r>
              <a:rPr lang="id" sz="4400" b="1" kern="0" dirty="0">
                <a:solidFill>
                  <a:srgbClr val="4F959D"/>
                </a:solidFill>
                <a:latin typeface="Bell Gothic Std Black" panose="020B0806020202040204" pitchFamily="34" charset="0"/>
                <a:ea typeface="Plus Jakarta Sans"/>
                <a:cs typeface="Plus Jakarta Sans"/>
                <a:sym typeface="Plus Jakarta Sans"/>
              </a:rPr>
              <a:t>Review</a:t>
            </a:r>
            <a:endParaRPr sz="1400" kern="0" dirty="0">
              <a:solidFill>
                <a:srgbClr val="4F959D"/>
              </a:solidFill>
              <a:latin typeface="Bell Gothic Std Black" panose="020B0806020202040204" pitchFamily="34" charset="0"/>
              <a:cs typeface="Arial"/>
              <a:sym typeface="Arial"/>
            </a:endParaRPr>
          </a:p>
        </p:txBody>
      </p:sp>
      <p:sp>
        <p:nvSpPr>
          <p:cNvPr id="15" name="Google Shape;385;p42">
            <a:extLst>
              <a:ext uri="{FF2B5EF4-FFF2-40B4-BE49-F238E27FC236}">
                <a16:creationId xmlns:a16="http://schemas.microsoft.com/office/drawing/2014/main" id="{0E38E3ED-9765-4003-8D30-2A3B1EF5088D}"/>
              </a:ext>
            </a:extLst>
          </p:cNvPr>
          <p:cNvSpPr/>
          <p:nvPr/>
        </p:nvSpPr>
        <p:spPr>
          <a:xfrm>
            <a:off x="8583496" y="5465738"/>
            <a:ext cx="1777781" cy="464528"/>
          </a:xfrm>
          <a:prstGeom prst="roundRect">
            <a:avLst>
              <a:gd name="adj" fmla="val 50000"/>
            </a:avLst>
          </a:prstGeom>
          <a:solidFill>
            <a:srgbClr val="4F959D"/>
          </a:solidFill>
          <a:ln>
            <a:noFill/>
          </a:ln>
          <a:effectLst>
            <a:outerShdw blurRad="426539" dist="212619" dir="3780000" algn="t" rotWithShape="0">
              <a:srgbClr val="000000">
                <a:alpha val="3921"/>
              </a:srgbClr>
            </a:outerShdw>
          </a:effectLst>
        </p:spPr>
        <p:txBody>
          <a:bodyPr spcFirstLastPara="1" wrap="square" lIns="68575" tIns="34275" rIns="68575" bIns="3427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000000"/>
              </a:solidFill>
              <a:effectLst/>
              <a:uLnTx/>
              <a:uFillTx/>
              <a:latin typeface="Bell Gothic Std Black" panose="020B0806020202040204" pitchFamily="34" charset="0"/>
              <a:ea typeface="Inter"/>
              <a:cs typeface="Inter"/>
              <a:sym typeface="Inter"/>
            </a:endParaRPr>
          </a:p>
        </p:txBody>
      </p:sp>
      <p:grpSp>
        <p:nvGrpSpPr>
          <p:cNvPr id="16" name="Google Shape;386;p42">
            <a:extLst>
              <a:ext uri="{FF2B5EF4-FFF2-40B4-BE49-F238E27FC236}">
                <a16:creationId xmlns:a16="http://schemas.microsoft.com/office/drawing/2014/main" id="{C96C7A99-0ECA-4022-B85B-AEDCE65DEEFA}"/>
              </a:ext>
            </a:extLst>
          </p:cNvPr>
          <p:cNvGrpSpPr/>
          <p:nvPr/>
        </p:nvGrpSpPr>
        <p:grpSpPr>
          <a:xfrm>
            <a:off x="8877343" y="5616199"/>
            <a:ext cx="1193942" cy="185588"/>
            <a:chOff x="3753990" y="4826794"/>
            <a:chExt cx="1414255" cy="216929"/>
          </a:xfrm>
        </p:grpSpPr>
        <p:sp>
          <p:nvSpPr>
            <p:cNvPr id="17" name="Google Shape;387;p42">
              <a:extLst>
                <a:ext uri="{FF2B5EF4-FFF2-40B4-BE49-F238E27FC236}">
                  <a16:creationId xmlns:a16="http://schemas.microsoft.com/office/drawing/2014/main" id="{AFB2C50F-5E26-4124-B169-8A457987D563}"/>
                </a:ext>
              </a:extLst>
            </p:cNvPr>
            <p:cNvSpPr/>
            <p:nvPr/>
          </p:nvSpPr>
          <p:spPr>
            <a:xfrm>
              <a:off x="3753990" y="4826794"/>
              <a:ext cx="228093" cy="216929"/>
            </a:xfrm>
            <a:custGeom>
              <a:avLst/>
              <a:gdLst/>
              <a:ahLst/>
              <a:cxnLst/>
              <a:rect l="l" t="t" r="r" b="b"/>
              <a:pathLst>
                <a:path w="21600" h="21600" extrusionOk="0">
                  <a:moveTo>
                    <a:pt x="10799" y="17314"/>
                  </a:moveTo>
                  <a:lnTo>
                    <a:pt x="4124" y="21600"/>
                  </a:lnTo>
                  <a:lnTo>
                    <a:pt x="5939" y="13600"/>
                  </a:lnTo>
                  <a:lnTo>
                    <a:pt x="0" y="8251"/>
                  </a:lnTo>
                  <a:lnTo>
                    <a:pt x="7796" y="7594"/>
                  </a:lnTo>
                  <a:lnTo>
                    <a:pt x="10799" y="0"/>
                  </a:lnTo>
                  <a:lnTo>
                    <a:pt x="13803" y="7594"/>
                  </a:lnTo>
                  <a:lnTo>
                    <a:pt x="21600" y="8251"/>
                  </a:lnTo>
                  <a:lnTo>
                    <a:pt x="15660" y="13600"/>
                  </a:lnTo>
                  <a:lnTo>
                    <a:pt x="17474" y="21600"/>
                  </a:lnTo>
                  <a:close/>
                </a:path>
              </a:pathLst>
            </a:custGeom>
            <a:solidFill>
              <a:srgbClr val="FFFFFF"/>
            </a:solidFill>
            <a:ln>
              <a:noFill/>
            </a:ln>
          </p:spPr>
          <p:txBody>
            <a:bodyPr spcFirstLastPara="1" wrap="square" lIns="34275" tIns="34275" rIns="34275" bIns="3427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000000"/>
                </a:solidFill>
                <a:effectLst/>
                <a:uLnTx/>
                <a:uFillTx/>
                <a:latin typeface="Bell Gothic Std Black" panose="020B0806020202040204" pitchFamily="34" charset="0"/>
                <a:ea typeface="Inter"/>
                <a:cs typeface="Inter"/>
                <a:sym typeface="Inter"/>
              </a:endParaRPr>
            </a:p>
          </p:txBody>
        </p:sp>
        <p:sp>
          <p:nvSpPr>
            <p:cNvPr id="18" name="Google Shape;388;p42">
              <a:extLst>
                <a:ext uri="{FF2B5EF4-FFF2-40B4-BE49-F238E27FC236}">
                  <a16:creationId xmlns:a16="http://schemas.microsoft.com/office/drawing/2014/main" id="{CB4E0A72-9593-4049-8341-DD727A1342A9}"/>
                </a:ext>
              </a:extLst>
            </p:cNvPr>
            <p:cNvSpPr/>
            <p:nvPr/>
          </p:nvSpPr>
          <p:spPr>
            <a:xfrm>
              <a:off x="4050531" y="4826794"/>
              <a:ext cx="228093" cy="216929"/>
            </a:xfrm>
            <a:custGeom>
              <a:avLst/>
              <a:gdLst/>
              <a:ahLst/>
              <a:cxnLst/>
              <a:rect l="l" t="t" r="r" b="b"/>
              <a:pathLst>
                <a:path w="21600" h="21600" extrusionOk="0">
                  <a:moveTo>
                    <a:pt x="10799" y="17314"/>
                  </a:moveTo>
                  <a:lnTo>
                    <a:pt x="4124" y="21600"/>
                  </a:lnTo>
                  <a:lnTo>
                    <a:pt x="5939" y="13600"/>
                  </a:lnTo>
                  <a:lnTo>
                    <a:pt x="0" y="8251"/>
                  </a:lnTo>
                  <a:lnTo>
                    <a:pt x="7796" y="7594"/>
                  </a:lnTo>
                  <a:lnTo>
                    <a:pt x="10799" y="0"/>
                  </a:lnTo>
                  <a:lnTo>
                    <a:pt x="13803" y="7594"/>
                  </a:lnTo>
                  <a:lnTo>
                    <a:pt x="21600" y="8251"/>
                  </a:lnTo>
                  <a:lnTo>
                    <a:pt x="15660" y="13600"/>
                  </a:lnTo>
                  <a:lnTo>
                    <a:pt x="17474" y="21600"/>
                  </a:lnTo>
                  <a:close/>
                </a:path>
              </a:pathLst>
            </a:custGeom>
            <a:solidFill>
              <a:srgbClr val="FFFFFF"/>
            </a:solidFill>
            <a:ln>
              <a:noFill/>
            </a:ln>
          </p:spPr>
          <p:txBody>
            <a:bodyPr spcFirstLastPara="1" wrap="square" lIns="34275" tIns="34275" rIns="34275" bIns="3427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000000"/>
                </a:solidFill>
                <a:effectLst/>
                <a:uLnTx/>
                <a:uFillTx/>
                <a:latin typeface="Bell Gothic Std Black" panose="020B0806020202040204" pitchFamily="34" charset="0"/>
                <a:ea typeface="Inter"/>
                <a:cs typeface="Inter"/>
                <a:sym typeface="Inter"/>
              </a:endParaRPr>
            </a:p>
          </p:txBody>
        </p:sp>
        <p:sp>
          <p:nvSpPr>
            <p:cNvPr id="19" name="Google Shape;389;p42">
              <a:extLst>
                <a:ext uri="{FF2B5EF4-FFF2-40B4-BE49-F238E27FC236}">
                  <a16:creationId xmlns:a16="http://schemas.microsoft.com/office/drawing/2014/main" id="{3186981C-1ED3-4D8E-ADD8-8E4BAD9178BE}"/>
                </a:ext>
              </a:extLst>
            </p:cNvPr>
            <p:cNvSpPr/>
            <p:nvPr/>
          </p:nvSpPr>
          <p:spPr>
            <a:xfrm>
              <a:off x="4347071" y="4826794"/>
              <a:ext cx="228093" cy="216929"/>
            </a:xfrm>
            <a:custGeom>
              <a:avLst/>
              <a:gdLst/>
              <a:ahLst/>
              <a:cxnLst/>
              <a:rect l="l" t="t" r="r" b="b"/>
              <a:pathLst>
                <a:path w="21600" h="21600" extrusionOk="0">
                  <a:moveTo>
                    <a:pt x="10799" y="17314"/>
                  </a:moveTo>
                  <a:lnTo>
                    <a:pt x="4124" y="21600"/>
                  </a:lnTo>
                  <a:lnTo>
                    <a:pt x="5939" y="13600"/>
                  </a:lnTo>
                  <a:lnTo>
                    <a:pt x="0" y="8251"/>
                  </a:lnTo>
                  <a:lnTo>
                    <a:pt x="7796" y="7594"/>
                  </a:lnTo>
                  <a:lnTo>
                    <a:pt x="10799" y="0"/>
                  </a:lnTo>
                  <a:lnTo>
                    <a:pt x="13803" y="7594"/>
                  </a:lnTo>
                  <a:lnTo>
                    <a:pt x="21600" y="8251"/>
                  </a:lnTo>
                  <a:lnTo>
                    <a:pt x="15660" y="13600"/>
                  </a:lnTo>
                  <a:lnTo>
                    <a:pt x="17474" y="21600"/>
                  </a:lnTo>
                  <a:close/>
                </a:path>
              </a:pathLst>
            </a:custGeom>
            <a:solidFill>
              <a:srgbClr val="FFFFFF"/>
            </a:solidFill>
            <a:ln>
              <a:noFill/>
            </a:ln>
          </p:spPr>
          <p:txBody>
            <a:bodyPr spcFirstLastPara="1" wrap="square" lIns="34275" tIns="34275" rIns="34275" bIns="3427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000000"/>
                </a:solidFill>
                <a:effectLst/>
                <a:uLnTx/>
                <a:uFillTx/>
                <a:latin typeface="Bell Gothic Std Black" panose="020B0806020202040204" pitchFamily="34" charset="0"/>
                <a:ea typeface="Inter"/>
                <a:cs typeface="Inter"/>
                <a:sym typeface="Inter"/>
              </a:endParaRPr>
            </a:p>
          </p:txBody>
        </p:sp>
        <p:sp>
          <p:nvSpPr>
            <p:cNvPr id="20" name="Google Shape;390;p42">
              <a:extLst>
                <a:ext uri="{FF2B5EF4-FFF2-40B4-BE49-F238E27FC236}">
                  <a16:creationId xmlns:a16="http://schemas.microsoft.com/office/drawing/2014/main" id="{385537E4-DAEC-4070-8525-9F6430A98AE4}"/>
                </a:ext>
              </a:extLst>
            </p:cNvPr>
            <p:cNvSpPr/>
            <p:nvPr/>
          </p:nvSpPr>
          <p:spPr>
            <a:xfrm>
              <a:off x="4643612" y="4826794"/>
              <a:ext cx="228093" cy="216929"/>
            </a:xfrm>
            <a:custGeom>
              <a:avLst/>
              <a:gdLst/>
              <a:ahLst/>
              <a:cxnLst/>
              <a:rect l="l" t="t" r="r" b="b"/>
              <a:pathLst>
                <a:path w="21600" h="21600" extrusionOk="0">
                  <a:moveTo>
                    <a:pt x="10799" y="17314"/>
                  </a:moveTo>
                  <a:lnTo>
                    <a:pt x="4124" y="21600"/>
                  </a:lnTo>
                  <a:lnTo>
                    <a:pt x="5939" y="13600"/>
                  </a:lnTo>
                  <a:lnTo>
                    <a:pt x="0" y="8251"/>
                  </a:lnTo>
                  <a:lnTo>
                    <a:pt x="7796" y="7594"/>
                  </a:lnTo>
                  <a:lnTo>
                    <a:pt x="10799" y="0"/>
                  </a:lnTo>
                  <a:lnTo>
                    <a:pt x="13803" y="7594"/>
                  </a:lnTo>
                  <a:lnTo>
                    <a:pt x="21600" y="8251"/>
                  </a:lnTo>
                  <a:lnTo>
                    <a:pt x="15660" y="13600"/>
                  </a:lnTo>
                  <a:lnTo>
                    <a:pt x="17474" y="21600"/>
                  </a:lnTo>
                  <a:close/>
                </a:path>
              </a:pathLst>
            </a:custGeom>
            <a:solidFill>
              <a:srgbClr val="FFFFFF"/>
            </a:solidFill>
            <a:ln>
              <a:noFill/>
            </a:ln>
          </p:spPr>
          <p:txBody>
            <a:bodyPr spcFirstLastPara="1" wrap="square" lIns="34275" tIns="34275" rIns="34275" bIns="3427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000000"/>
                </a:solidFill>
                <a:effectLst/>
                <a:uLnTx/>
                <a:uFillTx/>
                <a:latin typeface="Bell Gothic Std Black" panose="020B0806020202040204" pitchFamily="34" charset="0"/>
                <a:ea typeface="Inter"/>
                <a:cs typeface="Inter"/>
                <a:sym typeface="Inter"/>
              </a:endParaRPr>
            </a:p>
          </p:txBody>
        </p:sp>
        <p:sp>
          <p:nvSpPr>
            <p:cNvPr id="21" name="Google Shape;391;p42">
              <a:extLst>
                <a:ext uri="{FF2B5EF4-FFF2-40B4-BE49-F238E27FC236}">
                  <a16:creationId xmlns:a16="http://schemas.microsoft.com/office/drawing/2014/main" id="{B24D51B9-1295-48B8-B493-1194775D6B2E}"/>
                </a:ext>
              </a:extLst>
            </p:cNvPr>
            <p:cNvSpPr/>
            <p:nvPr/>
          </p:nvSpPr>
          <p:spPr>
            <a:xfrm>
              <a:off x="4940152" y="4826794"/>
              <a:ext cx="228093" cy="216929"/>
            </a:xfrm>
            <a:custGeom>
              <a:avLst/>
              <a:gdLst/>
              <a:ahLst/>
              <a:cxnLst/>
              <a:rect l="l" t="t" r="r" b="b"/>
              <a:pathLst>
                <a:path w="21600" h="21600" extrusionOk="0">
                  <a:moveTo>
                    <a:pt x="10799" y="17314"/>
                  </a:moveTo>
                  <a:lnTo>
                    <a:pt x="4124" y="21600"/>
                  </a:lnTo>
                  <a:lnTo>
                    <a:pt x="5939" y="13600"/>
                  </a:lnTo>
                  <a:lnTo>
                    <a:pt x="0" y="8251"/>
                  </a:lnTo>
                  <a:lnTo>
                    <a:pt x="7796" y="7594"/>
                  </a:lnTo>
                  <a:lnTo>
                    <a:pt x="10799" y="0"/>
                  </a:lnTo>
                  <a:lnTo>
                    <a:pt x="13803" y="7594"/>
                  </a:lnTo>
                  <a:lnTo>
                    <a:pt x="21600" y="8251"/>
                  </a:lnTo>
                  <a:lnTo>
                    <a:pt x="15660" y="13600"/>
                  </a:lnTo>
                  <a:lnTo>
                    <a:pt x="17474" y="21600"/>
                  </a:lnTo>
                  <a:close/>
                </a:path>
              </a:pathLst>
            </a:custGeom>
            <a:noFill/>
            <a:ln w="12700" cap="flat" cmpd="sng">
              <a:solidFill>
                <a:srgbClr val="FFFFFF"/>
              </a:solidFill>
              <a:prstDash val="solid"/>
              <a:miter lim="400000"/>
              <a:headEnd type="none" w="sm" len="sm"/>
              <a:tailEnd type="none" w="sm" len="sm"/>
            </a:ln>
          </p:spPr>
          <p:txBody>
            <a:bodyPr spcFirstLastPara="1" wrap="square" lIns="34275" tIns="34275" rIns="34275" bIns="3427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000000"/>
                </a:solidFill>
                <a:effectLst/>
                <a:uLnTx/>
                <a:uFillTx/>
                <a:latin typeface="Bell Gothic Std Black" panose="020B0806020202040204" pitchFamily="34" charset="0"/>
                <a:ea typeface="Inter"/>
                <a:cs typeface="Inter"/>
                <a:sym typeface="Inter"/>
              </a:endParaRPr>
            </a:p>
          </p:txBody>
        </p:sp>
      </p:grpSp>
      <p:grpSp>
        <p:nvGrpSpPr>
          <p:cNvPr id="34" name="Group 33">
            <a:extLst>
              <a:ext uri="{FF2B5EF4-FFF2-40B4-BE49-F238E27FC236}">
                <a16:creationId xmlns:a16="http://schemas.microsoft.com/office/drawing/2014/main" id="{0E266035-AE91-45B5-BF91-0115B8B6EE6D}"/>
              </a:ext>
            </a:extLst>
          </p:cNvPr>
          <p:cNvGrpSpPr/>
          <p:nvPr/>
        </p:nvGrpSpPr>
        <p:grpSpPr>
          <a:xfrm>
            <a:off x="7712848" y="1859251"/>
            <a:ext cx="3244275" cy="3287724"/>
            <a:chOff x="7712848" y="1859251"/>
            <a:chExt cx="3244275" cy="3287724"/>
          </a:xfrm>
        </p:grpSpPr>
        <p:pic>
          <p:nvPicPr>
            <p:cNvPr id="2" name="Google Shape;372;p42">
              <a:extLst>
                <a:ext uri="{FF2B5EF4-FFF2-40B4-BE49-F238E27FC236}">
                  <a16:creationId xmlns:a16="http://schemas.microsoft.com/office/drawing/2014/main" id="{E61560C6-0C18-4F47-A05A-33CEDA183E1F}"/>
                </a:ext>
              </a:extLst>
            </p:cNvPr>
            <p:cNvPicPr preferRelativeResize="0"/>
            <p:nvPr/>
          </p:nvPicPr>
          <p:blipFill rotWithShape="1">
            <a:blip r:embed="rId2">
              <a:alphaModFix/>
            </a:blip>
            <a:srcRect l="21875" r="21874"/>
            <a:stretch/>
          </p:blipFill>
          <p:spPr>
            <a:xfrm>
              <a:off x="7712848" y="1859251"/>
              <a:ext cx="3244275" cy="3287724"/>
            </a:xfrm>
            <a:custGeom>
              <a:avLst/>
              <a:gdLst/>
              <a:ahLst/>
              <a:cxnLst/>
              <a:rect l="l" t="t" r="r" b="b"/>
              <a:pathLst>
                <a:path w="3080312" h="3080312" extrusionOk="0">
                  <a:moveTo>
                    <a:pt x="1540156" y="0"/>
                  </a:moveTo>
                  <a:cubicBezTo>
                    <a:pt x="2390761" y="0"/>
                    <a:pt x="3080312" y="689551"/>
                    <a:pt x="3080312" y="1540156"/>
                  </a:cubicBezTo>
                  <a:cubicBezTo>
                    <a:pt x="3080312" y="2390761"/>
                    <a:pt x="2390761" y="3080312"/>
                    <a:pt x="1540156" y="3080312"/>
                  </a:cubicBezTo>
                  <a:cubicBezTo>
                    <a:pt x="689551" y="3080312"/>
                    <a:pt x="0" y="2390761"/>
                    <a:pt x="0" y="1540156"/>
                  </a:cubicBezTo>
                  <a:cubicBezTo>
                    <a:pt x="0" y="689551"/>
                    <a:pt x="689551" y="0"/>
                    <a:pt x="1540156" y="0"/>
                  </a:cubicBezTo>
                  <a:close/>
                </a:path>
              </a:pathLst>
            </a:custGeom>
            <a:noFill/>
            <a:ln>
              <a:noFill/>
            </a:ln>
          </p:spPr>
        </p:pic>
        <p:sp>
          <p:nvSpPr>
            <p:cNvPr id="33" name="Rectangle 32">
              <a:extLst>
                <a:ext uri="{FF2B5EF4-FFF2-40B4-BE49-F238E27FC236}">
                  <a16:creationId xmlns:a16="http://schemas.microsoft.com/office/drawing/2014/main" id="{4377D245-6AAF-4229-AF7F-1BEA46B3A305}"/>
                </a:ext>
              </a:extLst>
            </p:cNvPr>
            <p:cNvSpPr/>
            <p:nvPr/>
          </p:nvSpPr>
          <p:spPr>
            <a:xfrm>
              <a:off x="9127689" y="3200400"/>
              <a:ext cx="847315" cy="612423"/>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C9224A22-54E9-4A50-8E0A-2D164FF802CA}"/>
              </a:ext>
            </a:extLst>
          </p:cNvPr>
          <p:cNvGrpSpPr/>
          <p:nvPr/>
        </p:nvGrpSpPr>
        <p:grpSpPr>
          <a:xfrm>
            <a:off x="7484533" y="2050423"/>
            <a:ext cx="3515638" cy="3096552"/>
            <a:chOff x="2271713" y="4364038"/>
            <a:chExt cx="2076450" cy="2073275"/>
          </a:xfrm>
        </p:grpSpPr>
        <p:sp>
          <p:nvSpPr>
            <p:cNvPr id="25" name="Freeform 44">
              <a:extLst>
                <a:ext uri="{FF2B5EF4-FFF2-40B4-BE49-F238E27FC236}">
                  <a16:creationId xmlns:a16="http://schemas.microsoft.com/office/drawing/2014/main" id="{0D12D1E4-2248-4E44-A8A2-F1E1B1F2AAAF}"/>
                </a:ext>
              </a:extLst>
            </p:cNvPr>
            <p:cNvSpPr>
              <a:spLocks noEditPoints="1"/>
            </p:cNvSpPr>
            <p:nvPr/>
          </p:nvSpPr>
          <p:spPr bwMode="auto">
            <a:xfrm>
              <a:off x="2271713" y="4364038"/>
              <a:ext cx="2076450" cy="2073275"/>
            </a:xfrm>
            <a:custGeom>
              <a:avLst/>
              <a:gdLst>
                <a:gd name="T0" fmla="*/ 131 w 490"/>
                <a:gd name="T1" fmla="*/ 270 h 488"/>
                <a:gd name="T2" fmla="*/ 110 w 490"/>
                <a:gd name="T3" fmla="*/ 203 h 488"/>
                <a:gd name="T4" fmla="*/ 113 w 490"/>
                <a:gd name="T5" fmla="*/ 181 h 488"/>
                <a:gd name="T6" fmla="*/ 80 w 490"/>
                <a:gd name="T7" fmla="*/ 188 h 488"/>
                <a:gd name="T8" fmla="*/ 112 w 490"/>
                <a:gd name="T9" fmla="*/ 247 h 488"/>
                <a:gd name="T10" fmla="*/ 74 w 490"/>
                <a:gd name="T11" fmla="*/ 190 h 488"/>
                <a:gd name="T12" fmla="*/ 93 w 490"/>
                <a:gd name="T13" fmla="*/ 156 h 488"/>
                <a:gd name="T14" fmla="*/ 96 w 490"/>
                <a:gd name="T15" fmla="*/ 110 h 488"/>
                <a:gd name="T16" fmla="*/ 92 w 490"/>
                <a:gd name="T17" fmla="*/ 46 h 488"/>
                <a:gd name="T18" fmla="*/ 163 w 490"/>
                <a:gd name="T19" fmla="*/ 3 h 488"/>
                <a:gd name="T20" fmla="*/ 259 w 490"/>
                <a:gd name="T21" fmla="*/ 10 h 488"/>
                <a:gd name="T22" fmla="*/ 298 w 490"/>
                <a:gd name="T23" fmla="*/ 64 h 488"/>
                <a:gd name="T24" fmla="*/ 318 w 490"/>
                <a:gd name="T25" fmla="*/ 134 h 488"/>
                <a:gd name="T26" fmla="*/ 322 w 490"/>
                <a:gd name="T27" fmla="*/ 231 h 488"/>
                <a:gd name="T28" fmla="*/ 284 w 490"/>
                <a:gd name="T29" fmla="*/ 325 h 488"/>
                <a:gd name="T30" fmla="*/ 318 w 490"/>
                <a:gd name="T31" fmla="*/ 354 h 488"/>
                <a:gd name="T32" fmla="*/ 374 w 490"/>
                <a:gd name="T33" fmla="*/ 382 h 488"/>
                <a:gd name="T34" fmla="*/ 402 w 490"/>
                <a:gd name="T35" fmla="*/ 484 h 488"/>
                <a:gd name="T36" fmla="*/ 329 w 490"/>
                <a:gd name="T37" fmla="*/ 487 h 488"/>
                <a:gd name="T38" fmla="*/ 304 w 490"/>
                <a:gd name="T39" fmla="*/ 470 h 488"/>
                <a:gd name="T40" fmla="*/ 333 w 490"/>
                <a:gd name="T41" fmla="*/ 393 h 488"/>
                <a:gd name="T42" fmla="*/ 316 w 490"/>
                <a:gd name="T43" fmla="*/ 407 h 488"/>
                <a:gd name="T44" fmla="*/ 276 w 490"/>
                <a:gd name="T45" fmla="*/ 479 h 488"/>
                <a:gd name="T46" fmla="*/ 170 w 490"/>
                <a:gd name="T47" fmla="*/ 473 h 488"/>
                <a:gd name="T48" fmla="*/ 126 w 490"/>
                <a:gd name="T49" fmla="*/ 414 h 488"/>
                <a:gd name="T50" fmla="*/ 119 w 490"/>
                <a:gd name="T51" fmla="*/ 425 h 488"/>
                <a:gd name="T52" fmla="*/ 36 w 490"/>
                <a:gd name="T53" fmla="*/ 488 h 488"/>
                <a:gd name="T54" fmla="*/ 42 w 490"/>
                <a:gd name="T55" fmla="*/ 441 h 488"/>
                <a:gd name="T56" fmla="*/ 74 w 490"/>
                <a:gd name="T57" fmla="*/ 412 h 488"/>
                <a:gd name="T58" fmla="*/ 95 w 490"/>
                <a:gd name="T59" fmla="*/ 378 h 488"/>
                <a:gd name="T60" fmla="*/ 133 w 490"/>
                <a:gd name="T61" fmla="*/ 354 h 488"/>
                <a:gd name="T62" fmla="*/ 128 w 490"/>
                <a:gd name="T63" fmla="*/ 139 h 488"/>
                <a:gd name="T64" fmla="*/ 123 w 490"/>
                <a:gd name="T65" fmla="*/ 222 h 488"/>
                <a:gd name="T66" fmla="*/ 175 w 490"/>
                <a:gd name="T67" fmla="*/ 317 h 488"/>
                <a:gd name="T68" fmla="*/ 235 w 490"/>
                <a:gd name="T69" fmla="*/ 331 h 488"/>
                <a:gd name="T70" fmla="*/ 280 w 490"/>
                <a:gd name="T71" fmla="*/ 253 h 488"/>
                <a:gd name="T72" fmla="*/ 325 w 490"/>
                <a:gd name="T73" fmla="*/ 199 h 488"/>
                <a:gd name="T74" fmla="*/ 289 w 490"/>
                <a:gd name="T75" fmla="*/ 156 h 488"/>
                <a:gd name="T76" fmla="*/ 230 w 490"/>
                <a:gd name="T77" fmla="*/ 133 h 488"/>
                <a:gd name="T78" fmla="*/ 226 w 490"/>
                <a:gd name="T79" fmla="*/ 147 h 488"/>
                <a:gd name="T80" fmla="*/ 140 w 490"/>
                <a:gd name="T81" fmla="*/ 346 h 488"/>
                <a:gd name="T82" fmla="*/ 208 w 490"/>
                <a:gd name="T83" fmla="*/ 405 h 488"/>
                <a:gd name="T84" fmla="*/ 272 w 490"/>
                <a:gd name="T85" fmla="*/ 361 h 488"/>
                <a:gd name="T86" fmla="*/ 278 w 490"/>
                <a:gd name="T87" fmla="*/ 274 h 488"/>
                <a:gd name="T88" fmla="*/ 230 w 490"/>
                <a:gd name="T89" fmla="*/ 344 h 488"/>
                <a:gd name="T90" fmla="*/ 178 w 490"/>
                <a:gd name="T91" fmla="*/ 335 h 488"/>
                <a:gd name="T92" fmla="*/ 144 w 490"/>
                <a:gd name="T93" fmla="*/ 285 h 488"/>
                <a:gd name="T94" fmla="*/ 126 w 490"/>
                <a:gd name="T95" fmla="*/ 134 h 488"/>
                <a:gd name="T96" fmla="*/ 205 w 490"/>
                <a:gd name="T97" fmla="*/ 125 h 488"/>
                <a:gd name="T98" fmla="*/ 262 w 490"/>
                <a:gd name="T99" fmla="*/ 122 h 488"/>
                <a:gd name="T100" fmla="*/ 202 w 490"/>
                <a:gd name="T101" fmla="*/ 106 h 488"/>
                <a:gd name="T102" fmla="*/ 100 w 490"/>
                <a:gd name="T103" fmla="*/ 119 h 488"/>
                <a:gd name="T104" fmla="*/ 95 w 490"/>
                <a:gd name="T105" fmla="*/ 144 h 488"/>
                <a:gd name="T106" fmla="*/ 264 w 490"/>
                <a:gd name="T107" fmla="*/ 429 h 488"/>
                <a:gd name="T108" fmla="*/ 174 w 490"/>
                <a:gd name="T109" fmla="*/ 426 h 488"/>
                <a:gd name="T110" fmla="*/ 139 w 490"/>
                <a:gd name="T111" fmla="*/ 363 h 488"/>
                <a:gd name="T112" fmla="*/ 163 w 490"/>
                <a:gd name="T113" fmla="*/ 427 h 488"/>
                <a:gd name="T114" fmla="*/ 226 w 490"/>
                <a:gd name="T115" fmla="*/ 460 h 488"/>
                <a:gd name="T116" fmla="*/ 286 w 490"/>
                <a:gd name="T117" fmla="*/ 412 h 488"/>
                <a:gd name="T118" fmla="*/ 295 w 490"/>
                <a:gd name="T119" fmla="*/ 367 h 488"/>
                <a:gd name="T120" fmla="*/ 255 w 490"/>
                <a:gd name="T121" fmla="*/ 16 h 488"/>
                <a:gd name="T122" fmla="*/ 301 w 490"/>
                <a:gd name="T123" fmla="*/ 239 h 488"/>
                <a:gd name="T124" fmla="*/ 299 w 490"/>
                <a:gd name="T125" fmla="*/ 149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0" h="488">
                  <a:moveTo>
                    <a:pt x="135" y="353"/>
                  </a:moveTo>
                  <a:cubicBezTo>
                    <a:pt x="136" y="351"/>
                    <a:pt x="135" y="349"/>
                    <a:pt x="135" y="346"/>
                  </a:cubicBezTo>
                  <a:cubicBezTo>
                    <a:pt x="135" y="344"/>
                    <a:pt x="136" y="342"/>
                    <a:pt x="136" y="340"/>
                  </a:cubicBezTo>
                  <a:cubicBezTo>
                    <a:pt x="136" y="338"/>
                    <a:pt x="136" y="336"/>
                    <a:pt x="136" y="334"/>
                  </a:cubicBezTo>
                  <a:cubicBezTo>
                    <a:pt x="136" y="330"/>
                    <a:pt x="135" y="326"/>
                    <a:pt x="135" y="322"/>
                  </a:cubicBezTo>
                  <a:cubicBezTo>
                    <a:pt x="135" y="320"/>
                    <a:pt x="135" y="318"/>
                    <a:pt x="135" y="316"/>
                  </a:cubicBezTo>
                  <a:cubicBezTo>
                    <a:pt x="135" y="315"/>
                    <a:pt x="135" y="313"/>
                    <a:pt x="135" y="311"/>
                  </a:cubicBezTo>
                  <a:cubicBezTo>
                    <a:pt x="135" y="309"/>
                    <a:pt x="135" y="307"/>
                    <a:pt x="135" y="304"/>
                  </a:cubicBezTo>
                  <a:cubicBezTo>
                    <a:pt x="134" y="301"/>
                    <a:pt x="134" y="299"/>
                    <a:pt x="134" y="296"/>
                  </a:cubicBezTo>
                  <a:cubicBezTo>
                    <a:pt x="134" y="294"/>
                    <a:pt x="135" y="293"/>
                    <a:pt x="134" y="291"/>
                  </a:cubicBezTo>
                  <a:cubicBezTo>
                    <a:pt x="134" y="288"/>
                    <a:pt x="133" y="286"/>
                    <a:pt x="133" y="283"/>
                  </a:cubicBezTo>
                  <a:cubicBezTo>
                    <a:pt x="132" y="282"/>
                    <a:pt x="133" y="281"/>
                    <a:pt x="133" y="279"/>
                  </a:cubicBezTo>
                  <a:cubicBezTo>
                    <a:pt x="133" y="279"/>
                    <a:pt x="133" y="278"/>
                    <a:pt x="133" y="278"/>
                  </a:cubicBezTo>
                  <a:cubicBezTo>
                    <a:pt x="134" y="277"/>
                    <a:pt x="134" y="276"/>
                    <a:pt x="134" y="275"/>
                  </a:cubicBezTo>
                  <a:cubicBezTo>
                    <a:pt x="134" y="274"/>
                    <a:pt x="132" y="272"/>
                    <a:pt x="131" y="271"/>
                  </a:cubicBezTo>
                  <a:cubicBezTo>
                    <a:pt x="131" y="270"/>
                    <a:pt x="131" y="270"/>
                    <a:pt x="131" y="270"/>
                  </a:cubicBezTo>
                  <a:cubicBezTo>
                    <a:pt x="130" y="269"/>
                    <a:pt x="130" y="268"/>
                    <a:pt x="129" y="268"/>
                  </a:cubicBezTo>
                  <a:cubicBezTo>
                    <a:pt x="128" y="267"/>
                    <a:pt x="127" y="264"/>
                    <a:pt x="127" y="263"/>
                  </a:cubicBezTo>
                  <a:cubicBezTo>
                    <a:pt x="126" y="262"/>
                    <a:pt x="125" y="261"/>
                    <a:pt x="125" y="259"/>
                  </a:cubicBezTo>
                  <a:cubicBezTo>
                    <a:pt x="124" y="258"/>
                    <a:pt x="123" y="256"/>
                    <a:pt x="122" y="254"/>
                  </a:cubicBezTo>
                  <a:cubicBezTo>
                    <a:pt x="122" y="253"/>
                    <a:pt x="122" y="252"/>
                    <a:pt x="122" y="250"/>
                  </a:cubicBezTo>
                  <a:cubicBezTo>
                    <a:pt x="121" y="246"/>
                    <a:pt x="120" y="243"/>
                    <a:pt x="119" y="239"/>
                  </a:cubicBezTo>
                  <a:cubicBezTo>
                    <a:pt x="119" y="237"/>
                    <a:pt x="119" y="235"/>
                    <a:pt x="119" y="233"/>
                  </a:cubicBezTo>
                  <a:cubicBezTo>
                    <a:pt x="119" y="233"/>
                    <a:pt x="119" y="232"/>
                    <a:pt x="119" y="231"/>
                  </a:cubicBezTo>
                  <a:cubicBezTo>
                    <a:pt x="119" y="230"/>
                    <a:pt x="119" y="228"/>
                    <a:pt x="118" y="226"/>
                  </a:cubicBezTo>
                  <a:cubicBezTo>
                    <a:pt x="118" y="225"/>
                    <a:pt x="118" y="224"/>
                    <a:pt x="117" y="223"/>
                  </a:cubicBezTo>
                  <a:cubicBezTo>
                    <a:pt x="117" y="222"/>
                    <a:pt x="117" y="221"/>
                    <a:pt x="117" y="220"/>
                  </a:cubicBezTo>
                  <a:cubicBezTo>
                    <a:pt x="117" y="218"/>
                    <a:pt x="117" y="217"/>
                    <a:pt x="116" y="216"/>
                  </a:cubicBezTo>
                  <a:cubicBezTo>
                    <a:pt x="115" y="214"/>
                    <a:pt x="115" y="212"/>
                    <a:pt x="114" y="211"/>
                  </a:cubicBezTo>
                  <a:cubicBezTo>
                    <a:pt x="114" y="210"/>
                    <a:pt x="114" y="210"/>
                    <a:pt x="114" y="209"/>
                  </a:cubicBezTo>
                  <a:cubicBezTo>
                    <a:pt x="113" y="207"/>
                    <a:pt x="112" y="205"/>
                    <a:pt x="111" y="204"/>
                  </a:cubicBezTo>
                  <a:cubicBezTo>
                    <a:pt x="111" y="203"/>
                    <a:pt x="111" y="203"/>
                    <a:pt x="110" y="203"/>
                  </a:cubicBezTo>
                  <a:cubicBezTo>
                    <a:pt x="109" y="201"/>
                    <a:pt x="107" y="199"/>
                    <a:pt x="105" y="196"/>
                  </a:cubicBezTo>
                  <a:cubicBezTo>
                    <a:pt x="104" y="196"/>
                    <a:pt x="103" y="195"/>
                    <a:pt x="102" y="194"/>
                  </a:cubicBezTo>
                  <a:cubicBezTo>
                    <a:pt x="100" y="192"/>
                    <a:pt x="99" y="190"/>
                    <a:pt x="96" y="188"/>
                  </a:cubicBezTo>
                  <a:cubicBezTo>
                    <a:pt x="95" y="187"/>
                    <a:pt x="93" y="186"/>
                    <a:pt x="92" y="185"/>
                  </a:cubicBezTo>
                  <a:cubicBezTo>
                    <a:pt x="90" y="185"/>
                    <a:pt x="89" y="185"/>
                    <a:pt x="89" y="183"/>
                  </a:cubicBezTo>
                  <a:cubicBezTo>
                    <a:pt x="89" y="183"/>
                    <a:pt x="89" y="182"/>
                    <a:pt x="89" y="182"/>
                  </a:cubicBezTo>
                  <a:cubicBezTo>
                    <a:pt x="88" y="180"/>
                    <a:pt x="89" y="178"/>
                    <a:pt x="91" y="178"/>
                  </a:cubicBezTo>
                  <a:cubicBezTo>
                    <a:pt x="94" y="177"/>
                    <a:pt x="95" y="177"/>
                    <a:pt x="97" y="180"/>
                  </a:cubicBezTo>
                  <a:cubicBezTo>
                    <a:pt x="98" y="182"/>
                    <a:pt x="100" y="184"/>
                    <a:pt x="102" y="186"/>
                  </a:cubicBezTo>
                  <a:cubicBezTo>
                    <a:pt x="103" y="188"/>
                    <a:pt x="105" y="190"/>
                    <a:pt x="107" y="191"/>
                  </a:cubicBezTo>
                  <a:cubicBezTo>
                    <a:pt x="108" y="192"/>
                    <a:pt x="109" y="193"/>
                    <a:pt x="109" y="194"/>
                  </a:cubicBezTo>
                  <a:cubicBezTo>
                    <a:pt x="111" y="196"/>
                    <a:pt x="113" y="198"/>
                    <a:pt x="114" y="200"/>
                  </a:cubicBezTo>
                  <a:cubicBezTo>
                    <a:pt x="114" y="200"/>
                    <a:pt x="115" y="200"/>
                    <a:pt x="115" y="201"/>
                  </a:cubicBezTo>
                  <a:cubicBezTo>
                    <a:pt x="115" y="199"/>
                    <a:pt x="116" y="197"/>
                    <a:pt x="114" y="197"/>
                  </a:cubicBezTo>
                  <a:cubicBezTo>
                    <a:pt x="114" y="195"/>
                    <a:pt x="114" y="194"/>
                    <a:pt x="114" y="192"/>
                  </a:cubicBezTo>
                  <a:cubicBezTo>
                    <a:pt x="114" y="188"/>
                    <a:pt x="114" y="185"/>
                    <a:pt x="113" y="181"/>
                  </a:cubicBezTo>
                  <a:cubicBezTo>
                    <a:pt x="113" y="179"/>
                    <a:pt x="113" y="177"/>
                    <a:pt x="112" y="175"/>
                  </a:cubicBezTo>
                  <a:cubicBezTo>
                    <a:pt x="112" y="175"/>
                    <a:pt x="112" y="174"/>
                    <a:pt x="112" y="174"/>
                  </a:cubicBezTo>
                  <a:cubicBezTo>
                    <a:pt x="111" y="174"/>
                    <a:pt x="110" y="173"/>
                    <a:pt x="109" y="173"/>
                  </a:cubicBezTo>
                  <a:cubicBezTo>
                    <a:pt x="108" y="173"/>
                    <a:pt x="107" y="173"/>
                    <a:pt x="107" y="173"/>
                  </a:cubicBezTo>
                  <a:cubicBezTo>
                    <a:pt x="106" y="174"/>
                    <a:pt x="105" y="174"/>
                    <a:pt x="104" y="173"/>
                  </a:cubicBezTo>
                  <a:cubicBezTo>
                    <a:pt x="103" y="172"/>
                    <a:pt x="102" y="171"/>
                    <a:pt x="101" y="169"/>
                  </a:cubicBezTo>
                  <a:cubicBezTo>
                    <a:pt x="100" y="168"/>
                    <a:pt x="99" y="167"/>
                    <a:pt x="98" y="165"/>
                  </a:cubicBezTo>
                  <a:cubicBezTo>
                    <a:pt x="98" y="165"/>
                    <a:pt x="98" y="165"/>
                    <a:pt x="97" y="165"/>
                  </a:cubicBezTo>
                  <a:cubicBezTo>
                    <a:pt x="96" y="165"/>
                    <a:pt x="94" y="164"/>
                    <a:pt x="93" y="163"/>
                  </a:cubicBezTo>
                  <a:cubicBezTo>
                    <a:pt x="93" y="163"/>
                    <a:pt x="92" y="163"/>
                    <a:pt x="92" y="163"/>
                  </a:cubicBezTo>
                  <a:cubicBezTo>
                    <a:pt x="91" y="163"/>
                    <a:pt x="91" y="163"/>
                    <a:pt x="91" y="163"/>
                  </a:cubicBezTo>
                  <a:cubicBezTo>
                    <a:pt x="89" y="162"/>
                    <a:pt x="87" y="163"/>
                    <a:pt x="85" y="164"/>
                  </a:cubicBezTo>
                  <a:cubicBezTo>
                    <a:pt x="85" y="165"/>
                    <a:pt x="84" y="165"/>
                    <a:pt x="84" y="166"/>
                  </a:cubicBezTo>
                  <a:cubicBezTo>
                    <a:pt x="82" y="167"/>
                    <a:pt x="82" y="170"/>
                    <a:pt x="82" y="172"/>
                  </a:cubicBezTo>
                  <a:cubicBezTo>
                    <a:pt x="81" y="174"/>
                    <a:pt x="81" y="176"/>
                    <a:pt x="81" y="178"/>
                  </a:cubicBezTo>
                  <a:cubicBezTo>
                    <a:pt x="80" y="182"/>
                    <a:pt x="80" y="185"/>
                    <a:pt x="80" y="188"/>
                  </a:cubicBezTo>
                  <a:cubicBezTo>
                    <a:pt x="80" y="189"/>
                    <a:pt x="80" y="191"/>
                    <a:pt x="80" y="192"/>
                  </a:cubicBezTo>
                  <a:cubicBezTo>
                    <a:pt x="80" y="196"/>
                    <a:pt x="81" y="199"/>
                    <a:pt x="82" y="203"/>
                  </a:cubicBezTo>
                  <a:cubicBezTo>
                    <a:pt x="84" y="206"/>
                    <a:pt x="85" y="210"/>
                    <a:pt x="87" y="214"/>
                  </a:cubicBezTo>
                  <a:cubicBezTo>
                    <a:pt x="88" y="216"/>
                    <a:pt x="89" y="218"/>
                    <a:pt x="90" y="220"/>
                  </a:cubicBezTo>
                  <a:cubicBezTo>
                    <a:pt x="90" y="221"/>
                    <a:pt x="91" y="222"/>
                    <a:pt x="92" y="222"/>
                  </a:cubicBezTo>
                  <a:cubicBezTo>
                    <a:pt x="93" y="224"/>
                    <a:pt x="94" y="225"/>
                    <a:pt x="95" y="226"/>
                  </a:cubicBezTo>
                  <a:cubicBezTo>
                    <a:pt x="96" y="227"/>
                    <a:pt x="97" y="228"/>
                    <a:pt x="98" y="229"/>
                  </a:cubicBezTo>
                  <a:cubicBezTo>
                    <a:pt x="99" y="231"/>
                    <a:pt x="100" y="232"/>
                    <a:pt x="102" y="233"/>
                  </a:cubicBezTo>
                  <a:cubicBezTo>
                    <a:pt x="102" y="233"/>
                    <a:pt x="103" y="233"/>
                    <a:pt x="103" y="233"/>
                  </a:cubicBezTo>
                  <a:cubicBezTo>
                    <a:pt x="104" y="235"/>
                    <a:pt x="105" y="235"/>
                    <a:pt x="107" y="236"/>
                  </a:cubicBezTo>
                  <a:cubicBezTo>
                    <a:pt x="108" y="237"/>
                    <a:pt x="110" y="238"/>
                    <a:pt x="111" y="240"/>
                  </a:cubicBezTo>
                  <a:cubicBezTo>
                    <a:pt x="112" y="242"/>
                    <a:pt x="114" y="243"/>
                    <a:pt x="115" y="244"/>
                  </a:cubicBezTo>
                  <a:cubicBezTo>
                    <a:pt x="116" y="244"/>
                    <a:pt x="117" y="245"/>
                    <a:pt x="118" y="246"/>
                  </a:cubicBezTo>
                  <a:cubicBezTo>
                    <a:pt x="119" y="247"/>
                    <a:pt x="119" y="248"/>
                    <a:pt x="118" y="249"/>
                  </a:cubicBezTo>
                  <a:cubicBezTo>
                    <a:pt x="118" y="249"/>
                    <a:pt x="116" y="250"/>
                    <a:pt x="116" y="250"/>
                  </a:cubicBezTo>
                  <a:cubicBezTo>
                    <a:pt x="114" y="249"/>
                    <a:pt x="113" y="248"/>
                    <a:pt x="112" y="247"/>
                  </a:cubicBezTo>
                  <a:cubicBezTo>
                    <a:pt x="109" y="246"/>
                    <a:pt x="107" y="245"/>
                    <a:pt x="105" y="243"/>
                  </a:cubicBezTo>
                  <a:cubicBezTo>
                    <a:pt x="104" y="243"/>
                    <a:pt x="103" y="242"/>
                    <a:pt x="102" y="241"/>
                  </a:cubicBezTo>
                  <a:cubicBezTo>
                    <a:pt x="101" y="240"/>
                    <a:pt x="99" y="239"/>
                    <a:pt x="98" y="238"/>
                  </a:cubicBezTo>
                  <a:cubicBezTo>
                    <a:pt x="97" y="237"/>
                    <a:pt x="96" y="236"/>
                    <a:pt x="95" y="235"/>
                  </a:cubicBezTo>
                  <a:cubicBezTo>
                    <a:pt x="92" y="233"/>
                    <a:pt x="90" y="230"/>
                    <a:pt x="88" y="228"/>
                  </a:cubicBezTo>
                  <a:cubicBezTo>
                    <a:pt x="86" y="226"/>
                    <a:pt x="84" y="224"/>
                    <a:pt x="84" y="220"/>
                  </a:cubicBezTo>
                  <a:cubicBezTo>
                    <a:pt x="83" y="220"/>
                    <a:pt x="83" y="219"/>
                    <a:pt x="83" y="219"/>
                  </a:cubicBezTo>
                  <a:cubicBezTo>
                    <a:pt x="81" y="217"/>
                    <a:pt x="82" y="215"/>
                    <a:pt x="81" y="213"/>
                  </a:cubicBezTo>
                  <a:cubicBezTo>
                    <a:pt x="80" y="212"/>
                    <a:pt x="80" y="210"/>
                    <a:pt x="79" y="209"/>
                  </a:cubicBezTo>
                  <a:cubicBezTo>
                    <a:pt x="79" y="208"/>
                    <a:pt x="78" y="207"/>
                    <a:pt x="77" y="206"/>
                  </a:cubicBezTo>
                  <a:cubicBezTo>
                    <a:pt x="77" y="205"/>
                    <a:pt x="77" y="203"/>
                    <a:pt x="76" y="203"/>
                  </a:cubicBezTo>
                  <a:cubicBezTo>
                    <a:pt x="76" y="202"/>
                    <a:pt x="76" y="202"/>
                    <a:pt x="76" y="201"/>
                  </a:cubicBezTo>
                  <a:cubicBezTo>
                    <a:pt x="75" y="200"/>
                    <a:pt x="75" y="199"/>
                    <a:pt x="75" y="198"/>
                  </a:cubicBezTo>
                  <a:cubicBezTo>
                    <a:pt x="75" y="197"/>
                    <a:pt x="75" y="196"/>
                    <a:pt x="74" y="194"/>
                  </a:cubicBezTo>
                  <a:cubicBezTo>
                    <a:pt x="74" y="194"/>
                    <a:pt x="74" y="193"/>
                    <a:pt x="74" y="193"/>
                  </a:cubicBezTo>
                  <a:cubicBezTo>
                    <a:pt x="75" y="192"/>
                    <a:pt x="75" y="191"/>
                    <a:pt x="74" y="190"/>
                  </a:cubicBezTo>
                  <a:cubicBezTo>
                    <a:pt x="74" y="189"/>
                    <a:pt x="75" y="188"/>
                    <a:pt x="75" y="186"/>
                  </a:cubicBezTo>
                  <a:cubicBezTo>
                    <a:pt x="74" y="185"/>
                    <a:pt x="74" y="183"/>
                    <a:pt x="75" y="182"/>
                  </a:cubicBezTo>
                  <a:cubicBezTo>
                    <a:pt x="75" y="181"/>
                    <a:pt x="75" y="179"/>
                    <a:pt x="75" y="178"/>
                  </a:cubicBezTo>
                  <a:cubicBezTo>
                    <a:pt x="76" y="177"/>
                    <a:pt x="75" y="177"/>
                    <a:pt x="75" y="176"/>
                  </a:cubicBezTo>
                  <a:cubicBezTo>
                    <a:pt x="75" y="176"/>
                    <a:pt x="75" y="175"/>
                    <a:pt x="75" y="175"/>
                  </a:cubicBezTo>
                  <a:cubicBezTo>
                    <a:pt x="75" y="175"/>
                    <a:pt x="76" y="174"/>
                    <a:pt x="76" y="174"/>
                  </a:cubicBezTo>
                  <a:cubicBezTo>
                    <a:pt x="75" y="172"/>
                    <a:pt x="76" y="171"/>
                    <a:pt x="76" y="170"/>
                  </a:cubicBezTo>
                  <a:cubicBezTo>
                    <a:pt x="77" y="168"/>
                    <a:pt x="77" y="166"/>
                    <a:pt x="78" y="164"/>
                  </a:cubicBezTo>
                  <a:cubicBezTo>
                    <a:pt x="78" y="163"/>
                    <a:pt x="79" y="162"/>
                    <a:pt x="79" y="162"/>
                  </a:cubicBezTo>
                  <a:cubicBezTo>
                    <a:pt x="80" y="161"/>
                    <a:pt x="79" y="161"/>
                    <a:pt x="79" y="160"/>
                  </a:cubicBezTo>
                  <a:cubicBezTo>
                    <a:pt x="81" y="160"/>
                    <a:pt x="80" y="159"/>
                    <a:pt x="80" y="158"/>
                  </a:cubicBezTo>
                  <a:cubicBezTo>
                    <a:pt x="80" y="158"/>
                    <a:pt x="80" y="157"/>
                    <a:pt x="80" y="157"/>
                  </a:cubicBezTo>
                  <a:cubicBezTo>
                    <a:pt x="81" y="157"/>
                    <a:pt x="83" y="156"/>
                    <a:pt x="85" y="156"/>
                  </a:cubicBezTo>
                  <a:cubicBezTo>
                    <a:pt x="85" y="155"/>
                    <a:pt x="86" y="156"/>
                    <a:pt x="87" y="156"/>
                  </a:cubicBezTo>
                  <a:cubicBezTo>
                    <a:pt x="88" y="156"/>
                    <a:pt x="90" y="156"/>
                    <a:pt x="91" y="156"/>
                  </a:cubicBezTo>
                  <a:cubicBezTo>
                    <a:pt x="92" y="156"/>
                    <a:pt x="92" y="156"/>
                    <a:pt x="93" y="156"/>
                  </a:cubicBezTo>
                  <a:cubicBezTo>
                    <a:pt x="93" y="155"/>
                    <a:pt x="92" y="153"/>
                    <a:pt x="91" y="152"/>
                  </a:cubicBezTo>
                  <a:cubicBezTo>
                    <a:pt x="90" y="150"/>
                    <a:pt x="89" y="148"/>
                    <a:pt x="88" y="147"/>
                  </a:cubicBezTo>
                  <a:cubicBezTo>
                    <a:pt x="88" y="146"/>
                    <a:pt x="88" y="145"/>
                    <a:pt x="87" y="145"/>
                  </a:cubicBezTo>
                  <a:cubicBezTo>
                    <a:pt x="86" y="144"/>
                    <a:pt x="85" y="142"/>
                    <a:pt x="84" y="140"/>
                  </a:cubicBezTo>
                  <a:cubicBezTo>
                    <a:pt x="84" y="140"/>
                    <a:pt x="83" y="139"/>
                    <a:pt x="82" y="138"/>
                  </a:cubicBezTo>
                  <a:cubicBezTo>
                    <a:pt x="82" y="138"/>
                    <a:pt x="82" y="137"/>
                    <a:pt x="82" y="136"/>
                  </a:cubicBezTo>
                  <a:cubicBezTo>
                    <a:pt x="81" y="135"/>
                    <a:pt x="82" y="134"/>
                    <a:pt x="81" y="133"/>
                  </a:cubicBezTo>
                  <a:cubicBezTo>
                    <a:pt x="81" y="130"/>
                    <a:pt x="82" y="129"/>
                    <a:pt x="82" y="127"/>
                  </a:cubicBezTo>
                  <a:cubicBezTo>
                    <a:pt x="83" y="126"/>
                    <a:pt x="83" y="126"/>
                    <a:pt x="83" y="126"/>
                  </a:cubicBezTo>
                  <a:cubicBezTo>
                    <a:pt x="83" y="124"/>
                    <a:pt x="84" y="122"/>
                    <a:pt x="85" y="121"/>
                  </a:cubicBezTo>
                  <a:cubicBezTo>
                    <a:pt x="86" y="120"/>
                    <a:pt x="87" y="118"/>
                    <a:pt x="87" y="117"/>
                  </a:cubicBezTo>
                  <a:cubicBezTo>
                    <a:pt x="88" y="116"/>
                    <a:pt x="88" y="116"/>
                    <a:pt x="88" y="116"/>
                  </a:cubicBezTo>
                  <a:cubicBezTo>
                    <a:pt x="89" y="115"/>
                    <a:pt x="90" y="114"/>
                    <a:pt x="92" y="114"/>
                  </a:cubicBezTo>
                  <a:cubicBezTo>
                    <a:pt x="92" y="114"/>
                    <a:pt x="93" y="114"/>
                    <a:pt x="93" y="113"/>
                  </a:cubicBezTo>
                  <a:cubicBezTo>
                    <a:pt x="94" y="113"/>
                    <a:pt x="95" y="112"/>
                    <a:pt x="96" y="112"/>
                  </a:cubicBezTo>
                  <a:cubicBezTo>
                    <a:pt x="96" y="111"/>
                    <a:pt x="96" y="111"/>
                    <a:pt x="96" y="110"/>
                  </a:cubicBezTo>
                  <a:cubicBezTo>
                    <a:pt x="96" y="109"/>
                    <a:pt x="96" y="108"/>
                    <a:pt x="96" y="107"/>
                  </a:cubicBezTo>
                  <a:cubicBezTo>
                    <a:pt x="96" y="106"/>
                    <a:pt x="96" y="105"/>
                    <a:pt x="95" y="104"/>
                  </a:cubicBezTo>
                  <a:cubicBezTo>
                    <a:pt x="95" y="104"/>
                    <a:pt x="95" y="103"/>
                    <a:pt x="95" y="103"/>
                  </a:cubicBezTo>
                  <a:cubicBezTo>
                    <a:pt x="95" y="103"/>
                    <a:pt x="95" y="102"/>
                    <a:pt x="95" y="102"/>
                  </a:cubicBezTo>
                  <a:cubicBezTo>
                    <a:pt x="94" y="100"/>
                    <a:pt x="94" y="98"/>
                    <a:pt x="94" y="97"/>
                  </a:cubicBezTo>
                  <a:cubicBezTo>
                    <a:pt x="94" y="96"/>
                    <a:pt x="94" y="95"/>
                    <a:pt x="93" y="94"/>
                  </a:cubicBezTo>
                  <a:cubicBezTo>
                    <a:pt x="93" y="93"/>
                    <a:pt x="93" y="91"/>
                    <a:pt x="93" y="90"/>
                  </a:cubicBezTo>
                  <a:cubicBezTo>
                    <a:pt x="92" y="87"/>
                    <a:pt x="92" y="83"/>
                    <a:pt x="92" y="79"/>
                  </a:cubicBezTo>
                  <a:cubicBezTo>
                    <a:pt x="92" y="77"/>
                    <a:pt x="92" y="75"/>
                    <a:pt x="91" y="73"/>
                  </a:cubicBezTo>
                  <a:cubicBezTo>
                    <a:pt x="91" y="72"/>
                    <a:pt x="91" y="70"/>
                    <a:pt x="91" y="69"/>
                  </a:cubicBezTo>
                  <a:cubicBezTo>
                    <a:pt x="91" y="67"/>
                    <a:pt x="91" y="66"/>
                    <a:pt x="89" y="65"/>
                  </a:cubicBezTo>
                  <a:cubicBezTo>
                    <a:pt x="89" y="65"/>
                    <a:pt x="90" y="65"/>
                    <a:pt x="90" y="64"/>
                  </a:cubicBezTo>
                  <a:cubicBezTo>
                    <a:pt x="90" y="64"/>
                    <a:pt x="91" y="63"/>
                    <a:pt x="91" y="63"/>
                  </a:cubicBezTo>
                  <a:cubicBezTo>
                    <a:pt x="91" y="61"/>
                    <a:pt x="91" y="60"/>
                    <a:pt x="91" y="59"/>
                  </a:cubicBezTo>
                  <a:cubicBezTo>
                    <a:pt x="91" y="57"/>
                    <a:pt x="91" y="55"/>
                    <a:pt x="91" y="54"/>
                  </a:cubicBezTo>
                  <a:cubicBezTo>
                    <a:pt x="90" y="51"/>
                    <a:pt x="92" y="48"/>
                    <a:pt x="92" y="46"/>
                  </a:cubicBezTo>
                  <a:cubicBezTo>
                    <a:pt x="92" y="43"/>
                    <a:pt x="93" y="40"/>
                    <a:pt x="94" y="38"/>
                  </a:cubicBezTo>
                  <a:cubicBezTo>
                    <a:pt x="95" y="36"/>
                    <a:pt x="96" y="34"/>
                    <a:pt x="98" y="33"/>
                  </a:cubicBezTo>
                  <a:cubicBezTo>
                    <a:pt x="98" y="31"/>
                    <a:pt x="99" y="31"/>
                    <a:pt x="100" y="30"/>
                  </a:cubicBezTo>
                  <a:cubicBezTo>
                    <a:pt x="103" y="27"/>
                    <a:pt x="105" y="26"/>
                    <a:pt x="107" y="23"/>
                  </a:cubicBezTo>
                  <a:cubicBezTo>
                    <a:pt x="109" y="22"/>
                    <a:pt x="111" y="21"/>
                    <a:pt x="112" y="19"/>
                  </a:cubicBezTo>
                  <a:cubicBezTo>
                    <a:pt x="113" y="18"/>
                    <a:pt x="115" y="18"/>
                    <a:pt x="116" y="18"/>
                  </a:cubicBezTo>
                  <a:cubicBezTo>
                    <a:pt x="117" y="17"/>
                    <a:pt x="117" y="16"/>
                    <a:pt x="118" y="16"/>
                  </a:cubicBezTo>
                  <a:cubicBezTo>
                    <a:pt x="119" y="16"/>
                    <a:pt x="119" y="16"/>
                    <a:pt x="120" y="15"/>
                  </a:cubicBezTo>
                  <a:cubicBezTo>
                    <a:pt x="121" y="15"/>
                    <a:pt x="122" y="14"/>
                    <a:pt x="123" y="14"/>
                  </a:cubicBezTo>
                  <a:cubicBezTo>
                    <a:pt x="125" y="13"/>
                    <a:pt x="126" y="13"/>
                    <a:pt x="128" y="12"/>
                  </a:cubicBezTo>
                  <a:cubicBezTo>
                    <a:pt x="128" y="12"/>
                    <a:pt x="129" y="12"/>
                    <a:pt x="129" y="12"/>
                  </a:cubicBezTo>
                  <a:cubicBezTo>
                    <a:pt x="131" y="11"/>
                    <a:pt x="133" y="11"/>
                    <a:pt x="134" y="10"/>
                  </a:cubicBezTo>
                  <a:cubicBezTo>
                    <a:pt x="136" y="10"/>
                    <a:pt x="139" y="9"/>
                    <a:pt x="141" y="8"/>
                  </a:cubicBezTo>
                  <a:cubicBezTo>
                    <a:pt x="143" y="7"/>
                    <a:pt x="146" y="7"/>
                    <a:pt x="148" y="6"/>
                  </a:cubicBezTo>
                  <a:cubicBezTo>
                    <a:pt x="150" y="5"/>
                    <a:pt x="153" y="5"/>
                    <a:pt x="155" y="5"/>
                  </a:cubicBezTo>
                  <a:cubicBezTo>
                    <a:pt x="158" y="4"/>
                    <a:pt x="161" y="3"/>
                    <a:pt x="163" y="3"/>
                  </a:cubicBezTo>
                  <a:cubicBezTo>
                    <a:pt x="164" y="3"/>
                    <a:pt x="165" y="3"/>
                    <a:pt x="166" y="3"/>
                  </a:cubicBezTo>
                  <a:cubicBezTo>
                    <a:pt x="170" y="3"/>
                    <a:pt x="173" y="3"/>
                    <a:pt x="177" y="2"/>
                  </a:cubicBezTo>
                  <a:cubicBezTo>
                    <a:pt x="178" y="2"/>
                    <a:pt x="179" y="2"/>
                    <a:pt x="180" y="2"/>
                  </a:cubicBezTo>
                  <a:cubicBezTo>
                    <a:pt x="184" y="2"/>
                    <a:pt x="188" y="1"/>
                    <a:pt x="191" y="1"/>
                  </a:cubicBezTo>
                  <a:cubicBezTo>
                    <a:pt x="195" y="1"/>
                    <a:pt x="198" y="0"/>
                    <a:pt x="201" y="1"/>
                  </a:cubicBezTo>
                  <a:cubicBezTo>
                    <a:pt x="205" y="1"/>
                    <a:pt x="209" y="1"/>
                    <a:pt x="213" y="0"/>
                  </a:cubicBezTo>
                  <a:cubicBezTo>
                    <a:pt x="215" y="0"/>
                    <a:pt x="218" y="1"/>
                    <a:pt x="220" y="1"/>
                  </a:cubicBezTo>
                  <a:cubicBezTo>
                    <a:pt x="222" y="1"/>
                    <a:pt x="224" y="2"/>
                    <a:pt x="225" y="2"/>
                  </a:cubicBezTo>
                  <a:cubicBezTo>
                    <a:pt x="227" y="2"/>
                    <a:pt x="229" y="2"/>
                    <a:pt x="231" y="2"/>
                  </a:cubicBezTo>
                  <a:cubicBezTo>
                    <a:pt x="231" y="2"/>
                    <a:pt x="232" y="2"/>
                    <a:pt x="232" y="2"/>
                  </a:cubicBezTo>
                  <a:cubicBezTo>
                    <a:pt x="233" y="2"/>
                    <a:pt x="234" y="3"/>
                    <a:pt x="235" y="3"/>
                  </a:cubicBezTo>
                  <a:cubicBezTo>
                    <a:pt x="236" y="3"/>
                    <a:pt x="236" y="3"/>
                    <a:pt x="237" y="3"/>
                  </a:cubicBezTo>
                  <a:cubicBezTo>
                    <a:pt x="239" y="3"/>
                    <a:pt x="240" y="4"/>
                    <a:pt x="242" y="4"/>
                  </a:cubicBezTo>
                  <a:cubicBezTo>
                    <a:pt x="243" y="5"/>
                    <a:pt x="245" y="4"/>
                    <a:pt x="246" y="6"/>
                  </a:cubicBezTo>
                  <a:cubicBezTo>
                    <a:pt x="249" y="5"/>
                    <a:pt x="251" y="7"/>
                    <a:pt x="253" y="7"/>
                  </a:cubicBezTo>
                  <a:cubicBezTo>
                    <a:pt x="255" y="8"/>
                    <a:pt x="257" y="9"/>
                    <a:pt x="259" y="10"/>
                  </a:cubicBezTo>
                  <a:cubicBezTo>
                    <a:pt x="260" y="11"/>
                    <a:pt x="260" y="11"/>
                    <a:pt x="261" y="11"/>
                  </a:cubicBezTo>
                  <a:cubicBezTo>
                    <a:pt x="263" y="12"/>
                    <a:pt x="265" y="13"/>
                    <a:pt x="268" y="14"/>
                  </a:cubicBezTo>
                  <a:cubicBezTo>
                    <a:pt x="268" y="14"/>
                    <a:pt x="268" y="14"/>
                    <a:pt x="269" y="14"/>
                  </a:cubicBezTo>
                  <a:cubicBezTo>
                    <a:pt x="269" y="15"/>
                    <a:pt x="270" y="15"/>
                    <a:pt x="271" y="16"/>
                  </a:cubicBezTo>
                  <a:cubicBezTo>
                    <a:pt x="271" y="16"/>
                    <a:pt x="272" y="16"/>
                    <a:pt x="272" y="17"/>
                  </a:cubicBezTo>
                  <a:cubicBezTo>
                    <a:pt x="274" y="17"/>
                    <a:pt x="276" y="19"/>
                    <a:pt x="278" y="20"/>
                  </a:cubicBezTo>
                  <a:cubicBezTo>
                    <a:pt x="281" y="22"/>
                    <a:pt x="283" y="25"/>
                    <a:pt x="285" y="26"/>
                  </a:cubicBezTo>
                  <a:cubicBezTo>
                    <a:pt x="287" y="27"/>
                    <a:pt x="288" y="28"/>
                    <a:pt x="289" y="30"/>
                  </a:cubicBezTo>
                  <a:cubicBezTo>
                    <a:pt x="290" y="31"/>
                    <a:pt x="291" y="32"/>
                    <a:pt x="291" y="34"/>
                  </a:cubicBezTo>
                  <a:cubicBezTo>
                    <a:pt x="292" y="35"/>
                    <a:pt x="293" y="36"/>
                    <a:pt x="294" y="38"/>
                  </a:cubicBezTo>
                  <a:cubicBezTo>
                    <a:pt x="295" y="39"/>
                    <a:pt x="295" y="41"/>
                    <a:pt x="296" y="42"/>
                  </a:cubicBezTo>
                  <a:cubicBezTo>
                    <a:pt x="296" y="43"/>
                    <a:pt x="296" y="44"/>
                    <a:pt x="296" y="44"/>
                  </a:cubicBezTo>
                  <a:cubicBezTo>
                    <a:pt x="299" y="46"/>
                    <a:pt x="299" y="49"/>
                    <a:pt x="299" y="52"/>
                  </a:cubicBezTo>
                  <a:cubicBezTo>
                    <a:pt x="299" y="52"/>
                    <a:pt x="299" y="52"/>
                    <a:pt x="299" y="52"/>
                  </a:cubicBezTo>
                  <a:cubicBezTo>
                    <a:pt x="299" y="54"/>
                    <a:pt x="299" y="55"/>
                    <a:pt x="299" y="57"/>
                  </a:cubicBezTo>
                  <a:cubicBezTo>
                    <a:pt x="299" y="59"/>
                    <a:pt x="298" y="62"/>
                    <a:pt x="298" y="64"/>
                  </a:cubicBezTo>
                  <a:cubicBezTo>
                    <a:pt x="298" y="65"/>
                    <a:pt x="298" y="66"/>
                    <a:pt x="298" y="67"/>
                  </a:cubicBezTo>
                  <a:cubicBezTo>
                    <a:pt x="298" y="71"/>
                    <a:pt x="298" y="74"/>
                    <a:pt x="298" y="78"/>
                  </a:cubicBezTo>
                  <a:cubicBezTo>
                    <a:pt x="298" y="80"/>
                    <a:pt x="298" y="82"/>
                    <a:pt x="298" y="83"/>
                  </a:cubicBezTo>
                  <a:cubicBezTo>
                    <a:pt x="297" y="86"/>
                    <a:pt x="297" y="88"/>
                    <a:pt x="297" y="91"/>
                  </a:cubicBezTo>
                  <a:cubicBezTo>
                    <a:pt x="297" y="95"/>
                    <a:pt x="297" y="100"/>
                    <a:pt x="297" y="105"/>
                  </a:cubicBezTo>
                  <a:cubicBezTo>
                    <a:pt x="297" y="108"/>
                    <a:pt x="297" y="112"/>
                    <a:pt x="297" y="116"/>
                  </a:cubicBezTo>
                  <a:cubicBezTo>
                    <a:pt x="297" y="118"/>
                    <a:pt x="296" y="119"/>
                    <a:pt x="296" y="121"/>
                  </a:cubicBezTo>
                  <a:cubicBezTo>
                    <a:pt x="296" y="123"/>
                    <a:pt x="296" y="125"/>
                    <a:pt x="296" y="126"/>
                  </a:cubicBezTo>
                  <a:cubicBezTo>
                    <a:pt x="296" y="129"/>
                    <a:pt x="295" y="132"/>
                    <a:pt x="295" y="135"/>
                  </a:cubicBezTo>
                  <a:cubicBezTo>
                    <a:pt x="295" y="137"/>
                    <a:pt x="295" y="140"/>
                    <a:pt x="295" y="143"/>
                  </a:cubicBezTo>
                  <a:cubicBezTo>
                    <a:pt x="295" y="145"/>
                    <a:pt x="295" y="146"/>
                    <a:pt x="295" y="147"/>
                  </a:cubicBezTo>
                  <a:cubicBezTo>
                    <a:pt x="296" y="146"/>
                    <a:pt x="297" y="145"/>
                    <a:pt x="298" y="145"/>
                  </a:cubicBezTo>
                  <a:cubicBezTo>
                    <a:pt x="299" y="144"/>
                    <a:pt x="299" y="143"/>
                    <a:pt x="300" y="143"/>
                  </a:cubicBezTo>
                  <a:cubicBezTo>
                    <a:pt x="303" y="141"/>
                    <a:pt x="305" y="139"/>
                    <a:pt x="308" y="137"/>
                  </a:cubicBezTo>
                  <a:cubicBezTo>
                    <a:pt x="310" y="136"/>
                    <a:pt x="312" y="135"/>
                    <a:pt x="314" y="135"/>
                  </a:cubicBezTo>
                  <a:cubicBezTo>
                    <a:pt x="315" y="135"/>
                    <a:pt x="316" y="134"/>
                    <a:pt x="318" y="134"/>
                  </a:cubicBezTo>
                  <a:cubicBezTo>
                    <a:pt x="319" y="134"/>
                    <a:pt x="320" y="134"/>
                    <a:pt x="321" y="136"/>
                  </a:cubicBezTo>
                  <a:cubicBezTo>
                    <a:pt x="321" y="136"/>
                    <a:pt x="322" y="136"/>
                    <a:pt x="323" y="136"/>
                  </a:cubicBezTo>
                  <a:cubicBezTo>
                    <a:pt x="324" y="137"/>
                    <a:pt x="325" y="137"/>
                    <a:pt x="325" y="138"/>
                  </a:cubicBezTo>
                  <a:cubicBezTo>
                    <a:pt x="327" y="141"/>
                    <a:pt x="329" y="143"/>
                    <a:pt x="330" y="145"/>
                  </a:cubicBezTo>
                  <a:cubicBezTo>
                    <a:pt x="330" y="146"/>
                    <a:pt x="330" y="147"/>
                    <a:pt x="331" y="148"/>
                  </a:cubicBezTo>
                  <a:cubicBezTo>
                    <a:pt x="331" y="150"/>
                    <a:pt x="331" y="151"/>
                    <a:pt x="332" y="153"/>
                  </a:cubicBezTo>
                  <a:cubicBezTo>
                    <a:pt x="333" y="155"/>
                    <a:pt x="333" y="157"/>
                    <a:pt x="333" y="158"/>
                  </a:cubicBezTo>
                  <a:cubicBezTo>
                    <a:pt x="333" y="162"/>
                    <a:pt x="333" y="165"/>
                    <a:pt x="333" y="168"/>
                  </a:cubicBezTo>
                  <a:cubicBezTo>
                    <a:pt x="334" y="171"/>
                    <a:pt x="333" y="175"/>
                    <a:pt x="333" y="178"/>
                  </a:cubicBezTo>
                  <a:cubicBezTo>
                    <a:pt x="332" y="181"/>
                    <a:pt x="332" y="184"/>
                    <a:pt x="332" y="187"/>
                  </a:cubicBezTo>
                  <a:cubicBezTo>
                    <a:pt x="331" y="188"/>
                    <a:pt x="332" y="189"/>
                    <a:pt x="332" y="189"/>
                  </a:cubicBezTo>
                  <a:cubicBezTo>
                    <a:pt x="331" y="193"/>
                    <a:pt x="331" y="197"/>
                    <a:pt x="330" y="200"/>
                  </a:cubicBezTo>
                  <a:cubicBezTo>
                    <a:pt x="329" y="206"/>
                    <a:pt x="328" y="211"/>
                    <a:pt x="327" y="217"/>
                  </a:cubicBezTo>
                  <a:cubicBezTo>
                    <a:pt x="326" y="219"/>
                    <a:pt x="326" y="221"/>
                    <a:pt x="326" y="224"/>
                  </a:cubicBezTo>
                  <a:cubicBezTo>
                    <a:pt x="325" y="225"/>
                    <a:pt x="325" y="226"/>
                    <a:pt x="324" y="227"/>
                  </a:cubicBezTo>
                  <a:cubicBezTo>
                    <a:pt x="324" y="228"/>
                    <a:pt x="323" y="230"/>
                    <a:pt x="322" y="231"/>
                  </a:cubicBezTo>
                  <a:cubicBezTo>
                    <a:pt x="321" y="233"/>
                    <a:pt x="320" y="233"/>
                    <a:pt x="318" y="234"/>
                  </a:cubicBezTo>
                  <a:cubicBezTo>
                    <a:pt x="317" y="235"/>
                    <a:pt x="316" y="237"/>
                    <a:pt x="315" y="237"/>
                  </a:cubicBezTo>
                  <a:cubicBezTo>
                    <a:pt x="313" y="238"/>
                    <a:pt x="311" y="239"/>
                    <a:pt x="309" y="240"/>
                  </a:cubicBezTo>
                  <a:cubicBezTo>
                    <a:pt x="308" y="241"/>
                    <a:pt x="306" y="241"/>
                    <a:pt x="304" y="241"/>
                  </a:cubicBezTo>
                  <a:cubicBezTo>
                    <a:pt x="304" y="242"/>
                    <a:pt x="303" y="242"/>
                    <a:pt x="303" y="242"/>
                  </a:cubicBezTo>
                  <a:cubicBezTo>
                    <a:pt x="302" y="244"/>
                    <a:pt x="300" y="243"/>
                    <a:pt x="298" y="243"/>
                  </a:cubicBezTo>
                  <a:cubicBezTo>
                    <a:pt x="296" y="242"/>
                    <a:pt x="295" y="241"/>
                    <a:pt x="293" y="241"/>
                  </a:cubicBezTo>
                  <a:cubicBezTo>
                    <a:pt x="292" y="242"/>
                    <a:pt x="291" y="242"/>
                    <a:pt x="291" y="242"/>
                  </a:cubicBezTo>
                  <a:cubicBezTo>
                    <a:pt x="289" y="246"/>
                    <a:pt x="288" y="249"/>
                    <a:pt x="286" y="253"/>
                  </a:cubicBezTo>
                  <a:cubicBezTo>
                    <a:pt x="285" y="255"/>
                    <a:pt x="285" y="258"/>
                    <a:pt x="285" y="260"/>
                  </a:cubicBezTo>
                  <a:cubicBezTo>
                    <a:pt x="284" y="263"/>
                    <a:pt x="284" y="267"/>
                    <a:pt x="284" y="270"/>
                  </a:cubicBezTo>
                  <a:cubicBezTo>
                    <a:pt x="284" y="273"/>
                    <a:pt x="283" y="276"/>
                    <a:pt x="283" y="280"/>
                  </a:cubicBezTo>
                  <a:cubicBezTo>
                    <a:pt x="283" y="286"/>
                    <a:pt x="283" y="292"/>
                    <a:pt x="283" y="298"/>
                  </a:cubicBezTo>
                  <a:cubicBezTo>
                    <a:pt x="283" y="301"/>
                    <a:pt x="283" y="304"/>
                    <a:pt x="283" y="307"/>
                  </a:cubicBezTo>
                  <a:cubicBezTo>
                    <a:pt x="284" y="311"/>
                    <a:pt x="284" y="315"/>
                    <a:pt x="284" y="319"/>
                  </a:cubicBezTo>
                  <a:cubicBezTo>
                    <a:pt x="284" y="321"/>
                    <a:pt x="284" y="323"/>
                    <a:pt x="284" y="325"/>
                  </a:cubicBezTo>
                  <a:cubicBezTo>
                    <a:pt x="284" y="328"/>
                    <a:pt x="284" y="332"/>
                    <a:pt x="285" y="335"/>
                  </a:cubicBezTo>
                  <a:cubicBezTo>
                    <a:pt x="285" y="336"/>
                    <a:pt x="285" y="337"/>
                    <a:pt x="287" y="338"/>
                  </a:cubicBezTo>
                  <a:cubicBezTo>
                    <a:pt x="289" y="339"/>
                    <a:pt x="291" y="341"/>
                    <a:pt x="293" y="342"/>
                  </a:cubicBezTo>
                  <a:cubicBezTo>
                    <a:pt x="294" y="343"/>
                    <a:pt x="295" y="342"/>
                    <a:pt x="296" y="341"/>
                  </a:cubicBezTo>
                  <a:cubicBezTo>
                    <a:pt x="298" y="339"/>
                    <a:pt x="299" y="337"/>
                    <a:pt x="302" y="336"/>
                  </a:cubicBezTo>
                  <a:cubicBezTo>
                    <a:pt x="302" y="336"/>
                    <a:pt x="303" y="336"/>
                    <a:pt x="303" y="336"/>
                  </a:cubicBezTo>
                  <a:cubicBezTo>
                    <a:pt x="305" y="336"/>
                    <a:pt x="306" y="337"/>
                    <a:pt x="307" y="338"/>
                  </a:cubicBezTo>
                  <a:cubicBezTo>
                    <a:pt x="308" y="339"/>
                    <a:pt x="309" y="340"/>
                    <a:pt x="308" y="342"/>
                  </a:cubicBezTo>
                  <a:cubicBezTo>
                    <a:pt x="308" y="343"/>
                    <a:pt x="309" y="344"/>
                    <a:pt x="309" y="345"/>
                  </a:cubicBezTo>
                  <a:cubicBezTo>
                    <a:pt x="309" y="346"/>
                    <a:pt x="309" y="347"/>
                    <a:pt x="309" y="348"/>
                  </a:cubicBezTo>
                  <a:cubicBezTo>
                    <a:pt x="309" y="350"/>
                    <a:pt x="309" y="351"/>
                    <a:pt x="309" y="353"/>
                  </a:cubicBezTo>
                  <a:cubicBezTo>
                    <a:pt x="310" y="354"/>
                    <a:pt x="309" y="356"/>
                    <a:pt x="309" y="357"/>
                  </a:cubicBezTo>
                  <a:cubicBezTo>
                    <a:pt x="309" y="357"/>
                    <a:pt x="309" y="358"/>
                    <a:pt x="308" y="359"/>
                  </a:cubicBezTo>
                  <a:cubicBezTo>
                    <a:pt x="309" y="358"/>
                    <a:pt x="310" y="358"/>
                    <a:pt x="311" y="357"/>
                  </a:cubicBezTo>
                  <a:cubicBezTo>
                    <a:pt x="311" y="355"/>
                    <a:pt x="310" y="353"/>
                    <a:pt x="313" y="352"/>
                  </a:cubicBezTo>
                  <a:cubicBezTo>
                    <a:pt x="316" y="351"/>
                    <a:pt x="317" y="351"/>
                    <a:pt x="318" y="354"/>
                  </a:cubicBezTo>
                  <a:cubicBezTo>
                    <a:pt x="320" y="355"/>
                    <a:pt x="322" y="356"/>
                    <a:pt x="323" y="356"/>
                  </a:cubicBezTo>
                  <a:cubicBezTo>
                    <a:pt x="324" y="356"/>
                    <a:pt x="326" y="356"/>
                    <a:pt x="328" y="356"/>
                  </a:cubicBezTo>
                  <a:cubicBezTo>
                    <a:pt x="328" y="356"/>
                    <a:pt x="329" y="354"/>
                    <a:pt x="331" y="355"/>
                  </a:cubicBezTo>
                  <a:cubicBezTo>
                    <a:pt x="331" y="353"/>
                    <a:pt x="332" y="353"/>
                    <a:pt x="333" y="353"/>
                  </a:cubicBezTo>
                  <a:cubicBezTo>
                    <a:pt x="335" y="352"/>
                    <a:pt x="336" y="352"/>
                    <a:pt x="337" y="353"/>
                  </a:cubicBezTo>
                  <a:cubicBezTo>
                    <a:pt x="338" y="354"/>
                    <a:pt x="339" y="355"/>
                    <a:pt x="340" y="356"/>
                  </a:cubicBezTo>
                  <a:cubicBezTo>
                    <a:pt x="341" y="357"/>
                    <a:pt x="342" y="359"/>
                    <a:pt x="342" y="362"/>
                  </a:cubicBezTo>
                  <a:cubicBezTo>
                    <a:pt x="342" y="363"/>
                    <a:pt x="343" y="365"/>
                    <a:pt x="343" y="366"/>
                  </a:cubicBezTo>
                  <a:cubicBezTo>
                    <a:pt x="345" y="365"/>
                    <a:pt x="346" y="365"/>
                    <a:pt x="348" y="367"/>
                  </a:cubicBezTo>
                  <a:cubicBezTo>
                    <a:pt x="348" y="367"/>
                    <a:pt x="349" y="368"/>
                    <a:pt x="349" y="369"/>
                  </a:cubicBezTo>
                  <a:cubicBezTo>
                    <a:pt x="350" y="371"/>
                    <a:pt x="352" y="371"/>
                    <a:pt x="354" y="371"/>
                  </a:cubicBezTo>
                  <a:cubicBezTo>
                    <a:pt x="355" y="371"/>
                    <a:pt x="356" y="372"/>
                    <a:pt x="357" y="372"/>
                  </a:cubicBezTo>
                  <a:cubicBezTo>
                    <a:pt x="358" y="373"/>
                    <a:pt x="360" y="374"/>
                    <a:pt x="361" y="374"/>
                  </a:cubicBezTo>
                  <a:cubicBezTo>
                    <a:pt x="361" y="374"/>
                    <a:pt x="361" y="375"/>
                    <a:pt x="361" y="375"/>
                  </a:cubicBezTo>
                  <a:cubicBezTo>
                    <a:pt x="361" y="377"/>
                    <a:pt x="363" y="376"/>
                    <a:pt x="364" y="377"/>
                  </a:cubicBezTo>
                  <a:cubicBezTo>
                    <a:pt x="367" y="379"/>
                    <a:pt x="370" y="380"/>
                    <a:pt x="374" y="382"/>
                  </a:cubicBezTo>
                  <a:cubicBezTo>
                    <a:pt x="374" y="383"/>
                    <a:pt x="375" y="383"/>
                    <a:pt x="376" y="383"/>
                  </a:cubicBezTo>
                  <a:cubicBezTo>
                    <a:pt x="382" y="386"/>
                    <a:pt x="386" y="390"/>
                    <a:pt x="391" y="393"/>
                  </a:cubicBezTo>
                  <a:cubicBezTo>
                    <a:pt x="400" y="400"/>
                    <a:pt x="409" y="407"/>
                    <a:pt x="419" y="413"/>
                  </a:cubicBezTo>
                  <a:cubicBezTo>
                    <a:pt x="440" y="424"/>
                    <a:pt x="461" y="436"/>
                    <a:pt x="482" y="446"/>
                  </a:cubicBezTo>
                  <a:cubicBezTo>
                    <a:pt x="484" y="447"/>
                    <a:pt x="486" y="448"/>
                    <a:pt x="488" y="449"/>
                  </a:cubicBezTo>
                  <a:cubicBezTo>
                    <a:pt x="489" y="450"/>
                    <a:pt x="489" y="450"/>
                    <a:pt x="490" y="451"/>
                  </a:cubicBezTo>
                  <a:cubicBezTo>
                    <a:pt x="487" y="452"/>
                    <a:pt x="485" y="453"/>
                    <a:pt x="483" y="455"/>
                  </a:cubicBezTo>
                  <a:cubicBezTo>
                    <a:pt x="479" y="457"/>
                    <a:pt x="476" y="459"/>
                    <a:pt x="471" y="461"/>
                  </a:cubicBezTo>
                  <a:cubicBezTo>
                    <a:pt x="458" y="466"/>
                    <a:pt x="445" y="473"/>
                    <a:pt x="431" y="479"/>
                  </a:cubicBezTo>
                  <a:cubicBezTo>
                    <a:pt x="428" y="480"/>
                    <a:pt x="424" y="481"/>
                    <a:pt x="420" y="482"/>
                  </a:cubicBezTo>
                  <a:cubicBezTo>
                    <a:pt x="417" y="483"/>
                    <a:pt x="413" y="484"/>
                    <a:pt x="410" y="485"/>
                  </a:cubicBezTo>
                  <a:cubicBezTo>
                    <a:pt x="410" y="485"/>
                    <a:pt x="409" y="485"/>
                    <a:pt x="409" y="486"/>
                  </a:cubicBezTo>
                  <a:cubicBezTo>
                    <a:pt x="408" y="484"/>
                    <a:pt x="407" y="482"/>
                    <a:pt x="406" y="480"/>
                  </a:cubicBezTo>
                  <a:cubicBezTo>
                    <a:pt x="406" y="480"/>
                    <a:pt x="405" y="480"/>
                    <a:pt x="404" y="481"/>
                  </a:cubicBezTo>
                  <a:cubicBezTo>
                    <a:pt x="404" y="482"/>
                    <a:pt x="403" y="483"/>
                    <a:pt x="402" y="484"/>
                  </a:cubicBezTo>
                  <a:cubicBezTo>
                    <a:pt x="402" y="484"/>
                    <a:pt x="402" y="484"/>
                    <a:pt x="402" y="484"/>
                  </a:cubicBezTo>
                  <a:cubicBezTo>
                    <a:pt x="400" y="484"/>
                    <a:pt x="399" y="485"/>
                    <a:pt x="398" y="486"/>
                  </a:cubicBezTo>
                  <a:cubicBezTo>
                    <a:pt x="397" y="486"/>
                    <a:pt x="397" y="486"/>
                    <a:pt x="396" y="486"/>
                  </a:cubicBezTo>
                  <a:cubicBezTo>
                    <a:pt x="394" y="486"/>
                    <a:pt x="393" y="485"/>
                    <a:pt x="391" y="485"/>
                  </a:cubicBezTo>
                  <a:cubicBezTo>
                    <a:pt x="391" y="485"/>
                    <a:pt x="390" y="485"/>
                    <a:pt x="389" y="486"/>
                  </a:cubicBezTo>
                  <a:cubicBezTo>
                    <a:pt x="388" y="487"/>
                    <a:pt x="387" y="487"/>
                    <a:pt x="387" y="487"/>
                  </a:cubicBezTo>
                  <a:cubicBezTo>
                    <a:pt x="380" y="487"/>
                    <a:pt x="373" y="487"/>
                    <a:pt x="367" y="487"/>
                  </a:cubicBezTo>
                  <a:cubicBezTo>
                    <a:pt x="363" y="487"/>
                    <a:pt x="360" y="487"/>
                    <a:pt x="357" y="487"/>
                  </a:cubicBezTo>
                  <a:cubicBezTo>
                    <a:pt x="355" y="487"/>
                    <a:pt x="355" y="486"/>
                    <a:pt x="354" y="485"/>
                  </a:cubicBezTo>
                  <a:cubicBezTo>
                    <a:pt x="353" y="484"/>
                    <a:pt x="352" y="482"/>
                    <a:pt x="350" y="482"/>
                  </a:cubicBezTo>
                  <a:cubicBezTo>
                    <a:pt x="349" y="481"/>
                    <a:pt x="348" y="481"/>
                    <a:pt x="347" y="480"/>
                  </a:cubicBezTo>
                  <a:cubicBezTo>
                    <a:pt x="347" y="480"/>
                    <a:pt x="347" y="480"/>
                    <a:pt x="346" y="480"/>
                  </a:cubicBezTo>
                  <a:cubicBezTo>
                    <a:pt x="345" y="481"/>
                    <a:pt x="345" y="482"/>
                    <a:pt x="344" y="483"/>
                  </a:cubicBezTo>
                  <a:cubicBezTo>
                    <a:pt x="343" y="483"/>
                    <a:pt x="343" y="484"/>
                    <a:pt x="343" y="484"/>
                  </a:cubicBezTo>
                  <a:cubicBezTo>
                    <a:pt x="341" y="484"/>
                    <a:pt x="340" y="486"/>
                    <a:pt x="340" y="487"/>
                  </a:cubicBezTo>
                  <a:cubicBezTo>
                    <a:pt x="339" y="487"/>
                    <a:pt x="339" y="487"/>
                    <a:pt x="339" y="487"/>
                  </a:cubicBezTo>
                  <a:cubicBezTo>
                    <a:pt x="335" y="487"/>
                    <a:pt x="332" y="487"/>
                    <a:pt x="329" y="487"/>
                  </a:cubicBezTo>
                  <a:cubicBezTo>
                    <a:pt x="329" y="487"/>
                    <a:pt x="328" y="487"/>
                    <a:pt x="328" y="487"/>
                  </a:cubicBezTo>
                  <a:cubicBezTo>
                    <a:pt x="327" y="486"/>
                    <a:pt x="325" y="485"/>
                    <a:pt x="324" y="484"/>
                  </a:cubicBezTo>
                  <a:cubicBezTo>
                    <a:pt x="323" y="484"/>
                    <a:pt x="323" y="483"/>
                    <a:pt x="322" y="483"/>
                  </a:cubicBezTo>
                  <a:cubicBezTo>
                    <a:pt x="320" y="483"/>
                    <a:pt x="319" y="484"/>
                    <a:pt x="318" y="482"/>
                  </a:cubicBezTo>
                  <a:cubicBezTo>
                    <a:pt x="317" y="481"/>
                    <a:pt x="314" y="482"/>
                    <a:pt x="314" y="483"/>
                  </a:cubicBezTo>
                  <a:cubicBezTo>
                    <a:pt x="314" y="484"/>
                    <a:pt x="314" y="484"/>
                    <a:pt x="313" y="484"/>
                  </a:cubicBezTo>
                  <a:cubicBezTo>
                    <a:pt x="313" y="487"/>
                    <a:pt x="313" y="487"/>
                    <a:pt x="310" y="487"/>
                  </a:cubicBezTo>
                  <a:cubicBezTo>
                    <a:pt x="310" y="487"/>
                    <a:pt x="310" y="487"/>
                    <a:pt x="310" y="487"/>
                  </a:cubicBezTo>
                  <a:cubicBezTo>
                    <a:pt x="307" y="487"/>
                    <a:pt x="305" y="486"/>
                    <a:pt x="304" y="483"/>
                  </a:cubicBezTo>
                  <a:cubicBezTo>
                    <a:pt x="303" y="481"/>
                    <a:pt x="303" y="479"/>
                    <a:pt x="304" y="477"/>
                  </a:cubicBezTo>
                  <a:cubicBezTo>
                    <a:pt x="304" y="476"/>
                    <a:pt x="304" y="476"/>
                    <a:pt x="304" y="475"/>
                  </a:cubicBezTo>
                  <a:cubicBezTo>
                    <a:pt x="304" y="475"/>
                    <a:pt x="304" y="475"/>
                    <a:pt x="304" y="475"/>
                  </a:cubicBezTo>
                  <a:cubicBezTo>
                    <a:pt x="302" y="478"/>
                    <a:pt x="300" y="481"/>
                    <a:pt x="297" y="484"/>
                  </a:cubicBezTo>
                  <a:cubicBezTo>
                    <a:pt x="297" y="484"/>
                    <a:pt x="297" y="483"/>
                    <a:pt x="297" y="483"/>
                  </a:cubicBezTo>
                  <a:cubicBezTo>
                    <a:pt x="298" y="481"/>
                    <a:pt x="300" y="478"/>
                    <a:pt x="301" y="475"/>
                  </a:cubicBezTo>
                  <a:cubicBezTo>
                    <a:pt x="302" y="473"/>
                    <a:pt x="303" y="472"/>
                    <a:pt x="304" y="470"/>
                  </a:cubicBezTo>
                  <a:cubicBezTo>
                    <a:pt x="305" y="468"/>
                    <a:pt x="306" y="466"/>
                    <a:pt x="306" y="464"/>
                  </a:cubicBezTo>
                  <a:cubicBezTo>
                    <a:pt x="306" y="463"/>
                    <a:pt x="306" y="462"/>
                    <a:pt x="307" y="462"/>
                  </a:cubicBezTo>
                  <a:cubicBezTo>
                    <a:pt x="308" y="460"/>
                    <a:pt x="309" y="458"/>
                    <a:pt x="309" y="456"/>
                  </a:cubicBezTo>
                  <a:cubicBezTo>
                    <a:pt x="309" y="454"/>
                    <a:pt x="310" y="453"/>
                    <a:pt x="310" y="452"/>
                  </a:cubicBezTo>
                  <a:cubicBezTo>
                    <a:pt x="311" y="450"/>
                    <a:pt x="311" y="448"/>
                    <a:pt x="312" y="446"/>
                  </a:cubicBezTo>
                  <a:cubicBezTo>
                    <a:pt x="313" y="444"/>
                    <a:pt x="314" y="443"/>
                    <a:pt x="315" y="441"/>
                  </a:cubicBezTo>
                  <a:cubicBezTo>
                    <a:pt x="316" y="439"/>
                    <a:pt x="316" y="438"/>
                    <a:pt x="317" y="437"/>
                  </a:cubicBezTo>
                  <a:cubicBezTo>
                    <a:pt x="317" y="436"/>
                    <a:pt x="318" y="435"/>
                    <a:pt x="318" y="434"/>
                  </a:cubicBezTo>
                  <a:cubicBezTo>
                    <a:pt x="318" y="434"/>
                    <a:pt x="319" y="433"/>
                    <a:pt x="319" y="433"/>
                  </a:cubicBezTo>
                  <a:cubicBezTo>
                    <a:pt x="319" y="430"/>
                    <a:pt x="320" y="428"/>
                    <a:pt x="321" y="425"/>
                  </a:cubicBezTo>
                  <a:cubicBezTo>
                    <a:pt x="322" y="424"/>
                    <a:pt x="322" y="423"/>
                    <a:pt x="323" y="422"/>
                  </a:cubicBezTo>
                  <a:cubicBezTo>
                    <a:pt x="324" y="419"/>
                    <a:pt x="324" y="417"/>
                    <a:pt x="325" y="415"/>
                  </a:cubicBezTo>
                  <a:cubicBezTo>
                    <a:pt x="325" y="414"/>
                    <a:pt x="326" y="414"/>
                    <a:pt x="326" y="413"/>
                  </a:cubicBezTo>
                  <a:cubicBezTo>
                    <a:pt x="328" y="409"/>
                    <a:pt x="329" y="405"/>
                    <a:pt x="331" y="401"/>
                  </a:cubicBezTo>
                  <a:cubicBezTo>
                    <a:pt x="331" y="399"/>
                    <a:pt x="332" y="397"/>
                    <a:pt x="332" y="395"/>
                  </a:cubicBezTo>
                  <a:cubicBezTo>
                    <a:pt x="332" y="394"/>
                    <a:pt x="333" y="394"/>
                    <a:pt x="333" y="393"/>
                  </a:cubicBezTo>
                  <a:cubicBezTo>
                    <a:pt x="333" y="391"/>
                    <a:pt x="334" y="389"/>
                    <a:pt x="335" y="387"/>
                  </a:cubicBezTo>
                  <a:cubicBezTo>
                    <a:pt x="335" y="385"/>
                    <a:pt x="335" y="384"/>
                    <a:pt x="336" y="383"/>
                  </a:cubicBezTo>
                  <a:cubicBezTo>
                    <a:pt x="336" y="381"/>
                    <a:pt x="336" y="378"/>
                    <a:pt x="337" y="376"/>
                  </a:cubicBezTo>
                  <a:cubicBezTo>
                    <a:pt x="337" y="374"/>
                    <a:pt x="337" y="372"/>
                    <a:pt x="337" y="371"/>
                  </a:cubicBezTo>
                  <a:cubicBezTo>
                    <a:pt x="337" y="369"/>
                    <a:pt x="338" y="367"/>
                    <a:pt x="337" y="366"/>
                  </a:cubicBezTo>
                  <a:cubicBezTo>
                    <a:pt x="337" y="366"/>
                    <a:pt x="337" y="366"/>
                    <a:pt x="337" y="365"/>
                  </a:cubicBezTo>
                  <a:cubicBezTo>
                    <a:pt x="337" y="364"/>
                    <a:pt x="336" y="363"/>
                    <a:pt x="335" y="363"/>
                  </a:cubicBezTo>
                  <a:cubicBezTo>
                    <a:pt x="335" y="362"/>
                    <a:pt x="334" y="363"/>
                    <a:pt x="333" y="363"/>
                  </a:cubicBezTo>
                  <a:cubicBezTo>
                    <a:pt x="332" y="364"/>
                    <a:pt x="331" y="365"/>
                    <a:pt x="330" y="364"/>
                  </a:cubicBezTo>
                  <a:cubicBezTo>
                    <a:pt x="329" y="363"/>
                    <a:pt x="329" y="364"/>
                    <a:pt x="329" y="365"/>
                  </a:cubicBezTo>
                  <a:cubicBezTo>
                    <a:pt x="328" y="367"/>
                    <a:pt x="328" y="368"/>
                    <a:pt x="328" y="370"/>
                  </a:cubicBezTo>
                  <a:cubicBezTo>
                    <a:pt x="328" y="371"/>
                    <a:pt x="327" y="372"/>
                    <a:pt x="327" y="372"/>
                  </a:cubicBezTo>
                  <a:cubicBezTo>
                    <a:pt x="327" y="373"/>
                    <a:pt x="326" y="375"/>
                    <a:pt x="326" y="376"/>
                  </a:cubicBezTo>
                  <a:cubicBezTo>
                    <a:pt x="325" y="379"/>
                    <a:pt x="324" y="382"/>
                    <a:pt x="323" y="385"/>
                  </a:cubicBezTo>
                  <a:cubicBezTo>
                    <a:pt x="322" y="388"/>
                    <a:pt x="321" y="390"/>
                    <a:pt x="320" y="393"/>
                  </a:cubicBezTo>
                  <a:cubicBezTo>
                    <a:pt x="319" y="398"/>
                    <a:pt x="317" y="402"/>
                    <a:pt x="316" y="407"/>
                  </a:cubicBezTo>
                  <a:cubicBezTo>
                    <a:pt x="315" y="410"/>
                    <a:pt x="314" y="413"/>
                    <a:pt x="313" y="416"/>
                  </a:cubicBezTo>
                  <a:cubicBezTo>
                    <a:pt x="312" y="417"/>
                    <a:pt x="312" y="418"/>
                    <a:pt x="312" y="420"/>
                  </a:cubicBezTo>
                  <a:cubicBezTo>
                    <a:pt x="311" y="421"/>
                    <a:pt x="310" y="422"/>
                    <a:pt x="310" y="423"/>
                  </a:cubicBezTo>
                  <a:cubicBezTo>
                    <a:pt x="310" y="424"/>
                    <a:pt x="309" y="424"/>
                    <a:pt x="309" y="424"/>
                  </a:cubicBezTo>
                  <a:cubicBezTo>
                    <a:pt x="309" y="427"/>
                    <a:pt x="308" y="430"/>
                    <a:pt x="306" y="432"/>
                  </a:cubicBezTo>
                  <a:cubicBezTo>
                    <a:pt x="306" y="433"/>
                    <a:pt x="305" y="435"/>
                    <a:pt x="305" y="436"/>
                  </a:cubicBezTo>
                  <a:cubicBezTo>
                    <a:pt x="304" y="437"/>
                    <a:pt x="304" y="438"/>
                    <a:pt x="304" y="438"/>
                  </a:cubicBezTo>
                  <a:cubicBezTo>
                    <a:pt x="303" y="440"/>
                    <a:pt x="302" y="442"/>
                    <a:pt x="301" y="444"/>
                  </a:cubicBezTo>
                  <a:cubicBezTo>
                    <a:pt x="300" y="446"/>
                    <a:pt x="299" y="448"/>
                    <a:pt x="298" y="450"/>
                  </a:cubicBezTo>
                  <a:cubicBezTo>
                    <a:pt x="297" y="453"/>
                    <a:pt x="296" y="455"/>
                    <a:pt x="294" y="457"/>
                  </a:cubicBezTo>
                  <a:cubicBezTo>
                    <a:pt x="293" y="459"/>
                    <a:pt x="291" y="461"/>
                    <a:pt x="290" y="463"/>
                  </a:cubicBezTo>
                  <a:cubicBezTo>
                    <a:pt x="289" y="465"/>
                    <a:pt x="288" y="466"/>
                    <a:pt x="287" y="468"/>
                  </a:cubicBezTo>
                  <a:cubicBezTo>
                    <a:pt x="286" y="469"/>
                    <a:pt x="285" y="470"/>
                    <a:pt x="285" y="471"/>
                  </a:cubicBezTo>
                  <a:cubicBezTo>
                    <a:pt x="285" y="471"/>
                    <a:pt x="285" y="471"/>
                    <a:pt x="285" y="471"/>
                  </a:cubicBezTo>
                  <a:cubicBezTo>
                    <a:pt x="282" y="474"/>
                    <a:pt x="280" y="476"/>
                    <a:pt x="278" y="478"/>
                  </a:cubicBezTo>
                  <a:cubicBezTo>
                    <a:pt x="278" y="479"/>
                    <a:pt x="277" y="479"/>
                    <a:pt x="276" y="479"/>
                  </a:cubicBezTo>
                  <a:cubicBezTo>
                    <a:pt x="276" y="479"/>
                    <a:pt x="276" y="479"/>
                    <a:pt x="275" y="479"/>
                  </a:cubicBezTo>
                  <a:cubicBezTo>
                    <a:pt x="273" y="481"/>
                    <a:pt x="271" y="482"/>
                    <a:pt x="269" y="484"/>
                  </a:cubicBezTo>
                  <a:cubicBezTo>
                    <a:pt x="269" y="484"/>
                    <a:pt x="269" y="484"/>
                    <a:pt x="269" y="484"/>
                  </a:cubicBezTo>
                  <a:cubicBezTo>
                    <a:pt x="267" y="485"/>
                    <a:pt x="265" y="486"/>
                    <a:pt x="263" y="487"/>
                  </a:cubicBezTo>
                  <a:cubicBezTo>
                    <a:pt x="262" y="487"/>
                    <a:pt x="261" y="487"/>
                    <a:pt x="259" y="487"/>
                  </a:cubicBezTo>
                  <a:cubicBezTo>
                    <a:pt x="238" y="487"/>
                    <a:pt x="216" y="488"/>
                    <a:pt x="195" y="488"/>
                  </a:cubicBezTo>
                  <a:cubicBezTo>
                    <a:pt x="194" y="488"/>
                    <a:pt x="193" y="487"/>
                    <a:pt x="192" y="487"/>
                  </a:cubicBezTo>
                  <a:cubicBezTo>
                    <a:pt x="191" y="487"/>
                    <a:pt x="190" y="487"/>
                    <a:pt x="189" y="486"/>
                  </a:cubicBezTo>
                  <a:cubicBezTo>
                    <a:pt x="188" y="486"/>
                    <a:pt x="187" y="485"/>
                    <a:pt x="186" y="484"/>
                  </a:cubicBezTo>
                  <a:cubicBezTo>
                    <a:pt x="186" y="484"/>
                    <a:pt x="185" y="484"/>
                    <a:pt x="185" y="484"/>
                  </a:cubicBezTo>
                  <a:cubicBezTo>
                    <a:pt x="185" y="485"/>
                    <a:pt x="184" y="485"/>
                    <a:pt x="184" y="485"/>
                  </a:cubicBezTo>
                  <a:cubicBezTo>
                    <a:pt x="184" y="484"/>
                    <a:pt x="183" y="484"/>
                    <a:pt x="183" y="484"/>
                  </a:cubicBezTo>
                  <a:cubicBezTo>
                    <a:pt x="184" y="482"/>
                    <a:pt x="183" y="480"/>
                    <a:pt x="181" y="480"/>
                  </a:cubicBezTo>
                  <a:cubicBezTo>
                    <a:pt x="180" y="479"/>
                    <a:pt x="180" y="478"/>
                    <a:pt x="179" y="478"/>
                  </a:cubicBezTo>
                  <a:cubicBezTo>
                    <a:pt x="179" y="478"/>
                    <a:pt x="178" y="477"/>
                    <a:pt x="178" y="477"/>
                  </a:cubicBezTo>
                  <a:cubicBezTo>
                    <a:pt x="175" y="476"/>
                    <a:pt x="172" y="475"/>
                    <a:pt x="170" y="473"/>
                  </a:cubicBezTo>
                  <a:cubicBezTo>
                    <a:pt x="170" y="472"/>
                    <a:pt x="169" y="472"/>
                    <a:pt x="169" y="472"/>
                  </a:cubicBezTo>
                  <a:cubicBezTo>
                    <a:pt x="168" y="472"/>
                    <a:pt x="166" y="472"/>
                    <a:pt x="165" y="471"/>
                  </a:cubicBezTo>
                  <a:cubicBezTo>
                    <a:pt x="164" y="469"/>
                    <a:pt x="162" y="467"/>
                    <a:pt x="161" y="465"/>
                  </a:cubicBezTo>
                  <a:cubicBezTo>
                    <a:pt x="159" y="463"/>
                    <a:pt x="158" y="461"/>
                    <a:pt x="156" y="460"/>
                  </a:cubicBezTo>
                  <a:cubicBezTo>
                    <a:pt x="155" y="458"/>
                    <a:pt x="154" y="456"/>
                    <a:pt x="153" y="455"/>
                  </a:cubicBezTo>
                  <a:cubicBezTo>
                    <a:pt x="153" y="455"/>
                    <a:pt x="153" y="454"/>
                    <a:pt x="153" y="454"/>
                  </a:cubicBezTo>
                  <a:cubicBezTo>
                    <a:pt x="151" y="454"/>
                    <a:pt x="150" y="451"/>
                    <a:pt x="149" y="450"/>
                  </a:cubicBezTo>
                  <a:cubicBezTo>
                    <a:pt x="148" y="448"/>
                    <a:pt x="146" y="447"/>
                    <a:pt x="145" y="446"/>
                  </a:cubicBezTo>
                  <a:cubicBezTo>
                    <a:pt x="145" y="446"/>
                    <a:pt x="145" y="445"/>
                    <a:pt x="144" y="445"/>
                  </a:cubicBezTo>
                  <a:cubicBezTo>
                    <a:pt x="144" y="444"/>
                    <a:pt x="143" y="443"/>
                    <a:pt x="142" y="442"/>
                  </a:cubicBezTo>
                  <a:cubicBezTo>
                    <a:pt x="141" y="440"/>
                    <a:pt x="140" y="439"/>
                    <a:pt x="139" y="437"/>
                  </a:cubicBezTo>
                  <a:cubicBezTo>
                    <a:pt x="138" y="436"/>
                    <a:pt x="137" y="436"/>
                    <a:pt x="137" y="435"/>
                  </a:cubicBezTo>
                  <a:cubicBezTo>
                    <a:pt x="136" y="433"/>
                    <a:pt x="135" y="432"/>
                    <a:pt x="135" y="431"/>
                  </a:cubicBezTo>
                  <a:cubicBezTo>
                    <a:pt x="133" y="428"/>
                    <a:pt x="132" y="425"/>
                    <a:pt x="130" y="422"/>
                  </a:cubicBezTo>
                  <a:cubicBezTo>
                    <a:pt x="130" y="421"/>
                    <a:pt x="130" y="420"/>
                    <a:pt x="129" y="419"/>
                  </a:cubicBezTo>
                  <a:cubicBezTo>
                    <a:pt x="128" y="418"/>
                    <a:pt x="127" y="416"/>
                    <a:pt x="126" y="414"/>
                  </a:cubicBezTo>
                  <a:cubicBezTo>
                    <a:pt x="126" y="413"/>
                    <a:pt x="126" y="413"/>
                    <a:pt x="125" y="412"/>
                  </a:cubicBezTo>
                  <a:cubicBezTo>
                    <a:pt x="124" y="410"/>
                    <a:pt x="124" y="409"/>
                    <a:pt x="123" y="408"/>
                  </a:cubicBezTo>
                  <a:cubicBezTo>
                    <a:pt x="122" y="406"/>
                    <a:pt x="121" y="404"/>
                    <a:pt x="120" y="402"/>
                  </a:cubicBezTo>
                  <a:cubicBezTo>
                    <a:pt x="119" y="400"/>
                    <a:pt x="118" y="399"/>
                    <a:pt x="117" y="397"/>
                  </a:cubicBezTo>
                  <a:cubicBezTo>
                    <a:pt x="117" y="396"/>
                    <a:pt x="117" y="395"/>
                    <a:pt x="116" y="395"/>
                  </a:cubicBezTo>
                  <a:cubicBezTo>
                    <a:pt x="116" y="394"/>
                    <a:pt x="115" y="393"/>
                    <a:pt x="115" y="392"/>
                  </a:cubicBezTo>
                  <a:cubicBezTo>
                    <a:pt x="114" y="392"/>
                    <a:pt x="114" y="391"/>
                    <a:pt x="113" y="390"/>
                  </a:cubicBezTo>
                  <a:cubicBezTo>
                    <a:pt x="113" y="389"/>
                    <a:pt x="112" y="388"/>
                    <a:pt x="112" y="387"/>
                  </a:cubicBezTo>
                  <a:cubicBezTo>
                    <a:pt x="111" y="386"/>
                    <a:pt x="111" y="385"/>
                    <a:pt x="111" y="385"/>
                  </a:cubicBezTo>
                  <a:cubicBezTo>
                    <a:pt x="110" y="383"/>
                    <a:pt x="109" y="381"/>
                    <a:pt x="108" y="380"/>
                  </a:cubicBezTo>
                  <a:cubicBezTo>
                    <a:pt x="107" y="379"/>
                    <a:pt x="106" y="378"/>
                    <a:pt x="106" y="378"/>
                  </a:cubicBezTo>
                  <a:cubicBezTo>
                    <a:pt x="104" y="378"/>
                    <a:pt x="101" y="381"/>
                    <a:pt x="101" y="383"/>
                  </a:cubicBezTo>
                  <a:cubicBezTo>
                    <a:pt x="101" y="384"/>
                    <a:pt x="102" y="385"/>
                    <a:pt x="102" y="387"/>
                  </a:cubicBezTo>
                  <a:cubicBezTo>
                    <a:pt x="107" y="398"/>
                    <a:pt x="111" y="408"/>
                    <a:pt x="115" y="419"/>
                  </a:cubicBezTo>
                  <a:cubicBezTo>
                    <a:pt x="116" y="420"/>
                    <a:pt x="116" y="421"/>
                    <a:pt x="117" y="422"/>
                  </a:cubicBezTo>
                  <a:cubicBezTo>
                    <a:pt x="118" y="423"/>
                    <a:pt x="118" y="424"/>
                    <a:pt x="119" y="425"/>
                  </a:cubicBezTo>
                  <a:cubicBezTo>
                    <a:pt x="121" y="429"/>
                    <a:pt x="123" y="433"/>
                    <a:pt x="126" y="437"/>
                  </a:cubicBezTo>
                  <a:cubicBezTo>
                    <a:pt x="127" y="439"/>
                    <a:pt x="128" y="440"/>
                    <a:pt x="129" y="442"/>
                  </a:cubicBezTo>
                  <a:cubicBezTo>
                    <a:pt x="131" y="445"/>
                    <a:pt x="133" y="447"/>
                    <a:pt x="134" y="450"/>
                  </a:cubicBezTo>
                  <a:cubicBezTo>
                    <a:pt x="136" y="453"/>
                    <a:pt x="138" y="455"/>
                    <a:pt x="140" y="457"/>
                  </a:cubicBezTo>
                  <a:cubicBezTo>
                    <a:pt x="143" y="461"/>
                    <a:pt x="145" y="464"/>
                    <a:pt x="148" y="467"/>
                  </a:cubicBezTo>
                  <a:cubicBezTo>
                    <a:pt x="149" y="468"/>
                    <a:pt x="150" y="469"/>
                    <a:pt x="151" y="470"/>
                  </a:cubicBezTo>
                  <a:cubicBezTo>
                    <a:pt x="152" y="471"/>
                    <a:pt x="152" y="472"/>
                    <a:pt x="152" y="473"/>
                  </a:cubicBezTo>
                  <a:cubicBezTo>
                    <a:pt x="151" y="474"/>
                    <a:pt x="152" y="475"/>
                    <a:pt x="153" y="476"/>
                  </a:cubicBezTo>
                  <a:cubicBezTo>
                    <a:pt x="154" y="476"/>
                    <a:pt x="154" y="476"/>
                    <a:pt x="154" y="477"/>
                  </a:cubicBezTo>
                  <a:cubicBezTo>
                    <a:pt x="155" y="478"/>
                    <a:pt x="156" y="479"/>
                    <a:pt x="157" y="480"/>
                  </a:cubicBezTo>
                  <a:cubicBezTo>
                    <a:pt x="158" y="481"/>
                    <a:pt x="159" y="482"/>
                    <a:pt x="159" y="482"/>
                  </a:cubicBezTo>
                  <a:cubicBezTo>
                    <a:pt x="160" y="483"/>
                    <a:pt x="160" y="484"/>
                    <a:pt x="161" y="485"/>
                  </a:cubicBezTo>
                  <a:cubicBezTo>
                    <a:pt x="161" y="487"/>
                    <a:pt x="160" y="488"/>
                    <a:pt x="158" y="488"/>
                  </a:cubicBezTo>
                  <a:cubicBezTo>
                    <a:pt x="151" y="488"/>
                    <a:pt x="144" y="488"/>
                    <a:pt x="137" y="488"/>
                  </a:cubicBezTo>
                  <a:cubicBezTo>
                    <a:pt x="112" y="488"/>
                    <a:pt x="88" y="488"/>
                    <a:pt x="64" y="488"/>
                  </a:cubicBezTo>
                  <a:cubicBezTo>
                    <a:pt x="55" y="488"/>
                    <a:pt x="46" y="488"/>
                    <a:pt x="36" y="488"/>
                  </a:cubicBezTo>
                  <a:cubicBezTo>
                    <a:pt x="25" y="488"/>
                    <a:pt x="13" y="488"/>
                    <a:pt x="1" y="488"/>
                  </a:cubicBezTo>
                  <a:cubicBezTo>
                    <a:pt x="1" y="488"/>
                    <a:pt x="1" y="488"/>
                    <a:pt x="0" y="488"/>
                  </a:cubicBezTo>
                  <a:cubicBezTo>
                    <a:pt x="8" y="478"/>
                    <a:pt x="15" y="468"/>
                    <a:pt x="23" y="458"/>
                  </a:cubicBezTo>
                  <a:cubicBezTo>
                    <a:pt x="24" y="458"/>
                    <a:pt x="24" y="458"/>
                    <a:pt x="25" y="459"/>
                  </a:cubicBezTo>
                  <a:cubicBezTo>
                    <a:pt x="25" y="459"/>
                    <a:pt x="26" y="458"/>
                    <a:pt x="26" y="458"/>
                  </a:cubicBezTo>
                  <a:cubicBezTo>
                    <a:pt x="27" y="457"/>
                    <a:pt x="27" y="457"/>
                    <a:pt x="28" y="457"/>
                  </a:cubicBezTo>
                  <a:cubicBezTo>
                    <a:pt x="28" y="456"/>
                    <a:pt x="29" y="456"/>
                    <a:pt x="29" y="455"/>
                  </a:cubicBezTo>
                  <a:cubicBezTo>
                    <a:pt x="30" y="454"/>
                    <a:pt x="31" y="454"/>
                    <a:pt x="30" y="453"/>
                  </a:cubicBezTo>
                  <a:cubicBezTo>
                    <a:pt x="30" y="453"/>
                    <a:pt x="31" y="452"/>
                    <a:pt x="31" y="452"/>
                  </a:cubicBezTo>
                  <a:cubicBezTo>
                    <a:pt x="32" y="452"/>
                    <a:pt x="32" y="451"/>
                    <a:pt x="32" y="451"/>
                  </a:cubicBezTo>
                  <a:cubicBezTo>
                    <a:pt x="33" y="451"/>
                    <a:pt x="33" y="450"/>
                    <a:pt x="34" y="450"/>
                  </a:cubicBezTo>
                  <a:cubicBezTo>
                    <a:pt x="34" y="450"/>
                    <a:pt x="34" y="450"/>
                    <a:pt x="34" y="449"/>
                  </a:cubicBezTo>
                  <a:cubicBezTo>
                    <a:pt x="34" y="448"/>
                    <a:pt x="35" y="448"/>
                    <a:pt x="36" y="448"/>
                  </a:cubicBezTo>
                  <a:cubicBezTo>
                    <a:pt x="37" y="447"/>
                    <a:pt x="38" y="446"/>
                    <a:pt x="39" y="445"/>
                  </a:cubicBezTo>
                  <a:cubicBezTo>
                    <a:pt x="39" y="445"/>
                    <a:pt x="39" y="444"/>
                    <a:pt x="39" y="444"/>
                  </a:cubicBezTo>
                  <a:cubicBezTo>
                    <a:pt x="40" y="443"/>
                    <a:pt x="42" y="443"/>
                    <a:pt x="42" y="441"/>
                  </a:cubicBezTo>
                  <a:cubicBezTo>
                    <a:pt x="42" y="441"/>
                    <a:pt x="42" y="441"/>
                    <a:pt x="42" y="440"/>
                  </a:cubicBezTo>
                  <a:cubicBezTo>
                    <a:pt x="44" y="439"/>
                    <a:pt x="46" y="438"/>
                    <a:pt x="48" y="436"/>
                  </a:cubicBezTo>
                  <a:cubicBezTo>
                    <a:pt x="49" y="435"/>
                    <a:pt x="49" y="435"/>
                    <a:pt x="50" y="434"/>
                  </a:cubicBezTo>
                  <a:cubicBezTo>
                    <a:pt x="50" y="434"/>
                    <a:pt x="50" y="433"/>
                    <a:pt x="50" y="433"/>
                  </a:cubicBezTo>
                  <a:cubicBezTo>
                    <a:pt x="50" y="433"/>
                    <a:pt x="50" y="433"/>
                    <a:pt x="51" y="433"/>
                  </a:cubicBezTo>
                  <a:cubicBezTo>
                    <a:pt x="51" y="432"/>
                    <a:pt x="52" y="431"/>
                    <a:pt x="53" y="430"/>
                  </a:cubicBezTo>
                  <a:cubicBezTo>
                    <a:pt x="54" y="430"/>
                    <a:pt x="54" y="429"/>
                    <a:pt x="55" y="430"/>
                  </a:cubicBezTo>
                  <a:cubicBezTo>
                    <a:pt x="55" y="430"/>
                    <a:pt x="56" y="430"/>
                    <a:pt x="56" y="429"/>
                  </a:cubicBezTo>
                  <a:cubicBezTo>
                    <a:pt x="56" y="428"/>
                    <a:pt x="58" y="427"/>
                    <a:pt x="59" y="426"/>
                  </a:cubicBezTo>
                  <a:cubicBezTo>
                    <a:pt x="59" y="426"/>
                    <a:pt x="60" y="426"/>
                    <a:pt x="60" y="426"/>
                  </a:cubicBezTo>
                  <a:cubicBezTo>
                    <a:pt x="60" y="424"/>
                    <a:pt x="61" y="423"/>
                    <a:pt x="63" y="421"/>
                  </a:cubicBezTo>
                  <a:cubicBezTo>
                    <a:pt x="63" y="420"/>
                    <a:pt x="64" y="419"/>
                    <a:pt x="66" y="418"/>
                  </a:cubicBezTo>
                  <a:cubicBezTo>
                    <a:pt x="66" y="418"/>
                    <a:pt x="67" y="417"/>
                    <a:pt x="67" y="417"/>
                  </a:cubicBezTo>
                  <a:cubicBezTo>
                    <a:pt x="68" y="416"/>
                    <a:pt x="69" y="415"/>
                    <a:pt x="69" y="415"/>
                  </a:cubicBezTo>
                  <a:cubicBezTo>
                    <a:pt x="70" y="414"/>
                    <a:pt x="71" y="413"/>
                    <a:pt x="72" y="413"/>
                  </a:cubicBezTo>
                  <a:cubicBezTo>
                    <a:pt x="73" y="413"/>
                    <a:pt x="74" y="412"/>
                    <a:pt x="74" y="412"/>
                  </a:cubicBezTo>
                  <a:cubicBezTo>
                    <a:pt x="75" y="410"/>
                    <a:pt x="76" y="410"/>
                    <a:pt x="78" y="410"/>
                  </a:cubicBezTo>
                  <a:cubicBezTo>
                    <a:pt x="78" y="410"/>
                    <a:pt x="78" y="409"/>
                    <a:pt x="78" y="409"/>
                  </a:cubicBezTo>
                  <a:cubicBezTo>
                    <a:pt x="80" y="408"/>
                    <a:pt x="80" y="407"/>
                    <a:pt x="82" y="406"/>
                  </a:cubicBezTo>
                  <a:cubicBezTo>
                    <a:pt x="82" y="406"/>
                    <a:pt x="82" y="406"/>
                    <a:pt x="83" y="405"/>
                  </a:cubicBezTo>
                  <a:cubicBezTo>
                    <a:pt x="83" y="405"/>
                    <a:pt x="84" y="404"/>
                    <a:pt x="84" y="404"/>
                  </a:cubicBezTo>
                  <a:cubicBezTo>
                    <a:pt x="84" y="402"/>
                    <a:pt x="85" y="402"/>
                    <a:pt x="86" y="401"/>
                  </a:cubicBezTo>
                  <a:cubicBezTo>
                    <a:pt x="88" y="399"/>
                    <a:pt x="88" y="398"/>
                    <a:pt x="89" y="396"/>
                  </a:cubicBezTo>
                  <a:cubicBezTo>
                    <a:pt x="90" y="396"/>
                    <a:pt x="89" y="396"/>
                    <a:pt x="89" y="395"/>
                  </a:cubicBezTo>
                  <a:cubicBezTo>
                    <a:pt x="91" y="395"/>
                    <a:pt x="92" y="393"/>
                    <a:pt x="92" y="392"/>
                  </a:cubicBezTo>
                  <a:cubicBezTo>
                    <a:pt x="92" y="390"/>
                    <a:pt x="93" y="389"/>
                    <a:pt x="94" y="389"/>
                  </a:cubicBezTo>
                  <a:cubicBezTo>
                    <a:pt x="95" y="388"/>
                    <a:pt x="96" y="388"/>
                    <a:pt x="96" y="387"/>
                  </a:cubicBezTo>
                  <a:cubicBezTo>
                    <a:pt x="96" y="386"/>
                    <a:pt x="95" y="386"/>
                    <a:pt x="95" y="385"/>
                  </a:cubicBezTo>
                  <a:cubicBezTo>
                    <a:pt x="95" y="385"/>
                    <a:pt x="95" y="385"/>
                    <a:pt x="95" y="384"/>
                  </a:cubicBezTo>
                  <a:cubicBezTo>
                    <a:pt x="95" y="384"/>
                    <a:pt x="95" y="384"/>
                    <a:pt x="95" y="384"/>
                  </a:cubicBezTo>
                  <a:cubicBezTo>
                    <a:pt x="95" y="384"/>
                    <a:pt x="94" y="384"/>
                    <a:pt x="94" y="385"/>
                  </a:cubicBezTo>
                  <a:cubicBezTo>
                    <a:pt x="94" y="382"/>
                    <a:pt x="95" y="380"/>
                    <a:pt x="95" y="378"/>
                  </a:cubicBezTo>
                  <a:cubicBezTo>
                    <a:pt x="96" y="375"/>
                    <a:pt x="98" y="374"/>
                    <a:pt x="99" y="373"/>
                  </a:cubicBezTo>
                  <a:cubicBezTo>
                    <a:pt x="101" y="372"/>
                    <a:pt x="102" y="371"/>
                    <a:pt x="104" y="371"/>
                  </a:cubicBezTo>
                  <a:cubicBezTo>
                    <a:pt x="105" y="370"/>
                    <a:pt x="107" y="370"/>
                    <a:pt x="109" y="370"/>
                  </a:cubicBezTo>
                  <a:cubicBezTo>
                    <a:pt x="110" y="370"/>
                    <a:pt x="111" y="371"/>
                    <a:pt x="111" y="372"/>
                  </a:cubicBezTo>
                  <a:cubicBezTo>
                    <a:pt x="112" y="373"/>
                    <a:pt x="113" y="373"/>
                    <a:pt x="113" y="372"/>
                  </a:cubicBezTo>
                  <a:cubicBezTo>
                    <a:pt x="114" y="371"/>
                    <a:pt x="115" y="371"/>
                    <a:pt x="115" y="370"/>
                  </a:cubicBezTo>
                  <a:cubicBezTo>
                    <a:pt x="116" y="369"/>
                    <a:pt x="117" y="369"/>
                    <a:pt x="118" y="368"/>
                  </a:cubicBezTo>
                  <a:cubicBezTo>
                    <a:pt x="118" y="366"/>
                    <a:pt x="119" y="365"/>
                    <a:pt x="121" y="363"/>
                  </a:cubicBezTo>
                  <a:cubicBezTo>
                    <a:pt x="122" y="363"/>
                    <a:pt x="123" y="361"/>
                    <a:pt x="123" y="360"/>
                  </a:cubicBezTo>
                  <a:cubicBezTo>
                    <a:pt x="123" y="358"/>
                    <a:pt x="125" y="357"/>
                    <a:pt x="126" y="355"/>
                  </a:cubicBezTo>
                  <a:cubicBezTo>
                    <a:pt x="127" y="355"/>
                    <a:pt x="128" y="354"/>
                    <a:pt x="129" y="354"/>
                  </a:cubicBezTo>
                  <a:cubicBezTo>
                    <a:pt x="130" y="354"/>
                    <a:pt x="131" y="354"/>
                    <a:pt x="132" y="353"/>
                  </a:cubicBezTo>
                  <a:cubicBezTo>
                    <a:pt x="132" y="353"/>
                    <a:pt x="134" y="354"/>
                    <a:pt x="133" y="352"/>
                  </a:cubicBezTo>
                  <a:cubicBezTo>
                    <a:pt x="133" y="352"/>
                    <a:pt x="134" y="352"/>
                    <a:pt x="134" y="352"/>
                  </a:cubicBezTo>
                  <a:cubicBezTo>
                    <a:pt x="134" y="352"/>
                    <a:pt x="134" y="352"/>
                    <a:pt x="135" y="353"/>
                  </a:cubicBezTo>
                  <a:cubicBezTo>
                    <a:pt x="134" y="353"/>
                    <a:pt x="134" y="354"/>
                    <a:pt x="133" y="354"/>
                  </a:cubicBezTo>
                  <a:cubicBezTo>
                    <a:pt x="134" y="354"/>
                    <a:pt x="135" y="354"/>
                    <a:pt x="136" y="354"/>
                  </a:cubicBezTo>
                  <a:cubicBezTo>
                    <a:pt x="136" y="353"/>
                    <a:pt x="136" y="353"/>
                    <a:pt x="135" y="353"/>
                  </a:cubicBezTo>
                  <a:close/>
                  <a:moveTo>
                    <a:pt x="218" y="131"/>
                  </a:moveTo>
                  <a:cubicBezTo>
                    <a:pt x="217" y="131"/>
                    <a:pt x="217" y="131"/>
                    <a:pt x="217" y="131"/>
                  </a:cubicBezTo>
                  <a:cubicBezTo>
                    <a:pt x="213" y="130"/>
                    <a:pt x="210" y="130"/>
                    <a:pt x="206" y="130"/>
                  </a:cubicBezTo>
                  <a:cubicBezTo>
                    <a:pt x="202" y="130"/>
                    <a:pt x="197" y="130"/>
                    <a:pt x="192" y="130"/>
                  </a:cubicBezTo>
                  <a:cubicBezTo>
                    <a:pt x="189" y="130"/>
                    <a:pt x="186" y="130"/>
                    <a:pt x="183" y="131"/>
                  </a:cubicBezTo>
                  <a:cubicBezTo>
                    <a:pt x="181" y="131"/>
                    <a:pt x="178" y="131"/>
                    <a:pt x="176" y="131"/>
                  </a:cubicBezTo>
                  <a:cubicBezTo>
                    <a:pt x="173" y="131"/>
                    <a:pt x="171" y="131"/>
                    <a:pt x="168" y="132"/>
                  </a:cubicBezTo>
                  <a:cubicBezTo>
                    <a:pt x="167" y="132"/>
                    <a:pt x="165" y="132"/>
                    <a:pt x="164" y="132"/>
                  </a:cubicBezTo>
                  <a:cubicBezTo>
                    <a:pt x="162" y="132"/>
                    <a:pt x="160" y="132"/>
                    <a:pt x="158" y="132"/>
                  </a:cubicBezTo>
                  <a:cubicBezTo>
                    <a:pt x="156" y="133"/>
                    <a:pt x="154" y="133"/>
                    <a:pt x="152" y="133"/>
                  </a:cubicBezTo>
                  <a:cubicBezTo>
                    <a:pt x="150" y="134"/>
                    <a:pt x="147" y="134"/>
                    <a:pt x="144" y="135"/>
                  </a:cubicBezTo>
                  <a:cubicBezTo>
                    <a:pt x="142" y="135"/>
                    <a:pt x="141" y="136"/>
                    <a:pt x="139" y="136"/>
                  </a:cubicBezTo>
                  <a:cubicBezTo>
                    <a:pt x="136" y="136"/>
                    <a:pt x="134" y="137"/>
                    <a:pt x="132" y="138"/>
                  </a:cubicBezTo>
                  <a:cubicBezTo>
                    <a:pt x="130" y="138"/>
                    <a:pt x="129" y="139"/>
                    <a:pt x="128" y="139"/>
                  </a:cubicBezTo>
                  <a:cubicBezTo>
                    <a:pt x="127" y="140"/>
                    <a:pt x="126" y="141"/>
                    <a:pt x="124" y="141"/>
                  </a:cubicBezTo>
                  <a:cubicBezTo>
                    <a:pt x="123" y="141"/>
                    <a:pt x="122" y="141"/>
                    <a:pt x="122" y="142"/>
                  </a:cubicBezTo>
                  <a:cubicBezTo>
                    <a:pt x="121" y="142"/>
                    <a:pt x="121" y="142"/>
                    <a:pt x="121" y="142"/>
                  </a:cubicBezTo>
                  <a:cubicBezTo>
                    <a:pt x="119" y="143"/>
                    <a:pt x="118" y="144"/>
                    <a:pt x="117" y="146"/>
                  </a:cubicBezTo>
                  <a:cubicBezTo>
                    <a:pt x="116" y="146"/>
                    <a:pt x="116" y="147"/>
                    <a:pt x="116" y="149"/>
                  </a:cubicBezTo>
                  <a:cubicBezTo>
                    <a:pt x="115" y="150"/>
                    <a:pt x="115" y="151"/>
                    <a:pt x="115" y="152"/>
                  </a:cubicBezTo>
                  <a:cubicBezTo>
                    <a:pt x="115" y="154"/>
                    <a:pt x="116" y="155"/>
                    <a:pt x="116" y="157"/>
                  </a:cubicBezTo>
                  <a:cubicBezTo>
                    <a:pt x="116" y="157"/>
                    <a:pt x="116" y="158"/>
                    <a:pt x="116" y="158"/>
                  </a:cubicBezTo>
                  <a:cubicBezTo>
                    <a:pt x="116" y="160"/>
                    <a:pt x="116" y="161"/>
                    <a:pt x="116" y="163"/>
                  </a:cubicBezTo>
                  <a:cubicBezTo>
                    <a:pt x="116" y="165"/>
                    <a:pt x="116" y="167"/>
                    <a:pt x="116" y="169"/>
                  </a:cubicBezTo>
                  <a:cubicBezTo>
                    <a:pt x="117" y="170"/>
                    <a:pt x="116" y="171"/>
                    <a:pt x="116" y="171"/>
                  </a:cubicBezTo>
                  <a:cubicBezTo>
                    <a:pt x="117" y="175"/>
                    <a:pt x="118" y="178"/>
                    <a:pt x="118" y="182"/>
                  </a:cubicBezTo>
                  <a:cubicBezTo>
                    <a:pt x="118" y="183"/>
                    <a:pt x="118" y="184"/>
                    <a:pt x="118" y="185"/>
                  </a:cubicBezTo>
                  <a:cubicBezTo>
                    <a:pt x="119" y="189"/>
                    <a:pt x="119" y="193"/>
                    <a:pt x="120" y="196"/>
                  </a:cubicBezTo>
                  <a:cubicBezTo>
                    <a:pt x="120" y="201"/>
                    <a:pt x="120" y="206"/>
                    <a:pt x="121" y="211"/>
                  </a:cubicBezTo>
                  <a:cubicBezTo>
                    <a:pt x="122" y="215"/>
                    <a:pt x="122" y="218"/>
                    <a:pt x="123" y="222"/>
                  </a:cubicBezTo>
                  <a:cubicBezTo>
                    <a:pt x="123" y="224"/>
                    <a:pt x="124" y="226"/>
                    <a:pt x="124" y="227"/>
                  </a:cubicBezTo>
                  <a:cubicBezTo>
                    <a:pt x="124" y="231"/>
                    <a:pt x="124" y="235"/>
                    <a:pt x="125" y="239"/>
                  </a:cubicBezTo>
                  <a:cubicBezTo>
                    <a:pt x="126" y="244"/>
                    <a:pt x="127" y="248"/>
                    <a:pt x="128" y="252"/>
                  </a:cubicBezTo>
                  <a:cubicBezTo>
                    <a:pt x="129" y="254"/>
                    <a:pt x="129" y="257"/>
                    <a:pt x="131" y="259"/>
                  </a:cubicBezTo>
                  <a:cubicBezTo>
                    <a:pt x="131" y="260"/>
                    <a:pt x="132" y="261"/>
                    <a:pt x="133" y="262"/>
                  </a:cubicBezTo>
                  <a:cubicBezTo>
                    <a:pt x="134" y="263"/>
                    <a:pt x="134" y="264"/>
                    <a:pt x="135" y="265"/>
                  </a:cubicBezTo>
                  <a:cubicBezTo>
                    <a:pt x="135" y="266"/>
                    <a:pt x="136" y="266"/>
                    <a:pt x="136" y="267"/>
                  </a:cubicBezTo>
                  <a:cubicBezTo>
                    <a:pt x="138" y="269"/>
                    <a:pt x="139" y="272"/>
                    <a:pt x="141" y="274"/>
                  </a:cubicBezTo>
                  <a:cubicBezTo>
                    <a:pt x="142" y="275"/>
                    <a:pt x="144" y="277"/>
                    <a:pt x="145" y="278"/>
                  </a:cubicBezTo>
                  <a:cubicBezTo>
                    <a:pt x="146" y="279"/>
                    <a:pt x="148" y="281"/>
                    <a:pt x="149" y="282"/>
                  </a:cubicBezTo>
                  <a:cubicBezTo>
                    <a:pt x="151" y="285"/>
                    <a:pt x="152" y="287"/>
                    <a:pt x="154" y="290"/>
                  </a:cubicBezTo>
                  <a:cubicBezTo>
                    <a:pt x="156" y="292"/>
                    <a:pt x="158" y="295"/>
                    <a:pt x="160" y="297"/>
                  </a:cubicBezTo>
                  <a:cubicBezTo>
                    <a:pt x="161" y="298"/>
                    <a:pt x="161" y="298"/>
                    <a:pt x="161" y="299"/>
                  </a:cubicBezTo>
                  <a:cubicBezTo>
                    <a:pt x="163" y="300"/>
                    <a:pt x="164" y="301"/>
                    <a:pt x="165" y="303"/>
                  </a:cubicBezTo>
                  <a:cubicBezTo>
                    <a:pt x="167" y="305"/>
                    <a:pt x="168" y="308"/>
                    <a:pt x="170" y="311"/>
                  </a:cubicBezTo>
                  <a:cubicBezTo>
                    <a:pt x="171" y="313"/>
                    <a:pt x="173" y="315"/>
                    <a:pt x="175" y="317"/>
                  </a:cubicBezTo>
                  <a:cubicBezTo>
                    <a:pt x="175" y="318"/>
                    <a:pt x="176" y="318"/>
                    <a:pt x="176" y="319"/>
                  </a:cubicBezTo>
                  <a:cubicBezTo>
                    <a:pt x="177" y="321"/>
                    <a:pt x="178" y="322"/>
                    <a:pt x="179" y="324"/>
                  </a:cubicBezTo>
                  <a:cubicBezTo>
                    <a:pt x="179" y="325"/>
                    <a:pt x="180" y="325"/>
                    <a:pt x="180" y="326"/>
                  </a:cubicBezTo>
                  <a:cubicBezTo>
                    <a:pt x="181" y="328"/>
                    <a:pt x="182" y="330"/>
                    <a:pt x="184" y="332"/>
                  </a:cubicBezTo>
                  <a:cubicBezTo>
                    <a:pt x="185" y="334"/>
                    <a:pt x="187" y="336"/>
                    <a:pt x="189" y="339"/>
                  </a:cubicBezTo>
                  <a:cubicBezTo>
                    <a:pt x="189" y="339"/>
                    <a:pt x="190" y="340"/>
                    <a:pt x="191" y="341"/>
                  </a:cubicBezTo>
                  <a:cubicBezTo>
                    <a:pt x="192" y="342"/>
                    <a:pt x="194" y="342"/>
                    <a:pt x="196" y="342"/>
                  </a:cubicBezTo>
                  <a:cubicBezTo>
                    <a:pt x="199" y="342"/>
                    <a:pt x="201" y="343"/>
                    <a:pt x="204" y="343"/>
                  </a:cubicBezTo>
                  <a:cubicBezTo>
                    <a:pt x="207" y="343"/>
                    <a:pt x="211" y="344"/>
                    <a:pt x="214" y="344"/>
                  </a:cubicBezTo>
                  <a:cubicBezTo>
                    <a:pt x="215" y="344"/>
                    <a:pt x="215" y="344"/>
                    <a:pt x="215" y="344"/>
                  </a:cubicBezTo>
                  <a:cubicBezTo>
                    <a:pt x="217" y="343"/>
                    <a:pt x="218" y="343"/>
                    <a:pt x="220" y="343"/>
                  </a:cubicBezTo>
                  <a:cubicBezTo>
                    <a:pt x="221" y="343"/>
                    <a:pt x="222" y="343"/>
                    <a:pt x="222" y="342"/>
                  </a:cubicBezTo>
                  <a:cubicBezTo>
                    <a:pt x="224" y="341"/>
                    <a:pt x="226" y="340"/>
                    <a:pt x="227" y="339"/>
                  </a:cubicBezTo>
                  <a:cubicBezTo>
                    <a:pt x="228" y="338"/>
                    <a:pt x="228" y="338"/>
                    <a:pt x="228" y="338"/>
                  </a:cubicBezTo>
                  <a:cubicBezTo>
                    <a:pt x="229" y="337"/>
                    <a:pt x="230" y="337"/>
                    <a:pt x="230" y="336"/>
                  </a:cubicBezTo>
                  <a:cubicBezTo>
                    <a:pt x="232" y="334"/>
                    <a:pt x="233" y="333"/>
                    <a:pt x="235" y="331"/>
                  </a:cubicBezTo>
                  <a:cubicBezTo>
                    <a:pt x="236" y="329"/>
                    <a:pt x="237" y="327"/>
                    <a:pt x="239" y="326"/>
                  </a:cubicBezTo>
                  <a:cubicBezTo>
                    <a:pt x="240" y="324"/>
                    <a:pt x="242" y="322"/>
                    <a:pt x="243" y="320"/>
                  </a:cubicBezTo>
                  <a:cubicBezTo>
                    <a:pt x="244" y="319"/>
                    <a:pt x="245" y="318"/>
                    <a:pt x="246" y="316"/>
                  </a:cubicBezTo>
                  <a:cubicBezTo>
                    <a:pt x="247" y="315"/>
                    <a:pt x="247" y="314"/>
                    <a:pt x="248" y="313"/>
                  </a:cubicBezTo>
                  <a:cubicBezTo>
                    <a:pt x="249" y="312"/>
                    <a:pt x="250" y="312"/>
                    <a:pt x="250" y="311"/>
                  </a:cubicBezTo>
                  <a:cubicBezTo>
                    <a:pt x="252" y="309"/>
                    <a:pt x="253" y="307"/>
                    <a:pt x="255" y="305"/>
                  </a:cubicBezTo>
                  <a:cubicBezTo>
                    <a:pt x="256" y="303"/>
                    <a:pt x="257" y="301"/>
                    <a:pt x="258" y="299"/>
                  </a:cubicBezTo>
                  <a:cubicBezTo>
                    <a:pt x="259" y="297"/>
                    <a:pt x="260" y="296"/>
                    <a:pt x="261" y="295"/>
                  </a:cubicBezTo>
                  <a:cubicBezTo>
                    <a:pt x="262" y="293"/>
                    <a:pt x="264" y="291"/>
                    <a:pt x="265" y="289"/>
                  </a:cubicBezTo>
                  <a:cubicBezTo>
                    <a:pt x="266" y="287"/>
                    <a:pt x="267" y="285"/>
                    <a:pt x="268" y="284"/>
                  </a:cubicBezTo>
                  <a:cubicBezTo>
                    <a:pt x="269" y="282"/>
                    <a:pt x="270" y="280"/>
                    <a:pt x="271" y="278"/>
                  </a:cubicBezTo>
                  <a:cubicBezTo>
                    <a:pt x="271" y="277"/>
                    <a:pt x="272" y="275"/>
                    <a:pt x="272" y="274"/>
                  </a:cubicBezTo>
                  <a:cubicBezTo>
                    <a:pt x="273" y="272"/>
                    <a:pt x="274" y="269"/>
                    <a:pt x="275" y="267"/>
                  </a:cubicBezTo>
                  <a:cubicBezTo>
                    <a:pt x="277" y="265"/>
                    <a:pt x="278" y="263"/>
                    <a:pt x="279" y="260"/>
                  </a:cubicBezTo>
                  <a:cubicBezTo>
                    <a:pt x="280" y="260"/>
                    <a:pt x="280" y="259"/>
                    <a:pt x="280" y="259"/>
                  </a:cubicBezTo>
                  <a:cubicBezTo>
                    <a:pt x="280" y="257"/>
                    <a:pt x="280" y="255"/>
                    <a:pt x="280" y="253"/>
                  </a:cubicBezTo>
                  <a:cubicBezTo>
                    <a:pt x="280" y="253"/>
                    <a:pt x="281" y="252"/>
                    <a:pt x="281" y="252"/>
                  </a:cubicBezTo>
                  <a:cubicBezTo>
                    <a:pt x="283" y="252"/>
                    <a:pt x="283" y="250"/>
                    <a:pt x="284" y="248"/>
                  </a:cubicBezTo>
                  <a:cubicBezTo>
                    <a:pt x="284" y="246"/>
                    <a:pt x="285" y="245"/>
                    <a:pt x="285" y="243"/>
                  </a:cubicBezTo>
                  <a:cubicBezTo>
                    <a:pt x="286" y="242"/>
                    <a:pt x="286" y="241"/>
                    <a:pt x="286" y="240"/>
                  </a:cubicBezTo>
                  <a:cubicBezTo>
                    <a:pt x="286" y="239"/>
                    <a:pt x="286" y="237"/>
                    <a:pt x="286" y="236"/>
                  </a:cubicBezTo>
                  <a:cubicBezTo>
                    <a:pt x="286" y="234"/>
                    <a:pt x="288" y="233"/>
                    <a:pt x="289" y="233"/>
                  </a:cubicBezTo>
                  <a:cubicBezTo>
                    <a:pt x="290" y="233"/>
                    <a:pt x="290" y="233"/>
                    <a:pt x="291" y="233"/>
                  </a:cubicBezTo>
                  <a:cubicBezTo>
                    <a:pt x="292" y="235"/>
                    <a:pt x="292" y="235"/>
                    <a:pt x="295" y="235"/>
                  </a:cubicBezTo>
                  <a:cubicBezTo>
                    <a:pt x="298" y="236"/>
                    <a:pt x="300" y="236"/>
                    <a:pt x="303" y="236"/>
                  </a:cubicBezTo>
                  <a:cubicBezTo>
                    <a:pt x="305" y="235"/>
                    <a:pt x="307" y="234"/>
                    <a:pt x="310" y="233"/>
                  </a:cubicBezTo>
                  <a:cubicBezTo>
                    <a:pt x="311" y="232"/>
                    <a:pt x="312" y="231"/>
                    <a:pt x="313" y="230"/>
                  </a:cubicBezTo>
                  <a:cubicBezTo>
                    <a:pt x="314" y="230"/>
                    <a:pt x="315" y="229"/>
                    <a:pt x="316" y="229"/>
                  </a:cubicBezTo>
                  <a:cubicBezTo>
                    <a:pt x="317" y="227"/>
                    <a:pt x="318" y="225"/>
                    <a:pt x="319" y="222"/>
                  </a:cubicBezTo>
                  <a:cubicBezTo>
                    <a:pt x="321" y="219"/>
                    <a:pt x="322" y="216"/>
                    <a:pt x="323" y="213"/>
                  </a:cubicBezTo>
                  <a:cubicBezTo>
                    <a:pt x="324" y="211"/>
                    <a:pt x="324" y="208"/>
                    <a:pt x="324" y="206"/>
                  </a:cubicBezTo>
                  <a:cubicBezTo>
                    <a:pt x="325" y="203"/>
                    <a:pt x="325" y="201"/>
                    <a:pt x="325" y="199"/>
                  </a:cubicBezTo>
                  <a:cubicBezTo>
                    <a:pt x="326" y="196"/>
                    <a:pt x="326" y="193"/>
                    <a:pt x="327" y="191"/>
                  </a:cubicBezTo>
                  <a:cubicBezTo>
                    <a:pt x="327" y="189"/>
                    <a:pt x="327" y="188"/>
                    <a:pt x="327" y="187"/>
                  </a:cubicBezTo>
                  <a:cubicBezTo>
                    <a:pt x="327" y="186"/>
                    <a:pt x="327" y="185"/>
                    <a:pt x="327" y="185"/>
                  </a:cubicBezTo>
                  <a:cubicBezTo>
                    <a:pt x="328" y="182"/>
                    <a:pt x="328" y="180"/>
                    <a:pt x="328" y="177"/>
                  </a:cubicBezTo>
                  <a:cubicBezTo>
                    <a:pt x="328" y="176"/>
                    <a:pt x="328" y="174"/>
                    <a:pt x="328" y="172"/>
                  </a:cubicBezTo>
                  <a:cubicBezTo>
                    <a:pt x="327" y="170"/>
                    <a:pt x="328" y="167"/>
                    <a:pt x="327" y="164"/>
                  </a:cubicBezTo>
                  <a:cubicBezTo>
                    <a:pt x="327" y="164"/>
                    <a:pt x="327" y="163"/>
                    <a:pt x="327" y="163"/>
                  </a:cubicBezTo>
                  <a:cubicBezTo>
                    <a:pt x="327" y="161"/>
                    <a:pt x="328" y="158"/>
                    <a:pt x="327" y="156"/>
                  </a:cubicBezTo>
                  <a:cubicBezTo>
                    <a:pt x="327" y="153"/>
                    <a:pt x="325" y="150"/>
                    <a:pt x="324" y="147"/>
                  </a:cubicBezTo>
                  <a:cubicBezTo>
                    <a:pt x="323" y="145"/>
                    <a:pt x="322" y="143"/>
                    <a:pt x="320" y="142"/>
                  </a:cubicBezTo>
                  <a:cubicBezTo>
                    <a:pt x="318" y="141"/>
                    <a:pt x="316" y="140"/>
                    <a:pt x="314" y="141"/>
                  </a:cubicBezTo>
                  <a:cubicBezTo>
                    <a:pt x="311" y="142"/>
                    <a:pt x="308" y="144"/>
                    <a:pt x="306" y="145"/>
                  </a:cubicBezTo>
                  <a:cubicBezTo>
                    <a:pt x="303" y="147"/>
                    <a:pt x="301" y="149"/>
                    <a:pt x="299" y="151"/>
                  </a:cubicBezTo>
                  <a:cubicBezTo>
                    <a:pt x="298" y="152"/>
                    <a:pt x="296" y="154"/>
                    <a:pt x="295" y="156"/>
                  </a:cubicBezTo>
                  <a:cubicBezTo>
                    <a:pt x="294" y="157"/>
                    <a:pt x="293" y="157"/>
                    <a:pt x="292" y="157"/>
                  </a:cubicBezTo>
                  <a:cubicBezTo>
                    <a:pt x="291" y="158"/>
                    <a:pt x="290" y="157"/>
                    <a:pt x="289" y="156"/>
                  </a:cubicBezTo>
                  <a:cubicBezTo>
                    <a:pt x="288" y="154"/>
                    <a:pt x="287" y="152"/>
                    <a:pt x="287" y="149"/>
                  </a:cubicBezTo>
                  <a:cubicBezTo>
                    <a:pt x="288" y="149"/>
                    <a:pt x="288" y="147"/>
                    <a:pt x="286" y="147"/>
                  </a:cubicBezTo>
                  <a:cubicBezTo>
                    <a:pt x="285" y="147"/>
                    <a:pt x="284" y="146"/>
                    <a:pt x="283" y="146"/>
                  </a:cubicBezTo>
                  <a:cubicBezTo>
                    <a:pt x="282" y="147"/>
                    <a:pt x="282" y="147"/>
                    <a:pt x="281" y="147"/>
                  </a:cubicBezTo>
                  <a:cubicBezTo>
                    <a:pt x="279" y="147"/>
                    <a:pt x="278" y="145"/>
                    <a:pt x="276" y="144"/>
                  </a:cubicBezTo>
                  <a:cubicBezTo>
                    <a:pt x="275" y="144"/>
                    <a:pt x="275" y="143"/>
                    <a:pt x="274" y="143"/>
                  </a:cubicBezTo>
                  <a:cubicBezTo>
                    <a:pt x="273" y="142"/>
                    <a:pt x="271" y="141"/>
                    <a:pt x="270" y="141"/>
                  </a:cubicBezTo>
                  <a:cubicBezTo>
                    <a:pt x="268" y="140"/>
                    <a:pt x="266" y="139"/>
                    <a:pt x="264" y="139"/>
                  </a:cubicBezTo>
                  <a:cubicBezTo>
                    <a:pt x="261" y="138"/>
                    <a:pt x="257" y="137"/>
                    <a:pt x="253" y="136"/>
                  </a:cubicBezTo>
                  <a:cubicBezTo>
                    <a:pt x="248" y="135"/>
                    <a:pt x="243" y="134"/>
                    <a:pt x="238" y="133"/>
                  </a:cubicBezTo>
                  <a:cubicBezTo>
                    <a:pt x="237" y="133"/>
                    <a:pt x="236" y="132"/>
                    <a:pt x="235" y="132"/>
                  </a:cubicBezTo>
                  <a:cubicBezTo>
                    <a:pt x="233" y="132"/>
                    <a:pt x="231" y="131"/>
                    <a:pt x="229" y="131"/>
                  </a:cubicBezTo>
                  <a:cubicBezTo>
                    <a:pt x="228" y="131"/>
                    <a:pt x="227" y="131"/>
                    <a:pt x="226" y="131"/>
                  </a:cubicBezTo>
                  <a:cubicBezTo>
                    <a:pt x="225" y="131"/>
                    <a:pt x="225" y="131"/>
                    <a:pt x="225" y="131"/>
                  </a:cubicBezTo>
                  <a:cubicBezTo>
                    <a:pt x="226" y="132"/>
                    <a:pt x="227" y="132"/>
                    <a:pt x="227" y="132"/>
                  </a:cubicBezTo>
                  <a:cubicBezTo>
                    <a:pt x="228" y="133"/>
                    <a:pt x="229" y="133"/>
                    <a:pt x="230" y="133"/>
                  </a:cubicBezTo>
                  <a:cubicBezTo>
                    <a:pt x="232" y="134"/>
                    <a:pt x="234" y="134"/>
                    <a:pt x="235" y="134"/>
                  </a:cubicBezTo>
                  <a:cubicBezTo>
                    <a:pt x="237" y="135"/>
                    <a:pt x="239" y="135"/>
                    <a:pt x="241" y="136"/>
                  </a:cubicBezTo>
                  <a:cubicBezTo>
                    <a:pt x="242" y="136"/>
                    <a:pt x="242" y="137"/>
                    <a:pt x="242" y="137"/>
                  </a:cubicBezTo>
                  <a:cubicBezTo>
                    <a:pt x="244" y="137"/>
                    <a:pt x="246" y="138"/>
                    <a:pt x="248" y="139"/>
                  </a:cubicBezTo>
                  <a:cubicBezTo>
                    <a:pt x="249" y="139"/>
                    <a:pt x="250" y="139"/>
                    <a:pt x="251" y="140"/>
                  </a:cubicBezTo>
                  <a:cubicBezTo>
                    <a:pt x="252" y="142"/>
                    <a:pt x="255" y="142"/>
                    <a:pt x="257" y="143"/>
                  </a:cubicBezTo>
                  <a:cubicBezTo>
                    <a:pt x="258" y="144"/>
                    <a:pt x="259" y="144"/>
                    <a:pt x="261" y="145"/>
                  </a:cubicBezTo>
                  <a:cubicBezTo>
                    <a:pt x="262" y="146"/>
                    <a:pt x="263" y="147"/>
                    <a:pt x="264" y="149"/>
                  </a:cubicBezTo>
                  <a:cubicBezTo>
                    <a:pt x="265" y="150"/>
                    <a:pt x="266" y="153"/>
                    <a:pt x="265" y="154"/>
                  </a:cubicBezTo>
                  <a:cubicBezTo>
                    <a:pt x="264" y="155"/>
                    <a:pt x="263" y="155"/>
                    <a:pt x="262" y="156"/>
                  </a:cubicBezTo>
                  <a:cubicBezTo>
                    <a:pt x="261" y="156"/>
                    <a:pt x="260" y="157"/>
                    <a:pt x="259" y="155"/>
                  </a:cubicBezTo>
                  <a:cubicBezTo>
                    <a:pt x="258" y="154"/>
                    <a:pt x="257" y="153"/>
                    <a:pt x="255" y="153"/>
                  </a:cubicBezTo>
                  <a:cubicBezTo>
                    <a:pt x="253" y="153"/>
                    <a:pt x="251" y="153"/>
                    <a:pt x="249" y="152"/>
                  </a:cubicBezTo>
                  <a:cubicBezTo>
                    <a:pt x="246" y="151"/>
                    <a:pt x="243" y="150"/>
                    <a:pt x="240" y="150"/>
                  </a:cubicBezTo>
                  <a:cubicBezTo>
                    <a:pt x="238" y="149"/>
                    <a:pt x="235" y="148"/>
                    <a:pt x="232" y="148"/>
                  </a:cubicBezTo>
                  <a:cubicBezTo>
                    <a:pt x="230" y="147"/>
                    <a:pt x="228" y="147"/>
                    <a:pt x="226" y="147"/>
                  </a:cubicBezTo>
                  <a:cubicBezTo>
                    <a:pt x="224" y="146"/>
                    <a:pt x="222" y="146"/>
                    <a:pt x="220" y="146"/>
                  </a:cubicBezTo>
                  <a:cubicBezTo>
                    <a:pt x="219" y="146"/>
                    <a:pt x="218" y="146"/>
                    <a:pt x="217" y="147"/>
                  </a:cubicBezTo>
                  <a:cubicBezTo>
                    <a:pt x="216" y="148"/>
                    <a:pt x="215" y="148"/>
                    <a:pt x="214" y="148"/>
                  </a:cubicBezTo>
                  <a:cubicBezTo>
                    <a:pt x="213" y="147"/>
                    <a:pt x="211" y="147"/>
                    <a:pt x="211" y="145"/>
                  </a:cubicBezTo>
                  <a:cubicBezTo>
                    <a:pt x="212" y="144"/>
                    <a:pt x="211" y="143"/>
                    <a:pt x="212" y="143"/>
                  </a:cubicBezTo>
                  <a:cubicBezTo>
                    <a:pt x="212" y="141"/>
                    <a:pt x="212" y="140"/>
                    <a:pt x="213" y="139"/>
                  </a:cubicBezTo>
                  <a:cubicBezTo>
                    <a:pt x="214" y="138"/>
                    <a:pt x="214" y="138"/>
                    <a:pt x="214" y="138"/>
                  </a:cubicBezTo>
                  <a:cubicBezTo>
                    <a:pt x="215" y="135"/>
                    <a:pt x="215" y="133"/>
                    <a:pt x="218" y="131"/>
                  </a:cubicBezTo>
                  <a:close/>
                  <a:moveTo>
                    <a:pt x="140" y="280"/>
                  </a:moveTo>
                  <a:cubicBezTo>
                    <a:pt x="139" y="282"/>
                    <a:pt x="139" y="283"/>
                    <a:pt x="139" y="284"/>
                  </a:cubicBezTo>
                  <a:cubicBezTo>
                    <a:pt x="139" y="286"/>
                    <a:pt x="139" y="288"/>
                    <a:pt x="139" y="290"/>
                  </a:cubicBezTo>
                  <a:cubicBezTo>
                    <a:pt x="139" y="292"/>
                    <a:pt x="139" y="293"/>
                    <a:pt x="139" y="295"/>
                  </a:cubicBezTo>
                  <a:cubicBezTo>
                    <a:pt x="140" y="298"/>
                    <a:pt x="140" y="301"/>
                    <a:pt x="140" y="303"/>
                  </a:cubicBezTo>
                  <a:cubicBezTo>
                    <a:pt x="140" y="307"/>
                    <a:pt x="139" y="311"/>
                    <a:pt x="140" y="315"/>
                  </a:cubicBezTo>
                  <a:cubicBezTo>
                    <a:pt x="140" y="320"/>
                    <a:pt x="141" y="324"/>
                    <a:pt x="140" y="329"/>
                  </a:cubicBezTo>
                  <a:cubicBezTo>
                    <a:pt x="140" y="335"/>
                    <a:pt x="140" y="341"/>
                    <a:pt x="140" y="346"/>
                  </a:cubicBezTo>
                  <a:cubicBezTo>
                    <a:pt x="140" y="348"/>
                    <a:pt x="140" y="349"/>
                    <a:pt x="140" y="351"/>
                  </a:cubicBezTo>
                  <a:cubicBezTo>
                    <a:pt x="141" y="354"/>
                    <a:pt x="142" y="356"/>
                    <a:pt x="143" y="359"/>
                  </a:cubicBezTo>
                  <a:cubicBezTo>
                    <a:pt x="144" y="361"/>
                    <a:pt x="146" y="363"/>
                    <a:pt x="147" y="365"/>
                  </a:cubicBezTo>
                  <a:cubicBezTo>
                    <a:pt x="148" y="366"/>
                    <a:pt x="149" y="367"/>
                    <a:pt x="149" y="368"/>
                  </a:cubicBezTo>
                  <a:cubicBezTo>
                    <a:pt x="150" y="369"/>
                    <a:pt x="151" y="371"/>
                    <a:pt x="152" y="372"/>
                  </a:cubicBezTo>
                  <a:cubicBezTo>
                    <a:pt x="152" y="373"/>
                    <a:pt x="153" y="373"/>
                    <a:pt x="154" y="374"/>
                  </a:cubicBezTo>
                  <a:cubicBezTo>
                    <a:pt x="155" y="376"/>
                    <a:pt x="157" y="377"/>
                    <a:pt x="158" y="379"/>
                  </a:cubicBezTo>
                  <a:cubicBezTo>
                    <a:pt x="160" y="382"/>
                    <a:pt x="162" y="384"/>
                    <a:pt x="163" y="386"/>
                  </a:cubicBezTo>
                  <a:cubicBezTo>
                    <a:pt x="165" y="387"/>
                    <a:pt x="166" y="388"/>
                    <a:pt x="168" y="389"/>
                  </a:cubicBezTo>
                  <a:cubicBezTo>
                    <a:pt x="169" y="390"/>
                    <a:pt x="170" y="390"/>
                    <a:pt x="171" y="391"/>
                  </a:cubicBezTo>
                  <a:cubicBezTo>
                    <a:pt x="173" y="392"/>
                    <a:pt x="174" y="394"/>
                    <a:pt x="176" y="395"/>
                  </a:cubicBezTo>
                  <a:cubicBezTo>
                    <a:pt x="179" y="396"/>
                    <a:pt x="181" y="398"/>
                    <a:pt x="184" y="398"/>
                  </a:cubicBezTo>
                  <a:cubicBezTo>
                    <a:pt x="185" y="399"/>
                    <a:pt x="186" y="400"/>
                    <a:pt x="187" y="400"/>
                  </a:cubicBezTo>
                  <a:cubicBezTo>
                    <a:pt x="188" y="401"/>
                    <a:pt x="189" y="401"/>
                    <a:pt x="190" y="402"/>
                  </a:cubicBezTo>
                  <a:cubicBezTo>
                    <a:pt x="194" y="403"/>
                    <a:pt x="197" y="404"/>
                    <a:pt x="200" y="404"/>
                  </a:cubicBezTo>
                  <a:cubicBezTo>
                    <a:pt x="202" y="405"/>
                    <a:pt x="205" y="405"/>
                    <a:pt x="208" y="405"/>
                  </a:cubicBezTo>
                  <a:cubicBezTo>
                    <a:pt x="208" y="406"/>
                    <a:pt x="209" y="406"/>
                    <a:pt x="210" y="406"/>
                  </a:cubicBezTo>
                  <a:cubicBezTo>
                    <a:pt x="211" y="406"/>
                    <a:pt x="212" y="405"/>
                    <a:pt x="212" y="405"/>
                  </a:cubicBezTo>
                  <a:cubicBezTo>
                    <a:pt x="213" y="405"/>
                    <a:pt x="214" y="406"/>
                    <a:pt x="215" y="406"/>
                  </a:cubicBezTo>
                  <a:cubicBezTo>
                    <a:pt x="216" y="406"/>
                    <a:pt x="218" y="405"/>
                    <a:pt x="220" y="405"/>
                  </a:cubicBezTo>
                  <a:cubicBezTo>
                    <a:pt x="223" y="405"/>
                    <a:pt x="227" y="405"/>
                    <a:pt x="231" y="403"/>
                  </a:cubicBezTo>
                  <a:cubicBezTo>
                    <a:pt x="234" y="402"/>
                    <a:pt x="238" y="400"/>
                    <a:pt x="241" y="399"/>
                  </a:cubicBezTo>
                  <a:cubicBezTo>
                    <a:pt x="243" y="398"/>
                    <a:pt x="244" y="397"/>
                    <a:pt x="246" y="396"/>
                  </a:cubicBezTo>
                  <a:cubicBezTo>
                    <a:pt x="248" y="395"/>
                    <a:pt x="249" y="394"/>
                    <a:pt x="251" y="393"/>
                  </a:cubicBezTo>
                  <a:cubicBezTo>
                    <a:pt x="252" y="391"/>
                    <a:pt x="254" y="389"/>
                    <a:pt x="256" y="387"/>
                  </a:cubicBezTo>
                  <a:cubicBezTo>
                    <a:pt x="258" y="385"/>
                    <a:pt x="259" y="383"/>
                    <a:pt x="260" y="381"/>
                  </a:cubicBezTo>
                  <a:cubicBezTo>
                    <a:pt x="262" y="379"/>
                    <a:pt x="263" y="376"/>
                    <a:pt x="264" y="374"/>
                  </a:cubicBezTo>
                  <a:cubicBezTo>
                    <a:pt x="264" y="374"/>
                    <a:pt x="264" y="374"/>
                    <a:pt x="264" y="374"/>
                  </a:cubicBezTo>
                  <a:cubicBezTo>
                    <a:pt x="265" y="373"/>
                    <a:pt x="267" y="371"/>
                    <a:pt x="268" y="370"/>
                  </a:cubicBezTo>
                  <a:cubicBezTo>
                    <a:pt x="268" y="369"/>
                    <a:pt x="269" y="367"/>
                    <a:pt x="269" y="365"/>
                  </a:cubicBezTo>
                  <a:cubicBezTo>
                    <a:pt x="270" y="365"/>
                    <a:pt x="270" y="364"/>
                    <a:pt x="270" y="363"/>
                  </a:cubicBezTo>
                  <a:cubicBezTo>
                    <a:pt x="271" y="363"/>
                    <a:pt x="272" y="362"/>
                    <a:pt x="272" y="361"/>
                  </a:cubicBezTo>
                  <a:cubicBezTo>
                    <a:pt x="272" y="360"/>
                    <a:pt x="273" y="359"/>
                    <a:pt x="273" y="358"/>
                  </a:cubicBezTo>
                  <a:cubicBezTo>
                    <a:pt x="274" y="356"/>
                    <a:pt x="275" y="355"/>
                    <a:pt x="276" y="353"/>
                  </a:cubicBezTo>
                  <a:cubicBezTo>
                    <a:pt x="278" y="350"/>
                    <a:pt x="279" y="346"/>
                    <a:pt x="280" y="343"/>
                  </a:cubicBezTo>
                  <a:cubicBezTo>
                    <a:pt x="281" y="342"/>
                    <a:pt x="281" y="340"/>
                    <a:pt x="281" y="339"/>
                  </a:cubicBezTo>
                  <a:cubicBezTo>
                    <a:pt x="281" y="337"/>
                    <a:pt x="280" y="335"/>
                    <a:pt x="280" y="332"/>
                  </a:cubicBezTo>
                  <a:cubicBezTo>
                    <a:pt x="280" y="330"/>
                    <a:pt x="280" y="328"/>
                    <a:pt x="280" y="325"/>
                  </a:cubicBezTo>
                  <a:cubicBezTo>
                    <a:pt x="280" y="322"/>
                    <a:pt x="279" y="319"/>
                    <a:pt x="279" y="316"/>
                  </a:cubicBezTo>
                  <a:cubicBezTo>
                    <a:pt x="279" y="313"/>
                    <a:pt x="279" y="311"/>
                    <a:pt x="279" y="308"/>
                  </a:cubicBezTo>
                  <a:cubicBezTo>
                    <a:pt x="279" y="305"/>
                    <a:pt x="279" y="302"/>
                    <a:pt x="279" y="299"/>
                  </a:cubicBezTo>
                  <a:cubicBezTo>
                    <a:pt x="279" y="299"/>
                    <a:pt x="280" y="298"/>
                    <a:pt x="280" y="298"/>
                  </a:cubicBezTo>
                  <a:cubicBezTo>
                    <a:pt x="279" y="297"/>
                    <a:pt x="279" y="296"/>
                    <a:pt x="279" y="295"/>
                  </a:cubicBezTo>
                  <a:cubicBezTo>
                    <a:pt x="279" y="293"/>
                    <a:pt x="278" y="290"/>
                    <a:pt x="278" y="288"/>
                  </a:cubicBezTo>
                  <a:cubicBezTo>
                    <a:pt x="278" y="287"/>
                    <a:pt x="278" y="286"/>
                    <a:pt x="278" y="284"/>
                  </a:cubicBezTo>
                  <a:cubicBezTo>
                    <a:pt x="279" y="282"/>
                    <a:pt x="279" y="279"/>
                    <a:pt x="279" y="277"/>
                  </a:cubicBezTo>
                  <a:cubicBezTo>
                    <a:pt x="279" y="276"/>
                    <a:pt x="279" y="275"/>
                    <a:pt x="279" y="274"/>
                  </a:cubicBezTo>
                  <a:cubicBezTo>
                    <a:pt x="279" y="274"/>
                    <a:pt x="279" y="274"/>
                    <a:pt x="278" y="274"/>
                  </a:cubicBezTo>
                  <a:cubicBezTo>
                    <a:pt x="278" y="276"/>
                    <a:pt x="277" y="278"/>
                    <a:pt x="276" y="280"/>
                  </a:cubicBezTo>
                  <a:cubicBezTo>
                    <a:pt x="276" y="280"/>
                    <a:pt x="276" y="281"/>
                    <a:pt x="275" y="281"/>
                  </a:cubicBezTo>
                  <a:cubicBezTo>
                    <a:pt x="275" y="283"/>
                    <a:pt x="274" y="285"/>
                    <a:pt x="273" y="287"/>
                  </a:cubicBezTo>
                  <a:cubicBezTo>
                    <a:pt x="273" y="287"/>
                    <a:pt x="273" y="288"/>
                    <a:pt x="273" y="288"/>
                  </a:cubicBezTo>
                  <a:cubicBezTo>
                    <a:pt x="272" y="289"/>
                    <a:pt x="271" y="291"/>
                    <a:pt x="270" y="292"/>
                  </a:cubicBezTo>
                  <a:cubicBezTo>
                    <a:pt x="268" y="294"/>
                    <a:pt x="267" y="297"/>
                    <a:pt x="266" y="299"/>
                  </a:cubicBezTo>
                  <a:cubicBezTo>
                    <a:pt x="264" y="300"/>
                    <a:pt x="263" y="302"/>
                    <a:pt x="262" y="304"/>
                  </a:cubicBezTo>
                  <a:cubicBezTo>
                    <a:pt x="261" y="305"/>
                    <a:pt x="261" y="306"/>
                    <a:pt x="260" y="307"/>
                  </a:cubicBezTo>
                  <a:cubicBezTo>
                    <a:pt x="259" y="308"/>
                    <a:pt x="257" y="310"/>
                    <a:pt x="256" y="312"/>
                  </a:cubicBezTo>
                  <a:cubicBezTo>
                    <a:pt x="256" y="312"/>
                    <a:pt x="256" y="313"/>
                    <a:pt x="255" y="313"/>
                  </a:cubicBezTo>
                  <a:cubicBezTo>
                    <a:pt x="254" y="315"/>
                    <a:pt x="254" y="316"/>
                    <a:pt x="253" y="318"/>
                  </a:cubicBezTo>
                  <a:cubicBezTo>
                    <a:pt x="252" y="319"/>
                    <a:pt x="250" y="320"/>
                    <a:pt x="249" y="321"/>
                  </a:cubicBezTo>
                  <a:cubicBezTo>
                    <a:pt x="247" y="325"/>
                    <a:pt x="245" y="328"/>
                    <a:pt x="242" y="331"/>
                  </a:cubicBezTo>
                  <a:cubicBezTo>
                    <a:pt x="241" y="333"/>
                    <a:pt x="239" y="336"/>
                    <a:pt x="237" y="338"/>
                  </a:cubicBezTo>
                  <a:cubicBezTo>
                    <a:pt x="236" y="339"/>
                    <a:pt x="235" y="340"/>
                    <a:pt x="234" y="341"/>
                  </a:cubicBezTo>
                  <a:cubicBezTo>
                    <a:pt x="233" y="342"/>
                    <a:pt x="232" y="343"/>
                    <a:pt x="230" y="344"/>
                  </a:cubicBezTo>
                  <a:cubicBezTo>
                    <a:pt x="229" y="345"/>
                    <a:pt x="227" y="347"/>
                    <a:pt x="225" y="348"/>
                  </a:cubicBezTo>
                  <a:cubicBezTo>
                    <a:pt x="223" y="349"/>
                    <a:pt x="220" y="350"/>
                    <a:pt x="217" y="351"/>
                  </a:cubicBezTo>
                  <a:cubicBezTo>
                    <a:pt x="217" y="351"/>
                    <a:pt x="216" y="352"/>
                    <a:pt x="216" y="351"/>
                  </a:cubicBezTo>
                  <a:cubicBezTo>
                    <a:pt x="215" y="351"/>
                    <a:pt x="215" y="351"/>
                    <a:pt x="214" y="351"/>
                  </a:cubicBezTo>
                  <a:cubicBezTo>
                    <a:pt x="213" y="351"/>
                    <a:pt x="212" y="351"/>
                    <a:pt x="211" y="351"/>
                  </a:cubicBezTo>
                  <a:cubicBezTo>
                    <a:pt x="209" y="350"/>
                    <a:pt x="207" y="350"/>
                    <a:pt x="205" y="350"/>
                  </a:cubicBezTo>
                  <a:cubicBezTo>
                    <a:pt x="203" y="349"/>
                    <a:pt x="201" y="349"/>
                    <a:pt x="199" y="349"/>
                  </a:cubicBezTo>
                  <a:cubicBezTo>
                    <a:pt x="197" y="349"/>
                    <a:pt x="196" y="349"/>
                    <a:pt x="194" y="349"/>
                  </a:cubicBezTo>
                  <a:cubicBezTo>
                    <a:pt x="193" y="349"/>
                    <a:pt x="193" y="349"/>
                    <a:pt x="193" y="348"/>
                  </a:cubicBezTo>
                  <a:cubicBezTo>
                    <a:pt x="192" y="348"/>
                    <a:pt x="191" y="348"/>
                    <a:pt x="190" y="348"/>
                  </a:cubicBezTo>
                  <a:cubicBezTo>
                    <a:pt x="189" y="348"/>
                    <a:pt x="189" y="348"/>
                    <a:pt x="189" y="348"/>
                  </a:cubicBezTo>
                  <a:cubicBezTo>
                    <a:pt x="188" y="347"/>
                    <a:pt x="187" y="347"/>
                    <a:pt x="186" y="346"/>
                  </a:cubicBezTo>
                  <a:cubicBezTo>
                    <a:pt x="186" y="346"/>
                    <a:pt x="186" y="346"/>
                    <a:pt x="185" y="346"/>
                  </a:cubicBezTo>
                  <a:cubicBezTo>
                    <a:pt x="185" y="345"/>
                    <a:pt x="184" y="344"/>
                    <a:pt x="184" y="343"/>
                  </a:cubicBezTo>
                  <a:cubicBezTo>
                    <a:pt x="183" y="342"/>
                    <a:pt x="182" y="341"/>
                    <a:pt x="182" y="340"/>
                  </a:cubicBezTo>
                  <a:cubicBezTo>
                    <a:pt x="180" y="338"/>
                    <a:pt x="180" y="336"/>
                    <a:pt x="178" y="335"/>
                  </a:cubicBezTo>
                  <a:cubicBezTo>
                    <a:pt x="177" y="333"/>
                    <a:pt x="175" y="331"/>
                    <a:pt x="174" y="328"/>
                  </a:cubicBezTo>
                  <a:cubicBezTo>
                    <a:pt x="174" y="327"/>
                    <a:pt x="173" y="326"/>
                    <a:pt x="173" y="325"/>
                  </a:cubicBezTo>
                  <a:cubicBezTo>
                    <a:pt x="172" y="324"/>
                    <a:pt x="171" y="323"/>
                    <a:pt x="170" y="322"/>
                  </a:cubicBezTo>
                  <a:cubicBezTo>
                    <a:pt x="169" y="322"/>
                    <a:pt x="169" y="321"/>
                    <a:pt x="169" y="321"/>
                  </a:cubicBezTo>
                  <a:cubicBezTo>
                    <a:pt x="168" y="318"/>
                    <a:pt x="167" y="316"/>
                    <a:pt x="165" y="313"/>
                  </a:cubicBezTo>
                  <a:cubicBezTo>
                    <a:pt x="165" y="313"/>
                    <a:pt x="165" y="312"/>
                    <a:pt x="165" y="312"/>
                  </a:cubicBezTo>
                  <a:cubicBezTo>
                    <a:pt x="164" y="311"/>
                    <a:pt x="164" y="310"/>
                    <a:pt x="163" y="310"/>
                  </a:cubicBezTo>
                  <a:cubicBezTo>
                    <a:pt x="163" y="309"/>
                    <a:pt x="162" y="309"/>
                    <a:pt x="162" y="309"/>
                  </a:cubicBezTo>
                  <a:cubicBezTo>
                    <a:pt x="161" y="308"/>
                    <a:pt x="160" y="306"/>
                    <a:pt x="160" y="305"/>
                  </a:cubicBezTo>
                  <a:cubicBezTo>
                    <a:pt x="159" y="305"/>
                    <a:pt x="158" y="304"/>
                    <a:pt x="158" y="304"/>
                  </a:cubicBezTo>
                  <a:cubicBezTo>
                    <a:pt x="157" y="303"/>
                    <a:pt x="157" y="301"/>
                    <a:pt x="156" y="300"/>
                  </a:cubicBezTo>
                  <a:cubicBezTo>
                    <a:pt x="156" y="300"/>
                    <a:pt x="156" y="299"/>
                    <a:pt x="155" y="299"/>
                  </a:cubicBezTo>
                  <a:cubicBezTo>
                    <a:pt x="154" y="298"/>
                    <a:pt x="153" y="296"/>
                    <a:pt x="152" y="295"/>
                  </a:cubicBezTo>
                  <a:cubicBezTo>
                    <a:pt x="150" y="293"/>
                    <a:pt x="149" y="291"/>
                    <a:pt x="147" y="289"/>
                  </a:cubicBezTo>
                  <a:cubicBezTo>
                    <a:pt x="147" y="289"/>
                    <a:pt x="147" y="288"/>
                    <a:pt x="146" y="288"/>
                  </a:cubicBezTo>
                  <a:cubicBezTo>
                    <a:pt x="146" y="287"/>
                    <a:pt x="145" y="286"/>
                    <a:pt x="144" y="285"/>
                  </a:cubicBezTo>
                  <a:cubicBezTo>
                    <a:pt x="142" y="283"/>
                    <a:pt x="141" y="282"/>
                    <a:pt x="140" y="280"/>
                  </a:cubicBezTo>
                  <a:close/>
                  <a:moveTo>
                    <a:pt x="97" y="151"/>
                  </a:moveTo>
                  <a:cubicBezTo>
                    <a:pt x="99" y="152"/>
                    <a:pt x="99" y="154"/>
                    <a:pt x="99" y="155"/>
                  </a:cubicBezTo>
                  <a:cubicBezTo>
                    <a:pt x="100" y="157"/>
                    <a:pt x="101" y="159"/>
                    <a:pt x="103" y="161"/>
                  </a:cubicBezTo>
                  <a:cubicBezTo>
                    <a:pt x="105" y="161"/>
                    <a:pt x="106" y="162"/>
                    <a:pt x="107" y="163"/>
                  </a:cubicBezTo>
                  <a:cubicBezTo>
                    <a:pt x="108" y="164"/>
                    <a:pt x="108" y="164"/>
                    <a:pt x="109" y="164"/>
                  </a:cubicBezTo>
                  <a:cubicBezTo>
                    <a:pt x="109" y="164"/>
                    <a:pt x="110" y="163"/>
                    <a:pt x="110" y="162"/>
                  </a:cubicBezTo>
                  <a:cubicBezTo>
                    <a:pt x="110" y="162"/>
                    <a:pt x="110" y="161"/>
                    <a:pt x="110" y="160"/>
                  </a:cubicBezTo>
                  <a:cubicBezTo>
                    <a:pt x="109" y="159"/>
                    <a:pt x="109" y="157"/>
                    <a:pt x="108" y="155"/>
                  </a:cubicBezTo>
                  <a:cubicBezTo>
                    <a:pt x="108" y="154"/>
                    <a:pt x="108" y="152"/>
                    <a:pt x="108" y="151"/>
                  </a:cubicBezTo>
                  <a:cubicBezTo>
                    <a:pt x="108" y="149"/>
                    <a:pt x="108" y="148"/>
                    <a:pt x="108" y="147"/>
                  </a:cubicBezTo>
                  <a:cubicBezTo>
                    <a:pt x="108" y="144"/>
                    <a:pt x="109" y="141"/>
                    <a:pt x="112" y="139"/>
                  </a:cubicBezTo>
                  <a:cubicBezTo>
                    <a:pt x="112" y="139"/>
                    <a:pt x="113" y="139"/>
                    <a:pt x="113" y="138"/>
                  </a:cubicBezTo>
                  <a:cubicBezTo>
                    <a:pt x="114" y="137"/>
                    <a:pt x="116" y="136"/>
                    <a:pt x="117" y="136"/>
                  </a:cubicBezTo>
                  <a:cubicBezTo>
                    <a:pt x="118" y="136"/>
                    <a:pt x="119" y="137"/>
                    <a:pt x="120" y="136"/>
                  </a:cubicBezTo>
                  <a:cubicBezTo>
                    <a:pt x="122" y="136"/>
                    <a:pt x="124" y="134"/>
                    <a:pt x="126" y="134"/>
                  </a:cubicBezTo>
                  <a:cubicBezTo>
                    <a:pt x="127" y="133"/>
                    <a:pt x="128" y="133"/>
                    <a:pt x="129" y="133"/>
                  </a:cubicBezTo>
                  <a:cubicBezTo>
                    <a:pt x="130" y="133"/>
                    <a:pt x="131" y="132"/>
                    <a:pt x="132" y="132"/>
                  </a:cubicBezTo>
                  <a:cubicBezTo>
                    <a:pt x="134" y="131"/>
                    <a:pt x="136" y="130"/>
                    <a:pt x="138" y="130"/>
                  </a:cubicBezTo>
                  <a:cubicBezTo>
                    <a:pt x="138" y="130"/>
                    <a:pt x="139" y="130"/>
                    <a:pt x="140" y="129"/>
                  </a:cubicBezTo>
                  <a:cubicBezTo>
                    <a:pt x="140" y="129"/>
                    <a:pt x="140" y="130"/>
                    <a:pt x="141" y="129"/>
                  </a:cubicBezTo>
                  <a:cubicBezTo>
                    <a:pt x="143" y="129"/>
                    <a:pt x="145" y="128"/>
                    <a:pt x="148" y="128"/>
                  </a:cubicBezTo>
                  <a:cubicBezTo>
                    <a:pt x="149" y="128"/>
                    <a:pt x="150" y="128"/>
                    <a:pt x="152" y="128"/>
                  </a:cubicBezTo>
                  <a:cubicBezTo>
                    <a:pt x="155" y="127"/>
                    <a:pt x="158" y="127"/>
                    <a:pt x="162" y="126"/>
                  </a:cubicBezTo>
                  <a:cubicBezTo>
                    <a:pt x="162" y="126"/>
                    <a:pt x="163" y="126"/>
                    <a:pt x="163" y="126"/>
                  </a:cubicBezTo>
                  <a:cubicBezTo>
                    <a:pt x="165" y="126"/>
                    <a:pt x="167" y="127"/>
                    <a:pt x="169" y="126"/>
                  </a:cubicBezTo>
                  <a:cubicBezTo>
                    <a:pt x="172" y="126"/>
                    <a:pt x="175" y="126"/>
                    <a:pt x="178" y="126"/>
                  </a:cubicBezTo>
                  <a:cubicBezTo>
                    <a:pt x="181" y="126"/>
                    <a:pt x="183" y="125"/>
                    <a:pt x="186" y="125"/>
                  </a:cubicBezTo>
                  <a:cubicBezTo>
                    <a:pt x="188" y="125"/>
                    <a:pt x="190" y="125"/>
                    <a:pt x="192" y="125"/>
                  </a:cubicBezTo>
                  <a:cubicBezTo>
                    <a:pt x="193" y="125"/>
                    <a:pt x="194" y="125"/>
                    <a:pt x="196" y="125"/>
                  </a:cubicBezTo>
                  <a:cubicBezTo>
                    <a:pt x="198" y="125"/>
                    <a:pt x="200" y="125"/>
                    <a:pt x="202" y="125"/>
                  </a:cubicBezTo>
                  <a:cubicBezTo>
                    <a:pt x="203" y="125"/>
                    <a:pt x="204" y="125"/>
                    <a:pt x="205" y="125"/>
                  </a:cubicBezTo>
                  <a:cubicBezTo>
                    <a:pt x="207" y="125"/>
                    <a:pt x="209" y="125"/>
                    <a:pt x="211" y="125"/>
                  </a:cubicBezTo>
                  <a:cubicBezTo>
                    <a:pt x="213" y="125"/>
                    <a:pt x="216" y="125"/>
                    <a:pt x="219" y="125"/>
                  </a:cubicBezTo>
                  <a:cubicBezTo>
                    <a:pt x="220" y="126"/>
                    <a:pt x="222" y="125"/>
                    <a:pt x="223" y="125"/>
                  </a:cubicBezTo>
                  <a:cubicBezTo>
                    <a:pt x="224" y="125"/>
                    <a:pt x="225" y="125"/>
                    <a:pt x="226" y="125"/>
                  </a:cubicBezTo>
                  <a:cubicBezTo>
                    <a:pt x="227" y="125"/>
                    <a:pt x="229" y="126"/>
                    <a:pt x="230" y="126"/>
                  </a:cubicBezTo>
                  <a:cubicBezTo>
                    <a:pt x="231" y="126"/>
                    <a:pt x="233" y="126"/>
                    <a:pt x="234" y="126"/>
                  </a:cubicBezTo>
                  <a:cubicBezTo>
                    <a:pt x="237" y="127"/>
                    <a:pt x="240" y="128"/>
                    <a:pt x="242" y="128"/>
                  </a:cubicBezTo>
                  <a:cubicBezTo>
                    <a:pt x="243" y="128"/>
                    <a:pt x="244" y="128"/>
                    <a:pt x="245" y="129"/>
                  </a:cubicBezTo>
                  <a:cubicBezTo>
                    <a:pt x="246" y="129"/>
                    <a:pt x="248" y="129"/>
                    <a:pt x="250" y="130"/>
                  </a:cubicBezTo>
                  <a:cubicBezTo>
                    <a:pt x="252" y="130"/>
                    <a:pt x="254" y="130"/>
                    <a:pt x="256" y="131"/>
                  </a:cubicBezTo>
                  <a:cubicBezTo>
                    <a:pt x="258" y="132"/>
                    <a:pt x="260" y="132"/>
                    <a:pt x="263" y="133"/>
                  </a:cubicBezTo>
                  <a:cubicBezTo>
                    <a:pt x="265" y="133"/>
                    <a:pt x="267" y="133"/>
                    <a:pt x="269" y="134"/>
                  </a:cubicBezTo>
                  <a:cubicBezTo>
                    <a:pt x="269" y="134"/>
                    <a:pt x="270" y="134"/>
                    <a:pt x="270" y="134"/>
                  </a:cubicBezTo>
                  <a:cubicBezTo>
                    <a:pt x="270" y="134"/>
                    <a:pt x="270" y="134"/>
                    <a:pt x="270" y="133"/>
                  </a:cubicBezTo>
                  <a:cubicBezTo>
                    <a:pt x="269" y="132"/>
                    <a:pt x="267" y="130"/>
                    <a:pt x="266" y="128"/>
                  </a:cubicBezTo>
                  <a:cubicBezTo>
                    <a:pt x="264" y="126"/>
                    <a:pt x="262" y="124"/>
                    <a:pt x="262" y="122"/>
                  </a:cubicBezTo>
                  <a:cubicBezTo>
                    <a:pt x="261" y="121"/>
                    <a:pt x="261" y="121"/>
                    <a:pt x="261" y="121"/>
                  </a:cubicBezTo>
                  <a:cubicBezTo>
                    <a:pt x="260" y="120"/>
                    <a:pt x="260" y="119"/>
                    <a:pt x="259" y="119"/>
                  </a:cubicBezTo>
                  <a:cubicBezTo>
                    <a:pt x="258" y="117"/>
                    <a:pt x="258" y="116"/>
                    <a:pt x="257" y="115"/>
                  </a:cubicBezTo>
                  <a:cubicBezTo>
                    <a:pt x="256" y="114"/>
                    <a:pt x="255" y="113"/>
                    <a:pt x="254" y="112"/>
                  </a:cubicBezTo>
                  <a:cubicBezTo>
                    <a:pt x="253" y="111"/>
                    <a:pt x="251" y="110"/>
                    <a:pt x="250" y="109"/>
                  </a:cubicBezTo>
                  <a:cubicBezTo>
                    <a:pt x="250" y="109"/>
                    <a:pt x="249" y="109"/>
                    <a:pt x="249" y="109"/>
                  </a:cubicBezTo>
                  <a:cubicBezTo>
                    <a:pt x="248" y="109"/>
                    <a:pt x="248" y="108"/>
                    <a:pt x="247" y="108"/>
                  </a:cubicBezTo>
                  <a:cubicBezTo>
                    <a:pt x="245" y="107"/>
                    <a:pt x="243" y="107"/>
                    <a:pt x="242" y="107"/>
                  </a:cubicBezTo>
                  <a:cubicBezTo>
                    <a:pt x="240" y="106"/>
                    <a:pt x="238" y="106"/>
                    <a:pt x="236" y="106"/>
                  </a:cubicBezTo>
                  <a:cubicBezTo>
                    <a:pt x="234" y="106"/>
                    <a:pt x="232" y="105"/>
                    <a:pt x="229" y="105"/>
                  </a:cubicBezTo>
                  <a:cubicBezTo>
                    <a:pt x="229" y="105"/>
                    <a:pt x="228" y="105"/>
                    <a:pt x="228" y="105"/>
                  </a:cubicBezTo>
                  <a:cubicBezTo>
                    <a:pt x="226" y="105"/>
                    <a:pt x="224" y="105"/>
                    <a:pt x="222" y="105"/>
                  </a:cubicBezTo>
                  <a:cubicBezTo>
                    <a:pt x="221" y="105"/>
                    <a:pt x="220" y="105"/>
                    <a:pt x="219" y="105"/>
                  </a:cubicBezTo>
                  <a:cubicBezTo>
                    <a:pt x="217" y="105"/>
                    <a:pt x="216" y="105"/>
                    <a:pt x="214" y="105"/>
                  </a:cubicBezTo>
                  <a:cubicBezTo>
                    <a:pt x="213" y="106"/>
                    <a:pt x="211" y="106"/>
                    <a:pt x="209" y="106"/>
                  </a:cubicBezTo>
                  <a:cubicBezTo>
                    <a:pt x="207" y="106"/>
                    <a:pt x="204" y="106"/>
                    <a:pt x="202" y="106"/>
                  </a:cubicBezTo>
                  <a:cubicBezTo>
                    <a:pt x="198" y="106"/>
                    <a:pt x="195" y="106"/>
                    <a:pt x="192" y="106"/>
                  </a:cubicBezTo>
                  <a:cubicBezTo>
                    <a:pt x="189" y="106"/>
                    <a:pt x="185" y="105"/>
                    <a:pt x="182" y="106"/>
                  </a:cubicBezTo>
                  <a:cubicBezTo>
                    <a:pt x="177" y="106"/>
                    <a:pt x="171" y="107"/>
                    <a:pt x="166" y="107"/>
                  </a:cubicBezTo>
                  <a:cubicBezTo>
                    <a:pt x="162" y="108"/>
                    <a:pt x="157" y="108"/>
                    <a:pt x="152" y="108"/>
                  </a:cubicBezTo>
                  <a:cubicBezTo>
                    <a:pt x="150" y="108"/>
                    <a:pt x="147" y="108"/>
                    <a:pt x="144" y="109"/>
                  </a:cubicBezTo>
                  <a:cubicBezTo>
                    <a:pt x="142" y="109"/>
                    <a:pt x="139" y="110"/>
                    <a:pt x="136" y="110"/>
                  </a:cubicBezTo>
                  <a:cubicBezTo>
                    <a:pt x="133" y="110"/>
                    <a:pt x="131" y="111"/>
                    <a:pt x="129" y="111"/>
                  </a:cubicBezTo>
                  <a:cubicBezTo>
                    <a:pt x="125" y="112"/>
                    <a:pt x="122" y="112"/>
                    <a:pt x="118" y="113"/>
                  </a:cubicBezTo>
                  <a:cubicBezTo>
                    <a:pt x="117" y="113"/>
                    <a:pt x="115" y="113"/>
                    <a:pt x="114" y="114"/>
                  </a:cubicBezTo>
                  <a:cubicBezTo>
                    <a:pt x="114" y="114"/>
                    <a:pt x="114" y="114"/>
                    <a:pt x="113" y="114"/>
                  </a:cubicBezTo>
                  <a:cubicBezTo>
                    <a:pt x="113" y="114"/>
                    <a:pt x="112" y="114"/>
                    <a:pt x="112" y="114"/>
                  </a:cubicBezTo>
                  <a:cubicBezTo>
                    <a:pt x="110" y="115"/>
                    <a:pt x="109" y="115"/>
                    <a:pt x="107" y="116"/>
                  </a:cubicBezTo>
                  <a:cubicBezTo>
                    <a:pt x="106" y="116"/>
                    <a:pt x="105" y="118"/>
                    <a:pt x="103" y="117"/>
                  </a:cubicBezTo>
                  <a:cubicBezTo>
                    <a:pt x="103" y="117"/>
                    <a:pt x="103" y="118"/>
                    <a:pt x="103" y="118"/>
                  </a:cubicBezTo>
                  <a:cubicBezTo>
                    <a:pt x="102" y="119"/>
                    <a:pt x="102" y="119"/>
                    <a:pt x="101" y="119"/>
                  </a:cubicBezTo>
                  <a:cubicBezTo>
                    <a:pt x="101" y="119"/>
                    <a:pt x="100" y="119"/>
                    <a:pt x="100" y="119"/>
                  </a:cubicBezTo>
                  <a:cubicBezTo>
                    <a:pt x="99" y="121"/>
                    <a:pt x="98" y="120"/>
                    <a:pt x="96" y="121"/>
                  </a:cubicBezTo>
                  <a:cubicBezTo>
                    <a:pt x="95" y="122"/>
                    <a:pt x="94" y="122"/>
                    <a:pt x="93" y="123"/>
                  </a:cubicBezTo>
                  <a:cubicBezTo>
                    <a:pt x="91" y="123"/>
                    <a:pt x="89" y="124"/>
                    <a:pt x="89" y="127"/>
                  </a:cubicBezTo>
                  <a:cubicBezTo>
                    <a:pt x="89" y="129"/>
                    <a:pt x="89" y="130"/>
                    <a:pt x="89" y="132"/>
                  </a:cubicBezTo>
                  <a:cubicBezTo>
                    <a:pt x="90" y="133"/>
                    <a:pt x="91" y="135"/>
                    <a:pt x="92" y="136"/>
                  </a:cubicBezTo>
                  <a:cubicBezTo>
                    <a:pt x="92" y="136"/>
                    <a:pt x="92" y="136"/>
                    <a:pt x="92" y="137"/>
                  </a:cubicBezTo>
                  <a:cubicBezTo>
                    <a:pt x="90" y="136"/>
                    <a:pt x="90" y="136"/>
                    <a:pt x="90" y="137"/>
                  </a:cubicBezTo>
                  <a:cubicBezTo>
                    <a:pt x="91" y="138"/>
                    <a:pt x="93" y="139"/>
                    <a:pt x="95" y="140"/>
                  </a:cubicBezTo>
                  <a:cubicBezTo>
                    <a:pt x="95" y="140"/>
                    <a:pt x="95" y="141"/>
                    <a:pt x="94" y="141"/>
                  </a:cubicBezTo>
                  <a:cubicBezTo>
                    <a:pt x="94" y="141"/>
                    <a:pt x="94" y="142"/>
                    <a:pt x="94" y="142"/>
                  </a:cubicBezTo>
                  <a:cubicBezTo>
                    <a:pt x="94" y="142"/>
                    <a:pt x="93" y="142"/>
                    <a:pt x="93" y="141"/>
                  </a:cubicBezTo>
                  <a:cubicBezTo>
                    <a:pt x="93" y="141"/>
                    <a:pt x="92" y="141"/>
                    <a:pt x="92" y="140"/>
                  </a:cubicBezTo>
                  <a:cubicBezTo>
                    <a:pt x="92" y="140"/>
                    <a:pt x="91" y="140"/>
                    <a:pt x="91" y="140"/>
                  </a:cubicBezTo>
                  <a:cubicBezTo>
                    <a:pt x="91" y="140"/>
                    <a:pt x="91" y="141"/>
                    <a:pt x="91" y="141"/>
                  </a:cubicBezTo>
                  <a:cubicBezTo>
                    <a:pt x="92" y="142"/>
                    <a:pt x="92" y="143"/>
                    <a:pt x="93" y="143"/>
                  </a:cubicBezTo>
                  <a:cubicBezTo>
                    <a:pt x="94" y="143"/>
                    <a:pt x="95" y="143"/>
                    <a:pt x="95" y="144"/>
                  </a:cubicBezTo>
                  <a:cubicBezTo>
                    <a:pt x="95" y="144"/>
                    <a:pt x="94" y="145"/>
                    <a:pt x="94" y="146"/>
                  </a:cubicBezTo>
                  <a:cubicBezTo>
                    <a:pt x="94" y="146"/>
                    <a:pt x="95" y="146"/>
                    <a:pt x="95" y="147"/>
                  </a:cubicBezTo>
                  <a:cubicBezTo>
                    <a:pt x="95" y="147"/>
                    <a:pt x="96" y="147"/>
                    <a:pt x="96" y="147"/>
                  </a:cubicBezTo>
                  <a:cubicBezTo>
                    <a:pt x="96" y="147"/>
                    <a:pt x="96" y="147"/>
                    <a:pt x="96" y="147"/>
                  </a:cubicBezTo>
                  <a:cubicBezTo>
                    <a:pt x="95" y="149"/>
                    <a:pt x="97" y="150"/>
                    <a:pt x="97" y="151"/>
                  </a:cubicBezTo>
                  <a:close/>
                  <a:moveTo>
                    <a:pt x="294" y="370"/>
                  </a:moveTo>
                  <a:cubicBezTo>
                    <a:pt x="294" y="371"/>
                    <a:pt x="294" y="371"/>
                    <a:pt x="293" y="372"/>
                  </a:cubicBezTo>
                  <a:cubicBezTo>
                    <a:pt x="292" y="374"/>
                    <a:pt x="292" y="375"/>
                    <a:pt x="291" y="377"/>
                  </a:cubicBezTo>
                  <a:cubicBezTo>
                    <a:pt x="290" y="379"/>
                    <a:pt x="289" y="380"/>
                    <a:pt x="289" y="382"/>
                  </a:cubicBezTo>
                  <a:cubicBezTo>
                    <a:pt x="288" y="385"/>
                    <a:pt x="287" y="388"/>
                    <a:pt x="286" y="391"/>
                  </a:cubicBezTo>
                  <a:cubicBezTo>
                    <a:pt x="284" y="393"/>
                    <a:pt x="283" y="396"/>
                    <a:pt x="282" y="399"/>
                  </a:cubicBezTo>
                  <a:cubicBezTo>
                    <a:pt x="280" y="401"/>
                    <a:pt x="279" y="404"/>
                    <a:pt x="277" y="407"/>
                  </a:cubicBezTo>
                  <a:cubicBezTo>
                    <a:pt x="276" y="410"/>
                    <a:pt x="274" y="413"/>
                    <a:pt x="273" y="416"/>
                  </a:cubicBezTo>
                  <a:cubicBezTo>
                    <a:pt x="272" y="417"/>
                    <a:pt x="271" y="419"/>
                    <a:pt x="270" y="420"/>
                  </a:cubicBezTo>
                  <a:cubicBezTo>
                    <a:pt x="268" y="423"/>
                    <a:pt x="266" y="425"/>
                    <a:pt x="265" y="429"/>
                  </a:cubicBezTo>
                  <a:cubicBezTo>
                    <a:pt x="265" y="429"/>
                    <a:pt x="264" y="429"/>
                    <a:pt x="264" y="429"/>
                  </a:cubicBezTo>
                  <a:cubicBezTo>
                    <a:pt x="263" y="430"/>
                    <a:pt x="262" y="431"/>
                    <a:pt x="261" y="433"/>
                  </a:cubicBezTo>
                  <a:cubicBezTo>
                    <a:pt x="260" y="434"/>
                    <a:pt x="259" y="435"/>
                    <a:pt x="258" y="436"/>
                  </a:cubicBezTo>
                  <a:cubicBezTo>
                    <a:pt x="257" y="438"/>
                    <a:pt x="255" y="439"/>
                    <a:pt x="253" y="441"/>
                  </a:cubicBezTo>
                  <a:cubicBezTo>
                    <a:pt x="252" y="442"/>
                    <a:pt x="251" y="443"/>
                    <a:pt x="250" y="443"/>
                  </a:cubicBezTo>
                  <a:cubicBezTo>
                    <a:pt x="249" y="444"/>
                    <a:pt x="248" y="444"/>
                    <a:pt x="247" y="444"/>
                  </a:cubicBezTo>
                  <a:cubicBezTo>
                    <a:pt x="245" y="447"/>
                    <a:pt x="242" y="445"/>
                    <a:pt x="240" y="447"/>
                  </a:cubicBezTo>
                  <a:cubicBezTo>
                    <a:pt x="240" y="447"/>
                    <a:pt x="240" y="447"/>
                    <a:pt x="240" y="447"/>
                  </a:cubicBezTo>
                  <a:cubicBezTo>
                    <a:pt x="238" y="447"/>
                    <a:pt x="236" y="447"/>
                    <a:pt x="234" y="446"/>
                  </a:cubicBezTo>
                  <a:cubicBezTo>
                    <a:pt x="234" y="446"/>
                    <a:pt x="234" y="447"/>
                    <a:pt x="233" y="447"/>
                  </a:cubicBezTo>
                  <a:cubicBezTo>
                    <a:pt x="232" y="447"/>
                    <a:pt x="231" y="447"/>
                    <a:pt x="229" y="447"/>
                  </a:cubicBezTo>
                  <a:cubicBezTo>
                    <a:pt x="227" y="448"/>
                    <a:pt x="225" y="448"/>
                    <a:pt x="223" y="448"/>
                  </a:cubicBezTo>
                  <a:cubicBezTo>
                    <a:pt x="222" y="448"/>
                    <a:pt x="221" y="449"/>
                    <a:pt x="220" y="449"/>
                  </a:cubicBezTo>
                  <a:cubicBezTo>
                    <a:pt x="218" y="449"/>
                    <a:pt x="215" y="449"/>
                    <a:pt x="213" y="448"/>
                  </a:cubicBezTo>
                  <a:cubicBezTo>
                    <a:pt x="210" y="448"/>
                    <a:pt x="206" y="447"/>
                    <a:pt x="203" y="445"/>
                  </a:cubicBezTo>
                  <a:cubicBezTo>
                    <a:pt x="200" y="443"/>
                    <a:pt x="197" y="441"/>
                    <a:pt x="193" y="440"/>
                  </a:cubicBezTo>
                  <a:cubicBezTo>
                    <a:pt x="186" y="436"/>
                    <a:pt x="180" y="432"/>
                    <a:pt x="174" y="426"/>
                  </a:cubicBezTo>
                  <a:cubicBezTo>
                    <a:pt x="172" y="423"/>
                    <a:pt x="169" y="421"/>
                    <a:pt x="167" y="418"/>
                  </a:cubicBezTo>
                  <a:cubicBezTo>
                    <a:pt x="167" y="417"/>
                    <a:pt x="167" y="417"/>
                    <a:pt x="167" y="417"/>
                  </a:cubicBezTo>
                  <a:cubicBezTo>
                    <a:pt x="166" y="416"/>
                    <a:pt x="165" y="414"/>
                    <a:pt x="164" y="413"/>
                  </a:cubicBezTo>
                  <a:cubicBezTo>
                    <a:pt x="163" y="412"/>
                    <a:pt x="163" y="412"/>
                    <a:pt x="163" y="411"/>
                  </a:cubicBezTo>
                  <a:cubicBezTo>
                    <a:pt x="162" y="410"/>
                    <a:pt x="161" y="410"/>
                    <a:pt x="160" y="408"/>
                  </a:cubicBezTo>
                  <a:cubicBezTo>
                    <a:pt x="159" y="407"/>
                    <a:pt x="159" y="405"/>
                    <a:pt x="158" y="404"/>
                  </a:cubicBezTo>
                  <a:cubicBezTo>
                    <a:pt x="157" y="403"/>
                    <a:pt x="156" y="401"/>
                    <a:pt x="155" y="400"/>
                  </a:cubicBezTo>
                  <a:cubicBezTo>
                    <a:pt x="154" y="398"/>
                    <a:pt x="153" y="396"/>
                    <a:pt x="154" y="394"/>
                  </a:cubicBezTo>
                  <a:cubicBezTo>
                    <a:pt x="154" y="393"/>
                    <a:pt x="153" y="393"/>
                    <a:pt x="153" y="392"/>
                  </a:cubicBezTo>
                  <a:cubicBezTo>
                    <a:pt x="152" y="391"/>
                    <a:pt x="152" y="391"/>
                    <a:pt x="152" y="390"/>
                  </a:cubicBezTo>
                  <a:cubicBezTo>
                    <a:pt x="151" y="388"/>
                    <a:pt x="151" y="386"/>
                    <a:pt x="150" y="384"/>
                  </a:cubicBezTo>
                  <a:cubicBezTo>
                    <a:pt x="149" y="382"/>
                    <a:pt x="148" y="380"/>
                    <a:pt x="147" y="377"/>
                  </a:cubicBezTo>
                  <a:cubicBezTo>
                    <a:pt x="146" y="376"/>
                    <a:pt x="145" y="375"/>
                    <a:pt x="147" y="374"/>
                  </a:cubicBezTo>
                  <a:cubicBezTo>
                    <a:pt x="146" y="373"/>
                    <a:pt x="145" y="372"/>
                    <a:pt x="144" y="371"/>
                  </a:cubicBezTo>
                  <a:cubicBezTo>
                    <a:pt x="143" y="370"/>
                    <a:pt x="143" y="369"/>
                    <a:pt x="142" y="367"/>
                  </a:cubicBezTo>
                  <a:cubicBezTo>
                    <a:pt x="140" y="366"/>
                    <a:pt x="141" y="364"/>
                    <a:pt x="139" y="363"/>
                  </a:cubicBezTo>
                  <a:cubicBezTo>
                    <a:pt x="138" y="363"/>
                    <a:pt x="138" y="363"/>
                    <a:pt x="138" y="363"/>
                  </a:cubicBezTo>
                  <a:cubicBezTo>
                    <a:pt x="138" y="361"/>
                    <a:pt x="137" y="360"/>
                    <a:pt x="136" y="360"/>
                  </a:cubicBezTo>
                  <a:cubicBezTo>
                    <a:pt x="135" y="360"/>
                    <a:pt x="134" y="360"/>
                    <a:pt x="133" y="360"/>
                  </a:cubicBezTo>
                  <a:cubicBezTo>
                    <a:pt x="132" y="360"/>
                    <a:pt x="131" y="360"/>
                    <a:pt x="131" y="361"/>
                  </a:cubicBezTo>
                  <a:cubicBezTo>
                    <a:pt x="130" y="362"/>
                    <a:pt x="129" y="364"/>
                    <a:pt x="128" y="366"/>
                  </a:cubicBezTo>
                  <a:cubicBezTo>
                    <a:pt x="128" y="367"/>
                    <a:pt x="129" y="368"/>
                    <a:pt x="129" y="369"/>
                  </a:cubicBezTo>
                  <a:cubicBezTo>
                    <a:pt x="130" y="371"/>
                    <a:pt x="130" y="373"/>
                    <a:pt x="130" y="374"/>
                  </a:cubicBezTo>
                  <a:cubicBezTo>
                    <a:pt x="131" y="377"/>
                    <a:pt x="133" y="380"/>
                    <a:pt x="134" y="383"/>
                  </a:cubicBezTo>
                  <a:cubicBezTo>
                    <a:pt x="136" y="388"/>
                    <a:pt x="138" y="392"/>
                    <a:pt x="140" y="396"/>
                  </a:cubicBezTo>
                  <a:cubicBezTo>
                    <a:pt x="140" y="397"/>
                    <a:pt x="140" y="397"/>
                    <a:pt x="141" y="398"/>
                  </a:cubicBezTo>
                  <a:cubicBezTo>
                    <a:pt x="141" y="399"/>
                    <a:pt x="142" y="400"/>
                    <a:pt x="142" y="401"/>
                  </a:cubicBezTo>
                  <a:cubicBezTo>
                    <a:pt x="143" y="403"/>
                    <a:pt x="145" y="405"/>
                    <a:pt x="146" y="407"/>
                  </a:cubicBezTo>
                  <a:cubicBezTo>
                    <a:pt x="147" y="409"/>
                    <a:pt x="148" y="410"/>
                    <a:pt x="149" y="411"/>
                  </a:cubicBezTo>
                  <a:cubicBezTo>
                    <a:pt x="150" y="412"/>
                    <a:pt x="151" y="413"/>
                    <a:pt x="151" y="414"/>
                  </a:cubicBezTo>
                  <a:cubicBezTo>
                    <a:pt x="152" y="416"/>
                    <a:pt x="153" y="417"/>
                    <a:pt x="155" y="419"/>
                  </a:cubicBezTo>
                  <a:cubicBezTo>
                    <a:pt x="157" y="421"/>
                    <a:pt x="160" y="424"/>
                    <a:pt x="163" y="427"/>
                  </a:cubicBezTo>
                  <a:cubicBezTo>
                    <a:pt x="163" y="428"/>
                    <a:pt x="164" y="429"/>
                    <a:pt x="165" y="429"/>
                  </a:cubicBezTo>
                  <a:cubicBezTo>
                    <a:pt x="165" y="430"/>
                    <a:pt x="166" y="430"/>
                    <a:pt x="167" y="431"/>
                  </a:cubicBezTo>
                  <a:cubicBezTo>
                    <a:pt x="167" y="431"/>
                    <a:pt x="167" y="431"/>
                    <a:pt x="168" y="431"/>
                  </a:cubicBezTo>
                  <a:cubicBezTo>
                    <a:pt x="169" y="433"/>
                    <a:pt x="171" y="435"/>
                    <a:pt x="173" y="436"/>
                  </a:cubicBezTo>
                  <a:cubicBezTo>
                    <a:pt x="175" y="438"/>
                    <a:pt x="178" y="440"/>
                    <a:pt x="180" y="442"/>
                  </a:cubicBezTo>
                  <a:cubicBezTo>
                    <a:pt x="181" y="443"/>
                    <a:pt x="182" y="443"/>
                    <a:pt x="183" y="444"/>
                  </a:cubicBezTo>
                  <a:cubicBezTo>
                    <a:pt x="184" y="445"/>
                    <a:pt x="186" y="446"/>
                    <a:pt x="187" y="447"/>
                  </a:cubicBezTo>
                  <a:cubicBezTo>
                    <a:pt x="187" y="447"/>
                    <a:pt x="188" y="447"/>
                    <a:pt x="189" y="448"/>
                  </a:cubicBezTo>
                  <a:cubicBezTo>
                    <a:pt x="190" y="449"/>
                    <a:pt x="192" y="450"/>
                    <a:pt x="194" y="451"/>
                  </a:cubicBezTo>
                  <a:cubicBezTo>
                    <a:pt x="195" y="452"/>
                    <a:pt x="195" y="452"/>
                    <a:pt x="196" y="453"/>
                  </a:cubicBezTo>
                  <a:cubicBezTo>
                    <a:pt x="198" y="453"/>
                    <a:pt x="199" y="454"/>
                    <a:pt x="201" y="455"/>
                  </a:cubicBezTo>
                  <a:cubicBezTo>
                    <a:pt x="203" y="455"/>
                    <a:pt x="206" y="457"/>
                    <a:pt x="208" y="458"/>
                  </a:cubicBezTo>
                  <a:cubicBezTo>
                    <a:pt x="211" y="459"/>
                    <a:pt x="213" y="459"/>
                    <a:pt x="216" y="460"/>
                  </a:cubicBezTo>
                  <a:cubicBezTo>
                    <a:pt x="216" y="460"/>
                    <a:pt x="217" y="460"/>
                    <a:pt x="217" y="460"/>
                  </a:cubicBezTo>
                  <a:cubicBezTo>
                    <a:pt x="218" y="460"/>
                    <a:pt x="219" y="460"/>
                    <a:pt x="219" y="460"/>
                  </a:cubicBezTo>
                  <a:cubicBezTo>
                    <a:pt x="221" y="460"/>
                    <a:pt x="224" y="460"/>
                    <a:pt x="226" y="460"/>
                  </a:cubicBezTo>
                  <a:cubicBezTo>
                    <a:pt x="227" y="461"/>
                    <a:pt x="228" y="460"/>
                    <a:pt x="229" y="460"/>
                  </a:cubicBezTo>
                  <a:cubicBezTo>
                    <a:pt x="231" y="460"/>
                    <a:pt x="234" y="460"/>
                    <a:pt x="236" y="460"/>
                  </a:cubicBezTo>
                  <a:cubicBezTo>
                    <a:pt x="238" y="460"/>
                    <a:pt x="240" y="460"/>
                    <a:pt x="242" y="459"/>
                  </a:cubicBezTo>
                  <a:cubicBezTo>
                    <a:pt x="244" y="459"/>
                    <a:pt x="245" y="458"/>
                    <a:pt x="247" y="458"/>
                  </a:cubicBezTo>
                  <a:cubicBezTo>
                    <a:pt x="250" y="457"/>
                    <a:pt x="252" y="456"/>
                    <a:pt x="254" y="455"/>
                  </a:cubicBezTo>
                  <a:cubicBezTo>
                    <a:pt x="256" y="454"/>
                    <a:pt x="258" y="453"/>
                    <a:pt x="259" y="451"/>
                  </a:cubicBezTo>
                  <a:cubicBezTo>
                    <a:pt x="259" y="451"/>
                    <a:pt x="260" y="451"/>
                    <a:pt x="260" y="451"/>
                  </a:cubicBezTo>
                  <a:cubicBezTo>
                    <a:pt x="261" y="450"/>
                    <a:pt x="262" y="449"/>
                    <a:pt x="263" y="448"/>
                  </a:cubicBezTo>
                  <a:cubicBezTo>
                    <a:pt x="264" y="447"/>
                    <a:pt x="265" y="446"/>
                    <a:pt x="266" y="445"/>
                  </a:cubicBezTo>
                  <a:cubicBezTo>
                    <a:pt x="268" y="444"/>
                    <a:pt x="269" y="443"/>
                    <a:pt x="270" y="441"/>
                  </a:cubicBezTo>
                  <a:cubicBezTo>
                    <a:pt x="272" y="439"/>
                    <a:pt x="273" y="437"/>
                    <a:pt x="274" y="435"/>
                  </a:cubicBezTo>
                  <a:cubicBezTo>
                    <a:pt x="275" y="434"/>
                    <a:pt x="276" y="432"/>
                    <a:pt x="276" y="431"/>
                  </a:cubicBezTo>
                  <a:cubicBezTo>
                    <a:pt x="277" y="429"/>
                    <a:pt x="278" y="428"/>
                    <a:pt x="279" y="427"/>
                  </a:cubicBezTo>
                  <a:cubicBezTo>
                    <a:pt x="280" y="425"/>
                    <a:pt x="281" y="424"/>
                    <a:pt x="281" y="422"/>
                  </a:cubicBezTo>
                  <a:cubicBezTo>
                    <a:pt x="282" y="420"/>
                    <a:pt x="283" y="418"/>
                    <a:pt x="283" y="416"/>
                  </a:cubicBezTo>
                  <a:cubicBezTo>
                    <a:pt x="284" y="415"/>
                    <a:pt x="285" y="413"/>
                    <a:pt x="286" y="412"/>
                  </a:cubicBezTo>
                  <a:cubicBezTo>
                    <a:pt x="287" y="409"/>
                    <a:pt x="288" y="407"/>
                    <a:pt x="289" y="405"/>
                  </a:cubicBezTo>
                  <a:cubicBezTo>
                    <a:pt x="290" y="403"/>
                    <a:pt x="290" y="402"/>
                    <a:pt x="291" y="401"/>
                  </a:cubicBezTo>
                  <a:cubicBezTo>
                    <a:pt x="291" y="400"/>
                    <a:pt x="291" y="399"/>
                    <a:pt x="292" y="397"/>
                  </a:cubicBezTo>
                  <a:cubicBezTo>
                    <a:pt x="292" y="396"/>
                    <a:pt x="293" y="394"/>
                    <a:pt x="293" y="392"/>
                  </a:cubicBezTo>
                  <a:cubicBezTo>
                    <a:pt x="294" y="390"/>
                    <a:pt x="294" y="388"/>
                    <a:pt x="295" y="386"/>
                  </a:cubicBezTo>
                  <a:cubicBezTo>
                    <a:pt x="295" y="385"/>
                    <a:pt x="296" y="384"/>
                    <a:pt x="296" y="383"/>
                  </a:cubicBezTo>
                  <a:cubicBezTo>
                    <a:pt x="297" y="382"/>
                    <a:pt x="297" y="380"/>
                    <a:pt x="298" y="378"/>
                  </a:cubicBezTo>
                  <a:cubicBezTo>
                    <a:pt x="299" y="377"/>
                    <a:pt x="298" y="375"/>
                    <a:pt x="299" y="374"/>
                  </a:cubicBezTo>
                  <a:cubicBezTo>
                    <a:pt x="299" y="373"/>
                    <a:pt x="300" y="372"/>
                    <a:pt x="300" y="371"/>
                  </a:cubicBezTo>
                  <a:cubicBezTo>
                    <a:pt x="300" y="370"/>
                    <a:pt x="300" y="368"/>
                    <a:pt x="301" y="367"/>
                  </a:cubicBezTo>
                  <a:cubicBezTo>
                    <a:pt x="301" y="364"/>
                    <a:pt x="302" y="360"/>
                    <a:pt x="302" y="357"/>
                  </a:cubicBezTo>
                  <a:cubicBezTo>
                    <a:pt x="302" y="356"/>
                    <a:pt x="303" y="355"/>
                    <a:pt x="303" y="354"/>
                  </a:cubicBezTo>
                  <a:cubicBezTo>
                    <a:pt x="303" y="353"/>
                    <a:pt x="300" y="352"/>
                    <a:pt x="299" y="352"/>
                  </a:cubicBezTo>
                  <a:cubicBezTo>
                    <a:pt x="299" y="352"/>
                    <a:pt x="299" y="352"/>
                    <a:pt x="299" y="353"/>
                  </a:cubicBezTo>
                  <a:cubicBezTo>
                    <a:pt x="298" y="355"/>
                    <a:pt x="297" y="357"/>
                    <a:pt x="296" y="360"/>
                  </a:cubicBezTo>
                  <a:cubicBezTo>
                    <a:pt x="296" y="362"/>
                    <a:pt x="296" y="365"/>
                    <a:pt x="295" y="367"/>
                  </a:cubicBezTo>
                  <a:cubicBezTo>
                    <a:pt x="295" y="368"/>
                    <a:pt x="295" y="369"/>
                    <a:pt x="294" y="370"/>
                  </a:cubicBezTo>
                  <a:close/>
                  <a:moveTo>
                    <a:pt x="287" y="141"/>
                  </a:moveTo>
                  <a:cubicBezTo>
                    <a:pt x="288" y="140"/>
                    <a:pt x="289" y="142"/>
                    <a:pt x="290" y="142"/>
                  </a:cubicBezTo>
                  <a:cubicBezTo>
                    <a:pt x="290" y="141"/>
                    <a:pt x="290" y="140"/>
                    <a:pt x="290" y="138"/>
                  </a:cubicBezTo>
                  <a:cubicBezTo>
                    <a:pt x="289" y="139"/>
                    <a:pt x="288" y="139"/>
                    <a:pt x="287" y="140"/>
                  </a:cubicBezTo>
                  <a:cubicBezTo>
                    <a:pt x="286" y="140"/>
                    <a:pt x="286" y="140"/>
                    <a:pt x="287" y="141"/>
                  </a:cubicBezTo>
                  <a:close/>
                  <a:moveTo>
                    <a:pt x="96" y="399"/>
                  </a:moveTo>
                  <a:cubicBezTo>
                    <a:pt x="98" y="399"/>
                    <a:pt x="99" y="399"/>
                    <a:pt x="100" y="399"/>
                  </a:cubicBezTo>
                  <a:cubicBezTo>
                    <a:pt x="100" y="399"/>
                    <a:pt x="101" y="399"/>
                    <a:pt x="101" y="399"/>
                  </a:cubicBezTo>
                  <a:cubicBezTo>
                    <a:pt x="101" y="398"/>
                    <a:pt x="100" y="396"/>
                    <a:pt x="99" y="396"/>
                  </a:cubicBezTo>
                  <a:cubicBezTo>
                    <a:pt x="99" y="396"/>
                    <a:pt x="98" y="396"/>
                    <a:pt x="98" y="396"/>
                  </a:cubicBezTo>
                  <a:cubicBezTo>
                    <a:pt x="98" y="397"/>
                    <a:pt x="98" y="398"/>
                    <a:pt x="97" y="398"/>
                  </a:cubicBezTo>
                  <a:cubicBezTo>
                    <a:pt x="96" y="398"/>
                    <a:pt x="96" y="398"/>
                    <a:pt x="96" y="399"/>
                  </a:cubicBezTo>
                  <a:close/>
                  <a:moveTo>
                    <a:pt x="255" y="16"/>
                  </a:moveTo>
                  <a:cubicBezTo>
                    <a:pt x="252" y="14"/>
                    <a:pt x="250" y="13"/>
                    <a:pt x="248" y="13"/>
                  </a:cubicBezTo>
                  <a:cubicBezTo>
                    <a:pt x="248" y="14"/>
                    <a:pt x="252" y="16"/>
                    <a:pt x="255" y="16"/>
                  </a:cubicBezTo>
                  <a:close/>
                  <a:moveTo>
                    <a:pt x="99" y="88"/>
                  </a:moveTo>
                  <a:cubicBezTo>
                    <a:pt x="98" y="89"/>
                    <a:pt x="99" y="92"/>
                    <a:pt x="100" y="93"/>
                  </a:cubicBezTo>
                  <a:cubicBezTo>
                    <a:pt x="101" y="91"/>
                    <a:pt x="100" y="89"/>
                    <a:pt x="99" y="88"/>
                  </a:cubicBezTo>
                  <a:close/>
                  <a:moveTo>
                    <a:pt x="132" y="105"/>
                  </a:moveTo>
                  <a:cubicBezTo>
                    <a:pt x="132" y="105"/>
                    <a:pt x="132" y="105"/>
                    <a:pt x="132" y="105"/>
                  </a:cubicBezTo>
                  <a:cubicBezTo>
                    <a:pt x="133" y="105"/>
                    <a:pt x="135" y="105"/>
                    <a:pt x="136" y="105"/>
                  </a:cubicBezTo>
                  <a:cubicBezTo>
                    <a:pt x="136" y="105"/>
                    <a:pt x="136" y="105"/>
                    <a:pt x="136" y="104"/>
                  </a:cubicBezTo>
                  <a:cubicBezTo>
                    <a:pt x="136" y="104"/>
                    <a:pt x="135" y="104"/>
                    <a:pt x="134" y="104"/>
                  </a:cubicBezTo>
                  <a:cubicBezTo>
                    <a:pt x="134" y="104"/>
                    <a:pt x="133" y="104"/>
                    <a:pt x="132" y="105"/>
                  </a:cubicBezTo>
                  <a:close/>
                  <a:moveTo>
                    <a:pt x="301" y="239"/>
                  </a:moveTo>
                  <a:cubicBezTo>
                    <a:pt x="302" y="239"/>
                    <a:pt x="303" y="239"/>
                    <a:pt x="304" y="239"/>
                  </a:cubicBezTo>
                  <a:cubicBezTo>
                    <a:pt x="304" y="239"/>
                    <a:pt x="304" y="239"/>
                    <a:pt x="304" y="239"/>
                  </a:cubicBezTo>
                  <a:cubicBezTo>
                    <a:pt x="303" y="239"/>
                    <a:pt x="302" y="239"/>
                    <a:pt x="301" y="239"/>
                  </a:cubicBezTo>
                  <a:cubicBezTo>
                    <a:pt x="302" y="238"/>
                    <a:pt x="302" y="238"/>
                    <a:pt x="302" y="238"/>
                  </a:cubicBezTo>
                  <a:cubicBezTo>
                    <a:pt x="302" y="238"/>
                    <a:pt x="302" y="238"/>
                    <a:pt x="302" y="238"/>
                  </a:cubicBezTo>
                  <a:cubicBezTo>
                    <a:pt x="302" y="238"/>
                    <a:pt x="301" y="238"/>
                    <a:pt x="301" y="239"/>
                  </a:cubicBezTo>
                  <a:cubicBezTo>
                    <a:pt x="301" y="239"/>
                    <a:pt x="300" y="238"/>
                    <a:pt x="299" y="238"/>
                  </a:cubicBezTo>
                  <a:cubicBezTo>
                    <a:pt x="300" y="239"/>
                    <a:pt x="300" y="239"/>
                    <a:pt x="300" y="239"/>
                  </a:cubicBezTo>
                  <a:cubicBezTo>
                    <a:pt x="300" y="240"/>
                    <a:pt x="300" y="240"/>
                    <a:pt x="300" y="240"/>
                  </a:cubicBezTo>
                  <a:cubicBezTo>
                    <a:pt x="301" y="240"/>
                    <a:pt x="301" y="240"/>
                    <a:pt x="301" y="239"/>
                  </a:cubicBezTo>
                  <a:close/>
                  <a:moveTo>
                    <a:pt x="157" y="102"/>
                  </a:moveTo>
                  <a:cubicBezTo>
                    <a:pt x="159" y="103"/>
                    <a:pt x="160" y="102"/>
                    <a:pt x="162" y="103"/>
                  </a:cubicBezTo>
                  <a:cubicBezTo>
                    <a:pt x="162" y="102"/>
                    <a:pt x="162" y="102"/>
                    <a:pt x="162" y="102"/>
                  </a:cubicBezTo>
                  <a:cubicBezTo>
                    <a:pt x="160" y="102"/>
                    <a:pt x="159" y="102"/>
                    <a:pt x="157" y="102"/>
                  </a:cubicBezTo>
                  <a:close/>
                  <a:moveTo>
                    <a:pt x="338" y="393"/>
                  </a:moveTo>
                  <a:cubicBezTo>
                    <a:pt x="340" y="393"/>
                    <a:pt x="340" y="391"/>
                    <a:pt x="339" y="390"/>
                  </a:cubicBezTo>
                  <a:cubicBezTo>
                    <a:pt x="339" y="391"/>
                    <a:pt x="339" y="392"/>
                    <a:pt x="338" y="393"/>
                  </a:cubicBezTo>
                  <a:close/>
                  <a:moveTo>
                    <a:pt x="301" y="147"/>
                  </a:moveTo>
                  <a:cubicBezTo>
                    <a:pt x="301" y="147"/>
                    <a:pt x="300" y="147"/>
                    <a:pt x="300" y="147"/>
                  </a:cubicBezTo>
                  <a:cubicBezTo>
                    <a:pt x="300" y="147"/>
                    <a:pt x="300" y="147"/>
                    <a:pt x="299" y="148"/>
                  </a:cubicBezTo>
                  <a:cubicBezTo>
                    <a:pt x="299" y="148"/>
                    <a:pt x="299" y="147"/>
                    <a:pt x="299" y="147"/>
                  </a:cubicBezTo>
                  <a:cubicBezTo>
                    <a:pt x="299" y="148"/>
                    <a:pt x="299" y="148"/>
                    <a:pt x="299" y="149"/>
                  </a:cubicBezTo>
                  <a:cubicBezTo>
                    <a:pt x="300" y="148"/>
                    <a:pt x="300" y="148"/>
                    <a:pt x="301" y="147"/>
                  </a:cubicBezTo>
                  <a:close/>
                  <a:moveTo>
                    <a:pt x="204" y="101"/>
                  </a:moveTo>
                  <a:cubicBezTo>
                    <a:pt x="204" y="101"/>
                    <a:pt x="204" y="101"/>
                    <a:pt x="204" y="101"/>
                  </a:cubicBezTo>
                  <a:cubicBezTo>
                    <a:pt x="203" y="101"/>
                    <a:pt x="202" y="101"/>
                    <a:pt x="201" y="101"/>
                  </a:cubicBezTo>
                  <a:cubicBezTo>
                    <a:pt x="201" y="101"/>
                    <a:pt x="201" y="101"/>
                    <a:pt x="201" y="101"/>
                  </a:cubicBezTo>
                  <a:cubicBezTo>
                    <a:pt x="202" y="101"/>
                    <a:pt x="203" y="101"/>
                    <a:pt x="204" y="101"/>
                  </a:cubicBez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45">
              <a:extLst>
                <a:ext uri="{FF2B5EF4-FFF2-40B4-BE49-F238E27FC236}">
                  <a16:creationId xmlns:a16="http://schemas.microsoft.com/office/drawing/2014/main" id="{581E15CE-D079-4666-8DF1-6BD84DD8D7E1}"/>
                </a:ext>
              </a:extLst>
            </p:cNvPr>
            <p:cNvSpPr>
              <a:spLocks noEditPoints="1"/>
            </p:cNvSpPr>
            <p:nvPr/>
          </p:nvSpPr>
          <p:spPr bwMode="auto">
            <a:xfrm>
              <a:off x="2908300" y="5365751"/>
              <a:ext cx="469900" cy="314325"/>
            </a:xfrm>
            <a:custGeom>
              <a:avLst/>
              <a:gdLst>
                <a:gd name="T0" fmla="*/ 3 w 111"/>
                <a:gd name="T1" fmla="*/ 9 h 74"/>
                <a:gd name="T2" fmla="*/ 9 w 111"/>
                <a:gd name="T3" fmla="*/ 10 h 74"/>
                <a:gd name="T4" fmla="*/ 13 w 111"/>
                <a:gd name="T5" fmla="*/ 12 h 74"/>
                <a:gd name="T6" fmla="*/ 17 w 111"/>
                <a:gd name="T7" fmla="*/ 13 h 74"/>
                <a:gd name="T8" fmla="*/ 23 w 111"/>
                <a:gd name="T9" fmla="*/ 14 h 74"/>
                <a:gd name="T10" fmla="*/ 39 w 111"/>
                <a:gd name="T11" fmla="*/ 16 h 74"/>
                <a:gd name="T12" fmla="*/ 49 w 111"/>
                <a:gd name="T13" fmla="*/ 17 h 74"/>
                <a:gd name="T14" fmla="*/ 58 w 111"/>
                <a:gd name="T15" fmla="*/ 16 h 74"/>
                <a:gd name="T16" fmla="*/ 63 w 111"/>
                <a:gd name="T17" fmla="*/ 16 h 74"/>
                <a:gd name="T18" fmla="*/ 78 w 111"/>
                <a:gd name="T19" fmla="*/ 14 h 74"/>
                <a:gd name="T20" fmla="*/ 87 w 111"/>
                <a:gd name="T21" fmla="*/ 12 h 74"/>
                <a:gd name="T22" fmla="*/ 91 w 111"/>
                <a:gd name="T23" fmla="*/ 10 h 74"/>
                <a:gd name="T24" fmla="*/ 100 w 111"/>
                <a:gd name="T25" fmla="*/ 7 h 74"/>
                <a:gd name="T26" fmla="*/ 104 w 111"/>
                <a:gd name="T27" fmla="*/ 3 h 74"/>
                <a:gd name="T28" fmla="*/ 109 w 111"/>
                <a:gd name="T29" fmla="*/ 0 h 74"/>
                <a:gd name="T30" fmla="*/ 108 w 111"/>
                <a:gd name="T31" fmla="*/ 6 h 74"/>
                <a:gd name="T32" fmla="*/ 105 w 111"/>
                <a:gd name="T33" fmla="*/ 9 h 74"/>
                <a:gd name="T34" fmla="*/ 97 w 111"/>
                <a:gd name="T35" fmla="*/ 20 h 74"/>
                <a:gd name="T36" fmla="*/ 96 w 111"/>
                <a:gd name="T37" fmla="*/ 23 h 74"/>
                <a:gd name="T38" fmla="*/ 85 w 111"/>
                <a:gd name="T39" fmla="*/ 37 h 74"/>
                <a:gd name="T40" fmla="*/ 77 w 111"/>
                <a:gd name="T41" fmla="*/ 50 h 74"/>
                <a:gd name="T42" fmla="*/ 70 w 111"/>
                <a:gd name="T43" fmla="*/ 58 h 74"/>
                <a:gd name="T44" fmla="*/ 66 w 111"/>
                <a:gd name="T45" fmla="*/ 64 h 74"/>
                <a:gd name="T46" fmla="*/ 58 w 111"/>
                <a:gd name="T47" fmla="*/ 69 h 74"/>
                <a:gd name="T48" fmla="*/ 52 w 111"/>
                <a:gd name="T49" fmla="*/ 71 h 74"/>
                <a:gd name="T50" fmla="*/ 49 w 111"/>
                <a:gd name="T51" fmla="*/ 73 h 74"/>
                <a:gd name="T52" fmla="*/ 39 w 111"/>
                <a:gd name="T53" fmla="*/ 68 h 74"/>
                <a:gd name="T54" fmla="*/ 28 w 111"/>
                <a:gd name="T55" fmla="*/ 58 h 74"/>
                <a:gd name="T56" fmla="*/ 22 w 111"/>
                <a:gd name="T57" fmla="*/ 49 h 74"/>
                <a:gd name="T58" fmla="*/ 16 w 111"/>
                <a:gd name="T59" fmla="*/ 41 h 74"/>
                <a:gd name="T60" fmla="*/ 13 w 111"/>
                <a:gd name="T61" fmla="*/ 37 h 74"/>
                <a:gd name="T62" fmla="*/ 7 w 111"/>
                <a:gd name="T63" fmla="*/ 27 h 74"/>
                <a:gd name="T64" fmla="*/ 2 w 111"/>
                <a:gd name="T65" fmla="*/ 19 h 74"/>
                <a:gd name="T66" fmla="*/ 7 w 111"/>
                <a:gd name="T67" fmla="*/ 16 h 74"/>
                <a:gd name="T68" fmla="*/ 11 w 111"/>
                <a:gd name="T69" fmla="*/ 24 h 74"/>
                <a:gd name="T70" fmla="*/ 27 w 111"/>
                <a:gd name="T71" fmla="*/ 48 h 74"/>
                <a:gd name="T72" fmla="*/ 34 w 111"/>
                <a:gd name="T73" fmla="*/ 55 h 74"/>
                <a:gd name="T74" fmla="*/ 41 w 111"/>
                <a:gd name="T75" fmla="*/ 62 h 74"/>
                <a:gd name="T76" fmla="*/ 46 w 111"/>
                <a:gd name="T77" fmla="*/ 64 h 74"/>
                <a:gd name="T78" fmla="*/ 55 w 111"/>
                <a:gd name="T79" fmla="*/ 63 h 74"/>
                <a:gd name="T80" fmla="*/ 61 w 111"/>
                <a:gd name="T81" fmla="*/ 58 h 74"/>
                <a:gd name="T82" fmla="*/ 67 w 111"/>
                <a:gd name="T83" fmla="*/ 54 h 74"/>
                <a:gd name="T84" fmla="*/ 72 w 111"/>
                <a:gd name="T85" fmla="*/ 46 h 74"/>
                <a:gd name="T86" fmla="*/ 77 w 111"/>
                <a:gd name="T87" fmla="*/ 39 h 74"/>
                <a:gd name="T88" fmla="*/ 90 w 111"/>
                <a:gd name="T89" fmla="*/ 22 h 74"/>
                <a:gd name="T90" fmla="*/ 94 w 111"/>
                <a:gd name="T91" fmla="*/ 15 h 74"/>
                <a:gd name="T92" fmla="*/ 88 w 111"/>
                <a:gd name="T93" fmla="*/ 17 h 74"/>
                <a:gd name="T94" fmla="*/ 78 w 111"/>
                <a:gd name="T95" fmla="*/ 20 h 74"/>
                <a:gd name="T96" fmla="*/ 68 w 111"/>
                <a:gd name="T97" fmla="*/ 21 h 74"/>
                <a:gd name="T98" fmla="*/ 59 w 111"/>
                <a:gd name="T99" fmla="*/ 22 h 74"/>
                <a:gd name="T100" fmla="*/ 50 w 111"/>
                <a:gd name="T101" fmla="*/ 23 h 74"/>
                <a:gd name="T102" fmla="*/ 39 w 111"/>
                <a:gd name="T103" fmla="*/ 22 h 74"/>
                <a:gd name="T104" fmla="*/ 26 w 111"/>
                <a:gd name="T105" fmla="*/ 21 h 74"/>
                <a:gd name="T106" fmla="*/ 16 w 111"/>
                <a:gd name="T107" fmla="*/ 1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1" h="74">
                  <a:moveTo>
                    <a:pt x="3" y="14"/>
                  </a:moveTo>
                  <a:cubicBezTo>
                    <a:pt x="2" y="12"/>
                    <a:pt x="2" y="11"/>
                    <a:pt x="3" y="9"/>
                  </a:cubicBezTo>
                  <a:cubicBezTo>
                    <a:pt x="3" y="7"/>
                    <a:pt x="5" y="8"/>
                    <a:pt x="6" y="7"/>
                  </a:cubicBezTo>
                  <a:cubicBezTo>
                    <a:pt x="7" y="8"/>
                    <a:pt x="8" y="9"/>
                    <a:pt x="9" y="10"/>
                  </a:cubicBezTo>
                  <a:cubicBezTo>
                    <a:pt x="10" y="10"/>
                    <a:pt x="10" y="10"/>
                    <a:pt x="11" y="11"/>
                  </a:cubicBezTo>
                  <a:cubicBezTo>
                    <a:pt x="12" y="11"/>
                    <a:pt x="12" y="12"/>
                    <a:pt x="13" y="12"/>
                  </a:cubicBezTo>
                  <a:cubicBezTo>
                    <a:pt x="14" y="12"/>
                    <a:pt x="15" y="12"/>
                    <a:pt x="16" y="12"/>
                  </a:cubicBezTo>
                  <a:cubicBezTo>
                    <a:pt x="16" y="12"/>
                    <a:pt x="17" y="12"/>
                    <a:pt x="17" y="13"/>
                  </a:cubicBezTo>
                  <a:cubicBezTo>
                    <a:pt x="18" y="13"/>
                    <a:pt x="18" y="13"/>
                    <a:pt x="19" y="13"/>
                  </a:cubicBezTo>
                  <a:cubicBezTo>
                    <a:pt x="20" y="13"/>
                    <a:pt x="21" y="14"/>
                    <a:pt x="23" y="14"/>
                  </a:cubicBezTo>
                  <a:cubicBezTo>
                    <a:pt x="27" y="15"/>
                    <a:pt x="30" y="17"/>
                    <a:pt x="34" y="16"/>
                  </a:cubicBezTo>
                  <a:cubicBezTo>
                    <a:pt x="36" y="16"/>
                    <a:pt x="37" y="16"/>
                    <a:pt x="39" y="16"/>
                  </a:cubicBezTo>
                  <a:cubicBezTo>
                    <a:pt x="39" y="16"/>
                    <a:pt x="39" y="16"/>
                    <a:pt x="39" y="16"/>
                  </a:cubicBezTo>
                  <a:cubicBezTo>
                    <a:pt x="42" y="18"/>
                    <a:pt x="46" y="16"/>
                    <a:pt x="49" y="17"/>
                  </a:cubicBezTo>
                  <a:cubicBezTo>
                    <a:pt x="51" y="17"/>
                    <a:pt x="52" y="17"/>
                    <a:pt x="54" y="17"/>
                  </a:cubicBezTo>
                  <a:cubicBezTo>
                    <a:pt x="55" y="17"/>
                    <a:pt x="56" y="16"/>
                    <a:pt x="58" y="16"/>
                  </a:cubicBezTo>
                  <a:cubicBezTo>
                    <a:pt x="59" y="16"/>
                    <a:pt x="60" y="16"/>
                    <a:pt x="61" y="16"/>
                  </a:cubicBezTo>
                  <a:cubicBezTo>
                    <a:pt x="61" y="16"/>
                    <a:pt x="62" y="16"/>
                    <a:pt x="63" y="16"/>
                  </a:cubicBezTo>
                  <a:cubicBezTo>
                    <a:pt x="66" y="16"/>
                    <a:pt x="69" y="15"/>
                    <a:pt x="72" y="15"/>
                  </a:cubicBezTo>
                  <a:cubicBezTo>
                    <a:pt x="74" y="15"/>
                    <a:pt x="76" y="14"/>
                    <a:pt x="78" y="14"/>
                  </a:cubicBezTo>
                  <a:cubicBezTo>
                    <a:pt x="81" y="13"/>
                    <a:pt x="83" y="12"/>
                    <a:pt x="86" y="12"/>
                  </a:cubicBezTo>
                  <a:cubicBezTo>
                    <a:pt x="86" y="12"/>
                    <a:pt x="87" y="12"/>
                    <a:pt x="87" y="12"/>
                  </a:cubicBezTo>
                  <a:cubicBezTo>
                    <a:pt x="88" y="10"/>
                    <a:pt x="89" y="10"/>
                    <a:pt x="91" y="10"/>
                  </a:cubicBezTo>
                  <a:cubicBezTo>
                    <a:pt x="91" y="10"/>
                    <a:pt x="91" y="10"/>
                    <a:pt x="91" y="10"/>
                  </a:cubicBezTo>
                  <a:cubicBezTo>
                    <a:pt x="93" y="9"/>
                    <a:pt x="94" y="9"/>
                    <a:pt x="95" y="8"/>
                  </a:cubicBezTo>
                  <a:cubicBezTo>
                    <a:pt x="97" y="8"/>
                    <a:pt x="98" y="7"/>
                    <a:pt x="100" y="7"/>
                  </a:cubicBezTo>
                  <a:cubicBezTo>
                    <a:pt x="100" y="6"/>
                    <a:pt x="101" y="5"/>
                    <a:pt x="101" y="4"/>
                  </a:cubicBezTo>
                  <a:cubicBezTo>
                    <a:pt x="102" y="4"/>
                    <a:pt x="103" y="3"/>
                    <a:pt x="104" y="3"/>
                  </a:cubicBezTo>
                  <a:cubicBezTo>
                    <a:pt x="105" y="3"/>
                    <a:pt x="106" y="3"/>
                    <a:pt x="107" y="2"/>
                  </a:cubicBezTo>
                  <a:cubicBezTo>
                    <a:pt x="107" y="1"/>
                    <a:pt x="108" y="1"/>
                    <a:pt x="109" y="0"/>
                  </a:cubicBezTo>
                  <a:cubicBezTo>
                    <a:pt x="110" y="0"/>
                    <a:pt x="111" y="0"/>
                    <a:pt x="111" y="1"/>
                  </a:cubicBezTo>
                  <a:cubicBezTo>
                    <a:pt x="111" y="3"/>
                    <a:pt x="110" y="5"/>
                    <a:pt x="108" y="6"/>
                  </a:cubicBezTo>
                  <a:cubicBezTo>
                    <a:pt x="108" y="6"/>
                    <a:pt x="107" y="7"/>
                    <a:pt x="107" y="8"/>
                  </a:cubicBezTo>
                  <a:cubicBezTo>
                    <a:pt x="106" y="8"/>
                    <a:pt x="106" y="8"/>
                    <a:pt x="105" y="9"/>
                  </a:cubicBezTo>
                  <a:cubicBezTo>
                    <a:pt x="103" y="12"/>
                    <a:pt x="101" y="15"/>
                    <a:pt x="99" y="17"/>
                  </a:cubicBezTo>
                  <a:cubicBezTo>
                    <a:pt x="99" y="18"/>
                    <a:pt x="98" y="19"/>
                    <a:pt x="97" y="20"/>
                  </a:cubicBezTo>
                  <a:cubicBezTo>
                    <a:pt x="97" y="20"/>
                    <a:pt x="97" y="21"/>
                    <a:pt x="97" y="21"/>
                  </a:cubicBezTo>
                  <a:cubicBezTo>
                    <a:pt x="97" y="22"/>
                    <a:pt x="96" y="22"/>
                    <a:pt x="96" y="23"/>
                  </a:cubicBezTo>
                  <a:cubicBezTo>
                    <a:pt x="95" y="23"/>
                    <a:pt x="94" y="24"/>
                    <a:pt x="94" y="25"/>
                  </a:cubicBezTo>
                  <a:cubicBezTo>
                    <a:pt x="91" y="29"/>
                    <a:pt x="88" y="33"/>
                    <a:pt x="85" y="37"/>
                  </a:cubicBezTo>
                  <a:cubicBezTo>
                    <a:pt x="83" y="40"/>
                    <a:pt x="82" y="41"/>
                    <a:pt x="80" y="43"/>
                  </a:cubicBezTo>
                  <a:cubicBezTo>
                    <a:pt x="79" y="45"/>
                    <a:pt x="78" y="48"/>
                    <a:pt x="77" y="50"/>
                  </a:cubicBezTo>
                  <a:cubicBezTo>
                    <a:pt x="75" y="52"/>
                    <a:pt x="74" y="53"/>
                    <a:pt x="72" y="55"/>
                  </a:cubicBezTo>
                  <a:cubicBezTo>
                    <a:pt x="72" y="56"/>
                    <a:pt x="71" y="57"/>
                    <a:pt x="70" y="58"/>
                  </a:cubicBezTo>
                  <a:cubicBezTo>
                    <a:pt x="70" y="59"/>
                    <a:pt x="69" y="60"/>
                    <a:pt x="68" y="61"/>
                  </a:cubicBezTo>
                  <a:cubicBezTo>
                    <a:pt x="67" y="62"/>
                    <a:pt x="67" y="63"/>
                    <a:pt x="66" y="64"/>
                  </a:cubicBezTo>
                  <a:cubicBezTo>
                    <a:pt x="65" y="65"/>
                    <a:pt x="64" y="66"/>
                    <a:pt x="63" y="67"/>
                  </a:cubicBezTo>
                  <a:cubicBezTo>
                    <a:pt x="62" y="68"/>
                    <a:pt x="60" y="68"/>
                    <a:pt x="58" y="69"/>
                  </a:cubicBezTo>
                  <a:cubicBezTo>
                    <a:pt x="57" y="69"/>
                    <a:pt x="56" y="69"/>
                    <a:pt x="56" y="70"/>
                  </a:cubicBezTo>
                  <a:cubicBezTo>
                    <a:pt x="55" y="71"/>
                    <a:pt x="53" y="70"/>
                    <a:pt x="52" y="71"/>
                  </a:cubicBezTo>
                  <a:cubicBezTo>
                    <a:pt x="52" y="71"/>
                    <a:pt x="51" y="72"/>
                    <a:pt x="51" y="72"/>
                  </a:cubicBezTo>
                  <a:cubicBezTo>
                    <a:pt x="51" y="74"/>
                    <a:pt x="50" y="74"/>
                    <a:pt x="49" y="73"/>
                  </a:cubicBezTo>
                  <a:cubicBezTo>
                    <a:pt x="47" y="73"/>
                    <a:pt x="46" y="72"/>
                    <a:pt x="44" y="71"/>
                  </a:cubicBezTo>
                  <a:cubicBezTo>
                    <a:pt x="42" y="70"/>
                    <a:pt x="41" y="68"/>
                    <a:pt x="39" y="68"/>
                  </a:cubicBezTo>
                  <a:cubicBezTo>
                    <a:pt x="39" y="66"/>
                    <a:pt x="37" y="66"/>
                    <a:pt x="35" y="65"/>
                  </a:cubicBezTo>
                  <a:cubicBezTo>
                    <a:pt x="32" y="63"/>
                    <a:pt x="30" y="60"/>
                    <a:pt x="28" y="58"/>
                  </a:cubicBezTo>
                  <a:cubicBezTo>
                    <a:pt x="26" y="56"/>
                    <a:pt x="25" y="54"/>
                    <a:pt x="24" y="52"/>
                  </a:cubicBezTo>
                  <a:cubicBezTo>
                    <a:pt x="23" y="51"/>
                    <a:pt x="22" y="50"/>
                    <a:pt x="22" y="49"/>
                  </a:cubicBezTo>
                  <a:cubicBezTo>
                    <a:pt x="20" y="47"/>
                    <a:pt x="19" y="45"/>
                    <a:pt x="18" y="44"/>
                  </a:cubicBezTo>
                  <a:cubicBezTo>
                    <a:pt x="18" y="43"/>
                    <a:pt x="17" y="42"/>
                    <a:pt x="16" y="41"/>
                  </a:cubicBezTo>
                  <a:cubicBezTo>
                    <a:pt x="16" y="40"/>
                    <a:pt x="15" y="39"/>
                    <a:pt x="14" y="38"/>
                  </a:cubicBezTo>
                  <a:cubicBezTo>
                    <a:pt x="14" y="38"/>
                    <a:pt x="14" y="38"/>
                    <a:pt x="13" y="37"/>
                  </a:cubicBezTo>
                  <a:cubicBezTo>
                    <a:pt x="12" y="34"/>
                    <a:pt x="10" y="31"/>
                    <a:pt x="8" y="29"/>
                  </a:cubicBezTo>
                  <a:cubicBezTo>
                    <a:pt x="8" y="28"/>
                    <a:pt x="8" y="28"/>
                    <a:pt x="7" y="27"/>
                  </a:cubicBezTo>
                  <a:cubicBezTo>
                    <a:pt x="6" y="26"/>
                    <a:pt x="5" y="25"/>
                    <a:pt x="5" y="24"/>
                  </a:cubicBezTo>
                  <a:cubicBezTo>
                    <a:pt x="4" y="22"/>
                    <a:pt x="3" y="20"/>
                    <a:pt x="2" y="19"/>
                  </a:cubicBezTo>
                  <a:cubicBezTo>
                    <a:pt x="1" y="17"/>
                    <a:pt x="0" y="16"/>
                    <a:pt x="3" y="14"/>
                  </a:cubicBezTo>
                  <a:close/>
                  <a:moveTo>
                    <a:pt x="7" y="16"/>
                  </a:moveTo>
                  <a:cubicBezTo>
                    <a:pt x="7" y="17"/>
                    <a:pt x="7" y="17"/>
                    <a:pt x="8" y="18"/>
                  </a:cubicBezTo>
                  <a:cubicBezTo>
                    <a:pt x="9" y="20"/>
                    <a:pt x="10" y="22"/>
                    <a:pt x="11" y="24"/>
                  </a:cubicBezTo>
                  <a:cubicBezTo>
                    <a:pt x="13" y="27"/>
                    <a:pt x="15" y="31"/>
                    <a:pt x="17" y="35"/>
                  </a:cubicBezTo>
                  <a:cubicBezTo>
                    <a:pt x="20" y="39"/>
                    <a:pt x="24" y="43"/>
                    <a:pt x="27" y="48"/>
                  </a:cubicBezTo>
                  <a:cubicBezTo>
                    <a:pt x="28" y="49"/>
                    <a:pt x="29" y="50"/>
                    <a:pt x="30" y="52"/>
                  </a:cubicBezTo>
                  <a:cubicBezTo>
                    <a:pt x="31" y="53"/>
                    <a:pt x="33" y="54"/>
                    <a:pt x="34" y="55"/>
                  </a:cubicBezTo>
                  <a:cubicBezTo>
                    <a:pt x="34" y="56"/>
                    <a:pt x="36" y="57"/>
                    <a:pt x="37" y="58"/>
                  </a:cubicBezTo>
                  <a:cubicBezTo>
                    <a:pt x="38" y="60"/>
                    <a:pt x="40" y="61"/>
                    <a:pt x="41" y="62"/>
                  </a:cubicBezTo>
                  <a:cubicBezTo>
                    <a:pt x="42" y="63"/>
                    <a:pt x="43" y="64"/>
                    <a:pt x="44" y="65"/>
                  </a:cubicBezTo>
                  <a:cubicBezTo>
                    <a:pt x="45" y="64"/>
                    <a:pt x="46" y="64"/>
                    <a:pt x="46" y="64"/>
                  </a:cubicBezTo>
                  <a:cubicBezTo>
                    <a:pt x="47" y="64"/>
                    <a:pt x="48" y="65"/>
                    <a:pt x="49" y="65"/>
                  </a:cubicBezTo>
                  <a:cubicBezTo>
                    <a:pt x="51" y="65"/>
                    <a:pt x="53" y="64"/>
                    <a:pt x="55" y="63"/>
                  </a:cubicBezTo>
                  <a:cubicBezTo>
                    <a:pt x="56" y="62"/>
                    <a:pt x="58" y="61"/>
                    <a:pt x="59" y="59"/>
                  </a:cubicBezTo>
                  <a:cubicBezTo>
                    <a:pt x="60" y="59"/>
                    <a:pt x="60" y="59"/>
                    <a:pt x="61" y="58"/>
                  </a:cubicBezTo>
                  <a:cubicBezTo>
                    <a:pt x="61" y="58"/>
                    <a:pt x="63" y="58"/>
                    <a:pt x="63" y="57"/>
                  </a:cubicBezTo>
                  <a:cubicBezTo>
                    <a:pt x="64" y="55"/>
                    <a:pt x="65" y="54"/>
                    <a:pt x="67" y="54"/>
                  </a:cubicBezTo>
                  <a:cubicBezTo>
                    <a:pt x="67" y="53"/>
                    <a:pt x="67" y="53"/>
                    <a:pt x="68" y="53"/>
                  </a:cubicBezTo>
                  <a:cubicBezTo>
                    <a:pt x="69" y="51"/>
                    <a:pt x="70" y="49"/>
                    <a:pt x="72" y="46"/>
                  </a:cubicBezTo>
                  <a:cubicBezTo>
                    <a:pt x="72" y="46"/>
                    <a:pt x="72" y="45"/>
                    <a:pt x="73" y="45"/>
                  </a:cubicBezTo>
                  <a:cubicBezTo>
                    <a:pt x="74" y="43"/>
                    <a:pt x="76" y="41"/>
                    <a:pt x="77" y="39"/>
                  </a:cubicBezTo>
                  <a:cubicBezTo>
                    <a:pt x="79" y="37"/>
                    <a:pt x="81" y="34"/>
                    <a:pt x="83" y="31"/>
                  </a:cubicBezTo>
                  <a:cubicBezTo>
                    <a:pt x="85" y="28"/>
                    <a:pt x="87" y="25"/>
                    <a:pt x="90" y="22"/>
                  </a:cubicBezTo>
                  <a:cubicBezTo>
                    <a:pt x="90" y="21"/>
                    <a:pt x="91" y="20"/>
                    <a:pt x="92" y="18"/>
                  </a:cubicBezTo>
                  <a:cubicBezTo>
                    <a:pt x="93" y="17"/>
                    <a:pt x="94" y="16"/>
                    <a:pt x="94" y="15"/>
                  </a:cubicBezTo>
                  <a:cubicBezTo>
                    <a:pt x="94" y="15"/>
                    <a:pt x="94" y="15"/>
                    <a:pt x="94" y="15"/>
                  </a:cubicBezTo>
                  <a:cubicBezTo>
                    <a:pt x="92" y="16"/>
                    <a:pt x="90" y="16"/>
                    <a:pt x="88" y="17"/>
                  </a:cubicBezTo>
                  <a:cubicBezTo>
                    <a:pt x="86" y="18"/>
                    <a:pt x="83" y="19"/>
                    <a:pt x="81" y="19"/>
                  </a:cubicBezTo>
                  <a:cubicBezTo>
                    <a:pt x="80" y="20"/>
                    <a:pt x="79" y="20"/>
                    <a:pt x="78" y="20"/>
                  </a:cubicBezTo>
                  <a:cubicBezTo>
                    <a:pt x="76" y="20"/>
                    <a:pt x="73" y="20"/>
                    <a:pt x="71" y="21"/>
                  </a:cubicBezTo>
                  <a:cubicBezTo>
                    <a:pt x="70" y="21"/>
                    <a:pt x="69" y="21"/>
                    <a:pt x="68" y="21"/>
                  </a:cubicBezTo>
                  <a:cubicBezTo>
                    <a:pt x="67" y="21"/>
                    <a:pt x="65" y="21"/>
                    <a:pt x="64" y="21"/>
                  </a:cubicBezTo>
                  <a:cubicBezTo>
                    <a:pt x="62" y="21"/>
                    <a:pt x="61" y="21"/>
                    <a:pt x="59" y="22"/>
                  </a:cubicBezTo>
                  <a:cubicBezTo>
                    <a:pt x="57" y="22"/>
                    <a:pt x="56" y="22"/>
                    <a:pt x="55" y="22"/>
                  </a:cubicBezTo>
                  <a:cubicBezTo>
                    <a:pt x="53" y="22"/>
                    <a:pt x="52" y="23"/>
                    <a:pt x="50" y="23"/>
                  </a:cubicBezTo>
                  <a:cubicBezTo>
                    <a:pt x="48" y="23"/>
                    <a:pt x="46" y="22"/>
                    <a:pt x="44" y="22"/>
                  </a:cubicBezTo>
                  <a:cubicBezTo>
                    <a:pt x="42" y="22"/>
                    <a:pt x="41" y="22"/>
                    <a:pt x="39" y="22"/>
                  </a:cubicBezTo>
                  <a:cubicBezTo>
                    <a:pt x="36" y="22"/>
                    <a:pt x="34" y="22"/>
                    <a:pt x="31" y="21"/>
                  </a:cubicBezTo>
                  <a:cubicBezTo>
                    <a:pt x="29" y="21"/>
                    <a:pt x="28" y="21"/>
                    <a:pt x="26" y="21"/>
                  </a:cubicBezTo>
                  <a:cubicBezTo>
                    <a:pt x="23" y="20"/>
                    <a:pt x="21" y="19"/>
                    <a:pt x="19" y="19"/>
                  </a:cubicBezTo>
                  <a:cubicBezTo>
                    <a:pt x="18" y="18"/>
                    <a:pt x="17" y="19"/>
                    <a:pt x="16" y="18"/>
                  </a:cubicBezTo>
                  <a:cubicBezTo>
                    <a:pt x="13" y="18"/>
                    <a:pt x="10" y="17"/>
                    <a:pt x="7" y="16"/>
                  </a:cubicBez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46">
              <a:extLst>
                <a:ext uri="{FF2B5EF4-FFF2-40B4-BE49-F238E27FC236}">
                  <a16:creationId xmlns:a16="http://schemas.microsoft.com/office/drawing/2014/main" id="{6009E6C7-BAE9-4F79-B334-B9F2CF8A02FF}"/>
                </a:ext>
              </a:extLst>
            </p:cNvPr>
            <p:cNvSpPr>
              <a:spLocks noEditPoints="1"/>
            </p:cNvSpPr>
            <p:nvPr/>
          </p:nvSpPr>
          <p:spPr bwMode="auto">
            <a:xfrm>
              <a:off x="2814638" y="4937126"/>
              <a:ext cx="207963" cy="106363"/>
            </a:xfrm>
            <a:custGeom>
              <a:avLst/>
              <a:gdLst>
                <a:gd name="T0" fmla="*/ 49 w 49"/>
                <a:gd name="T1" fmla="*/ 6 h 25"/>
                <a:gd name="T2" fmla="*/ 48 w 49"/>
                <a:gd name="T3" fmla="*/ 13 h 25"/>
                <a:gd name="T4" fmla="*/ 47 w 49"/>
                <a:gd name="T5" fmla="*/ 15 h 25"/>
                <a:gd name="T6" fmla="*/ 41 w 49"/>
                <a:gd name="T7" fmla="*/ 14 h 25"/>
                <a:gd name="T8" fmla="*/ 39 w 49"/>
                <a:gd name="T9" fmla="*/ 14 h 25"/>
                <a:gd name="T10" fmla="*/ 30 w 49"/>
                <a:gd name="T11" fmla="*/ 15 h 25"/>
                <a:gd name="T12" fmla="*/ 20 w 49"/>
                <a:gd name="T13" fmla="*/ 17 h 25"/>
                <a:gd name="T14" fmla="*/ 14 w 49"/>
                <a:gd name="T15" fmla="*/ 19 h 25"/>
                <a:gd name="T16" fmla="*/ 12 w 49"/>
                <a:gd name="T17" fmla="*/ 21 h 25"/>
                <a:gd name="T18" fmla="*/ 10 w 49"/>
                <a:gd name="T19" fmla="*/ 22 h 25"/>
                <a:gd name="T20" fmla="*/ 8 w 49"/>
                <a:gd name="T21" fmla="*/ 23 h 25"/>
                <a:gd name="T22" fmla="*/ 5 w 49"/>
                <a:gd name="T23" fmla="*/ 24 h 25"/>
                <a:gd name="T24" fmla="*/ 2 w 49"/>
                <a:gd name="T25" fmla="*/ 21 h 25"/>
                <a:gd name="T26" fmla="*/ 0 w 49"/>
                <a:gd name="T27" fmla="*/ 17 h 25"/>
                <a:gd name="T28" fmla="*/ 0 w 49"/>
                <a:gd name="T29" fmla="*/ 16 h 25"/>
                <a:gd name="T30" fmla="*/ 0 w 49"/>
                <a:gd name="T31" fmla="*/ 15 h 25"/>
                <a:gd name="T32" fmla="*/ 2 w 49"/>
                <a:gd name="T33" fmla="*/ 11 h 25"/>
                <a:gd name="T34" fmla="*/ 4 w 49"/>
                <a:gd name="T35" fmla="*/ 11 h 25"/>
                <a:gd name="T36" fmla="*/ 8 w 49"/>
                <a:gd name="T37" fmla="*/ 9 h 25"/>
                <a:gd name="T38" fmla="*/ 15 w 49"/>
                <a:gd name="T39" fmla="*/ 6 h 25"/>
                <a:gd name="T40" fmla="*/ 20 w 49"/>
                <a:gd name="T41" fmla="*/ 4 h 25"/>
                <a:gd name="T42" fmla="*/ 25 w 49"/>
                <a:gd name="T43" fmla="*/ 2 h 25"/>
                <a:gd name="T44" fmla="*/ 31 w 49"/>
                <a:gd name="T45" fmla="*/ 1 h 25"/>
                <a:gd name="T46" fmla="*/ 35 w 49"/>
                <a:gd name="T47" fmla="*/ 1 h 25"/>
                <a:gd name="T48" fmla="*/ 39 w 49"/>
                <a:gd name="T49" fmla="*/ 0 h 25"/>
                <a:gd name="T50" fmla="*/ 41 w 49"/>
                <a:gd name="T51" fmla="*/ 0 h 25"/>
                <a:gd name="T52" fmla="*/ 43 w 49"/>
                <a:gd name="T53" fmla="*/ 0 h 25"/>
                <a:gd name="T54" fmla="*/ 48 w 49"/>
                <a:gd name="T55" fmla="*/ 3 h 25"/>
                <a:gd name="T56" fmla="*/ 49 w 49"/>
                <a:gd name="T57" fmla="*/ 6 h 25"/>
                <a:gd name="T58" fmla="*/ 15 w 49"/>
                <a:gd name="T59" fmla="*/ 13 h 25"/>
                <a:gd name="T60" fmla="*/ 15 w 49"/>
                <a:gd name="T61" fmla="*/ 13 h 25"/>
                <a:gd name="T62" fmla="*/ 16 w 49"/>
                <a:gd name="T63" fmla="*/ 13 h 25"/>
                <a:gd name="T64" fmla="*/ 24 w 49"/>
                <a:gd name="T65" fmla="*/ 11 h 25"/>
                <a:gd name="T66" fmla="*/ 28 w 49"/>
                <a:gd name="T67" fmla="*/ 9 h 25"/>
                <a:gd name="T68" fmla="*/ 15 w 49"/>
                <a:gd name="T69" fmla="*/ 13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 h="25">
                  <a:moveTo>
                    <a:pt x="49" y="6"/>
                  </a:moveTo>
                  <a:cubicBezTo>
                    <a:pt x="49" y="9"/>
                    <a:pt x="48" y="11"/>
                    <a:pt x="48" y="13"/>
                  </a:cubicBezTo>
                  <a:cubicBezTo>
                    <a:pt x="48" y="14"/>
                    <a:pt x="47" y="14"/>
                    <a:pt x="47" y="15"/>
                  </a:cubicBezTo>
                  <a:cubicBezTo>
                    <a:pt x="45" y="15"/>
                    <a:pt x="43" y="14"/>
                    <a:pt x="41" y="14"/>
                  </a:cubicBezTo>
                  <a:cubicBezTo>
                    <a:pt x="40" y="14"/>
                    <a:pt x="40" y="13"/>
                    <a:pt x="39" y="14"/>
                  </a:cubicBezTo>
                  <a:cubicBezTo>
                    <a:pt x="36" y="14"/>
                    <a:pt x="33" y="14"/>
                    <a:pt x="30" y="15"/>
                  </a:cubicBezTo>
                  <a:cubicBezTo>
                    <a:pt x="27" y="15"/>
                    <a:pt x="23" y="16"/>
                    <a:pt x="20" y="17"/>
                  </a:cubicBezTo>
                  <a:cubicBezTo>
                    <a:pt x="18" y="18"/>
                    <a:pt x="16" y="18"/>
                    <a:pt x="14" y="19"/>
                  </a:cubicBezTo>
                  <a:cubicBezTo>
                    <a:pt x="13" y="20"/>
                    <a:pt x="13" y="21"/>
                    <a:pt x="12" y="21"/>
                  </a:cubicBezTo>
                  <a:cubicBezTo>
                    <a:pt x="11" y="22"/>
                    <a:pt x="10" y="22"/>
                    <a:pt x="10" y="22"/>
                  </a:cubicBezTo>
                  <a:cubicBezTo>
                    <a:pt x="9" y="23"/>
                    <a:pt x="8" y="23"/>
                    <a:pt x="8" y="23"/>
                  </a:cubicBezTo>
                  <a:cubicBezTo>
                    <a:pt x="7" y="25"/>
                    <a:pt x="6" y="25"/>
                    <a:pt x="5" y="24"/>
                  </a:cubicBezTo>
                  <a:cubicBezTo>
                    <a:pt x="4" y="24"/>
                    <a:pt x="2" y="22"/>
                    <a:pt x="2" y="21"/>
                  </a:cubicBezTo>
                  <a:cubicBezTo>
                    <a:pt x="1" y="20"/>
                    <a:pt x="1" y="19"/>
                    <a:pt x="0" y="17"/>
                  </a:cubicBezTo>
                  <a:cubicBezTo>
                    <a:pt x="0" y="17"/>
                    <a:pt x="0" y="16"/>
                    <a:pt x="0" y="16"/>
                  </a:cubicBezTo>
                  <a:cubicBezTo>
                    <a:pt x="0" y="15"/>
                    <a:pt x="0" y="15"/>
                    <a:pt x="0" y="15"/>
                  </a:cubicBezTo>
                  <a:cubicBezTo>
                    <a:pt x="0" y="13"/>
                    <a:pt x="1" y="12"/>
                    <a:pt x="2" y="11"/>
                  </a:cubicBezTo>
                  <a:cubicBezTo>
                    <a:pt x="2" y="11"/>
                    <a:pt x="3" y="11"/>
                    <a:pt x="4" y="11"/>
                  </a:cubicBezTo>
                  <a:cubicBezTo>
                    <a:pt x="5" y="10"/>
                    <a:pt x="7" y="10"/>
                    <a:pt x="8" y="9"/>
                  </a:cubicBezTo>
                  <a:cubicBezTo>
                    <a:pt x="10" y="7"/>
                    <a:pt x="13" y="7"/>
                    <a:pt x="15" y="6"/>
                  </a:cubicBezTo>
                  <a:cubicBezTo>
                    <a:pt x="17" y="5"/>
                    <a:pt x="19" y="5"/>
                    <a:pt x="20" y="4"/>
                  </a:cubicBezTo>
                  <a:cubicBezTo>
                    <a:pt x="22" y="4"/>
                    <a:pt x="24" y="3"/>
                    <a:pt x="25" y="2"/>
                  </a:cubicBezTo>
                  <a:cubicBezTo>
                    <a:pt x="27" y="2"/>
                    <a:pt x="29" y="1"/>
                    <a:pt x="31" y="1"/>
                  </a:cubicBezTo>
                  <a:cubicBezTo>
                    <a:pt x="32" y="1"/>
                    <a:pt x="34" y="2"/>
                    <a:pt x="35" y="1"/>
                  </a:cubicBezTo>
                  <a:cubicBezTo>
                    <a:pt x="36" y="0"/>
                    <a:pt x="37" y="0"/>
                    <a:pt x="39" y="0"/>
                  </a:cubicBezTo>
                  <a:cubicBezTo>
                    <a:pt x="39" y="0"/>
                    <a:pt x="40" y="0"/>
                    <a:pt x="41" y="0"/>
                  </a:cubicBezTo>
                  <a:cubicBezTo>
                    <a:pt x="42" y="0"/>
                    <a:pt x="43" y="0"/>
                    <a:pt x="43" y="0"/>
                  </a:cubicBezTo>
                  <a:cubicBezTo>
                    <a:pt x="45" y="1"/>
                    <a:pt x="47" y="2"/>
                    <a:pt x="48" y="3"/>
                  </a:cubicBezTo>
                  <a:cubicBezTo>
                    <a:pt x="49" y="4"/>
                    <a:pt x="49" y="5"/>
                    <a:pt x="49" y="6"/>
                  </a:cubicBezTo>
                  <a:close/>
                  <a:moveTo>
                    <a:pt x="15" y="13"/>
                  </a:moveTo>
                  <a:cubicBezTo>
                    <a:pt x="15" y="13"/>
                    <a:pt x="15" y="13"/>
                    <a:pt x="15" y="13"/>
                  </a:cubicBezTo>
                  <a:cubicBezTo>
                    <a:pt x="15" y="13"/>
                    <a:pt x="15" y="13"/>
                    <a:pt x="16" y="13"/>
                  </a:cubicBezTo>
                  <a:cubicBezTo>
                    <a:pt x="19" y="12"/>
                    <a:pt x="21" y="11"/>
                    <a:pt x="24" y="11"/>
                  </a:cubicBezTo>
                  <a:cubicBezTo>
                    <a:pt x="26" y="11"/>
                    <a:pt x="27" y="10"/>
                    <a:pt x="28" y="9"/>
                  </a:cubicBezTo>
                  <a:cubicBezTo>
                    <a:pt x="24" y="10"/>
                    <a:pt x="19" y="10"/>
                    <a:pt x="15" y="13"/>
                  </a:cubicBez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47">
              <a:extLst>
                <a:ext uri="{FF2B5EF4-FFF2-40B4-BE49-F238E27FC236}">
                  <a16:creationId xmlns:a16="http://schemas.microsoft.com/office/drawing/2014/main" id="{6709780E-ACAD-4C2B-ABE8-C0CBB1069A6D}"/>
                </a:ext>
              </a:extLst>
            </p:cNvPr>
            <p:cNvSpPr>
              <a:spLocks/>
            </p:cNvSpPr>
            <p:nvPr/>
          </p:nvSpPr>
          <p:spPr bwMode="auto">
            <a:xfrm>
              <a:off x="2967038" y="5259388"/>
              <a:ext cx="258763" cy="171450"/>
            </a:xfrm>
            <a:custGeom>
              <a:avLst/>
              <a:gdLst>
                <a:gd name="T0" fmla="*/ 59 w 61"/>
                <a:gd name="T1" fmla="*/ 10 h 40"/>
                <a:gd name="T2" fmla="*/ 59 w 61"/>
                <a:gd name="T3" fmla="*/ 11 h 40"/>
                <a:gd name="T4" fmla="*/ 61 w 61"/>
                <a:gd name="T5" fmla="*/ 17 h 40"/>
                <a:gd name="T6" fmla="*/ 59 w 61"/>
                <a:gd name="T7" fmla="*/ 21 h 40"/>
                <a:gd name="T8" fmla="*/ 58 w 61"/>
                <a:gd name="T9" fmla="*/ 21 h 40"/>
                <a:gd name="T10" fmla="*/ 56 w 61"/>
                <a:gd name="T11" fmla="*/ 22 h 40"/>
                <a:gd name="T12" fmla="*/ 51 w 61"/>
                <a:gd name="T13" fmla="*/ 26 h 40"/>
                <a:gd name="T14" fmla="*/ 44 w 61"/>
                <a:gd name="T15" fmla="*/ 32 h 40"/>
                <a:gd name="T16" fmla="*/ 39 w 61"/>
                <a:gd name="T17" fmla="*/ 36 h 40"/>
                <a:gd name="T18" fmla="*/ 36 w 61"/>
                <a:gd name="T19" fmla="*/ 38 h 40"/>
                <a:gd name="T20" fmla="*/ 32 w 61"/>
                <a:gd name="T21" fmla="*/ 40 h 40"/>
                <a:gd name="T22" fmla="*/ 31 w 61"/>
                <a:gd name="T23" fmla="*/ 40 h 40"/>
                <a:gd name="T24" fmla="*/ 24 w 61"/>
                <a:gd name="T25" fmla="*/ 38 h 40"/>
                <a:gd name="T26" fmla="*/ 21 w 61"/>
                <a:gd name="T27" fmla="*/ 36 h 40"/>
                <a:gd name="T28" fmla="*/ 17 w 61"/>
                <a:gd name="T29" fmla="*/ 33 h 40"/>
                <a:gd name="T30" fmla="*/ 14 w 61"/>
                <a:gd name="T31" fmla="*/ 32 h 40"/>
                <a:gd name="T32" fmla="*/ 7 w 61"/>
                <a:gd name="T33" fmla="*/ 28 h 40"/>
                <a:gd name="T34" fmla="*/ 2 w 61"/>
                <a:gd name="T35" fmla="*/ 24 h 40"/>
                <a:gd name="T36" fmla="*/ 0 w 61"/>
                <a:gd name="T37" fmla="*/ 19 h 40"/>
                <a:gd name="T38" fmla="*/ 4 w 61"/>
                <a:gd name="T39" fmla="*/ 13 h 40"/>
                <a:gd name="T40" fmla="*/ 4 w 61"/>
                <a:gd name="T41" fmla="*/ 11 h 40"/>
                <a:gd name="T42" fmla="*/ 7 w 61"/>
                <a:gd name="T43" fmla="*/ 5 h 40"/>
                <a:gd name="T44" fmla="*/ 10 w 61"/>
                <a:gd name="T45" fmla="*/ 5 h 40"/>
                <a:gd name="T46" fmla="*/ 12 w 61"/>
                <a:gd name="T47" fmla="*/ 7 h 40"/>
                <a:gd name="T48" fmla="*/ 11 w 61"/>
                <a:gd name="T49" fmla="*/ 11 h 40"/>
                <a:gd name="T50" fmla="*/ 9 w 61"/>
                <a:gd name="T51" fmla="*/ 14 h 40"/>
                <a:gd name="T52" fmla="*/ 7 w 61"/>
                <a:gd name="T53" fmla="*/ 18 h 40"/>
                <a:gd name="T54" fmla="*/ 10 w 61"/>
                <a:gd name="T55" fmla="*/ 22 h 40"/>
                <a:gd name="T56" fmla="*/ 19 w 61"/>
                <a:gd name="T57" fmla="*/ 27 h 40"/>
                <a:gd name="T58" fmla="*/ 25 w 61"/>
                <a:gd name="T59" fmla="*/ 31 h 40"/>
                <a:gd name="T60" fmla="*/ 27 w 61"/>
                <a:gd name="T61" fmla="*/ 32 h 40"/>
                <a:gd name="T62" fmla="*/ 29 w 61"/>
                <a:gd name="T63" fmla="*/ 33 h 40"/>
                <a:gd name="T64" fmla="*/ 34 w 61"/>
                <a:gd name="T65" fmla="*/ 32 h 40"/>
                <a:gd name="T66" fmla="*/ 37 w 61"/>
                <a:gd name="T67" fmla="*/ 30 h 40"/>
                <a:gd name="T68" fmla="*/ 41 w 61"/>
                <a:gd name="T69" fmla="*/ 28 h 40"/>
                <a:gd name="T70" fmla="*/ 45 w 61"/>
                <a:gd name="T71" fmla="*/ 24 h 40"/>
                <a:gd name="T72" fmla="*/ 51 w 61"/>
                <a:gd name="T73" fmla="*/ 19 h 40"/>
                <a:gd name="T74" fmla="*/ 53 w 61"/>
                <a:gd name="T75" fmla="*/ 16 h 40"/>
                <a:gd name="T76" fmla="*/ 52 w 61"/>
                <a:gd name="T77" fmla="*/ 12 h 40"/>
                <a:gd name="T78" fmla="*/ 48 w 61"/>
                <a:gd name="T79" fmla="*/ 9 h 40"/>
                <a:gd name="T80" fmla="*/ 45 w 61"/>
                <a:gd name="T81" fmla="*/ 2 h 40"/>
                <a:gd name="T82" fmla="*/ 46 w 61"/>
                <a:gd name="T83" fmla="*/ 1 h 40"/>
                <a:gd name="T84" fmla="*/ 47 w 61"/>
                <a:gd name="T85" fmla="*/ 1 h 40"/>
                <a:gd name="T86" fmla="*/ 53 w 61"/>
                <a:gd name="T87" fmla="*/ 6 h 40"/>
                <a:gd name="T88" fmla="*/ 57 w 61"/>
                <a:gd name="T89" fmla="*/ 10 h 40"/>
                <a:gd name="T90" fmla="*/ 59 w 61"/>
                <a:gd name="T91" fmla="*/ 1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1" h="40">
                  <a:moveTo>
                    <a:pt x="59" y="10"/>
                  </a:moveTo>
                  <a:cubicBezTo>
                    <a:pt x="59" y="11"/>
                    <a:pt x="59" y="11"/>
                    <a:pt x="59" y="11"/>
                  </a:cubicBezTo>
                  <a:cubicBezTo>
                    <a:pt x="60" y="13"/>
                    <a:pt x="60" y="15"/>
                    <a:pt x="61" y="17"/>
                  </a:cubicBezTo>
                  <a:cubicBezTo>
                    <a:pt x="61" y="19"/>
                    <a:pt x="60" y="20"/>
                    <a:pt x="59" y="21"/>
                  </a:cubicBezTo>
                  <a:cubicBezTo>
                    <a:pt x="59" y="21"/>
                    <a:pt x="58" y="21"/>
                    <a:pt x="58" y="21"/>
                  </a:cubicBezTo>
                  <a:cubicBezTo>
                    <a:pt x="58" y="21"/>
                    <a:pt x="57" y="22"/>
                    <a:pt x="56" y="22"/>
                  </a:cubicBezTo>
                  <a:cubicBezTo>
                    <a:pt x="55" y="23"/>
                    <a:pt x="53" y="25"/>
                    <a:pt x="51" y="26"/>
                  </a:cubicBezTo>
                  <a:cubicBezTo>
                    <a:pt x="49" y="28"/>
                    <a:pt x="47" y="30"/>
                    <a:pt x="44" y="32"/>
                  </a:cubicBezTo>
                  <a:cubicBezTo>
                    <a:pt x="43" y="33"/>
                    <a:pt x="41" y="35"/>
                    <a:pt x="39" y="36"/>
                  </a:cubicBezTo>
                  <a:cubicBezTo>
                    <a:pt x="38" y="37"/>
                    <a:pt x="37" y="37"/>
                    <a:pt x="36" y="38"/>
                  </a:cubicBezTo>
                  <a:cubicBezTo>
                    <a:pt x="35" y="39"/>
                    <a:pt x="33" y="39"/>
                    <a:pt x="32" y="40"/>
                  </a:cubicBezTo>
                  <a:cubicBezTo>
                    <a:pt x="31" y="40"/>
                    <a:pt x="31" y="40"/>
                    <a:pt x="31" y="40"/>
                  </a:cubicBezTo>
                  <a:cubicBezTo>
                    <a:pt x="29" y="39"/>
                    <a:pt x="26" y="39"/>
                    <a:pt x="24" y="38"/>
                  </a:cubicBezTo>
                  <a:cubicBezTo>
                    <a:pt x="23" y="38"/>
                    <a:pt x="22" y="37"/>
                    <a:pt x="21" y="36"/>
                  </a:cubicBezTo>
                  <a:cubicBezTo>
                    <a:pt x="19" y="35"/>
                    <a:pt x="18" y="34"/>
                    <a:pt x="17" y="33"/>
                  </a:cubicBezTo>
                  <a:cubicBezTo>
                    <a:pt x="16" y="33"/>
                    <a:pt x="15" y="32"/>
                    <a:pt x="14" y="32"/>
                  </a:cubicBezTo>
                  <a:cubicBezTo>
                    <a:pt x="12" y="30"/>
                    <a:pt x="10" y="29"/>
                    <a:pt x="7" y="28"/>
                  </a:cubicBezTo>
                  <a:cubicBezTo>
                    <a:pt x="5" y="27"/>
                    <a:pt x="4" y="25"/>
                    <a:pt x="2" y="24"/>
                  </a:cubicBezTo>
                  <a:cubicBezTo>
                    <a:pt x="1" y="23"/>
                    <a:pt x="0" y="22"/>
                    <a:pt x="0" y="19"/>
                  </a:cubicBezTo>
                  <a:cubicBezTo>
                    <a:pt x="1" y="16"/>
                    <a:pt x="2" y="15"/>
                    <a:pt x="4" y="13"/>
                  </a:cubicBezTo>
                  <a:cubicBezTo>
                    <a:pt x="4" y="12"/>
                    <a:pt x="4" y="12"/>
                    <a:pt x="4" y="11"/>
                  </a:cubicBezTo>
                  <a:cubicBezTo>
                    <a:pt x="5" y="9"/>
                    <a:pt x="6" y="7"/>
                    <a:pt x="7" y="5"/>
                  </a:cubicBezTo>
                  <a:cubicBezTo>
                    <a:pt x="8" y="4"/>
                    <a:pt x="9" y="4"/>
                    <a:pt x="10" y="5"/>
                  </a:cubicBezTo>
                  <a:cubicBezTo>
                    <a:pt x="12" y="5"/>
                    <a:pt x="12" y="6"/>
                    <a:pt x="12" y="7"/>
                  </a:cubicBezTo>
                  <a:cubicBezTo>
                    <a:pt x="12" y="9"/>
                    <a:pt x="12" y="10"/>
                    <a:pt x="11" y="11"/>
                  </a:cubicBezTo>
                  <a:cubicBezTo>
                    <a:pt x="10" y="12"/>
                    <a:pt x="10" y="13"/>
                    <a:pt x="9" y="14"/>
                  </a:cubicBezTo>
                  <a:cubicBezTo>
                    <a:pt x="8" y="15"/>
                    <a:pt x="7" y="16"/>
                    <a:pt x="7" y="18"/>
                  </a:cubicBezTo>
                  <a:cubicBezTo>
                    <a:pt x="7" y="19"/>
                    <a:pt x="8" y="21"/>
                    <a:pt x="10" y="22"/>
                  </a:cubicBezTo>
                  <a:cubicBezTo>
                    <a:pt x="13" y="24"/>
                    <a:pt x="16" y="26"/>
                    <a:pt x="19" y="27"/>
                  </a:cubicBezTo>
                  <a:cubicBezTo>
                    <a:pt x="21" y="29"/>
                    <a:pt x="23" y="30"/>
                    <a:pt x="25" y="31"/>
                  </a:cubicBezTo>
                  <a:cubicBezTo>
                    <a:pt x="25" y="31"/>
                    <a:pt x="26" y="31"/>
                    <a:pt x="27" y="32"/>
                  </a:cubicBezTo>
                  <a:cubicBezTo>
                    <a:pt x="28" y="32"/>
                    <a:pt x="29" y="32"/>
                    <a:pt x="29" y="33"/>
                  </a:cubicBezTo>
                  <a:cubicBezTo>
                    <a:pt x="31" y="33"/>
                    <a:pt x="32" y="33"/>
                    <a:pt x="34" y="32"/>
                  </a:cubicBezTo>
                  <a:cubicBezTo>
                    <a:pt x="35" y="31"/>
                    <a:pt x="36" y="30"/>
                    <a:pt x="37" y="30"/>
                  </a:cubicBezTo>
                  <a:cubicBezTo>
                    <a:pt x="38" y="29"/>
                    <a:pt x="40" y="29"/>
                    <a:pt x="41" y="28"/>
                  </a:cubicBezTo>
                  <a:cubicBezTo>
                    <a:pt x="42" y="27"/>
                    <a:pt x="44" y="25"/>
                    <a:pt x="45" y="24"/>
                  </a:cubicBezTo>
                  <a:cubicBezTo>
                    <a:pt x="46" y="21"/>
                    <a:pt x="49" y="21"/>
                    <a:pt x="51" y="19"/>
                  </a:cubicBezTo>
                  <a:cubicBezTo>
                    <a:pt x="52" y="18"/>
                    <a:pt x="53" y="17"/>
                    <a:pt x="53" y="16"/>
                  </a:cubicBezTo>
                  <a:cubicBezTo>
                    <a:pt x="54" y="14"/>
                    <a:pt x="53" y="13"/>
                    <a:pt x="52" y="12"/>
                  </a:cubicBezTo>
                  <a:cubicBezTo>
                    <a:pt x="51" y="11"/>
                    <a:pt x="49" y="10"/>
                    <a:pt x="48" y="9"/>
                  </a:cubicBezTo>
                  <a:cubicBezTo>
                    <a:pt x="46" y="7"/>
                    <a:pt x="44" y="5"/>
                    <a:pt x="45" y="2"/>
                  </a:cubicBezTo>
                  <a:cubicBezTo>
                    <a:pt x="45" y="1"/>
                    <a:pt x="45" y="1"/>
                    <a:pt x="46" y="1"/>
                  </a:cubicBezTo>
                  <a:cubicBezTo>
                    <a:pt x="46" y="0"/>
                    <a:pt x="47" y="1"/>
                    <a:pt x="47" y="1"/>
                  </a:cubicBezTo>
                  <a:cubicBezTo>
                    <a:pt x="49" y="3"/>
                    <a:pt x="51" y="4"/>
                    <a:pt x="53" y="6"/>
                  </a:cubicBezTo>
                  <a:cubicBezTo>
                    <a:pt x="54" y="7"/>
                    <a:pt x="56" y="8"/>
                    <a:pt x="57" y="10"/>
                  </a:cubicBezTo>
                  <a:cubicBezTo>
                    <a:pt x="57" y="10"/>
                    <a:pt x="58" y="10"/>
                    <a:pt x="59" y="10"/>
                  </a:cubicBez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48">
              <a:extLst>
                <a:ext uri="{FF2B5EF4-FFF2-40B4-BE49-F238E27FC236}">
                  <a16:creationId xmlns:a16="http://schemas.microsoft.com/office/drawing/2014/main" id="{7EEB960C-E19A-4AFF-8478-E29AA808887D}"/>
                </a:ext>
              </a:extLst>
            </p:cNvPr>
            <p:cNvSpPr>
              <a:spLocks/>
            </p:cNvSpPr>
            <p:nvPr/>
          </p:nvSpPr>
          <p:spPr bwMode="auto">
            <a:xfrm>
              <a:off x="3492500" y="5051426"/>
              <a:ext cx="114300" cy="255588"/>
            </a:xfrm>
            <a:custGeom>
              <a:avLst/>
              <a:gdLst>
                <a:gd name="T0" fmla="*/ 0 w 27"/>
                <a:gd name="T1" fmla="*/ 56 h 60"/>
                <a:gd name="T2" fmla="*/ 1 w 27"/>
                <a:gd name="T3" fmla="*/ 47 h 60"/>
                <a:gd name="T4" fmla="*/ 2 w 27"/>
                <a:gd name="T5" fmla="*/ 43 h 60"/>
                <a:gd name="T6" fmla="*/ 1 w 27"/>
                <a:gd name="T7" fmla="*/ 40 h 60"/>
                <a:gd name="T8" fmla="*/ 0 w 27"/>
                <a:gd name="T9" fmla="*/ 37 h 60"/>
                <a:gd name="T10" fmla="*/ 1 w 27"/>
                <a:gd name="T11" fmla="*/ 33 h 60"/>
                <a:gd name="T12" fmla="*/ 3 w 27"/>
                <a:gd name="T13" fmla="*/ 27 h 60"/>
                <a:gd name="T14" fmla="*/ 4 w 27"/>
                <a:gd name="T15" fmla="*/ 24 h 60"/>
                <a:gd name="T16" fmla="*/ 7 w 27"/>
                <a:gd name="T17" fmla="*/ 20 h 60"/>
                <a:gd name="T18" fmla="*/ 15 w 27"/>
                <a:gd name="T19" fmla="*/ 7 h 60"/>
                <a:gd name="T20" fmla="*/ 20 w 27"/>
                <a:gd name="T21" fmla="*/ 2 h 60"/>
                <a:gd name="T22" fmla="*/ 21 w 27"/>
                <a:gd name="T23" fmla="*/ 1 h 60"/>
                <a:gd name="T24" fmla="*/ 24 w 27"/>
                <a:gd name="T25" fmla="*/ 1 h 60"/>
                <a:gd name="T26" fmla="*/ 26 w 27"/>
                <a:gd name="T27" fmla="*/ 2 h 60"/>
                <a:gd name="T28" fmla="*/ 26 w 27"/>
                <a:gd name="T29" fmla="*/ 4 h 60"/>
                <a:gd name="T30" fmla="*/ 22 w 27"/>
                <a:gd name="T31" fmla="*/ 8 h 60"/>
                <a:gd name="T32" fmla="*/ 19 w 27"/>
                <a:gd name="T33" fmla="*/ 10 h 60"/>
                <a:gd name="T34" fmla="*/ 15 w 27"/>
                <a:gd name="T35" fmla="*/ 15 h 60"/>
                <a:gd name="T36" fmla="*/ 12 w 27"/>
                <a:gd name="T37" fmla="*/ 21 h 60"/>
                <a:gd name="T38" fmla="*/ 9 w 27"/>
                <a:gd name="T39" fmla="*/ 25 h 60"/>
                <a:gd name="T40" fmla="*/ 9 w 27"/>
                <a:gd name="T41" fmla="*/ 26 h 60"/>
                <a:gd name="T42" fmla="*/ 8 w 27"/>
                <a:gd name="T43" fmla="*/ 31 h 60"/>
                <a:gd name="T44" fmla="*/ 8 w 27"/>
                <a:gd name="T45" fmla="*/ 32 h 60"/>
                <a:gd name="T46" fmla="*/ 7 w 27"/>
                <a:gd name="T47" fmla="*/ 41 h 60"/>
                <a:gd name="T48" fmla="*/ 5 w 27"/>
                <a:gd name="T49" fmla="*/ 57 h 60"/>
                <a:gd name="T50" fmla="*/ 4 w 27"/>
                <a:gd name="T51" fmla="*/ 59 h 60"/>
                <a:gd name="T52" fmla="*/ 2 w 27"/>
                <a:gd name="T53" fmla="*/ 60 h 60"/>
                <a:gd name="T54" fmla="*/ 1 w 27"/>
                <a:gd name="T55" fmla="*/ 58 h 60"/>
                <a:gd name="T56" fmla="*/ 0 w 27"/>
                <a:gd name="T57"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 h="60">
                  <a:moveTo>
                    <a:pt x="0" y="56"/>
                  </a:moveTo>
                  <a:cubicBezTo>
                    <a:pt x="1" y="53"/>
                    <a:pt x="1" y="50"/>
                    <a:pt x="1" y="47"/>
                  </a:cubicBezTo>
                  <a:cubicBezTo>
                    <a:pt x="1" y="46"/>
                    <a:pt x="2" y="44"/>
                    <a:pt x="2" y="43"/>
                  </a:cubicBezTo>
                  <a:cubicBezTo>
                    <a:pt x="2" y="42"/>
                    <a:pt x="1" y="41"/>
                    <a:pt x="1" y="40"/>
                  </a:cubicBezTo>
                  <a:cubicBezTo>
                    <a:pt x="0" y="39"/>
                    <a:pt x="0" y="38"/>
                    <a:pt x="0" y="37"/>
                  </a:cubicBezTo>
                  <a:cubicBezTo>
                    <a:pt x="0" y="36"/>
                    <a:pt x="1" y="35"/>
                    <a:pt x="1" y="33"/>
                  </a:cubicBezTo>
                  <a:cubicBezTo>
                    <a:pt x="1" y="31"/>
                    <a:pt x="2" y="29"/>
                    <a:pt x="3" y="27"/>
                  </a:cubicBezTo>
                  <a:cubicBezTo>
                    <a:pt x="3" y="26"/>
                    <a:pt x="4" y="25"/>
                    <a:pt x="4" y="24"/>
                  </a:cubicBezTo>
                  <a:cubicBezTo>
                    <a:pt x="5" y="23"/>
                    <a:pt x="6" y="21"/>
                    <a:pt x="7" y="20"/>
                  </a:cubicBezTo>
                  <a:cubicBezTo>
                    <a:pt x="10" y="16"/>
                    <a:pt x="12" y="12"/>
                    <a:pt x="15" y="7"/>
                  </a:cubicBezTo>
                  <a:cubicBezTo>
                    <a:pt x="17" y="6"/>
                    <a:pt x="18" y="4"/>
                    <a:pt x="20" y="2"/>
                  </a:cubicBezTo>
                  <a:cubicBezTo>
                    <a:pt x="20" y="2"/>
                    <a:pt x="20" y="2"/>
                    <a:pt x="21" y="1"/>
                  </a:cubicBezTo>
                  <a:cubicBezTo>
                    <a:pt x="21" y="0"/>
                    <a:pt x="23" y="0"/>
                    <a:pt x="24" y="1"/>
                  </a:cubicBezTo>
                  <a:cubicBezTo>
                    <a:pt x="25" y="1"/>
                    <a:pt x="25" y="2"/>
                    <a:pt x="26" y="2"/>
                  </a:cubicBezTo>
                  <a:cubicBezTo>
                    <a:pt x="27" y="3"/>
                    <a:pt x="27" y="4"/>
                    <a:pt x="26" y="4"/>
                  </a:cubicBezTo>
                  <a:cubicBezTo>
                    <a:pt x="25" y="6"/>
                    <a:pt x="24" y="8"/>
                    <a:pt x="22" y="8"/>
                  </a:cubicBezTo>
                  <a:cubicBezTo>
                    <a:pt x="21" y="9"/>
                    <a:pt x="20" y="9"/>
                    <a:pt x="19" y="10"/>
                  </a:cubicBezTo>
                  <a:cubicBezTo>
                    <a:pt x="18" y="12"/>
                    <a:pt x="16" y="13"/>
                    <a:pt x="15" y="15"/>
                  </a:cubicBezTo>
                  <a:cubicBezTo>
                    <a:pt x="14" y="17"/>
                    <a:pt x="13" y="19"/>
                    <a:pt x="12" y="21"/>
                  </a:cubicBezTo>
                  <a:cubicBezTo>
                    <a:pt x="11" y="22"/>
                    <a:pt x="10" y="23"/>
                    <a:pt x="9" y="25"/>
                  </a:cubicBezTo>
                  <a:cubicBezTo>
                    <a:pt x="9" y="25"/>
                    <a:pt x="9" y="25"/>
                    <a:pt x="9" y="26"/>
                  </a:cubicBezTo>
                  <a:cubicBezTo>
                    <a:pt x="10" y="28"/>
                    <a:pt x="9" y="29"/>
                    <a:pt x="8" y="31"/>
                  </a:cubicBezTo>
                  <a:cubicBezTo>
                    <a:pt x="8" y="31"/>
                    <a:pt x="8" y="31"/>
                    <a:pt x="8" y="32"/>
                  </a:cubicBezTo>
                  <a:cubicBezTo>
                    <a:pt x="7" y="35"/>
                    <a:pt x="7" y="38"/>
                    <a:pt x="7" y="41"/>
                  </a:cubicBezTo>
                  <a:cubicBezTo>
                    <a:pt x="6" y="46"/>
                    <a:pt x="5" y="52"/>
                    <a:pt x="5" y="57"/>
                  </a:cubicBezTo>
                  <a:cubicBezTo>
                    <a:pt x="5" y="58"/>
                    <a:pt x="4" y="59"/>
                    <a:pt x="4" y="59"/>
                  </a:cubicBezTo>
                  <a:cubicBezTo>
                    <a:pt x="3" y="60"/>
                    <a:pt x="2" y="60"/>
                    <a:pt x="2" y="60"/>
                  </a:cubicBezTo>
                  <a:cubicBezTo>
                    <a:pt x="1" y="60"/>
                    <a:pt x="1" y="59"/>
                    <a:pt x="1" y="58"/>
                  </a:cubicBezTo>
                  <a:cubicBezTo>
                    <a:pt x="0" y="58"/>
                    <a:pt x="1" y="57"/>
                    <a:pt x="0" y="56"/>
                  </a:cubicBez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49">
              <a:extLst>
                <a:ext uri="{FF2B5EF4-FFF2-40B4-BE49-F238E27FC236}">
                  <a16:creationId xmlns:a16="http://schemas.microsoft.com/office/drawing/2014/main" id="{B6EDB773-8CD4-4232-A60F-B050D7F6BFB0}"/>
                </a:ext>
              </a:extLst>
            </p:cNvPr>
            <p:cNvSpPr>
              <a:spLocks/>
            </p:cNvSpPr>
            <p:nvPr/>
          </p:nvSpPr>
          <p:spPr bwMode="auto">
            <a:xfrm>
              <a:off x="2949575" y="5030788"/>
              <a:ext cx="68263" cy="68263"/>
            </a:xfrm>
            <a:custGeom>
              <a:avLst/>
              <a:gdLst>
                <a:gd name="T0" fmla="*/ 0 w 16"/>
                <a:gd name="T1" fmla="*/ 8 h 16"/>
                <a:gd name="T2" fmla="*/ 3 w 16"/>
                <a:gd name="T3" fmla="*/ 1 h 16"/>
                <a:gd name="T4" fmla="*/ 7 w 16"/>
                <a:gd name="T5" fmla="*/ 0 h 16"/>
                <a:gd name="T6" fmla="*/ 14 w 16"/>
                <a:gd name="T7" fmla="*/ 4 h 16"/>
                <a:gd name="T8" fmla="*/ 13 w 16"/>
                <a:gd name="T9" fmla="*/ 14 h 16"/>
                <a:gd name="T10" fmla="*/ 7 w 16"/>
                <a:gd name="T11" fmla="*/ 16 h 16"/>
                <a:gd name="T12" fmla="*/ 3 w 16"/>
                <a:gd name="T13" fmla="*/ 15 h 16"/>
                <a:gd name="T14" fmla="*/ 0 w 16"/>
                <a:gd name="T15" fmla="*/ 10 h 16"/>
                <a:gd name="T16" fmla="*/ 0 w 16"/>
                <a:gd name="T17"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6">
                  <a:moveTo>
                    <a:pt x="0" y="8"/>
                  </a:moveTo>
                  <a:cubicBezTo>
                    <a:pt x="0" y="5"/>
                    <a:pt x="1" y="3"/>
                    <a:pt x="3" y="1"/>
                  </a:cubicBezTo>
                  <a:cubicBezTo>
                    <a:pt x="4" y="0"/>
                    <a:pt x="6" y="0"/>
                    <a:pt x="7" y="0"/>
                  </a:cubicBezTo>
                  <a:cubicBezTo>
                    <a:pt x="10" y="0"/>
                    <a:pt x="12" y="2"/>
                    <a:pt x="14" y="4"/>
                  </a:cubicBezTo>
                  <a:cubicBezTo>
                    <a:pt x="16" y="7"/>
                    <a:pt x="15" y="11"/>
                    <a:pt x="13" y="14"/>
                  </a:cubicBezTo>
                  <a:cubicBezTo>
                    <a:pt x="11" y="15"/>
                    <a:pt x="9" y="16"/>
                    <a:pt x="7" y="16"/>
                  </a:cubicBezTo>
                  <a:cubicBezTo>
                    <a:pt x="5" y="16"/>
                    <a:pt x="4" y="15"/>
                    <a:pt x="3" y="15"/>
                  </a:cubicBezTo>
                  <a:cubicBezTo>
                    <a:pt x="1" y="14"/>
                    <a:pt x="0" y="12"/>
                    <a:pt x="0" y="10"/>
                  </a:cubicBezTo>
                  <a:cubicBezTo>
                    <a:pt x="0" y="9"/>
                    <a:pt x="0" y="9"/>
                    <a:pt x="0" y="8"/>
                  </a:cubicBez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50">
              <a:extLst>
                <a:ext uri="{FF2B5EF4-FFF2-40B4-BE49-F238E27FC236}">
                  <a16:creationId xmlns:a16="http://schemas.microsoft.com/office/drawing/2014/main" id="{71E5F948-1C78-4DF4-9A10-0D2A5C3F3160}"/>
                </a:ext>
              </a:extLst>
            </p:cNvPr>
            <p:cNvSpPr>
              <a:spLocks/>
            </p:cNvSpPr>
            <p:nvPr/>
          </p:nvSpPr>
          <p:spPr bwMode="auto">
            <a:xfrm>
              <a:off x="3175000" y="5018088"/>
              <a:ext cx="63500" cy="76200"/>
            </a:xfrm>
            <a:custGeom>
              <a:avLst/>
              <a:gdLst>
                <a:gd name="T0" fmla="*/ 6 w 15"/>
                <a:gd name="T1" fmla="*/ 17 h 18"/>
                <a:gd name="T2" fmla="*/ 2 w 15"/>
                <a:gd name="T3" fmla="*/ 16 h 18"/>
                <a:gd name="T4" fmla="*/ 1 w 15"/>
                <a:gd name="T5" fmla="*/ 13 h 18"/>
                <a:gd name="T6" fmla="*/ 2 w 15"/>
                <a:gd name="T7" fmla="*/ 5 h 18"/>
                <a:gd name="T8" fmla="*/ 3 w 15"/>
                <a:gd name="T9" fmla="*/ 3 h 18"/>
                <a:gd name="T10" fmla="*/ 8 w 15"/>
                <a:gd name="T11" fmla="*/ 0 h 18"/>
                <a:gd name="T12" fmla="*/ 10 w 15"/>
                <a:gd name="T13" fmla="*/ 0 h 18"/>
                <a:gd name="T14" fmla="*/ 14 w 15"/>
                <a:gd name="T15" fmla="*/ 5 h 18"/>
                <a:gd name="T16" fmla="*/ 15 w 15"/>
                <a:gd name="T17" fmla="*/ 10 h 18"/>
                <a:gd name="T18" fmla="*/ 14 w 15"/>
                <a:gd name="T19" fmla="*/ 12 h 18"/>
                <a:gd name="T20" fmla="*/ 10 w 15"/>
                <a:gd name="T21" fmla="*/ 16 h 18"/>
                <a:gd name="T22" fmla="*/ 6 w 15"/>
                <a:gd name="T23" fmla="*/ 17 h 18"/>
                <a:gd name="T24" fmla="*/ 6 w 15"/>
                <a:gd name="T25" fmla="*/ 1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18">
                  <a:moveTo>
                    <a:pt x="6" y="17"/>
                  </a:moveTo>
                  <a:cubicBezTo>
                    <a:pt x="4" y="18"/>
                    <a:pt x="3" y="16"/>
                    <a:pt x="2" y="16"/>
                  </a:cubicBezTo>
                  <a:cubicBezTo>
                    <a:pt x="2" y="15"/>
                    <a:pt x="1" y="14"/>
                    <a:pt x="1" y="13"/>
                  </a:cubicBezTo>
                  <a:cubicBezTo>
                    <a:pt x="0" y="10"/>
                    <a:pt x="0" y="7"/>
                    <a:pt x="2" y="5"/>
                  </a:cubicBezTo>
                  <a:cubicBezTo>
                    <a:pt x="3" y="4"/>
                    <a:pt x="3" y="3"/>
                    <a:pt x="3" y="3"/>
                  </a:cubicBezTo>
                  <a:cubicBezTo>
                    <a:pt x="4" y="1"/>
                    <a:pt x="7" y="1"/>
                    <a:pt x="8" y="0"/>
                  </a:cubicBezTo>
                  <a:cubicBezTo>
                    <a:pt x="9" y="0"/>
                    <a:pt x="10" y="0"/>
                    <a:pt x="10" y="0"/>
                  </a:cubicBezTo>
                  <a:cubicBezTo>
                    <a:pt x="12" y="2"/>
                    <a:pt x="13" y="2"/>
                    <a:pt x="14" y="5"/>
                  </a:cubicBezTo>
                  <a:cubicBezTo>
                    <a:pt x="14" y="7"/>
                    <a:pt x="15" y="8"/>
                    <a:pt x="15" y="10"/>
                  </a:cubicBezTo>
                  <a:cubicBezTo>
                    <a:pt x="15" y="11"/>
                    <a:pt x="14" y="11"/>
                    <a:pt x="14" y="12"/>
                  </a:cubicBezTo>
                  <a:cubicBezTo>
                    <a:pt x="13" y="14"/>
                    <a:pt x="12" y="16"/>
                    <a:pt x="10" y="16"/>
                  </a:cubicBezTo>
                  <a:cubicBezTo>
                    <a:pt x="9" y="17"/>
                    <a:pt x="7" y="17"/>
                    <a:pt x="6" y="17"/>
                  </a:cubicBezTo>
                  <a:cubicBezTo>
                    <a:pt x="6" y="17"/>
                    <a:pt x="6" y="17"/>
                    <a:pt x="6" y="17"/>
                  </a:cubicBez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5" name="Group 34">
            <a:extLst>
              <a:ext uri="{FF2B5EF4-FFF2-40B4-BE49-F238E27FC236}">
                <a16:creationId xmlns:a16="http://schemas.microsoft.com/office/drawing/2014/main" id="{708E032C-B886-479F-9A34-6C7AA95E490D}"/>
              </a:ext>
            </a:extLst>
          </p:cNvPr>
          <p:cNvGrpSpPr/>
          <p:nvPr/>
        </p:nvGrpSpPr>
        <p:grpSpPr>
          <a:xfrm>
            <a:off x="10187178" y="1987657"/>
            <a:ext cx="725279" cy="734992"/>
            <a:chOff x="10187178" y="1987657"/>
            <a:chExt cx="725279" cy="734992"/>
          </a:xfrm>
        </p:grpSpPr>
        <p:grpSp>
          <p:nvGrpSpPr>
            <p:cNvPr id="12" name="Google Shape;382;p42">
              <a:extLst>
                <a:ext uri="{FF2B5EF4-FFF2-40B4-BE49-F238E27FC236}">
                  <a16:creationId xmlns:a16="http://schemas.microsoft.com/office/drawing/2014/main" id="{BC9EE461-C258-4791-8E77-71C78C393885}"/>
                </a:ext>
              </a:extLst>
            </p:cNvPr>
            <p:cNvGrpSpPr/>
            <p:nvPr/>
          </p:nvGrpSpPr>
          <p:grpSpPr>
            <a:xfrm>
              <a:off x="10187178" y="1987657"/>
              <a:ext cx="725279" cy="734992"/>
              <a:chOff x="4951410" y="1419225"/>
              <a:chExt cx="442540" cy="442541"/>
            </a:xfrm>
          </p:grpSpPr>
          <p:sp>
            <p:nvSpPr>
              <p:cNvPr id="13" name="Google Shape;383;p42">
                <a:extLst>
                  <a:ext uri="{FF2B5EF4-FFF2-40B4-BE49-F238E27FC236}">
                    <a16:creationId xmlns:a16="http://schemas.microsoft.com/office/drawing/2014/main" id="{E8213053-A2F9-40AD-AB84-5230C43531AA}"/>
                  </a:ext>
                </a:extLst>
              </p:cNvPr>
              <p:cNvSpPr/>
              <p:nvPr/>
            </p:nvSpPr>
            <p:spPr>
              <a:xfrm rot="5400000">
                <a:off x="4951411" y="1419225"/>
                <a:ext cx="442539" cy="442539"/>
              </a:xfrm>
              <a:prstGeom prst="ellipse">
                <a:avLst/>
              </a:prstGeom>
              <a:gradFill>
                <a:gsLst>
                  <a:gs pos="0">
                    <a:srgbClr val="FBE099"/>
                  </a:gs>
                  <a:gs pos="15000">
                    <a:srgbClr val="FBE099"/>
                  </a:gs>
                  <a:gs pos="45000">
                    <a:srgbClr val="F9D067"/>
                  </a:gs>
                  <a:gs pos="80000">
                    <a:srgbClr val="F0B00A"/>
                  </a:gs>
                  <a:gs pos="100000">
                    <a:srgbClr val="F0B00A"/>
                  </a:gs>
                </a:gsLst>
                <a:lin ang="2700000" scaled="0"/>
              </a:gradFill>
              <a:ln>
                <a:noFill/>
              </a:ln>
            </p:spPr>
            <p:txBody>
              <a:bodyPr spcFirstLastPara="1" wrap="square" lIns="68575" tIns="34275" rIns="68575" bIns="3427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FFFFFF"/>
                  </a:solidFill>
                  <a:effectLst/>
                  <a:uLnTx/>
                  <a:uFillTx/>
                  <a:latin typeface="Bell Gothic Std Black" panose="020B0806020202040204" pitchFamily="34" charset="0"/>
                  <a:ea typeface="Inter"/>
                  <a:cs typeface="Inter"/>
                  <a:sym typeface="Inter"/>
                </a:endParaRPr>
              </a:p>
            </p:txBody>
          </p:sp>
          <p:sp>
            <p:nvSpPr>
              <p:cNvPr id="14" name="Google Shape;384;p42">
                <a:extLst>
                  <a:ext uri="{FF2B5EF4-FFF2-40B4-BE49-F238E27FC236}">
                    <a16:creationId xmlns:a16="http://schemas.microsoft.com/office/drawing/2014/main" id="{A94610E6-F86C-4789-BA9C-2871138AD594}"/>
                  </a:ext>
                </a:extLst>
              </p:cNvPr>
              <p:cNvSpPr/>
              <p:nvPr/>
            </p:nvSpPr>
            <p:spPr>
              <a:xfrm rot="5400000">
                <a:off x="4951410" y="1419227"/>
                <a:ext cx="442539" cy="442539"/>
              </a:xfrm>
              <a:prstGeom prst="ellipse">
                <a:avLst/>
              </a:prstGeom>
              <a:solidFill>
                <a:srgbClr val="4F959D"/>
              </a:solidFill>
              <a:ln>
                <a:noFill/>
              </a:ln>
              <a:effectLst>
                <a:outerShdw blurRad="508000" dist="165100" dir="5400000" algn="ctr" rotWithShape="0">
                  <a:srgbClr val="000000">
                    <a:alpha val="9803"/>
                  </a:srgbClr>
                </a:outerShdw>
              </a:effectLst>
            </p:spPr>
            <p:txBody>
              <a:bodyPr spcFirstLastPara="1" wrap="square" lIns="68575" tIns="34275" rIns="68575" bIns="3427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b="0" i="0" u="none" strike="noStrike" kern="0" cap="none" spc="0" normalizeH="0" baseline="0" noProof="0">
                  <a:ln>
                    <a:noFill/>
                  </a:ln>
                  <a:solidFill>
                    <a:srgbClr val="FFFFFF"/>
                  </a:solidFill>
                  <a:effectLst/>
                  <a:uLnTx/>
                  <a:uFillTx/>
                  <a:latin typeface="Bell Gothic Std Black" panose="020B0806020202040204" pitchFamily="34" charset="0"/>
                  <a:ea typeface="Inter"/>
                  <a:cs typeface="Inter"/>
                  <a:sym typeface="Inter"/>
                </a:endParaRPr>
              </a:p>
            </p:txBody>
          </p:sp>
        </p:grpSp>
        <p:pic>
          <p:nvPicPr>
            <p:cNvPr id="22" name="Google Shape;392;p42" descr="User">
              <a:extLst>
                <a:ext uri="{FF2B5EF4-FFF2-40B4-BE49-F238E27FC236}">
                  <a16:creationId xmlns:a16="http://schemas.microsoft.com/office/drawing/2014/main" id="{E626EF22-6DBE-43F8-89F1-B5C474DF2F08}"/>
                </a:ext>
              </a:extLst>
            </p:cNvPr>
            <p:cNvPicPr preferRelativeResize="0"/>
            <p:nvPr/>
          </p:nvPicPr>
          <p:blipFill rotWithShape="1">
            <a:blip r:embed="rId3">
              <a:alphaModFix/>
            </a:blip>
            <a:srcRect/>
            <a:stretch/>
          </p:blipFill>
          <p:spPr>
            <a:xfrm>
              <a:off x="10329703" y="2098203"/>
              <a:ext cx="432471" cy="438263"/>
            </a:xfrm>
            <a:prstGeom prst="rect">
              <a:avLst/>
            </a:prstGeom>
            <a:noFill/>
            <a:ln>
              <a:noFill/>
            </a:ln>
          </p:spPr>
        </p:pic>
      </p:grpSp>
    </p:spTree>
    <p:extLst>
      <p:ext uri="{BB962C8B-B14F-4D97-AF65-F5344CB8AC3E}">
        <p14:creationId xmlns:p14="http://schemas.microsoft.com/office/powerpoint/2010/main" val="2526431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34;p36">
            <a:extLst>
              <a:ext uri="{FF2B5EF4-FFF2-40B4-BE49-F238E27FC236}">
                <a16:creationId xmlns:a16="http://schemas.microsoft.com/office/drawing/2014/main" id="{08C3264D-048B-47E2-A3E1-B8736C8075AF}"/>
              </a:ext>
            </a:extLst>
          </p:cNvPr>
          <p:cNvSpPr/>
          <p:nvPr/>
        </p:nvSpPr>
        <p:spPr>
          <a:xfrm>
            <a:off x="681149" y="1559512"/>
            <a:ext cx="6538801" cy="4013975"/>
          </a:xfrm>
          <a:prstGeom prst="roundRect">
            <a:avLst>
              <a:gd name="adj" fmla="val 5811"/>
            </a:avLst>
          </a:prstGeom>
          <a:solidFill>
            <a:schemeClr val="bg1"/>
          </a:solidFill>
          <a:ln>
            <a:noFill/>
          </a:ln>
          <a:effectLst>
            <a:outerShdw blurRad="381000" dist="76200" dir="5400000" algn="ctr" rotWithShape="0">
              <a:srgbClr val="000000">
                <a:alpha val="14901"/>
              </a:srgbClr>
            </a:outerShdw>
          </a:effectLst>
        </p:spPr>
        <p:txBody>
          <a:bodyPr spcFirstLastPara="1" wrap="square" lIns="68575" tIns="34275" rIns="68575" bIns="3427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2400" b="0" i="0" u="none" strike="noStrike" kern="0" cap="none" spc="0" normalizeH="0" baseline="0" noProof="0">
              <a:ln>
                <a:noFill/>
              </a:ln>
              <a:solidFill>
                <a:srgbClr val="FFFFFF"/>
              </a:solidFill>
              <a:effectLst/>
              <a:uLnTx/>
              <a:uFillTx/>
              <a:latin typeface="Inter"/>
              <a:ea typeface="Inter"/>
              <a:cs typeface="Inter"/>
              <a:sym typeface="Inter"/>
            </a:endParaRPr>
          </a:p>
        </p:txBody>
      </p:sp>
      <p:sp>
        <p:nvSpPr>
          <p:cNvPr id="3" name="Google Shape;135;p36">
            <a:extLst>
              <a:ext uri="{FF2B5EF4-FFF2-40B4-BE49-F238E27FC236}">
                <a16:creationId xmlns:a16="http://schemas.microsoft.com/office/drawing/2014/main" id="{3A84C993-D796-47BE-B319-E6ED93090396}"/>
              </a:ext>
            </a:extLst>
          </p:cNvPr>
          <p:cNvSpPr txBox="1"/>
          <p:nvPr/>
        </p:nvSpPr>
        <p:spPr>
          <a:xfrm>
            <a:off x="909799" y="2056766"/>
            <a:ext cx="2932015" cy="746328"/>
          </a:xfrm>
          <a:prstGeom prst="rect">
            <a:avLst/>
          </a:prstGeom>
          <a:noFill/>
          <a:ln>
            <a:noFill/>
          </a:ln>
        </p:spPr>
        <p:txBody>
          <a:bodyPr spcFirstLastPara="1" wrap="square" lIns="68575" tIns="34275" rIns="68575" bIns="34275" anchor="t" anchorCtr="0">
            <a:spAutoFit/>
          </a:bodyPr>
          <a:lstStyle/>
          <a:p>
            <a:pPr>
              <a:buClr>
                <a:srgbClr val="000000"/>
              </a:buClr>
              <a:buFont typeface="Arial"/>
              <a:buNone/>
            </a:pPr>
            <a:r>
              <a:rPr lang="en-US" sz="4400" dirty="0" err="1">
                <a:latin typeface="Product Sans Black" panose="020B0A03030502040203" pitchFamily="34" charset="0"/>
              </a:rPr>
              <a:t>Funij.com</a:t>
            </a:r>
            <a:r>
              <a:rPr lang="en-US" sz="4400" dirty="0">
                <a:latin typeface="Product Sans Black" panose="020B0A03030502040203" pitchFamily="34" charset="0"/>
              </a:rPr>
              <a:t> </a:t>
            </a:r>
            <a:endParaRPr lang="en-US" sz="4400" b="1" kern="0" dirty="0">
              <a:solidFill>
                <a:srgbClr val="2C3930"/>
              </a:solidFill>
              <a:latin typeface="Product Sans Black" panose="020B0A03030502040203" pitchFamily="34" charset="0"/>
              <a:ea typeface="Red Hat Display"/>
              <a:cs typeface="Red Hat Display"/>
              <a:sym typeface="Red Hat Display"/>
            </a:endParaRPr>
          </a:p>
        </p:txBody>
      </p:sp>
      <p:sp>
        <p:nvSpPr>
          <p:cNvPr id="4" name="Google Shape;136;p36">
            <a:hlinkClick r:id="rId2"/>
            <a:extLst>
              <a:ext uri="{FF2B5EF4-FFF2-40B4-BE49-F238E27FC236}">
                <a16:creationId xmlns:a16="http://schemas.microsoft.com/office/drawing/2014/main" id="{6F87160E-5A89-4FD5-BED6-780444D37688}"/>
              </a:ext>
            </a:extLst>
          </p:cNvPr>
          <p:cNvSpPr txBox="1"/>
          <p:nvPr/>
        </p:nvSpPr>
        <p:spPr>
          <a:xfrm>
            <a:off x="939927" y="2707798"/>
            <a:ext cx="4652941" cy="549351"/>
          </a:xfrm>
          <a:prstGeom prst="rect">
            <a:avLst/>
          </a:prstGeom>
          <a:noFill/>
          <a:ln>
            <a:noFill/>
          </a:ln>
        </p:spPr>
        <p:txBody>
          <a:bodyPr spcFirstLastPara="1" wrap="square" lIns="68575" tIns="34275" rIns="68575" bIns="34275" anchor="t" anchorCtr="0">
            <a:spAutoFit/>
          </a:bodyPr>
          <a:lstStyle/>
          <a:p>
            <a:pPr>
              <a:lnSpc>
                <a:spcPct val="130000"/>
              </a:lnSpc>
              <a:buClr>
                <a:srgbClr val="000000"/>
              </a:buClr>
              <a:buFont typeface="Arial"/>
              <a:buNone/>
            </a:pPr>
            <a:r>
              <a:rPr lang="en-US" sz="2400" kern="0" dirty="0" err="1">
                <a:solidFill>
                  <a:srgbClr val="2C3930"/>
                </a:solidFill>
                <a:latin typeface="Gisha" panose="020B0502040204020203" pitchFamily="34" charset="-79"/>
                <a:ea typeface="Inter"/>
                <a:cs typeface="Gisha" panose="020B0502040204020203" pitchFamily="34" charset="-79"/>
                <a:sym typeface="Inter"/>
              </a:rPr>
              <a:t>Whatsapp</a:t>
            </a:r>
            <a:r>
              <a:rPr lang="en-US" sz="2400" kern="0" dirty="0">
                <a:solidFill>
                  <a:srgbClr val="2C3930"/>
                </a:solidFill>
                <a:latin typeface="Gisha" panose="020B0502040204020203" pitchFamily="34" charset="-79"/>
                <a:ea typeface="Inter"/>
                <a:cs typeface="Gisha" panose="020B0502040204020203" pitchFamily="34" charset="-79"/>
                <a:sym typeface="Inter"/>
              </a:rPr>
              <a:t> : +62 8816193387</a:t>
            </a:r>
            <a:endParaRPr sz="3600" kern="0" dirty="0">
              <a:solidFill>
                <a:srgbClr val="2C3930"/>
              </a:solidFill>
              <a:latin typeface="Gisha" panose="020B0502040204020203" pitchFamily="34" charset="-79"/>
              <a:cs typeface="Gisha" panose="020B0502040204020203" pitchFamily="34" charset="-79"/>
              <a:sym typeface="Arial"/>
            </a:endParaRPr>
          </a:p>
        </p:txBody>
      </p:sp>
      <p:cxnSp>
        <p:nvCxnSpPr>
          <p:cNvPr id="5" name="Google Shape;145;p36">
            <a:extLst>
              <a:ext uri="{FF2B5EF4-FFF2-40B4-BE49-F238E27FC236}">
                <a16:creationId xmlns:a16="http://schemas.microsoft.com/office/drawing/2014/main" id="{B51AA1AB-5742-4239-A258-6FA42E731C82}"/>
              </a:ext>
            </a:extLst>
          </p:cNvPr>
          <p:cNvCxnSpPr>
            <a:cxnSpLocks/>
          </p:cNvCxnSpPr>
          <p:nvPr/>
        </p:nvCxnSpPr>
        <p:spPr>
          <a:xfrm>
            <a:off x="939928" y="5421321"/>
            <a:ext cx="5803772" cy="0"/>
          </a:xfrm>
          <a:prstGeom prst="straightConnector1">
            <a:avLst/>
          </a:prstGeom>
          <a:noFill/>
          <a:ln w="12700" cap="flat" cmpd="sng">
            <a:solidFill>
              <a:srgbClr val="D8D8D8"/>
            </a:solidFill>
            <a:prstDash val="solid"/>
            <a:miter lim="800000"/>
            <a:headEnd type="none" w="sm" len="sm"/>
            <a:tailEnd type="none" w="sm" len="sm"/>
          </a:ln>
        </p:spPr>
      </p:cxnSp>
      <p:sp>
        <p:nvSpPr>
          <p:cNvPr id="6" name="Google Shape;146;p36">
            <a:extLst>
              <a:ext uri="{FF2B5EF4-FFF2-40B4-BE49-F238E27FC236}">
                <a16:creationId xmlns:a16="http://schemas.microsoft.com/office/drawing/2014/main" id="{94B78737-57F5-490C-9620-33CF50906001}"/>
              </a:ext>
            </a:extLst>
          </p:cNvPr>
          <p:cNvSpPr/>
          <p:nvPr/>
        </p:nvSpPr>
        <p:spPr>
          <a:xfrm>
            <a:off x="939928" y="3532640"/>
            <a:ext cx="357017" cy="333974"/>
          </a:xfrm>
          <a:custGeom>
            <a:avLst/>
            <a:gdLst/>
            <a:ahLst/>
            <a:cxnLst/>
            <a:rect l="l" t="t" r="r" b="b"/>
            <a:pathLst>
              <a:path w="395021" h="343815" extrusionOk="0">
                <a:moveTo>
                  <a:pt x="395021" y="0"/>
                </a:moveTo>
                <a:lnTo>
                  <a:pt x="395021" y="70714"/>
                </a:lnTo>
                <a:cubicBezTo>
                  <a:pt x="345440" y="87783"/>
                  <a:pt x="320650" y="123952"/>
                  <a:pt x="320650" y="179223"/>
                </a:cubicBezTo>
                <a:lnTo>
                  <a:pt x="395021" y="179223"/>
                </a:lnTo>
                <a:lnTo>
                  <a:pt x="395021" y="343815"/>
                </a:lnTo>
                <a:lnTo>
                  <a:pt x="242621" y="343815"/>
                </a:lnTo>
                <a:lnTo>
                  <a:pt x="242621" y="179223"/>
                </a:lnTo>
                <a:cubicBezTo>
                  <a:pt x="242621" y="135332"/>
                  <a:pt x="257658" y="96724"/>
                  <a:pt x="287731" y="63399"/>
                </a:cubicBezTo>
                <a:cubicBezTo>
                  <a:pt x="314554" y="34138"/>
                  <a:pt x="350317" y="13005"/>
                  <a:pt x="395021" y="0"/>
                </a:cubicBezTo>
                <a:close/>
                <a:moveTo>
                  <a:pt x="152400" y="0"/>
                </a:moveTo>
                <a:lnTo>
                  <a:pt x="152400" y="70714"/>
                </a:lnTo>
                <a:cubicBezTo>
                  <a:pt x="102819" y="87783"/>
                  <a:pt x="78029" y="123952"/>
                  <a:pt x="78029" y="179223"/>
                </a:cubicBezTo>
                <a:lnTo>
                  <a:pt x="152400" y="179223"/>
                </a:lnTo>
                <a:lnTo>
                  <a:pt x="152400" y="343815"/>
                </a:lnTo>
                <a:lnTo>
                  <a:pt x="0" y="343815"/>
                </a:lnTo>
                <a:lnTo>
                  <a:pt x="0" y="179223"/>
                </a:lnTo>
                <a:cubicBezTo>
                  <a:pt x="0" y="135332"/>
                  <a:pt x="15037" y="96724"/>
                  <a:pt x="45111" y="63399"/>
                </a:cubicBezTo>
                <a:cubicBezTo>
                  <a:pt x="71933" y="34138"/>
                  <a:pt x="107696" y="13005"/>
                  <a:pt x="152400" y="0"/>
                </a:cubicBezTo>
                <a:close/>
              </a:path>
            </a:pathLst>
          </a:custGeom>
          <a:solidFill>
            <a:srgbClr val="2C3930"/>
          </a:solidFill>
          <a:ln>
            <a:noFill/>
          </a:ln>
          <a:effectLst>
            <a:outerShdw blurRad="444500" dist="254000" dir="8100000" algn="tr" rotWithShape="0">
              <a:srgbClr val="000000">
                <a:alpha val="11764"/>
              </a:srgbClr>
            </a:outerShdw>
          </a:effectLst>
        </p:spPr>
        <p:txBody>
          <a:bodyPr spcFirstLastPara="1" wrap="square" lIns="68575" tIns="34275" rIns="68575" bIns="3427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4400" b="0" i="0" u="none" strike="noStrike" kern="0" cap="none" spc="0" normalizeH="0" baseline="0" noProof="0">
              <a:ln>
                <a:noFill/>
              </a:ln>
              <a:solidFill>
                <a:srgbClr val="C39154"/>
              </a:solidFill>
              <a:effectLst/>
              <a:uLnTx/>
              <a:uFillTx/>
              <a:latin typeface="Red Hat Display"/>
              <a:ea typeface="Red Hat Display"/>
              <a:cs typeface="Red Hat Display"/>
              <a:sym typeface="Red Hat Display"/>
            </a:endParaRPr>
          </a:p>
        </p:txBody>
      </p:sp>
      <p:sp>
        <p:nvSpPr>
          <p:cNvPr id="7" name="Google Shape;147;p36">
            <a:extLst>
              <a:ext uri="{FF2B5EF4-FFF2-40B4-BE49-F238E27FC236}">
                <a16:creationId xmlns:a16="http://schemas.microsoft.com/office/drawing/2014/main" id="{3067D721-7A95-42D3-800B-919ED0575CA5}"/>
              </a:ext>
            </a:extLst>
          </p:cNvPr>
          <p:cNvSpPr/>
          <p:nvPr/>
        </p:nvSpPr>
        <p:spPr>
          <a:xfrm>
            <a:off x="1445239" y="3450612"/>
            <a:ext cx="5608704" cy="1607853"/>
          </a:xfrm>
          <a:prstGeom prst="rect">
            <a:avLst/>
          </a:prstGeom>
          <a:noFill/>
          <a:ln>
            <a:noFill/>
          </a:ln>
        </p:spPr>
        <p:txBody>
          <a:bodyPr spcFirstLastPara="1" wrap="square" lIns="68575" tIns="34275" rIns="68575" bIns="34275" anchor="t" anchorCtr="0">
            <a:noAutofit/>
          </a:bodyPr>
          <a:lstStyle/>
          <a:p>
            <a:r>
              <a:rPr lang="en-US" sz="2000" i="1" dirty="0" err="1">
                <a:solidFill>
                  <a:schemeClr val="bg1">
                    <a:lumMod val="50000"/>
                  </a:schemeClr>
                </a:solidFill>
                <a:latin typeface="Calibri Light" panose="020F0302020204030204" pitchFamily="34" charset="0"/>
              </a:rPr>
              <a:t>Gue</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pernah</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gagal</a:t>
            </a:r>
            <a:r>
              <a:rPr lang="en-US" sz="2000" i="1" dirty="0">
                <a:solidFill>
                  <a:schemeClr val="bg1">
                    <a:lumMod val="50000"/>
                  </a:schemeClr>
                </a:solidFill>
                <a:latin typeface="Calibri Light" panose="020F0302020204030204" pitchFamily="34" charset="0"/>
              </a:rPr>
              <a:t> interview </a:t>
            </a:r>
            <a:r>
              <a:rPr lang="en-US" sz="2000" i="1" dirty="0" err="1">
                <a:solidFill>
                  <a:schemeClr val="bg1">
                    <a:lumMod val="50000"/>
                  </a:schemeClr>
                </a:solidFill>
                <a:latin typeface="Calibri Light" panose="020F0302020204030204" pitchFamily="34" charset="0"/>
              </a:rPr>
              <a:t>gara-gara</a:t>
            </a:r>
            <a:r>
              <a:rPr lang="en-US" sz="2000" i="1" dirty="0">
                <a:solidFill>
                  <a:schemeClr val="bg1">
                    <a:lumMod val="50000"/>
                  </a:schemeClr>
                </a:solidFill>
                <a:latin typeface="Calibri Light" panose="020F0302020204030204" pitchFamily="34" charset="0"/>
              </a:rPr>
              <a:t> CV </a:t>
            </a:r>
            <a:r>
              <a:rPr lang="en-US" sz="2000" i="1" dirty="0" err="1">
                <a:solidFill>
                  <a:schemeClr val="bg1">
                    <a:lumMod val="50000"/>
                  </a:schemeClr>
                </a:solidFill>
                <a:latin typeface="Calibri Light" panose="020F0302020204030204" pitchFamily="34" charset="0"/>
              </a:rPr>
              <a:t>gue</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berantakan</a:t>
            </a:r>
            <a:r>
              <a:rPr lang="en-US" sz="2000" i="1" dirty="0">
                <a:solidFill>
                  <a:schemeClr val="bg1">
                    <a:lumMod val="50000"/>
                  </a:schemeClr>
                </a:solidFill>
                <a:latin typeface="Calibri Light" panose="020F0302020204030204" pitchFamily="34" charset="0"/>
              </a:rPr>
              <a:t>. Literally. </a:t>
            </a:r>
            <a:r>
              <a:rPr lang="en-US" sz="2000" i="1" dirty="0" err="1">
                <a:solidFill>
                  <a:schemeClr val="bg1">
                    <a:lumMod val="50000"/>
                  </a:schemeClr>
                </a:solidFill>
                <a:latin typeface="Calibri Light" panose="020F0302020204030204" pitchFamily="34" charset="0"/>
              </a:rPr>
              <a:t>HRD-nya</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bilang</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sayang</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banget</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isi</a:t>
            </a:r>
            <a:r>
              <a:rPr lang="en-US" sz="2000" i="1" dirty="0">
                <a:solidFill>
                  <a:schemeClr val="bg1">
                    <a:lumMod val="50000"/>
                  </a:schemeClr>
                </a:solidFill>
                <a:latin typeface="Calibri Light" panose="020F0302020204030204" pitchFamily="34" charset="0"/>
              </a:rPr>
              <a:t> lo </a:t>
            </a:r>
            <a:r>
              <a:rPr lang="en-US" sz="2000" i="1" dirty="0" err="1">
                <a:solidFill>
                  <a:schemeClr val="bg1">
                    <a:lumMod val="50000"/>
                  </a:schemeClr>
                </a:solidFill>
                <a:latin typeface="Calibri Light" panose="020F0302020204030204" pitchFamily="34" charset="0"/>
              </a:rPr>
              <a:t>oke</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tapi</a:t>
            </a:r>
            <a:r>
              <a:rPr lang="en-US" sz="2000" i="1" dirty="0">
                <a:solidFill>
                  <a:schemeClr val="bg1">
                    <a:lumMod val="50000"/>
                  </a:schemeClr>
                </a:solidFill>
                <a:latin typeface="Calibri Light" panose="020F0302020204030204" pitchFamily="34" charset="0"/>
              </a:rPr>
              <a:t> CV-</a:t>
            </a:r>
            <a:r>
              <a:rPr lang="en-US" sz="2000" i="1" dirty="0" err="1">
                <a:solidFill>
                  <a:schemeClr val="bg1">
                    <a:lumMod val="50000"/>
                  </a:schemeClr>
                </a:solidFill>
                <a:latin typeface="Calibri Light" panose="020F0302020204030204" pitchFamily="34" charset="0"/>
              </a:rPr>
              <a:t>nya</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bikin</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pusing</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Sejak</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itu</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gue</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pake</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jasa</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desain</a:t>
            </a:r>
            <a:r>
              <a:rPr lang="en-US" sz="2000" i="1" dirty="0">
                <a:solidFill>
                  <a:schemeClr val="bg1">
                    <a:lumMod val="50000"/>
                  </a:schemeClr>
                </a:solidFill>
                <a:latin typeface="Calibri Light" panose="020F0302020204030204" pitchFamily="34" charset="0"/>
              </a:rPr>
              <a:t> CV </a:t>
            </a:r>
            <a:r>
              <a:rPr lang="en-US" sz="2000" i="1" dirty="0" err="1">
                <a:solidFill>
                  <a:schemeClr val="bg1">
                    <a:lumMod val="50000"/>
                  </a:schemeClr>
                </a:solidFill>
                <a:latin typeface="Calibri Light" panose="020F0302020204030204" pitchFamily="34" charset="0"/>
              </a:rPr>
              <a:t>dari</a:t>
            </a:r>
            <a:r>
              <a:rPr lang="en-US" sz="2000" i="1" dirty="0">
                <a:solidFill>
                  <a:schemeClr val="bg1">
                    <a:lumMod val="50000"/>
                  </a:schemeClr>
                </a:solidFill>
                <a:latin typeface="Calibri Light" panose="020F0302020204030204" pitchFamily="34" charset="0"/>
              </a:rPr>
              <a:t> orang yang </a:t>
            </a:r>
            <a:r>
              <a:rPr lang="en-US" sz="2000" i="1" dirty="0" err="1">
                <a:solidFill>
                  <a:schemeClr val="bg1">
                    <a:lumMod val="50000"/>
                  </a:schemeClr>
                </a:solidFill>
                <a:latin typeface="Calibri Light" panose="020F0302020204030204" pitchFamily="34" charset="0"/>
              </a:rPr>
              <a:t>ngerti</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desain</a:t>
            </a:r>
            <a:r>
              <a:rPr lang="en-US" sz="2000" i="1" dirty="0">
                <a:solidFill>
                  <a:schemeClr val="bg1">
                    <a:lumMod val="50000"/>
                  </a:schemeClr>
                </a:solidFill>
                <a:latin typeface="Calibri Light" panose="020F0302020204030204" pitchFamily="34" charset="0"/>
              </a:rPr>
              <a:t> dan HR mindset. </a:t>
            </a:r>
            <a:r>
              <a:rPr lang="en-US" sz="2000" i="1" dirty="0" err="1">
                <a:solidFill>
                  <a:schemeClr val="bg1">
                    <a:lumMod val="50000"/>
                  </a:schemeClr>
                </a:solidFill>
                <a:latin typeface="Calibri Light" panose="020F0302020204030204" pitchFamily="34" charset="0"/>
              </a:rPr>
              <a:t>Hasilnya</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Langsung</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dapet</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panggilan</a:t>
            </a:r>
            <a:r>
              <a:rPr lang="en-US" sz="2000" i="1" dirty="0">
                <a:solidFill>
                  <a:schemeClr val="bg1">
                    <a:lumMod val="50000"/>
                  </a:schemeClr>
                </a:solidFill>
                <a:latin typeface="Calibri Light" panose="020F0302020204030204" pitchFamily="34" charset="0"/>
              </a:rPr>
              <a:t>. </a:t>
            </a:r>
            <a:r>
              <a:rPr lang="en-US" sz="2000" i="1" dirty="0" err="1">
                <a:solidFill>
                  <a:schemeClr val="bg1">
                    <a:lumMod val="50000"/>
                  </a:schemeClr>
                </a:solidFill>
                <a:latin typeface="Calibri Light" panose="020F0302020204030204" pitchFamily="34" charset="0"/>
              </a:rPr>
              <a:t>Bener-bener</a:t>
            </a:r>
            <a:r>
              <a:rPr lang="en-US" sz="2000" i="1" dirty="0">
                <a:solidFill>
                  <a:schemeClr val="bg1">
                    <a:lumMod val="50000"/>
                  </a:schemeClr>
                </a:solidFill>
                <a:latin typeface="Calibri Light" panose="020F0302020204030204" pitchFamily="34" charset="0"/>
              </a:rPr>
              <a:t> worth it</a:t>
            </a:r>
            <a:endParaRPr lang="en-US" sz="2000" i="1" dirty="0">
              <a:solidFill>
                <a:schemeClr val="bg1">
                  <a:lumMod val="50000"/>
                </a:schemeClr>
              </a:solidFill>
              <a:latin typeface="Calibri Light" panose="020F0302020204030204" pitchFamily="34" charset="0"/>
              <a:cs typeface="Gisha" panose="020B0502040204020203" pitchFamily="34" charset="-79"/>
            </a:endParaRPr>
          </a:p>
        </p:txBody>
      </p:sp>
    </p:spTree>
    <p:extLst>
      <p:ext uri="{BB962C8B-B14F-4D97-AF65-F5344CB8AC3E}">
        <p14:creationId xmlns:p14="http://schemas.microsoft.com/office/powerpoint/2010/main" val="2823281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106</Words>
  <Application>Microsoft Office PowerPoint</Application>
  <PresentationFormat>Widescreen</PresentationFormat>
  <Paragraphs>6</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vt:lpstr>
      <vt:lpstr>Arial Narrow</vt:lpstr>
      <vt:lpstr>Bell Gothic Std Black</vt:lpstr>
      <vt:lpstr>Calibri</vt:lpstr>
      <vt:lpstr>Calibri Light</vt:lpstr>
      <vt:lpstr>Gisha</vt:lpstr>
      <vt:lpstr>Inter</vt:lpstr>
      <vt:lpstr>Product Sans Black</vt:lpstr>
      <vt:lpstr>Red Hat Display</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01 Client Testimonial</dc:title>
  <dc:creator>Muhamad Rizki Sunarya</dc:creator>
  <cp:keywords>Funij.com</cp:keywords>
  <cp:lastModifiedBy>Muhamad Rizki Sunarya</cp:lastModifiedBy>
  <cp:revision>17</cp:revision>
  <dcterms:created xsi:type="dcterms:W3CDTF">2025-07-11T03:14:44Z</dcterms:created>
  <dcterms:modified xsi:type="dcterms:W3CDTF">2025-07-11T07:33:34Z</dcterms:modified>
</cp:coreProperties>
</file>