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1" d="100"/>
          <a:sy n="71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3D3B9BB-DC93-030B-5A5B-4C55F93D5A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206AF16F-3809-DB81-F251-DA513F489D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0A058BD-C037-9AA6-9B98-1DD43DA5B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BC91F-6939-4445-9181-0461FE66E8AE}" type="datetimeFigureOut">
              <a:rPr lang="en-US" smtClean="0"/>
              <a:t>1/31/2024</a:t>
            </a:fld>
            <a:endParaRPr lang="en-US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B62C4B3-865D-0154-D790-60FAC3523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2F4483F-98BC-0405-F005-16E03DAD2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862FE-3960-40CB-9193-337A95D913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984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48D32E5-8C9C-6381-06B8-EA6A2FD70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8C3ABB10-61ED-DBF5-57ED-D14B4B6E62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083E5F9-9A0C-8AB8-6782-C0D42A4FB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BC91F-6939-4445-9181-0461FE66E8AE}" type="datetimeFigureOut">
              <a:rPr lang="en-US" smtClean="0"/>
              <a:t>1/31/2024</a:t>
            </a:fld>
            <a:endParaRPr lang="en-US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175F47-3574-2C5D-F737-0EC49BA3C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35A2D75-736B-A44F-A916-E6DC89594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862FE-3960-40CB-9193-337A95D913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484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EA6FD951-4F23-ADA2-9476-E7B6B2880B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D74B5E3-C8EB-F12F-05BB-29D3569BE7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9BA69E4-B78E-A2AE-746B-06AE7A18A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BC91F-6939-4445-9181-0461FE66E8AE}" type="datetimeFigureOut">
              <a:rPr lang="en-US" smtClean="0"/>
              <a:t>1/31/2024</a:t>
            </a:fld>
            <a:endParaRPr lang="en-US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8EDAA3D-F1AD-9F29-3C9B-E932EA3EE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962B1A3-74C9-2688-617E-2A43365F7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862FE-3960-40CB-9193-337A95D913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49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6665A77-C385-D927-5D2C-C637F294D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853BD35-2893-163D-E2A1-0823540AC4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3B61D38-1607-073F-CCE0-7112EC104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BC91F-6939-4445-9181-0461FE66E8AE}" type="datetimeFigureOut">
              <a:rPr lang="en-US" smtClean="0"/>
              <a:t>1/31/2024</a:t>
            </a:fld>
            <a:endParaRPr lang="en-US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246B640-1AFC-027E-0C32-7160C83EA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C93A06A-84E3-CBEB-1798-C97271C4B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862FE-3960-40CB-9193-337A95D913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566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4472FF8-8DE6-9C78-062B-FB45FF6D0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01A2D47-AC72-6E38-E2C6-AF7C4D669E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67694AA-9236-5B14-D877-C29182427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BC91F-6939-4445-9181-0461FE66E8AE}" type="datetimeFigureOut">
              <a:rPr lang="en-US" smtClean="0"/>
              <a:t>1/31/2024</a:t>
            </a:fld>
            <a:endParaRPr lang="en-US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777D6FE-9E7F-23C2-DA5C-430481D24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09F37FE-C9B7-9B6C-2070-BB4CB716A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862FE-3960-40CB-9193-337A95D913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5366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8E2A954-D4E5-6C5C-2793-3A57F0FC2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D4515A8-3099-3957-1D92-34337B175C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0EE06E7A-0C8E-6414-76AF-A38D6BA7E2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43BF959-2125-D5C3-5E3C-D485AE864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BC91F-6939-4445-9181-0461FE66E8AE}" type="datetimeFigureOut">
              <a:rPr lang="en-US" smtClean="0"/>
              <a:t>1/31/2024</a:t>
            </a:fld>
            <a:endParaRPr lang="en-US" dirty="0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2C11008-3729-7A0F-CF80-D761A398C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E999006-0D56-2EAB-2FA7-6A5CC6CDB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862FE-3960-40CB-9193-337A95D913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925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ABA81A7-7B47-439E-0738-35572AE610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D3AB0B0-1A68-C028-0D29-84D69CC6D2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DE7383F4-089E-9838-8890-F0FB3FF50B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0E1F12FD-F339-E0D0-7999-19C11C34F8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AD43E1A-C681-E07D-8E6C-ACCA319739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B33A084A-421D-2EDD-1193-F0F1A0413F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BC91F-6939-4445-9181-0461FE66E8AE}" type="datetimeFigureOut">
              <a:rPr lang="en-US" smtClean="0"/>
              <a:t>1/31/2024</a:t>
            </a:fld>
            <a:endParaRPr lang="en-US" dirty="0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0ABF55FC-9A1B-283C-0B62-FC170548B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F00959C8-61D1-127A-5EFB-3D6DF4B83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862FE-3960-40CB-9193-337A95D913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141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1C3D2AE-B5F4-6FB5-1ECB-B645EA730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5E4D47E-CF93-41AD-43CF-764E7DF3A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BC91F-6939-4445-9181-0461FE66E8AE}" type="datetimeFigureOut">
              <a:rPr lang="en-US" smtClean="0"/>
              <a:t>1/31/2024</a:t>
            </a:fld>
            <a:endParaRPr lang="en-US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26240146-6D42-03B2-29A9-ECF503C7F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2177D1A9-18DD-F551-A3D4-405400D46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862FE-3960-40CB-9193-337A95D913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22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B897638F-FB70-4A20-0D21-565CE1D97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BC91F-6939-4445-9181-0461FE66E8AE}" type="datetimeFigureOut">
              <a:rPr lang="en-US" smtClean="0"/>
              <a:t>1/31/2024</a:t>
            </a:fld>
            <a:endParaRPr lang="en-US" dirty="0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9E57182-F622-E556-FE83-F28A1B6ED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23BD4E13-6E9D-F307-D069-8A0B662D7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862FE-3960-40CB-9193-337A95D913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8952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8D69FCF-9E15-67F4-568B-ECFE3A31E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8AB4051-FC3F-5167-D0E9-BC4E67E372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2AEB2FBF-265A-AC2D-C00E-54FD9FB79A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31843BB-247E-0F08-7DDD-EF9B0F52E3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BC91F-6939-4445-9181-0461FE66E8AE}" type="datetimeFigureOut">
              <a:rPr lang="en-US" smtClean="0"/>
              <a:t>1/31/2024</a:t>
            </a:fld>
            <a:endParaRPr lang="en-US" dirty="0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45836C6-EDC8-AB94-2841-547668591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8FAC21A-25FA-3D3D-4C41-F358206DE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862FE-3960-40CB-9193-337A95D913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608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0BBD2C4-1FE1-E7B8-FC56-DCF18716C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A7A3DBAF-B719-BBB5-5139-38A923ABE3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74535F5F-EAC1-C57E-1AD1-E4D4C208E0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69669FA-8A5E-594B-C2A7-54F993505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BC91F-6939-4445-9181-0461FE66E8AE}" type="datetimeFigureOut">
              <a:rPr lang="en-US" smtClean="0"/>
              <a:t>1/31/2024</a:t>
            </a:fld>
            <a:endParaRPr lang="en-US" dirty="0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CA91C6B-6B58-CB5C-BC66-7423AF033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A215ADD-28EF-078F-3F5C-632D9F98A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862FE-3960-40CB-9193-337A95D913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790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E7B839CE-1F51-50C2-BAB8-6A255830DC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B4A979D-4823-EBBE-7114-88612EB16D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717C8CD-70AD-619F-90E0-E2A1ACC4BC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9BC91F-6939-4445-9181-0461FE66E8AE}" type="datetimeFigureOut">
              <a:rPr lang="en-US" smtClean="0"/>
              <a:t>1/31/2024</a:t>
            </a:fld>
            <a:endParaRPr lang="en-US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D848C16-15C2-5C41-1A79-ED814D869C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333F7FD-DFA0-166D-7644-CE26974124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862FE-3960-40CB-9193-337A95D913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0989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Resim 5">
            <a:extLst>
              <a:ext uri="{FF2B5EF4-FFF2-40B4-BE49-F238E27FC236}">
                <a16:creationId xmlns:a16="http://schemas.microsoft.com/office/drawing/2014/main" id="{FA8FF95D-64EB-D58E-E80E-AA017E3E1DA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322" t="8729" r="31778" b="15364"/>
          <a:stretch/>
        </p:blipFill>
        <p:spPr>
          <a:xfrm>
            <a:off x="8008215" y="9625"/>
            <a:ext cx="4186991" cy="520726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D234CF68-19FD-9A87-C57D-1BCB0E4FF03A}"/>
              </a:ext>
            </a:extLst>
          </p:cNvPr>
          <p:cNvSpPr txBox="1"/>
          <p:nvPr/>
        </p:nvSpPr>
        <p:spPr>
          <a:xfrm>
            <a:off x="8008215" y="6078934"/>
            <a:ext cx="42832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Hosmed Grup Medikal Sağlık Hizmetleri Ltd.Şti.</a:t>
            </a:r>
          </a:p>
          <a:p>
            <a:r>
              <a:rPr lang="en-US" sz="1100" dirty="0"/>
              <a:t>Nasuh Akar Mah. 1404 Sok. No:3/ A      Çankaya – ANKARA</a:t>
            </a:r>
          </a:p>
          <a:p>
            <a:r>
              <a:rPr lang="en-US" sz="1100" dirty="0"/>
              <a:t>Eposta: hosmedgrupqgmail.com</a:t>
            </a:r>
          </a:p>
          <a:p>
            <a:r>
              <a:rPr lang="en-US" sz="1100" dirty="0"/>
              <a:t>www.sepsibiyo.com</a:t>
            </a:r>
          </a:p>
        </p:txBody>
      </p:sp>
      <p:sp>
        <p:nvSpPr>
          <p:cNvPr id="12" name="Metin kutusu 11">
            <a:extLst>
              <a:ext uri="{FF2B5EF4-FFF2-40B4-BE49-F238E27FC236}">
                <a16:creationId xmlns:a16="http://schemas.microsoft.com/office/drawing/2014/main" id="{9B5085FE-0DC3-ABB2-0AB3-AE29BE653640}"/>
              </a:ext>
            </a:extLst>
          </p:cNvPr>
          <p:cNvSpPr txBox="1"/>
          <p:nvPr/>
        </p:nvSpPr>
        <p:spPr>
          <a:xfrm>
            <a:off x="497541" y="144380"/>
            <a:ext cx="62930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SEPSİBİYO 120 MODEL </a:t>
            </a:r>
            <a:r>
              <a:rPr lang="tr-TR" b="1" dirty="0"/>
              <a:t>AUTOMATİC</a:t>
            </a:r>
            <a:r>
              <a:rPr lang="en-US" b="1" dirty="0"/>
              <a:t> </a:t>
            </a:r>
            <a:r>
              <a:rPr lang="tr-TR" b="1" dirty="0"/>
              <a:t>BLOOD</a:t>
            </a:r>
            <a:r>
              <a:rPr lang="en-US" b="1" dirty="0"/>
              <a:t> </a:t>
            </a:r>
            <a:r>
              <a:rPr lang="tr-TR" b="1" dirty="0"/>
              <a:t>CULTURE DEVICE</a:t>
            </a:r>
            <a:r>
              <a:rPr lang="en-US" b="1" dirty="0"/>
              <a:t> </a:t>
            </a:r>
          </a:p>
        </p:txBody>
      </p:sp>
      <p:sp>
        <p:nvSpPr>
          <p:cNvPr id="13" name="Metin kutusu 12">
            <a:extLst>
              <a:ext uri="{FF2B5EF4-FFF2-40B4-BE49-F238E27FC236}">
                <a16:creationId xmlns:a16="http://schemas.microsoft.com/office/drawing/2014/main" id="{A3CE0C47-2248-3CD4-8106-A8B0A7042242}"/>
              </a:ext>
            </a:extLst>
          </p:cNvPr>
          <p:cNvSpPr txBox="1"/>
          <p:nvPr/>
        </p:nvSpPr>
        <p:spPr>
          <a:xfrm>
            <a:off x="412387" y="889843"/>
            <a:ext cx="604786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/>
              <a:t>120 </a:t>
            </a:r>
            <a:r>
              <a:rPr lang="tr-TR" dirty="0"/>
              <a:t>Bottle Capacity,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tr-TR" dirty="0"/>
              <a:t>Colorometric study method,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tr-TR" dirty="0"/>
              <a:t>Setting a specific incubation time for each bottle and changing this time during incubation,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tr-TR" dirty="0"/>
              <a:t> Seamless integration (Managing four devices with a single computer),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tr-TR" dirty="0"/>
              <a:t>Algorithm that reduces Blood Culture time to five days</a:t>
            </a:r>
            <a:r>
              <a:rPr lang="en-US" dirty="0"/>
              <a:t>,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tr-TR" dirty="0"/>
              <a:t> Real-time Growth Curve Chart,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tr-TR" dirty="0"/>
              <a:t> Measurement every ten minutes with an independent  sensor in each cell,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/>
              <a:t>T</a:t>
            </a:r>
            <a:r>
              <a:rPr lang="tr-TR" dirty="0"/>
              <a:t>urkish Menu</a:t>
            </a:r>
            <a:r>
              <a:rPr lang="en-US" dirty="0"/>
              <a:t>,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tr-TR" dirty="0"/>
              <a:t>Patient login with barkode Scanner</a:t>
            </a:r>
            <a:r>
              <a:rPr lang="en-US" dirty="0"/>
              <a:t>,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/>
              <a:t>S</a:t>
            </a:r>
            <a:r>
              <a:rPr lang="tr-TR" dirty="0"/>
              <a:t>ound</a:t>
            </a:r>
            <a:r>
              <a:rPr lang="en-US" dirty="0"/>
              <a:t>,</a:t>
            </a:r>
            <a:r>
              <a:rPr lang="tr-TR" dirty="0"/>
              <a:t> Light, and colour Warning System,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tr-TR" dirty="0"/>
              <a:t>Correct</a:t>
            </a:r>
            <a:r>
              <a:rPr lang="en-US" dirty="0"/>
              <a:t> TAT ,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tr-TR" dirty="0"/>
              <a:t>Bidirectional </a:t>
            </a:r>
            <a:r>
              <a:rPr lang="en-US" dirty="0"/>
              <a:t>LIS </a:t>
            </a:r>
            <a:r>
              <a:rPr lang="tr-TR" dirty="0"/>
              <a:t>connection</a:t>
            </a:r>
            <a:r>
              <a:rPr lang="en-US" dirty="0"/>
              <a:t>,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tr-TR" dirty="0"/>
              <a:t>Independent heat technology for each bottle,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dirty="0"/>
          </a:p>
          <a:p>
            <a:endParaRPr lang="en-US" dirty="0"/>
          </a:p>
        </p:txBody>
      </p:sp>
      <p:pic>
        <p:nvPicPr>
          <p:cNvPr id="21" name="Resim 20">
            <a:extLst>
              <a:ext uri="{FF2B5EF4-FFF2-40B4-BE49-F238E27FC236}">
                <a16:creationId xmlns:a16="http://schemas.microsoft.com/office/drawing/2014/main" id="{41F850DD-D88A-E1A1-1388-2A60392DEE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30779"/>
            <a:ext cx="4912295" cy="1217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170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Resim 5">
            <a:extLst>
              <a:ext uri="{FF2B5EF4-FFF2-40B4-BE49-F238E27FC236}">
                <a16:creationId xmlns:a16="http://schemas.microsoft.com/office/drawing/2014/main" id="{FA8FF95D-64EB-D58E-E80E-AA017E3E1DA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322" t="8729" r="31778" b="15364"/>
          <a:stretch/>
        </p:blipFill>
        <p:spPr>
          <a:xfrm>
            <a:off x="8008215" y="9625"/>
            <a:ext cx="4186991" cy="520726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D234CF68-19FD-9A87-C57D-1BCB0E4FF03A}"/>
              </a:ext>
            </a:extLst>
          </p:cNvPr>
          <p:cNvSpPr txBox="1"/>
          <p:nvPr/>
        </p:nvSpPr>
        <p:spPr>
          <a:xfrm>
            <a:off x="8008215" y="5854856"/>
            <a:ext cx="42832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Hosmed Grup Medikal Sağlık Hizmetleri Ltd.Şti.</a:t>
            </a:r>
          </a:p>
          <a:p>
            <a:r>
              <a:rPr lang="en-US" sz="1100" dirty="0"/>
              <a:t>Nasuh Akar Mah. 1404 Sok. No:3/ A      Çankaya – ANKARA</a:t>
            </a:r>
          </a:p>
          <a:p>
            <a:r>
              <a:rPr lang="en-US" sz="1100" dirty="0"/>
              <a:t>Eposta: hosmedgrupqgmail.com</a:t>
            </a:r>
          </a:p>
          <a:p>
            <a:r>
              <a:rPr lang="en-US" sz="1100" dirty="0"/>
              <a:t>www.sepsibiyo.com</a:t>
            </a:r>
          </a:p>
        </p:txBody>
      </p:sp>
      <p:sp>
        <p:nvSpPr>
          <p:cNvPr id="12" name="Metin kutusu 11">
            <a:extLst>
              <a:ext uri="{FF2B5EF4-FFF2-40B4-BE49-F238E27FC236}">
                <a16:creationId xmlns:a16="http://schemas.microsoft.com/office/drawing/2014/main" id="{9B5085FE-0DC3-ABB2-0AB3-AE29BE653640}"/>
              </a:ext>
            </a:extLst>
          </p:cNvPr>
          <p:cNvSpPr txBox="1"/>
          <p:nvPr/>
        </p:nvSpPr>
        <p:spPr>
          <a:xfrm>
            <a:off x="1159847" y="144380"/>
            <a:ext cx="5630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SEPSİBİ</a:t>
            </a:r>
            <a:r>
              <a:rPr lang="tr-TR" b="1" dirty="0"/>
              <a:t>YO BLOOD CULTURE BOTTLE FEATURES</a:t>
            </a:r>
            <a:endParaRPr lang="en-US" b="1" dirty="0"/>
          </a:p>
        </p:txBody>
      </p:sp>
      <p:sp>
        <p:nvSpPr>
          <p:cNvPr id="13" name="Metin kutusu 12">
            <a:extLst>
              <a:ext uri="{FF2B5EF4-FFF2-40B4-BE49-F238E27FC236}">
                <a16:creationId xmlns:a16="http://schemas.microsoft.com/office/drawing/2014/main" id="{A3CE0C47-2248-3CD4-8106-A8B0A7042242}"/>
              </a:ext>
            </a:extLst>
          </p:cNvPr>
          <p:cNvSpPr txBox="1"/>
          <p:nvPr/>
        </p:nvSpPr>
        <p:spPr>
          <a:xfrm>
            <a:off x="132754" y="771787"/>
            <a:ext cx="6327501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b="1" dirty="0" err="1"/>
              <a:t>Pediatri</a:t>
            </a:r>
            <a:r>
              <a:rPr lang="tr-TR" b="1" dirty="0"/>
              <a:t>c</a:t>
            </a:r>
            <a:r>
              <a:rPr lang="en-US" b="1" dirty="0"/>
              <a:t> </a:t>
            </a:r>
            <a:r>
              <a:rPr lang="tr-TR" b="1" dirty="0"/>
              <a:t>Bottle</a:t>
            </a:r>
            <a:r>
              <a:rPr lang="en-US" b="1" dirty="0"/>
              <a:t>,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tr-TR" dirty="0"/>
              <a:t>Sample quantity between 3ml-5 ml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tr-TR" dirty="0"/>
              <a:t>Sample amount between 0.5 ml-3 ml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/>
              <a:t>Minimum </a:t>
            </a:r>
            <a:r>
              <a:rPr lang="tr-TR" dirty="0"/>
              <a:t>detection limit</a:t>
            </a:r>
            <a:r>
              <a:rPr lang="en-US" dirty="0"/>
              <a:t> 5 CFU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tr-TR" dirty="0"/>
              <a:t>Contains Factor X, Resin and SPS ( See the prospectuse for other content information).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b="1" dirty="0" err="1"/>
              <a:t>Aerob</a:t>
            </a:r>
            <a:r>
              <a:rPr lang="en-US" b="1" dirty="0"/>
              <a:t> </a:t>
            </a:r>
            <a:r>
              <a:rPr lang="tr-TR" b="1" dirty="0"/>
              <a:t>Bottle</a:t>
            </a:r>
            <a:r>
              <a:rPr lang="en-US" b="1" dirty="0"/>
              <a:t>,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tr-TR" dirty="0"/>
              <a:t>Sample quantity between 3ml-5 ml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/>
              <a:t>40 ml </a:t>
            </a:r>
            <a:r>
              <a:rPr lang="tr-TR" dirty="0"/>
              <a:t>amount of liquid medium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/>
              <a:t>Minimum </a:t>
            </a:r>
            <a:r>
              <a:rPr lang="tr-TR" dirty="0"/>
              <a:t>detection</a:t>
            </a:r>
            <a:r>
              <a:rPr lang="en-US" dirty="0"/>
              <a:t> limit 5 CFU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tr-TR" dirty="0"/>
              <a:t>Contains </a:t>
            </a:r>
            <a:r>
              <a:rPr lang="en-US" dirty="0"/>
              <a:t>Factor x,Factor V ,Re</a:t>
            </a:r>
            <a:r>
              <a:rPr lang="tr-TR" dirty="0"/>
              <a:t>sin</a:t>
            </a:r>
            <a:r>
              <a:rPr lang="en-US" dirty="0"/>
              <a:t> </a:t>
            </a:r>
            <a:r>
              <a:rPr lang="tr-TR" dirty="0"/>
              <a:t>and</a:t>
            </a:r>
            <a:r>
              <a:rPr lang="en-US" dirty="0"/>
              <a:t>  SPS</a:t>
            </a:r>
            <a:r>
              <a:rPr lang="tr-TR" dirty="0"/>
              <a:t> (See the prospectuse for other content information).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b="1" dirty="0" err="1"/>
              <a:t>Anaerob</a:t>
            </a:r>
            <a:r>
              <a:rPr lang="en-US" b="1" dirty="0"/>
              <a:t> </a:t>
            </a:r>
            <a:r>
              <a:rPr lang="tr-TR" b="1" dirty="0"/>
              <a:t>Bottle</a:t>
            </a:r>
            <a:endParaRPr lang="en-US" b="1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tr-TR" dirty="0"/>
              <a:t>Sample quantity between 3ml-5 ml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/>
              <a:t>40 ml </a:t>
            </a:r>
            <a:r>
              <a:rPr lang="tr-TR" dirty="0"/>
              <a:t>amount of liquid medium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/>
              <a:t>Minimum </a:t>
            </a:r>
            <a:r>
              <a:rPr lang="tr-TR" dirty="0"/>
              <a:t>detection</a:t>
            </a:r>
            <a:r>
              <a:rPr lang="en-US" dirty="0"/>
              <a:t> limit 5 CFU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tr-TR" dirty="0"/>
              <a:t>Contains </a:t>
            </a:r>
            <a:r>
              <a:rPr lang="en-US" dirty="0"/>
              <a:t>Factor x,</a:t>
            </a:r>
            <a:r>
              <a:rPr lang="tr-TR" dirty="0"/>
              <a:t> </a:t>
            </a:r>
            <a:r>
              <a:rPr lang="en-US" dirty="0"/>
              <a:t>Factor V ,Re</a:t>
            </a:r>
            <a:r>
              <a:rPr lang="tr-TR" dirty="0"/>
              <a:t>sin</a:t>
            </a:r>
            <a:r>
              <a:rPr lang="en-US" dirty="0"/>
              <a:t> </a:t>
            </a:r>
            <a:r>
              <a:rPr lang="tr-TR" dirty="0"/>
              <a:t>and</a:t>
            </a:r>
            <a:r>
              <a:rPr lang="en-US" dirty="0"/>
              <a:t>  SPS </a:t>
            </a:r>
            <a:r>
              <a:rPr lang="tr-TR" dirty="0"/>
              <a:t>(See the prospectuse for other content information).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	</a:t>
            </a:r>
            <a:r>
              <a:rPr lang="en-US" b="1" dirty="0"/>
              <a:t>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dirty="0"/>
          </a:p>
          <a:p>
            <a:endParaRPr lang="en-US" dirty="0"/>
          </a:p>
        </p:txBody>
      </p:sp>
      <p:pic>
        <p:nvPicPr>
          <p:cNvPr id="21" name="Resim 20">
            <a:extLst>
              <a:ext uri="{FF2B5EF4-FFF2-40B4-BE49-F238E27FC236}">
                <a16:creationId xmlns:a16="http://schemas.microsoft.com/office/drawing/2014/main" id="{41F850DD-D88A-E1A1-1388-2A60392DEE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66112"/>
            <a:ext cx="4912295" cy="1217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53262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294</Words>
  <Application>Microsoft Office PowerPoint</Application>
  <PresentationFormat>Widescreen</PresentationFormat>
  <Paragraphs>41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 Teması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Mehmet Çimen</dc:creator>
  <cp:lastModifiedBy>can</cp:lastModifiedBy>
  <cp:revision>12</cp:revision>
  <dcterms:created xsi:type="dcterms:W3CDTF">2023-09-04T21:16:01Z</dcterms:created>
  <dcterms:modified xsi:type="dcterms:W3CDTF">2024-01-31T14:56:52Z</dcterms:modified>
</cp:coreProperties>
</file>