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Julius Sans One"/>
      <p:regular r:id="rId24"/>
    </p:embeddedFont>
    <p:embeddedFont>
      <p:font typeface="Didact Gothic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4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JuliusSansOne-regular.fntdata"/><Relationship Id="rId23" Type="http://schemas.openxmlformats.org/officeDocument/2006/relationships/font" Target="fonts/Lato-boldItalic.fntdata"/><Relationship Id="rId25" Type="http://schemas.openxmlformats.org/officeDocument/2006/relationships/font" Target="fonts/DidactGothic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f4bd203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f4bd203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a1249ffcf0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a1249ffcf0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b02797fa4_2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b02797fa4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9f2cce1e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9f2cce1e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f6f6f201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f6f6f20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42cdcfe0c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42cdcfe0c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a1249ffcf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a1249ffcf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42cdcfe0cb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42cdcfe0cb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Optimisation : Réduction de la congestion réseau en limitant le trafic inutile et en améliorant l’efficacité des communications internes.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Sécurité : Isolation des segments du réseau pour limiter la propagation des menaces et restreindre l’accès aux ressources sensibles.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b02797fa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b02797fa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_2">
    <p:bg>
      <p:bgPr>
        <a:solidFill>
          <a:schemeClr val="accent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hasCustomPrompt="1" type="title"/>
          </p:nvPr>
        </p:nvSpPr>
        <p:spPr>
          <a:xfrm>
            <a:off x="815488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/>
          <p:nvPr>
            <p:ph idx="2" type="title"/>
          </p:nvPr>
        </p:nvSpPr>
        <p:spPr>
          <a:xfrm>
            <a:off x="1633438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" type="subTitle"/>
          </p:nvPr>
        </p:nvSpPr>
        <p:spPr>
          <a:xfrm>
            <a:off x="1633438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4" name="Google Shape;134;p13"/>
          <p:cNvSpPr/>
          <p:nvPr/>
        </p:nvSpPr>
        <p:spPr>
          <a:xfrm rot="10800000">
            <a:off x="-19875" y="-13336"/>
            <a:ext cx="9203100" cy="2690100"/>
          </a:xfrm>
          <a:prstGeom prst="triangle">
            <a:avLst>
              <a:gd fmla="val 4989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 txBox="1"/>
          <p:nvPr>
            <p:ph hasCustomPrompt="1" idx="3" type="title"/>
          </p:nvPr>
        </p:nvSpPr>
        <p:spPr>
          <a:xfrm>
            <a:off x="815488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/>
          <p:nvPr>
            <p:ph idx="4" type="title"/>
          </p:nvPr>
        </p:nvSpPr>
        <p:spPr>
          <a:xfrm>
            <a:off x="1633438" y="3824821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13"/>
          <p:cNvSpPr txBox="1"/>
          <p:nvPr>
            <p:ph idx="5" type="subTitle"/>
          </p:nvPr>
        </p:nvSpPr>
        <p:spPr>
          <a:xfrm>
            <a:off x="1633438" y="4100375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38" name="Google Shape;138;p13"/>
          <p:cNvSpPr txBox="1"/>
          <p:nvPr>
            <p:ph hasCustomPrompt="1" idx="6" type="title"/>
          </p:nvPr>
        </p:nvSpPr>
        <p:spPr>
          <a:xfrm>
            <a:off x="4543875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/>
          <p:nvPr>
            <p:ph idx="7" type="title"/>
          </p:nvPr>
        </p:nvSpPr>
        <p:spPr>
          <a:xfrm>
            <a:off x="5395160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13"/>
          <p:cNvSpPr txBox="1"/>
          <p:nvPr>
            <p:ph idx="8" type="subTitle"/>
          </p:nvPr>
        </p:nvSpPr>
        <p:spPr>
          <a:xfrm>
            <a:off x="5395160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hasCustomPrompt="1" idx="9" type="title"/>
          </p:nvPr>
        </p:nvSpPr>
        <p:spPr>
          <a:xfrm>
            <a:off x="4543875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/>
          <p:nvPr>
            <p:ph idx="13" type="title"/>
          </p:nvPr>
        </p:nvSpPr>
        <p:spPr>
          <a:xfrm>
            <a:off x="5395160" y="3824822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14" type="subTitle"/>
          </p:nvPr>
        </p:nvSpPr>
        <p:spPr>
          <a:xfrm>
            <a:off x="5395160" y="4100376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44" name="Google Shape;144;p13"/>
          <p:cNvCxnSpPr/>
          <p:nvPr/>
        </p:nvCxnSpPr>
        <p:spPr>
          <a:xfrm rot="10800000">
            <a:off x="-2241975" y="1909725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3"/>
          <p:cNvCxnSpPr/>
          <p:nvPr/>
        </p:nvCxnSpPr>
        <p:spPr>
          <a:xfrm flipH="1" rot="10800000">
            <a:off x="6566175" y="18802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3"/>
          <p:cNvSpPr txBox="1"/>
          <p:nvPr>
            <p:ph idx="15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5">
    <p:bg>
      <p:bgPr>
        <a:solidFill>
          <a:schemeClr val="accent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14"/>
          <p:cNvSpPr txBox="1"/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14"/>
          <p:cNvSpPr txBox="1"/>
          <p:nvPr>
            <p:ph idx="1" type="subTitle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2" name="Google Shape;152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21_1_1">
    <p:bg>
      <p:bgPr>
        <a:solidFill>
          <a:schemeClr val="accent6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 rot="10800000">
            <a:off x="-2390100" y="-102475"/>
            <a:ext cx="13887000" cy="6572400"/>
          </a:xfrm>
          <a:prstGeom prst="triangle">
            <a:avLst>
              <a:gd fmla="val 4985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-5261951" y="1545125"/>
            <a:ext cx="7035600" cy="3277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2434275" y="3133239"/>
            <a:ext cx="42753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8" name="Google Shape;158;p15"/>
          <p:cNvSpPr txBox="1"/>
          <p:nvPr>
            <p:ph type="title"/>
          </p:nvPr>
        </p:nvSpPr>
        <p:spPr>
          <a:xfrm>
            <a:off x="1726200" y="1681450"/>
            <a:ext cx="5691600" cy="1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15"/>
          <p:cNvSpPr/>
          <p:nvPr/>
        </p:nvSpPr>
        <p:spPr>
          <a:xfrm rot="10800000">
            <a:off x="6919375" y="-7381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15"/>
          <p:cNvSpPr/>
          <p:nvPr/>
        </p:nvSpPr>
        <p:spPr>
          <a:xfrm rot="10800000">
            <a:off x="7062250" y="-79527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_3">
    <p:bg>
      <p:bgPr>
        <a:solidFill>
          <a:schemeClr val="accent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16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6"/>
          <p:cNvSpPr txBox="1"/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hasCustomPrompt="1" idx="2" type="title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6"/>
          <p:cNvSpPr txBox="1"/>
          <p:nvPr>
            <p:ph hasCustomPrompt="1" idx="3" type="title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6"/>
          <p:cNvSpPr txBox="1"/>
          <p:nvPr>
            <p:ph idx="4" type="title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5" type="title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6" type="title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hasCustomPrompt="1" idx="7" type="title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16"/>
          <p:cNvSpPr txBox="1"/>
          <p:nvPr>
            <p:ph hasCustomPrompt="1" idx="8" type="title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6"/>
          <p:cNvSpPr txBox="1"/>
          <p:nvPr>
            <p:ph idx="1" type="subTitle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9" type="subTitle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13" type="subTitle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76" name="Google Shape;176;p16"/>
          <p:cNvSpPr txBox="1"/>
          <p:nvPr>
            <p:ph idx="14" type="subTitle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77" name="Google Shape;177;p16"/>
          <p:cNvSpPr txBox="1"/>
          <p:nvPr>
            <p:ph idx="15" type="title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8" name="Google Shape;17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25_1">
    <p:bg>
      <p:bgPr>
        <a:solidFill>
          <a:schemeClr val="accent5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/>
          <p:nvPr/>
        </p:nvSpPr>
        <p:spPr>
          <a:xfrm>
            <a:off x="0" y="0"/>
            <a:ext cx="4347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17"/>
          <p:cNvSpPr txBox="1"/>
          <p:nvPr>
            <p:ph type="title"/>
          </p:nvPr>
        </p:nvSpPr>
        <p:spPr>
          <a:xfrm>
            <a:off x="5024185" y="1440200"/>
            <a:ext cx="34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" type="subTitle"/>
          </p:nvPr>
        </p:nvSpPr>
        <p:spPr>
          <a:xfrm>
            <a:off x="5024185" y="2263300"/>
            <a:ext cx="34008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bg>
      <p:bgPr>
        <a:solidFill>
          <a:schemeClr val="accent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18"/>
          <p:cNvSpPr txBox="1"/>
          <p:nvPr>
            <p:ph hasCustomPrompt="1" idx="2" type="title"/>
          </p:nvPr>
        </p:nvSpPr>
        <p:spPr>
          <a:xfrm>
            <a:off x="5151175" y="1032009"/>
            <a:ext cx="30573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8"/>
          <p:cNvSpPr txBox="1"/>
          <p:nvPr>
            <p:ph idx="1" type="subTitle"/>
          </p:nvPr>
        </p:nvSpPr>
        <p:spPr>
          <a:xfrm>
            <a:off x="6127050" y="3320300"/>
            <a:ext cx="20814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188" name="Google Shape;188;p18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18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1">
    <p:bg>
      <p:bgPr>
        <a:solidFill>
          <a:schemeClr val="accent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5" name="Google Shape;195;p19"/>
          <p:cNvSpPr txBox="1"/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21_1_2"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713225" y="2347842"/>
            <a:ext cx="4109100" cy="14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99" name="Google Shape;199;p20"/>
          <p:cNvSpPr txBox="1"/>
          <p:nvPr>
            <p:ph type="title"/>
          </p:nvPr>
        </p:nvSpPr>
        <p:spPr>
          <a:xfrm>
            <a:off x="713225" y="1521325"/>
            <a:ext cx="4109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0"/>
          <p:cNvSpPr/>
          <p:nvPr/>
        </p:nvSpPr>
        <p:spPr>
          <a:xfrm rot="5400000">
            <a:off x="-761012" y="-790512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0"/>
          <p:cNvSpPr/>
          <p:nvPr/>
        </p:nvSpPr>
        <p:spPr>
          <a:xfrm rot="5400000">
            <a:off x="-856262" y="-1009587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p20"/>
          <p:cNvSpPr/>
          <p:nvPr/>
        </p:nvSpPr>
        <p:spPr>
          <a:xfrm rot="-5400000">
            <a:off x="2896850" y="288000"/>
            <a:ext cx="10141200" cy="4567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bg>
      <p:bgPr>
        <a:solidFill>
          <a:schemeClr val="accent5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8624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21"/>
          <p:cNvSpPr txBox="1"/>
          <p:nvPr>
            <p:ph idx="1" type="subTitle"/>
          </p:nvPr>
        </p:nvSpPr>
        <p:spPr>
          <a:xfrm>
            <a:off x="424450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07" name="Google Shape;207;p21"/>
          <p:cNvSpPr txBox="1"/>
          <p:nvPr>
            <p:ph idx="2" type="title"/>
          </p:nvPr>
        </p:nvSpPr>
        <p:spPr>
          <a:xfrm>
            <a:off x="6525755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21"/>
          <p:cNvSpPr txBox="1"/>
          <p:nvPr>
            <p:ph idx="3" type="subTitle"/>
          </p:nvPr>
        </p:nvSpPr>
        <p:spPr>
          <a:xfrm>
            <a:off x="6087751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09" name="Google Shape;209;p21"/>
          <p:cNvSpPr txBox="1"/>
          <p:nvPr>
            <p:ph idx="4" type="title"/>
          </p:nvPr>
        </p:nvSpPr>
        <p:spPr>
          <a:xfrm>
            <a:off x="3690150" y="3418086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21"/>
          <p:cNvSpPr txBox="1"/>
          <p:nvPr>
            <p:ph idx="5" type="subTitle"/>
          </p:nvPr>
        </p:nvSpPr>
        <p:spPr>
          <a:xfrm>
            <a:off x="3252148" y="3659411"/>
            <a:ext cx="26397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1" name="Google Shape;211;p21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et description 1">
  <p:cSld name="SECTION_TITLE_AND_DESCRIPTION_1">
    <p:bg>
      <p:bgPr>
        <a:solidFill>
          <a:schemeClr val="accent5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flipH="1" rot="-5400000">
            <a:off x="4941700" y="26525"/>
            <a:ext cx="4364700" cy="42276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 txBox="1"/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idx="1" type="subTitle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os columnas ">
  <p:cSld name="TITLE_AND_TWO_COLUMNS_1">
    <p:bg>
      <p:bgPr>
        <a:solidFill>
          <a:schemeClr val="accent5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idx="1" type="subTitle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2" name="Google Shape;222;p23"/>
          <p:cNvSpPr txBox="1"/>
          <p:nvPr>
            <p:ph idx="2" type="subTitle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23" name="Google Shape;223;p23"/>
          <p:cNvSpPr txBox="1"/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23"/>
          <p:cNvSpPr txBox="1"/>
          <p:nvPr>
            <p:ph idx="3" type="title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Google Shape;225;p23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6_1">
    <p:bg>
      <p:bgPr>
        <a:solidFill>
          <a:schemeClr val="dk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/>
          <p:nvPr/>
        </p:nvSpPr>
        <p:spPr>
          <a:xfrm>
            <a:off x="2419275" y="712798"/>
            <a:ext cx="8680800" cy="4506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"/>
          <p:cNvSpPr/>
          <p:nvPr/>
        </p:nvSpPr>
        <p:spPr>
          <a:xfrm rot="10800000">
            <a:off x="-1956075" y="-76202"/>
            <a:ext cx="8680800" cy="45069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 txBox="1"/>
          <p:nvPr>
            <p:ph idx="1" type="subTitle"/>
          </p:nvPr>
        </p:nvSpPr>
        <p:spPr>
          <a:xfrm>
            <a:off x="837600" y="1363909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31" name="Google Shape;231;p24"/>
          <p:cNvSpPr txBox="1"/>
          <p:nvPr>
            <p:ph idx="2" type="subTitle"/>
          </p:nvPr>
        </p:nvSpPr>
        <p:spPr>
          <a:xfrm>
            <a:off x="5204373" y="352854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232" name="Google Shape;232;p24"/>
          <p:cNvCxnSpPr/>
          <p:nvPr/>
        </p:nvCxnSpPr>
        <p:spPr>
          <a:xfrm>
            <a:off x="-1375750" y="2424873"/>
            <a:ext cx="3079500" cy="317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4"/>
          <p:cNvCxnSpPr/>
          <p:nvPr/>
        </p:nvCxnSpPr>
        <p:spPr>
          <a:xfrm>
            <a:off x="7838750" y="-62702"/>
            <a:ext cx="3079500" cy="317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4"/>
          <p:cNvSpPr txBox="1"/>
          <p:nvPr>
            <p:ph type="title"/>
          </p:nvPr>
        </p:nvSpPr>
        <p:spPr>
          <a:xfrm>
            <a:off x="5204373" y="2704650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24"/>
          <p:cNvSpPr txBox="1"/>
          <p:nvPr>
            <p:ph idx="3" type="title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_1">
    <p:bg>
      <p:bgPr>
        <a:solidFill>
          <a:schemeClr val="accent6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 rot="5400000">
            <a:off x="-3440300" y="-797850"/>
            <a:ext cx="13257600" cy="67392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 rot="-5400000">
            <a:off x="4398975" y="-370300"/>
            <a:ext cx="5766000" cy="5591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"/>
          <p:cNvSpPr txBox="1"/>
          <p:nvPr>
            <p:ph type="ctrTitle"/>
          </p:nvPr>
        </p:nvSpPr>
        <p:spPr>
          <a:xfrm>
            <a:off x="713225" y="1672475"/>
            <a:ext cx="3026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25"/>
          <p:cNvSpPr txBox="1"/>
          <p:nvPr>
            <p:ph idx="1" type="subTitle"/>
          </p:nvPr>
        </p:nvSpPr>
        <p:spPr>
          <a:xfrm>
            <a:off x="713225" y="2472004"/>
            <a:ext cx="30264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42" name="Google Shape;242;p25"/>
          <p:cNvSpPr/>
          <p:nvPr/>
        </p:nvSpPr>
        <p:spPr>
          <a:xfrm rot="-2700000">
            <a:off x="4008372" y="-4515765"/>
            <a:ext cx="5766173" cy="55909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25"/>
          <p:cNvCxnSpPr/>
          <p:nvPr/>
        </p:nvCxnSpPr>
        <p:spPr>
          <a:xfrm flipH="1" rot="10800000">
            <a:off x="4562550" y="-204075"/>
            <a:ext cx="6010200" cy="618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0_2">
    <p:bg>
      <p:bgPr>
        <a:solidFill>
          <a:schemeClr val="accent5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 flipH="1" rot="10800000">
            <a:off x="37875" y="150"/>
            <a:ext cx="9106200" cy="44697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fmla="val 49428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"/>
          <p:cNvSpPr txBox="1"/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0" name="Google Shape;250;p26"/>
          <p:cNvSpPr txBox="1"/>
          <p:nvPr>
            <p:ph idx="1" type="subTitle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1" name="Google Shape;25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ONE_COLUMN_TEXT_1">
    <p:bg>
      <p:bgPr>
        <a:solidFill>
          <a:schemeClr val="accent5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/>
          <p:nvPr>
            <p:ph idx="1" type="body"/>
          </p:nvPr>
        </p:nvSpPr>
        <p:spPr>
          <a:xfrm>
            <a:off x="4039975" y="2245288"/>
            <a:ext cx="43908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4" name="Google Shape;254;p27"/>
          <p:cNvSpPr txBox="1"/>
          <p:nvPr>
            <p:ph type="title"/>
          </p:nvPr>
        </p:nvSpPr>
        <p:spPr>
          <a:xfrm>
            <a:off x="4168000" y="963075"/>
            <a:ext cx="42627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chemeClr val="accent6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 rot="-5400000">
            <a:off x="4642941" y="-1673359"/>
            <a:ext cx="7685100" cy="7451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28"/>
          <p:cNvSpPr/>
          <p:nvPr/>
        </p:nvSpPr>
        <p:spPr>
          <a:xfrm flipH="1" rot="-5400000">
            <a:off x="2841550" y="288050"/>
            <a:ext cx="10141200" cy="4567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 txBox="1"/>
          <p:nvPr>
            <p:ph type="title"/>
          </p:nvPr>
        </p:nvSpPr>
        <p:spPr>
          <a:xfrm>
            <a:off x="713225" y="1627150"/>
            <a:ext cx="4659300" cy="18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p28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1" name="Google Shape;261;p28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28"/>
          <p:cNvSpPr/>
          <p:nvPr/>
        </p:nvSpPr>
        <p:spPr>
          <a:xfrm flipH="1">
            <a:off x="5408725" y="4511825"/>
            <a:ext cx="3458400" cy="19239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solidFill>
          <a:schemeClr val="accent5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8" name="Google Shape;268;p29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9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_1">
    <p:bg>
      <p:bgPr>
        <a:solidFill>
          <a:schemeClr val="accent5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-75550" y="463300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 rot="10800000">
            <a:off x="6530450" y="-6143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5" name="Google Shape;275;p30"/>
          <p:cNvSpPr/>
          <p:nvPr/>
        </p:nvSpPr>
        <p:spPr>
          <a:xfrm rot="10800000">
            <a:off x="6749525" y="-709625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6" name="Google Shape;276;p30"/>
          <p:cNvSpPr txBox="1"/>
          <p:nvPr>
            <p:ph type="title"/>
          </p:nvPr>
        </p:nvSpPr>
        <p:spPr>
          <a:xfrm>
            <a:off x="713225" y="530725"/>
            <a:ext cx="38589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7" name="Google Shape;277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_1_3">
    <p:bg>
      <p:bgPr>
        <a:solidFill>
          <a:schemeClr val="accent5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0" name="Google Shape;280;p31"/>
          <p:cNvSpPr txBox="1"/>
          <p:nvPr>
            <p:ph idx="2" type="title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31"/>
          <p:cNvSpPr txBox="1"/>
          <p:nvPr>
            <p:ph idx="1" type="subTitle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2" name="Google Shape;282;p31"/>
          <p:cNvSpPr txBox="1"/>
          <p:nvPr>
            <p:ph idx="3" type="title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3" name="Google Shape;283;p31"/>
          <p:cNvSpPr txBox="1"/>
          <p:nvPr>
            <p:ph idx="4" type="subTitle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4" name="Google Shape;284;p31"/>
          <p:cNvSpPr txBox="1"/>
          <p:nvPr>
            <p:ph idx="5" type="title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5" name="Google Shape;285;p31"/>
          <p:cNvSpPr txBox="1"/>
          <p:nvPr>
            <p:ph idx="6" type="subTitle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6" name="Google Shape;286;p31"/>
          <p:cNvSpPr txBox="1"/>
          <p:nvPr>
            <p:ph idx="7" type="title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31"/>
          <p:cNvSpPr txBox="1"/>
          <p:nvPr>
            <p:ph idx="8" type="subTitle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_4">
    <p:bg>
      <p:bgPr>
        <a:solidFill>
          <a:schemeClr val="accent5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1319574" y="20111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32"/>
          <p:cNvSpPr txBox="1"/>
          <p:nvPr>
            <p:ph idx="1" type="subTitle"/>
          </p:nvPr>
        </p:nvSpPr>
        <p:spPr>
          <a:xfrm>
            <a:off x="1319576" y="22865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2" name="Google Shape;292;p32"/>
          <p:cNvSpPr txBox="1"/>
          <p:nvPr>
            <p:ph idx="2" type="title"/>
          </p:nvPr>
        </p:nvSpPr>
        <p:spPr>
          <a:xfrm>
            <a:off x="4681398" y="20112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3" type="subTitle"/>
          </p:nvPr>
        </p:nvSpPr>
        <p:spPr>
          <a:xfrm>
            <a:off x="4681376" y="22850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4" name="Google Shape;294;p32"/>
          <p:cNvSpPr txBox="1"/>
          <p:nvPr>
            <p:ph idx="4" type="title"/>
          </p:nvPr>
        </p:nvSpPr>
        <p:spPr>
          <a:xfrm>
            <a:off x="2410949" y="326842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32"/>
          <p:cNvSpPr txBox="1"/>
          <p:nvPr>
            <p:ph idx="5" type="subTitle"/>
          </p:nvPr>
        </p:nvSpPr>
        <p:spPr>
          <a:xfrm>
            <a:off x="2410951" y="3543875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6" name="Google Shape;296;p32"/>
          <p:cNvSpPr txBox="1"/>
          <p:nvPr>
            <p:ph idx="6" type="title"/>
          </p:nvPr>
        </p:nvSpPr>
        <p:spPr>
          <a:xfrm>
            <a:off x="5772773" y="3268575"/>
            <a:ext cx="19593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32"/>
          <p:cNvSpPr txBox="1"/>
          <p:nvPr>
            <p:ph idx="7" type="subTitle"/>
          </p:nvPr>
        </p:nvSpPr>
        <p:spPr>
          <a:xfrm>
            <a:off x="5772750" y="3542350"/>
            <a:ext cx="22215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98" name="Google Shape;298;p32"/>
          <p:cNvSpPr/>
          <p:nvPr/>
        </p:nvSpPr>
        <p:spPr>
          <a:xfrm rot="-5400000">
            <a:off x="7319425" y="3228300"/>
            <a:ext cx="2112600" cy="2048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1" name="Google Shape;301;p32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2" name="Google Shape;302;p32"/>
          <p:cNvSpPr/>
          <p:nvPr/>
        </p:nvSpPr>
        <p:spPr>
          <a:xfrm rot="5400000">
            <a:off x="-262475" y="-18898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3" name="Google Shape;303;p32"/>
          <p:cNvSpPr txBox="1"/>
          <p:nvPr>
            <p:ph idx="8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chemeClr val="accent5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type="title"/>
          </p:nvPr>
        </p:nvSpPr>
        <p:spPr>
          <a:xfrm>
            <a:off x="931700" y="2019718"/>
            <a:ext cx="3252900" cy="10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7" name="Google Shape;307;p33"/>
          <p:cNvSpPr txBox="1"/>
          <p:nvPr>
            <p:ph hasCustomPrompt="1" idx="2" type="title"/>
          </p:nvPr>
        </p:nvSpPr>
        <p:spPr>
          <a:xfrm>
            <a:off x="931700" y="967055"/>
            <a:ext cx="30573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33"/>
          <p:cNvSpPr txBox="1"/>
          <p:nvPr>
            <p:ph idx="1" type="subTitle"/>
          </p:nvPr>
        </p:nvSpPr>
        <p:spPr>
          <a:xfrm>
            <a:off x="931700" y="3326230"/>
            <a:ext cx="19785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309" name="Google Shape;309;p33"/>
          <p:cNvCxnSpPr/>
          <p:nvPr/>
        </p:nvCxnSpPr>
        <p:spPr>
          <a:xfrm>
            <a:off x="2581800" y="-1263000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3"/>
          <p:cNvSpPr/>
          <p:nvPr/>
        </p:nvSpPr>
        <p:spPr>
          <a:xfrm>
            <a:off x="-62425" y="3825775"/>
            <a:ext cx="1296000" cy="1382400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3">
    <p:bg>
      <p:bgPr>
        <a:solidFill>
          <a:schemeClr val="accent5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4" name="Google Shape;314;p34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5" name="Google Shape;315;p34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34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6_2">
    <p:bg>
      <p:bgPr>
        <a:solidFill>
          <a:schemeClr val="accent5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0" name="Google Shape;320;p35"/>
          <p:cNvSpPr txBox="1"/>
          <p:nvPr>
            <p:ph idx="1" type="subTitle"/>
          </p:nvPr>
        </p:nvSpPr>
        <p:spPr>
          <a:xfrm>
            <a:off x="1742675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1" name="Google Shape;321;p35"/>
          <p:cNvSpPr txBox="1"/>
          <p:nvPr>
            <p:ph idx="2" type="subTitle"/>
          </p:nvPr>
        </p:nvSpPr>
        <p:spPr>
          <a:xfrm>
            <a:off x="5021770" y="3508850"/>
            <a:ext cx="23796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22" name="Google Shape;322;p35"/>
          <p:cNvSpPr txBox="1"/>
          <p:nvPr>
            <p:ph idx="3" type="title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35"/>
          <p:cNvSpPr txBox="1"/>
          <p:nvPr>
            <p:ph idx="4" type="title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4" name="Google Shape;324;p35"/>
          <p:cNvSpPr/>
          <p:nvPr/>
        </p:nvSpPr>
        <p:spPr>
          <a:xfrm flipH="1" rot="10800000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bg>
      <p:bgPr>
        <a:solidFill>
          <a:schemeClr val="accent5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36"/>
          <p:cNvSpPr txBox="1"/>
          <p:nvPr>
            <p:ph idx="1" type="subTitle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0" name="Google Shape;330;p36"/>
          <p:cNvSpPr txBox="1"/>
          <p:nvPr>
            <p:ph idx="2" type="title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36"/>
          <p:cNvSpPr txBox="1"/>
          <p:nvPr>
            <p:ph idx="3" type="subTitle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2" name="Google Shape;332;p36"/>
          <p:cNvSpPr txBox="1"/>
          <p:nvPr>
            <p:ph idx="4" type="title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3" name="Google Shape;333;p36"/>
          <p:cNvSpPr txBox="1"/>
          <p:nvPr>
            <p:ph idx="5" type="subTitle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4" name="Google Shape;334;p36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6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6" name="Google Shape;33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32_1">
    <p:bg>
      <p:bgPr>
        <a:solidFill>
          <a:schemeClr val="accent5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 flipH="1" rot="5400000">
            <a:off x="-3170100" y="96925"/>
            <a:ext cx="10676100" cy="48081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 txBox="1"/>
          <p:nvPr>
            <p:ph type="title"/>
          </p:nvPr>
        </p:nvSpPr>
        <p:spPr>
          <a:xfrm>
            <a:off x="5621850" y="1032225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0" name="Google Shape;340;p37"/>
          <p:cNvSpPr txBox="1"/>
          <p:nvPr>
            <p:ph idx="1" type="subTitle"/>
          </p:nvPr>
        </p:nvSpPr>
        <p:spPr>
          <a:xfrm>
            <a:off x="5295600" y="1276125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41" name="Google Shape;341;p37"/>
          <p:cNvSpPr txBox="1"/>
          <p:nvPr>
            <p:ph idx="2" type="title"/>
          </p:nvPr>
        </p:nvSpPr>
        <p:spPr>
          <a:xfrm>
            <a:off x="713225" y="2279700"/>
            <a:ext cx="3328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2" name="Google Shape;342;p37"/>
          <p:cNvSpPr txBox="1"/>
          <p:nvPr>
            <p:ph idx="3" type="title"/>
          </p:nvPr>
        </p:nvSpPr>
        <p:spPr>
          <a:xfrm>
            <a:off x="5621850" y="246081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p37"/>
          <p:cNvSpPr txBox="1"/>
          <p:nvPr>
            <p:ph idx="4" type="subTitle"/>
          </p:nvPr>
        </p:nvSpPr>
        <p:spPr>
          <a:xfrm>
            <a:off x="5295600" y="2709472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44" name="Google Shape;344;p37"/>
          <p:cNvSpPr txBox="1"/>
          <p:nvPr>
            <p:ph idx="5" type="title"/>
          </p:nvPr>
        </p:nvSpPr>
        <p:spPr>
          <a:xfrm>
            <a:off x="5621850" y="3877419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5" name="Google Shape;345;p37"/>
          <p:cNvSpPr txBox="1"/>
          <p:nvPr>
            <p:ph idx="6" type="subTitle"/>
          </p:nvPr>
        </p:nvSpPr>
        <p:spPr>
          <a:xfrm>
            <a:off x="5295600" y="4126082"/>
            <a:ext cx="24162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46" name="Google Shape;346;p37"/>
          <p:cNvSpPr/>
          <p:nvPr/>
        </p:nvSpPr>
        <p:spPr>
          <a:xfrm rot="10800000">
            <a:off x="6984125" y="-6143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37"/>
          <p:cNvSpPr/>
          <p:nvPr/>
        </p:nvSpPr>
        <p:spPr>
          <a:xfrm rot="10800000">
            <a:off x="7044125" y="-709625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37"/>
          <p:cNvSpPr/>
          <p:nvPr/>
        </p:nvSpPr>
        <p:spPr>
          <a:xfrm flipH="1">
            <a:off x="7963400" y="3988625"/>
            <a:ext cx="1355400" cy="1314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37"/>
          <p:cNvSpPr/>
          <p:nvPr/>
        </p:nvSpPr>
        <p:spPr>
          <a:xfrm>
            <a:off x="7338200" y="4256000"/>
            <a:ext cx="2913300" cy="136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bg>
      <p:bgPr>
        <a:solidFill>
          <a:schemeClr val="accent5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-522475" y="3430700"/>
            <a:ext cx="2292600" cy="208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8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4" name="Google Shape;354;p38"/>
          <p:cNvSpPr/>
          <p:nvPr/>
        </p:nvSpPr>
        <p:spPr>
          <a:xfrm rot="10800000">
            <a:off x="7261800" y="-552525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8"/>
          <p:cNvSpPr/>
          <p:nvPr/>
        </p:nvSpPr>
        <p:spPr>
          <a:xfrm flipH="1">
            <a:off x="-2363425" y="4490900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 flipH="1" rot="-5400000">
            <a:off x="7959050" y="337625"/>
            <a:ext cx="2457300" cy="1152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8">
    <p:bg>
      <p:bgPr>
        <a:solidFill>
          <a:schemeClr val="accent5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>
            <p:ph idx="1" type="body"/>
          </p:nvPr>
        </p:nvSpPr>
        <p:spPr>
          <a:xfrm>
            <a:off x="2078825" y="4335775"/>
            <a:ext cx="52293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60" name="Google Shape;360;p39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1" name="Google Shape;361;p39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3" name="Google Shape;363;p39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" name="Google Shape;364;p39"/>
          <p:cNvSpPr/>
          <p:nvPr/>
        </p:nvSpPr>
        <p:spPr>
          <a:xfrm rot="10800000">
            <a:off x="509275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3">
    <p:bg>
      <p:bgPr>
        <a:solidFill>
          <a:schemeClr val="dk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/>
          <p:nvPr/>
        </p:nvSpPr>
        <p:spPr>
          <a:xfrm rot="-5400000">
            <a:off x="7319425" y="3228300"/>
            <a:ext cx="2112600" cy="2048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0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0" name="Google Shape;370;p40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1" name="Google Shape;371;p40"/>
          <p:cNvSpPr/>
          <p:nvPr/>
        </p:nvSpPr>
        <p:spPr>
          <a:xfrm rot="5400000">
            <a:off x="-262475" y="-188987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2" name="Google Shape;372;p40"/>
          <p:cNvSpPr txBox="1"/>
          <p:nvPr>
            <p:ph type="title"/>
          </p:nvPr>
        </p:nvSpPr>
        <p:spPr>
          <a:xfrm>
            <a:off x="713226" y="1795438"/>
            <a:ext cx="34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3" name="Google Shape;373;p40"/>
          <p:cNvSpPr txBox="1"/>
          <p:nvPr>
            <p:ph idx="1" type="subTitle"/>
          </p:nvPr>
        </p:nvSpPr>
        <p:spPr>
          <a:xfrm>
            <a:off x="713225" y="2630156"/>
            <a:ext cx="3400800" cy="4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1">
    <p:bg>
      <p:bgPr>
        <a:solidFill>
          <a:schemeClr val="accent5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/>
          <p:nvPr>
            <p:ph type="title"/>
          </p:nvPr>
        </p:nvSpPr>
        <p:spPr>
          <a:xfrm>
            <a:off x="95637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7" name="Google Shape;377;p41"/>
          <p:cNvSpPr txBox="1"/>
          <p:nvPr>
            <p:ph idx="1" type="subTitle"/>
          </p:nvPr>
        </p:nvSpPr>
        <p:spPr>
          <a:xfrm>
            <a:off x="71322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78" name="Google Shape;378;p41"/>
          <p:cNvSpPr txBox="1"/>
          <p:nvPr>
            <p:ph idx="2" type="title"/>
          </p:nvPr>
        </p:nvSpPr>
        <p:spPr>
          <a:xfrm>
            <a:off x="6528925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9" name="Google Shape;379;p41"/>
          <p:cNvSpPr txBox="1"/>
          <p:nvPr>
            <p:ph idx="3" type="subTitle"/>
          </p:nvPr>
        </p:nvSpPr>
        <p:spPr>
          <a:xfrm>
            <a:off x="6305275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0" name="Google Shape;380;p41"/>
          <p:cNvSpPr txBox="1"/>
          <p:nvPr>
            <p:ph idx="4" type="title"/>
          </p:nvPr>
        </p:nvSpPr>
        <p:spPr>
          <a:xfrm>
            <a:off x="3752400" y="35530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1" name="Google Shape;381;p41"/>
          <p:cNvSpPr txBox="1"/>
          <p:nvPr>
            <p:ph idx="5" type="subTitle"/>
          </p:nvPr>
        </p:nvSpPr>
        <p:spPr>
          <a:xfrm>
            <a:off x="3509250" y="3828005"/>
            <a:ext cx="21450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2" name="Google Shape;382;p41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3" name="Google Shape;383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_1_3_1">
    <p:bg>
      <p:bgPr>
        <a:solidFill>
          <a:schemeClr val="accent5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2056190" y="2074300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6" name="Google Shape;386;p42"/>
          <p:cNvSpPr txBox="1"/>
          <p:nvPr>
            <p:ph idx="1" type="subTitle"/>
          </p:nvPr>
        </p:nvSpPr>
        <p:spPr>
          <a:xfrm>
            <a:off x="2056192" y="2332425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7" name="Google Shape;387;p42"/>
          <p:cNvSpPr txBox="1"/>
          <p:nvPr>
            <p:ph idx="2" type="title"/>
          </p:nvPr>
        </p:nvSpPr>
        <p:spPr>
          <a:xfrm>
            <a:off x="2056190" y="3402924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8" name="Google Shape;388;p42"/>
          <p:cNvSpPr txBox="1"/>
          <p:nvPr>
            <p:ph idx="3" type="subTitle"/>
          </p:nvPr>
        </p:nvSpPr>
        <p:spPr>
          <a:xfrm>
            <a:off x="2056192" y="36610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89" name="Google Shape;389;p42"/>
          <p:cNvSpPr txBox="1"/>
          <p:nvPr>
            <p:ph idx="4" type="title"/>
          </p:nvPr>
        </p:nvSpPr>
        <p:spPr>
          <a:xfrm>
            <a:off x="5444664" y="2074300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p42"/>
          <p:cNvSpPr txBox="1"/>
          <p:nvPr>
            <p:ph idx="5" type="subTitle"/>
          </p:nvPr>
        </p:nvSpPr>
        <p:spPr>
          <a:xfrm>
            <a:off x="5444664" y="2332425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1" name="Google Shape;391;p42"/>
          <p:cNvSpPr txBox="1"/>
          <p:nvPr>
            <p:ph idx="6" type="title"/>
          </p:nvPr>
        </p:nvSpPr>
        <p:spPr>
          <a:xfrm>
            <a:off x="5444664" y="3402925"/>
            <a:ext cx="2227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2" name="Google Shape;392;p42"/>
          <p:cNvSpPr txBox="1"/>
          <p:nvPr>
            <p:ph idx="7" type="subTitle"/>
          </p:nvPr>
        </p:nvSpPr>
        <p:spPr>
          <a:xfrm>
            <a:off x="5444664" y="3661050"/>
            <a:ext cx="2227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93" name="Google Shape;393;p42"/>
          <p:cNvSpPr/>
          <p:nvPr/>
        </p:nvSpPr>
        <p:spPr>
          <a:xfrm>
            <a:off x="-1462325" y="23868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4" name="Google Shape;394;p42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42"/>
          <p:cNvSpPr/>
          <p:nvPr/>
        </p:nvSpPr>
        <p:spPr>
          <a:xfrm rot="10800000">
            <a:off x="613277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6" name="Google Shape;396;p42"/>
          <p:cNvSpPr txBox="1"/>
          <p:nvPr>
            <p:ph idx="8"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7" name="Google Shape;39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9">
    <p:bg>
      <p:bgPr>
        <a:solidFill>
          <a:schemeClr val="accent5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3"/>
          <p:cNvSpPr/>
          <p:nvPr/>
        </p:nvSpPr>
        <p:spPr>
          <a:xfrm>
            <a:off x="779625" y="14338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3"/>
          <p:cNvSpPr txBox="1"/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2" name="Google Shape;402;p43"/>
          <p:cNvSpPr txBox="1"/>
          <p:nvPr>
            <p:ph idx="1" type="subTitle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03" name="Google Shape;403;p43"/>
          <p:cNvSpPr txBox="1"/>
          <p:nvPr>
            <p:ph idx="2" type="title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4" name="Google Shape;404;p43"/>
          <p:cNvSpPr txBox="1"/>
          <p:nvPr>
            <p:ph idx="3" type="subTitle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05" name="Google Shape;405;p43"/>
          <p:cNvSpPr txBox="1"/>
          <p:nvPr>
            <p:ph idx="4" type="title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6" name="Google Shape;406;p43"/>
          <p:cNvSpPr txBox="1"/>
          <p:nvPr>
            <p:ph idx="5" type="subTitle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07" name="Google Shape;407;p43"/>
          <p:cNvSpPr txBox="1"/>
          <p:nvPr>
            <p:ph idx="6" type="title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8" name="Google Shape;408;p43"/>
          <p:cNvSpPr txBox="1"/>
          <p:nvPr>
            <p:ph idx="7" type="subTitle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09" name="Google Shape;409;p43"/>
          <p:cNvSpPr txBox="1"/>
          <p:nvPr>
            <p:ph idx="8" type="title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0" name="Google Shape;410;p43"/>
          <p:cNvSpPr txBox="1"/>
          <p:nvPr>
            <p:ph idx="9" type="subTitle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11" name="Google Shape;411;p43"/>
          <p:cNvSpPr txBox="1"/>
          <p:nvPr>
            <p:ph idx="13" type="title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2" name="Google Shape;412;p43"/>
          <p:cNvSpPr txBox="1"/>
          <p:nvPr>
            <p:ph idx="14" type="subTitle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13" name="Google Shape;413;p43"/>
          <p:cNvSpPr txBox="1"/>
          <p:nvPr>
            <p:ph idx="15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4" name="Google Shape;414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1_1_3_1_1">
    <p:bg>
      <p:bgPr>
        <a:solidFill>
          <a:srgbClr val="191919">
            <a:alpha val="0"/>
          </a:srgbClr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/>
          <p:nvPr>
            <p:ph type="title"/>
          </p:nvPr>
        </p:nvSpPr>
        <p:spPr>
          <a:xfrm>
            <a:off x="713225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7" name="Google Shape;417;p44"/>
          <p:cNvSpPr txBox="1"/>
          <p:nvPr>
            <p:ph idx="1" type="subTitle"/>
          </p:nvPr>
        </p:nvSpPr>
        <p:spPr>
          <a:xfrm>
            <a:off x="713225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18" name="Google Shape;418;p44"/>
          <p:cNvSpPr/>
          <p:nvPr/>
        </p:nvSpPr>
        <p:spPr>
          <a:xfrm flipH="1">
            <a:off x="7004125" y="2529725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9" name="Google Shape;419;p44"/>
          <p:cNvSpPr/>
          <p:nvPr/>
        </p:nvSpPr>
        <p:spPr>
          <a:xfrm flipH="1">
            <a:off x="7194625" y="265355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0" name="Google Shape;420;p44"/>
          <p:cNvSpPr/>
          <p:nvPr/>
        </p:nvSpPr>
        <p:spPr>
          <a:xfrm flipH="1" rot="10800000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1" name="Google Shape;421;p44"/>
          <p:cNvSpPr/>
          <p:nvPr/>
        </p:nvSpPr>
        <p:spPr>
          <a:xfrm flipH="1" rot="10800000">
            <a:off x="-1681400" y="-15226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p44"/>
          <p:cNvSpPr txBox="1"/>
          <p:nvPr>
            <p:ph idx="2" type="title"/>
          </p:nvPr>
        </p:nvSpPr>
        <p:spPr>
          <a:xfrm>
            <a:off x="2670358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3" name="Google Shape;423;p44"/>
          <p:cNvSpPr txBox="1"/>
          <p:nvPr>
            <p:ph idx="3" type="subTitle"/>
          </p:nvPr>
        </p:nvSpPr>
        <p:spPr>
          <a:xfrm>
            <a:off x="2670358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4" name="Google Shape;424;p44"/>
          <p:cNvSpPr txBox="1"/>
          <p:nvPr>
            <p:ph idx="4" type="title"/>
          </p:nvPr>
        </p:nvSpPr>
        <p:spPr>
          <a:xfrm>
            <a:off x="4627491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5" name="Google Shape;425;p44"/>
          <p:cNvSpPr txBox="1"/>
          <p:nvPr>
            <p:ph idx="5" type="subTitle"/>
          </p:nvPr>
        </p:nvSpPr>
        <p:spPr>
          <a:xfrm>
            <a:off x="4627491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6" name="Google Shape;426;p44"/>
          <p:cNvSpPr txBox="1"/>
          <p:nvPr>
            <p:ph idx="6" type="title"/>
          </p:nvPr>
        </p:nvSpPr>
        <p:spPr>
          <a:xfrm>
            <a:off x="6584624" y="3349725"/>
            <a:ext cx="18462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7" name="Google Shape;427;p44"/>
          <p:cNvSpPr txBox="1"/>
          <p:nvPr>
            <p:ph idx="7" type="subTitle"/>
          </p:nvPr>
        </p:nvSpPr>
        <p:spPr>
          <a:xfrm>
            <a:off x="6584624" y="3607847"/>
            <a:ext cx="18462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28" name="Google Shape;428;p44"/>
          <p:cNvSpPr txBox="1"/>
          <p:nvPr>
            <p:ph idx="8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2_2">
    <p:bg>
      <p:bgPr>
        <a:solidFill>
          <a:schemeClr val="accent5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5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5"/>
          <p:cNvSpPr txBox="1"/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4" name="Google Shape;434;p45"/>
          <p:cNvSpPr txBox="1"/>
          <p:nvPr>
            <p:ph idx="1" type="subTitle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35" name="Google Shape;435;p45"/>
          <p:cNvSpPr txBox="1"/>
          <p:nvPr>
            <p:ph idx="2" type="title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6" name="Google Shape;436;p45"/>
          <p:cNvSpPr txBox="1"/>
          <p:nvPr>
            <p:ph idx="3" type="subTitle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37" name="Google Shape;437;p45"/>
          <p:cNvSpPr txBox="1"/>
          <p:nvPr>
            <p:ph idx="4" type="title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8" name="Google Shape;438;p45"/>
          <p:cNvSpPr txBox="1"/>
          <p:nvPr>
            <p:ph idx="5" type="subTitle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39" name="Google Shape;439;p45"/>
          <p:cNvSpPr txBox="1"/>
          <p:nvPr>
            <p:ph idx="6" type="title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0" name="Google Shape;440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bg>
      <p:bgPr>
        <a:solidFill>
          <a:schemeClr val="accent5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6"/>
          <p:cNvSpPr txBox="1"/>
          <p:nvPr>
            <p:ph type="title"/>
          </p:nvPr>
        </p:nvSpPr>
        <p:spPr>
          <a:xfrm flipH="1">
            <a:off x="1821475" y="2527625"/>
            <a:ext cx="5501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3" name="Google Shape;443;p46"/>
          <p:cNvSpPr txBox="1"/>
          <p:nvPr>
            <p:ph hasCustomPrompt="1" idx="2" type="title"/>
          </p:nvPr>
        </p:nvSpPr>
        <p:spPr>
          <a:xfrm flipH="1">
            <a:off x="3043350" y="1533511"/>
            <a:ext cx="3057300" cy="8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46"/>
          <p:cNvSpPr txBox="1"/>
          <p:nvPr>
            <p:ph idx="1" type="subTitle"/>
          </p:nvPr>
        </p:nvSpPr>
        <p:spPr>
          <a:xfrm flipH="1">
            <a:off x="3198150" y="3293187"/>
            <a:ext cx="2747700" cy="3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cxnSp>
        <p:nvCxnSpPr>
          <p:cNvPr id="445" name="Google Shape;445;p46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46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6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6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6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6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4">
    <p:bg>
      <p:bgPr>
        <a:solidFill>
          <a:schemeClr val="accent5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 txBox="1"/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4" name="Google Shape;454;p47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5" name="Google Shape;455;p47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6" name="Google Shape;456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4_1">
    <p:bg>
      <p:bgPr>
        <a:solidFill>
          <a:schemeClr val="accent5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8"/>
          <p:cNvSpPr txBox="1"/>
          <p:nvPr>
            <p:ph type="title"/>
          </p:nvPr>
        </p:nvSpPr>
        <p:spPr>
          <a:xfrm>
            <a:off x="713225" y="530725"/>
            <a:ext cx="5771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9" name="Google Shape;459;p48"/>
          <p:cNvSpPr/>
          <p:nvPr/>
        </p:nvSpPr>
        <p:spPr>
          <a:xfrm rot="10800000">
            <a:off x="-2495250" y="-885400"/>
            <a:ext cx="4317900" cy="2213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CUSTOM_1_1_2">
    <p:bg>
      <p:bgPr>
        <a:solidFill>
          <a:schemeClr val="accent5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/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3" name="Google Shape;463;p49"/>
          <p:cNvSpPr txBox="1"/>
          <p:nvPr>
            <p:ph idx="2" type="title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4" name="Google Shape;464;p49"/>
          <p:cNvSpPr txBox="1"/>
          <p:nvPr>
            <p:ph idx="1" type="subTitle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65" name="Google Shape;465;p49"/>
          <p:cNvSpPr txBox="1"/>
          <p:nvPr>
            <p:ph idx="3" type="title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6" name="Google Shape;466;p49"/>
          <p:cNvSpPr txBox="1"/>
          <p:nvPr>
            <p:ph idx="4" type="subTitle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67" name="Google Shape;467;p49"/>
          <p:cNvSpPr txBox="1"/>
          <p:nvPr>
            <p:ph idx="5" type="title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8" name="Google Shape;468;p49"/>
          <p:cNvSpPr txBox="1"/>
          <p:nvPr>
            <p:ph idx="6" type="subTitle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69" name="Google Shape;469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2_1">
    <p:bg>
      <p:bgPr>
        <a:solidFill>
          <a:schemeClr val="accent5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"/>
          <p:cNvSpPr txBox="1"/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2" name="Google Shape;472;p50"/>
          <p:cNvSpPr/>
          <p:nvPr/>
        </p:nvSpPr>
        <p:spPr>
          <a:xfrm flipH="1" rot="10800000">
            <a:off x="-287750" y="-113775"/>
            <a:ext cx="2978700" cy="3082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0"/>
          <p:cNvSpPr/>
          <p:nvPr/>
        </p:nvSpPr>
        <p:spPr>
          <a:xfrm>
            <a:off x="5008975" y="1687000"/>
            <a:ext cx="7403100" cy="37941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3">
    <p:bg>
      <p:bgPr>
        <a:solidFill>
          <a:schemeClr val="accent5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7" name="Google Shape;477;p51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1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1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1"/>
          <p:cNvSpPr txBox="1"/>
          <p:nvPr>
            <p:ph idx="1" type="subTitle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81" name="Google Shape;481;p51"/>
          <p:cNvSpPr txBox="1"/>
          <p:nvPr>
            <p:ph idx="2" type="subTitle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82" name="Google Shape;482;p51"/>
          <p:cNvSpPr txBox="1"/>
          <p:nvPr>
            <p:ph idx="3" type="subTitle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83" name="Google Shape;483;p51"/>
          <p:cNvSpPr txBox="1"/>
          <p:nvPr>
            <p:ph hasCustomPrompt="1" type="title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4" name="Google Shape;484;p51"/>
          <p:cNvSpPr txBox="1"/>
          <p:nvPr>
            <p:ph hasCustomPrompt="1" idx="4" type="title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5" name="Google Shape;485;p51"/>
          <p:cNvSpPr txBox="1"/>
          <p:nvPr>
            <p:ph hasCustomPrompt="1" idx="5" type="title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51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7" name="Google Shape;487;p51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8" name="Google Shape;488;p51"/>
          <p:cNvSpPr/>
          <p:nvPr/>
        </p:nvSpPr>
        <p:spPr>
          <a:xfrm flipH="1" rot="10800000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9" name="Google Shape;489;p51"/>
          <p:cNvSpPr/>
          <p:nvPr/>
        </p:nvSpPr>
        <p:spPr>
          <a:xfrm flipH="1" rot="10800000">
            <a:off x="-16814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_1">
    <p:bg>
      <p:bgPr>
        <a:solidFill>
          <a:schemeClr val="dk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"/>
          <p:cNvSpPr txBox="1"/>
          <p:nvPr>
            <p:ph idx="1" type="subTitle"/>
          </p:nvPr>
        </p:nvSpPr>
        <p:spPr>
          <a:xfrm>
            <a:off x="713250" y="1264629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93" name="Google Shape;493;p52"/>
          <p:cNvSpPr txBox="1"/>
          <p:nvPr>
            <p:ph hasCustomPrompt="1" type="title"/>
          </p:nvPr>
        </p:nvSpPr>
        <p:spPr>
          <a:xfrm>
            <a:off x="713227" y="639821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52"/>
          <p:cNvSpPr txBox="1"/>
          <p:nvPr>
            <p:ph idx="2" type="subTitle"/>
          </p:nvPr>
        </p:nvSpPr>
        <p:spPr>
          <a:xfrm>
            <a:off x="713250" y="2701904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95" name="Google Shape;495;p52"/>
          <p:cNvSpPr txBox="1"/>
          <p:nvPr>
            <p:ph hasCustomPrompt="1" idx="3" type="title"/>
          </p:nvPr>
        </p:nvSpPr>
        <p:spPr>
          <a:xfrm>
            <a:off x="713227" y="2077096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52"/>
          <p:cNvSpPr txBox="1"/>
          <p:nvPr>
            <p:ph idx="4" type="subTitle"/>
          </p:nvPr>
        </p:nvSpPr>
        <p:spPr>
          <a:xfrm>
            <a:off x="713250" y="4139179"/>
            <a:ext cx="77175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497" name="Google Shape;497;p52"/>
          <p:cNvSpPr txBox="1"/>
          <p:nvPr>
            <p:ph hasCustomPrompt="1" idx="5" type="title"/>
          </p:nvPr>
        </p:nvSpPr>
        <p:spPr>
          <a:xfrm>
            <a:off x="713227" y="3514371"/>
            <a:ext cx="77175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8" name="Google Shape;498;p52"/>
          <p:cNvSpPr/>
          <p:nvPr/>
        </p:nvSpPr>
        <p:spPr>
          <a:xfrm rot="10800000">
            <a:off x="5913650" y="-411375"/>
            <a:ext cx="5264100" cy="26976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2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2"/>
          <p:cNvSpPr/>
          <p:nvPr/>
        </p:nvSpPr>
        <p:spPr>
          <a:xfrm flipH="1">
            <a:off x="-924100" y="3997950"/>
            <a:ext cx="3329700" cy="15618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_2">
    <p:bg>
      <p:bgPr>
        <a:solidFill>
          <a:schemeClr val="accent5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3"/>
          <p:cNvSpPr txBox="1"/>
          <p:nvPr>
            <p:ph type="title"/>
          </p:nvPr>
        </p:nvSpPr>
        <p:spPr>
          <a:xfrm>
            <a:off x="713225" y="530725"/>
            <a:ext cx="7359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4" name="Google Shape;504;p53"/>
          <p:cNvSpPr/>
          <p:nvPr/>
        </p:nvSpPr>
        <p:spPr>
          <a:xfrm>
            <a:off x="-1776650" y="270117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5" name="Google Shape;505;p53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6" name="Google Shape;506;p53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34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4"/>
          <p:cNvSpPr txBox="1"/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0" name="Google Shape;510;p54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1" name="Google Shape;511;p54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2" name="Google Shape;512;p54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4"/>
          <p:cNvSpPr txBox="1"/>
          <p:nvPr>
            <p:ph idx="2" type="title"/>
          </p:nvPr>
        </p:nvSpPr>
        <p:spPr>
          <a:xfrm>
            <a:off x="928050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4" name="Google Shape;514;p54"/>
          <p:cNvSpPr txBox="1"/>
          <p:nvPr>
            <p:ph idx="1" type="subTitle"/>
          </p:nvPr>
        </p:nvSpPr>
        <p:spPr>
          <a:xfrm>
            <a:off x="758850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15" name="Google Shape;515;p54"/>
          <p:cNvSpPr txBox="1"/>
          <p:nvPr>
            <p:ph idx="3" type="title"/>
          </p:nvPr>
        </p:nvSpPr>
        <p:spPr>
          <a:xfrm>
            <a:off x="6686827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6" name="Google Shape;516;p54"/>
          <p:cNvSpPr txBox="1"/>
          <p:nvPr>
            <p:ph idx="4" type="subTitle"/>
          </p:nvPr>
        </p:nvSpPr>
        <p:spPr>
          <a:xfrm>
            <a:off x="6517622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17" name="Google Shape;517;p54"/>
          <p:cNvSpPr txBox="1"/>
          <p:nvPr>
            <p:ph idx="5" type="title"/>
          </p:nvPr>
        </p:nvSpPr>
        <p:spPr>
          <a:xfrm>
            <a:off x="3815126" y="3565775"/>
            <a:ext cx="15096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8" name="Google Shape;518;p54"/>
          <p:cNvSpPr txBox="1"/>
          <p:nvPr>
            <p:ph idx="6" type="subTitle"/>
          </p:nvPr>
        </p:nvSpPr>
        <p:spPr>
          <a:xfrm>
            <a:off x="3645921" y="3950490"/>
            <a:ext cx="1848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19" name="Google Shape;519;p54"/>
          <p:cNvSpPr txBox="1"/>
          <p:nvPr>
            <p:ph hasCustomPrompt="1" idx="7" type="title"/>
          </p:nvPr>
        </p:nvSpPr>
        <p:spPr>
          <a:xfrm>
            <a:off x="4006513" y="2497875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" name="Google Shape;520;p54"/>
          <p:cNvSpPr txBox="1"/>
          <p:nvPr>
            <p:ph hasCustomPrompt="1" idx="8" type="title"/>
          </p:nvPr>
        </p:nvSpPr>
        <p:spPr>
          <a:xfrm>
            <a:off x="1117350" y="2497873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1" name="Google Shape;521;p54"/>
          <p:cNvSpPr txBox="1"/>
          <p:nvPr>
            <p:ph hasCustomPrompt="1" idx="9" type="title"/>
          </p:nvPr>
        </p:nvSpPr>
        <p:spPr>
          <a:xfrm>
            <a:off x="6876113" y="2497873"/>
            <a:ext cx="11310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2" name="Google Shape;52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solidFill>
          <a:schemeClr val="dk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5" name="Google Shape;525;p55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5"/>
          <p:cNvSpPr txBox="1"/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8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7" name="Google Shape;527;p55"/>
          <p:cNvSpPr txBox="1"/>
          <p:nvPr>
            <p:ph idx="1" type="body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28" name="Google Shape;528;p55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9" name="Google Shape;529;p55"/>
          <p:cNvSpPr txBox="1"/>
          <p:nvPr>
            <p:ph idx="2" type="subTitle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30" name="Google Shape;530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">
  <p:cSld name="TITLE_AND_BODY_1_1">
    <p:bg>
      <p:bgPr>
        <a:solidFill>
          <a:schemeClr val="accent5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6"/>
          <p:cNvSpPr txBox="1"/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3" name="Google Shape;533;p56"/>
          <p:cNvSpPr/>
          <p:nvPr/>
        </p:nvSpPr>
        <p:spPr>
          <a:xfrm flipH="1">
            <a:off x="7413700" y="248210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4" name="Google Shape;534;p56"/>
          <p:cNvSpPr/>
          <p:nvPr/>
        </p:nvSpPr>
        <p:spPr>
          <a:xfrm flipH="1" rot="10800000">
            <a:off x="-924550" y="-1354075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5" name="Google Shape;535;p56"/>
          <p:cNvSpPr/>
          <p:nvPr/>
        </p:nvSpPr>
        <p:spPr>
          <a:xfrm flipH="1" rot="10800000">
            <a:off x="-1996725" y="-1985675"/>
            <a:ext cx="5364900" cy="25164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6"/>
          <p:cNvSpPr txBox="1"/>
          <p:nvPr>
            <p:ph idx="1" type="body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37" name="Google Shape;537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35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7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0" name="Google Shape;540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eodibattista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8"/>
          <p:cNvSpPr txBox="1"/>
          <p:nvPr>
            <p:ph type="ctrTitle"/>
          </p:nvPr>
        </p:nvSpPr>
        <p:spPr>
          <a:xfrm>
            <a:off x="3179700" y="1089075"/>
            <a:ext cx="5964300" cy="15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 BATTISTA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BTS SIO Option SISR</a:t>
            </a:r>
            <a:endParaRPr sz="1700"/>
          </a:p>
        </p:txBody>
      </p:sp>
      <p:sp>
        <p:nvSpPr>
          <p:cNvPr id="546" name="Google Shape;546;p58"/>
          <p:cNvSpPr txBox="1"/>
          <p:nvPr>
            <p:ph idx="1" type="subTitle"/>
          </p:nvPr>
        </p:nvSpPr>
        <p:spPr>
          <a:xfrm>
            <a:off x="3310475" y="2860625"/>
            <a:ext cx="59178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220"/>
              <a:t>https://www.leodibattista.com</a:t>
            </a:r>
            <a:endParaRPr sz="1220"/>
          </a:p>
        </p:txBody>
      </p:sp>
      <p:cxnSp>
        <p:nvCxnSpPr>
          <p:cNvPr id="547" name="Google Shape;547;p58"/>
          <p:cNvCxnSpPr/>
          <p:nvPr/>
        </p:nvCxnSpPr>
        <p:spPr>
          <a:xfrm flipH="1" rot="10800000">
            <a:off x="3310475" y="2732355"/>
            <a:ext cx="4112400" cy="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8" name="Google Shape;548;p58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7"/>
          <p:cNvSpPr/>
          <p:nvPr/>
        </p:nvSpPr>
        <p:spPr>
          <a:xfrm>
            <a:off x="-2297800" y="2593725"/>
            <a:ext cx="11940000" cy="2626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6" name="Google Shape;656;p67"/>
          <p:cNvSpPr txBox="1"/>
          <p:nvPr>
            <p:ph idx="1" type="body"/>
          </p:nvPr>
        </p:nvSpPr>
        <p:spPr>
          <a:xfrm>
            <a:off x="2678200" y="2836476"/>
            <a:ext cx="36462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ulius Sans One"/>
                <a:ea typeface="Julius Sans One"/>
                <a:cs typeface="Julius Sans One"/>
                <a:sym typeface="Julius Sans One"/>
              </a:rPr>
              <a:t>Mes contacts :</a:t>
            </a:r>
            <a:endParaRPr sz="20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latin typeface="Julius Sans One"/>
                <a:ea typeface="Julius Sans One"/>
                <a:cs typeface="Julius Sans One"/>
                <a:sym typeface="Julius Sans One"/>
                <a:hlinkClick r:id="rId3"/>
              </a:rPr>
              <a:t>https://www.leodibattista.com</a:t>
            </a:r>
            <a:endParaRPr sz="15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>
                <a:latin typeface="Julius Sans One"/>
                <a:ea typeface="Julius Sans One"/>
                <a:cs typeface="Julius Sans One"/>
                <a:sym typeface="Julius Sans One"/>
              </a:rPr>
              <a:t>leo.dibattista@esicad.org</a:t>
            </a:r>
            <a:endParaRPr b="1" sz="15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57" name="Google Shape;657;p67"/>
          <p:cNvSpPr txBox="1"/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2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Merci de votre écoute</a:t>
            </a:r>
            <a:endParaRPr sz="52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58" name="Google Shape;658;p67"/>
          <p:cNvCxnSpPr/>
          <p:nvPr/>
        </p:nvCxnSpPr>
        <p:spPr>
          <a:xfrm flipH="1" rot="10800000">
            <a:off x="1699800" y="2426100"/>
            <a:ext cx="5744400" cy="1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9" name="Google Shape;659;p67"/>
          <p:cNvSpPr/>
          <p:nvPr/>
        </p:nvSpPr>
        <p:spPr>
          <a:xfrm>
            <a:off x="-3442075" y="231175"/>
            <a:ext cx="5259000" cy="154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0" name="Google Shape;660;p67"/>
          <p:cNvSpPr/>
          <p:nvPr/>
        </p:nvSpPr>
        <p:spPr>
          <a:xfrm>
            <a:off x="-1521250" y="-691350"/>
            <a:ext cx="5259000" cy="154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1" name="Google Shape;661;p67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9"/>
          <p:cNvSpPr txBox="1"/>
          <p:nvPr>
            <p:ph idx="3" type="title"/>
          </p:nvPr>
        </p:nvSpPr>
        <p:spPr>
          <a:xfrm>
            <a:off x="815488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4" name="Google Shape;554;p59"/>
          <p:cNvSpPr txBox="1"/>
          <p:nvPr>
            <p:ph type="title"/>
          </p:nvPr>
        </p:nvSpPr>
        <p:spPr>
          <a:xfrm>
            <a:off x="815488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5" name="Google Shape;555;p59"/>
          <p:cNvSpPr txBox="1"/>
          <p:nvPr>
            <p:ph idx="2" type="title"/>
          </p:nvPr>
        </p:nvSpPr>
        <p:spPr>
          <a:xfrm>
            <a:off x="1633438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Présentation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6" name="Google Shape;556;p59"/>
          <p:cNvSpPr txBox="1"/>
          <p:nvPr>
            <p:ph idx="6" type="title"/>
          </p:nvPr>
        </p:nvSpPr>
        <p:spPr>
          <a:xfrm>
            <a:off x="4543875" y="2995725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7" name="Google Shape;557;p59"/>
          <p:cNvSpPr txBox="1"/>
          <p:nvPr>
            <p:ph idx="1" type="subTitle"/>
          </p:nvPr>
        </p:nvSpPr>
        <p:spPr>
          <a:xfrm>
            <a:off x="1633438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558" name="Google Shape;558;p59"/>
          <p:cNvSpPr txBox="1"/>
          <p:nvPr>
            <p:ph idx="5" type="subTitle"/>
          </p:nvPr>
        </p:nvSpPr>
        <p:spPr>
          <a:xfrm>
            <a:off x="1633438" y="4100375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559" name="Google Shape;559;p59"/>
          <p:cNvSpPr txBox="1"/>
          <p:nvPr>
            <p:ph idx="15"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de matières</a:t>
            </a:r>
            <a:endParaRPr/>
          </a:p>
        </p:txBody>
      </p:sp>
      <p:sp>
        <p:nvSpPr>
          <p:cNvPr id="560" name="Google Shape;560;p59"/>
          <p:cNvSpPr txBox="1"/>
          <p:nvPr>
            <p:ph idx="4" type="title"/>
          </p:nvPr>
        </p:nvSpPr>
        <p:spPr>
          <a:xfrm>
            <a:off x="1633438" y="3824821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Projets formation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1" name="Google Shape;561;p59"/>
          <p:cNvSpPr txBox="1"/>
          <p:nvPr>
            <p:ph idx="7" type="title"/>
          </p:nvPr>
        </p:nvSpPr>
        <p:spPr>
          <a:xfrm>
            <a:off x="5395160" y="2931800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Entreprise projets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2" name="Google Shape;562;p59"/>
          <p:cNvSpPr txBox="1"/>
          <p:nvPr>
            <p:ph idx="8" type="subTitle"/>
          </p:nvPr>
        </p:nvSpPr>
        <p:spPr>
          <a:xfrm>
            <a:off x="5395160" y="3207354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563" name="Google Shape;563;p59"/>
          <p:cNvSpPr txBox="1"/>
          <p:nvPr>
            <p:ph idx="9" type="title"/>
          </p:nvPr>
        </p:nvSpPr>
        <p:spPr>
          <a:xfrm>
            <a:off x="4543875" y="3888750"/>
            <a:ext cx="608400" cy="4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4" name="Google Shape;564;p59"/>
          <p:cNvSpPr txBox="1"/>
          <p:nvPr>
            <p:ph idx="13" type="title"/>
          </p:nvPr>
        </p:nvSpPr>
        <p:spPr>
          <a:xfrm>
            <a:off x="5395160" y="3824822"/>
            <a:ext cx="29334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Veille technologique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5" name="Google Shape;565;p59"/>
          <p:cNvSpPr txBox="1"/>
          <p:nvPr>
            <p:ph idx="14" type="subTitle"/>
          </p:nvPr>
        </p:nvSpPr>
        <p:spPr>
          <a:xfrm>
            <a:off x="5395160" y="4100376"/>
            <a:ext cx="29334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cxnSp>
        <p:nvCxnSpPr>
          <p:cNvPr id="566" name="Google Shape;566;p59"/>
          <p:cNvCxnSpPr/>
          <p:nvPr/>
        </p:nvCxnSpPr>
        <p:spPr>
          <a:xfrm>
            <a:off x="4248450" y="127290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7" name="Google Shape;567;p59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0"/>
          <p:cNvSpPr txBox="1"/>
          <p:nvPr>
            <p:ph type="title"/>
          </p:nvPr>
        </p:nvSpPr>
        <p:spPr>
          <a:xfrm>
            <a:off x="0" y="1571025"/>
            <a:ext cx="51021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mOI ET MON PARCOURS</a:t>
            </a:r>
            <a:endParaRPr sz="28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573" name="Google Shape;573;p60"/>
          <p:cNvSpPr txBox="1"/>
          <p:nvPr>
            <p:ph idx="1" type="subTitle"/>
          </p:nvPr>
        </p:nvSpPr>
        <p:spPr>
          <a:xfrm>
            <a:off x="656950" y="2266725"/>
            <a:ext cx="3400800" cy="14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propos de moi</a:t>
            </a:r>
            <a:endParaRPr b="1">
              <a:solidFill>
                <a:schemeClr val="lt1"/>
              </a:solidFill>
            </a:endParaRPr>
          </a:p>
          <a:p>
            <a:pPr indent="-2841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>
                <a:solidFill>
                  <a:schemeClr val="lt1"/>
                </a:solidFill>
              </a:rPr>
              <a:t>Léo DI BATTISTA</a:t>
            </a:r>
            <a:endParaRPr>
              <a:solidFill>
                <a:schemeClr val="lt1"/>
              </a:solidFill>
            </a:endParaRPr>
          </a:p>
          <a:p>
            <a:pPr indent="-2841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>
                <a:solidFill>
                  <a:schemeClr val="lt1"/>
                </a:solidFill>
              </a:rPr>
              <a:t>21 ans</a:t>
            </a:r>
            <a:endParaRPr>
              <a:solidFill>
                <a:schemeClr val="lt1"/>
              </a:solidFill>
            </a:endParaRPr>
          </a:p>
          <a:p>
            <a:pPr indent="-2841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>
                <a:solidFill>
                  <a:schemeClr val="lt1"/>
                </a:solidFill>
              </a:rPr>
              <a:t>Passionné d’informatique (Hardware,software,jeux vidéos)</a:t>
            </a:r>
            <a:endParaRPr>
              <a:solidFill>
                <a:schemeClr val="lt1"/>
              </a:solidFill>
            </a:endParaRPr>
          </a:p>
          <a:p>
            <a:pPr indent="-2841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>
                <a:solidFill>
                  <a:schemeClr val="lt1"/>
                </a:solidFill>
              </a:rPr>
              <a:t>Passioné de sport (foot, handball)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Mon parcours scolaire</a:t>
            </a:r>
            <a:endParaRPr b="1">
              <a:solidFill>
                <a:schemeClr val="lt1"/>
              </a:solidFill>
            </a:endParaRPr>
          </a:p>
          <a:p>
            <a:pPr indent="-2841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>
                <a:solidFill>
                  <a:schemeClr val="lt1"/>
                </a:solidFill>
              </a:rPr>
              <a:t>Bac </a:t>
            </a:r>
            <a:r>
              <a:rPr lang="en">
                <a:solidFill>
                  <a:schemeClr val="lt1"/>
                </a:solidFill>
              </a:rPr>
              <a:t>Général</a:t>
            </a:r>
            <a:r>
              <a:rPr lang="en">
                <a:solidFill>
                  <a:schemeClr val="lt1"/>
                </a:solidFill>
              </a:rPr>
              <a:t> option S.E.S &amp; HGGSP au lycée International Victor Hugo de Colomiers</a:t>
            </a:r>
            <a:endParaRPr>
              <a:solidFill>
                <a:schemeClr val="lt1"/>
              </a:solidFill>
            </a:endParaRPr>
          </a:p>
          <a:p>
            <a:pPr indent="-284162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>
                <a:solidFill>
                  <a:schemeClr val="lt1"/>
                </a:solidFill>
              </a:rPr>
              <a:t>(en cours) BTS SIO option SISR à ESICAD Labège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74" name="Google Shape;574;p60"/>
          <p:cNvCxnSpPr/>
          <p:nvPr/>
        </p:nvCxnSpPr>
        <p:spPr>
          <a:xfrm>
            <a:off x="814975" y="2168032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5" name="Google Shape;575;p60" title="téléchargement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400" y="1037750"/>
            <a:ext cx="3068000" cy="30680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</p:pic>
      <p:sp>
        <p:nvSpPr>
          <p:cNvPr id="576" name="Google Shape;576;p60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LDLC &amp; LDLC Colomiers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82" name="Google Shape;582;p61"/>
          <p:cNvSpPr txBox="1"/>
          <p:nvPr>
            <p:ph idx="1" type="body"/>
          </p:nvPr>
        </p:nvSpPr>
        <p:spPr>
          <a:xfrm>
            <a:off x="213900" y="1576575"/>
            <a:ext cx="6987000" cy="28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•LDLC est crée en 1996 par Laurent De La Clergerie. C’est à la base un site internet de vente de produits informatiques.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•La création des premières boutiques arrive en 2006,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•LDLC Colomiers est ouvert par Olivier Bertrand, un franchisé ayant déjà les boutiques LDLC de Pau et de Bayonne.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Quelques chiffres :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- 86 boutiques physiques ( dont 53 franchises), + de 1000 employés, 571,5M de CA en 2023 - 2024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5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583" name="Google Shape;583;p61"/>
          <p:cNvCxnSpPr/>
          <p:nvPr/>
        </p:nvCxnSpPr>
        <p:spPr>
          <a:xfrm>
            <a:off x="819525" y="1268827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4" name="Google Shape;584;p61" title="frise_20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143850"/>
            <a:ext cx="19431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1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2"/>
          <p:cNvSpPr txBox="1"/>
          <p:nvPr>
            <p:ph type="title"/>
          </p:nvPr>
        </p:nvSpPr>
        <p:spPr>
          <a:xfrm>
            <a:off x="1221825" y="298309"/>
            <a:ext cx="5768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4400"/>
              <a:t>Organigramme de LDLC Colomiers</a:t>
            </a:r>
            <a:endParaRPr b="0"/>
          </a:p>
        </p:txBody>
      </p:sp>
      <p:sp>
        <p:nvSpPr>
          <p:cNvPr id="591" name="Google Shape;591;p62"/>
          <p:cNvSpPr txBox="1"/>
          <p:nvPr>
            <p:ph idx="1" type="body"/>
          </p:nvPr>
        </p:nvSpPr>
        <p:spPr>
          <a:xfrm>
            <a:off x="138900" y="2469950"/>
            <a:ext cx="7587900" cy="31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50">
                <a:latin typeface="Julius Sans One"/>
                <a:ea typeface="Julius Sans One"/>
                <a:cs typeface="Julius Sans One"/>
                <a:sym typeface="Julius Sans One"/>
              </a:rPr>
              <a:t>    </a:t>
            </a:r>
            <a:endParaRPr sz="55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592" name="Google Shape;592;p62" title="logo-ldlc-colomiers-bleu-cy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975" y="-913075"/>
            <a:ext cx="3807350" cy="38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825" y="1704375"/>
            <a:ext cx="3807349" cy="3381352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2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"/>
          <p:cNvSpPr txBox="1"/>
          <p:nvPr>
            <p:ph idx="2" type="title"/>
          </p:nvPr>
        </p:nvSpPr>
        <p:spPr>
          <a:xfrm>
            <a:off x="6421975" y="1411450"/>
            <a:ext cx="2364600" cy="19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777">
                <a:latin typeface="Julius Sans One"/>
                <a:ea typeface="Julius Sans One"/>
                <a:cs typeface="Julius Sans One"/>
                <a:sym typeface="Julius Sans One"/>
              </a:rPr>
              <a:t>Support utilisateur</a:t>
            </a:r>
            <a:endParaRPr sz="1777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000">
                <a:latin typeface="Julius Sans One"/>
                <a:ea typeface="Julius Sans One"/>
                <a:cs typeface="Julius Sans One"/>
                <a:sym typeface="Julius Sans One"/>
              </a:rPr>
              <a:t>-Accompagnement utilisateur pour résolution de problèmes (problème réseaux, de configuration etc…)</a:t>
            </a:r>
            <a:endParaRPr sz="10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000">
                <a:latin typeface="Julius Sans One"/>
                <a:ea typeface="Julius Sans One"/>
                <a:cs typeface="Julius Sans One"/>
                <a:sym typeface="Julius Sans One"/>
              </a:rPr>
              <a:t>-Prévention et conseils sur l’informatique</a:t>
            </a:r>
            <a:endParaRPr sz="1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0" name="Google Shape;600;p63"/>
          <p:cNvSpPr txBox="1"/>
          <p:nvPr>
            <p:ph idx="5" type="subTitle"/>
          </p:nvPr>
        </p:nvSpPr>
        <p:spPr>
          <a:xfrm>
            <a:off x="3671650" y="1404750"/>
            <a:ext cx="2426100" cy="19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600">
                <a:latin typeface="Julius Sans One"/>
                <a:ea typeface="Julius Sans One"/>
                <a:cs typeface="Julius Sans One"/>
                <a:sym typeface="Julius Sans One"/>
              </a:rPr>
              <a:t>Sécurisation de postes informatiques</a:t>
            </a:r>
            <a:endParaRPr b="1" sz="16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900">
                <a:latin typeface="Julius Sans One"/>
                <a:ea typeface="Julius Sans One"/>
                <a:cs typeface="Julius Sans One"/>
                <a:sym typeface="Julius Sans One"/>
              </a:rPr>
              <a:t> Configuration de protections informatiques via Anti-virus et/ou règles de parefeu</a:t>
            </a:r>
            <a:endParaRPr b="1" sz="9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1" name="Google Shape;601;p63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Mes projets en entreprise</a:t>
            </a:r>
            <a:endParaRPr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02" name="Google Shape;602;p63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3" name="Google Shape;603;p63"/>
          <p:cNvSpPr txBox="1"/>
          <p:nvPr/>
        </p:nvSpPr>
        <p:spPr>
          <a:xfrm>
            <a:off x="167125" y="1411450"/>
            <a:ext cx="3180300" cy="1739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Montage/Configuration postes informatiques</a:t>
            </a:r>
            <a:endParaRPr b="1" sz="16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Montage de machines informatiques</a:t>
            </a:r>
            <a:endParaRPr b="1" sz="8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Configuration de l’OS (Windows,MAC,Ubuntu,Debian)</a:t>
            </a:r>
            <a:endParaRPr b="1" sz="8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8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Réparation « Hardware »</a:t>
            </a:r>
            <a:endParaRPr b="1" sz="8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4" name="Google Shape;604;p63"/>
          <p:cNvSpPr/>
          <p:nvPr/>
        </p:nvSpPr>
        <p:spPr>
          <a:xfrm>
            <a:off x="2094375" y="3504850"/>
            <a:ext cx="4600200" cy="16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5" name="Google Shape;605;p63"/>
          <p:cNvSpPr txBox="1"/>
          <p:nvPr/>
        </p:nvSpPr>
        <p:spPr>
          <a:xfrm>
            <a:off x="221925" y="3504850"/>
            <a:ext cx="8564700" cy="1049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Configuration d’un NAS en réseau//   //Soutien sur le </a:t>
            </a:r>
            <a:r>
              <a:rPr b="1" lang="en" sz="16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réseau</a:t>
            </a:r>
            <a:r>
              <a:rPr b="1" lang="en" sz="16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interne du         </a:t>
            </a:r>
            <a:endParaRPr b="1" sz="16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                                                          MAGASIN	                                              </a:t>
            </a:r>
            <a:endParaRPr b="1" sz="16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 Configuration du NAS du magasin 								- Possibilité de régler des problèmes</a:t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 Vérification du bon fonctionnement    	                                                  		           simples de dysfonctionnement</a:t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06" name="Google Shape;606;p63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4"/>
          <p:cNvSpPr/>
          <p:nvPr/>
        </p:nvSpPr>
        <p:spPr>
          <a:xfrm>
            <a:off x="2094375" y="3504850"/>
            <a:ext cx="4600200" cy="163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64"/>
          <p:cNvSpPr txBox="1"/>
          <p:nvPr>
            <p:ph idx="2" type="title"/>
          </p:nvPr>
        </p:nvSpPr>
        <p:spPr>
          <a:xfrm>
            <a:off x="6364175" y="1411450"/>
            <a:ext cx="2364600" cy="3524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Création d’un domaine ad sous windows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-CREATION DU DOMAINE</a:t>
            </a:r>
            <a:endParaRPr sz="10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-CREATION DE GROUPES, utilisateurs en fonction des besoins exprimés</a:t>
            </a:r>
            <a:endParaRPr sz="10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3" name="Google Shape;613;p64"/>
          <p:cNvSpPr txBox="1"/>
          <p:nvPr>
            <p:ph idx="5" type="subTitle"/>
          </p:nvPr>
        </p:nvSpPr>
        <p:spPr>
          <a:xfrm>
            <a:off x="3671650" y="1404750"/>
            <a:ext cx="2426100" cy="3524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600">
                <a:latin typeface="Julius Sans One"/>
                <a:ea typeface="Julius Sans One"/>
                <a:cs typeface="Julius Sans One"/>
                <a:sym typeface="Julius Sans One"/>
              </a:rPr>
              <a:t>Visualisation de déploiement d’une solution de détection d’intrusion</a:t>
            </a:r>
            <a:endParaRPr b="1" sz="16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900">
                <a:latin typeface="Julius Sans One"/>
                <a:ea typeface="Julius Sans One"/>
                <a:cs typeface="Julius Sans One"/>
                <a:sym typeface="Julius Sans One"/>
              </a:rPr>
              <a:t>- Configuration d’un visualisateur d’intrusion et création de règles en fonction des besoins</a:t>
            </a:r>
            <a:endParaRPr b="1" sz="9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Julius Sans One"/>
                <a:ea typeface="Julius Sans One"/>
                <a:cs typeface="Julius Sans One"/>
                <a:sym typeface="Julius Sans One"/>
              </a:rPr>
              <a:t>-Test d’intrusions ( DDOS EX.)</a:t>
            </a:r>
            <a:endParaRPr b="1" sz="9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14" name="Google Shape;614;p64"/>
          <p:cNvSpPr txBox="1"/>
          <p:nvPr>
            <p:ph idx="6"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Mes projets D'études</a:t>
            </a:r>
            <a:endParaRPr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15" name="Google Shape;615;p64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6" name="Google Shape;616;p64"/>
          <p:cNvSpPr txBox="1"/>
          <p:nvPr/>
        </p:nvSpPr>
        <p:spPr>
          <a:xfrm>
            <a:off x="167125" y="1411450"/>
            <a:ext cx="3180300" cy="352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Configuration d’un réseau avec un serveur WEB/FTP avec des règles pare feu</a:t>
            </a:r>
            <a:endParaRPr b="1" sz="16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Création du réseau</a:t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Création du site Web</a:t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</a:t>
            </a: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Création des règles selon les besoins du client</a:t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Projet</a:t>
            </a:r>
            <a:r>
              <a:rPr b="1" lang="en" sz="9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créé avec plusieurs configuations (avec pfsense, routeur via VM, routeur physique)</a:t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617" name="Google Shape;617;p64" title="ESICAD-logo-2020_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398" y="85525"/>
            <a:ext cx="1266459" cy="12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4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9" name="Google Shape;619;p64" title="Resim1-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771" y="4182550"/>
            <a:ext cx="940589" cy="5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64" title="suricata-log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300" y="4182549"/>
            <a:ext cx="940575" cy="52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64" title="windows-server-datascientest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6600" y="4182550"/>
            <a:ext cx="1032123" cy="5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4" title="téléchargem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015" y="4301150"/>
            <a:ext cx="488950" cy="4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4" title="stock-vector-vlan-virtual-local-area-network-acronym-business-concept-word-lettering-typography-design-1860104005.jpg"/>
          <p:cNvPicPr preferRelativeResize="0"/>
          <p:nvPr/>
        </p:nvPicPr>
        <p:blipFill rotWithShape="1">
          <a:blip r:embed="rId8">
            <a:alphaModFix/>
          </a:blip>
          <a:srcRect b="22383" l="0" r="0" t="10316"/>
          <a:stretch/>
        </p:blipFill>
        <p:spPr>
          <a:xfrm>
            <a:off x="1577600" y="4241848"/>
            <a:ext cx="1197041" cy="58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5"/>
          <p:cNvSpPr txBox="1"/>
          <p:nvPr>
            <p:ph idx="1" type="subTitle"/>
          </p:nvPr>
        </p:nvSpPr>
        <p:spPr>
          <a:xfrm>
            <a:off x="280675" y="2831225"/>
            <a:ext cx="4091700" cy="16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326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8"/>
              <a:buFont typeface="Didact Gothic"/>
              <a:buChar char="-"/>
            </a:pPr>
            <a:r>
              <a:rPr lang="en" sz="1507">
                <a:solidFill>
                  <a:schemeClr val="lt1"/>
                </a:solidFill>
              </a:rPr>
              <a:t>Compréhension d’un réseau et de sa composition</a:t>
            </a:r>
            <a:endParaRPr sz="1507">
              <a:solidFill>
                <a:schemeClr val="lt1"/>
              </a:solidFill>
            </a:endParaRPr>
          </a:p>
          <a:p>
            <a:pPr indent="-324326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8"/>
              <a:buChar char="-"/>
            </a:pPr>
            <a:r>
              <a:rPr lang="en" sz="1507">
                <a:solidFill>
                  <a:schemeClr val="lt1"/>
                </a:solidFill>
              </a:rPr>
              <a:t>Respecter un besoin exprimé</a:t>
            </a:r>
            <a:endParaRPr sz="1507">
              <a:solidFill>
                <a:schemeClr val="lt1"/>
              </a:solidFill>
            </a:endParaRPr>
          </a:p>
          <a:p>
            <a:pPr indent="-324326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8"/>
              <a:buChar char="-"/>
            </a:pPr>
            <a:r>
              <a:rPr lang="en" sz="1507">
                <a:solidFill>
                  <a:schemeClr val="lt1"/>
                </a:solidFill>
              </a:rPr>
              <a:t>Création d’un réseau fonctionnel et modulable  à 100%</a:t>
            </a:r>
            <a:endParaRPr sz="1507">
              <a:solidFill>
                <a:schemeClr val="lt1"/>
              </a:solidFill>
            </a:endParaRPr>
          </a:p>
          <a:p>
            <a:pPr indent="-324326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8"/>
              <a:buChar char="-"/>
            </a:pPr>
            <a:r>
              <a:rPr lang="en" sz="1507">
                <a:solidFill>
                  <a:schemeClr val="lt1"/>
                </a:solidFill>
              </a:rPr>
              <a:t>Création de Machines Virtuelles ainsi que leurs paramètres</a:t>
            </a:r>
            <a:endParaRPr sz="1507">
              <a:solidFill>
                <a:schemeClr val="lt1"/>
              </a:solidFill>
            </a:endParaRPr>
          </a:p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7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7">
              <a:solidFill>
                <a:schemeClr val="lt1"/>
              </a:solidFill>
            </a:endParaRPr>
          </a:p>
        </p:txBody>
      </p:sp>
      <p:sp>
        <p:nvSpPr>
          <p:cNvPr id="629" name="Google Shape;629;p65"/>
          <p:cNvSpPr txBox="1"/>
          <p:nvPr>
            <p:ph idx="2" type="subTitle"/>
          </p:nvPr>
        </p:nvSpPr>
        <p:spPr>
          <a:xfrm>
            <a:off x="4952175" y="2817250"/>
            <a:ext cx="36150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643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3"/>
              <a:buFont typeface="Didact Gothic"/>
              <a:buChar char="-"/>
            </a:pPr>
            <a:r>
              <a:rPr lang="en" sz="1512">
                <a:solidFill>
                  <a:schemeClr val="lt1"/>
                </a:solidFill>
              </a:rPr>
              <a:t>Respecter un besoin exprimé</a:t>
            </a:r>
            <a:endParaRPr sz="1512">
              <a:solidFill>
                <a:schemeClr val="lt1"/>
              </a:solidFill>
            </a:endParaRPr>
          </a:p>
          <a:p>
            <a:pPr indent="-324643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3"/>
              <a:buChar char="-"/>
            </a:pPr>
            <a:r>
              <a:rPr lang="en" sz="1512">
                <a:solidFill>
                  <a:schemeClr val="lt1"/>
                </a:solidFill>
              </a:rPr>
              <a:t>Contact client</a:t>
            </a:r>
            <a:endParaRPr sz="1512">
              <a:solidFill>
                <a:schemeClr val="lt1"/>
              </a:solidFill>
            </a:endParaRPr>
          </a:p>
          <a:p>
            <a:pPr indent="-324643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3"/>
              <a:buChar char="-"/>
            </a:pPr>
            <a:r>
              <a:rPr lang="en" sz="1512">
                <a:solidFill>
                  <a:schemeClr val="lt1"/>
                </a:solidFill>
              </a:rPr>
              <a:t>Montage, réparation d’une machine</a:t>
            </a:r>
            <a:endParaRPr sz="1512">
              <a:solidFill>
                <a:schemeClr val="lt1"/>
              </a:solidFill>
            </a:endParaRPr>
          </a:p>
          <a:p>
            <a:pPr indent="-324643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3"/>
              <a:buChar char="-"/>
            </a:pPr>
            <a:r>
              <a:rPr lang="en" sz="1512">
                <a:solidFill>
                  <a:schemeClr val="lt1"/>
                </a:solidFill>
              </a:rPr>
              <a:t>Apprentissage des technologies présentes dans les composants</a:t>
            </a:r>
            <a:endParaRPr sz="1512">
              <a:solidFill>
                <a:schemeClr val="lt1"/>
              </a:solidFill>
            </a:endParaRPr>
          </a:p>
          <a:p>
            <a:pPr indent="0" lvl="0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2">
              <a:solidFill>
                <a:schemeClr val="lt1"/>
              </a:solidFill>
            </a:endParaRPr>
          </a:p>
          <a:p>
            <a:pPr indent="0" lvl="0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2">
              <a:solidFill>
                <a:schemeClr val="lt1"/>
              </a:solidFill>
            </a:endParaRPr>
          </a:p>
        </p:txBody>
      </p:sp>
      <p:sp>
        <p:nvSpPr>
          <p:cNvPr id="630" name="Google Shape;630;p65"/>
          <p:cNvSpPr txBox="1"/>
          <p:nvPr>
            <p:ph type="title"/>
          </p:nvPr>
        </p:nvSpPr>
        <p:spPr>
          <a:xfrm>
            <a:off x="669700" y="1985750"/>
            <a:ext cx="31008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En formation</a:t>
            </a:r>
            <a:endParaRPr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31" name="Google Shape;631;p65"/>
          <p:cNvSpPr txBox="1"/>
          <p:nvPr>
            <p:ph idx="3" type="title"/>
          </p:nvPr>
        </p:nvSpPr>
        <p:spPr>
          <a:xfrm>
            <a:off x="5281425" y="1985750"/>
            <a:ext cx="31008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En entreprise</a:t>
            </a:r>
            <a:endParaRPr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32" name="Google Shape;632;p65"/>
          <p:cNvCxnSpPr/>
          <p:nvPr/>
        </p:nvCxnSpPr>
        <p:spPr>
          <a:xfrm>
            <a:off x="2060777" y="255584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65"/>
          <p:cNvCxnSpPr/>
          <p:nvPr/>
        </p:nvCxnSpPr>
        <p:spPr>
          <a:xfrm>
            <a:off x="6436127" y="255584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4" name="Google Shape;634;p65"/>
          <p:cNvSpPr txBox="1"/>
          <p:nvPr/>
        </p:nvSpPr>
        <p:spPr>
          <a:xfrm>
            <a:off x="1988550" y="916025"/>
            <a:ext cx="516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Compétences acquises</a:t>
            </a:r>
            <a:endParaRPr>
              <a:solidFill>
                <a:schemeClr val="lt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35" name="Google Shape;635;p65"/>
          <p:cNvSpPr/>
          <p:nvPr/>
        </p:nvSpPr>
        <p:spPr>
          <a:xfrm rot="10800000">
            <a:off x="3446700" y="-127075"/>
            <a:ext cx="2230800" cy="10431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6" name="Google Shape;636;p65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6"/>
          <p:cNvSpPr txBox="1"/>
          <p:nvPr>
            <p:ph type="title"/>
          </p:nvPr>
        </p:nvSpPr>
        <p:spPr>
          <a:xfrm>
            <a:off x="5204373" y="16721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Windows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ulius Sans One"/>
                <a:ea typeface="Julius Sans One"/>
                <a:cs typeface="Julius Sans One"/>
                <a:sym typeface="Julius Sans One"/>
              </a:rPr>
              <a:t>&amp; Internet pratique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42" name="Google Shape;642;p66"/>
          <p:cNvCxnSpPr/>
          <p:nvPr/>
        </p:nvCxnSpPr>
        <p:spPr>
          <a:xfrm>
            <a:off x="2064450" y="1274715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3" name="Google Shape;643;p66"/>
          <p:cNvSpPr txBox="1"/>
          <p:nvPr>
            <p:ph idx="2" type="subTitle"/>
          </p:nvPr>
        </p:nvSpPr>
        <p:spPr>
          <a:xfrm>
            <a:off x="467723" y="1397670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820">
                <a:solidFill>
                  <a:srgbClr val="000000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Le Consumer Electronics Show, ou CES, est devenu le plus important salon consacré à l'innovation technologique en électronique grand public. Il se tient annuellement début janvier à Las Vegas au Nevada et il est organisé par la Consumer Technology Association.</a:t>
            </a:r>
            <a:endParaRPr sz="820">
              <a:solidFill>
                <a:srgbClr val="000000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62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44" name="Google Shape;644;p66"/>
          <p:cNvCxnSpPr/>
          <p:nvPr/>
        </p:nvCxnSpPr>
        <p:spPr>
          <a:xfrm>
            <a:off x="5298498" y="3066790"/>
            <a:ext cx="6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5" name="Google Shape;645;p66"/>
          <p:cNvSpPr txBox="1"/>
          <p:nvPr>
            <p:ph idx="3" type="title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Consumer Electronics Show (CES)</a:t>
            </a:r>
            <a:endParaRPr sz="1800">
              <a:solidFill>
                <a:srgbClr val="000000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6"/>
          <p:cNvSpPr txBox="1"/>
          <p:nvPr/>
        </p:nvSpPr>
        <p:spPr>
          <a:xfrm>
            <a:off x="906150" y="0"/>
            <a:ext cx="57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Veille technologique</a:t>
            </a:r>
            <a:endParaRPr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647" name="Google Shape;647;p66" title="télécharge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663" y="2200725"/>
            <a:ext cx="1972675" cy="1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66"/>
          <p:cNvSpPr txBox="1"/>
          <p:nvPr/>
        </p:nvSpPr>
        <p:spPr>
          <a:xfrm>
            <a:off x="4694850" y="32263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800">
                <a:latin typeface="Julius Sans One"/>
                <a:ea typeface="Julius Sans One"/>
                <a:cs typeface="Julius Sans One"/>
                <a:sym typeface="Julius Sans One"/>
              </a:rPr>
              <a:t>Magazine mensuel. Maîtriser et mieux utiliser son système, tirer le meilleur du web et profiter des meilleurs conseils d'experts . Conseils pratiques sur Windows, et plus d'astuces, de supports, de sécurité et de bons plans sur Internet</a:t>
            </a:r>
            <a:endParaRPr sz="800"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649" name="Google Shape;649;p66" title="LOGED_5401-q1h8nqpbmtcs14bjjz3l3eyk4ml4fsux6c1jkuz1n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450" y="4026627"/>
            <a:ext cx="3100800" cy="90312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6"/>
          <p:cNvSpPr txBox="1"/>
          <p:nvPr/>
        </p:nvSpPr>
        <p:spPr>
          <a:xfrm>
            <a:off x="8611025" y="482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/10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