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x="18288000" cy="10287000"/>
  <p:notesSz cx="6858000" cy="9144000"/>
  <p:embeddedFontLst>
    <p:embeddedFont>
      <p:font typeface="Baskerville Display PT Italics" charset="1" panose="02030602080406090203"/>
      <p:regular r:id="rId38"/>
    </p:embeddedFont>
    <p:embeddedFont>
      <p:font typeface="Baskerville Display PT" charset="1" panose="02030602080406020203"/>
      <p:regular r:id="rId39"/>
    </p:embeddedFont>
    <p:embeddedFont>
      <p:font typeface="Alex Brush" charset="1" panose="00000000000000000000"/>
      <p:regular r:id="rId40"/>
    </p:embeddedFont>
    <p:embeddedFont>
      <p:font typeface="Inter Bold Italics" charset="1" panose="020B0802030000000004"/>
      <p:regular r:id="rId41"/>
    </p:embeddedFont>
    <p:embeddedFont>
      <p:font typeface="League Spartan" charset="1" panose="00000800000000000000"/>
      <p:regular r:id="rId42"/>
    </p:embeddedFont>
    <p:embeddedFont>
      <p:font typeface="Inter Bold" charset="1" panose="020B0802030000000004"/>
      <p:regular r:id="rId43"/>
    </p:embeddedFont>
    <p:embeddedFont>
      <p:font typeface="Beth Ellen" charset="1" panose="00000000000000000000"/>
      <p:regular r:id="rId44"/>
    </p:embeddedFont>
    <p:embeddedFont>
      <p:font typeface="Canva Sans Bold" charset="1" panose="020B0803030501040103"/>
      <p:regular r:id="rId45"/>
    </p:embeddedFont>
    <p:embeddedFont>
      <p:font typeface="Playwrite US Trad" charset="1" panose="0000000000000000000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Relationship Id="rId3" Target="../media/image21.png" Type="http://schemas.openxmlformats.org/officeDocument/2006/relationships/image"/><Relationship Id="rId4" Target="../media/image22.png" Type="http://schemas.openxmlformats.org/officeDocument/2006/relationships/image"/><Relationship Id="rId5" Target="../media/image23.png" Type="http://schemas.openxmlformats.org/officeDocument/2006/relationships/image"/><Relationship Id="rId6" Target="../media/image24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6.png" Type="http://schemas.openxmlformats.org/officeDocument/2006/relationships/image"/><Relationship Id="rId4" Target="../media/image27.png" Type="http://schemas.openxmlformats.org/officeDocument/2006/relationships/image"/><Relationship Id="rId5" Target="../media/image28.png" Type="http://schemas.openxmlformats.org/officeDocument/2006/relationships/image"/><Relationship Id="rId6" Target="../media/image29.png" Type="http://schemas.openxmlformats.org/officeDocument/2006/relationships/image"/><Relationship Id="rId7" Target="../media/image30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Relationship Id="rId3" Target="../media/image32.png" Type="http://schemas.openxmlformats.org/officeDocument/2006/relationships/image"/><Relationship Id="rId4" Target="../media/image33.png" Type="http://schemas.openxmlformats.org/officeDocument/2006/relationships/image"/><Relationship Id="rId5" Target="../media/image34.png" Type="http://schemas.openxmlformats.org/officeDocument/2006/relationships/image"/><Relationship Id="rId6" Target="../media/image35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png" Type="http://schemas.openxmlformats.org/officeDocument/2006/relationships/image"/><Relationship Id="rId3" Target="../media/image37.png" Type="http://schemas.openxmlformats.org/officeDocument/2006/relationships/image"/><Relationship Id="rId4" Target="../media/image38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Relationship Id="rId3" Target="../media/image40.png" Type="http://schemas.openxmlformats.org/officeDocument/2006/relationships/image"/><Relationship Id="rId4" Target="../media/image41.png" Type="http://schemas.openxmlformats.org/officeDocument/2006/relationships/image"/><Relationship Id="rId5" Target="../media/image42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png" Type="http://schemas.openxmlformats.org/officeDocument/2006/relationships/image"/><Relationship Id="rId3" Target="../media/image44.png" Type="http://schemas.openxmlformats.org/officeDocument/2006/relationships/image"/><Relationship Id="rId4" Target="../media/image45.png" Type="http://schemas.openxmlformats.org/officeDocument/2006/relationships/image"/><Relationship Id="rId5" Target="../media/image46.png" Type="http://schemas.openxmlformats.org/officeDocument/2006/relationships/image"/><Relationship Id="rId6" Target="../media/image47.png" Type="http://schemas.openxmlformats.org/officeDocument/2006/relationships/image"/><Relationship Id="rId7" Target="../media/image48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9.png" Type="http://schemas.openxmlformats.org/officeDocument/2006/relationships/image"/><Relationship Id="rId3" Target="../media/image50.png" Type="http://schemas.openxmlformats.org/officeDocument/2006/relationships/image"/><Relationship Id="rId4" Target="../media/image51.png" Type="http://schemas.openxmlformats.org/officeDocument/2006/relationships/image"/><Relationship Id="rId5" Target="../media/image52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png" Type="http://schemas.openxmlformats.org/officeDocument/2006/relationships/image"/><Relationship Id="rId3" Target="../media/image54.png" Type="http://schemas.openxmlformats.org/officeDocument/2006/relationships/image"/><Relationship Id="rId4" Target="../media/image55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6.png" Type="http://schemas.openxmlformats.org/officeDocument/2006/relationships/image"/><Relationship Id="rId3" Target="../media/image57.png" Type="http://schemas.openxmlformats.org/officeDocument/2006/relationships/image"/><Relationship Id="rId4" Target="../media/image58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9.png" Type="http://schemas.openxmlformats.org/officeDocument/2006/relationships/image"/><Relationship Id="rId3" Target="../media/image60.png" Type="http://schemas.openxmlformats.org/officeDocument/2006/relationships/image"/><Relationship Id="rId4" Target="../media/image61.png" Type="http://schemas.openxmlformats.org/officeDocument/2006/relationships/image"/><Relationship Id="rId5" Target="../media/image62.png" Type="http://schemas.openxmlformats.org/officeDocument/2006/relationships/image"/><Relationship Id="rId6" Target="../media/image6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png" Type="http://schemas.openxmlformats.org/officeDocument/2006/relationships/image"/><Relationship Id="rId4" Target="../media/image7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4.png" Type="http://schemas.openxmlformats.org/officeDocument/2006/relationships/image"/><Relationship Id="rId3" Target="../media/image65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6.png" Type="http://schemas.openxmlformats.org/officeDocument/2006/relationships/image"/><Relationship Id="rId3" Target="../media/image67.png" Type="http://schemas.openxmlformats.org/officeDocument/2006/relationships/image"/><Relationship Id="rId4" Target="../media/image68.png" Type="http://schemas.openxmlformats.org/officeDocument/2006/relationships/image"/><Relationship Id="rId5" Target="../media/image69.png" Type="http://schemas.openxmlformats.org/officeDocument/2006/relationships/image"/><Relationship Id="rId6" Target="../media/image70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1.png" Type="http://schemas.openxmlformats.org/officeDocument/2006/relationships/image"/><Relationship Id="rId3" Target="../media/image72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3.png" Type="http://schemas.openxmlformats.org/officeDocument/2006/relationships/image"/><Relationship Id="rId3" Target="../media/image74.png" Type="http://schemas.openxmlformats.org/officeDocument/2006/relationships/image"/><Relationship Id="rId4" Target="../media/image75.png" Type="http://schemas.openxmlformats.org/officeDocument/2006/relationships/image"/><Relationship Id="rId5" Target="../media/image76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7.png" Type="http://schemas.openxmlformats.org/officeDocument/2006/relationships/image"/><Relationship Id="rId3" Target="../media/image78.png" Type="http://schemas.openxmlformats.org/officeDocument/2006/relationships/image"/><Relationship Id="rId4" Target="../media/image79.png" Type="http://schemas.openxmlformats.org/officeDocument/2006/relationships/image"/><Relationship Id="rId5" Target="../media/image80.png" Type="http://schemas.openxmlformats.org/officeDocument/2006/relationships/image"/><Relationship Id="rId6" Target="../media/image81.png" Type="http://schemas.openxmlformats.org/officeDocument/2006/relationships/image"/><Relationship Id="rId7" Target="../media/image82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3.png" Type="http://schemas.openxmlformats.org/officeDocument/2006/relationships/image"/><Relationship Id="rId3" Target="../media/image84.png" Type="http://schemas.openxmlformats.org/officeDocument/2006/relationships/image"/><Relationship Id="rId4" Target="../media/image85.png" Type="http://schemas.openxmlformats.org/officeDocument/2006/relationships/image"/><Relationship Id="rId5" Target="../media/image86.png" Type="http://schemas.openxmlformats.org/officeDocument/2006/relationships/image"/><Relationship Id="rId6" Target="../media/image87.png" Type="http://schemas.openxmlformats.org/officeDocument/2006/relationships/image"/><Relationship Id="rId7" Target="../media/image88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9.png" Type="http://schemas.openxmlformats.org/officeDocument/2006/relationships/image"/><Relationship Id="rId3" Target="../media/image90.png" Type="http://schemas.openxmlformats.org/officeDocument/2006/relationships/image"/><Relationship Id="rId4" Target="../media/image91.png" Type="http://schemas.openxmlformats.org/officeDocument/2006/relationships/image"/><Relationship Id="rId5" Target="../media/image92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png" Type="http://schemas.openxmlformats.org/officeDocument/2006/relationships/image"/><Relationship Id="rId4" Target="../media/image93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png" Type="http://schemas.openxmlformats.org/officeDocument/2006/relationships/image"/><Relationship Id="rId4" Target="../media/image8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png" Type="http://schemas.openxmlformats.org/officeDocument/2006/relationships/image"/><Relationship Id="rId4" Target="../media/image94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3.png" Type="http://schemas.openxmlformats.org/officeDocument/2006/relationships/image"/><Relationship Id="rId11" Target="../media/image104.png" Type="http://schemas.openxmlformats.org/officeDocument/2006/relationships/image"/><Relationship Id="rId12" Target="../media/image105.png" Type="http://schemas.openxmlformats.org/officeDocument/2006/relationships/image"/><Relationship Id="rId13" Target="../media/image106.png" Type="http://schemas.openxmlformats.org/officeDocument/2006/relationships/image"/><Relationship Id="rId14" Target="../media/image107.png" Type="http://schemas.openxmlformats.org/officeDocument/2006/relationships/image"/><Relationship Id="rId15" Target="../media/image108.png" Type="http://schemas.openxmlformats.org/officeDocument/2006/relationships/image"/><Relationship Id="rId16" Target="../media/image109.png" Type="http://schemas.openxmlformats.org/officeDocument/2006/relationships/image"/><Relationship Id="rId17" Target="../media/image110.png" Type="http://schemas.openxmlformats.org/officeDocument/2006/relationships/image"/><Relationship Id="rId18" Target="../media/image111.png" Type="http://schemas.openxmlformats.org/officeDocument/2006/relationships/image"/><Relationship Id="rId19" Target="../media/image112.png" Type="http://schemas.openxmlformats.org/officeDocument/2006/relationships/image"/><Relationship Id="rId2" Target="../media/image95.png" Type="http://schemas.openxmlformats.org/officeDocument/2006/relationships/image"/><Relationship Id="rId20" Target="../media/image113.png" Type="http://schemas.openxmlformats.org/officeDocument/2006/relationships/image"/><Relationship Id="rId21" Target="../media/image114.png" Type="http://schemas.openxmlformats.org/officeDocument/2006/relationships/image"/><Relationship Id="rId22" Target="../media/image115.png" Type="http://schemas.openxmlformats.org/officeDocument/2006/relationships/image"/><Relationship Id="rId23" Target="../media/image116.png" Type="http://schemas.openxmlformats.org/officeDocument/2006/relationships/image"/><Relationship Id="rId24" Target="../media/image117.png" Type="http://schemas.openxmlformats.org/officeDocument/2006/relationships/image"/><Relationship Id="rId25" Target="../media/image118.png" Type="http://schemas.openxmlformats.org/officeDocument/2006/relationships/image"/><Relationship Id="rId26" Target="../media/image119.png" Type="http://schemas.openxmlformats.org/officeDocument/2006/relationships/image"/><Relationship Id="rId27" Target="../media/image120.png" Type="http://schemas.openxmlformats.org/officeDocument/2006/relationships/image"/><Relationship Id="rId28" Target="../media/image121.png" Type="http://schemas.openxmlformats.org/officeDocument/2006/relationships/image"/><Relationship Id="rId29" Target="../media/image122.png" Type="http://schemas.openxmlformats.org/officeDocument/2006/relationships/image"/><Relationship Id="rId3" Target="../media/image96.png" Type="http://schemas.openxmlformats.org/officeDocument/2006/relationships/image"/><Relationship Id="rId30" Target="../media/image123.png" Type="http://schemas.openxmlformats.org/officeDocument/2006/relationships/image"/><Relationship Id="rId31" Target="../media/image124.png" Type="http://schemas.openxmlformats.org/officeDocument/2006/relationships/image"/><Relationship Id="rId32" Target="../media/image125.png" Type="http://schemas.openxmlformats.org/officeDocument/2006/relationships/image"/><Relationship Id="rId33" Target="../media/image126.png" Type="http://schemas.openxmlformats.org/officeDocument/2006/relationships/image"/><Relationship Id="rId4" Target="../media/image97.png" Type="http://schemas.openxmlformats.org/officeDocument/2006/relationships/image"/><Relationship Id="rId5" Target="../media/image98.png" Type="http://schemas.openxmlformats.org/officeDocument/2006/relationships/image"/><Relationship Id="rId6" Target="../media/image99.png" Type="http://schemas.openxmlformats.org/officeDocument/2006/relationships/image"/><Relationship Id="rId7" Target="../media/image100.png" Type="http://schemas.openxmlformats.org/officeDocument/2006/relationships/image"/><Relationship Id="rId8" Target="../media/image101.png" Type="http://schemas.openxmlformats.org/officeDocument/2006/relationships/image"/><Relationship Id="rId9" Target="../media/image102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png" Type="http://schemas.openxmlformats.org/officeDocument/2006/relationships/image"/><Relationship Id="rId4" Target="../media/image127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png" Type="http://schemas.openxmlformats.org/officeDocument/2006/relationships/image"/><Relationship Id="rId4" Target="../media/image11.png" Type="http://schemas.openxmlformats.org/officeDocument/2006/relationships/image"/><Relationship Id="rId5" Target="../media/image12.png" Type="http://schemas.openxmlformats.org/officeDocument/2006/relationships/image"/><Relationship Id="rId6" Target="../media/image13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png" Type="http://schemas.openxmlformats.org/officeDocument/2006/relationships/image"/><Relationship Id="rId4" Target="../media/image14.png" Type="http://schemas.openxmlformats.org/officeDocument/2006/relationships/image"/><Relationship Id="rId5" Target="../media/image15.png" Type="http://schemas.openxmlformats.org/officeDocument/2006/relationships/image"/><Relationship Id="rId6" Target="../media/image16.png" Type="http://schemas.openxmlformats.org/officeDocument/2006/relationships/image"/><Relationship Id="rId7" Target="../media/image17.png" Type="http://schemas.openxmlformats.org/officeDocument/2006/relationships/image"/><Relationship Id="rId8" Target="../media/image18.png" Type="http://schemas.openxmlformats.org/officeDocument/2006/relationships/image"/><Relationship Id="rId9" Target="../media/image1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9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6725113">
            <a:off x="-229615" y="2536110"/>
            <a:ext cx="5166096" cy="2983393"/>
          </a:xfrm>
          <a:custGeom>
            <a:avLst/>
            <a:gdLst/>
            <a:ahLst/>
            <a:cxnLst/>
            <a:rect r="r" b="b" t="t" l="l"/>
            <a:pathLst>
              <a:path h="2983393" w="5166096">
                <a:moveTo>
                  <a:pt x="0" y="0"/>
                </a:moveTo>
                <a:lnTo>
                  <a:pt x="5166096" y="0"/>
                </a:lnTo>
                <a:lnTo>
                  <a:pt x="5166096" y="2983393"/>
                </a:lnTo>
                <a:lnTo>
                  <a:pt x="0" y="29833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3512167">
            <a:off x="186431" y="497556"/>
            <a:ext cx="2851330" cy="2035137"/>
          </a:xfrm>
          <a:custGeom>
            <a:avLst/>
            <a:gdLst/>
            <a:ahLst/>
            <a:cxnLst/>
            <a:rect r="r" b="b" t="t" l="l"/>
            <a:pathLst>
              <a:path h="2035137" w="2851330">
                <a:moveTo>
                  <a:pt x="0" y="0"/>
                </a:moveTo>
                <a:lnTo>
                  <a:pt x="2851331" y="0"/>
                </a:lnTo>
                <a:lnTo>
                  <a:pt x="2851331" y="2035137"/>
                </a:lnTo>
                <a:lnTo>
                  <a:pt x="0" y="20351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3974336">
            <a:off x="14700037" y="465195"/>
            <a:ext cx="2851330" cy="2035137"/>
          </a:xfrm>
          <a:custGeom>
            <a:avLst/>
            <a:gdLst/>
            <a:ahLst/>
            <a:cxnLst/>
            <a:rect r="r" b="b" t="t" l="l"/>
            <a:pathLst>
              <a:path h="2035137" w="2851330">
                <a:moveTo>
                  <a:pt x="0" y="0"/>
                </a:moveTo>
                <a:lnTo>
                  <a:pt x="2851331" y="0"/>
                </a:lnTo>
                <a:lnTo>
                  <a:pt x="2851331" y="2035137"/>
                </a:lnTo>
                <a:lnTo>
                  <a:pt x="0" y="20351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13528604" y="2391241"/>
            <a:ext cx="5166096" cy="2983393"/>
          </a:xfrm>
          <a:custGeom>
            <a:avLst/>
            <a:gdLst/>
            <a:ahLst/>
            <a:cxnLst/>
            <a:rect r="r" b="b" t="t" l="l"/>
            <a:pathLst>
              <a:path h="2983393" w="5166096">
                <a:moveTo>
                  <a:pt x="0" y="0"/>
                </a:moveTo>
                <a:lnTo>
                  <a:pt x="5166096" y="0"/>
                </a:lnTo>
                <a:lnTo>
                  <a:pt x="5166096" y="2983393"/>
                </a:lnTo>
                <a:lnTo>
                  <a:pt x="0" y="29833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241476" y="1299890"/>
            <a:ext cx="6039110" cy="6356958"/>
          </a:xfrm>
          <a:custGeom>
            <a:avLst/>
            <a:gdLst/>
            <a:ahLst/>
            <a:cxnLst/>
            <a:rect r="r" b="b" t="t" l="l"/>
            <a:pathLst>
              <a:path h="6356958" w="6039110">
                <a:moveTo>
                  <a:pt x="0" y="0"/>
                </a:moveTo>
                <a:lnTo>
                  <a:pt x="6039111" y="0"/>
                </a:lnTo>
                <a:lnTo>
                  <a:pt x="6039111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722027" y="6705956"/>
            <a:ext cx="11078009" cy="24580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055"/>
              </a:lnSpc>
            </a:pPr>
            <a:r>
              <a:rPr lang="en-US" sz="14325" i="true">
                <a:solidFill>
                  <a:srgbClr val="000000"/>
                </a:solidFill>
                <a:latin typeface="Baskerville Display PT Italics"/>
                <a:ea typeface="Baskerville Display PT Italics"/>
                <a:cs typeface="Baskerville Display PT Italics"/>
                <a:sym typeface="Baskerville Display PT Italics"/>
              </a:rPr>
              <a:t>4You Events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512389" y="8993041"/>
            <a:ext cx="8146752" cy="10390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84"/>
              </a:lnSpc>
            </a:pPr>
            <a:r>
              <a:rPr lang="en-US" sz="1989" spc="397">
                <a:solidFill>
                  <a:srgbClr val="000000"/>
                </a:solidFill>
                <a:latin typeface="Baskerville Display PT"/>
                <a:ea typeface="Baskerville Display PT"/>
                <a:cs typeface="Baskerville Display PT"/>
                <a:sym typeface="Baskerville Display PT"/>
              </a:rPr>
              <a:t>„SĂ FIM ALEGEREA CARE TRANSFORMĂ VISURILE ÎN EVENIMENTE REALE, PLINE DE CULOARE, STIL ȘI ARMONIE.”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9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01179" y="3742119"/>
            <a:ext cx="3174438" cy="3174438"/>
          </a:xfrm>
          <a:custGeom>
            <a:avLst/>
            <a:gdLst/>
            <a:ahLst/>
            <a:cxnLst/>
            <a:rect r="r" b="b" t="t" l="l"/>
            <a:pathLst>
              <a:path h="3174438" w="3174438">
                <a:moveTo>
                  <a:pt x="0" y="0"/>
                </a:moveTo>
                <a:lnTo>
                  <a:pt x="3174438" y="0"/>
                </a:lnTo>
                <a:lnTo>
                  <a:pt x="3174438" y="3174438"/>
                </a:lnTo>
                <a:lnTo>
                  <a:pt x="0" y="3174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304342" y="3742119"/>
            <a:ext cx="2982841" cy="2915311"/>
          </a:xfrm>
          <a:custGeom>
            <a:avLst/>
            <a:gdLst/>
            <a:ahLst/>
            <a:cxnLst/>
            <a:rect r="r" b="b" t="t" l="l"/>
            <a:pathLst>
              <a:path h="2915311" w="2982841">
                <a:moveTo>
                  <a:pt x="0" y="0"/>
                </a:moveTo>
                <a:lnTo>
                  <a:pt x="2982841" y="0"/>
                </a:lnTo>
                <a:lnTo>
                  <a:pt x="2982841" y="2915312"/>
                </a:lnTo>
                <a:lnTo>
                  <a:pt x="0" y="29153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9" t="-3112" r="-389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796169" y="6657431"/>
            <a:ext cx="2656707" cy="2515366"/>
          </a:xfrm>
          <a:custGeom>
            <a:avLst/>
            <a:gdLst/>
            <a:ahLst/>
            <a:cxnLst/>
            <a:rect r="r" b="b" t="t" l="l"/>
            <a:pathLst>
              <a:path h="2515366" w="2656707">
                <a:moveTo>
                  <a:pt x="0" y="0"/>
                </a:moveTo>
                <a:lnTo>
                  <a:pt x="2656707" y="0"/>
                </a:lnTo>
                <a:lnTo>
                  <a:pt x="2656707" y="2515366"/>
                </a:lnTo>
                <a:lnTo>
                  <a:pt x="0" y="25153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809" r="0" b="-2809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69502" y="3881825"/>
            <a:ext cx="3086100" cy="2861000"/>
          </a:xfrm>
          <a:custGeom>
            <a:avLst/>
            <a:gdLst/>
            <a:ahLst/>
            <a:cxnLst/>
            <a:rect r="r" b="b" t="t" l="l"/>
            <a:pathLst>
              <a:path h="2861000" w="3086100">
                <a:moveTo>
                  <a:pt x="0" y="0"/>
                </a:moveTo>
                <a:lnTo>
                  <a:pt x="3086100" y="0"/>
                </a:lnTo>
                <a:lnTo>
                  <a:pt x="3086100" y="2861000"/>
                </a:lnTo>
                <a:lnTo>
                  <a:pt x="0" y="2861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7867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889002" y="3881825"/>
            <a:ext cx="2866138" cy="2846098"/>
          </a:xfrm>
          <a:custGeom>
            <a:avLst/>
            <a:gdLst/>
            <a:ahLst/>
            <a:cxnLst/>
            <a:rect r="r" b="b" t="t" l="l"/>
            <a:pathLst>
              <a:path h="2846098" w="2866138">
                <a:moveTo>
                  <a:pt x="0" y="0"/>
                </a:moveTo>
                <a:lnTo>
                  <a:pt x="2866138" y="0"/>
                </a:lnTo>
                <a:lnTo>
                  <a:pt x="2866138" y="2846099"/>
                </a:lnTo>
                <a:lnTo>
                  <a:pt x="0" y="28460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704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094779" y="6651150"/>
            <a:ext cx="2521647" cy="2521647"/>
          </a:xfrm>
          <a:custGeom>
            <a:avLst/>
            <a:gdLst/>
            <a:ahLst/>
            <a:cxnLst/>
            <a:rect r="r" b="b" t="t" l="l"/>
            <a:pathLst>
              <a:path h="2521647" w="2521647">
                <a:moveTo>
                  <a:pt x="0" y="0"/>
                </a:moveTo>
                <a:lnTo>
                  <a:pt x="2521646" y="0"/>
                </a:lnTo>
                <a:lnTo>
                  <a:pt x="2521646" y="2521647"/>
                </a:lnTo>
                <a:lnTo>
                  <a:pt x="0" y="25216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72382" y="650557"/>
            <a:ext cx="3447574" cy="9036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19"/>
              </a:lnSpc>
              <a:spcBef>
                <a:spcPct val="0"/>
              </a:spcBef>
            </a:pPr>
            <a:r>
              <a:rPr lang="en-US" sz="52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Ce oferim noi?</a:t>
            </a:r>
            <a:r>
              <a:rPr lang="en-US" sz="5299">
                <a:solidFill>
                  <a:srgbClr val="FFFFFF"/>
                </a:solidFill>
                <a:latin typeface="Alex Brush"/>
                <a:ea typeface="Alex Brush"/>
                <a:cs typeface="Alex Brush"/>
                <a:sym typeface="Alex Brush"/>
              </a:rPr>
              <a:t>?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26727" y="3106224"/>
            <a:ext cx="5097780" cy="504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0003 -</a:t>
            </a:r>
            <a:r>
              <a:rPr lang="en-US" sz="29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Scaun Conferinta Fela Negru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770642" y="3086222"/>
            <a:ext cx="4236720" cy="504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0004 -</a:t>
            </a:r>
            <a:r>
              <a:rPr lang="en-US" sz="29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Scaun Evenimente Verto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9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56391" y="2612930"/>
            <a:ext cx="2619116" cy="3199440"/>
          </a:xfrm>
          <a:custGeom>
            <a:avLst/>
            <a:gdLst/>
            <a:ahLst/>
            <a:cxnLst/>
            <a:rect r="r" b="b" t="t" l="l"/>
            <a:pathLst>
              <a:path h="3199440" w="2619116">
                <a:moveTo>
                  <a:pt x="0" y="0"/>
                </a:moveTo>
                <a:lnTo>
                  <a:pt x="2619116" y="0"/>
                </a:lnTo>
                <a:lnTo>
                  <a:pt x="2619116" y="3199440"/>
                </a:lnTo>
                <a:lnTo>
                  <a:pt x="0" y="31994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22157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972552" y="2959999"/>
            <a:ext cx="1733967" cy="2505302"/>
          </a:xfrm>
          <a:custGeom>
            <a:avLst/>
            <a:gdLst/>
            <a:ahLst/>
            <a:cxnLst/>
            <a:rect r="r" b="b" t="t" l="l"/>
            <a:pathLst>
              <a:path h="2505302" w="1733967">
                <a:moveTo>
                  <a:pt x="0" y="0"/>
                </a:moveTo>
                <a:lnTo>
                  <a:pt x="1733968" y="0"/>
                </a:lnTo>
                <a:lnTo>
                  <a:pt x="1733968" y="2505302"/>
                </a:lnTo>
                <a:lnTo>
                  <a:pt x="0" y="25053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08" t="-6119" r="-1108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437016" y="5465301"/>
            <a:ext cx="2235714" cy="3353570"/>
          </a:xfrm>
          <a:custGeom>
            <a:avLst/>
            <a:gdLst/>
            <a:ahLst/>
            <a:cxnLst/>
            <a:rect r="r" b="b" t="t" l="l"/>
            <a:pathLst>
              <a:path h="3353570" w="2235714">
                <a:moveTo>
                  <a:pt x="0" y="0"/>
                </a:moveTo>
                <a:lnTo>
                  <a:pt x="2235714" y="0"/>
                </a:lnTo>
                <a:lnTo>
                  <a:pt x="2235714" y="3353571"/>
                </a:lnTo>
                <a:lnTo>
                  <a:pt x="0" y="33535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173388" y="2495813"/>
            <a:ext cx="3702284" cy="3702284"/>
          </a:xfrm>
          <a:custGeom>
            <a:avLst/>
            <a:gdLst/>
            <a:ahLst/>
            <a:cxnLst/>
            <a:rect r="r" b="b" t="t" l="l"/>
            <a:pathLst>
              <a:path h="3702284" w="3702284">
                <a:moveTo>
                  <a:pt x="0" y="0"/>
                </a:moveTo>
                <a:lnTo>
                  <a:pt x="3702284" y="0"/>
                </a:lnTo>
                <a:lnTo>
                  <a:pt x="3702284" y="3702284"/>
                </a:lnTo>
                <a:lnTo>
                  <a:pt x="0" y="37022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218056" y="2495813"/>
            <a:ext cx="3725934" cy="3725934"/>
          </a:xfrm>
          <a:custGeom>
            <a:avLst/>
            <a:gdLst/>
            <a:ahLst/>
            <a:cxnLst/>
            <a:rect r="r" b="b" t="t" l="l"/>
            <a:pathLst>
              <a:path h="3725934" w="3725934">
                <a:moveTo>
                  <a:pt x="0" y="0"/>
                </a:moveTo>
                <a:lnTo>
                  <a:pt x="3725934" y="0"/>
                </a:lnTo>
                <a:lnTo>
                  <a:pt x="3725934" y="3725934"/>
                </a:lnTo>
                <a:lnTo>
                  <a:pt x="0" y="37259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024530" y="5465301"/>
            <a:ext cx="3353570" cy="3353570"/>
          </a:xfrm>
          <a:custGeom>
            <a:avLst/>
            <a:gdLst/>
            <a:ahLst/>
            <a:cxnLst/>
            <a:rect r="r" b="b" t="t" l="l"/>
            <a:pathLst>
              <a:path h="3353570" w="3353570">
                <a:moveTo>
                  <a:pt x="0" y="0"/>
                </a:moveTo>
                <a:lnTo>
                  <a:pt x="3353570" y="0"/>
                </a:lnTo>
                <a:lnTo>
                  <a:pt x="3353570" y="3353571"/>
                </a:lnTo>
                <a:lnTo>
                  <a:pt x="0" y="33535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877006" y="1102001"/>
            <a:ext cx="2757845" cy="7880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45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Ce oferim noi?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348883" y="2438663"/>
            <a:ext cx="4411980" cy="5213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0005 -</a:t>
            </a:r>
            <a:r>
              <a:rPr lang="en-US" sz="30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Scaun Evenimente Verto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702845" y="2438663"/>
            <a:ext cx="5996940" cy="5213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0006 -</a:t>
            </a:r>
            <a:r>
              <a:rPr lang="en-US" sz="30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Scaun Tiffany Kids (Copii) Rosu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9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468965" y="4881256"/>
            <a:ext cx="3403646" cy="3403646"/>
          </a:xfrm>
          <a:custGeom>
            <a:avLst/>
            <a:gdLst/>
            <a:ahLst/>
            <a:cxnLst/>
            <a:rect r="r" b="b" t="t" l="l"/>
            <a:pathLst>
              <a:path h="3403646" w="3403646">
                <a:moveTo>
                  <a:pt x="0" y="0"/>
                </a:moveTo>
                <a:lnTo>
                  <a:pt x="3403646" y="0"/>
                </a:lnTo>
                <a:lnTo>
                  <a:pt x="3403646" y="3403646"/>
                </a:lnTo>
                <a:lnTo>
                  <a:pt x="0" y="34036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557477" y="4881256"/>
            <a:ext cx="3403646" cy="3403646"/>
          </a:xfrm>
          <a:custGeom>
            <a:avLst/>
            <a:gdLst/>
            <a:ahLst/>
            <a:cxnLst/>
            <a:rect r="r" b="b" t="t" l="l"/>
            <a:pathLst>
              <a:path h="3403646" w="3403646">
                <a:moveTo>
                  <a:pt x="0" y="0"/>
                </a:moveTo>
                <a:lnTo>
                  <a:pt x="3403646" y="0"/>
                </a:lnTo>
                <a:lnTo>
                  <a:pt x="3403646" y="3403646"/>
                </a:lnTo>
                <a:lnTo>
                  <a:pt x="0" y="34036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093181" y="4881256"/>
            <a:ext cx="3403646" cy="3403646"/>
          </a:xfrm>
          <a:custGeom>
            <a:avLst/>
            <a:gdLst/>
            <a:ahLst/>
            <a:cxnLst/>
            <a:rect r="r" b="b" t="t" l="l"/>
            <a:pathLst>
              <a:path h="3403646" w="3403646">
                <a:moveTo>
                  <a:pt x="0" y="0"/>
                </a:moveTo>
                <a:lnTo>
                  <a:pt x="3403646" y="0"/>
                </a:lnTo>
                <a:lnTo>
                  <a:pt x="3403646" y="3403646"/>
                </a:lnTo>
                <a:lnTo>
                  <a:pt x="0" y="34036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142405" y="4881256"/>
            <a:ext cx="3549871" cy="3549871"/>
          </a:xfrm>
          <a:custGeom>
            <a:avLst/>
            <a:gdLst/>
            <a:ahLst/>
            <a:cxnLst/>
            <a:rect r="r" b="b" t="t" l="l"/>
            <a:pathLst>
              <a:path h="3549871" w="3549871">
                <a:moveTo>
                  <a:pt x="0" y="0"/>
                </a:moveTo>
                <a:lnTo>
                  <a:pt x="3549871" y="0"/>
                </a:lnTo>
                <a:lnTo>
                  <a:pt x="3549871" y="3549870"/>
                </a:lnTo>
                <a:lnTo>
                  <a:pt x="0" y="35498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4881256"/>
            <a:ext cx="3410572" cy="3410572"/>
          </a:xfrm>
          <a:custGeom>
            <a:avLst/>
            <a:gdLst/>
            <a:ahLst/>
            <a:cxnLst/>
            <a:rect r="r" b="b" t="t" l="l"/>
            <a:pathLst>
              <a:path h="3410572" w="3410572">
                <a:moveTo>
                  <a:pt x="0" y="0"/>
                </a:moveTo>
                <a:lnTo>
                  <a:pt x="3410572" y="0"/>
                </a:lnTo>
                <a:lnTo>
                  <a:pt x="3410572" y="3410572"/>
                </a:lnTo>
                <a:lnTo>
                  <a:pt x="0" y="34105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480235" y="3841305"/>
            <a:ext cx="11932920" cy="5213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0007 -</a:t>
            </a:r>
            <a:r>
              <a:rPr lang="en-US" sz="30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Huse de scaun pentru evenimente catering party ballroom GARNET GALA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87006" y="942975"/>
            <a:ext cx="2458164" cy="1429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Ce oferim noi?</a:t>
            </a:r>
          </a:p>
          <a:p>
            <a:pPr algn="ctr">
              <a:lnSpc>
                <a:spcPts val="573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9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25045" y="2022869"/>
            <a:ext cx="4502596" cy="3578717"/>
          </a:xfrm>
          <a:custGeom>
            <a:avLst/>
            <a:gdLst/>
            <a:ahLst/>
            <a:cxnLst/>
            <a:rect r="r" b="b" t="t" l="l"/>
            <a:pathLst>
              <a:path h="3578717" w="4502596">
                <a:moveTo>
                  <a:pt x="0" y="0"/>
                </a:moveTo>
                <a:lnTo>
                  <a:pt x="4502596" y="0"/>
                </a:lnTo>
                <a:lnTo>
                  <a:pt x="4502596" y="3578718"/>
                </a:lnTo>
                <a:lnTo>
                  <a:pt x="0" y="35787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5974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799588" y="1277819"/>
            <a:ext cx="6459712" cy="3633588"/>
          </a:xfrm>
          <a:custGeom>
            <a:avLst/>
            <a:gdLst/>
            <a:ahLst/>
            <a:cxnLst/>
            <a:rect r="r" b="b" t="t" l="l"/>
            <a:pathLst>
              <a:path h="3633588" w="6459712">
                <a:moveTo>
                  <a:pt x="0" y="0"/>
                </a:moveTo>
                <a:lnTo>
                  <a:pt x="6459712" y="0"/>
                </a:lnTo>
                <a:lnTo>
                  <a:pt x="6459712" y="3633588"/>
                </a:lnTo>
                <a:lnTo>
                  <a:pt x="0" y="36335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383944" y="6077406"/>
            <a:ext cx="4888354" cy="3666266"/>
          </a:xfrm>
          <a:custGeom>
            <a:avLst/>
            <a:gdLst/>
            <a:ahLst/>
            <a:cxnLst/>
            <a:rect r="r" b="b" t="t" l="l"/>
            <a:pathLst>
              <a:path h="3666266" w="4888354">
                <a:moveTo>
                  <a:pt x="0" y="0"/>
                </a:moveTo>
                <a:lnTo>
                  <a:pt x="4888355" y="0"/>
                </a:lnTo>
                <a:lnTo>
                  <a:pt x="4888355" y="3666265"/>
                </a:lnTo>
                <a:lnTo>
                  <a:pt x="0" y="36662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1522711"/>
            <a:ext cx="5536570" cy="1064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0008 -</a:t>
            </a:r>
            <a:r>
              <a:rPr lang="en-US" sz="30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Masa Evenimente Gold Luxury 180 cm (10-12 Persoane)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822374" y="1733626"/>
            <a:ext cx="9433560" cy="5213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0009  -</a:t>
            </a:r>
            <a:r>
              <a:rPr lang="en-US" sz="30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Masa Evenimente Gold Luxury 180 cm (10-12 Persoane)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528310" y="4854257"/>
            <a:ext cx="7231380" cy="5543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0010 -</a:t>
            </a:r>
            <a:r>
              <a:rPr lang="en-US" sz="32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Masă pentru evenimente și săli de conferință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9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48482" y="1520463"/>
            <a:ext cx="3936575" cy="3936575"/>
          </a:xfrm>
          <a:custGeom>
            <a:avLst/>
            <a:gdLst/>
            <a:ahLst/>
            <a:cxnLst/>
            <a:rect r="r" b="b" t="t" l="l"/>
            <a:pathLst>
              <a:path h="3936575" w="3936575">
                <a:moveTo>
                  <a:pt x="0" y="0"/>
                </a:moveTo>
                <a:lnTo>
                  <a:pt x="3936575" y="0"/>
                </a:lnTo>
                <a:lnTo>
                  <a:pt x="3936575" y="3936576"/>
                </a:lnTo>
                <a:lnTo>
                  <a:pt x="0" y="39365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322725" y="1434738"/>
            <a:ext cx="3936575" cy="3936575"/>
          </a:xfrm>
          <a:custGeom>
            <a:avLst/>
            <a:gdLst/>
            <a:ahLst/>
            <a:cxnLst/>
            <a:rect r="r" b="b" t="t" l="l"/>
            <a:pathLst>
              <a:path h="3936575" w="3936575">
                <a:moveTo>
                  <a:pt x="0" y="0"/>
                </a:moveTo>
                <a:lnTo>
                  <a:pt x="3936575" y="0"/>
                </a:lnTo>
                <a:lnTo>
                  <a:pt x="3936575" y="3936576"/>
                </a:lnTo>
                <a:lnTo>
                  <a:pt x="0" y="39365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45177" y="6588570"/>
            <a:ext cx="5624655" cy="3331740"/>
          </a:xfrm>
          <a:custGeom>
            <a:avLst/>
            <a:gdLst/>
            <a:ahLst/>
            <a:cxnLst/>
            <a:rect r="r" b="b" t="t" l="l"/>
            <a:pathLst>
              <a:path h="3331740" w="5624655">
                <a:moveTo>
                  <a:pt x="0" y="0"/>
                </a:moveTo>
                <a:lnTo>
                  <a:pt x="5624654" y="0"/>
                </a:lnTo>
                <a:lnTo>
                  <a:pt x="5624654" y="3331740"/>
                </a:lnTo>
                <a:lnTo>
                  <a:pt x="0" y="33317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4022" r="0" b="-402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50671" y="6022804"/>
            <a:ext cx="3964161" cy="3964161"/>
          </a:xfrm>
          <a:custGeom>
            <a:avLst/>
            <a:gdLst/>
            <a:ahLst/>
            <a:cxnLst/>
            <a:rect r="r" b="b" t="t" l="l"/>
            <a:pathLst>
              <a:path h="3964161" w="3964161">
                <a:moveTo>
                  <a:pt x="0" y="0"/>
                </a:moveTo>
                <a:lnTo>
                  <a:pt x="3964160" y="0"/>
                </a:lnTo>
                <a:lnTo>
                  <a:pt x="3964160" y="3964161"/>
                </a:lnTo>
                <a:lnTo>
                  <a:pt x="0" y="396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585057" y="412141"/>
            <a:ext cx="8542020" cy="7524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0011 -</a:t>
            </a:r>
            <a:r>
              <a:rPr lang="en-US" sz="44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Fata de masa Aura, teflonat, rotund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5618944"/>
            <a:ext cx="7223760" cy="7219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0012 -</a:t>
            </a:r>
            <a:r>
              <a:rPr lang="en-US" sz="41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Fata de masa rotunda Enforose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958743" y="5304639"/>
            <a:ext cx="5580301" cy="6526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78"/>
              </a:lnSpc>
              <a:spcBef>
                <a:spcPct val="0"/>
              </a:spcBef>
            </a:pPr>
            <a:r>
              <a:rPr lang="en-US" sz="3913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0013-Fata de masa pentru miri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9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71196" y="1364982"/>
            <a:ext cx="4121582" cy="3091187"/>
          </a:xfrm>
          <a:custGeom>
            <a:avLst/>
            <a:gdLst/>
            <a:ahLst/>
            <a:cxnLst/>
            <a:rect r="r" b="b" t="t" l="l"/>
            <a:pathLst>
              <a:path h="3091187" w="4121582">
                <a:moveTo>
                  <a:pt x="0" y="0"/>
                </a:moveTo>
                <a:lnTo>
                  <a:pt x="4121583" y="0"/>
                </a:lnTo>
                <a:lnTo>
                  <a:pt x="4121583" y="3091187"/>
                </a:lnTo>
                <a:lnTo>
                  <a:pt x="0" y="30911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960648" y="1275384"/>
            <a:ext cx="3413026" cy="3180785"/>
          </a:xfrm>
          <a:custGeom>
            <a:avLst/>
            <a:gdLst/>
            <a:ahLst/>
            <a:cxnLst/>
            <a:rect r="r" b="b" t="t" l="l"/>
            <a:pathLst>
              <a:path h="3180785" w="3413026">
                <a:moveTo>
                  <a:pt x="0" y="0"/>
                </a:moveTo>
                <a:lnTo>
                  <a:pt x="3413026" y="0"/>
                </a:lnTo>
                <a:lnTo>
                  <a:pt x="3413026" y="3180785"/>
                </a:lnTo>
                <a:lnTo>
                  <a:pt x="0" y="31807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650" r="0" b="-365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513954" y="6054189"/>
            <a:ext cx="4290012" cy="4232811"/>
          </a:xfrm>
          <a:custGeom>
            <a:avLst/>
            <a:gdLst/>
            <a:ahLst/>
            <a:cxnLst/>
            <a:rect r="r" b="b" t="t" l="l"/>
            <a:pathLst>
              <a:path h="4232811" w="4290012">
                <a:moveTo>
                  <a:pt x="0" y="0"/>
                </a:moveTo>
                <a:lnTo>
                  <a:pt x="4290011" y="0"/>
                </a:lnTo>
                <a:lnTo>
                  <a:pt x="4290011" y="4232811"/>
                </a:lnTo>
                <a:lnTo>
                  <a:pt x="0" y="42328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71196" y="6479451"/>
            <a:ext cx="3793219" cy="3382287"/>
          </a:xfrm>
          <a:custGeom>
            <a:avLst/>
            <a:gdLst/>
            <a:ahLst/>
            <a:cxnLst/>
            <a:rect r="r" b="b" t="t" l="l"/>
            <a:pathLst>
              <a:path h="3382287" w="3793219">
                <a:moveTo>
                  <a:pt x="0" y="0"/>
                </a:moveTo>
                <a:lnTo>
                  <a:pt x="3793219" y="0"/>
                </a:lnTo>
                <a:lnTo>
                  <a:pt x="3793219" y="3382287"/>
                </a:lnTo>
                <a:lnTo>
                  <a:pt x="0" y="33822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393712" y="6928797"/>
            <a:ext cx="3114910" cy="3178479"/>
          </a:xfrm>
          <a:custGeom>
            <a:avLst/>
            <a:gdLst/>
            <a:ahLst/>
            <a:cxnLst/>
            <a:rect r="r" b="b" t="t" l="l"/>
            <a:pathLst>
              <a:path h="3178479" w="3114910">
                <a:moveTo>
                  <a:pt x="0" y="0"/>
                </a:moveTo>
                <a:lnTo>
                  <a:pt x="3114910" y="0"/>
                </a:lnTo>
                <a:lnTo>
                  <a:pt x="3114910" y="3178479"/>
                </a:lnTo>
                <a:lnTo>
                  <a:pt x="0" y="31784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403237" y="2120188"/>
            <a:ext cx="3085012" cy="3023312"/>
          </a:xfrm>
          <a:custGeom>
            <a:avLst/>
            <a:gdLst/>
            <a:ahLst/>
            <a:cxnLst/>
            <a:rect r="r" b="b" t="t" l="l"/>
            <a:pathLst>
              <a:path h="3023312" w="3085012">
                <a:moveTo>
                  <a:pt x="0" y="0"/>
                </a:moveTo>
                <a:lnTo>
                  <a:pt x="3085012" y="0"/>
                </a:lnTo>
                <a:lnTo>
                  <a:pt x="3085012" y="3023312"/>
                </a:lnTo>
                <a:lnTo>
                  <a:pt x="0" y="30233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7865130" y="-46371"/>
            <a:ext cx="2638068" cy="7550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Ce oferim noi?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0175" y="380033"/>
            <a:ext cx="6880860" cy="1064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0013 -</a:t>
            </a:r>
            <a:r>
              <a:rPr lang="en-US" sz="30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Set tacâmuri (12) - rondel - .833 argint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14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408331" y="419402"/>
            <a:ext cx="6879669" cy="21501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 0014 -</a:t>
            </a:r>
            <a:r>
              <a:rPr lang="en-US" sz="30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Set tacâmuri (12) - rondel - .833 argint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14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0669759" y="5321611"/>
            <a:ext cx="7618241" cy="1064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0016 -</a:t>
            </a:r>
            <a:r>
              <a:rPr lang="en-US" sz="30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Set 4 tacamuri din inox,pentru calatorit si birou, gold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987" y="5321611"/>
            <a:ext cx="6858000" cy="1607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0015 -</a:t>
            </a:r>
            <a:r>
              <a:rPr lang="en-US" sz="30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Set tacâmuri (12) - rondel - .833 argint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14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6986230" y="5415190"/>
            <a:ext cx="3705909" cy="1607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0018 -</a:t>
            </a:r>
            <a:r>
              <a:rPr lang="en-US" sz="30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Set 12 pahare sampanie Lav Adora Gold 190 ml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848350" y="1598852"/>
            <a:ext cx="6591300" cy="5213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0017 -</a:t>
            </a:r>
            <a:r>
              <a:rPr lang="en-US" sz="30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Set 12 pahare Lav Adora Gold 290 ml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9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49065" y="2254633"/>
            <a:ext cx="2918496" cy="2888867"/>
          </a:xfrm>
          <a:custGeom>
            <a:avLst/>
            <a:gdLst/>
            <a:ahLst/>
            <a:cxnLst/>
            <a:rect r="r" b="b" t="t" l="l"/>
            <a:pathLst>
              <a:path h="2888867" w="2918496">
                <a:moveTo>
                  <a:pt x="0" y="0"/>
                </a:moveTo>
                <a:lnTo>
                  <a:pt x="2918496" y="0"/>
                </a:lnTo>
                <a:lnTo>
                  <a:pt x="2918496" y="2888867"/>
                </a:lnTo>
                <a:lnTo>
                  <a:pt x="0" y="28888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687430" y="2694557"/>
            <a:ext cx="3356021" cy="1583252"/>
          </a:xfrm>
          <a:custGeom>
            <a:avLst/>
            <a:gdLst/>
            <a:ahLst/>
            <a:cxnLst/>
            <a:rect r="r" b="b" t="t" l="l"/>
            <a:pathLst>
              <a:path h="1583252" w="3356021">
                <a:moveTo>
                  <a:pt x="0" y="0"/>
                </a:moveTo>
                <a:lnTo>
                  <a:pt x="3356022" y="0"/>
                </a:lnTo>
                <a:lnTo>
                  <a:pt x="3356022" y="1583252"/>
                </a:lnTo>
                <a:lnTo>
                  <a:pt x="0" y="15832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282" t="-72193" r="-7345" b="-75024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09708" y="6268080"/>
            <a:ext cx="3398605" cy="3398605"/>
          </a:xfrm>
          <a:custGeom>
            <a:avLst/>
            <a:gdLst/>
            <a:ahLst/>
            <a:cxnLst/>
            <a:rect r="r" b="b" t="t" l="l"/>
            <a:pathLst>
              <a:path h="3398605" w="3398605">
                <a:moveTo>
                  <a:pt x="0" y="0"/>
                </a:moveTo>
                <a:lnTo>
                  <a:pt x="3398605" y="0"/>
                </a:lnTo>
                <a:lnTo>
                  <a:pt x="3398605" y="3398605"/>
                </a:lnTo>
                <a:lnTo>
                  <a:pt x="0" y="33986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074415" y="6730752"/>
            <a:ext cx="3291026" cy="1968732"/>
          </a:xfrm>
          <a:custGeom>
            <a:avLst/>
            <a:gdLst/>
            <a:ahLst/>
            <a:cxnLst/>
            <a:rect r="r" b="b" t="t" l="l"/>
            <a:pathLst>
              <a:path h="1968732" w="3291026">
                <a:moveTo>
                  <a:pt x="0" y="0"/>
                </a:moveTo>
                <a:lnTo>
                  <a:pt x="3291026" y="0"/>
                </a:lnTo>
                <a:lnTo>
                  <a:pt x="3291026" y="1968732"/>
                </a:lnTo>
                <a:lnTo>
                  <a:pt x="0" y="19687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35289" r="0" b="-31874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474246" y="1464356"/>
            <a:ext cx="5836920" cy="5213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 0019 -</a:t>
            </a:r>
            <a:r>
              <a:rPr lang="en-US" sz="30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Farfurii mari elegante Gentle Gold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945195" y="1500869"/>
            <a:ext cx="5131846" cy="521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0018- Farfurie adanca Gentle Gold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8660" y="5746745"/>
            <a:ext cx="5600700" cy="521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40"/>
              </a:lnSpc>
              <a:spcBef>
                <a:spcPct val="0"/>
              </a:spcBef>
            </a:pPr>
            <a:r>
              <a:rPr lang="en-US" sz="3100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0017- Farfurie pentru paste Gentle Gold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067561" y="5746744"/>
            <a:ext cx="5768340" cy="5213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0016- Farfurie pentru desert Gentle Gold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9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23021" y="308609"/>
            <a:ext cx="6172200" cy="4076542"/>
          </a:xfrm>
          <a:custGeom>
            <a:avLst/>
            <a:gdLst/>
            <a:ahLst/>
            <a:cxnLst/>
            <a:rect r="r" b="b" t="t" l="l"/>
            <a:pathLst>
              <a:path h="4076542" w="6172200">
                <a:moveTo>
                  <a:pt x="0" y="0"/>
                </a:moveTo>
                <a:lnTo>
                  <a:pt x="6172200" y="0"/>
                </a:lnTo>
                <a:lnTo>
                  <a:pt x="6172200" y="4076542"/>
                </a:lnTo>
                <a:lnTo>
                  <a:pt x="0" y="40765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6444" r="0" b="-1496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837357" y="1640907"/>
            <a:ext cx="4709162" cy="4709162"/>
          </a:xfrm>
          <a:custGeom>
            <a:avLst/>
            <a:gdLst/>
            <a:ahLst/>
            <a:cxnLst/>
            <a:rect r="r" b="b" t="t" l="l"/>
            <a:pathLst>
              <a:path h="4709162" w="4709162">
                <a:moveTo>
                  <a:pt x="0" y="0"/>
                </a:moveTo>
                <a:lnTo>
                  <a:pt x="4709162" y="0"/>
                </a:lnTo>
                <a:lnTo>
                  <a:pt x="4709162" y="4709162"/>
                </a:lnTo>
                <a:lnTo>
                  <a:pt x="0" y="47091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23021" y="5841311"/>
            <a:ext cx="4153624" cy="4153624"/>
          </a:xfrm>
          <a:custGeom>
            <a:avLst/>
            <a:gdLst/>
            <a:ahLst/>
            <a:cxnLst/>
            <a:rect r="r" b="b" t="t" l="l"/>
            <a:pathLst>
              <a:path h="4153624" w="4153624">
                <a:moveTo>
                  <a:pt x="0" y="0"/>
                </a:moveTo>
                <a:lnTo>
                  <a:pt x="4153624" y="0"/>
                </a:lnTo>
                <a:lnTo>
                  <a:pt x="4153624" y="4153625"/>
                </a:lnTo>
                <a:lnTo>
                  <a:pt x="0" y="41536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9139238" y="4854257"/>
            <a:ext cx="9525" cy="5213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124614" y="9185790"/>
            <a:ext cx="10739957" cy="5366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3"/>
              </a:lnSpc>
              <a:spcBef>
                <a:spcPct val="0"/>
              </a:spcBef>
            </a:pPr>
            <a:r>
              <a:rPr lang="en-US" sz="3202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 0022-</a:t>
            </a:r>
            <a:r>
              <a:rPr lang="en-US" sz="3202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Măsuță cafea Mercury, design minimalist, MDF, 80x45 cm, alb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139238" y="4854257"/>
            <a:ext cx="9525" cy="5213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5799851" y="6445319"/>
            <a:ext cx="12488149" cy="1096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 0021-</a:t>
            </a:r>
            <a:r>
              <a:rPr lang="en-US" sz="31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Set Masă de Cafea Bar ARP608 70x70cm Alb cu 2 Scaune Glamour Aurii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139238" y="4854257"/>
            <a:ext cx="9525" cy="5213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6719766" y="1015183"/>
            <a:ext cx="11568234" cy="9695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32"/>
              </a:lnSpc>
              <a:spcBef>
                <a:spcPct val="0"/>
              </a:spcBef>
            </a:pPr>
            <a:r>
              <a:rPr lang="en-US" sz="2808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 0020 -</a:t>
            </a:r>
            <a:r>
              <a:rPr lang="en-US" sz="2808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Set Masă de Cafea Bar ARP608 70x70cm Alb cu 2 Scaune Glamour Aurii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9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433827"/>
            <a:ext cx="4716187" cy="4716187"/>
          </a:xfrm>
          <a:custGeom>
            <a:avLst/>
            <a:gdLst/>
            <a:ahLst/>
            <a:cxnLst/>
            <a:rect r="r" b="b" t="t" l="l"/>
            <a:pathLst>
              <a:path h="4716187" w="4716187">
                <a:moveTo>
                  <a:pt x="0" y="0"/>
                </a:moveTo>
                <a:lnTo>
                  <a:pt x="4716187" y="0"/>
                </a:lnTo>
                <a:lnTo>
                  <a:pt x="4716187" y="4716187"/>
                </a:lnTo>
                <a:lnTo>
                  <a:pt x="0" y="47161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116436" y="6449855"/>
            <a:ext cx="5650629" cy="3037213"/>
          </a:xfrm>
          <a:custGeom>
            <a:avLst/>
            <a:gdLst/>
            <a:ahLst/>
            <a:cxnLst/>
            <a:rect r="r" b="b" t="t" l="l"/>
            <a:pathLst>
              <a:path h="3037213" w="5650629">
                <a:moveTo>
                  <a:pt x="0" y="0"/>
                </a:moveTo>
                <a:lnTo>
                  <a:pt x="5650629" y="0"/>
                </a:lnTo>
                <a:lnTo>
                  <a:pt x="5650629" y="3037213"/>
                </a:lnTo>
                <a:lnTo>
                  <a:pt x="0" y="30372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91326" y="5378693"/>
            <a:ext cx="4590935" cy="4590935"/>
          </a:xfrm>
          <a:custGeom>
            <a:avLst/>
            <a:gdLst/>
            <a:ahLst/>
            <a:cxnLst/>
            <a:rect r="r" b="b" t="t" l="l"/>
            <a:pathLst>
              <a:path h="4590935" w="4590935">
                <a:moveTo>
                  <a:pt x="0" y="0"/>
                </a:moveTo>
                <a:lnTo>
                  <a:pt x="4590935" y="0"/>
                </a:lnTo>
                <a:lnTo>
                  <a:pt x="4590935" y="4590934"/>
                </a:lnTo>
                <a:lnTo>
                  <a:pt x="0" y="45909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618380" y="679515"/>
            <a:ext cx="5913837" cy="2068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33"/>
              </a:lnSpc>
              <a:spcBef>
                <a:spcPct val="0"/>
              </a:spcBef>
            </a:pPr>
            <a:r>
              <a:rPr lang="en-US" sz="5952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0023 - Canapele universale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9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823964" y="531988"/>
            <a:ext cx="3843125" cy="3843125"/>
          </a:xfrm>
          <a:custGeom>
            <a:avLst/>
            <a:gdLst/>
            <a:ahLst/>
            <a:cxnLst/>
            <a:rect r="r" b="b" t="t" l="l"/>
            <a:pathLst>
              <a:path h="3843125" w="3843125">
                <a:moveTo>
                  <a:pt x="0" y="0"/>
                </a:moveTo>
                <a:lnTo>
                  <a:pt x="3843125" y="0"/>
                </a:lnTo>
                <a:lnTo>
                  <a:pt x="3843125" y="3843125"/>
                </a:lnTo>
                <a:lnTo>
                  <a:pt x="0" y="38431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823964" y="5363845"/>
            <a:ext cx="3588843" cy="3168275"/>
          </a:xfrm>
          <a:custGeom>
            <a:avLst/>
            <a:gdLst/>
            <a:ahLst/>
            <a:cxnLst/>
            <a:rect r="r" b="b" t="t" l="l"/>
            <a:pathLst>
              <a:path h="3168275" w="3588843">
                <a:moveTo>
                  <a:pt x="0" y="0"/>
                </a:moveTo>
                <a:lnTo>
                  <a:pt x="3588843" y="0"/>
                </a:lnTo>
                <a:lnTo>
                  <a:pt x="3588843" y="3168275"/>
                </a:lnTo>
                <a:lnTo>
                  <a:pt x="0" y="31682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702088" y="6304524"/>
            <a:ext cx="3982476" cy="3982476"/>
          </a:xfrm>
          <a:custGeom>
            <a:avLst/>
            <a:gdLst/>
            <a:ahLst/>
            <a:cxnLst/>
            <a:rect r="r" b="b" t="t" l="l"/>
            <a:pathLst>
              <a:path h="3982476" w="3982476">
                <a:moveTo>
                  <a:pt x="0" y="0"/>
                </a:moveTo>
                <a:lnTo>
                  <a:pt x="3982475" y="0"/>
                </a:lnTo>
                <a:lnTo>
                  <a:pt x="3982475" y="3982476"/>
                </a:lnTo>
                <a:lnTo>
                  <a:pt x="0" y="39824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5514658"/>
            <a:ext cx="4187724" cy="4187724"/>
          </a:xfrm>
          <a:custGeom>
            <a:avLst/>
            <a:gdLst/>
            <a:ahLst/>
            <a:cxnLst/>
            <a:rect r="r" b="b" t="t" l="l"/>
            <a:pathLst>
              <a:path h="4187724" w="4187724">
                <a:moveTo>
                  <a:pt x="0" y="0"/>
                </a:moveTo>
                <a:lnTo>
                  <a:pt x="4187724" y="0"/>
                </a:lnTo>
                <a:lnTo>
                  <a:pt x="4187724" y="4187724"/>
                </a:lnTo>
                <a:lnTo>
                  <a:pt x="0" y="41877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5917" y="-842300"/>
            <a:ext cx="6356958" cy="6356958"/>
          </a:xfrm>
          <a:custGeom>
            <a:avLst/>
            <a:gdLst/>
            <a:ahLst/>
            <a:cxnLst/>
            <a:rect r="r" b="b" t="t" l="l"/>
            <a:pathLst>
              <a:path h="6356958" w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202982" y="204112"/>
            <a:ext cx="4719042" cy="4719042"/>
          </a:xfrm>
          <a:custGeom>
            <a:avLst/>
            <a:gdLst/>
            <a:ahLst/>
            <a:cxnLst/>
            <a:rect r="r" b="b" t="t" l="l"/>
            <a:pathLst>
              <a:path h="4719042" w="4719042">
                <a:moveTo>
                  <a:pt x="0" y="0"/>
                </a:moveTo>
                <a:lnTo>
                  <a:pt x="4719042" y="0"/>
                </a:lnTo>
                <a:lnTo>
                  <a:pt x="4719042" y="4719043"/>
                </a:lnTo>
                <a:lnTo>
                  <a:pt x="0" y="47190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723002" y="4829816"/>
            <a:ext cx="6440949" cy="534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93"/>
              </a:lnSpc>
              <a:spcBef>
                <a:spcPct val="0"/>
              </a:spcBef>
            </a:pPr>
            <a:r>
              <a:rPr lang="en-US" b="true" sz="3138" i="true" u="sng">
                <a:solidFill>
                  <a:srgbClr val="000000"/>
                </a:solidFill>
                <a:latin typeface="Inter Bold Italics"/>
                <a:ea typeface="Inter Bold Italics"/>
                <a:cs typeface="Inter Bold Italics"/>
                <a:sym typeface="Inter Bold Italics"/>
              </a:rPr>
              <a:t> 0024-</a:t>
            </a:r>
            <a:r>
              <a:rPr lang="en-US" b="true" sz="3138" i="true" u="sng">
                <a:solidFill>
                  <a:srgbClr val="000000"/>
                </a:solidFill>
                <a:latin typeface="Inter Bold Italics"/>
                <a:ea typeface="Inter Bold Italics"/>
                <a:cs typeface="Inter Bold Italics"/>
                <a:sym typeface="Inter Bold Italics"/>
              </a:rPr>
              <a:t>servetele textile asortate-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222438" y="5316220"/>
            <a:ext cx="3843125" cy="701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 i="true" u="sng">
                <a:solidFill>
                  <a:srgbClr val="000000"/>
                </a:solidFill>
                <a:latin typeface="Inter Bold Italics"/>
                <a:ea typeface="Inter Bold Italics"/>
                <a:cs typeface="Inter Bold Italics"/>
                <a:sym typeface="Inter Bold Italics"/>
              </a:rPr>
              <a:t> din bumbac 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9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21620" y="8627591"/>
            <a:ext cx="2558671" cy="2260935"/>
          </a:xfrm>
          <a:custGeom>
            <a:avLst/>
            <a:gdLst/>
            <a:ahLst/>
            <a:cxnLst/>
            <a:rect r="r" b="b" t="t" l="l"/>
            <a:pathLst>
              <a:path h="2260935" w="2558671">
                <a:moveTo>
                  <a:pt x="0" y="0"/>
                </a:moveTo>
                <a:lnTo>
                  <a:pt x="2558671" y="0"/>
                </a:lnTo>
                <a:lnTo>
                  <a:pt x="2558671" y="2260934"/>
                </a:lnTo>
                <a:lnTo>
                  <a:pt x="0" y="2260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4444592">
            <a:off x="113121" y="9296115"/>
            <a:ext cx="1831157" cy="1814510"/>
          </a:xfrm>
          <a:custGeom>
            <a:avLst/>
            <a:gdLst/>
            <a:ahLst/>
            <a:cxnLst/>
            <a:rect r="r" b="b" t="t" l="l"/>
            <a:pathLst>
              <a:path h="1814510" w="1831157">
                <a:moveTo>
                  <a:pt x="0" y="0"/>
                </a:moveTo>
                <a:lnTo>
                  <a:pt x="1831158" y="0"/>
                </a:lnTo>
                <a:lnTo>
                  <a:pt x="1831158" y="1814510"/>
                </a:lnTo>
                <a:lnTo>
                  <a:pt x="0" y="18145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868145">
            <a:off x="16215889" y="8627591"/>
            <a:ext cx="2558671" cy="2260935"/>
          </a:xfrm>
          <a:custGeom>
            <a:avLst/>
            <a:gdLst/>
            <a:ahLst/>
            <a:cxnLst/>
            <a:rect r="r" b="b" t="t" l="l"/>
            <a:pathLst>
              <a:path h="2260935" w="2558671">
                <a:moveTo>
                  <a:pt x="0" y="0"/>
                </a:moveTo>
                <a:lnTo>
                  <a:pt x="2558671" y="0"/>
                </a:lnTo>
                <a:lnTo>
                  <a:pt x="2558671" y="2260934"/>
                </a:lnTo>
                <a:lnTo>
                  <a:pt x="0" y="2260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343721" y="9074015"/>
            <a:ext cx="1831157" cy="1814510"/>
          </a:xfrm>
          <a:custGeom>
            <a:avLst/>
            <a:gdLst/>
            <a:ahLst/>
            <a:cxnLst/>
            <a:rect r="r" b="b" t="t" l="l"/>
            <a:pathLst>
              <a:path h="1814510" w="1831157">
                <a:moveTo>
                  <a:pt x="0" y="0"/>
                </a:moveTo>
                <a:lnTo>
                  <a:pt x="1831158" y="0"/>
                </a:lnTo>
                <a:lnTo>
                  <a:pt x="1831158" y="1814510"/>
                </a:lnTo>
                <a:lnTo>
                  <a:pt x="0" y="18145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0"/>
            <a:ext cx="20788122" cy="10259967"/>
          </a:xfrm>
          <a:custGeom>
            <a:avLst/>
            <a:gdLst/>
            <a:ahLst/>
            <a:cxnLst/>
            <a:rect r="r" b="b" t="t" l="l"/>
            <a:pathLst>
              <a:path h="10259967" w="20788122">
                <a:moveTo>
                  <a:pt x="0" y="0"/>
                </a:moveTo>
                <a:lnTo>
                  <a:pt x="20788122" y="0"/>
                </a:lnTo>
                <a:lnTo>
                  <a:pt x="20788122" y="10259967"/>
                </a:lnTo>
                <a:lnTo>
                  <a:pt x="0" y="102599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6000"/>
            </a:blip>
            <a:stretch>
              <a:fillRect l="-517" t="0" r="-517" b="-12211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1925328"/>
            <a:ext cx="16230600" cy="73151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54"/>
              </a:lnSpc>
            </a:pPr>
            <a:r>
              <a:rPr lang="en-US" sz="3753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4 You Events este o agenție de organizare de evenimente care transformă ideile în experiențe memorabile.</a:t>
            </a:r>
          </a:p>
          <a:p>
            <a:pPr algn="l">
              <a:lnSpc>
                <a:spcPts val="5254"/>
              </a:lnSpc>
            </a:pPr>
            <a:r>
              <a:rPr lang="en-US" sz="3753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 De la concepție la execuție, punem accent pe detalii, emoție și rafinament.</a:t>
            </a:r>
          </a:p>
          <a:p>
            <a:pPr algn="l">
              <a:lnSpc>
                <a:spcPts val="5254"/>
              </a:lnSpc>
            </a:pPr>
            <a:r>
              <a:rPr lang="en-US" sz="3753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 Fiecare eveniment este unic — pentru că este creat „for you”, cu pasiune, eleganță și un strop de magie modernă.</a:t>
            </a:r>
          </a:p>
          <a:p>
            <a:pPr algn="l">
              <a:lnSpc>
                <a:spcPts val="5254"/>
              </a:lnSpc>
            </a:pPr>
            <a:r>
              <a:rPr lang="en-US" sz="3753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Misiunea noastră: să aducem bucurie și impact fiecărui eveniment.</a:t>
            </a:r>
          </a:p>
          <a:p>
            <a:pPr algn="l">
              <a:lnSpc>
                <a:spcPts val="5254"/>
              </a:lnSpc>
            </a:pPr>
          </a:p>
          <a:p>
            <a:pPr algn="l">
              <a:lnSpc>
                <a:spcPts val="5254"/>
              </a:lnSpc>
            </a:pPr>
            <a:r>
              <a:rPr lang="en-US" sz="3753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Viziunea noastră: să redefinim modul în care oamenii trăiesc și își amintesc momentele importante din viață.</a:t>
            </a:r>
          </a:p>
          <a:p>
            <a:pPr algn="l">
              <a:lnSpc>
                <a:spcPts val="5254"/>
              </a:lnSpc>
            </a:pPr>
          </a:p>
          <a:p>
            <a:pPr algn="l">
              <a:lnSpc>
                <a:spcPts val="5254"/>
              </a:lnSpc>
            </a:pPr>
            <a:r>
              <a:rPr lang="en-US" sz="3753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Valori: profesionalism • creativitate • eleganță • dedicare</a:t>
            </a:r>
          </a:p>
          <a:p>
            <a:pPr algn="l">
              <a:lnSpc>
                <a:spcPts val="5254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166235" y="273147"/>
            <a:ext cx="7197995" cy="13421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070"/>
              </a:lnSpc>
            </a:pPr>
            <a:r>
              <a:rPr lang="en-US" sz="7907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🌟 Despre noi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800036" y="688975"/>
            <a:ext cx="2459264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b="true" sz="1800" i="true">
                <a:solidFill>
                  <a:srgbClr val="000000"/>
                </a:solidFill>
                <a:latin typeface="Inter Bold Italics"/>
                <a:ea typeface="Inter Bold Italics"/>
                <a:cs typeface="Inter Bold Italics"/>
                <a:sym typeface="Inter Bold Italics"/>
              </a:rPr>
              <a:t>Collection 2025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9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81460" y="1492310"/>
            <a:ext cx="7797601" cy="6356958"/>
          </a:xfrm>
          <a:custGeom>
            <a:avLst/>
            <a:gdLst/>
            <a:ahLst/>
            <a:cxnLst/>
            <a:rect r="r" b="b" t="t" l="l"/>
            <a:pathLst>
              <a:path h="6356958" w="7797601">
                <a:moveTo>
                  <a:pt x="0" y="0"/>
                </a:moveTo>
                <a:lnTo>
                  <a:pt x="7797600" y="0"/>
                </a:lnTo>
                <a:lnTo>
                  <a:pt x="779760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1331" r="0" b="-1133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795621" y="5033034"/>
            <a:ext cx="5253966" cy="5253966"/>
          </a:xfrm>
          <a:custGeom>
            <a:avLst/>
            <a:gdLst/>
            <a:ahLst/>
            <a:cxnLst/>
            <a:rect r="r" b="b" t="t" l="l"/>
            <a:pathLst>
              <a:path h="5253966" w="5253966">
                <a:moveTo>
                  <a:pt x="0" y="0"/>
                </a:moveTo>
                <a:lnTo>
                  <a:pt x="5253966" y="0"/>
                </a:lnTo>
                <a:lnTo>
                  <a:pt x="5253966" y="5253966"/>
                </a:lnTo>
                <a:lnTo>
                  <a:pt x="0" y="52539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24063" y="676909"/>
            <a:ext cx="13979366" cy="6369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   0025 - </a:t>
            </a:r>
            <a:r>
              <a:rPr lang="en-US" sz="37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Vitrina rece bar / băutură - 1,6 x 0,6 m - 235 litri - cu 3 uși și rafturi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53883" y="3764250"/>
            <a:ext cx="8034117" cy="12871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 0026 - </a:t>
            </a:r>
            <a:r>
              <a:rPr lang="en-US" sz="36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Bar tip glob pământesc stativ sticle de vin, lemn de eucalipt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9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316430" y="1206429"/>
            <a:ext cx="3942870" cy="3942870"/>
          </a:xfrm>
          <a:custGeom>
            <a:avLst/>
            <a:gdLst/>
            <a:ahLst/>
            <a:cxnLst/>
            <a:rect r="r" b="b" t="t" l="l"/>
            <a:pathLst>
              <a:path h="3942870" w="3942870">
                <a:moveTo>
                  <a:pt x="0" y="0"/>
                </a:moveTo>
                <a:lnTo>
                  <a:pt x="3942870" y="0"/>
                </a:lnTo>
                <a:lnTo>
                  <a:pt x="3942870" y="3942870"/>
                </a:lnTo>
                <a:lnTo>
                  <a:pt x="0" y="39428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81090" y="429907"/>
            <a:ext cx="3214445" cy="3642430"/>
          </a:xfrm>
          <a:custGeom>
            <a:avLst/>
            <a:gdLst/>
            <a:ahLst/>
            <a:cxnLst/>
            <a:rect r="r" b="b" t="t" l="l"/>
            <a:pathLst>
              <a:path h="3642430" w="3214445">
                <a:moveTo>
                  <a:pt x="0" y="0"/>
                </a:moveTo>
                <a:lnTo>
                  <a:pt x="3214444" y="0"/>
                </a:lnTo>
                <a:lnTo>
                  <a:pt x="3214444" y="3642430"/>
                </a:lnTo>
                <a:lnTo>
                  <a:pt x="0" y="36424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941753" y="6068144"/>
            <a:ext cx="5346112" cy="3500431"/>
          </a:xfrm>
          <a:custGeom>
            <a:avLst/>
            <a:gdLst/>
            <a:ahLst/>
            <a:cxnLst/>
            <a:rect r="r" b="b" t="t" l="l"/>
            <a:pathLst>
              <a:path h="3500431" w="5346112">
                <a:moveTo>
                  <a:pt x="0" y="0"/>
                </a:moveTo>
                <a:lnTo>
                  <a:pt x="5346112" y="0"/>
                </a:lnTo>
                <a:lnTo>
                  <a:pt x="5346112" y="3500431"/>
                </a:lnTo>
                <a:lnTo>
                  <a:pt x="0" y="35004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144009" y="-414848"/>
            <a:ext cx="5695247" cy="3729031"/>
          </a:xfrm>
          <a:custGeom>
            <a:avLst/>
            <a:gdLst/>
            <a:ahLst/>
            <a:cxnLst/>
            <a:rect r="r" b="b" t="t" l="l"/>
            <a:pathLst>
              <a:path h="3729031" w="5695247">
                <a:moveTo>
                  <a:pt x="0" y="0"/>
                </a:moveTo>
                <a:lnTo>
                  <a:pt x="5695247" y="0"/>
                </a:lnTo>
                <a:lnTo>
                  <a:pt x="5695247" y="3729031"/>
                </a:lnTo>
                <a:lnTo>
                  <a:pt x="0" y="37290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626070" y="5823034"/>
            <a:ext cx="3223215" cy="2949242"/>
          </a:xfrm>
          <a:custGeom>
            <a:avLst/>
            <a:gdLst/>
            <a:ahLst/>
            <a:cxnLst/>
            <a:rect r="r" b="b" t="t" l="l"/>
            <a:pathLst>
              <a:path h="2949242" w="3223215">
                <a:moveTo>
                  <a:pt x="0" y="0"/>
                </a:moveTo>
                <a:lnTo>
                  <a:pt x="3223215" y="0"/>
                </a:lnTo>
                <a:lnTo>
                  <a:pt x="3223215" y="2949242"/>
                </a:lnTo>
                <a:lnTo>
                  <a:pt x="0" y="29492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472091" y="4217118"/>
            <a:ext cx="5039083" cy="5308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b="true" sz="3099" i="true" u="sng">
                <a:solidFill>
                  <a:srgbClr val="000000"/>
                </a:solidFill>
                <a:latin typeface="Inter Bold Italics"/>
                <a:ea typeface="Inter Bold Italics"/>
                <a:cs typeface="Inter Bold Italics"/>
                <a:sym typeface="Inter Bold Italics"/>
              </a:rPr>
              <a:t>Echipamente audio-video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822543" y="4573619"/>
            <a:ext cx="6329314" cy="430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66"/>
              </a:lnSpc>
              <a:spcBef>
                <a:spcPct val="0"/>
              </a:spcBef>
            </a:pPr>
            <a:r>
              <a:rPr lang="en-US" b="true" sz="247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0031 - </a:t>
            </a:r>
            <a:r>
              <a:rPr lang="en-US" b="true" sz="2475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Camera video profesionala Canon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0" y="4236168"/>
            <a:ext cx="6312659" cy="1054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0028 - A</a:t>
            </a:r>
            <a:r>
              <a:rPr lang="en-US" b="true" sz="2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parat Foto Digital CCD VALA® 5K Ultra HD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9921853" y="9585325"/>
            <a:ext cx="5385911" cy="701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0030 - Pi</a:t>
            </a:r>
            <a:r>
              <a:rPr lang="en-US" b="true" sz="2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oneer DJ XDJ-RX3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6296376" y="2612508"/>
            <a:ext cx="5695247" cy="701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0027 - Al</a:t>
            </a:r>
            <a:r>
              <a:rPr lang="en-US" b="true" sz="2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phaTheta XDJ-AZ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915274" y="8734176"/>
            <a:ext cx="4160520" cy="692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7"/>
              </a:lnSpc>
              <a:spcBef>
                <a:spcPct val="0"/>
              </a:spcBef>
            </a:pPr>
            <a:r>
              <a:rPr lang="en-US" b="true" sz="1998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0029 - t.b</a:t>
            </a:r>
            <a:r>
              <a:rPr lang="en-US" b="true" sz="1998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one freeU Twin HT 863</a:t>
            </a:r>
          </a:p>
          <a:p>
            <a:pPr algn="ctr">
              <a:lnSpc>
                <a:spcPts val="2797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9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028881" y="1939380"/>
            <a:ext cx="4619169" cy="4464385"/>
          </a:xfrm>
          <a:custGeom>
            <a:avLst/>
            <a:gdLst/>
            <a:ahLst/>
            <a:cxnLst/>
            <a:rect r="r" b="b" t="t" l="l"/>
            <a:pathLst>
              <a:path h="4464385" w="4619169">
                <a:moveTo>
                  <a:pt x="0" y="0"/>
                </a:moveTo>
                <a:lnTo>
                  <a:pt x="4619169" y="0"/>
                </a:lnTo>
                <a:lnTo>
                  <a:pt x="4619169" y="4464385"/>
                </a:lnTo>
                <a:lnTo>
                  <a:pt x="0" y="44643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216" r="0" b="-121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464644" y="1939380"/>
            <a:ext cx="4494408" cy="4494408"/>
          </a:xfrm>
          <a:custGeom>
            <a:avLst/>
            <a:gdLst/>
            <a:ahLst/>
            <a:cxnLst/>
            <a:rect r="r" b="b" t="t" l="l"/>
            <a:pathLst>
              <a:path h="4494408" w="4494408">
                <a:moveTo>
                  <a:pt x="0" y="0"/>
                </a:moveTo>
                <a:lnTo>
                  <a:pt x="4494408" y="0"/>
                </a:lnTo>
                <a:lnTo>
                  <a:pt x="4494408" y="4494408"/>
                </a:lnTo>
                <a:lnTo>
                  <a:pt x="0" y="44944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150953" y="497839"/>
            <a:ext cx="3986094" cy="5308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b="true" sz="30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-Lumini ambientale -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824631" y="7469699"/>
            <a:ext cx="4823419" cy="701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0031 - 3 Pan</a:t>
            </a:r>
            <a:r>
              <a:rPr lang="en-US" b="true" sz="2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ouri Neewer RGB,650 LED,trepiezi 200 cm inclusi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693241" y="7469699"/>
            <a:ext cx="6240780" cy="701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0032 - SET 2x Lampă de bir</a:t>
            </a:r>
            <a:r>
              <a:rPr lang="en-US" b="true" sz="2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ou LED RGBIC reglabilă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9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917419"/>
            <a:ext cx="5132172" cy="5132172"/>
          </a:xfrm>
          <a:custGeom>
            <a:avLst/>
            <a:gdLst/>
            <a:ahLst/>
            <a:cxnLst/>
            <a:rect r="r" b="b" t="t" l="l"/>
            <a:pathLst>
              <a:path h="5132172" w="5132172">
                <a:moveTo>
                  <a:pt x="0" y="0"/>
                </a:moveTo>
                <a:lnTo>
                  <a:pt x="5132172" y="0"/>
                </a:lnTo>
                <a:lnTo>
                  <a:pt x="5132172" y="5132172"/>
                </a:lnTo>
                <a:lnTo>
                  <a:pt x="0" y="51321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705627" y="1028700"/>
            <a:ext cx="5132172" cy="5132172"/>
          </a:xfrm>
          <a:custGeom>
            <a:avLst/>
            <a:gdLst/>
            <a:ahLst/>
            <a:cxnLst/>
            <a:rect r="r" b="b" t="t" l="l"/>
            <a:pathLst>
              <a:path h="5132172" w="5132172">
                <a:moveTo>
                  <a:pt x="0" y="0"/>
                </a:moveTo>
                <a:lnTo>
                  <a:pt x="5132172" y="0"/>
                </a:lnTo>
                <a:lnTo>
                  <a:pt x="5132172" y="5132172"/>
                </a:lnTo>
                <a:lnTo>
                  <a:pt x="0" y="51321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330304" y="1028700"/>
            <a:ext cx="5132172" cy="5132172"/>
          </a:xfrm>
          <a:custGeom>
            <a:avLst/>
            <a:gdLst/>
            <a:ahLst/>
            <a:cxnLst/>
            <a:rect r="r" b="b" t="t" l="l"/>
            <a:pathLst>
              <a:path h="5132172" w="5132172">
                <a:moveTo>
                  <a:pt x="0" y="0"/>
                </a:moveTo>
                <a:lnTo>
                  <a:pt x="5132171" y="0"/>
                </a:lnTo>
                <a:lnTo>
                  <a:pt x="5132171" y="5132172"/>
                </a:lnTo>
                <a:lnTo>
                  <a:pt x="0" y="51321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534712" y="6834463"/>
            <a:ext cx="4723355" cy="3129223"/>
          </a:xfrm>
          <a:custGeom>
            <a:avLst/>
            <a:gdLst/>
            <a:ahLst/>
            <a:cxnLst/>
            <a:rect r="r" b="b" t="t" l="l"/>
            <a:pathLst>
              <a:path h="3129223" w="4723355">
                <a:moveTo>
                  <a:pt x="0" y="0"/>
                </a:moveTo>
                <a:lnTo>
                  <a:pt x="4723355" y="0"/>
                </a:lnTo>
                <a:lnTo>
                  <a:pt x="4723355" y="3129222"/>
                </a:lnTo>
                <a:lnTo>
                  <a:pt x="0" y="31292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629440" y="375525"/>
            <a:ext cx="4533900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b="true" sz="23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0038 - </a:t>
            </a:r>
            <a:r>
              <a:rPr lang="en-US" b="true" sz="23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Panouri din baloane 3D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374255" y="6299230"/>
            <a:ext cx="3539490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0039 - </a:t>
            </a:r>
            <a:r>
              <a:rPr lang="en-US" b="true" sz="2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Fantana de Ciocolata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9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071069" y="1275764"/>
            <a:ext cx="2973818" cy="4056647"/>
          </a:xfrm>
          <a:custGeom>
            <a:avLst/>
            <a:gdLst/>
            <a:ahLst/>
            <a:cxnLst/>
            <a:rect r="r" b="b" t="t" l="l"/>
            <a:pathLst>
              <a:path h="4056647" w="2973818">
                <a:moveTo>
                  <a:pt x="0" y="0"/>
                </a:moveTo>
                <a:lnTo>
                  <a:pt x="2973818" y="0"/>
                </a:lnTo>
                <a:lnTo>
                  <a:pt x="2973818" y="4056647"/>
                </a:lnTo>
                <a:lnTo>
                  <a:pt x="0" y="40566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77378" y="1521005"/>
            <a:ext cx="3228805" cy="3874566"/>
          </a:xfrm>
          <a:custGeom>
            <a:avLst/>
            <a:gdLst/>
            <a:ahLst/>
            <a:cxnLst/>
            <a:rect r="r" b="b" t="t" l="l"/>
            <a:pathLst>
              <a:path h="3874566" w="3228805">
                <a:moveTo>
                  <a:pt x="0" y="0"/>
                </a:moveTo>
                <a:lnTo>
                  <a:pt x="3228805" y="0"/>
                </a:lnTo>
                <a:lnTo>
                  <a:pt x="3228805" y="3874566"/>
                </a:lnTo>
                <a:lnTo>
                  <a:pt x="0" y="38745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996833" y="1521005"/>
            <a:ext cx="3566164" cy="3566164"/>
          </a:xfrm>
          <a:custGeom>
            <a:avLst/>
            <a:gdLst/>
            <a:ahLst/>
            <a:cxnLst/>
            <a:rect r="r" b="b" t="t" l="l"/>
            <a:pathLst>
              <a:path h="3566164" w="3566164">
                <a:moveTo>
                  <a:pt x="0" y="0"/>
                </a:moveTo>
                <a:lnTo>
                  <a:pt x="3566164" y="0"/>
                </a:lnTo>
                <a:lnTo>
                  <a:pt x="3566164" y="3566165"/>
                </a:lnTo>
                <a:lnTo>
                  <a:pt x="0" y="35661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469352" y="5839125"/>
            <a:ext cx="4060934" cy="4060934"/>
          </a:xfrm>
          <a:custGeom>
            <a:avLst/>
            <a:gdLst/>
            <a:ahLst/>
            <a:cxnLst/>
            <a:rect r="r" b="b" t="t" l="l"/>
            <a:pathLst>
              <a:path h="4060934" w="4060934">
                <a:moveTo>
                  <a:pt x="0" y="0"/>
                </a:moveTo>
                <a:lnTo>
                  <a:pt x="4060934" y="0"/>
                </a:lnTo>
                <a:lnTo>
                  <a:pt x="4060934" y="4060934"/>
                </a:lnTo>
                <a:lnTo>
                  <a:pt x="0" y="40609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003360" y="5728952"/>
            <a:ext cx="4281280" cy="4281280"/>
          </a:xfrm>
          <a:custGeom>
            <a:avLst/>
            <a:gdLst/>
            <a:ahLst/>
            <a:cxnLst/>
            <a:rect r="r" b="b" t="t" l="l"/>
            <a:pathLst>
              <a:path h="4281280" w="4281280">
                <a:moveTo>
                  <a:pt x="0" y="0"/>
                </a:moveTo>
                <a:lnTo>
                  <a:pt x="4281280" y="0"/>
                </a:lnTo>
                <a:lnTo>
                  <a:pt x="4281280" y="4281280"/>
                </a:lnTo>
                <a:lnTo>
                  <a:pt x="0" y="42812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996833" y="6112244"/>
            <a:ext cx="4727679" cy="3146056"/>
          </a:xfrm>
          <a:custGeom>
            <a:avLst/>
            <a:gdLst/>
            <a:ahLst/>
            <a:cxnLst/>
            <a:rect r="r" b="b" t="t" l="l"/>
            <a:pathLst>
              <a:path h="3146056" w="4727679">
                <a:moveTo>
                  <a:pt x="0" y="0"/>
                </a:moveTo>
                <a:lnTo>
                  <a:pt x="4727679" y="0"/>
                </a:lnTo>
                <a:lnTo>
                  <a:pt x="4727679" y="3146056"/>
                </a:lnTo>
                <a:lnTo>
                  <a:pt x="0" y="31460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6911520" y="341799"/>
            <a:ext cx="4160520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Aranjamente florale 10 bucati set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596784" y="756777"/>
            <a:ext cx="3806071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0040 - Aranjament floral  ROZ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724293" y="907590"/>
            <a:ext cx="4839414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0041 - </a:t>
            </a:r>
            <a:r>
              <a:rPr lang="en-US" b="true" sz="2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Aranjament floral MULTICOLORl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095841" y="981075"/>
            <a:ext cx="3640574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0042 - </a:t>
            </a:r>
            <a:r>
              <a:rPr lang="en-US" b="true" sz="2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Aranjament floral ALB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649052" y="5387330"/>
            <a:ext cx="3640574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0042 - Aranjament floral ALB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095922" y="5379702"/>
            <a:ext cx="4270772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0043 - </a:t>
            </a:r>
            <a:r>
              <a:rPr lang="en-US" b="true" sz="2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Aranjament floral DESCHIS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120960" y="5489875"/>
            <a:ext cx="4742855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0045 - Aranjament floral cu lumanare</a:t>
            </a:r>
            <a:r>
              <a:rPr lang="en-US" b="true" sz="2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l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9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840901"/>
            <a:ext cx="3419778" cy="4583804"/>
          </a:xfrm>
          <a:custGeom>
            <a:avLst/>
            <a:gdLst/>
            <a:ahLst/>
            <a:cxnLst/>
            <a:rect r="r" b="b" t="t" l="l"/>
            <a:pathLst>
              <a:path h="4583804" w="3419778">
                <a:moveTo>
                  <a:pt x="0" y="0"/>
                </a:moveTo>
                <a:lnTo>
                  <a:pt x="3419778" y="0"/>
                </a:lnTo>
                <a:lnTo>
                  <a:pt x="3419778" y="4583804"/>
                </a:lnTo>
                <a:lnTo>
                  <a:pt x="0" y="45838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288324" y="840901"/>
            <a:ext cx="2967940" cy="4583804"/>
          </a:xfrm>
          <a:custGeom>
            <a:avLst/>
            <a:gdLst/>
            <a:ahLst/>
            <a:cxnLst/>
            <a:rect r="r" b="b" t="t" l="l"/>
            <a:pathLst>
              <a:path h="4583804" w="2967940">
                <a:moveTo>
                  <a:pt x="0" y="0"/>
                </a:moveTo>
                <a:lnTo>
                  <a:pt x="2967940" y="0"/>
                </a:lnTo>
                <a:lnTo>
                  <a:pt x="2967940" y="4583804"/>
                </a:lnTo>
                <a:lnTo>
                  <a:pt x="0" y="45838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7554" r="0" b="-7554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165082" y="1418768"/>
            <a:ext cx="3208890" cy="4005937"/>
          </a:xfrm>
          <a:custGeom>
            <a:avLst/>
            <a:gdLst/>
            <a:ahLst/>
            <a:cxnLst/>
            <a:rect r="r" b="b" t="t" l="l"/>
            <a:pathLst>
              <a:path h="4005937" w="3208890">
                <a:moveTo>
                  <a:pt x="0" y="0"/>
                </a:moveTo>
                <a:lnTo>
                  <a:pt x="3208891" y="0"/>
                </a:lnTo>
                <a:lnTo>
                  <a:pt x="3208891" y="4005937"/>
                </a:lnTo>
                <a:lnTo>
                  <a:pt x="0" y="40059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476499" y="1418768"/>
            <a:ext cx="3208890" cy="4005937"/>
          </a:xfrm>
          <a:custGeom>
            <a:avLst/>
            <a:gdLst/>
            <a:ahLst/>
            <a:cxnLst/>
            <a:rect r="r" b="b" t="t" l="l"/>
            <a:pathLst>
              <a:path h="4005937" w="3208890">
                <a:moveTo>
                  <a:pt x="0" y="0"/>
                </a:moveTo>
                <a:lnTo>
                  <a:pt x="3208890" y="0"/>
                </a:lnTo>
                <a:lnTo>
                  <a:pt x="3208890" y="4005937"/>
                </a:lnTo>
                <a:lnTo>
                  <a:pt x="0" y="40059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843389" y="6343214"/>
            <a:ext cx="5216712" cy="3693061"/>
          </a:xfrm>
          <a:custGeom>
            <a:avLst/>
            <a:gdLst/>
            <a:ahLst/>
            <a:cxnLst/>
            <a:rect r="r" b="b" t="t" l="l"/>
            <a:pathLst>
              <a:path h="3693061" w="5216712">
                <a:moveTo>
                  <a:pt x="0" y="0"/>
                </a:moveTo>
                <a:lnTo>
                  <a:pt x="5216712" y="0"/>
                </a:lnTo>
                <a:lnTo>
                  <a:pt x="5216712" y="3693062"/>
                </a:lnTo>
                <a:lnTo>
                  <a:pt x="0" y="36930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2971" r="0" b="-2971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165082" y="6343214"/>
            <a:ext cx="5433092" cy="3693061"/>
          </a:xfrm>
          <a:custGeom>
            <a:avLst/>
            <a:gdLst/>
            <a:ahLst/>
            <a:cxnLst/>
            <a:rect r="r" b="b" t="t" l="l"/>
            <a:pathLst>
              <a:path h="3693061" w="5433092">
                <a:moveTo>
                  <a:pt x="0" y="0"/>
                </a:moveTo>
                <a:lnTo>
                  <a:pt x="5433092" y="0"/>
                </a:lnTo>
                <a:lnTo>
                  <a:pt x="5433092" y="3693062"/>
                </a:lnTo>
                <a:lnTo>
                  <a:pt x="0" y="36930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47116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125987" y="364668"/>
            <a:ext cx="3260765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0046 - </a:t>
            </a:r>
            <a:r>
              <a:rPr lang="en-US" b="true" sz="2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Decor stalpi nunta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402437" y="364668"/>
            <a:ext cx="4477583" cy="701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0047 - </a:t>
            </a:r>
            <a:r>
              <a:rPr lang="en-US" b="true" sz="2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Artificii de mana evenimente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ROZ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873889" y="364668"/>
            <a:ext cx="4414111" cy="1054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0048 - </a:t>
            </a:r>
            <a:r>
              <a:rPr lang="en-US" b="true" sz="2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Artificii de mana evenimente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ALBASTRE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683496" y="5732914"/>
            <a:ext cx="4396264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0050 - Masina care elibereaza fum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775062" y="5732914"/>
            <a:ext cx="3216355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0049 - </a:t>
            </a:r>
            <a:r>
              <a:rPr lang="en-US" b="true" sz="2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Vulcani de interior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9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850052" y="2068007"/>
            <a:ext cx="2647401" cy="4374262"/>
          </a:xfrm>
          <a:custGeom>
            <a:avLst/>
            <a:gdLst/>
            <a:ahLst/>
            <a:cxnLst/>
            <a:rect r="r" b="b" t="t" l="l"/>
            <a:pathLst>
              <a:path h="4374262" w="2647401">
                <a:moveTo>
                  <a:pt x="0" y="0"/>
                </a:moveTo>
                <a:lnTo>
                  <a:pt x="2647400" y="0"/>
                </a:lnTo>
                <a:lnTo>
                  <a:pt x="2647400" y="4374262"/>
                </a:lnTo>
                <a:lnTo>
                  <a:pt x="0" y="4374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7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365261" y="2465582"/>
            <a:ext cx="3778739" cy="2400229"/>
          </a:xfrm>
          <a:custGeom>
            <a:avLst/>
            <a:gdLst/>
            <a:ahLst/>
            <a:cxnLst/>
            <a:rect r="r" b="b" t="t" l="l"/>
            <a:pathLst>
              <a:path h="2400229" w="3778739">
                <a:moveTo>
                  <a:pt x="0" y="0"/>
                </a:moveTo>
                <a:lnTo>
                  <a:pt x="3778739" y="0"/>
                </a:lnTo>
                <a:lnTo>
                  <a:pt x="3778739" y="2400229"/>
                </a:lnTo>
                <a:lnTo>
                  <a:pt x="0" y="24002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031140" y="2398609"/>
            <a:ext cx="3808186" cy="2534175"/>
          </a:xfrm>
          <a:custGeom>
            <a:avLst/>
            <a:gdLst/>
            <a:ahLst/>
            <a:cxnLst/>
            <a:rect r="r" b="b" t="t" l="l"/>
            <a:pathLst>
              <a:path h="2534175" w="3808186">
                <a:moveTo>
                  <a:pt x="0" y="0"/>
                </a:moveTo>
                <a:lnTo>
                  <a:pt x="3808186" y="0"/>
                </a:lnTo>
                <a:lnTo>
                  <a:pt x="3808186" y="2534174"/>
                </a:lnTo>
                <a:lnTo>
                  <a:pt x="0" y="25341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254631" y="6722366"/>
            <a:ext cx="4776510" cy="3178550"/>
          </a:xfrm>
          <a:custGeom>
            <a:avLst/>
            <a:gdLst/>
            <a:ahLst/>
            <a:cxnLst/>
            <a:rect r="r" b="b" t="t" l="l"/>
            <a:pathLst>
              <a:path h="3178550" w="4776510">
                <a:moveTo>
                  <a:pt x="0" y="0"/>
                </a:moveTo>
                <a:lnTo>
                  <a:pt x="4776509" y="0"/>
                </a:lnTo>
                <a:lnTo>
                  <a:pt x="4776509" y="3178550"/>
                </a:lnTo>
                <a:lnTo>
                  <a:pt x="0" y="31785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131814" y="962025"/>
            <a:ext cx="7012186" cy="613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0070- Pahare universale  de vin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031140" y="4866108"/>
            <a:ext cx="3808186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2301261" y="1438088"/>
            <a:ext cx="3808186" cy="6299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0071-Salatiera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137221" y="5379824"/>
            <a:ext cx="3011329" cy="620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65"/>
              </a:lnSpc>
            </a:pPr>
            <a:r>
              <a:rPr lang="en-US" sz="368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0072-Sosiere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09070" y="8762651"/>
            <a:ext cx="2558671" cy="2260935"/>
          </a:xfrm>
          <a:custGeom>
            <a:avLst/>
            <a:gdLst/>
            <a:ahLst/>
            <a:cxnLst/>
            <a:rect r="r" b="b" t="t" l="l"/>
            <a:pathLst>
              <a:path h="2260935" w="2558671">
                <a:moveTo>
                  <a:pt x="0" y="0"/>
                </a:moveTo>
                <a:lnTo>
                  <a:pt x="2558671" y="0"/>
                </a:lnTo>
                <a:lnTo>
                  <a:pt x="2558671" y="2260935"/>
                </a:lnTo>
                <a:lnTo>
                  <a:pt x="0" y="22609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4727757">
            <a:off x="152286" y="9379745"/>
            <a:ext cx="1831157" cy="1814510"/>
          </a:xfrm>
          <a:custGeom>
            <a:avLst/>
            <a:gdLst/>
            <a:ahLst/>
            <a:cxnLst/>
            <a:rect r="r" b="b" t="t" l="l"/>
            <a:pathLst>
              <a:path h="1814510" w="1831157">
                <a:moveTo>
                  <a:pt x="0" y="0"/>
                </a:moveTo>
                <a:lnTo>
                  <a:pt x="1831157" y="0"/>
                </a:lnTo>
                <a:lnTo>
                  <a:pt x="1831157" y="1814510"/>
                </a:lnTo>
                <a:lnTo>
                  <a:pt x="0" y="18145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6313555">
            <a:off x="16283419" y="8699627"/>
            <a:ext cx="2558671" cy="2260935"/>
          </a:xfrm>
          <a:custGeom>
            <a:avLst/>
            <a:gdLst/>
            <a:ahLst/>
            <a:cxnLst/>
            <a:rect r="r" b="b" t="t" l="l"/>
            <a:pathLst>
              <a:path h="2260935" w="2558671">
                <a:moveTo>
                  <a:pt x="0" y="0"/>
                </a:moveTo>
                <a:lnTo>
                  <a:pt x="2558671" y="0"/>
                </a:lnTo>
                <a:lnTo>
                  <a:pt x="2558671" y="2260935"/>
                </a:lnTo>
                <a:lnTo>
                  <a:pt x="0" y="22609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647176" y="9379745"/>
            <a:ext cx="1831157" cy="1814510"/>
          </a:xfrm>
          <a:custGeom>
            <a:avLst/>
            <a:gdLst/>
            <a:ahLst/>
            <a:cxnLst/>
            <a:rect r="r" b="b" t="t" l="l"/>
            <a:pathLst>
              <a:path h="1814510" w="1831157">
                <a:moveTo>
                  <a:pt x="0" y="0"/>
                </a:moveTo>
                <a:lnTo>
                  <a:pt x="1831157" y="0"/>
                </a:lnTo>
                <a:lnTo>
                  <a:pt x="1831157" y="1814510"/>
                </a:lnTo>
                <a:lnTo>
                  <a:pt x="0" y="18145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8000"/>
            </a:blip>
            <a:stretch>
              <a:fillRect l="0" t="-9151" r="0" b="-9151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5565377" y="151007"/>
            <a:ext cx="2459264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b="true" sz="1800" i="true">
                <a:solidFill>
                  <a:srgbClr val="000000"/>
                </a:solidFill>
                <a:latin typeface="Inter Bold Italics"/>
                <a:ea typeface="Inter Bold Italics"/>
                <a:cs typeface="Inter Bold Italics"/>
                <a:sym typeface="Inter Bold Italics"/>
              </a:rPr>
              <a:t>Collection 2025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95829" y="410087"/>
            <a:ext cx="6332768" cy="4203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71"/>
              </a:lnSpc>
              <a:spcBef>
                <a:spcPct val="0"/>
              </a:spcBef>
            </a:pPr>
            <a:r>
              <a:rPr lang="en-US" sz="2408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🟢 Pachete Ieftine (Buget redus)</a:t>
            </a:r>
          </a:p>
          <a:p>
            <a:pPr algn="ctr">
              <a:lnSpc>
                <a:spcPts val="3371"/>
              </a:lnSpc>
              <a:spcBef>
                <a:spcPct val="0"/>
              </a:spcBef>
            </a:pPr>
            <a:r>
              <a:rPr lang="en-US" sz="2408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Potrivite pentru aniversări, petreceri mici, evenimente corporate simple, botezuri intime.</a:t>
            </a:r>
          </a:p>
          <a:p>
            <a:pPr algn="ctr">
              <a:lnSpc>
                <a:spcPts val="3371"/>
              </a:lnSpc>
              <a:spcBef>
                <a:spcPct val="0"/>
              </a:spcBef>
            </a:pPr>
            <a:r>
              <a:rPr lang="en-US" sz="2408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1. Pachet Basic – Decor Minimal</a:t>
            </a:r>
          </a:p>
          <a:p>
            <a:pPr algn="ctr">
              <a:lnSpc>
                <a:spcPts val="3371"/>
              </a:lnSpc>
              <a:spcBef>
                <a:spcPct val="0"/>
              </a:spcBef>
            </a:pPr>
            <a:r>
              <a:rPr lang="en-US" sz="2408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✔ Decor simplu cu baloane</a:t>
            </a:r>
          </a:p>
          <a:p>
            <a:pPr algn="ctr">
              <a:lnSpc>
                <a:spcPts val="3371"/>
              </a:lnSpc>
              <a:spcBef>
                <a:spcPct val="0"/>
              </a:spcBef>
            </a:pPr>
            <a:r>
              <a:rPr lang="en-US" sz="2408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 ✔ 1 panou foto standard</a:t>
            </a:r>
          </a:p>
          <a:p>
            <a:pPr algn="ctr">
              <a:lnSpc>
                <a:spcPts val="3371"/>
              </a:lnSpc>
              <a:spcBef>
                <a:spcPct val="0"/>
              </a:spcBef>
            </a:pPr>
            <a:r>
              <a:rPr lang="en-US" sz="2408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 ✔ Aranjamente de masă basic (artificiale)</a:t>
            </a:r>
          </a:p>
          <a:p>
            <a:pPr algn="ctr">
              <a:lnSpc>
                <a:spcPts val="3371"/>
              </a:lnSpc>
              <a:spcBef>
                <a:spcPct val="0"/>
              </a:spcBef>
            </a:pPr>
            <a:r>
              <a:rPr lang="en-US" sz="2408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 ✔ Sistem audio simplu</a:t>
            </a:r>
          </a:p>
          <a:p>
            <a:pPr algn="ctr">
              <a:lnSpc>
                <a:spcPts val="3371"/>
              </a:lnSpc>
              <a:spcBef>
                <a:spcPct val="0"/>
              </a:spcBef>
            </a:pPr>
            <a:r>
              <a:rPr lang="en-US" sz="2408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 ✔ Coordonare în ziua evenimentului (2–3 ore)</a:t>
            </a:r>
          </a:p>
          <a:p>
            <a:pPr algn="ctr">
              <a:lnSpc>
                <a:spcPts val="3371"/>
              </a:lnSpc>
              <a:spcBef>
                <a:spcPct val="0"/>
              </a:spcBef>
            </a:pPr>
            <a:r>
              <a:rPr lang="en-US" sz="2408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Preț estimativ: foarte accesibil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528597" y="400562"/>
            <a:ext cx="5365075" cy="37788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2. Pachet Econom – Petrecere mică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✔ Baloane + arc simplu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 ✔ 1 set de lumini LED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 ✔ DJ entry-level / playlist pregătit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 ✔ Mese &amp; scaune închiriate basic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 ✔ Coordonare la începutul evenimentului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Preț estimativ: mic spre mediu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387160" y="549115"/>
            <a:ext cx="5900840" cy="35008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8"/>
              </a:lnSpc>
              <a:spcBef>
                <a:spcPct val="0"/>
              </a:spcBef>
            </a:pPr>
            <a:r>
              <a:rPr lang="en-US" sz="2006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🟡 Pachete Medii (Raport calitate–preț bun)</a:t>
            </a:r>
          </a:p>
          <a:p>
            <a:pPr algn="ctr">
              <a:lnSpc>
                <a:spcPts val="2808"/>
              </a:lnSpc>
              <a:spcBef>
                <a:spcPct val="0"/>
              </a:spcBef>
            </a:pPr>
            <a:r>
              <a:rPr lang="en-US" sz="2006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Pentru nunți mici, botezuri, aniversări importante, lansări corporate.</a:t>
            </a:r>
          </a:p>
          <a:p>
            <a:pPr algn="ctr">
              <a:lnSpc>
                <a:spcPts val="2808"/>
              </a:lnSpc>
              <a:spcBef>
                <a:spcPct val="0"/>
              </a:spcBef>
            </a:pPr>
            <a:r>
              <a:rPr lang="en-US" sz="2006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3. Pachet Standard</a:t>
            </a:r>
          </a:p>
          <a:p>
            <a:pPr algn="ctr">
              <a:lnSpc>
                <a:spcPts val="2808"/>
              </a:lnSpc>
              <a:spcBef>
                <a:spcPct val="0"/>
              </a:spcBef>
            </a:pPr>
            <a:r>
              <a:rPr lang="en-US" sz="2006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✔ Decor tematic (panou foto personalizat, arc profissional)</a:t>
            </a:r>
          </a:p>
          <a:p>
            <a:pPr algn="ctr">
              <a:lnSpc>
                <a:spcPts val="2808"/>
              </a:lnSpc>
              <a:spcBef>
                <a:spcPct val="0"/>
              </a:spcBef>
            </a:pPr>
            <a:r>
              <a:rPr lang="en-US" sz="2006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 ✔ Floristică artificială premium sau combinație cu naturale</a:t>
            </a:r>
          </a:p>
          <a:p>
            <a:pPr algn="ctr">
              <a:lnSpc>
                <a:spcPts val="2808"/>
              </a:lnSpc>
              <a:spcBef>
                <a:spcPct val="0"/>
              </a:spcBef>
            </a:pPr>
            <a:r>
              <a:rPr lang="en-US" sz="2006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 ✔ DJ + MC</a:t>
            </a:r>
          </a:p>
          <a:p>
            <a:pPr algn="ctr">
              <a:lnSpc>
                <a:spcPts val="2808"/>
              </a:lnSpc>
              <a:spcBef>
                <a:spcPct val="0"/>
              </a:spcBef>
            </a:pPr>
            <a:r>
              <a:rPr lang="en-US" sz="2006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 ✔ Sonorizare profesională</a:t>
            </a:r>
          </a:p>
          <a:p>
            <a:pPr algn="ctr">
              <a:lnSpc>
                <a:spcPts val="2808"/>
              </a:lnSpc>
              <a:spcBef>
                <a:spcPct val="0"/>
              </a:spcBef>
            </a:pPr>
            <a:r>
              <a:rPr lang="en-US" sz="2006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 ✔ Coordonare completă a evenimentului</a:t>
            </a:r>
          </a:p>
          <a:p>
            <a:pPr algn="ctr">
              <a:lnSpc>
                <a:spcPts val="2808"/>
              </a:lnSpc>
              <a:spcBef>
                <a:spcPct val="0"/>
              </a:spcBef>
            </a:pPr>
            <a:r>
              <a:rPr lang="en-US" sz="2006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 ✔ Photobooth 2–3 ore</a:t>
            </a:r>
          </a:p>
          <a:p>
            <a:pPr algn="ctr">
              <a:lnSpc>
                <a:spcPts val="2808"/>
              </a:lnSpc>
              <a:spcBef>
                <a:spcPct val="0"/>
              </a:spcBef>
            </a:pPr>
            <a:r>
              <a:rPr lang="en-US" sz="2006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 ✔ Lumini ambientale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95829" y="5788698"/>
            <a:ext cx="6594872" cy="37788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4. Pachet Family/Event Elegant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✔ Decor floral natural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 ✔ Candy bar simplu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 ✔ Decor lumini + fum greu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 ✔ Photobooth nelimitat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 ✔ DJ + MC + sonorizare + microfoane wireless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 ✔ Planificare + coordonare completă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782431" y="5893688"/>
            <a:ext cx="5604729" cy="3999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77"/>
              </a:lnSpc>
              <a:spcBef>
                <a:spcPct val="0"/>
              </a:spcBef>
            </a:pPr>
            <a:r>
              <a:rPr lang="en-US" sz="1912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🔵 Pachete Premium / Scumpe (Evenimente mari și sofisticate)</a:t>
            </a:r>
          </a:p>
          <a:p>
            <a:pPr algn="ctr">
              <a:lnSpc>
                <a:spcPts val="2677"/>
              </a:lnSpc>
              <a:spcBef>
                <a:spcPct val="0"/>
              </a:spcBef>
            </a:pPr>
            <a:r>
              <a:rPr lang="en-US" sz="1912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Pentru nunți mari, gale corporate, evenimente de brand.</a:t>
            </a:r>
          </a:p>
          <a:p>
            <a:pPr algn="ctr">
              <a:lnSpc>
                <a:spcPts val="2677"/>
              </a:lnSpc>
              <a:spcBef>
                <a:spcPct val="0"/>
              </a:spcBef>
            </a:pPr>
            <a:r>
              <a:rPr lang="en-US" sz="1912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5. Pachet Premium – Wedding/Corporate</a:t>
            </a:r>
          </a:p>
          <a:p>
            <a:pPr algn="ctr">
              <a:lnSpc>
                <a:spcPts val="2677"/>
              </a:lnSpc>
              <a:spcBef>
                <a:spcPct val="0"/>
              </a:spcBef>
            </a:pPr>
            <a:r>
              <a:rPr lang="en-US" sz="1912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✔ Concept de design 100% personalizat</a:t>
            </a:r>
          </a:p>
          <a:p>
            <a:pPr algn="ctr">
              <a:lnSpc>
                <a:spcPts val="2677"/>
              </a:lnSpc>
              <a:spcBef>
                <a:spcPct val="0"/>
              </a:spcBef>
            </a:pPr>
            <a:r>
              <a:rPr lang="en-US" sz="1912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 ✔ Flori naturale premium (trandafir ecuadorian, orhidee etc.)</a:t>
            </a:r>
          </a:p>
          <a:p>
            <a:pPr algn="ctr">
              <a:lnSpc>
                <a:spcPts val="2677"/>
              </a:lnSpc>
              <a:spcBef>
                <a:spcPct val="0"/>
              </a:spcBef>
            </a:pPr>
            <a:r>
              <a:rPr lang="en-US" sz="1912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 ✔ Scenografie și decor complex</a:t>
            </a:r>
          </a:p>
          <a:p>
            <a:pPr algn="ctr">
              <a:lnSpc>
                <a:spcPts val="2677"/>
              </a:lnSpc>
              <a:spcBef>
                <a:spcPct val="0"/>
              </a:spcBef>
            </a:pPr>
            <a:r>
              <a:rPr lang="en-US" sz="1912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 ✔ Band live + DJ + MC profesionist</a:t>
            </a:r>
          </a:p>
          <a:p>
            <a:pPr algn="ctr">
              <a:lnSpc>
                <a:spcPts val="2677"/>
              </a:lnSpc>
              <a:spcBef>
                <a:spcPct val="0"/>
              </a:spcBef>
            </a:pPr>
            <a:r>
              <a:rPr lang="en-US" sz="1912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 ✔ Echipă foto-video completă (inclusiv dronă)</a:t>
            </a:r>
          </a:p>
          <a:p>
            <a:pPr algn="ctr">
              <a:lnSpc>
                <a:spcPts val="2677"/>
              </a:lnSpc>
              <a:spcBef>
                <a:spcPct val="0"/>
              </a:spcBef>
            </a:pPr>
            <a:r>
              <a:rPr lang="en-US" sz="1912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 ✔ Mapping video / ecrane LED</a:t>
            </a:r>
          </a:p>
          <a:p>
            <a:pPr algn="ctr">
              <a:lnSpc>
                <a:spcPts val="2677"/>
              </a:lnSpc>
              <a:spcBef>
                <a:spcPct val="0"/>
              </a:spcBef>
            </a:pPr>
            <a:r>
              <a:rPr lang="en-US" sz="1912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 ✔ Meniu gourmet + candy bar luxury</a:t>
            </a:r>
          </a:p>
          <a:p>
            <a:pPr algn="ctr">
              <a:lnSpc>
                <a:spcPts val="2677"/>
              </a:lnSpc>
              <a:spcBef>
                <a:spcPct val="0"/>
              </a:spcBef>
            </a:pPr>
            <a:r>
              <a:rPr lang="en-US" sz="1912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 ✔ Coordonare completă cu echipă de 3–5 persoane</a:t>
            </a:r>
          </a:p>
          <a:p>
            <a:pPr algn="ctr">
              <a:lnSpc>
                <a:spcPts val="2677"/>
              </a:lnSpc>
              <a:spcBef>
                <a:spcPct val="0"/>
              </a:spcBef>
            </a:pPr>
            <a:r>
              <a:rPr lang="en-US" sz="1912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 ✔ Logistică decor &amp; montaj înainte și după eveniment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893672" y="5884163"/>
            <a:ext cx="6257397" cy="28539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41"/>
              </a:lnSpc>
              <a:spcBef>
                <a:spcPct val="0"/>
              </a:spcBef>
            </a:pPr>
            <a:r>
              <a:rPr lang="en-US" sz="1815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6. Pachet Luxury / Ultra-Premium</a:t>
            </a:r>
          </a:p>
          <a:p>
            <a:pPr algn="ctr">
              <a:lnSpc>
                <a:spcPts val="2541"/>
              </a:lnSpc>
              <a:spcBef>
                <a:spcPct val="0"/>
              </a:spcBef>
            </a:pPr>
            <a:r>
              <a:rPr lang="en-US" sz="1815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✔ Designer de eveniment dedicat</a:t>
            </a:r>
          </a:p>
          <a:p>
            <a:pPr algn="ctr">
              <a:lnSpc>
                <a:spcPts val="2541"/>
              </a:lnSpc>
              <a:spcBef>
                <a:spcPct val="0"/>
              </a:spcBef>
            </a:pPr>
            <a:r>
              <a:rPr lang="en-US" sz="1815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 ✔ Scenografie de nivel de gală</a:t>
            </a:r>
          </a:p>
          <a:p>
            <a:pPr algn="ctr">
              <a:lnSpc>
                <a:spcPts val="2541"/>
              </a:lnSpc>
              <a:spcBef>
                <a:spcPct val="0"/>
              </a:spcBef>
            </a:pPr>
            <a:r>
              <a:rPr lang="en-US" sz="1815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 ✔ Floristică abundentă + instalații spectaculoase</a:t>
            </a:r>
          </a:p>
          <a:p>
            <a:pPr algn="ctr">
              <a:lnSpc>
                <a:spcPts val="2541"/>
              </a:lnSpc>
              <a:spcBef>
                <a:spcPct val="0"/>
              </a:spcBef>
            </a:pPr>
            <a:r>
              <a:rPr lang="en-US" sz="1815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 ✔ Artist cunoscut (invitat special)</a:t>
            </a:r>
          </a:p>
          <a:p>
            <a:pPr algn="ctr">
              <a:lnSpc>
                <a:spcPts val="2541"/>
              </a:lnSpc>
              <a:spcBef>
                <a:spcPct val="0"/>
              </a:spcBef>
            </a:pPr>
            <a:r>
              <a:rPr lang="en-US" sz="1815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 ✔ Echipă completă foto-video x2 + cinematografie</a:t>
            </a:r>
          </a:p>
          <a:p>
            <a:pPr algn="ctr">
              <a:lnSpc>
                <a:spcPts val="2541"/>
              </a:lnSpc>
              <a:spcBef>
                <a:spcPct val="0"/>
              </a:spcBef>
            </a:pPr>
            <a:r>
              <a:rPr lang="en-US" sz="1815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 ✔ Scenă LED, lumini profesionale, efecte speciale</a:t>
            </a:r>
          </a:p>
          <a:p>
            <a:pPr algn="ctr">
              <a:lnSpc>
                <a:spcPts val="2541"/>
              </a:lnSpc>
              <a:spcBef>
                <a:spcPct val="0"/>
              </a:spcBef>
            </a:pPr>
            <a:r>
              <a:rPr lang="en-US" sz="1815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 ✔ Meniu fine-dining, cocktail bar profesionist</a:t>
            </a:r>
          </a:p>
          <a:p>
            <a:pPr algn="ctr">
              <a:lnSpc>
                <a:spcPts val="2541"/>
              </a:lnSpc>
              <a:spcBef>
                <a:spcPct val="0"/>
              </a:spcBef>
            </a:pPr>
            <a:r>
              <a:rPr lang="en-US" sz="1815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 ✔ Coordonare full-service (planificare din timp, consultanță, asistență completă)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>
  <p:cSld>
    <p:bg>
      <p:bgPr>
        <a:solidFill>
          <a:srgbClr val="FAF9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800036" y="688975"/>
            <a:ext cx="2459264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b="true" sz="1800" i="true">
                <a:solidFill>
                  <a:srgbClr val="000000"/>
                </a:solidFill>
                <a:latin typeface="Inter Bold Italics"/>
                <a:ea typeface="Inter Bold Italics"/>
                <a:cs typeface="Inter Bold Italics"/>
                <a:sym typeface="Inter Bold Italics"/>
              </a:rPr>
              <a:t>Collection 2025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6271598" y="38299"/>
            <a:ext cx="5744804" cy="688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10"/>
              </a:lnSpc>
              <a:spcBef>
                <a:spcPct val="0"/>
              </a:spcBef>
            </a:pPr>
            <a:r>
              <a:rPr lang="en-US" b="true" sz="4007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💎 Pachetele Noastre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861571" y="2125897"/>
            <a:ext cx="6434766" cy="76086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5"/>
              </a:lnSpc>
              <a:spcBef>
                <a:spcPct val="0"/>
              </a:spcBef>
            </a:pPr>
            <a:r>
              <a:rPr lang="en-US" b="true" sz="2696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✅ Pachet “mini / simplu ”</a:t>
            </a:r>
          </a:p>
          <a:p>
            <a:pPr algn="ctr">
              <a:lnSpc>
                <a:spcPts val="3775"/>
              </a:lnSpc>
              <a:spcBef>
                <a:spcPct val="0"/>
              </a:spcBef>
            </a:pPr>
            <a:r>
              <a:rPr lang="en-US" b="true" sz="2696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Eveniment restrâns, decor simplu, DJ modest sau playlist, servicii foto/video minimaliste, fără artificii extra.</a:t>
            </a:r>
          </a:p>
          <a:p>
            <a:pPr algn="ctr">
              <a:lnSpc>
                <a:spcPts val="3775"/>
              </a:lnSpc>
              <a:spcBef>
                <a:spcPct val="0"/>
              </a:spcBef>
            </a:pPr>
            <a:r>
              <a:rPr lang="en-US" b="true" sz="2696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Estimativ (pentru ~ 50–80 invitați): între 3.000 – 8.000 € total, sau echivalent în lei. Aceasta poate acoperi sală/restaurant + catering modest + decor + muzică + foto/video de bază. catdaulanunta.ro+2Ziarul 21 - Ziarul care te prinde!+2</a:t>
            </a:r>
          </a:p>
          <a:p>
            <a:pPr algn="ctr">
              <a:lnSpc>
                <a:spcPts val="3775"/>
              </a:lnSpc>
              <a:spcBef>
                <a:spcPct val="0"/>
              </a:spcBef>
            </a:pPr>
            <a:r>
              <a:rPr lang="en-US" b="true" sz="2696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Dacă vrei doar “petrecere + decor + DJ + muzică” fără extra-luxuri — costurile rămân jos, mai ales dacă reduci serviciile suplimentare.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099188" y="2135422"/>
            <a:ext cx="6695822" cy="76889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74"/>
              </a:lnSpc>
              <a:spcBef>
                <a:spcPct val="0"/>
              </a:spcBef>
            </a:pPr>
            <a:r>
              <a:rPr lang="en-US" b="true" sz="291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🟡 Pachet “standard / mediu”</a:t>
            </a:r>
          </a:p>
          <a:p>
            <a:pPr algn="ctr">
              <a:lnSpc>
                <a:spcPts val="4074"/>
              </a:lnSpc>
              <a:spcBef>
                <a:spcPct val="0"/>
              </a:spcBef>
            </a:pPr>
            <a:r>
              <a:rPr lang="en-US" b="true" sz="291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Decor mai elaborat, flori/arhitectură de sală decentă, DJ/producție muzicală ok, foto + video standard, servicii complete dar fără excese.</a:t>
            </a:r>
          </a:p>
          <a:p>
            <a:pPr algn="ctr">
              <a:lnSpc>
                <a:spcPts val="4074"/>
              </a:lnSpc>
              <a:spcBef>
                <a:spcPct val="0"/>
              </a:spcBef>
            </a:pPr>
            <a:r>
              <a:rPr lang="en-US" b="true" sz="291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Pentru ~ 100 invitați — buget total mediu: 10.000 – 20.000 €. lightsandtales.ro+2catdaulanunta.ro+2</a:t>
            </a:r>
          </a:p>
          <a:p>
            <a:pPr algn="ctr">
              <a:lnSpc>
                <a:spcPts val="4074"/>
              </a:lnSpc>
              <a:spcBef>
                <a:spcPct val="0"/>
              </a:spcBef>
            </a:pPr>
            <a:r>
              <a:rPr lang="en-US" b="true" sz="291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 regulă include: locație + meniu + băuturi, decor &amp; flori moderate, muzică (DJ sau formație locală), foto-video, invitații, eventual candy-bar, aranjamente.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>
  <p:cSld>
    <p:bg>
      <p:bgPr>
        <a:solidFill>
          <a:srgbClr val="FAF9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861571" y="962025"/>
            <a:ext cx="6263908" cy="81022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34"/>
              </a:lnSpc>
              <a:spcBef>
                <a:spcPct val="0"/>
              </a:spcBef>
            </a:pPr>
            <a:r>
              <a:rPr lang="en-US" b="true" sz="2882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🔵 Pachet “complet / standard-plus / eveniment mediu spre mare”</a:t>
            </a:r>
          </a:p>
          <a:p>
            <a:pPr algn="ctr">
              <a:lnSpc>
                <a:spcPts val="4034"/>
              </a:lnSpc>
              <a:spcBef>
                <a:spcPct val="0"/>
              </a:spcBef>
            </a:pPr>
            <a:r>
              <a:rPr lang="en-US" b="true" sz="2882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Servicii mai bune: decor tematic, floristică, DJ/formație, lumină/sonorizare de calitate, foto-video + extras (cabina foto, candy bar), coordonare, etc.</a:t>
            </a:r>
          </a:p>
          <a:p>
            <a:pPr algn="ctr">
              <a:lnSpc>
                <a:spcPts val="4034"/>
              </a:lnSpc>
              <a:spcBef>
                <a:spcPct val="0"/>
              </a:spcBef>
            </a:pPr>
            <a:r>
              <a:rPr lang="en-US" b="true" sz="2882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Pentru ~120–150 invitați: buget orientativ 20.000 – 30.000 €. Ziarul 21 - Ziarul care te prinde!+2lightsandtales.ro+2</a:t>
            </a:r>
          </a:p>
          <a:p>
            <a:pPr algn="ctr">
              <a:lnSpc>
                <a:spcPts val="4034"/>
              </a:lnSpc>
              <a:spcBef>
                <a:spcPct val="0"/>
              </a:spcBef>
            </a:pPr>
            <a:r>
              <a:rPr lang="en-US" b="true" sz="2882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Include cele mai multe dintre serviciile clasice: sală, catering + băuturi, muzică, foto-video, decor și aranjamente, logistică, detalii (invitatii, candy bar etc.)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370366" y="962025"/>
            <a:ext cx="6528773" cy="87369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b="true" sz="28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🏆 Pachet “premium / lux”</a:t>
            </a:r>
          </a:p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b="true" sz="28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Eveniment de amploare: decor de top, flori/arhitectură elaborate, entertainment complet (formatie live sau DJ + MC), foto-video profesionist, echipă de organizare, închiriere locație de nivel mai înalt, opțiuni extra (light show, artificii, candy bar, bar premium etc.).</a:t>
            </a:r>
          </a:p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b="true" sz="28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Pentru ~150–200+ invitați — buget tipic 30.000 – 50.000 €+. E Invest+2Ziarul 21 - Ziarul care te prinde!+2</a:t>
            </a:r>
          </a:p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b="true" sz="28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Dacă implică spectacole, artişti cunoscuți, servicii premium, destinaţie specială, se poate ajunge și peste acest prag.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9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21143" y="8678856"/>
            <a:ext cx="2558671" cy="2260935"/>
          </a:xfrm>
          <a:custGeom>
            <a:avLst/>
            <a:gdLst/>
            <a:ahLst/>
            <a:cxnLst/>
            <a:rect r="r" b="b" t="t" l="l"/>
            <a:pathLst>
              <a:path h="2260935" w="2558671">
                <a:moveTo>
                  <a:pt x="0" y="0"/>
                </a:moveTo>
                <a:lnTo>
                  <a:pt x="2558671" y="0"/>
                </a:lnTo>
                <a:lnTo>
                  <a:pt x="2558671" y="2260935"/>
                </a:lnTo>
                <a:lnTo>
                  <a:pt x="0" y="22609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16373459" y="8678856"/>
            <a:ext cx="2558671" cy="2260935"/>
          </a:xfrm>
          <a:custGeom>
            <a:avLst/>
            <a:gdLst/>
            <a:ahLst/>
            <a:cxnLst/>
            <a:rect r="r" b="b" t="t" l="l"/>
            <a:pathLst>
              <a:path h="2260935" w="2558671">
                <a:moveTo>
                  <a:pt x="0" y="0"/>
                </a:moveTo>
                <a:lnTo>
                  <a:pt x="2558671" y="0"/>
                </a:lnTo>
                <a:lnTo>
                  <a:pt x="2558671" y="2260935"/>
                </a:lnTo>
                <a:lnTo>
                  <a:pt x="0" y="22609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456843" y="9125281"/>
            <a:ext cx="1831157" cy="1814510"/>
          </a:xfrm>
          <a:custGeom>
            <a:avLst/>
            <a:gdLst/>
            <a:ahLst/>
            <a:cxnLst/>
            <a:rect r="r" b="b" t="t" l="l"/>
            <a:pathLst>
              <a:path h="1814510" w="1831157">
                <a:moveTo>
                  <a:pt x="0" y="0"/>
                </a:moveTo>
                <a:lnTo>
                  <a:pt x="1831157" y="0"/>
                </a:lnTo>
                <a:lnTo>
                  <a:pt x="1831157" y="1814510"/>
                </a:lnTo>
                <a:lnTo>
                  <a:pt x="0" y="18145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4380551">
            <a:off x="113121" y="9358757"/>
            <a:ext cx="1831157" cy="1814510"/>
          </a:xfrm>
          <a:custGeom>
            <a:avLst/>
            <a:gdLst/>
            <a:ahLst/>
            <a:cxnLst/>
            <a:rect r="r" b="b" t="t" l="l"/>
            <a:pathLst>
              <a:path h="1814510" w="1831157">
                <a:moveTo>
                  <a:pt x="0" y="0"/>
                </a:moveTo>
                <a:lnTo>
                  <a:pt x="1831158" y="0"/>
                </a:lnTo>
                <a:lnTo>
                  <a:pt x="1831158" y="1814511"/>
                </a:lnTo>
                <a:lnTo>
                  <a:pt x="0" y="18145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-20988"/>
            <a:ext cx="18394504" cy="10287000"/>
          </a:xfrm>
          <a:custGeom>
            <a:avLst/>
            <a:gdLst/>
            <a:ahLst/>
            <a:cxnLst/>
            <a:rect r="r" b="b" t="t" l="l"/>
            <a:pathLst>
              <a:path h="10287000" w="18394504">
                <a:moveTo>
                  <a:pt x="0" y="0"/>
                </a:moveTo>
                <a:lnTo>
                  <a:pt x="18394504" y="0"/>
                </a:lnTo>
                <a:lnTo>
                  <a:pt x="1839450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8999"/>
            </a:blip>
            <a:stretch>
              <a:fillRect l="0" t="-10740" r="0" b="-8251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038092" y="118938"/>
            <a:ext cx="7463747" cy="13420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081"/>
              </a:lnSpc>
            </a:pPr>
            <a:r>
              <a:rPr lang="en-US" sz="7915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Serviciile noastre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4800036" y="688975"/>
            <a:ext cx="2459264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b="true" sz="1800" i="true">
                <a:solidFill>
                  <a:srgbClr val="000000"/>
                </a:solidFill>
                <a:latin typeface="Inter Bold Italics"/>
                <a:ea typeface="Inter Bold Italics"/>
                <a:cs typeface="Inter Bold Italics"/>
                <a:sym typeface="Inter Bold Italics"/>
              </a:rPr>
              <a:t>Collection 2025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190486" y="1250840"/>
            <a:ext cx="5366787" cy="9688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38"/>
              </a:lnSpc>
              <a:spcBef>
                <a:spcPct val="0"/>
              </a:spcBef>
            </a:pPr>
            <a:r>
              <a:rPr lang="en-US" sz="3670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·      R</a:t>
            </a:r>
            <a:r>
              <a:rPr lang="en-US" sz="3670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euniuni</a:t>
            </a:r>
          </a:p>
          <a:p>
            <a:pPr algn="ctr">
              <a:lnSpc>
                <a:spcPts val="5138"/>
              </a:lnSpc>
              <a:spcBef>
                <a:spcPct val="0"/>
              </a:spcBef>
            </a:pPr>
            <a:r>
              <a:rPr lang="en-US" sz="3670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·      Cocktailuri</a:t>
            </a:r>
          </a:p>
          <a:p>
            <a:pPr algn="ctr">
              <a:lnSpc>
                <a:spcPts val="5138"/>
              </a:lnSpc>
            </a:pPr>
            <a:r>
              <a:rPr lang="en-US" sz="3670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·      Tra</a:t>
            </a:r>
            <a:r>
              <a:rPr lang="en-US" sz="3670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iningu-ri</a:t>
            </a:r>
          </a:p>
          <a:p>
            <a:pPr algn="ctr">
              <a:lnSpc>
                <a:spcPts val="5138"/>
              </a:lnSpc>
            </a:pPr>
            <a:r>
              <a:rPr lang="en-US" sz="3670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·      Aniversări</a:t>
            </a:r>
          </a:p>
          <a:p>
            <a:pPr algn="ctr">
              <a:lnSpc>
                <a:spcPts val="5138"/>
              </a:lnSpc>
            </a:pPr>
            <a:r>
              <a:rPr lang="en-US" sz="3670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·      Nunţi</a:t>
            </a:r>
          </a:p>
          <a:p>
            <a:pPr algn="ctr">
              <a:lnSpc>
                <a:spcPts val="5138"/>
              </a:lnSpc>
            </a:pPr>
            <a:r>
              <a:rPr lang="en-US" sz="3670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·      Botezuri</a:t>
            </a:r>
          </a:p>
          <a:p>
            <a:pPr algn="ctr">
              <a:lnSpc>
                <a:spcPts val="5138"/>
              </a:lnSpc>
            </a:pPr>
            <a:r>
              <a:rPr lang="en-US" sz="3670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·      Petreceri pentru copii</a:t>
            </a:r>
          </a:p>
          <a:p>
            <a:pPr algn="ctr">
              <a:lnSpc>
                <a:spcPts val="5138"/>
              </a:lnSpc>
            </a:pPr>
            <a:r>
              <a:rPr lang="en-US" sz="3670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·      Petreceri de Crăciun</a:t>
            </a:r>
          </a:p>
          <a:p>
            <a:pPr algn="ctr">
              <a:lnSpc>
                <a:spcPts val="5138"/>
              </a:lnSpc>
            </a:pPr>
            <a:r>
              <a:rPr lang="en-US" sz="3670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·      Petrecere de Paști</a:t>
            </a:r>
          </a:p>
          <a:p>
            <a:pPr algn="ctr">
              <a:lnSpc>
                <a:spcPts val="5138"/>
              </a:lnSpc>
              <a:spcBef>
                <a:spcPct val="0"/>
              </a:spcBef>
            </a:pPr>
            <a:r>
              <a:rPr lang="en-US" sz="3670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·      Petreceri de 8</a:t>
            </a:r>
            <a:r>
              <a:rPr lang="en-US" sz="3670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 martie</a:t>
            </a:r>
          </a:p>
          <a:p>
            <a:pPr algn="ctr">
              <a:lnSpc>
                <a:spcPts val="5138"/>
              </a:lnSpc>
              <a:spcBef>
                <a:spcPct val="0"/>
              </a:spcBef>
            </a:pPr>
            <a:r>
              <a:rPr lang="en-US" sz="3670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·      Valentine’s Day</a:t>
            </a:r>
          </a:p>
          <a:p>
            <a:pPr algn="ctr">
              <a:lnSpc>
                <a:spcPts val="5138"/>
              </a:lnSpc>
              <a:spcBef>
                <a:spcPct val="0"/>
              </a:spcBef>
            </a:pPr>
            <a:r>
              <a:rPr lang="en-US" sz="3670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·      Haloween</a:t>
            </a:r>
          </a:p>
          <a:p>
            <a:pPr algn="ctr">
              <a:lnSpc>
                <a:spcPts val="5138"/>
              </a:lnSpc>
              <a:spcBef>
                <a:spcPct val="0"/>
              </a:spcBef>
            </a:pPr>
            <a:r>
              <a:rPr lang="en-US" sz="3670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·      Petreceri pentru burlaci </a:t>
            </a:r>
          </a:p>
          <a:p>
            <a:pPr algn="ctr">
              <a:lnSpc>
                <a:spcPts val="5138"/>
              </a:lnSpc>
              <a:spcBef>
                <a:spcPct val="0"/>
              </a:spcBef>
            </a:pPr>
            <a:r>
              <a:rPr lang="en-US" sz="3670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·      Revelion</a:t>
            </a:r>
          </a:p>
          <a:p>
            <a:pPr algn="ctr">
              <a:lnSpc>
                <a:spcPts val="5138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9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9139238" y="4819967"/>
            <a:ext cx="9525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</a:p>
        </p:txBody>
      </p:sp>
      <p:sp>
        <p:nvSpPr>
          <p:cNvPr name="TextBox 3" id="3"/>
          <p:cNvSpPr txBox="true"/>
          <p:nvPr/>
        </p:nvSpPr>
        <p:spPr>
          <a:xfrm rot="0">
            <a:off x="0" y="938530"/>
            <a:ext cx="18278475" cy="81051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Playwrite US Trad"/>
                <a:ea typeface="Playwrite US Trad"/>
                <a:cs typeface="Playwrite US Trad"/>
                <a:sym typeface="Playwrite US Trad"/>
              </a:rPr>
              <a:t>💍 Andreea &amp; Mihai – Nuntă de vis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Playwrite US Trad"/>
                <a:ea typeface="Playwrite US Trad"/>
                <a:cs typeface="Playwrite US Trad"/>
                <a:sym typeface="Playwrite US Trad"/>
              </a:rPr>
              <a:t>„Echipa 4 You Events a fost absolut fantastică! Totul a fost organizat cu grijă, atenție la detalii și o energie pozitivă contagioasă. Ne-am simțit ca într-un basm. Mulțumim pentru profesionalism și pentru emoțiile sincere pe care ni le-ați oferit!”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</a:p>
          <a:p>
            <a:pPr algn="ctr">
              <a:lnSpc>
                <a:spcPts val="3919"/>
              </a:lnSpc>
              <a:spcBef>
                <a:spcPct val="0"/>
              </a:spcBef>
            </a:pP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Playwrite US Trad"/>
                <a:ea typeface="Playwrite US Trad"/>
                <a:cs typeface="Playwrite US Trad"/>
                <a:sym typeface="Playwrite US Trad"/>
              </a:rPr>
              <a:t>🎂 Ioana R. – Petrecere aniversară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Playwrite US Trad"/>
                <a:ea typeface="Playwrite US Trad"/>
                <a:cs typeface="Playwrite US Trad"/>
                <a:sym typeface="Playwrite US Trad"/>
              </a:rPr>
              <a:t>„Nu credeam că o aniversare poate fi atât de elegantă și distractivă în același timp! Decorul, muzica și atmosfera au fost perfecte. Se vede că oamenii din spatele 4 You Events pun suflet în tot ce fac.”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</a:p>
          <a:p>
            <a:pPr algn="ctr">
              <a:lnSpc>
                <a:spcPts val="3919"/>
              </a:lnSpc>
              <a:spcBef>
                <a:spcPct val="0"/>
              </a:spcBef>
            </a:pP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Playwrite US Trad"/>
                <a:ea typeface="Playwrite US Trad"/>
                <a:cs typeface="Playwrite US Trad"/>
                <a:sym typeface="Playwrite US Trad"/>
              </a:rPr>
              <a:t>💼 Alex Popescu – HR Manager, BrightCorp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Playwrite US Trad"/>
                <a:ea typeface="Playwrite US Trad"/>
                <a:cs typeface="Playwrite US Trad"/>
                <a:sym typeface="Playwrite US Trad"/>
              </a:rPr>
              <a:t>„Am colaborat cu 4 You Events pentru o conferință corporate și rezultatul a depășit așteptările. Totul a fost impecabil — logistică, prezentare, timing. O echipă de încredere, creativă și extrem de organizată.”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-530783" y="8717631"/>
            <a:ext cx="2558671" cy="2260935"/>
          </a:xfrm>
          <a:custGeom>
            <a:avLst/>
            <a:gdLst/>
            <a:ahLst/>
            <a:cxnLst/>
            <a:rect r="r" b="b" t="t" l="l"/>
            <a:pathLst>
              <a:path h="2260935" w="2558671">
                <a:moveTo>
                  <a:pt x="0" y="0"/>
                </a:moveTo>
                <a:lnTo>
                  <a:pt x="2558671" y="0"/>
                </a:lnTo>
                <a:lnTo>
                  <a:pt x="2558671" y="2260935"/>
                </a:lnTo>
                <a:lnTo>
                  <a:pt x="0" y="22609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162178">
            <a:off x="143936" y="9526104"/>
            <a:ext cx="1831157" cy="1814510"/>
          </a:xfrm>
          <a:custGeom>
            <a:avLst/>
            <a:gdLst/>
            <a:ahLst/>
            <a:cxnLst/>
            <a:rect r="r" b="b" t="t" l="l"/>
            <a:pathLst>
              <a:path h="1814510" w="1831157">
                <a:moveTo>
                  <a:pt x="0" y="0"/>
                </a:moveTo>
                <a:lnTo>
                  <a:pt x="1831157" y="0"/>
                </a:lnTo>
                <a:lnTo>
                  <a:pt x="1831157" y="1814510"/>
                </a:lnTo>
                <a:lnTo>
                  <a:pt x="0" y="18145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6439528">
            <a:off x="16395969" y="8717631"/>
            <a:ext cx="2558671" cy="2260935"/>
          </a:xfrm>
          <a:custGeom>
            <a:avLst/>
            <a:gdLst/>
            <a:ahLst/>
            <a:cxnLst/>
            <a:rect r="r" b="b" t="t" l="l"/>
            <a:pathLst>
              <a:path h="2260935" w="2558671">
                <a:moveTo>
                  <a:pt x="0" y="0"/>
                </a:moveTo>
                <a:lnTo>
                  <a:pt x="2558671" y="0"/>
                </a:lnTo>
                <a:lnTo>
                  <a:pt x="2558671" y="2260935"/>
                </a:lnTo>
                <a:lnTo>
                  <a:pt x="0" y="22609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759726" y="9379745"/>
            <a:ext cx="1831157" cy="1814510"/>
          </a:xfrm>
          <a:custGeom>
            <a:avLst/>
            <a:gdLst/>
            <a:ahLst/>
            <a:cxnLst/>
            <a:rect r="r" b="b" t="t" l="l"/>
            <a:pathLst>
              <a:path h="1814510" w="1831157">
                <a:moveTo>
                  <a:pt x="0" y="0"/>
                </a:moveTo>
                <a:lnTo>
                  <a:pt x="1831158" y="0"/>
                </a:lnTo>
                <a:lnTo>
                  <a:pt x="1831158" y="1814510"/>
                </a:lnTo>
                <a:lnTo>
                  <a:pt x="0" y="18145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0" y="0"/>
            <a:ext cx="18288000" cy="10433359"/>
          </a:xfrm>
          <a:custGeom>
            <a:avLst/>
            <a:gdLst/>
            <a:ahLst/>
            <a:cxnLst/>
            <a:rect r="r" b="b" t="t" l="l"/>
            <a:pathLst>
              <a:path h="10433359" w="18288000">
                <a:moveTo>
                  <a:pt x="0" y="0"/>
                </a:moveTo>
                <a:lnTo>
                  <a:pt x="18288000" y="0"/>
                </a:lnTo>
                <a:lnTo>
                  <a:pt x="18288000" y="10433359"/>
                </a:lnTo>
                <a:lnTo>
                  <a:pt x="0" y="104333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2000"/>
            </a:blip>
            <a:stretch>
              <a:fillRect l="-178" t="-17060" r="-178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4800036" y="688975"/>
            <a:ext cx="2459264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b="true" sz="1800" i="true">
                <a:solidFill>
                  <a:srgbClr val="000000"/>
                </a:solidFill>
                <a:latin typeface="Inter Bold Italics"/>
                <a:ea typeface="Inter Bold Italics"/>
                <a:cs typeface="Inter Bold Italics"/>
                <a:sym typeface="Inter Bold Italics"/>
              </a:rPr>
              <a:t>Collection 2025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21024" y="26662"/>
            <a:ext cx="3613728" cy="10020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94"/>
              </a:lnSpc>
              <a:spcBef>
                <a:spcPct val="0"/>
              </a:spcBef>
            </a:pPr>
            <a:r>
              <a:rPr lang="en-US" sz="5924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Recenzii 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9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4712769" cy="2919978"/>
          </a:xfrm>
          <a:custGeom>
            <a:avLst/>
            <a:gdLst/>
            <a:ahLst/>
            <a:cxnLst/>
            <a:rect r="r" b="b" t="t" l="l"/>
            <a:pathLst>
              <a:path h="2919978" w="4712769">
                <a:moveTo>
                  <a:pt x="0" y="0"/>
                </a:moveTo>
                <a:lnTo>
                  <a:pt x="4712769" y="0"/>
                </a:lnTo>
                <a:lnTo>
                  <a:pt x="4712769" y="2919978"/>
                </a:lnTo>
                <a:lnTo>
                  <a:pt x="0" y="29199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404" t="-50879" r="-33434" b="-169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435502" y="1614048"/>
            <a:ext cx="4708498" cy="3347669"/>
          </a:xfrm>
          <a:custGeom>
            <a:avLst/>
            <a:gdLst/>
            <a:ahLst/>
            <a:cxnLst/>
            <a:rect r="r" b="b" t="t" l="l"/>
            <a:pathLst>
              <a:path h="3347669" w="4708498">
                <a:moveTo>
                  <a:pt x="0" y="0"/>
                </a:moveTo>
                <a:lnTo>
                  <a:pt x="4708498" y="0"/>
                </a:lnTo>
                <a:lnTo>
                  <a:pt x="4708498" y="3347669"/>
                </a:lnTo>
                <a:lnTo>
                  <a:pt x="0" y="33476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943" t="-25551" r="-22469" b="-20844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712769" y="0"/>
            <a:ext cx="2966426" cy="1614048"/>
          </a:xfrm>
          <a:custGeom>
            <a:avLst/>
            <a:gdLst/>
            <a:ahLst/>
            <a:cxnLst/>
            <a:rect r="r" b="b" t="t" l="l"/>
            <a:pathLst>
              <a:path h="1614048" w="2966426">
                <a:moveTo>
                  <a:pt x="0" y="0"/>
                </a:moveTo>
                <a:lnTo>
                  <a:pt x="2966425" y="0"/>
                </a:lnTo>
                <a:lnTo>
                  <a:pt x="2966425" y="1614048"/>
                </a:lnTo>
                <a:lnTo>
                  <a:pt x="0" y="16140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4008" r="-20488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753388" y="2919978"/>
            <a:ext cx="2959381" cy="3609806"/>
          </a:xfrm>
          <a:custGeom>
            <a:avLst/>
            <a:gdLst/>
            <a:ahLst/>
            <a:cxnLst/>
            <a:rect r="r" b="b" t="t" l="l"/>
            <a:pathLst>
              <a:path h="3609806" w="2959381">
                <a:moveTo>
                  <a:pt x="0" y="0"/>
                </a:moveTo>
                <a:lnTo>
                  <a:pt x="2959381" y="0"/>
                </a:lnTo>
                <a:lnTo>
                  <a:pt x="2959381" y="3609806"/>
                </a:lnTo>
                <a:lnTo>
                  <a:pt x="0" y="36098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9449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712769" y="4961717"/>
            <a:ext cx="3422789" cy="2152850"/>
          </a:xfrm>
          <a:custGeom>
            <a:avLst/>
            <a:gdLst/>
            <a:ahLst/>
            <a:cxnLst/>
            <a:rect r="r" b="b" t="t" l="l"/>
            <a:pathLst>
              <a:path h="2152850" w="3422789">
                <a:moveTo>
                  <a:pt x="0" y="0"/>
                </a:moveTo>
                <a:lnTo>
                  <a:pt x="3422789" y="0"/>
                </a:lnTo>
                <a:lnTo>
                  <a:pt x="3422789" y="2152850"/>
                </a:lnTo>
                <a:lnTo>
                  <a:pt x="0" y="21528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2919978"/>
            <a:ext cx="1753388" cy="1106650"/>
          </a:xfrm>
          <a:custGeom>
            <a:avLst/>
            <a:gdLst/>
            <a:ahLst/>
            <a:cxnLst/>
            <a:rect r="r" b="b" t="t" l="l"/>
            <a:pathLst>
              <a:path h="1106650" w="1753388">
                <a:moveTo>
                  <a:pt x="0" y="0"/>
                </a:moveTo>
                <a:lnTo>
                  <a:pt x="1753388" y="0"/>
                </a:lnTo>
                <a:lnTo>
                  <a:pt x="1753388" y="1106650"/>
                </a:lnTo>
                <a:lnTo>
                  <a:pt x="0" y="11066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2717" r="0" b="-2717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679194" y="0"/>
            <a:ext cx="2795491" cy="1733790"/>
          </a:xfrm>
          <a:custGeom>
            <a:avLst/>
            <a:gdLst/>
            <a:ahLst/>
            <a:cxnLst/>
            <a:rect r="r" b="b" t="t" l="l"/>
            <a:pathLst>
              <a:path h="1733790" w="2795491">
                <a:moveTo>
                  <a:pt x="0" y="0"/>
                </a:moveTo>
                <a:lnTo>
                  <a:pt x="2795492" y="0"/>
                </a:lnTo>
                <a:lnTo>
                  <a:pt x="2795492" y="1733790"/>
                </a:lnTo>
                <a:lnTo>
                  <a:pt x="0" y="17337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-6906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0" y="6529784"/>
            <a:ext cx="2712314" cy="1804922"/>
          </a:xfrm>
          <a:custGeom>
            <a:avLst/>
            <a:gdLst/>
            <a:ahLst/>
            <a:cxnLst/>
            <a:rect r="r" b="b" t="t" l="l"/>
            <a:pathLst>
              <a:path h="1804922" w="2712314">
                <a:moveTo>
                  <a:pt x="0" y="0"/>
                </a:moveTo>
                <a:lnTo>
                  <a:pt x="2712314" y="0"/>
                </a:lnTo>
                <a:lnTo>
                  <a:pt x="2712314" y="1804922"/>
                </a:lnTo>
                <a:lnTo>
                  <a:pt x="0" y="18049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1475" y="4026628"/>
            <a:ext cx="1721913" cy="2587574"/>
          </a:xfrm>
          <a:custGeom>
            <a:avLst/>
            <a:gdLst/>
            <a:ahLst/>
            <a:cxnLst/>
            <a:rect r="r" b="b" t="t" l="l"/>
            <a:pathLst>
              <a:path h="2587574" w="1721913">
                <a:moveTo>
                  <a:pt x="0" y="0"/>
                </a:moveTo>
                <a:lnTo>
                  <a:pt x="1721913" y="0"/>
                </a:lnTo>
                <a:lnTo>
                  <a:pt x="1721913" y="2587574"/>
                </a:lnTo>
                <a:lnTo>
                  <a:pt x="0" y="25875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712314" y="6456833"/>
            <a:ext cx="2111881" cy="1877873"/>
          </a:xfrm>
          <a:custGeom>
            <a:avLst/>
            <a:gdLst/>
            <a:ahLst/>
            <a:cxnLst/>
            <a:rect r="r" b="b" t="t" l="l"/>
            <a:pathLst>
              <a:path h="1877873" w="2111881">
                <a:moveTo>
                  <a:pt x="0" y="0"/>
                </a:moveTo>
                <a:lnTo>
                  <a:pt x="2111881" y="0"/>
                </a:lnTo>
                <a:lnTo>
                  <a:pt x="2111881" y="1877873"/>
                </a:lnTo>
                <a:lnTo>
                  <a:pt x="0" y="18778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8119" t="0" r="-15988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474686" y="2627345"/>
            <a:ext cx="2836898" cy="2268647"/>
          </a:xfrm>
          <a:custGeom>
            <a:avLst/>
            <a:gdLst/>
            <a:ahLst/>
            <a:cxnLst/>
            <a:rect r="r" b="b" t="t" l="l"/>
            <a:pathLst>
              <a:path h="2268647" w="2836898">
                <a:moveTo>
                  <a:pt x="0" y="0"/>
                </a:moveTo>
                <a:lnTo>
                  <a:pt x="2836898" y="0"/>
                </a:lnTo>
                <a:lnTo>
                  <a:pt x="2836898" y="2268648"/>
                </a:lnTo>
                <a:lnTo>
                  <a:pt x="0" y="226864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0086" t="0" r="-10086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474686" y="0"/>
            <a:ext cx="3948197" cy="2627345"/>
          </a:xfrm>
          <a:custGeom>
            <a:avLst/>
            <a:gdLst/>
            <a:ahLst/>
            <a:cxnLst/>
            <a:rect r="r" b="b" t="t" l="l"/>
            <a:pathLst>
              <a:path h="2627345" w="3948197">
                <a:moveTo>
                  <a:pt x="0" y="0"/>
                </a:moveTo>
                <a:lnTo>
                  <a:pt x="3948197" y="0"/>
                </a:lnTo>
                <a:lnTo>
                  <a:pt x="3948197" y="2627345"/>
                </a:lnTo>
                <a:lnTo>
                  <a:pt x="0" y="262734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8635044" y="1733790"/>
            <a:ext cx="1839641" cy="2764489"/>
          </a:xfrm>
          <a:custGeom>
            <a:avLst/>
            <a:gdLst/>
            <a:ahLst/>
            <a:cxnLst/>
            <a:rect r="r" b="b" t="t" l="l"/>
            <a:pathLst>
              <a:path h="2764489" w="1839641">
                <a:moveTo>
                  <a:pt x="0" y="0"/>
                </a:moveTo>
                <a:lnTo>
                  <a:pt x="1839642" y="0"/>
                </a:lnTo>
                <a:lnTo>
                  <a:pt x="1839642" y="2764489"/>
                </a:lnTo>
                <a:lnTo>
                  <a:pt x="0" y="276448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311584" y="2628878"/>
            <a:ext cx="2595876" cy="3900907"/>
          </a:xfrm>
          <a:custGeom>
            <a:avLst/>
            <a:gdLst/>
            <a:ahLst/>
            <a:cxnLst/>
            <a:rect r="r" b="b" t="t" l="l"/>
            <a:pathLst>
              <a:path h="3900907" w="2595876">
                <a:moveTo>
                  <a:pt x="0" y="0"/>
                </a:moveTo>
                <a:lnTo>
                  <a:pt x="2595876" y="0"/>
                </a:lnTo>
                <a:lnTo>
                  <a:pt x="2595876" y="3900906"/>
                </a:lnTo>
                <a:lnTo>
                  <a:pt x="0" y="390090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9097583" y="4498279"/>
            <a:ext cx="1600895" cy="2218574"/>
          </a:xfrm>
          <a:custGeom>
            <a:avLst/>
            <a:gdLst/>
            <a:ahLst/>
            <a:cxnLst/>
            <a:rect r="r" b="b" t="t" l="l"/>
            <a:pathLst>
              <a:path h="2218574" w="1600895">
                <a:moveTo>
                  <a:pt x="0" y="0"/>
                </a:moveTo>
                <a:lnTo>
                  <a:pt x="1600895" y="0"/>
                </a:lnTo>
                <a:lnTo>
                  <a:pt x="1600895" y="2218573"/>
                </a:lnTo>
                <a:lnTo>
                  <a:pt x="0" y="221857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-10977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8135558" y="4961717"/>
            <a:ext cx="1234275" cy="2204062"/>
          </a:xfrm>
          <a:custGeom>
            <a:avLst/>
            <a:gdLst/>
            <a:ahLst/>
            <a:cxnLst/>
            <a:rect r="r" b="b" t="t" l="l"/>
            <a:pathLst>
              <a:path h="2204062" w="1234275">
                <a:moveTo>
                  <a:pt x="0" y="0"/>
                </a:moveTo>
                <a:lnTo>
                  <a:pt x="1234275" y="0"/>
                </a:lnTo>
                <a:lnTo>
                  <a:pt x="1234275" y="2204061"/>
                </a:lnTo>
                <a:lnTo>
                  <a:pt x="0" y="220406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4422883" y="-110704"/>
            <a:ext cx="3865117" cy="2848754"/>
          </a:xfrm>
          <a:custGeom>
            <a:avLst/>
            <a:gdLst/>
            <a:ahLst/>
            <a:cxnLst/>
            <a:rect r="r" b="b" t="t" l="l"/>
            <a:pathLst>
              <a:path h="2848754" w="3865117">
                <a:moveTo>
                  <a:pt x="0" y="0"/>
                </a:moveTo>
                <a:lnTo>
                  <a:pt x="3865117" y="0"/>
                </a:lnTo>
                <a:lnTo>
                  <a:pt x="3865117" y="2848754"/>
                </a:lnTo>
                <a:lnTo>
                  <a:pt x="0" y="284875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-813" r="0" b="-813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0657899" y="4895993"/>
            <a:ext cx="2653685" cy="2653685"/>
          </a:xfrm>
          <a:custGeom>
            <a:avLst/>
            <a:gdLst/>
            <a:ahLst/>
            <a:cxnLst/>
            <a:rect r="r" b="b" t="t" l="l"/>
            <a:pathLst>
              <a:path h="2653685" w="2653685">
                <a:moveTo>
                  <a:pt x="0" y="0"/>
                </a:moveTo>
                <a:lnTo>
                  <a:pt x="2653685" y="0"/>
                </a:lnTo>
                <a:lnTo>
                  <a:pt x="2653685" y="2653685"/>
                </a:lnTo>
                <a:lnTo>
                  <a:pt x="0" y="265368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31475" y="8334706"/>
            <a:ext cx="4690608" cy="2222938"/>
          </a:xfrm>
          <a:custGeom>
            <a:avLst/>
            <a:gdLst/>
            <a:ahLst/>
            <a:cxnLst/>
            <a:rect r="r" b="b" t="t" l="l"/>
            <a:pathLst>
              <a:path h="2222938" w="4690608">
                <a:moveTo>
                  <a:pt x="0" y="0"/>
                </a:moveTo>
                <a:lnTo>
                  <a:pt x="4690607" y="0"/>
                </a:lnTo>
                <a:lnTo>
                  <a:pt x="4690607" y="2222938"/>
                </a:lnTo>
                <a:lnTo>
                  <a:pt x="0" y="222293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-20208" r="0" b="-20208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5907460" y="2648444"/>
            <a:ext cx="2713939" cy="2495056"/>
          </a:xfrm>
          <a:custGeom>
            <a:avLst/>
            <a:gdLst/>
            <a:ahLst/>
            <a:cxnLst/>
            <a:rect r="r" b="b" t="t" l="l"/>
            <a:pathLst>
              <a:path h="2495056" w="2713939">
                <a:moveTo>
                  <a:pt x="0" y="0"/>
                </a:moveTo>
                <a:lnTo>
                  <a:pt x="2713939" y="0"/>
                </a:lnTo>
                <a:lnTo>
                  <a:pt x="2713939" y="2495056"/>
                </a:lnTo>
                <a:lnTo>
                  <a:pt x="0" y="249505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13270" t="0" r="-24882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4722082" y="7008632"/>
            <a:ext cx="2429876" cy="2652149"/>
          </a:xfrm>
          <a:custGeom>
            <a:avLst/>
            <a:gdLst/>
            <a:ahLst/>
            <a:cxnLst/>
            <a:rect r="r" b="b" t="t" l="l"/>
            <a:pathLst>
              <a:path h="2652149" w="2429876">
                <a:moveTo>
                  <a:pt x="0" y="0"/>
                </a:moveTo>
                <a:lnTo>
                  <a:pt x="2429876" y="0"/>
                </a:lnTo>
                <a:lnTo>
                  <a:pt x="2429876" y="2652148"/>
                </a:lnTo>
                <a:lnTo>
                  <a:pt x="0" y="2652148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-26201" t="0" r="-13111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4712769" y="9258300"/>
            <a:ext cx="2907801" cy="1424443"/>
          </a:xfrm>
          <a:custGeom>
            <a:avLst/>
            <a:gdLst/>
            <a:ahLst/>
            <a:cxnLst/>
            <a:rect r="r" b="b" t="t" l="l"/>
            <a:pathLst>
              <a:path h="1424443" w="2907801">
                <a:moveTo>
                  <a:pt x="0" y="0"/>
                </a:moveTo>
                <a:lnTo>
                  <a:pt x="2907801" y="0"/>
                </a:lnTo>
                <a:lnTo>
                  <a:pt x="2907801" y="1424443"/>
                </a:lnTo>
                <a:lnTo>
                  <a:pt x="0" y="1424443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0" t="-40741" r="-22191" b="-25247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5916985" y="5141805"/>
            <a:ext cx="2371015" cy="2023974"/>
          </a:xfrm>
          <a:custGeom>
            <a:avLst/>
            <a:gdLst/>
            <a:ahLst/>
            <a:cxnLst/>
            <a:rect r="r" b="b" t="t" l="l"/>
            <a:pathLst>
              <a:path h="2023974" w="2371015">
                <a:moveTo>
                  <a:pt x="0" y="0"/>
                </a:moveTo>
                <a:lnTo>
                  <a:pt x="2371015" y="0"/>
                </a:lnTo>
                <a:lnTo>
                  <a:pt x="2371015" y="2023973"/>
                </a:lnTo>
                <a:lnTo>
                  <a:pt x="0" y="2023973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-111340" t="-27860" r="0" b="-2786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9369833" y="6716852"/>
            <a:ext cx="1328646" cy="2300149"/>
          </a:xfrm>
          <a:custGeom>
            <a:avLst/>
            <a:gdLst/>
            <a:ahLst/>
            <a:cxnLst/>
            <a:rect r="r" b="b" t="t" l="l"/>
            <a:pathLst>
              <a:path h="2300149" w="1328646">
                <a:moveTo>
                  <a:pt x="0" y="0"/>
                </a:moveTo>
                <a:lnTo>
                  <a:pt x="1328645" y="0"/>
                </a:lnTo>
                <a:lnTo>
                  <a:pt x="1328645" y="2300150"/>
                </a:lnTo>
                <a:lnTo>
                  <a:pt x="0" y="2300150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-64379" t="0" r="-95772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7151958" y="7114567"/>
            <a:ext cx="2217874" cy="2096989"/>
          </a:xfrm>
          <a:custGeom>
            <a:avLst/>
            <a:gdLst/>
            <a:ahLst/>
            <a:cxnLst/>
            <a:rect r="r" b="b" t="t" l="l"/>
            <a:pathLst>
              <a:path h="2096989" w="2217874">
                <a:moveTo>
                  <a:pt x="0" y="0"/>
                </a:moveTo>
                <a:lnTo>
                  <a:pt x="2217875" y="0"/>
                </a:lnTo>
                <a:lnTo>
                  <a:pt x="2217875" y="2096988"/>
                </a:lnTo>
                <a:lnTo>
                  <a:pt x="0" y="2096988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-22847" t="-5051" r="-26412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7579840" y="9140827"/>
            <a:ext cx="2454316" cy="1148376"/>
          </a:xfrm>
          <a:custGeom>
            <a:avLst/>
            <a:gdLst/>
            <a:ahLst/>
            <a:cxnLst/>
            <a:rect r="r" b="b" t="t" l="l"/>
            <a:pathLst>
              <a:path h="1148376" w="2454316">
                <a:moveTo>
                  <a:pt x="0" y="0"/>
                </a:moveTo>
                <a:lnTo>
                  <a:pt x="2454316" y="0"/>
                </a:lnTo>
                <a:lnTo>
                  <a:pt x="2454316" y="1148376"/>
                </a:lnTo>
                <a:lnTo>
                  <a:pt x="0" y="1148376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l="0" t="-14218" r="0" b="-28002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0034156" y="8930972"/>
            <a:ext cx="3124329" cy="2079099"/>
          </a:xfrm>
          <a:custGeom>
            <a:avLst/>
            <a:gdLst/>
            <a:ahLst/>
            <a:cxnLst/>
            <a:rect r="r" b="b" t="t" l="l"/>
            <a:pathLst>
              <a:path h="2079099" w="3124329">
                <a:moveTo>
                  <a:pt x="0" y="0"/>
                </a:moveTo>
                <a:lnTo>
                  <a:pt x="3124328" y="0"/>
                </a:lnTo>
                <a:lnTo>
                  <a:pt x="3124328" y="2079099"/>
                </a:lnTo>
                <a:lnTo>
                  <a:pt x="0" y="2079099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0698478" y="7395769"/>
            <a:ext cx="2640298" cy="1530478"/>
          </a:xfrm>
          <a:custGeom>
            <a:avLst/>
            <a:gdLst/>
            <a:ahLst/>
            <a:cxnLst/>
            <a:rect r="r" b="b" t="t" l="l"/>
            <a:pathLst>
              <a:path h="1530478" w="2640298">
                <a:moveTo>
                  <a:pt x="0" y="0"/>
                </a:moveTo>
                <a:lnTo>
                  <a:pt x="2640298" y="0"/>
                </a:lnTo>
                <a:lnTo>
                  <a:pt x="2640298" y="1530478"/>
                </a:lnTo>
                <a:lnTo>
                  <a:pt x="0" y="1530478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3338776" y="6548834"/>
            <a:ext cx="2605401" cy="2495056"/>
          </a:xfrm>
          <a:custGeom>
            <a:avLst/>
            <a:gdLst/>
            <a:ahLst/>
            <a:cxnLst/>
            <a:rect r="r" b="b" t="t" l="l"/>
            <a:pathLst>
              <a:path h="2495056" w="2605401">
                <a:moveTo>
                  <a:pt x="0" y="0"/>
                </a:moveTo>
                <a:lnTo>
                  <a:pt x="2605401" y="0"/>
                </a:lnTo>
                <a:lnTo>
                  <a:pt x="2605401" y="2495056"/>
                </a:lnTo>
                <a:lnTo>
                  <a:pt x="0" y="2495056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 l="0" t="0" r="-43908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3158484" y="8829842"/>
            <a:ext cx="2497357" cy="1661878"/>
          </a:xfrm>
          <a:custGeom>
            <a:avLst/>
            <a:gdLst/>
            <a:ahLst/>
            <a:cxnLst/>
            <a:rect r="r" b="b" t="t" l="l"/>
            <a:pathLst>
              <a:path h="1661878" w="2497357">
                <a:moveTo>
                  <a:pt x="0" y="0"/>
                </a:moveTo>
                <a:lnTo>
                  <a:pt x="2497357" y="0"/>
                </a:lnTo>
                <a:lnTo>
                  <a:pt x="2497357" y="1661877"/>
                </a:lnTo>
                <a:lnTo>
                  <a:pt x="0" y="1661877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5655841" y="8930972"/>
            <a:ext cx="2712746" cy="1805209"/>
          </a:xfrm>
          <a:custGeom>
            <a:avLst/>
            <a:gdLst/>
            <a:ahLst/>
            <a:cxnLst/>
            <a:rect r="r" b="b" t="t" l="l"/>
            <a:pathLst>
              <a:path h="1805209" w="2712746">
                <a:moveTo>
                  <a:pt x="0" y="0"/>
                </a:moveTo>
                <a:lnTo>
                  <a:pt x="2712747" y="0"/>
                </a:lnTo>
                <a:lnTo>
                  <a:pt x="2712747" y="1805209"/>
                </a:lnTo>
                <a:lnTo>
                  <a:pt x="0" y="1805209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5944177" y="7165778"/>
            <a:ext cx="2351655" cy="1765194"/>
          </a:xfrm>
          <a:custGeom>
            <a:avLst/>
            <a:gdLst/>
            <a:ahLst/>
            <a:cxnLst/>
            <a:rect r="r" b="b" t="t" l="l"/>
            <a:pathLst>
              <a:path h="1765194" w="2351655">
                <a:moveTo>
                  <a:pt x="0" y="0"/>
                </a:moveTo>
                <a:lnTo>
                  <a:pt x="2351656" y="0"/>
                </a:lnTo>
                <a:lnTo>
                  <a:pt x="2351656" y="1765194"/>
                </a:lnTo>
                <a:lnTo>
                  <a:pt x="0" y="1765194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 l="-6398" t="0" r="-6398" b="0"/>
            </a:stretch>
          </a:blipFill>
        </p:spPr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9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64050" y="8897711"/>
            <a:ext cx="2558671" cy="2260935"/>
          </a:xfrm>
          <a:custGeom>
            <a:avLst/>
            <a:gdLst/>
            <a:ahLst/>
            <a:cxnLst/>
            <a:rect r="r" b="b" t="t" l="l"/>
            <a:pathLst>
              <a:path h="2260935" w="2558671">
                <a:moveTo>
                  <a:pt x="0" y="0"/>
                </a:moveTo>
                <a:lnTo>
                  <a:pt x="2558671" y="0"/>
                </a:lnTo>
                <a:lnTo>
                  <a:pt x="2558671" y="2260935"/>
                </a:lnTo>
                <a:lnTo>
                  <a:pt x="0" y="22609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249851">
            <a:off x="113121" y="9379745"/>
            <a:ext cx="1831157" cy="1814510"/>
          </a:xfrm>
          <a:custGeom>
            <a:avLst/>
            <a:gdLst/>
            <a:ahLst/>
            <a:cxnLst/>
            <a:rect r="r" b="b" t="t" l="l"/>
            <a:pathLst>
              <a:path h="1814510" w="1831157">
                <a:moveTo>
                  <a:pt x="0" y="0"/>
                </a:moveTo>
                <a:lnTo>
                  <a:pt x="1831158" y="0"/>
                </a:lnTo>
                <a:lnTo>
                  <a:pt x="1831158" y="1814510"/>
                </a:lnTo>
                <a:lnTo>
                  <a:pt x="0" y="18145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6914670">
            <a:off x="16318449" y="8672611"/>
            <a:ext cx="2558671" cy="2260935"/>
          </a:xfrm>
          <a:custGeom>
            <a:avLst/>
            <a:gdLst/>
            <a:ahLst/>
            <a:cxnLst/>
            <a:rect r="r" b="b" t="t" l="l"/>
            <a:pathLst>
              <a:path h="2260935" w="2558671">
                <a:moveTo>
                  <a:pt x="0" y="0"/>
                </a:moveTo>
                <a:lnTo>
                  <a:pt x="2558671" y="0"/>
                </a:lnTo>
                <a:lnTo>
                  <a:pt x="2558671" y="2260934"/>
                </a:lnTo>
                <a:lnTo>
                  <a:pt x="0" y="2260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682206" y="9426808"/>
            <a:ext cx="1831157" cy="1814510"/>
          </a:xfrm>
          <a:custGeom>
            <a:avLst/>
            <a:gdLst/>
            <a:ahLst/>
            <a:cxnLst/>
            <a:rect r="r" b="b" t="t" l="l"/>
            <a:pathLst>
              <a:path h="1814510" w="1831157">
                <a:moveTo>
                  <a:pt x="0" y="0"/>
                </a:moveTo>
                <a:lnTo>
                  <a:pt x="1831158" y="0"/>
                </a:lnTo>
                <a:lnTo>
                  <a:pt x="1831158" y="1814511"/>
                </a:lnTo>
                <a:lnTo>
                  <a:pt x="0" y="18145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2333" y="0"/>
            <a:ext cx="18205667" cy="10287000"/>
          </a:xfrm>
          <a:custGeom>
            <a:avLst/>
            <a:gdLst/>
            <a:ahLst/>
            <a:cxnLst/>
            <a:rect r="r" b="b" t="t" l="l"/>
            <a:pathLst>
              <a:path h="10287000" w="18205667">
                <a:moveTo>
                  <a:pt x="0" y="0"/>
                </a:moveTo>
                <a:lnTo>
                  <a:pt x="18205667" y="0"/>
                </a:lnTo>
                <a:lnTo>
                  <a:pt x="1820566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7000"/>
            </a:blip>
            <a:stretch>
              <a:fillRect l="0" t="-6885" r="0" b="-6885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641646" y="5044885"/>
            <a:ext cx="2149547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tru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E-mail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964456" y="5044885"/>
            <a:ext cx="5516763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tru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4youevents2025@gmail.com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641646" y="5557514"/>
            <a:ext cx="2149547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tru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Instagram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791193" y="5532114"/>
            <a:ext cx="5516763" cy="701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tru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https://www.instagram.com/4you_eventsofficial?igsh=eXY1YWVrYXNzbHBh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641646" y="6451233"/>
            <a:ext cx="2149547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tru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Phone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964456" y="6451233"/>
            <a:ext cx="5516763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tru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0236446248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641646" y="7044958"/>
            <a:ext cx="2149547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tru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Address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222488" y="2099048"/>
            <a:ext cx="5843024" cy="13515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81"/>
              </a:lnSpc>
            </a:pPr>
            <a:r>
              <a:rPr lang="en-US" sz="7915" i="true">
                <a:solidFill>
                  <a:srgbClr val="000000"/>
                </a:solidFill>
                <a:latin typeface="Baskerville Display PT Italics"/>
                <a:ea typeface="Baskerville Display PT Italics"/>
                <a:cs typeface="Baskerville Display PT Italics"/>
                <a:sym typeface="Baskerville Display PT Italics"/>
              </a:rPr>
              <a:t>Contact Us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800036" y="688975"/>
            <a:ext cx="2459264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b="true" sz="1800" i="true">
                <a:solidFill>
                  <a:srgbClr val="000000"/>
                </a:solidFill>
                <a:latin typeface="Inter Bold Italics"/>
                <a:ea typeface="Inter Bold Italics"/>
                <a:cs typeface="Inter Bold Italics"/>
                <a:sym typeface="Inter Bold Italics"/>
              </a:rPr>
              <a:t>Collection 2025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407482" y="6997969"/>
            <a:ext cx="4335780" cy="396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Strada Strungarilor 31, Galati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>
  <p:cSld>
    <p:bg>
      <p:bgPr>
        <a:solidFill>
          <a:srgbClr val="FAF9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0" y="971550"/>
            <a:ext cx="18288000" cy="8967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Inventar Propriu și Echipamente Logistice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“4 You Events” deține un inventar propriu de logistică esențială, disponibil pentru închiriere clienților noștri. Acest lucru ne permite să controlăm calitatea și să oferim prețuri competitive.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A. Scaune: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Articol Inventar Cantitate Disponibilă. Preț Închiriere/Eveniment (RON/buc)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0001 -Scaun Evenimente Crossback PP Crem Mat 150 bucăți 20 RON buc.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0002 -Scaun Evenimente Lepo Perlat 200 bucăți 10 RON buc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0003 -Scaun Conferinta Fela Negru 250 bucati 15 RON buc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0004 -Scaun Evenimente Verto 200 bucati 25 RON buc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0005 -Scaun Evenimente Verto 200 bucati 20 RON buc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0006 -Scaun Tiffany Kids (Copii) Rosu 50 bucati 5 buc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0007 -Huse de scaun pentru evenimente catering party ballroom 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GARNET GALA 150 bucati 25 RON buc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</a:p>
          <a:p>
            <a:pPr algn="ctr">
              <a:lnSpc>
                <a:spcPts val="448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>
  <p:cSld>
    <p:bg>
      <p:bgPr>
        <a:solidFill>
          <a:srgbClr val="FAF9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56651" y="122144"/>
            <a:ext cx="17174699" cy="111900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28"/>
              </a:lnSpc>
              <a:spcBef>
                <a:spcPct val="0"/>
              </a:spcBef>
            </a:pPr>
            <a:r>
              <a:rPr lang="en-US" sz="3448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B: Mese si fete de masa</a:t>
            </a:r>
            <a:r>
              <a:rPr lang="en-US" sz="3448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  <a:p>
            <a:pPr algn="ctr">
              <a:lnSpc>
                <a:spcPts val="4408"/>
              </a:lnSpc>
              <a:spcBef>
                <a:spcPct val="0"/>
              </a:spcBef>
            </a:pPr>
            <a:r>
              <a:rPr lang="en-US" sz="3148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0008 -Masa Evenimente Gold Luxury 180 cm (10-12 Persoane) 15 bucăți 45 RON buc</a:t>
            </a:r>
          </a:p>
          <a:p>
            <a:pPr algn="ctr">
              <a:lnSpc>
                <a:spcPts val="4408"/>
              </a:lnSpc>
              <a:spcBef>
                <a:spcPct val="0"/>
              </a:spcBef>
            </a:pPr>
            <a:r>
              <a:rPr lang="en-US" sz="3148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0009 -Masa Evenimente Gold Luxury 180 cm (10-12 Persoane) 10 bucăți 60 RON buc</a:t>
            </a:r>
          </a:p>
          <a:p>
            <a:pPr algn="ctr">
              <a:lnSpc>
                <a:spcPts val="4408"/>
              </a:lnSpc>
              <a:spcBef>
                <a:spcPct val="0"/>
              </a:spcBef>
            </a:pPr>
            <a:r>
              <a:rPr lang="en-US" sz="3148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0010 -Masă pentru evenimente și săli de conferință(10-15 persoane) 10 bucati 20 RON buc</a:t>
            </a:r>
          </a:p>
          <a:p>
            <a:pPr algn="ctr">
              <a:lnSpc>
                <a:spcPts val="4408"/>
              </a:lnSpc>
              <a:spcBef>
                <a:spcPct val="0"/>
              </a:spcBef>
            </a:pPr>
            <a:r>
              <a:rPr lang="en-US" sz="3148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0011 -Fata de masa Aura, teflonat, rotund 15 bucati 10 RON buc</a:t>
            </a:r>
          </a:p>
          <a:p>
            <a:pPr algn="ctr">
              <a:lnSpc>
                <a:spcPts val="4408"/>
              </a:lnSpc>
              <a:spcBef>
                <a:spcPct val="0"/>
              </a:spcBef>
            </a:pPr>
            <a:r>
              <a:rPr lang="en-US" sz="3148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0012 -Fata de masa rotunda Enforose</a:t>
            </a:r>
          </a:p>
          <a:p>
            <a:pPr algn="ctr">
              <a:lnSpc>
                <a:spcPts val="4408"/>
              </a:lnSpc>
              <a:spcBef>
                <a:spcPct val="0"/>
              </a:spcBef>
            </a:pPr>
            <a:r>
              <a:rPr lang="en-US" sz="3148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0013-Fata de masa pentru miri 5 bucati 50 lei</a:t>
            </a:r>
          </a:p>
          <a:p>
            <a:pPr algn="ctr">
              <a:lnSpc>
                <a:spcPts val="4408"/>
              </a:lnSpc>
              <a:spcBef>
                <a:spcPct val="0"/>
              </a:spcBef>
            </a:pPr>
            <a:r>
              <a:rPr lang="en-US" sz="3148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C: Tacamuri, pahare si farfurii </a:t>
            </a:r>
          </a:p>
          <a:p>
            <a:pPr algn="ctr">
              <a:lnSpc>
                <a:spcPts val="4408"/>
              </a:lnSpc>
              <a:spcBef>
                <a:spcPct val="0"/>
              </a:spcBef>
            </a:pPr>
            <a:r>
              <a:rPr lang="en-US" sz="3148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0013 -Set tacâmuri (12) - rondel - .833 argint 14 (20 RON set)</a:t>
            </a:r>
          </a:p>
          <a:p>
            <a:pPr algn="ctr">
              <a:lnSpc>
                <a:spcPts val="4408"/>
              </a:lnSpc>
              <a:spcBef>
                <a:spcPct val="0"/>
              </a:spcBef>
            </a:pPr>
            <a:r>
              <a:rPr lang="en-US" sz="3148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0014 -Set tacâmuri (12) - rondel - .833 argint 14 (20 RON set)</a:t>
            </a:r>
          </a:p>
          <a:p>
            <a:pPr algn="ctr">
              <a:lnSpc>
                <a:spcPts val="4408"/>
              </a:lnSpc>
              <a:spcBef>
                <a:spcPct val="0"/>
              </a:spcBef>
            </a:pPr>
            <a:r>
              <a:rPr lang="en-US" sz="3148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0015 -Set tacâmuri (12) - rondel - .833 argint 14 (20 RON set)</a:t>
            </a:r>
          </a:p>
          <a:p>
            <a:pPr algn="ctr">
              <a:lnSpc>
                <a:spcPts val="4408"/>
              </a:lnSpc>
              <a:spcBef>
                <a:spcPct val="0"/>
              </a:spcBef>
            </a:pPr>
            <a:r>
              <a:rPr lang="en-US" sz="3148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0016 -Set 4 tacamuri din inox,pentru calatorit si birou, gold (15 RON set)</a:t>
            </a:r>
          </a:p>
          <a:p>
            <a:pPr algn="ctr">
              <a:lnSpc>
                <a:spcPts val="4408"/>
              </a:lnSpc>
              <a:spcBef>
                <a:spcPct val="0"/>
              </a:spcBef>
            </a:pPr>
            <a:r>
              <a:rPr lang="en-US" sz="3148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0017 -Set 12 pahare Lav Adora Gold 290 ml (20 RON set)</a:t>
            </a:r>
          </a:p>
          <a:p>
            <a:pPr algn="ctr">
              <a:lnSpc>
                <a:spcPts val="4408"/>
              </a:lnSpc>
              <a:spcBef>
                <a:spcPct val="0"/>
              </a:spcBef>
            </a:pPr>
            <a:r>
              <a:rPr lang="en-US" sz="3148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0018 -Set 12 pahare sampanie Lav Adora Gold 190 ml (20 RON set)</a:t>
            </a:r>
          </a:p>
          <a:p>
            <a:pPr algn="ctr">
              <a:lnSpc>
                <a:spcPts val="4408"/>
              </a:lnSpc>
              <a:spcBef>
                <a:spcPct val="0"/>
              </a:spcBef>
            </a:pPr>
            <a:r>
              <a:rPr lang="en-US" sz="3148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0019 -Farfurii mari Gentle Gold set 30 farfurii (30 RON set)</a:t>
            </a:r>
          </a:p>
          <a:p>
            <a:pPr algn="ctr">
              <a:lnSpc>
                <a:spcPts val="4828"/>
              </a:lnSpc>
              <a:spcBef>
                <a:spcPct val="0"/>
              </a:spcBef>
            </a:pPr>
          </a:p>
          <a:p>
            <a:pPr algn="ctr">
              <a:lnSpc>
                <a:spcPts val="4828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>
  <p:cSld>
    <p:bg>
      <p:bgPr>
        <a:solidFill>
          <a:srgbClr val="FAF9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0" y="-47625"/>
            <a:ext cx="18288000" cy="116065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D: Mese de cafea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0020 -Set Masă de Cafea Bar ARP608 70x70cm Alb cu 2 Scaune Glamour Aurii (40 RON set)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0021 -Set Masă de Cafea Bar ARP608 70x70cm Alb cu 2 Scaune Glamour Aurii (45 RON set)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0022 -Măsuță cafea Mercury, design minimalist, MDF, 80x45 cm, alb (35 RON set)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E: Universale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0023 -Canapele universale (20 RON buc)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0024 -Servetele textile asortate (10 RON set)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0070- Pahare universale de vin (20 RON set)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0071- Salatiera (5 RON buc)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0072- Sosiera (5 RON buc)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F: Bar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0025 -Vitrina rece bar / băutură - 1,6 x 0,6 m - 235 litri - cu 3 uși și rafturi ( 1200 RON buc)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0026 -Bar tip glob pământesc stativ sticle de vin, lemn de eucalipt (1350 RON buc)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G: Echipamente audio 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0027 -AlphaTheta XDJ-AZ (200 RON buc)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0028 -Aparat Foto Digital CCD VALA® 5K Ultra HD ( 4500 RON/12 ore)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0029 -t.bone freeU Twin HT 863 (650 RON buc)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0030 -Camera video profesionala Canon (5000 RON/12 ore)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0031 -Pioneer DJ XDJ-RX3 (5000 RON/12 ore)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H: Lumini abientale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0032 -3 Panouri Neewer RGB,650 LED,trepiezi 200 cm inclusi ( 1200 RON/8 ore)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0033 -SET 2x Lampă de birou LED RGBIC reglabilă (500 RON/8 ore)</a:t>
            </a:r>
          </a:p>
          <a:p>
            <a:pPr algn="ctr">
              <a:lnSpc>
                <a:spcPts val="4199"/>
              </a:lnSpc>
              <a:spcBef>
                <a:spcPct val="0"/>
              </a:spcBef>
            </a:pPr>
          </a:p>
          <a:p>
            <a:pPr algn="ctr">
              <a:lnSpc>
                <a:spcPts val="4199"/>
              </a:lnSpc>
              <a:spcBef>
                <a:spcPct val="0"/>
              </a:spcBef>
            </a:pPr>
          </a:p>
          <a:p>
            <a:pPr algn="ctr">
              <a:lnSpc>
                <a:spcPts val="419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>
  <p:cSld>
    <p:bg>
      <p:bgPr>
        <a:solidFill>
          <a:srgbClr val="FAF9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600950" y="3600450"/>
            <a:ext cx="3086100" cy="3086100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  <a:r>
                <a:rPr lang="en-US" b="true" sz="200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b</a:t>
              </a: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7753350" y="3752850"/>
            <a:ext cx="3086100" cy="3086100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  <a:r>
                <a:rPr lang="en-US" b="true" sz="2000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vbvb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2067362" y="160209"/>
            <a:ext cx="13818826" cy="1434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96"/>
              </a:lnSpc>
            </a:pPr>
            <a:r>
              <a:rPr lang="en-US" sz="2783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I: Aranjamente,baloane,panouri , lampioane, bomboniere</a:t>
            </a:r>
          </a:p>
          <a:p>
            <a:pPr algn="ctr">
              <a:lnSpc>
                <a:spcPts val="3896"/>
              </a:lnSpc>
            </a:pPr>
          </a:p>
          <a:p>
            <a:pPr algn="ctr">
              <a:lnSpc>
                <a:spcPts val="3896"/>
              </a:lnSpc>
              <a:spcBef>
                <a:spcPct val="0"/>
              </a:spcBef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2067362" y="1546834"/>
            <a:ext cx="13818826" cy="10179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0033 - Baloane 100 bucati (25 RON set)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0039-Fantana de ciocolata (500 RON buc)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0040 - Aranjament floral ROZ ( 10 RON buc)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0041 - Aranjament floral MULTICOLORl (10 RON buc)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0042 - Aranjament floral ALB (10 RON buc)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0043 - Aranjament floral DESCHIS (10 RON buc)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0045 - Aranjament floral cu lumanare (25 RON buc)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0046 - Decor stalpi nunta (25 RON buc) 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0047 - Artificii de mana evenimente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ROZ ( 3 RON buc)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0048 - Artificii de mana evenimente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ALBASTRE (3 RON buc)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0049 - Vulcani de interior (200 RON buc)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0050 - Masina care elibereaza fum (300 RON buc)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</a:p>
          <a:p>
            <a:pPr algn="ctr">
              <a:lnSpc>
                <a:spcPts val="2800"/>
              </a:lnSpc>
              <a:spcBef>
                <a:spcPct val="0"/>
              </a:spcBef>
            </a:pPr>
          </a:p>
          <a:p>
            <a:pPr algn="ctr">
              <a:lnSpc>
                <a:spcPts val="2800"/>
              </a:lnSpc>
              <a:spcBef>
                <a:spcPct val="0"/>
              </a:spcBef>
            </a:pPr>
          </a:p>
          <a:p>
            <a:pPr algn="ctr">
              <a:lnSpc>
                <a:spcPts val="2800"/>
              </a:lnSpc>
              <a:spcBef>
                <a:spcPct val="0"/>
              </a:spcBef>
            </a:pPr>
          </a:p>
          <a:p>
            <a:pPr algn="ctr">
              <a:lnSpc>
                <a:spcPts val="2800"/>
              </a:lnSpc>
              <a:spcBef>
                <a:spcPct val="0"/>
              </a:spcBef>
            </a:pPr>
          </a:p>
          <a:p>
            <a:pPr algn="ctr">
              <a:lnSpc>
                <a:spcPts val="2800"/>
              </a:lnSpc>
              <a:spcBef>
                <a:spcPct val="0"/>
              </a:spcBef>
            </a:pPr>
          </a:p>
          <a:p>
            <a:pPr algn="ctr">
              <a:lnSpc>
                <a:spcPts val="2800"/>
              </a:lnSpc>
              <a:spcBef>
                <a:spcPct val="0"/>
              </a:spcBef>
            </a:pPr>
          </a:p>
          <a:p>
            <a:pPr algn="ctr">
              <a:lnSpc>
                <a:spcPts val="2800"/>
              </a:lnSpc>
              <a:spcBef>
                <a:spcPct val="0"/>
              </a:spcBef>
            </a:pPr>
          </a:p>
          <a:p>
            <a:pPr algn="ctr">
              <a:lnSpc>
                <a:spcPts val="2800"/>
              </a:lnSpc>
              <a:spcBef>
                <a:spcPct val="0"/>
              </a:spcBef>
            </a:pPr>
          </a:p>
          <a:p>
            <a:pPr algn="ctr">
              <a:lnSpc>
                <a:spcPts val="280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9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482294" y="1324192"/>
            <a:ext cx="4258443" cy="3193832"/>
          </a:xfrm>
          <a:custGeom>
            <a:avLst/>
            <a:gdLst/>
            <a:ahLst/>
            <a:cxnLst/>
            <a:rect r="r" b="b" t="t" l="l"/>
            <a:pathLst>
              <a:path h="3193832" w="4258443">
                <a:moveTo>
                  <a:pt x="0" y="0"/>
                </a:moveTo>
                <a:lnTo>
                  <a:pt x="4258444" y="0"/>
                </a:lnTo>
                <a:lnTo>
                  <a:pt x="4258444" y="3193832"/>
                </a:lnTo>
                <a:lnTo>
                  <a:pt x="0" y="31938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205247" y="1237298"/>
            <a:ext cx="4575385" cy="3431538"/>
          </a:xfrm>
          <a:custGeom>
            <a:avLst/>
            <a:gdLst/>
            <a:ahLst/>
            <a:cxnLst/>
            <a:rect r="r" b="b" t="t" l="l"/>
            <a:pathLst>
              <a:path h="3431538" w="4575385">
                <a:moveTo>
                  <a:pt x="0" y="0"/>
                </a:moveTo>
                <a:lnTo>
                  <a:pt x="4575385" y="0"/>
                </a:lnTo>
                <a:lnTo>
                  <a:pt x="4575385" y="3431539"/>
                </a:lnTo>
                <a:lnTo>
                  <a:pt x="0" y="34315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20786" y="5706324"/>
            <a:ext cx="3770314" cy="3770314"/>
          </a:xfrm>
          <a:custGeom>
            <a:avLst/>
            <a:gdLst/>
            <a:ahLst/>
            <a:cxnLst/>
            <a:rect r="r" b="b" t="t" l="l"/>
            <a:pathLst>
              <a:path h="3770314" w="3770314">
                <a:moveTo>
                  <a:pt x="0" y="0"/>
                </a:moveTo>
                <a:lnTo>
                  <a:pt x="3770314" y="0"/>
                </a:lnTo>
                <a:lnTo>
                  <a:pt x="3770314" y="3770315"/>
                </a:lnTo>
                <a:lnTo>
                  <a:pt x="0" y="37703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640417" y="6142887"/>
            <a:ext cx="4974322" cy="3339902"/>
          </a:xfrm>
          <a:custGeom>
            <a:avLst/>
            <a:gdLst/>
            <a:ahLst/>
            <a:cxnLst/>
            <a:rect r="r" b="b" t="t" l="l"/>
            <a:pathLst>
              <a:path h="3339902" w="4974322">
                <a:moveTo>
                  <a:pt x="0" y="0"/>
                </a:moveTo>
                <a:lnTo>
                  <a:pt x="4974321" y="0"/>
                </a:lnTo>
                <a:lnTo>
                  <a:pt x="4974321" y="3339901"/>
                </a:lnTo>
                <a:lnTo>
                  <a:pt x="0" y="33399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546832" y="5857137"/>
            <a:ext cx="4814060" cy="3232297"/>
          </a:xfrm>
          <a:custGeom>
            <a:avLst/>
            <a:gdLst/>
            <a:ahLst/>
            <a:cxnLst/>
            <a:rect r="r" b="b" t="t" l="l"/>
            <a:pathLst>
              <a:path h="3232297" w="4814060">
                <a:moveTo>
                  <a:pt x="0" y="0"/>
                </a:moveTo>
                <a:lnTo>
                  <a:pt x="4814060" y="0"/>
                </a:lnTo>
                <a:lnTo>
                  <a:pt x="4814060" y="3232297"/>
                </a:lnTo>
                <a:lnTo>
                  <a:pt x="0" y="32322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1279329" y="622935"/>
            <a:ext cx="4427220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b="true" sz="23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0036 - Aranjamente baloane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67690" y="5095875"/>
            <a:ext cx="4884420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0034 - </a:t>
            </a:r>
            <a:r>
              <a:rPr lang="en-US" b="true" sz="2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Panouri foto rotunde cu baloane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283538" y="5507887"/>
            <a:ext cx="3688080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0035 - </a:t>
            </a:r>
            <a:r>
              <a:rPr lang="en-US" b="true" sz="2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Lampioane zburatoare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673702" y="5397500"/>
            <a:ext cx="2560320" cy="701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0037 - </a:t>
            </a:r>
            <a:r>
              <a:rPr lang="en-US" b="true" sz="2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Bombonniere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3624484" y="717767"/>
            <a:ext cx="4258443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0033 - Baloane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9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864393" y="8753378"/>
            <a:ext cx="2558671" cy="2260935"/>
          </a:xfrm>
          <a:custGeom>
            <a:avLst/>
            <a:gdLst/>
            <a:ahLst/>
            <a:cxnLst/>
            <a:rect r="r" b="b" t="t" l="l"/>
            <a:pathLst>
              <a:path h="2260935" w="2558671">
                <a:moveTo>
                  <a:pt x="0" y="0"/>
                </a:moveTo>
                <a:lnTo>
                  <a:pt x="2558671" y="0"/>
                </a:lnTo>
                <a:lnTo>
                  <a:pt x="2558671" y="2260934"/>
                </a:lnTo>
                <a:lnTo>
                  <a:pt x="0" y="2260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4478991">
            <a:off x="39604" y="9199802"/>
            <a:ext cx="1831157" cy="1814510"/>
          </a:xfrm>
          <a:custGeom>
            <a:avLst/>
            <a:gdLst/>
            <a:ahLst/>
            <a:cxnLst/>
            <a:rect r="r" b="b" t="t" l="l"/>
            <a:pathLst>
              <a:path h="1814510" w="1831157">
                <a:moveTo>
                  <a:pt x="0" y="0"/>
                </a:moveTo>
                <a:lnTo>
                  <a:pt x="1831158" y="0"/>
                </a:lnTo>
                <a:lnTo>
                  <a:pt x="1831158" y="1814510"/>
                </a:lnTo>
                <a:lnTo>
                  <a:pt x="0" y="18145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6426493">
            <a:off x="16526183" y="8544388"/>
            <a:ext cx="2558671" cy="2260935"/>
          </a:xfrm>
          <a:custGeom>
            <a:avLst/>
            <a:gdLst/>
            <a:ahLst/>
            <a:cxnLst/>
            <a:rect r="r" b="b" t="t" l="l"/>
            <a:pathLst>
              <a:path h="2260935" w="2558671">
                <a:moveTo>
                  <a:pt x="0" y="0"/>
                </a:moveTo>
                <a:lnTo>
                  <a:pt x="2558671" y="0"/>
                </a:lnTo>
                <a:lnTo>
                  <a:pt x="2558671" y="2260935"/>
                </a:lnTo>
                <a:lnTo>
                  <a:pt x="0" y="22609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456843" y="8976590"/>
            <a:ext cx="1831157" cy="1814510"/>
          </a:xfrm>
          <a:custGeom>
            <a:avLst/>
            <a:gdLst/>
            <a:ahLst/>
            <a:cxnLst/>
            <a:rect r="r" b="b" t="t" l="l"/>
            <a:pathLst>
              <a:path h="1814510" w="1831157">
                <a:moveTo>
                  <a:pt x="0" y="0"/>
                </a:moveTo>
                <a:lnTo>
                  <a:pt x="1831157" y="0"/>
                </a:lnTo>
                <a:lnTo>
                  <a:pt x="1831157" y="1814510"/>
                </a:lnTo>
                <a:lnTo>
                  <a:pt x="0" y="18145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431270" y="3250579"/>
            <a:ext cx="2878423" cy="2878423"/>
          </a:xfrm>
          <a:custGeom>
            <a:avLst/>
            <a:gdLst/>
            <a:ahLst/>
            <a:cxnLst/>
            <a:rect r="r" b="b" t="t" l="l"/>
            <a:pathLst>
              <a:path h="2878423" w="2878423">
                <a:moveTo>
                  <a:pt x="0" y="0"/>
                </a:moveTo>
                <a:lnTo>
                  <a:pt x="2878423" y="0"/>
                </a:lnTo>
                <a:lnTo>
                  <a:pt x="2878423" y="2878423"/>
                </a:lnTo>
                <a:lnTo>
                  <a:pt x="0" y="28784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14942" y="3250579"/>
            <a:ext cx="2878423" cy="2878423"/>
          </a:xfrm>
          <a:custGeom>
            <a:avLst/>
            <a:gdLst/>
            <a:ahLst/>
            <a:cxnLst/>
            <a:rect r="r" b="b" t="t" l="l"/>
            <a:pathLst>
              <a:path h="2878423" w="2878423">
                <a:moveTo>
                  <a:pt x="0" y="0"/>
                </a:moveTo>
                <a:lnTo>
                  <a:pt x="2878423" y="0"/>
                </a:lnTo>
                <a:lnTo>
                  <a:pt x="2878423" y="2878423"/>
                </a:lnTo>
                <a:lnTo>
                  <a:pt x="0" y="28784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009487" y="6346645"/>
            <a:ext cx="3545853" cy="3545853"/>
          </a:xfrm>
          <a:custGeom>
            <a:avLst/>
            <a:gdLst/>
            <a:ahLst/>
            <a:cxnLst/>
            <a:rect r="r" b="b" t="t" l="l"/>
            <a:pathLst>
              <a:path h="3545853" w="3545853">
                <a:moveTo>
                  <a:pt x="0" y="0"/>
                </a:moveTo>
                <a:lnTo>
                  <a:pt x="3545854" y="0"/>
                </a:lnTo>
                <a:lnTo>
                  <a:pt x="3545854" y="3545853"/>
                </a:lnTo>
                <a:lnTo>
                  <a:pt x="0" y="35458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339716" y="3357122"/>
            <a:ext cx="2774944" cy="2878423"/>
          </a:xfrm>
          <a:custGeom>
            <a:avLst/>
            <a:gdLst/>
            <a:ahLst/>
            <a:cxnLst/>
            <a:rect r="r" b="b" t="t" l="l"/>
            <a:pathLst>
              <a:path h="2878423" w="2774944">
                <a:moveTo>
                  <a:pt x="0" y="0"/>
                </a:moveTo>
                <a:lnTo>
                  <a:pt x="2774944" y="0"/>
                </a:lnTo>
                <a:lnTo>
                  <a:pt x="2774944" y="2878423"/>
                </a:lnTo>
                <a:lnTo>
                  <a:pt x="0" y="28784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23886" r="0" b="-2054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642888" y="3250579"/>
            <a:ext cx="2616412" cy="3096066"/>
          </a:xfrm>
          <a:custGeom>
            <a:avLst/>
            <a:gdLst/>
            <a:ahLst/>
            <a:cxnLst/>
            <a:rect r="r" b="b" t="t" l="l"/>
            <a:pathLst>
              <a:path h="3096066" w="2616412">
                <a:moveTo>
                  <a:pt x="0" y="0"/>
                </a:moveTo>
                <a:lnTo>
                  <a:pt x="2616412" y="0"/>
                </a:lnTo>
                <a:lnTo>
                  <a:pt x="2616412" y="3096066"/>
                </a:lnTo>
                <a:lnTo>
                  <a:pt x="0" y="30960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18790" r="0" b="-797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508483" y="6632395"/>
            <a:ext cx="3079151" cy="3369435"/>
          </a:xfrm>
          <a:custGeom>
            <a:avLst/>
            <a:gdLst/>
            <a:ahLst/>
            <a:cxnLst/>
            <a:rect r="r" b="b" t="t" l="l"/>
            <a:pathLst>
              <a:path h="3369435" w="3079151">
                <a:moveTo>
                  <a:pt x="0" y="0"/>
                </a:moveTo>
                <a:lnTo>
                  <a:pt x="3079151" y="0"/>
                </a:lnTo>
                <a:lnTo>
                  <a:pt x="3079151" y="3369435"/>
                </a:lnTo>
                <a:lnTo>
                  <a:pt x="0" y="33694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27547" r="0" b="-9529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419619" y="923925"/>
            <a:ext cx="4987217" cy="9699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64"/>
              </a:lnSpc>
            </a:pPr>
            <a:r>
              <a:rPr lang="en-US" sz="5688">
                <a:solidFill>
                  <a:srgbClr val="000000"/>
                </a:solidFill>
                <a:latin typeface="Alex Brush"/>
                <a:ea typeface="Alex Brush"/>
                <a:cs typeface="Alex Brush"/>
                <a:sym typeface="Alex Brush"/>
              </a:rPr>
              <a:t>Ce oferim noi?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5119090" y="486385"/>
            <a:ext cx="2459264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b="true" sz="1800" i="true">
                <a:solidFill>
                  <a:srgbClr val="000000"/>
                </a:solidFill>
                <a:latin typeface="Inter Bold Italics"/>
                <a:ea typeface="Inter Bold Italics"/>
                <a:cs typeface="Inter Bold Italics"/>
                <a:sym typeface="Inter Bold Italics"/>
              </a:rPr>
              <a:t>Collection 2025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03901" y="2762899"/>
            <a:ext cx="5202935" cy="621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Beth Ellen"/>
                <a:ea typeface="Beth Ellen"/>
                <a:cs typeface="Beth Ellen"/>
                <a:sym typeface="Beth Ellen"/>
              </a:rPr>
              <a:t>0001 -</a:t>
            </a:r>
            <a:r>
              <a:rPr lang="en-US" sz="1800">
                <a:solidFill>
                  <a:srgbClr val="000000"/>
                </a:solidFill>
                <a:latin typeface="Beth Ellen"/>
                <a:ea typeface="Beth Ellen"/>
                <a:cs typeface="Beth Ellen"/>
                <a:sym typeface="Beth Ellen"/>
              </a:rPr>
              <a:t>Scaun Evenimente Crossback PP Crem Mat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723958" y="2762899"/>
            <a:ext cx="4648200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Beth Ellen"/>
                <a:ea typeface="Beth Ellen"/>
                <a:cs typeface="Beth Ellen"/>
                <a:sym typeface="Beth Ellen"/>
              </a:rPr>
              <a:t>0002 -</a:t>
            </a:r>
            <a:r>
              <a:rPr lang="en-US" sz="1800">
                <a:solidFill>
                  <a:srgbClr val="000000"/>
                </a:solidFill>
                <a:latin typeface="Beth Ellen"/>
                <a:ea typeface="Beth Ellen"/>
                <a:cs typeface="Beth Ellen"/>
                <a:sym typeface="Beth Ellen"/>
              </a:rPr>
              <a:t>Scaun Evenimente Lepo Perlat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DAG2m34jWcQ</dc:identifier>
  <dcterms:modified xsi:type="dcterms:W3CDTF">2011-08-01T06:04:30Z</dcterms:modified>
  <cp:revision>1</cp:revision>
  <dc:title>Minimal White and Cream Jewelry Catalog Presentation</dc:title>
</cp:coreProperties>
</file>