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2" r:id="rId4"/>
    <p:sldMasterId id="2147483674" r:id="rId5"/>
    <p:sldMasterId id="2147483676" r:id="rId6"/>
    <p:sldMasterId id="2147483678" r:id="rId7"/>
  </p:sldMasterIdLst>
  <p:notesMasterIdLst>
    <p:notesMasterId r:id="rId9"/>
  </p:notesMasterIdLst>
  <p:sldIdLst>
    <p:sldId id="257" r:id="rId8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embeddedFontLst>
    <p:embeddedFont>
      <p:font typeface="Calibri" panose="020F0502020204030204" charset="0"/>
      <p:regular r:id="rId31"/>
      <p:bold r:id="rId32"/>
      <p:italic r:id="rId33"/>
      <p:boldItalic r:id="rId34"/>
    </p:embeddedFont>
    <p:embeddedFont>
      <p:font typeface="Charis SIL" panose="02000500060000020004" charset="0"/>
      <p:regular r:id="rId35"/>
    </p:embeddedFont>
    <p:embeddedFont>
      <p:font typeface="Crimson Text SemiBold" charset="0"/>
      <p:bold r:id="rId36"/>
    </p:embeddedFont>
    <p:embeddedFont>
      <p:font typeface="Calibri Light" panose="020F0302020204030204" charset="0"/>
      <p:regular r:id="rId37"/>
      <p: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Haga clic para editar los estilos de texto maestro</a:t>
            </a:r>
            <a:endParaRPr lang="en-US" smtClean="0"/>
          </a:p>
          <a:p>
            <a:pPr lvl="1"/>
            <a:r>
              <a:rPr lang="en-US" smtClean="0"/>
              <a:t>Segundo nivel</a:t>
            </a:r>
            <a:endParaRPr lang="en-US" smtClean="0"/>
          </a:p>
          <a:p>
            <a:pPr lvl="2"/>
            <a:r>
              <a:rPr lang="en-US" smtClean="0"/>
              <a:t>Tercer nivel</a:t>
            </a:r>
            <a:endParaRPr lang="en-US" smtClean="0"/>
          </a:p>
          <a:p>
            <a:pPr lvl="3"/>
            <a:r>
              <a:rPr lang="en-US" smtClean="0"/>
              <a:t>Cuarto nivel</a:t>
            </a:r>
            <a:endParaRPr lang="en-US" smtClean="0"/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3.png"/><Relationship Id="rId2" Type="http://schemas.openxmlformats.org/officeDocument/2006/relationships/tags" Target="../tags/tag15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27.xml"/><Relationship Id="rId7" Type="http://schemas.openxmlformats.org/officeDocument/2006/relationships/image" Target="../media/image8.png"/><Relationship Id="rId6" Type="http://schemas.openxmlformats.org/officeDocument/2006/relationships/tags" Target="../tags/tag26.xml"/><Relationship Id="rId5" Type="http://schemas.microsoft.com/office/2007/relationships/hdphoto" Target="../media/image7.wdp"/><Relationship Id="rId4" Type="http://schemas.openxmlformats.org/officeDocument/2006/relationships/image" Target="../media/image6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image" Target="../media/image2.png"/><Relationship Id="rId5" Type="http://schemas.openxmlformats.org/officeDocument/2006/relationships/tags" Target="../tags/tag64.xml"/><Relationship Id="rId4" Type="http://schemas.openxmlformats.org/officeDocument/2006/relationships/image" Target="../media/image1.pn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" y="0"/>
            <a:ext cx="12169827" cy="6858000"/>
          </a:xfrm>
          <a:prstGeom prst="rect">
            <a:avLst/>
          </a:prstGeom>
        </p:spPr>
      </p:pic>
      <p:pic>
        <p:nvPicPr>
          <p:cNvPr id="10" name="图片 9" descr="5858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65055" y="606425"/>
            <a:ext cx="1087755" cy="656590"/>
          </a:xfrm>
          <a:prstGeom prst="rect">
            <a:avLst/>
          </a:prstGeom>
        </p:spPr>
      </p:pic>
      <p:sp>
        <p:nvSpPr>
          <p:cNvPr id="9" name="署名"/>
          <p:cNvSpPr>
            <a:spLocks noGrp="1"/>
          </p:cNvSpPr>
          <p:nvPr>
            <p:ph type="body" idx="3" hasCustomPrompt="1"/>
            <p:custDataLst>
              <p:tags r:id="rId7"/>
            </p:custDataLst>
          </p:nvPr>
        </p:nvSpPr>
        <p:spPr>
          <a:xfrm>
            <a:off x="8994711" y="4309110"/>
            <a:ext cx="2158430" cy="511706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chemeClr val="accent2">
                  <a:alpha val="5000"/>
                </a:schemeClr>
              </a:gs>
              <a:gs pos="100000">
                <a:schemeClr val="accent2">
                  <a:alpha val="1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400" b="0" i="0" u="none" strike="noStrike" kern="1200" cap="none" spc="0" normalizeH="0" baseline="0" noProof="1" dirty="0">
                <a:solidFill>
                  <a:schemeClr val="accent1">
                    <a:lumMod val="75000"/>
                  </a:schemeClr>
                </a:solidFill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dirty="0">
                <a:latin typeface="+mn-lt"/>
                <a:sym typeface="+mn-ea"/>
              </a:rPr>
              <a:t>Click to add text</a:t>
            </a:r>
            <a:endParaRPr lang="en-US" dirty="0">
              <a:sym typeface="+mn-ea"/>
            </a:endParaRPr>
          </a:p>
        </p:txBody>
      </p:sp>
      <p:sp>
        <p:nvSpPr>
          <p:cNvPr id="8" name="副标题"/>
          <p:cNvSpPr txBox="1">
            <a:spLocks noGrp="1"/>
          </p:cNvSpPr>
          <p:nvPr>
            <p:ph type="body" idx="2" hasCustomPrompt="1"/>
            <p:custDataLst>
              <p:tags r:id="rId8"/>
            </p:custDataLst>
          </p:nvPr>
        </p:nvSpPr>
        <p:spPr>
          <a:xfrm>
            <a:off x="5984875" y="3815715"/>
            <a:ext cx="5229860" cy="429260"/>
          </a:xfrm>
          <a:prstGeom prst="rect">
            <a:avLst/>
          </a:prstGeom>
          <a:noFill/>
        </p:spPr>
        <p:txBody>
          <a:bodyPr wrap="square" lIns="0" tIns="0" rIns="71755" bIns="0" rtlCol="0" anchor="t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1400" b="0" i="0" u="none" strike="noStrike" kern="1200" cap="none" spc="0" normalizeH="0" baseline="0" noProof="1" dirty="0" err="1">
                <a:solidFill>
                  <a:schemeClr val="accent1">
                    <a:lumMod val="75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text</a:t>
            </a:r>
            <a:endParaRPr dirty="0">
              <a:sym typeface="+mn-ea"/>
            </a:endParaRPr>
          </a:p>
        </p:txBody>
      </p:sp>
      <p:sp>
        <p:nvSpPr>
          <p:cNvPr id="7" name="标题" descr="7b0a20202020227461726765744d6f64756c65223a202270726f636573734f6e6c696e65466f6e7473220a7d0a"/>
          <p:cNvSpPr txBox="1">
            <a:spLocks noGrp="1"/>
          </p:cNvSpPr>
          <p:nvPr>
            <p:ph type="title" idx="1" hasCustomPrompt="1"/>
            <p:custDataLst>
              <p:tags r:id="rId9"/>
            </p:custDataLst>
          </p:nvPr>
        </p:nvSpPr>
        <p:spPr>
          <a:xfrm>
            <a:off x="4284980" y="984885"/>
            <a:ext cx="6929755" cy="28308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lang="en-US" dirty="0">
                <a:latin typeface="+mj-lt"/>
                <a:sym typeface="+mn-ea"/>
              </a:rPr>
              <a:t>Click to add title</a:t>
            </a:r>
            <a:endParaRPr 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"/>
          <a:stretch>
            <a:fillRect/>
          </a:stretch>
        </p:blipFill>
        <p:spPr>
          <a:xfrm>
            <a:off x="1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35" descr="36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876915" y="1054100"/>
            <a:ext cx="642620" cy="335915"/>
          </a:xfrm>
          <a:prstGeom prst="rect">
            <a:avLst/>
          </a:prstGeom>
        </p:spPr>
      </p:pic>
      <p:pic>
        <p:nvPicPr>
          <p:cNvPr id="37" name="图片 36" descr="36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90230" y="3277235"/>
            <a:ext cx="448945" cy="234950"/>
          </a:xfrm>
          <a:prstGeom prst="rect">
            <a:avLst/>
          </a:prstGeom>
        </p:spPr>
      </p:pic>
      <p:pic>
        <p:nvPicPr>
          <p:cNvPr id="9" name="图片 8" descr="gg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624185" y="4663440"/>
            <a:ext cx="819150" cy="1224915"/>
          </a:xfrm>
          <a:prstGeom prst="rect">
            <a:avLst/>
          </a:prstGeom>
        </p:spPr>
      </p:pic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10"/>
            </p:custDataLst>
          </p:nvPr>
        </p:nvSpPr>
        <p:spPr>
          <a:xfrm>
            <a:off x="788669" y="835660"/>
            <a:ext cx="7602039" cy="11988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66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effectLst/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dirty="0">
                <a:latin typeface="+mj-lt"/>
                <a:sym typeface="+mn-ea"/>
              </a:rPr>
              <a:t>Click to add title</a:t>
            </a:r>
            <a:endParaRPr lang="en-US"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75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"/>
                    </a14:imgEffect>
                    <a14:imgEffect>
                      <a14:saturation sat="1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0"/>
            <a:ext cx="12182475" cy="6858000"/>
          </a:xfrm>
          <a:prstGeom prst="rect">
            <a:avLst/>
          </a:prstGeom>
        </p:spPr>
      </p:pic>
      <p:pic>
        <p:nvPicPr>
          <p:cNvPr id="9" name="图片 8" descr="矢量智能对象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09485" y="2189480"/>
            <a:ext cx="780415" cy="897255"/>
          </a:xfrm>
          <a:prstGeom prst="rect">
            <a:avLst/>
          </a:prstGeom>
        </p:spPr>
      </p:pic>
      <p:pic>
        <p:nvPicPr>
          <p:cNvPr id="10" name="图片 9" descr="36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164320" y="1170305"/>
            <a:ext cx="642620" cy="335915"/>
          </a:xfrm>
          <a:prstGeom prst="rect">
            <a:avLst/>
          </a:prstGeom>
        </p:spPr>
      </p:pic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0"/>
            </p:custDataLst>
          </p:nvPr>
        </p:nvSpPr>
        <p:spPr>
          <a:xfrm>
            <a:off x="702309" y="2189480"/>
            <a:ext cx="6804480" cy="1948815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en-US" baseline="0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6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>
            <a:lvl1pPr>
              <a:defRPr u="none" strike="noStrike" kern="1200" cap="none" spc="0" normalizeH="0" baseline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7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>
            <a:lvl1pPr>
              <a:defRPr u="none" strike="noStrike" kern="1200" cap="none" spc="0" normalizeH="0" baseline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95642" y="360000"/>
            <a:ext cx="10800397" cy="864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 u="none" strike="noStrike" kern="1200" cap="none" spc="0" normalizeH="0">
                <a:solidFill>
                  <a:srgbClr val="253A3F"/>
                </a:solidFill>
                <a:uFillTx/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7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 u="none" strike="noStrike" kern="1200" cap="none" spc="0" normalizeH="0">
                <a:solidFill>
                  <a:srgbClr val="253A3F"/>
                </a:solidFill>
                <a:uFillTx/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9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>
            <a:lvl1pPr>
              <a:defRPr u="none" strike="noStrike" kern="1200" cap="none" spc="0" normalizeH="0">
                <a:solidFill>
                  <a:srgbClr val="253A3F"/>
                </a:solidFill>
                <a:uFillTx/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95642" y="360000"/>
            <a:ext cx="10799087" cy="864000"/>
          </a:xfrm>
        </p:spPr>
        <p:txBody>
          <a:bodyPr wrap="square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 u="none" strike="noStrike" kern="1200" cap="none" spc="0" normalizeH="0">
                <a:solidFill>
                  <a:srgbClr val="253A3F"/>
                </a:solidFill>
                <a:uFillTx/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24" cy="6858000"/>
          </a:xfrm>
          <a:prstGeom prst="rect">
            <a:avLst/>
          </a:prstGeom>
        </p:spPr>
      </p:pic>
      <p:pic>
        <p:nvPicPr>
          <p:cNvPr id="9" name="图片 8" descr="5858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965055" y="606425"/>
            <a:ext cx="1087755" cy="656590"/>
          </a:xfrm>
          <a:prstGeom prst="rect">
            <a:avLst/>
          </a:prstGeom>
        </p:spPr>
      </p:pic>
      <p:sp>
        <p:nvSpPr>
          <p:cNvPr id="8" name="署名"/>
          <p:cNvSpPr>
            <a:spLocks noGrp="1"/>
          </p:cNvSpPr>
          <p:nvPr>
            <p:ph type="body" idx="2" hasCustomPrompt="1"/>
            <p:custDataLst>
              <p:tags r:id="rId7"/>
            </p:custDataLst>
          </p:nvPr>
        </p:nvSpPr>
        <p:spPr>
          <a:xfrm>
            <a:off x="8976049" y="4321810"/>
            <a:ext cx="2177091" cy="486566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chemeClr val="accent2">
                  <a:alpha val="5000"/>
                </a:schemeClr>
              </a:gs>
              <a:gs pos="100000">
                <a:schemeClr val="accent2">
                  <a:alpha val="15000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400" b="0" i="0" u="none" strike="noStrike" kern="1200" cap="none" spc="0" normalizeH="0" baseline="0" noProof="1">
                <a:solidFill>
                  <a:schemeClr val="accent1">
                    <a:lumMod val="75000"/>
                  </a:schemeClr>
                </a:solidFill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dirty="0">
                <a:latin typeface="+mn-lt"/>
                <a:sym typeface="+mn-ea"/>
              </a:rPr>
              <a:t>Click to add text</a:t>
            </a:r>
            <a:endParaRPr lang="en-US"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8"/>
            </p:custDataLst>
          </p:nvPr>
        </p:nvSpPr>
        <p:spPr>
          <a:xfrm>
            <a:off x="5059680" y="2042795"/>
            <a:ext cx="6155055" cy="20935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5400" b="0" i="0" u="none" strike="noStrike" kern="1200" cap="none" spc="0" normalizeH="0" baseline="0" noProof="1" dirty="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r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2" Type="http://schemas.openxmlformats.org/officeDocument/2006/relationships/theme" Target="../theme/theme2.xml"/><Relationship Id="rId21" Type="http://schemas.openxmlformats.org/officeDocument/2006/relationships/tags" Target="../tags/tag78.xml"/><Relationship Id="rId20" Type="http://schemas.openxmlformats.org/officeDocument/2006/relationships/tags" Target="../tags/tag7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6.xml"/><Relationship Id="rId18" Type="http://schemas.openxmlformats.org/officeDocument/2006/relationships/tags" Target="../tags/tag75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image" Target="../media/image9.png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image" Target="../media/image9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2" Type="http://schemas.openxmlformats.org/officeDocument/2006/relationships/theme" Target="../theme/theme3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image" Target="../media/image9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2" Type="http://schemas.openxmlformats.org/officeDocument/2006/relationships/theme" Target="../theme/theme4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image" Target="../media/image9.png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2" Type="http://schemas.openxmlformats.org/officeDocument/2006/relationships/theme" Target="../theme/theme5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image" Target="../media/image9.png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2" Type="http://schemas.openxmlformats.org/officeDocument/2006/relationships/theme" Target="../theme/theme6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Haga clic para editar el estilo del título principal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editar los estilos de texto maestro</a:t>
            </a:r>
            <a:endParaRPr lang="en-US" smtClean="0"/>
          </a:p>
          <a:p>
            <a:pPr lvl="1"/>
            <a:r>
              <a:rPr lang="en-US" smtClean="0"/>
              <a:t>Segundo nivel</a:t>
            </a:r>
            <a:endParaRPr lang="en-US" smtClean="0"/>
          </a:p>
          <a:p>
            <a:pPr lvl="2"/>
            <a:r>
              <a:rPr lang="en-US" smtClean="0"/>
              <a:t>Tercer nivel</a:t>
            </a:r>
            <a:endParaRPr lang="en-US" smtClean="0"/>
          </a:p>
          <a:p>
            <a:pPr lvl="3"/>
            <a:r>
              <a:rPr lang="en-US" smtClean="0"/>
              <a:t>Cuarto nivel</a:t>
            </a:r>
            <a:endParaRPr lang="en-US" smtClean="0"/>
          </a:p>
          <a:p>
            <a:pPr lvl="4"/>
            <a:r>
              <a:rPr lang="en-U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1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8000"/>
              <a:lumOff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alphaModFix amt="47000"/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Fecha Zona</a:t>
            </a:r>
            <a:endParaRPr 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>
                <a:latin typeface="+mj-lt"/>
              </a:rPr>
              <a:t>Haga clic para añadir el título</a:t>
            </a:r>
            <a:endParaRPr 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Haga clic para añadir texto</a:t>
            </a:r>
            <a:endParaRPr lang="en-US" dirty="0"/>
          </a:p>
        </p:txBody>
      </p:sp>
      <p:sp>
        <p:nvSpPr>
          <p:cNvPr id="2" name="KSO_TEMPLATE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0" i="0" u="none" strike="noStrike" kern="1200" cap="none" spc="0" normalizeH="0" baseline="0" dirty="0" smtClean="0">
          <a:solidFill>
            <a:srgbClr val="253A3F"/>
          </a:solidFill>
          <a:uFillTx/>
          <a:latin typeface="Arial" panose="020B0604020202020204" pitchFamily="34" charset="0"/>
          <a:sym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0" normalizeH="0" baseline="0">
          <a:solidFill>
            <a:srgbClr val="253A3F"/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rgbClr val="253A3F"/>
          </a:solidFill>
          <a:uFillTx/>
          <a:latin typeface="+mn-lt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rgbClr val="253A3F"/>
          </a:solidFill>
          <a:uFillTx/>
          <a:latin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34.xml"/><Relationship Id="rId4" Type="http://schemas.openxmlformats.org/officeDocument/2006/relationships/image" Target="../media/image10.png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7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19.xml"/><Relationship Id="rId1" Type="http://schemas.openxmlformats.org/officeDocument/2006/relationships/tags" Target="../tags/tag218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image" Target="../media/image11.jpeg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0" Type="http://schemas.openxmlformats.org/officeDocument/2006/relationships/slideLayout" Target="../slideLayouts/slideLayout24.xml"/><Relationship Id="rId1" Type="http://schemas.openxmlformats.org/officeDocument/2006/relationships/tags" Target="../tags/tag22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233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4" Type="http://schemas.openxmlformats.org/officeDocument/2006/relationships/image" Target="../media/image22.jpeg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image" Target="../media/image24.jpeg"/><Relationship Id="rId4" Type="http://schemas.openxmlformats.org/officeDocument/2006/relationships/tags" Target="../tags/tag236.xml"/><Relationship Id="rId3" Type="http://schemas.openxmlformats.org/officeDocument/2006/relationships/image" Target="../media/image23.jpeg"/><Relationship Id="rId2" Type="http://schemas.openxmlformats.org/officeDocument/2006/relationships/tags" Target="../tags/tag235.xml"/><Relationship Id="rId19" Type="http://schemas.openxmlformats.org/officeDocument/2006/relationships/notesSlide" Target="../notesSlides/notesSlide9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47.xml"/><Relationship Id="rId16" Type="http://schemas.openxmlformats.org/officeDocument/2006/relationships/image" Target="../media/image19.jpeg"/><Relationship Id="rId15" Type="http://schemas.openxmlformats.org/officeDocument/2006/relationships/tags" Target="../tags/tag246.xml"/><Relationship Id="rId14" Type="http://schemas.openxmlformats.org/officeDocument/2006/relationships/tags" Target="../tags/tag245.xml"/><Relationship Id="rId13" Type="http://schemas.openxmlformats.org/officeDocument/2006/relationships/tags" Target="../tags/tag244.xml"/><Relationship Id="rId12" Type="http://schemas.openxmlformats.org/officeDocument/2006/relationships/tags" Target="../tags/tag243.xml"/><Relationship Id="rId11" Type="http://schemas.openxmlformats.org/officeDocument/2006/relationships/tags" Target="../tags/tag242.xml"/><Relationship Id="rId10" Type="http://schemas.openxmlformats.org/officeDocument/2006/relationships/tags" Target="../tags/tag241.xml"/><Relationship Id="rId1" Type="http://schemas.openxmlformats.org/officeDocument/2006/relationships/tags" Target="../tags/tag23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49.xml"/><Relationship Id="rId2" Type="http://schemas.openxmlformats.org/officeDocument/2006/relationships/image" Target="../media/image25.png"/><Relationship Id="rId1" Type="http://schemas.openxmlformats.org/officeDocument/2006/relationships/tags" Target="../tags/tag24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257.xml"/><Relationship Id="rId8" Type="http://schemas.openxmlformats.org/officeDocument/2006/relationships/tags" Target="../tags/tag256.xml"/><Relationship Id="rId7" Type="http://schemas.openxmlformats.org/officeDocument/2006/relationships/tags" Target="../tags/tag255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3" Type="http://schemas.openxmlformats.org/officeDocument/2006/relationships/image" Target="../media/image26.jpeg"/><Relationship Id="rId2" Type="http://schemas.openxmlformats.org/officeDocument/2006/relationships/tags" Target="../tags/tag251.xml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26.xml"/><Relationship Id="rId12" Type="http://schemas.openxmlformats.org/officeDocument/2006/relationships/tags" Target="../tags/tag260.xml"/><Relationship Id="rId11" Type="http://schemas.openxmlformats.org/officeDocument/2006/relationships/tags" Target="../tags/tag259.xml"/><Relationship Id="rId10" Type="http://schemas.openxmlformats.org/officeDocument/2006/relationships/tags" Target="../tags/tag258.xml"/><Relationship Id="rId1" Type="http://schemas.openxmlformats.org/officeDocument/2006/relationships/tags" Target="../tags/tag25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67.xml"/><Relationship Id="rId8" Type="http://schemas.openxmlformats.org/officeDocument/2006/relationships/tags" Target="../tags/tag266.xml"/><Relationship Id="rId7" Type="http://schemas.openxmlformats.org/officeDocument/2006/relationships/tags" Target="../tags/tag265.xml"/><Relationship Id="rId6" Type="http://schemas.openxmlformats.org/officeDocument/2006/relationships/tags" Target="../tags/tag264.xml"/><Relationship Id="rId5" Type="http://schemas.openxmlformats.org/officeDocument/2006/relationships/image" Target="../media/image27.jpeg"/><Relationship Id="rId4" Type="http://schemas.openxmlformats.org/officeDocument/2006/relationships/tags" Target="../tags/tag263.xml"/><Relationship Id="rId3" Type="http://schemas.openxmlformats.org/officeDocument/2006/relationships/image" Target="../media/image20.jpeg"/><Relationship Id="rId2" Type="http://schemas.openxmlformats.org/officeDocument/2006/relationships/tags" Target="../tags/tag262.xml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74.xml"/><Relationship Id="rId16" Type="http://schemas.openxmlformats.org/officeDocument/2006/relationships/image" Target="../media/image28.jpeg"/><Relationship Id="rId15" Type="http://schemas.openxmlformats.org/officeDocument/2006/relationships/tags" Target="../tags/tag273.xml"/><Relationship Id="rId14" Type="http://schemas.openxmlformats.org/officeDocument/2006/relationships/tags" Target="../tags/tag272.xml"/><Relationship Id="rId13" Type="http://schemas.openxmlformats.org/officeDocument/2006/relationships/tags" Target="../tags/tag271.xml"/><Relationship Id="rId12" Type="http://schemas.openxmlformats.org/officeDocument/2006/relationships/tags" Target="../tags/tag270.xml"/><Relationship Id="rId11" Type="http://schemas.openxmlformats.org/officeDocument/2006/relationships/tags" Target="../tags/tag269.xml"/><Relationship Id="rId10" Type="http://schemas.openxmlformats.org/officeDocument/2006/relationships/tags" Target="../tags/tag268.xml"/><Relationship Id="rId1" Type="http://schemas.openxmlformats.org/officeDocument/2006/relationships/tags" Target="../tags/tag26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75.xml"/><Relationship Id="rId1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tags" Target="../tags/tag278.xml"/><Relationship Id="rId3" Type="http://schemas.openxmlformats.org/officeDocument/2006/relationships/image" Target="../media/image30.jpeg"/><Relationship Id="rId2" Type="http://schemas.openxmlformats.org/officeDocument/2006/relationships/tags" Target="../tags/tag277.xml"/><Relationship Id="rId1" Type="http://schemas.openxmlformats.org/officeDocument/2006/relationships/tags" Target="../tags/tag2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14.xml"/><Relationship Id="rId10" Type="http://schemas.openxmlformats.org/officeDocument/2006/relationships/tags" Target="../tags/tag144.xml"/><Relationship Id="rId1" Type="http://schemas.openxmlformats.org/officeDocument/2006/relationships/tags" Target="../tags/tag1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image" Target="../media/image12.jpeg"/><Relationship Id="rId4" Type="http://schemas.openxmlformats.org/officeDocument/2006/relationships/tags" Target="../tags/tag149.xml"/><Relationship Id="rId3" Type="http://schemas.openxmlformats.org/officeDocument/2006/relationships/image" Target="../media/image11.jpeg"/><Relationship Id="rId2" Type="http://schemas.openxmlformats.org/officeDocument/2006/relationships/tags" Target="../tags/tag148.xml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160.xml"/><Relationship Id="rId16" Type="http://schemas.openxmlformats.org/officeDocument/2006/relationships/image" Target="../media/image13.jpeg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image" Target="../media/image14.jpeg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24.xml"/><Relationship Id="rId14" Type="http://schemas.openxmlformats.org/officeDocument/2006/relationships/tags" Target="../tags/tag17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tags" Target="../tags/tag16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79.xml"/><Relationship Id="rId8" Type="http://schemas.openxmlformats.org/officeDocument/2006/relationships/tags" Target="../tags/tag178.xml"/><Relationship Id="rId7" Type="http://schemas.openxmlformats.org/officeDocument/2006/relationships/image" Target="../media/image14.jpeg"/><Relationship Id="rId6" Type="http://schemas.openxmlformats.org/officeDocument/2006/relationships/tags" Target="../tags/tag177.xml"/><Relationship Id="rId5" Type="http://schemas.openxmlformats.org/officeDocument/2006/relationships/image" Target="../media/image16.jpeg"/><Relationship Id="rId4" Type="http://schemas.openxmlformats.org/officeDocument/2006/relationships/tags" Target="../tags/tag176.xml"/><Relationship Id="rId3" Type="http://schemas.openxmlformats.org/officeDocument/2006/relationships/image" Target="../media/image15.jpeg"/><Relationship Id="rId2" Type="http://schemas.openxmlformats.org/officeDocument/2006/relationships/tags" Target="../tags/tag175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187.xml"/><Relationship Id="rId16" Type="http://schemas.openxmlformats.org/officeDocument/2006/relationships/tags" Target="../tags/tag186.xml"/><Relationship Id="rId15" Type="http://schemas.openxmlformats.org/officeDocument/2006/relationships/tags" Target="../tags/tag185.xml"/><Relationship Id="rId14" Type="http://schemas.openxmlformats.org/officeDocument/2006/relationships/tags" Target="../tags/tag184.xml"/><Relationship Id="rId13" Type="http://schemas.openxmlformats.org/officeDocument/2006/relationships/tags" Target="../tags/tag183.xml"/><Relationship Id="rId12" Type="http://schemas.openxmlformats.org/officeDocument/2006/relationships/tags" Target="../tags/tag182.xml"/><Relationship Id="rId11" Type="http://schemas.openxmlformats.org/officeDocument/2006/relationships/tags" Target="../tags/tag181.xml"/><Relationship Id="rId10" Type="http://schemas.openxmlformats.org/officeDocument/2006/relationships/tags" Target="../tags/tag180.xml"/><Relationship Id="rId1" Type="http://schemas.openxmlformats.org/officeDocument/2006/relationships/tags" Target="../tags/tag17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189.xml"/><Relationship Id="rId2" Type="http://schemas.openxmlformats.org/officeDocument/2006/relationships/image" Target="../media/image17.jpeg"/><Relationship Id="rId1" Type="http://schemas.openxmlformats.org/officeDocument/2006/relationships/tags" Target="../tags/tag18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97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image" Target="../media/image18.jpeg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25.xml"/><Relationship Id="rId14" Type="http://schemas.openxmlformats.org/officeDocument/2006/relationships/tags" Target="../tags/tag202.xml"/><Relationship Id="rId13" Type="http://schemas.openxmlformats.org/officeDocument/2006/relationships/tags" Target="../tags/tag201.xml"/><Relationship Id="rId12" Type="http://schemas.openxmlformats.org/officeDocument/2006/relationships/tags" Target="../tags/tag200.xml"/><Relationship Id="rId11" Type="http://schemas.openxmlformats.org/officeDocument/2006/relationships/tags" Target="../tags/tag199.xml"/><Relationship Id="rId10" Type="http://schemas.openxmlformats.org/officeDocument/2006/relationships/tags" Target="../tags/tag198.xml"/><Relationship Id="rId1" Type="http://schemas.openxmlformats.org/officeDocument/2006/relationships/tags" Target="../tags/tag19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image" Target="../media/image20.jpeg"/><Relationship Id="rId4" Type="http://schemas.openxmlformats.org/officeDocument/2006/relationships/tags" Target="../tags/tag205.xml"/><Relationship Id="rId3" Type="http://schemas.openxmlformats.org/officeDocument/2006/relationships/image" Target="../media/image19.jpeg"/><Relationship Id="rId2" Type="http://schemas.openxmlformats.org/officeDocument/2006/relationships/tags" Target="../tags/tag204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16.xml"/><Relationship Id="rId16" Type="http://schemas.openxmlformats.org/officeDocument/2006/relationships/image" Target="../media/image21.jpeg"/><Relationship Id="rId15" Type="http://schemas.openxmlformats.org/officeDocument/2006/relationships/tags" Target="../tags/tag215.xml"/><Relationship Id="rId14" Type="http://schemas.openxmlformats.org/officeDocument/2006/relationships/tags" Target="../tags/tag21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tags" Target="../tags/tag2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3"/>
            <p:custDataLst>
              <p:tags r:id="rId1"/>
            </p:custDataLst>
          </p:nvPr>
        </p:nvSpPr>
        <p:spPr>
          <a:xfrm>
            <a:off x="8994711" y="4309110"/>
            <a:ext cx="2158430" cy="511706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6769735" y="6238240"/>
            <a:ext cx="5229860" cy="429260"/>
          </a:xfrm>
        </p:spPr>
        <p:txBody>
          <a:bodyPr/>
          <a:lstStyle/>
          <a:p>
            <a:r>
              <a:rPr lang="de-DE" altLang="en-US" sz="2400" b="1">
                <a:latin typeface="Calibri" panose="020F0502020204030204" charset="0"/>
              </a:rPr>
              <a:t>Continental Capital Connect</a:t>
            </a:r>
            <a:endParaRPr lang="de-DE" altLang="en-US" sz="2400" b="1">
              <a:latin typeface="Calibri" panose="020F050202020403020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3"/>
            </p:custDataLst>
          </p:nvPr>
        </p:nvSpPr>
        <p:spPr>
          <a:xfrm>
            <a:off x="3640455" y="300355"/>
            <a:ext cx="7955915" cy="2830830"/>
          </a:xfrm>
        </p:spPr>
        <p:txBody>
          <a:bodyPr/>
          <a:lstStyle/>
          <a:p>
            <a:r>
              <a:rPr lang="en-US" altLang="zh-CN" dirty="0"/>
              <a:t>Inmuebles de lujo en Bahía de Luanda</a:t>
            </a:r>
            <a:endParaRPr lang="en-US" altLang="zh-CN" dirty="0"/>
          </a:p>
        </p:txBody>
      </p:sp>
      <p:pic>
        <p:nvPicPr>
          <p:cNvPr id="2" name="Picture 1" descr="Design ohne Titel (2)"/>
          <p:cNvPicPr>
            <a:picLocks noChangeAspect="1"/>
          </p:cNvPicPr>
          <p:nvPr/>
        </p:nvPicPr>
        <p:blipFill>
          <a:blip r:embed="rId4">
            <a:alphaModFix amt="80000"/>
            <a:lum bright="-18000"/>
          </a:blip>
          <a:stretch>
            <a:fillRect/>
          </a:stretch>
        </p:blipFill>
        <p:spPr>
          <a:xfrm>
            <a:off x="281305" y="2119630"/>
            <a:ext cx="4880610" cy="46120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Sala de estar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1600"/>
              <a:t>Mobiliario elegante</a:t>
            </a:r>
            <a:endParaRPr lang="zh-CN" altLang="en-US" sz="1600"/>
          </a:p>
          <a:p>
            <a:pPr lvl="1"/>
            <a:r>
              <a:rPr lang="zh-CN" altLang="en-US" sz="1400"/>
              <a:t>Los asientos de felpa y la sofisticada decoración crean un ambiente refinado.</a:t>
            </a:r>
            <a:endParaRPr lang="zh-CN" altLang="en-US" sz="1400"/>
          </a:p>
          <a:p>
            <a:r>
              <a:rPr lang="zh-CN" altLang="en-US" sz="1600"/>
              <a:t>Vistas panorámicas</a:t>
            </a:r>
            <a:endParaRPr lang="zh-CN" altLang="en-US" sz="1600"/>
          </a:p>
          <a:p>
            <a:pPr lvl="1"/>
            <a:r>
              <a:rPr lang="zh-CN" altLang="en-US" sz="1400"/>
              <a:t>Las ventanas del suelo al techo ofrecen impresionantes vistas de la bahía de Luanda.</a:t>
            </a:r>
            <a:endParaRPr lang="zh-CN" altLang="en-US" sz="1400"/>
          </a:p>
          <a:p>
            <a:r>
              <a:rPr lang="zh-CN" altLang="en-US" sz="1600"/>
              <a:t>Acceso exclusivo</a:t>
            </a:r>
            <a:endParaRPr lang="zh-CN" altLang="en-US" sz="1600"/>
          </a:p>
          <a:p>
            <a:pPr lvl="1"/>
            <a:r>
              <a:rPr lang="zh-CN" altLang="en-US" sz="1400"/>
              <a:t>El salón exclusivo para residentes ofrece un refugio privado y tranquilo.</a:t>
            </a:r>
            <a:endParaRPr lang="zh-CN" altLang="en-US" sz="1400"/>
          </a:p>
        </p:txBody>
      </p:sp>
      <p:pic>
        <p:nvPicPr>
          <p:cNvPr id="5" name="Picture 4" descr="IMG-20240729-WA0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2365" y="3603625"/>
            <a:ext cx="4589780" cy="30613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702309" y="2189480"/>
            <a:ext cx="6804480" cy="1948815"/>
          </a:xfrm>
        </p:spPr>
        <p:txBody>
          <a:bodyPr/>
          <a:lstStyle/>
          <a:p>
            <a:r>
              <a:rPr lang="en-US" dirty="0"/>
              <a:t>Detalles de la propiedad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/>
          <p:cNvSpPr/>
          <p:nvPr>
            <p:custDataLst>
              <p:tags r:id="rId1"/>
            </p:custDataLst>
          </p:nvPr>
        </p:nvSpPr>
        <p:spPr>
          <a:xfrm>
            <a:off x="633684" y="940067"/>
            <a:ext cx="3486150" cy="3560445"/>
          </a:xfrm>
          <a:prstGeom prst="parallelogram">
            <a:avLst>
              <a:gd name="adj" fmla="val 17860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标题 2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355465" y="279919"/>
            <a:ext cx="5410020" cy="1315580"/>
          </a:xfrm>
        </p:spPr>
        <p:txBody>
          <a:bodyPr wrap="square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Superficie total</a:t>
            </a:r>
            <a:endParaRPr lang="en-US" spc="0" dirty="0">
              <a:latin typeface="+mj-lt"/>
            </a:endParaRPr>
          </a:p>
        </p:txBody>
      </p:sp>
      <p:pic>
        <p:nvPicPr>
          <p:cNvPr id="19" name="图片 18" descr="G:/Meine Ablage/Negócios em África/Projectos Angola/Edificio ilha luanda lote 39/IMG-20241122-WA0036.jpgIMG-20241122-WA0036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9485" b="9485"/>
          <a:stretch>
            <a:fillRect/>
          </a:stretch>
        </p:blipFill>
        <p:spPr>
          <a:xfrm>
            <a:off x="977128" y="1453247"/>
            <a:ext cx="4244340" cy="4636314"/>
          </a:xfrm>
          <a:custGeom>
            <a:avLst/>
            <a:gdLst>
              <a:gd name="connsiteX0" fmla="*/ 765509 w 4244340"/>
              <a:gd name="connsiteY0" fmla="*/ 0 h 4636314"/>
              <a:gd name="connsiteX1" fmla="*/ 4244340 w 4244340"/>
              <a:gd name="connsiteY1" fmla="*/ 0 h 4636314"/>
              <a:gd name="connsiteX2" fmla="*/ 3478832 w 4244340"/>
              <a:gd name="connsiteY2" fmla="*/ 4636314 h 4636314"/>
              <a:gd name="connsiteX3" fmla="*/ 0 w 4244340"/>
              <a:gd name="connsiteY3" fmla="*/ 4636314 h 463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4340" h="4636314">
                <a:moveTo>
                  <a:pt x="765509" y="0"/>
                </a:moveTo>
                <a:lnTo>
                  <a:pt x="4244340" y="0"/>
                </a:lnTo>
                <a:lnTo>
                  <a:pt x="3478832" y="4636314"/>
                </a:lnTo>
                <a:lnTo>
                  <a:pt x="0" y="4636314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6354280" y="3198835"/>
            <a:ext cx="5256686" cy="858988"/>
          </a:xfrm>
          <a:prstGeom prst="rect">
            <a:avLst/>
          </a:prstGeom>
          <a:noFill/>
          <a:ln>
            <a:noFill/>
          </a:ln>
        </p:spPr>
        <p:txBody>
          <a:bodyPr wrap="square" lIns="36000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 propiedad ofrece una espaciosa superficie total de 1.200 metros cuadrados, lo que proporciona un amplio espacio para una vida de lujo.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6356821" y="2687593"/>
            <a:ext cx="5256686" cy="4713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 marL="342900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1.200 metros cuadrados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6354280" y="4790988"/>
            <a:ext cx="5256686" cy="858988"/>
          </a:xfrm>
          <a:prstGeom prst="rect">
            <a:avLst/>
          </a:prstGeom>
          <a:noFill/>
          <a:ln>
            <a:noFill/>
          </a:ln>
        </p:spPr>
        <p:txBody>
          <a:bodyPr wrap="square" lIns="36000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 propiedad se asienta sobre amplios terrenos, ofreciendo privacidad y espacio para instalaciones al aire libre.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6354280" y="4283556"/>
            <a:ext cx="5256686" cy="47135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 marL="342900" indent="-34290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sz="2400" b="1">
                <a:solidFill>
                  <a:schemeClr val="accent1"/>
                </a:solidFill>
                <a:latin typeface="+mj-lt"/>
              </a:rPr>
              <a:t>Amplios terrenos</a:t>
            </a:r>
            <a:endParaRPr lang="en-US" sz="24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: 形状 37"/>
          <p:cNvSpPr/>
          <p:nvPr>
            <p:custDataLst>
              <p:tags r:id="rId1"/>
            </p:custDataLst>
          </p:nvPr>
        </p:nvSpPr>
        <p:spPr>
          <a:xfrm>
            <a:off x="5597325" y="0"/>
            <a:ext cx="6606075" cy="6858000"/>
          </a:xfrm>
          <a:custGeom>
            <a:avLst/>
            <a:gdLst>
              <a:gd name="connsiteX0" fmla="*/ 3372960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5606 h 6858000"/>
              <a:gd name="connsiteX3" fmla="*/ 6572407 w 6606075"/>
              <a:gd name="connsiteY3" fmla="*/ 4226949 h 6858000"/>
              <a:gd name="connsiteX4" fmla="*/ 6295001 w 6606075"/>
              <a:gd name="connsiteY4" fmla="*/ 4198984 h 6858000"/>
              <a:gd name="connsiteX5" fmla="*/ 4918536 w 6606075"/>
              <a:gd name="connsiteY5" fmla="*/ 5575449 h 6858000"/>
              <a:gd name="connsiteX6" fmla="*/ 5759219 w 6606075"/>
              <a:gd name="connsiteY6" fmla="*/ 6843745 h 6858000"/>
              <a:gd name="connsiteX7" fmla="*/ 5798167 w 6606075"/>
              <a:gd name="connsiteY7" fmla="*/ 6858000 h 6858000"/>
              <a:gd name="connsiteX8" fmla="*/ 131098 w 6606075"/>
              <a:gd name="connsiteY8" fmla="*/ 6858000 h 6858000"/>
              <a:gd name="connsiteX9" fmla="*/ 127892 w 6606075"/>
              <a:gd name="connsiteY9" fmla="*/ 6844111 h 6858000"/>
              <a:gd name="connsiteX10" fmla="*/ 0 w 6606075"/>
              <a:gd name="connsiteY10" fmla="*/ 5575449 h 6858000"/>
              <a:gd name="connsiteX11" fmla="*/ 3294430 w 6606075"/>
              <a:gd name="connsiteY11" fmla="*/ 40221 h 6858000"/>
              <a:gd name="connsiteX12" fmla="*/ 3372960 w 660607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06075" h="6858000">
                <a:moveTo>
                  <a:pt x="3372960" y="0"/>
                </a:moveTo>
                <a:lnTo>
                  <a:pt x="6606075" y="0"/>
                </a:lnTo>
                <a:lnTo>
                  <a:pt x="6606075" y="4235606"/>
                </a:lnTo>
                <a:lnTo>
                  <a:pt x="6572407" y="4226949"/>
                </a:lnTo>
                <a:cubicBezTo>
                  <a:pt x="6482802" y="4208613"/>
                  <a:pt x="6390026" y="4198984"/>
                  <a:pt x="6295001" y="4198984"/>
                </a:cubicBezTo>
                <a:cubicBezTo>
                  <a:pt x="5534800" y="4198984"/>
                  <a:pt x="4918536" y="4815248"/>
                  <a:pt x="4918536" y="5575449"/>
                </a:cubicBezTo>
                <a:cubicBezTo>
                  <a:pt x="4918536" y="6145600"/>
                  <a:pt x="5265184" y="6634786"/>
                  <a:pt x="5759219" y="6843745"/>
                </a:cubicBezTo>
                <a:lnTo>
                  <a:pt x="5798167" y="6858000"/>
                </a:lnTo>
                <a:lnTo>
                  <a:pt x="131098" y="6858000"/>
                </a:lnTo>
                <a:lnTo>
                  <a:pt x="127892" y="6844111"/>
                </a:lnTo>
                <a:cubicBezTo>
                  <a:pt x="44037" y="6434322"/>
                  <a:pt x="0" y="6010028"/>
                  <a:pt x="0" y="5575449"/>
                </a:cubicBezTo>
                <a:cubicBezTo>
                  <a:pt x="0" y="3185264"/>
                  <a:pt x="1332119" y="1106212"/>
                  <a:pt x="3294430" y="40221"/>
                </a:cubicBezTo>
                <a:lnTo>
                  <a:pt x="337296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6135208" cy="72000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Superficie total</a:t>
            </a:r>
            <a:endParaRPr lang="en-US" spc="0" dirty="0">
              <a:latin typeface="+mj-lt"/>
            </a:endParaRPr>
          </a:p>
        </p:txBody>
      </p:sp>
      <p:pic>
        <p:nvPicPr>
          <p:cNvPr id="2" name="图片 1" descr="G:\Meine Ablage\Negócios em África\Projectos Angola\Edificio ilha luanda lote 39\5d96a2b1-ea9d-49d7-84c4-1e2cf5cb1a97-720x650.jpeg5d96a2b1-ea9d-49d7-84c4-1e2cf5cb1a97-720x65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l="6523" r="6523"/>
          <a:stretch>
            <a:fillRect/>
          </a:stretch>
        </p:blipFill>
        <p:spPr>
          <a:xfrm>
            <a:off x="5585927" y="0"/>
            <a:ext cx="6606075" cy="6858000"/>
          </a:xfrm>
          <a:custGeom>
            <a:avLst/>
            <a:gdLst>
              <a:gd name="connsiteX0" fmla="*/ 4692578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8722 h 6858000"/>
              <a:gd name="connsiteX3" fmla="*/ 6486982 w 6606075"/>
              <a:gd name="connsiteY3" fmla="*/ 4220546 h 6858000"/>
              <a:gd name="connsiteX4" fmla="*/ 6295001 w 6606075"/>
              <a:gd name="connsiteY4" fmla="*/ 4210852 h 6858000"/>
              <a:gd name="connsiteX5" fmla="*/ 4417328 w 6606075"/>
              <a:gd name="connsiteY5" fmla="*/ 6088525 h 6858000"/>
              <a:gd name="connsiteX6" fmla="*/ 4564885 w 6606075"/>
              <a:gd name="connsiteY6" fmla="*/ 6819400 h 6858000"/>
              <a:gd name="connsiteX7" fmla="*/ 4583480 w 6606075"/>
              <a:gd name="connsiteY7" fmla="*/ 6858000 h 6858000"/>
              <a:gd name="connsiteX8" fmla="*/ 48492 w 6606075"/>
              <a:gd name="connsiteY8" fmla="*/ 6858000 h 6858000"/>
              <a:gd name="connsiteX9" fmla="*/ 32500 w 6606075"/>
              <a:gd name="connsiteY9" fmla="*/ 6732152 h 6858000"/>
              <a:gd name="connsiteX10" fmla="*/ 0 w 6606075"/>
              <a:gd name="connsiteY10" fmla="*/ 6088525 h 6858000"/>
              <a:gd name="connsiteX11" fmla="*/ 4423060 w 6606075"/>
              <a:gd name="connsiteY11" fmla="*/ 76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6075" h="6858000">
                <a:moveTo>
                  <a:pt x="4692578" y="0"/>
                </a:moveTo>
                <a:lnTo>
                  <a:pt x="6606075" y="0"/>
                </a:lnTo>
                <a:lnTo>
                  <a:pt x="6606075" y="4238722"/>
                </a:lnTo>
                <a:lnTo>
                  <a:pt x="6486982" y="4220546"/>
                </a:lnTo>
                <a:cubicBezTo>
                  <a:pt x="6423860" y="4214136"/>
                  <a:pt x="6359814" y="4210852"/>
                  <a:pt x="6295001" y="4210852"/>
                </a:cubicBezTo>
                <a:cubicBezTo>
                  <a:pt x="5257991" y="4210852"/>
                  <a:pt x="4417328" y="5051515"/>
                  <a:pt x="4417328" y="6088525"/>
                </a:cubicBezTo>
                <a:cubicBezTo>
                  <a:pt x="4417328" y="6347777"/>
                  <a:pt x="4469869" y="6594758"/>
                  <a:pt x="4564885" y="6819400"/>
                </a:cubicBezTo>
                <a:lnTo>
                  <a:pt x="4583480" y="6858000"/>
                </a:lnTo>
                <a:lnTo>
                  <a:pt x="48492" y="6858000"/>
                </a:lnTo>
                <a:lnTo>
                  <a:pt x="32500" y="6732152"/>
                </a:lnTo>
                <a:cubicBezTo>
                  <a:pt x="11009" y="6520533"/>
                  <a:pt x="0" y="6305814"/>
                  <a:pt x="0" y="6088525"/>
                </a:cubicBezTo>
                <a:cubicBezTo>
                  <a:pt x="0" y="3263761"/>
                  <a:pt x="1860563" y="873554"/>
                  <a:pt x="4423060" y="76535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695401" y="2775024"/>
            <a:ext cx="4189755" cy="17698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 disposición flexible permite la personalización para adaptarse a las preferencias y estilo de vida del propietario.</a:t>
            </a:r>
            <a:endParaRPr 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695401" y="2150934"/>
            <a:ext cx="4189755" cy="471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800" b="1" dirty="0">
                <a:solidFill>
                  <a:schemeClr val="accent1"/>
                </a:solidFill>
                <a:latin typeface="+mj-lt"/>
              </a:rPr>
              <a:t>Disposición flexible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Precio de compra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/Meine Ablage/Negócios em África/Projectos Angola/Complexo Comercial e Industrial Luanda/expaning market.jpgexpaning market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5073" b="5073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/Meine Ablage/Negócios em África/Projectos Angola/Edificio ilha luanda lote 39/IMG-20241122-WA0025.jpgIMG-20241122-WA00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1520" b="11520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Lujosas propiedades con impresionantes vistas al mar en la bahía de Luanda.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9.155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m² 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de superficie total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Residencias exclusivas frente al mar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Comunidad cerrada con instalaciones y servicios de primera clase.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Servicios Premium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Planes de pago personalizados que se adaptan a sus necesidades de inversión.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Precio de compra: 180.000.000 USD.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Opciones de financiación flexibles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/Meine Ablage/Negócios em África/Projectos Angola/Edificio ilha luanda lote 39/IMG-20241122-WA0037.jpgIMG-20241122-WA0037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1350" b="11350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195579" y="422275"/>
            <a:ext cx="6804480" cy="1948815"/>
          </a:xfrm>
        </p:spPr>
        <p:txBody>
          <a:bodyPr/>
          <a:lstStyle/>
          <a:p>
            <a:r>
              <a:rPr lang="en-US" dirty="0"/>
              <a:t>Oportunidad de inversión exclusiva</a:t>
            </a:r>
            <a:endParaRPr lang="en-US" dirty="0"/>
          </a:p>
        </p:txBody>
      </p:sp>
      <p:pic>
        <p:nvPicPr>
          <p:cNvPr id="3" name="Picture 2" descr="Design ohne Tite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">
            <a:off x="4867910" y="1395095"/>
            <a:ext cx="6616700" cy="52933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>
            <p:custDataLst>
              <p:tags r:id="rId1"/>
            </p:custDataLst>
          </p:nvPr>
        </p:nvSpPr>
        <p:spPr>
          <a:xfrm rot="21342100">
            <a:off x="7469116" y="1289275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3025" y="339208"/>
                </a:moveTo>
                <a:lnTo>
                  <a:pt x="273025" y="3588875"/>
                </a:lnTo>
                <a:lnTo>
                  <a:pt x="3353850" y="3588875"/>
                </a:lnTo>
                <a:lnTo>
                  <a:pt x="3353850" y="339208"/>
                </a:lnTo>
                <a:lnTo>
                  <a:pt x="273025" y="33920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 descr="G:/Meine Ablage/Negócios em África/Projectos Angola/Edificio ilha luanda lote 39/Ilha de Luanda.jpgIlha de Luand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7420" r="7420"/>
          <a:stretch>
            <a:fillRect/>
          </a:stretch>
        </p:blipFill>
        <p:spPr>
          <a:xfrm rot="157750">
            <a:off x="7545194" y="1431901"/>
            <a:ext cx="3474720" cy="441725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Ubicación inmejorable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 rot="157750">
            <a:off x="7469117" y="1359003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200331" y="3317064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Situado en el corazón de la bahía de Luanda, ofrece impresionantes vistas al océano.</a:t>
            </a:r>
            <a:endParaRPr lang="en-US" sz="11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200331" y="2788920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Primera línea de costa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200331" y="4348535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Lujosas instalaciones que incluyen playa privada, puerto deportivo y restaurantes de categoría mundial.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1200331" y="3820391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Servicios de lujo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1200331" y="5380642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 economía de Luanda, en rápido crecimiento, presenta una oportunidad de inversión única.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1200331" y="4851862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Mercados emergentes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Vida de lujo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Edificio ilha luanda lote 39\IMG-20240729-WA0007.jpgIMG-20240729-WA000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6231" b="6231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/Meine Ablage/Negócios em África/Projectos Angola/Edificio ilha luanda lote 39/IMG-20240729-WA0006.jpgIMG-20240729-WA000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1068" b="11068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Elegantes apartamentos de alta gama con impresionantes vistas al mar.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Exquisitas residencias frente al mar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Amplias instalaciones in situ para un estilo de vida de primera.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Servicios inigualables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Situado en el corazón del prestigioso distrito de Luanda Bay.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Ubicación privilegiada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Edificio ilha luanda lote 39\IMG-20240729-WA0004.jpgIMG-20240729-WA000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6231" b="6231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Contacte con nosotros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Propiedades de lujo</a:t>
            </a:r>
            <a:endParaRPr lang="zh-CN" altLang="en-US"/>
          </a:p>
          <a:p>
            <a:pPr lvl="1"/>
            <a:r>
              <a:rPr lang="zh-CN" altLang="en-US"/>
              <a:t>Explore nuestra exclusiva colección de inmuebles de alta gama en Luanda Bay.</a:t>
            </a:r>
            <a:endParaRPr lang="zh-CN" altLang="en-US"/>
          </a:p>
          <a:p>
            <a:r>
              <a:rPr lang="zh-CN" altLang="en-US"/>
              <a:t>Consulta personalizada</a:t>
            </a:r>
            <a:endParaRPr lang="zh-CN" altLang="en-US"/>
          </a:p>
          <a:p>
            <a:pPr lvl="1"/>
            <a:r>
              <a:rPr lang="zh-CN" altLang="en-US"/>
              <a:t>Hable con nuestros expertos para encontrar la propiedad de sus sueños.</a:t>
            </a:r>
            <a:endParaRPr lang="zh-CN" altLang="en-US"/>
          </a:p>
          <a:p>
            <a:r>
              <a:rPr lang="zh-CN" altLang="en-US"/>
              <a:t>Inversión segura</a:t>
            </a:r>
            <a:endParaRPr lang="zh-CN" altLang="en-US"/>
          </a:p>
          <a:p>
            <a:pPr lvl="1"/>
            <a:r>
              <a:rPr lang="zh-CN" altLang="en-US"/>
              <a:t>Invierta en el próspero mercado inmobiliario de la bahía de Luanda.</a:t>
            </a:r>
            <a:endParaRPr lang="zh-CN" altLang="en-US"/>
          </a:p>
        </p:txBody>
      </p:sp>
      <p:pic>
        <p:nvPicPr>
          <p:cNvPr id="5" name="Picture 4" descr="Contact Inform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5610" y="2896870"/>
            <a:ext cx="2876550" cy="2743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7190740" y="6120765"/>
            <a:ext cx="4641850" cy="486410"/>
          </a:xfrm>
        </p:spPr>
        <p:txBody>
          <a:bodyPr>
            <a:noAutofit/>
          </a:bodyPr>
          <a:lstStyle/>
          <a:p>
            <a:r>
              <a:rPr lang="de-DE" altLang="en-US" sz="2800">
                <a:latin typeface="Calibri" panose="020F0502020204030204" charset="0"/>
              </a:rPr>
              <a:t>Continental Capital Connnect</a:t>
            </a:r>
            <a:endParaRPr lang="de-DE" altLang="en-US" sz="2800">
              <a:latin typeface="Calibri" panose="020F0502020204030204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5059680" y="2042795"/>
            <a:ext cx="6155055" cy="2093595"/>
          </a:xfrm>
        </p:spPr>
        <p:txBody>
          <a:bodyPr/>
          <a:lstStyle/>
          <a:p>
            <a:r>
              <a:rPr lang="en-US"/>
              <a:t>Gracias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96265" y="3729990"/>
            <a:ext cx="60960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en-GB"/>
              <a:t>Póngase en contacto y reserve su visita:Nelson </a:t>
            </a:r>
            <a:r>
              <a:rPr lang="en-US" altLang="en-US"/>
              <a:t>João </a:t>
            </a:r>
            <a:r>
              <a:rPr lang="en-US" altLang="en-GB"/>
              <a:t>DikílaGerente de </a:t>
            </a:r>
            <a:r>
              <a:rPr lang="en-US" altLang="en-GB"/>
              <a:t>Proyectos </a:t>
            </a:r>
            <a:r>
              <a:rPr lang="en-US" altLang="en-GB"/>
              <a:t>y RelacionesContinental Capital ConnectTel: [+244 926 018 253]Correo electrónico: [joao.dikila@continentalcapitalconnect.com]¡No se pierda esta oportunidad única de inversión!</a:t>
            </a:r>
            <a:endParaRPr lang="en-GB" altLang="en-US"/>
          </a:p>
        </p:txBody>
      </p:sp>
      <p:pic>
        <p:nvPicPr>
          <p:cNvPr id="4" name="Picture 3" descr="Logo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" y="5586095"/>
            <a:ext cx="1059180" cy="10642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788669" y="835660"/>
            <a:ext cx="7602039" cy="1198880"/>
          </a:xfrm>
        </p:spPr>
        <p:txBody>
          <a:bodyPr/>
          <a:lstStyle/>
          <a:p>
            <a:r>
              <a:rPr lang="en-US"/>
              <a:t>Contenido </a:t>
            </a:r>
            <a:endParaRPr lang="en-US"/>
          </a:p>
        </p:txBody>
      </p:sp>
      <p:sp>
        <p:nvSpPr>
          <p:cNvPr id="3" name="序号"/>
          <p:cNvSpPr txBox="1"/>
          <p:nvPr>
            <p:custDataLst>
              <p:tags r:id="rId2"/>
            </p:custDataLst>
          </p:nvPr>
        </p:nvSpPr>
        <p:spPr>
          <a:xfrm>
            <a:off x="1457960" y="3197860"/>
            <a:ext cx="662400" cy="4603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dirty="0">
                <a:solidFill>
                  <a:schemeClr val="dk1">
                    <a:lumMod val="100000"/>
                  </a:schemeClr>
                </a:solidFill>
                <a:sym typeface="+mn-lt"/>
              </a:rPr>
              <a:t>01</a:t>
            </a:r>
            <a:endParaRPr lang="en-US" sz="2400" dirty="0">
              <a:solidFill>
                <a:schemeClr val="dk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6" name="标题"/>
          <p:cNvSpPr txBox="1"/>
          <p:nvPr>
            <p:custDataLst>
              <p:tags r:id="rId3"/>
            </p:custDataLst>
          </p:nvPr>
        </p:nvSpPr>
        <p:spPr>
          <a:xfrm>
            <a:off x="2120265" y="3057525"/>
            <a:ext cx="3771900" cy="7848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l"/>
            <a:r>
              <a:rPr lang="en-US" sz="240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rPr>
              <a:t>Lujoso edificio residencial</a:t>
            </a:r>
            <a:endParaRPr lang="en-US" sz="2400">
              <a:solidFill>
                <a:schemeClr val="dk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8" name="序号"/>
          <p:cNvSpPr txBox="1"/>
          <p:nvPr>
            <p:custDataLst>
              <p:tags r:id="rId4"/>
            </p:custDataLst>
          </p:nvPr>
        </p:nvSpPr>
        <p:spPr>
          <a:xfrm>
            <a:off x="1457960" y="4286250"/>
            <a:ext cx="662400" cy="4603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dirty="0">
                <a:solidFill>
                  <a:schemeClr val="dk1">
                    <a:lumMod val="100000"/>
                  </a:schemeClr>
                </a:solidFill>
                <a:sym typeface="+mn-lt"/>
              </a:rPr>
              <a:t>03</a:t>
            </a:r>
            <a:endParaRPr lang="en-US" sz="2400" dirty="0">
              <a:solidFill>
                <a:schemeClr val="dk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10" name="标题"/>
          <p:cNvSpPr txBox="1"/>
          <p:nvPr>
            <p:custDataLst>
              <p:tags r:id="rId5"/>
            </p:custDataLst>
          </p:nvPr>
        </p:nvSpPr>
        <p:spPr>
          <a:xfrm>
            <a:off x="2120265" y="4145915"/>
            <a:ext cx="3771900" cy="7848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l"/>
            <a:r>
              <a:rPr lang="en-US" sz="240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rPr>
              <a:t>Detalles de la propiedad</a:t>
            </a:r>
            <a:endParaRPr lang="en-US" sz="2400">
              <a:solidFill>
                <a:schemeClr val="dk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序号"/>
          <p:cNvSpPr txBox="1"/>
          <p:nvPr>
            <p:custDataLst>
              <p:tags r:id="rId6"/>
            </p:custDataLst>
          </p:nvPr>
        </p:nvSpPr>
        <p:spPr>
          <a:xfrm>
            <a:off x="6184083" y="3197860"/>
            <a:ext cx="662400" cy="4603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dirty="0">
                <a:solidFill>
                  <a:schemeClr val="dk1">
                    <a:lumMod val="100000"/>
                  </a:schemeClr>
                </a:solidFill>
                <a:sym typeface="+mn-lt"/>
              </a:rPr>
              <a:t>02</a:t>
            </a:r>
            <a:endParaRPr lang="en-US" sz="2400" dirty="0">
              <a:solidFill>
                <a:schemeClr val="dk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13" name="标题"/>
          <p:cNvSpPr txBox="1"/>
          <p:nvPr>
            <p:custDataLst>
              <p:tags r:id="rId7"/>
            </p:custDataLst>
          </p:nvPr>
        </p:nvSpPr>
        <p:spPr>
          <a:xfrm>
            <a:off x="6846570" y="3057525"/>
            <a:ext cx="3771900" cy="7848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l"/>
            <a:r>
              <a:rPr lang="en-US" sz="240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rPr>
              <a:t>Servicios</a:t>
            </a:r>
            <a:endParaRPr lang="en-US" sz="2400">
              <a:solidFill>
                <a:schemeClr val="dk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8" name="序号"/>
          <p:cNvSpPr txBox="1"/>
          <p:nvPr>
            <p:custDataLst>
              <p:tags r:id="rId8"/>
            </p:custDataLst>
          </p:nvPr>
        </p:nvSpPr>
        <p:spPr>
          <a:xfrm>
            <a:off x="6184083" y="4286250"/>
            <a:ext cx="662400" cy="4603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2400" dirty="0">
                <a:solidFill>
                  <a:schemeClr val="dk1">
                    <a:lumMod val="100000"/>
                  </a:schemeClr>
                </a:solidFill>
                <a:sym typeface="+mn-lt"/>
              </a:rPr>
              <a:t>04</a:t>
            </a:r>
            <a:endParaRPr lang="en-US" sz="2400" dirty="0">
              <a:solidFill>
                <a:schemeClr val="dk1">
                  <a:lumMod val="100000"/>
                </a:schemeClr>
              </a:solidFill>
              <a:sym typeface="+mn-lt"/>
            </a:endParaRPr>
          </a:p>
        </p:txBody>
      </p:sp>
      <p:sp>
        <p:nvSpPr>
          <p:cNvPr id="19" name="标题"/>
          <p:cNvSpPr txBox="1"/>
          <p:nvPr>
            <p:custDataLst>
              <p:tags r:id="rId9"/>
            </p:custDataLst>
          </p:nvPr>
        </p:nvSpPr>
        <p:spPr>
          <a:xfrm>
            <a:off x="6846570" y="4145915"/>
            <a:ext cx="3771900" cy="7848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l"/>
            <a:r>
              <a:rPr lang="en-US" sz="2400">
                <a:solidFill>
                  <a:schemeClr val="dk1">
                    <a:lumMod val="100000"/>
                  </a:schemeClr>
                </a:solidFill>
                <a:latin typeface="+mj-lt"/>
                <a:sym typeface="+mn-ea"/>
              </a:rPr>
              <a:t>Oportunidad de inversión exclusiva</a:t>
            </a:r>
            <a:endParaRPr lang="en-US" sz="2400">
              <a:solidFill>
                <a:schemeClr val="dk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702309" y="2189480"/>
            <a:ext cx="6804480" cy="1948815"/>
          </a:xfrm>
        </p:spPr>
        <p:txBody>
          <a:bodyPr/>
          <a:lstStyle/>
          <a:p>
            <a:r>
              <a:rPr lang="en-US" dirty="0"/>
              <a:t>Lujoso edificio residencial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Apartamentos y Penthouse Suites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/Meine Ablage/Negócios em África/Projectos Angola/Edificio ilha luanda lote 39/IMG-20241122-WA0036.jpgIMG-20241122-WA003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8346" b="28346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Edificio ilha luanda lote 39\IMG-20240729-WA0010.jpgIMG-20240729-WA00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231" b="6231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405" y="4199890"/>
            <a:ext cx="3113405" cy="19989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Unidades de 1 a 4 dormitorios.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51 apartamentos: T1, T2 y T3 con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amplias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 terrazas 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y maravillosas vistas.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Ático de 3 suites: Cada una con piscina privada y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mobiliario 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exclusivo.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405" y="3405505"/>
            <a:ext cx="3113405" cy="61023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Amplias distribuciones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520" y="4082415"/>
            <a:ext cx="3113405" cy="21164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8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Con materiales de primera calidad y un diseño moderno.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7 andares con arquitectura moderna.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Suministro de energía: Dois geradores garantem eletricidade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contínua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Abastecimento de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água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: Infraestrutura autossuficiente e </a:t>
            </a:r>
            <a:r>
              <a:rPr lang="en-US" alt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fiável</a:t>
            </a: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520" y="3405505"/>
            <a:ext cx="3113405" cy="60134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Acabados de alta gama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Con vistas a la impresionante costa de la bahía de Luanda.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infraestructuras completas y comodidades de primera clase.</a:t>
            </a:r>
            <a:endParaRPr lang="en-US" altLang="en-GB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855" y="3390900"/>
            <a:ext cx="3113405" cy="62420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Vistas panorámicas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/Meine Ablage/Negócios em África/Projectos Angola/Edificio ilha luanda lote 39/IMG-20240817-WA0015-720x650.jpgIMG-20240817-WA0015-720x650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7665" b="17665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Construir infraestructuras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G:/Meine Ablage/Negócios em África/Projectos Angola/Edificio ilha luanda lote 39/IMG-20240729-WA0000-1.jpgIMG-20240729-WA0000-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35597" b="35597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Incluye gimnasio de última generación, piscina y servicios de conserjería.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Servicios de gama alta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Utiliza fuentes de energía renovables y materiales de construcción ecológicos.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Diseño sostenible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Muy cerca de centros comerciales, restaurantes y medios de transporte.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Ubicación práctica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Aparcamientos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/Meine Ablage/Negócios em África/Projectos Angola/Edificio ilha luanda lote 39/parking secure.jpgparking secure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278" r="1278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/Meine Ablage/Negócios em África/Projectos Angola/Edificio ilha luanda lote 39/IMG-20241122-WA0038.jpgIMG-20241122-WA003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9677" b="9677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/Meine Ablage/Negócios em África/Projectos Angola/Edificio ilha luanda lote 39/IMG-20240729-WA0000-1.jpgIMG-20240729-WA0000-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20595" b="20595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Amplio aparcamiento subterráneo con plazas designadas para residentes.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Amplias plazas de aparcamiento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Vigilancia 24/7 y acceso controlado a la zona de aparcamiento.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7463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Aparcamiento vigilado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Aparcamiento exclusivo para visitantes.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Aparcamiento para visitantes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702309" y="2189480"/>
            <a:ext cx="6804480" cy="1948815"/>
          </a:xfrm>
        </p:spPr>
        <p:txBody>
          <a:bodyPr/>
          <a:lstStyle/>
          <a:p>
            <a:r>
              <a:rPr lang="en-US" dirty="0"/>
              <a:t>Servicios</a:t>
            </a:r>
            <a:endParaRPr lang="en-US" dirty="0"/>
          </a:p>
        </p:txBody>
      </p:sp>
      <p:pic>
        <p:nvPicPr>
          <p:cNvPr id="3" name="Picture 2" descr="4 view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0000">
            <a:off x="5079365" y="1191895"/>
            <a:ext cx="6313170" cy="50850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5643" y="508000"/>
            <a:ext cx="3621685" cy="2425700"/>
          </a:xfrm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spc="0" dirty="0">
                <a:latin typeface="+mj-lt"/>
              </a:rPr>
              <a:t>Piscinas</a:t>
            </a:r>
            <a:endParaRPr lang="en-US" sz="3600" spc="0" dirty="0">
              <a:latin typeface="+mj-lt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"/>
            </p:custDataLst>
          </p:nvPr>
        </p:nvSpPr>
        <p:spPr>
          <a:xfrm flipH="1" flipV="1">
            <a:off x="-9526" y="3524662"/>
            <a:ext cx="4352925" cy="3342863"/>
          </a:xfrm>
          <a:custGeom>
            <a:avLst/>
            <a:gdLst>
              <a:gd name="connsiteX0" fmla="*/ 0 w 4114800"/>
              <a:gd name="connsiteY0" fmla="*/ 3333338 h 3333338"/>
              <a:gd name="connsiteX1" fmla="*/ 1031177 w 4114800"/>
              <a:gd name="connsiteY1" fmla="*/ 0 h 3333338"/>
              <a:gd name="connsiteX2" fmla="*/ 4114800 w 4114800"/>
              <a:gd name="connsiteY2" fmla="*/ 0 h 3333338"/>
              <a:gd name="connsiteX3" fmla="*/ 4114800 w 4114800"/>
              <a:gd name="connsiteY3" fmla="*/ 3327830 h 3333338"/>
              <a:gd name="connsiteX4" fmla="*/ 0 w 4114800"/>
              <a:gd name="connsiteY4" fmla="*/ 3333338 h 3333338"/>
              <a:gd name="connsiteX0-1" fmla="*/ 0 w 4333875"/>
              <a:gd name="connsiteY0-2" fmla="*/ 3333338 h 3333338"/>
              <a:gd name="connsiteX1-3" fmla="*/ 1031177 w 4333875"/>
              <a:gd name="connsiteY1-4" fmla="*/ 0 h 3333338"/>
              <a:gd name="connsiteX2-5" fmla="*/ 4114800 w 4333875"/>
              <a:gd name="connsiteY2-6" fmla="*/ 0 h 3333338"/>
              <a:gd name="connsiteX3-7" fmla="*/ 4333875 w 4333875"/>
              <a:gd name="connsiteY3-8" fmla="*/ 3327830 h 3333338"/>
              <a:gd name="connsiteX4-9" fmla="*/ 0 w 4333875"/>
              <a:gd name="connsiteY4-10" fmla="*/ 3333338 h 3333338"/>
              <a:gd name="connsiteX0-11" fmla="*/ 0 w 4352925"/>
              <a:gd name="connsiteY0-12" fmla="*/ 3333338 h 3333338"/>
              <a:gd name="connsiteX1-13" fmla="*/ 1031177 w 4352925"/>
              <a:gd name="connsiteY1-14" fmla="*/ 0 h 3333338"/>
              <a:gd name="connsiteX2-15" fmla="*/ 4352925 w 4352925"/>
              <a:gd name="connsiteY2-16" fmla="*/ 0 h 3333338"/>
              <a:gd name="connsiteX3-17" fmla="*/ 4333875 w 4352925"/>
              <a:gd name="connsiteY3-18" fmla="*/ 3327830 h 3333338"/>
              <a:gd name="connsiteX4-19" fmla="*/ 0 w 4352925"/>
              <a:gd name="connsiteY4-20" fmla="*/ 3333338 h 3333338"/>
              <a:gd name="connsiteX0-21" fmla="*/ 0 w 4352925"/>
              <a:gd name="connsiteY0-22" fmla="*/ 3333338 h 3333338"/>
              <a:gd name="connsiteX1-23" fmla="*/ 1031177 w 4352925"/>
              <a:gd name="connsiteY1-24" fmla="*/ 0 h 3333338"/>
              <a:gd name="connsiteX2-25" fmla="*/ 4352925 w 4352925"/>
              <a:gd name="connsiteY2-26" fmla="*/ 0 h 3333338"/>
              <a:gd name="connsiteX3-27" fmla="*/ 4352925 w 4352925"/>
              <a:gd name="connsiteY3-28" fmla="*/ 3327830 h 3333338"/>
              <a:gd name="connsiteX4-29" fmla="*/ 0 w 4352925"/>
              <a:gd name="connsiteY4-30" fmla="*/ 3333338 h 3333338"/>
              <a:gd name="connsiteX0-31" fmla="*/ 0 w 4352925"/>
              <a:gd name="connsiteY0-32" fmla="*/ 3333338 h 3333338"/>
              <a:gd name="connsiteX1-33" fmla="*/ 1031177 w 4352925"/>
              <a:gd name="connsiteY1-34" fmla="*/ 0 h 3333338"/>
              <a:gd name="connsiteX2-35" fmla="*/ 4343400 w 4352925"/>
              <a:gd name="connsiteY2-36" fmla="*/ 19050 h 3333338"/>
              <a:gd name="connsiteX3-37" fmla="*/ 4352925 w 4352925"/>
              <a:gd name="connsiteY3-38" fmla="*/ 3327830 h 3333338"/>
              <a:gd name="connsiteX4-39" fmla="*/ 0 w 4352925"/>
              <a:gd name="connsiteY4-40" fmla="*/ 3333338 h 3333338"/>
              <a:gd name="connsiteX0-41" fmla="*/ 0 w 4352925"/>
              <a:gd name="connsiteY0-42" fmla="*/ 3342863 h 3342863"/>
              <a:gd name="connsiteX1-43" fmla="*/ 1031177 w 4352925"/>
              <a:gd name="connsiteY1-44" fmla="*/ 9525 h 3342863"/>
              <a:gd name="connsiteX2-45" fmla="*/ 4343400 w 4352925"/>
              <a:gd name="connsiteY2-46" fmla="*/ 0 h 3342863"/>
              <a:gd name="connsiteX3-47" fmla="*/ 4352925 w 4352925"/>
              <a:gd name="connsiteY3-48" fmla="*/ 3337355 h 3342863"/>
              <a:gd name="connsiteX4-49" fmla="*/ 0 w 4352925"/>
              <a:gd name="connsiteY4-50" fmla="*/ 3342863 h 3342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52925" h="3342863">
                <a:moveTo>
                  <a:pt x="0" y="3342863"/>
                </a:moveTo>
                <a:lnTo>
                  <a:pt x="1031177" y="9525"/>
                </a:lnTo>
                <a:lnTo>
                  <a:pt x="4343400" y="0"/>
                </a:lnTo>
                <a:lnTo>
                  <a:pt x="4352925" y="3337355"/>
                </a:lnTo>
                <a:lnTo>
                  <a:pt x="0" y="33428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 descr="G:\Meine Ablage\Negócios em África\Projectos Angola\Edificio ilha luanda lote 39\IMG-20241122-WA0032.jpgIMG-20241122-WA003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20656" b="20656"/>
          <a:stretch>
            <a:fillRect/>
          </a:stretch>
        </p:blipFill>
        <p:spPr>
          <a:xfrm>
            <a:off x="4752975" y="602615"/>
            <a:ext cx="7835900" cy="3521075"/>
          </a:xfrm>
          <a:custGeom>
            <a:avLst/>
            <a:gdLst>
              <a:gd name="connsiteX0" fmla="*/ 1092200 w 7835900"/>
              <a:gd name="connsiteY0" fmla="*/ 0 h 3530600"/>
              <a:gd name="connsiteX1" fmla="*/ 7835900 w 7835900"/>
              <a:gd name="connsiteY1" fmla="*/ 0 h 3530600"/>
              <a:gd name="connsiteX2" fmla="*/ 7835900 w 7835900"/>
              <a:gd name="connsiteY2" fmla="*/ 3520110 h 3530600"/>
              <a:gd name="connsiteX3" fmla="*/ 0 w 7835900"/>
              <a:gd name="connsiteY3" fmla="*/ 353060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5900" h="3530600">
                <a:moveTo>
                  <a:pt x="1092200" y="0"/>
                </a:moveTo>
                <a:lnTo>
                  <a:pt x="7835900" y="0"/>
                </a:lnTo>
                <a:lnTo>
                  <a:pt x="7835900" y="3520110"/>
                </a:lnTo>
                <a:lnTo>
                  <a:pt x="0" y="3530600"/>
                </a:lnTo>
                <a:close/>
              </a:path>
            </a:pathLst>
          </a:custGeom>
          <a:ln w="6350"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</p:pic>
      <p:sp>
        <p:nvSpPr>
          <p:cNvPr id="7" name="正文"/>
          <p:cNvSpPr txBox="1"/>
          <p:nvPr>
            <p:custDataLst>
              <p:tags r:id="rId5"/>
            </p:custDataLst>
          </p:nvPr>
        </p:nvSpPr>
        <p:spPr>
          <a:xfrm>
            <a:off x="713740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kern="1200" dirty="0">
                <a:solidFill>
                  <a:schemeClr val="lt1">
                    <a:lumMod val="100000"/>
                  </a:schemeClr>
                </a:solidFill>
                <a:effectLst/>
                <a:latin typeface="+mn-lt"/>
              </a:rPr>
              <a:t>Impresionantes piscinas infinitas con vistas al océano para una relajación de lujo.</a:t>
            </a:r>
            <a:endParaRPr lang="en-US" sz="1300" kern="1200" dirty="0">
              <a:solidFill>
                <a:schemeClr val="lt1">
                  <a:lumMod val="10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标题"/>
          <p:cNvSpPr txBox="1"/>
          <p:nvPr>
            <p:custDataLst>
              <p:tags r:id="rId6"/>
            </p:custDataLst>
          </p:nvPr>
        </p:nvSpPr>
        <p:spPr>
          <a:xfrm>
            <a:off x="713740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200" b="1" kern="0" dirty="0">
                <a:solidFill>
                  <a:schemeClr val="lt1">
                    <a:lumMod val="100000"/>
                  </a:schemeClr>
                </a:solidFill>
                <a:latin typeface="+mj-lt"/>
                <a:sym typeface="Arial" panose="020B0604020202020204" pitchFamily="34" charset="0"/>
              </a:rPr>
              <a:t>Piscinas infinitas</a:t>
            </a:r>
            <a:endParaRPr lang="en-US" sz="2200" b="1" kern="0" dirty="0">
              <a:solidFill>
                <a:schemeClr val="lt1">
                  <a:lumMod val="100000"/>
                </a:schemeClr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1" name="正文"/>
          <p:cNvSpPr txBox="1"/>
          <p:nvPr>
            <p:custDataLst>
              <p:tags r:id="rId7"/>
            </p:custDataLst>
          </p:nvPr>
        </p:nvSpPr>
        <p:spPr>
          <a:xfrm>
            <a:off x="4927848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70000"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Piscinas para que los entusiastas del fitness mantengan su rutina.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4" name="标题"/>
          <p:cNvSpPr txBox="1"/>
          <p:nvPr>
            <p:custDataLst>
              <p:tags r:id="rId8"/>
            </p:custDataLst>
          </p:nvPr>
        </p:nvSpPr>
        <p:spPr>
          <a:xfrm>
            <a:off x="4927848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2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Piscinas</a:t>
            </a:r>
            <a:endParaRPr lang="en-US" sz="22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6" name="正文"/>
          <p:cNvSpPr txBox="1"/>
          <p:nvPr>
            <p:custDataLst>
              <p:tags r:id="rId9"/>
            </p:custDataLst>
          </p:nvPr>
        </p:nvSpPr>
        <p:spPr>
          <a:xfrm>
            <a:off x="9141955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Piscinas infantiles para disfrutar en familia.</a:t>
            </a:r>
            <a:endParaRPr lang="en-US" sz="1300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7" name="标题"/>
          <p:cNvSpPr txBox="1"/>
          <p:nvPr>
            <p:custDataLst>
              <p:tags r:id="rId10"/>
            </p:custDataLst>
          </p:nvPr>
        </p:nvSpPr>
        <p:spPr>
          <a:xfrm>
            <a:off x="9141955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Piscinas infantiles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9" name="任意多边形: 形状 26"/>
          <p:cNvSpPr/>
          <p:nvPr>
            <p:custDataLst>
              <p:tags r:id="rId11"/>
            </p:custDataLst>
          </p:nvPr>
        </p:nvSpPr>
        <p:spPr>
          <a:xfrm>
            <a:off x="713740" y="4141723"/>
            <a:ext cx="504220" cy="469055"/>
          </a:xfrm>
          <a:custGeom>
            <a:avLst/>
            <a:gdLst>
              <a:gd name="connsiteX0" fmla="*/ 197220 w 504190"/>
              <a:gd name="connsiteY0" fmla="*/ 214676 h 469027"/>
              <a:gd name="connsiteX1" fmla="*/ 306829 w 504190"/>
              <a:gd name="connsiteY1" fmla="*/ 214676 h 469027"/>
              <a:gd name="connsiteX2" fmla="*/ 328202 w 504190"/>
              <a:gd name="connsiteY2" fmla="*/ 236049 h 469027"/>
              <a:gd name="connsiteX3" fmla="*/ 306831 w 504190"/>
              <a:gd name="connsiteY3" fmla="*/ 257422 h 469027"/>
              <a:gd name="connsiteX4" fmla="*/ 197220 w 504190"/>
              <a:gd name="connsiteY4" fmla="*/ 257422 h 469027"/>
              <a:gd name="connsiteX5" fmla="*/ 175847 w 504190"/>
              <a:gd name="connsiteY5" fmla="*/ 236049 h 469027"/>
              <a:gd name="connsiteX6" fmla="*/ 197220 w 504190"/>
              <a:gd name="connsiteY6" fmla="*/ 214676 h 469027"/>
              <a:gd name="connsiteX7" fmla="*/ 197220 w 504190"/>
              <a:gd name="connsiteY7" fmla="*/ 124933 h 469027"/>
              <a:gd name="connsiteX8" fmla="*/ 306829 w 504190"/>
              <a:gd name="connsiteY8" fmla="*/ 124933 h 469027"/>
              <a:gd name="connsiteX9" fmla="*/ 328202 w 504190"/>
              <a:gd name="connsiteY9" fmla="*/ 146306 h 469027"/>
              <a:gd name="connsiteX10" fmla="*/ 306831 w 504190"/>
              <a:gd name="connsiteY10" fmla="*/ 167679 h 469027"/>
              <a:gd name="connsiteX11" fmla="*/ 197220 w 504190"/>
              <a:gd name="connsiteY11" fmla="*/ 167679 h 469027"/>
              <a:gd name="connsiteX12" fmla="*/ 175847 w 504190"/>
              <a:gd name="connsiteY12" fmla="*/ 146306 h 469027"/>
              <a:gd name="connsiteX13" fmla="*/ 197220 w 504190"/>
              <a:gd name="connsiteY13" fmla="*/ 124933 h 469027"/>
              <a:gd name="connsiteX14" fmla="*/ 42746 w 504190"/>
              <a:gd name="connsiteY14" fmla="*/ 42717 h 469027"/>
              <a:gd name="connsiteX15" fmla="*/ 42746 w 504190"/>
              <a:gd name="connsiteY15" fmla="*/ 331222 h 469027"/>
              <a:gd name="connsiteX16" fmla="*/ 167391 w 504190"/>
              <a:gd name="connsiteY16" fmla="*/ 331222 h 469027"/>
              <a:gd name="connsiteX17" fmla="*/ 202470 w 504190"/>
              <a:gd name="connsiteY17" fmla="*/ 349550 h 469027"/>
              <a:gd name="connsiteX18" fmla="*/ 252231 w 504190"/>
              <a:gd name="connsiteY18" fmla="*/ 421038 h 469027"/>
              <a:gd name="connsiteX19" fmla="*/ 303161 w 504190"/>
              <a:gd name="connsiteY19" fmla="*/ 348735 h 469027"/>
              <a:gd name="connsiteX20" fmla="*/ 336932 w 504190"/>
              <a:gd name="connsiteY20" fmla="*/ 331224 h 469027"/>
              <a:gd name="connsiteX21" fmla="*/ 409615 w 504190"/>
              <a:gd name="connsiteY21" fmla="*/ 331224 h 469027"/>
              <a:gd name="connsiteX22" fmla="*/ 461496 w 504190"/>
              <a:gd name="connsiteY22" fmla="*/ 279343 h 469027"/>
              <a:gd name="connsiteX23" fmla="*/ 461496 w 504190"/>
              <a:gd name="connsiteY23" fmla="*/ 42717 h 469027"/>
              <a:gd name="connsiteX24" fmla="*/ 35403 w 504190"/>
              <a:gd name="connsiteY24" fmla="*/ 0 h 469027"/>
              <a:gd name="connsiteX25" fmla="*/ 468786 w 504190"/>
              <a:gd name="connsiteY25" fmla="*/ 0 h 469027"/>
              <a:gd name="connsiteX26" fmla="*/ 504190 w 504190"/>
              <a:gd name="connsiteY26" fmla="*/ 35403 h 469027"/>
              <a:gd name="connsiteX27" fmla="*/ 504190 w 504190"/>
              <a:gd name="connsiteY27" fmla="*/ 279340 h 469027"/>
              <a:gd name="connsiteX28" fmla="*/ 409591 w 504190"/>
              <a:gd name="connsiteY28" fmla="*/ 373942 h 469027"/>
              <a:gd name="connsiteX29" fmla="*/ 337642 w 504190"/>
              <a:gd name="connsiteY29" fmla="*/ 373942 h 469027"/>
              <a:gd name="connsiteX30" fmla="*/ 281327 w 504190"/>
              <a:gd name="connsiteY30" fmla="*/ 453886 h 469027"/>
              <a:gd name="connsiteX31" fmla="*/ 252176 w 504190"/>
              <a:gd name="connsiteY31" fmla="*/ 469027 h 469027"/>
              <a:gd name="connsiteX32" fmla="*/ 252066 w 504190"/>
              <a:gd name="connsiteY32" fmla="*/ 469027 h 469027"/>
              <a:gd name="connsiteX33" fmla="*/ 222915 w 504190"/>
              <a:gd name="connsiteY33" fmla="*/ 453744 h 469027"/>
              <a:gd name="connsiteX34" fmla="*/ 167394 w 504190"/>
              <a:gd name="connsiteY34" fmla="*/ 373965 h 469027"/>
              <a:gd name="connsiteX35" fmla="*/ 35403 w 504190"/>
              <a:gd name="connsiteY35" fmla="*/ 373965 h 469027"/>
              <a:gd name="connsiteX36" fmla="*/ 0 w 504190"/>
              <a:gd name="connsiteY36" fmla="*/ 338562 h 469027"/>
              <a:gd name="connsiteX37" fmla="*/ 0 w 504190"/>
              <a:gd name="connsiteY37" fmla="*/ 35403 h 469027"/>
              <a:gd name="connsiteX38" fmla="*/ 35403 w 504190"/>
              <a:gd name="connsiteY38" fmla="*/ 0 h 4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4190" h="469027">
                <a:moveTo>
                  <a:pt x="197220" y="214676"/>
                </a:moveTo>
                <a:lnTo>
                  <a:pt x="306829" y="214676"/>
                </a:lnTo>
                <a:cubicBezTo>
                  <a:pt x="318629" y="214676"/>
                  <a:pt x="328202" y="224246"/>
                  <a:pt x="328202" y="236049"/>
                </a:cubicBezTo>
                <a:cubicBezTo>
                  <a:pt x="328176" y="247852"/>
                  <a:pt x="318632" y="257422"/>
                  <a:pt x="306831" y="257422"/>
                </a:cubicBezTo>
                <a:lnTo>
                  <a:pt x="197220" y="257422"/>
                </a:lnTo>
                <a:cubicBezTo>
                  <a:pt x="185420" y="257422"/>
                  <a:pt x="175847" y="247852"/>
                  <a:pt x="175847" y="236049"/>
                </a:cubicBezTo>
                <a:cubicBezTo>
                  <a:pt x="175847" y="224246"/>
                  <a:pt x="185417" y="214676"/>
                  <a:pt x="197220" y="214676"/>
                </a:cubicBezTo>
                <a:close/>
                <a:moveTo>
                  <a:pt x="197220" y="124933"/>
                </a:moveTo>
                <a:lnTo>
                  <a:pt x="306829" y="124933"/>
                </a:lnTo>
                <a:cubicBezTo>
                  <a:pt x="318629" y="124933"/>
                  <a:pt x="328202" y="134503"/>
                  <a:pt x="328202" y="146306"/>
                </a:cubicBezTo>
                <a:cubicBezTo>
                  <a:pt x="328202" y="158109"/>
                  <a:pt x="318632" y="167679"/>
                  <a:pt x="306831" y="167679"/>
                </a:cubicBezTo>
                <a:lnTo>
                  <a:pt x="197220" y="167679"/>
                </a:lnTo>
                <a:cubicBezTo>
                  <a:pt x="185420" y="167679"/>
                  <a:pt x="175847" y="158109"/>
                  <a:pt x="175847" y="146306"/>
                </a:cubicBezTo>
                <a:cubicBezTo>
                  <a:pt x="175847" y="134503"/>
                  <a:pt x="185417" y="124933"/>
                  <a:pt x="197220" y="124933"/>
                </a:cubicBezTo>
                <a:close/>
                <a:moveTo>
                  <a:pt x="42746" y="42717"/>
                </a:moveTo>
                <a:lnTo>
                  <a:pt x="42746" y="331222"/>
                </a:lnTo>
                <a:lnTo>
                  <a:pt x="167391" y="331222"/>
                </a:lnTo>
                <a:cubicBezTo>
                  <a:pt x="181367" y="331222"/>
                  <a:pt x="194475" y="338074"/>
                  <a:pt x="202470" y="349550"/>
                </a:cubicBezTo>
                <a:lnTo>
                  <a:pt x="252231" y="421038"/>
                </a:lnTo>
                <a:lnTo>
                  <a:pt x="303161" y="348735"/>
                </a:lnTo>
                <a:cubicBezTo>
                  <a:pt x="310884" y="337749"/>
                  <a:pt x="323528" y="331224"/>
                  <a:pt x="336932" y="331224"/>
                </a:cubicBezTo>
                <a:lnTo>
                  <a:pt x="409615" y="331224"/>
                </a:lnTo>
                <a:cubicBezTo>
                  <a:pt x="438220" y="331224"/>
                  <a:pt x="461496" y="307949"/>
                  <a:pt x="461496" y="279343"/>
                </a:cubicBezTo>
                <a:lnTo>
                  <a:pt x="461496" y="42717"/>
                </a:lnTo>
                <a:close/>
                <a:moveTo>
                  <a:pt x="35403" y="0"/>
                </a:moveTo>
                <a:lnTo>
                  <a:pt x="468786" y="0"/>
                </a:lnTo>
                <a:cubicBezTo>
                  <a:pt x="488309" y="0"/>
                  <a:pt x="504190" y="15881"/>
                  <a:pt x="504190" y="35403"/>
                </a:cubicBezTo>
                <a:lnTo>
                  <a:pt x="504190" y="279340"/>
                </a:lnTo>
                <a:cubicBezTo>
                  <a:pt x="504190" y="331494"/>
                  <a:pt x="461742" y="373942"/>
                  <a:pt x="409591" y="373942"/>
                </a:cubicBezTo>
                <a:lnTo>
                  <a:pt x="337642" y="373942"/>
                </a:lnTo>
                <a:lnTo>
                  <a:pt x="281327" y="453886"/>
                </a:lnTo>
                <a:cubicBezTo>
                  <a:pt x="274637" y="463372"/>
                  <a:pt x="263759" y="469027"/>
                  <a:pt x="252176" y="469027"/>
                </a:cubicBezTo>
                <a:cubicBezTo>
                  <a:pt x="252150" y="469027"/>
                  <a:pt x="252095" y="469027"/>
                  <a:pt x="252066" y="469027"/>
                </a:cubicBezTo>
                <a:cubicBezTo>
                  <a:pt x="240454" y="469001"/>
                  <a:pt x="229550" y="463291"/>
                  <a:pt x="222915" y="453744"/>
                </a:cubicBezTo>
                <a:lnTo>
                  <a:pt x="167394" y="373965"/>
                </a:lnTo>
                <a:lnTo>
                  <a:pt x="35403" y="373965"/>
                </a:lnTo>
                <a:cubicBezTo>
                  <a:pt x="15880" y="373965"/>
                  <a:pt x="0" y="358085"/>
                  <a:pt x="0" y="338562"/>
                </a:cubicBezTo>
                <a:lnTo>
                  <a:pt x="0" y="35403"/>
                </a:lnTo>
                <a:cubicBezTo>
                  <a:pt x="0" y="15881"/>
                  <a:pt x="15880" y="0"/>
                  <a:pt x="3540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0" scaled="1"/>
          </a:gradFill>
          <a:ln w="12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>
            <a:off x="4927848" y="4142993"/>
            <a:ext cx="504218" cy="466015"/>
          </a:xfrm>
          <a:custGeom>
            <a:avLst/>
            <a:gdLst>
              <a:gd name="connsiteX0" fmla="*/ 196681 w 504188"/>
              <a:gd name="connsiteY0" fmla="*/ 290351 h 465988"/>
              <a:gd name="connsiteX1" fmla="*/ 304828 w 504188"/>
              <a:gd name="connsiteY1" fmla="*/ 290351 h 465988"/>
              <a:gd name="connsiteX2" fmla="*/ 325914 w 504188"/>
              <a:gd name="connsiteY2" fmla="*/ 311438 h 465988"/>
              <a:gd name="connsiteX3" fmla="*/ 304828 w 504188"/>
              <a:gd name="connsiteY3" fmla="*/ 332525 h 465988"/>
              <a:gd name="connsiteX4" fmla="*/ 196681 w 504188"/>
              <a:gd name="connsiteY4" fmla="*/ 332525 h 465988"/>
              <a:gd name="connsiteX5" fmla="*/ 175595 w 504188"/>
              <a:gd name="connsiteY5" fmla="*/ 311438 h 465988"/>
              <a:gd name="connsiteX6" fmla="*/ 196681 w 504188"/>
              <a:gd name="connsiteY6" fmla="*/ 290351 h 465988"/>
              <a:gd name="connsiteX7" fmla="*/ 196681 w 504188"/>
              <a:gd name="connsiteY7" fmla="*/ 197701 h 465988"/>
              <a:gd name="connsiteX8" fmla="*/ 304828 w 504188"/>
              <a:gd name="connsiteY8" fmla="*/ 197701 h 465988"/>
              <a:gd name="connsiteX9" fmla="*/ 325914 w 504188"/>
              <a:gd name="connsiteY9" fmla="*/ 218787 h 465988"/>
              <a:gd name="connsiteX10" fmla="*/ 304828 w 504188"/>
              <a:gd name="connsiteY10" fmla="*/ 239874 h 465988"/>
              <a:gd name="connsiteX11" fmla="*/ 196681 w 504188"/>
              <a:gd name="connsiteY11" fmla="*/ 239874 h 465988"/>
              <a:gd name="connsiteX12" fmla="*/ 175595 w 504188"/>
              <a:gd name="connsiteY12" fmla="*/ 218787 h 465988"/>
              <a:gd name="connsiteX13" fmla="*/ 196681 w 504188"/>
              <a:gd name="connsiteY13" fmla="*/ 197701 h 465988"/>
              <a:gd name="connsiteX14" fmla="*/ 42148 w 504188"/>
              <a:gd name="connsiteY14" fmla="*/ 42174 h 465988"/>
              <a:gd name="connsiteX15" fmla="*/ 42148 w 504188"/>
              <a:gd name="connsiteY15" fmla="*/ 423840 h 465988"/>
              <a:gd name="connsiteX16" fmla="*/ 410856 w 504188"/>
              <a:gd name="connsiteY16" fmla="*/ 423840 h 465988"/>
              <a:gd name="connsiteX17" fmla="*/ 462045 w 504188"/>
              <a:gd name="connsiteY17" fmla="*/ 372651 h 465988"/>
              <a:gd name="connsiteX18" fmla="*/ 462045 w 504188"/>
              <a:gd name="connsiteY18" fmla="*/ 120622 h 465988"/>
              <a:gd name="connsiteX19" fmla="*/ 242720 w 504188"/>
              <a:gd name="connsiteY19" fmla="*/ 120622 h 465988"/>
              <a:gd name="connsiteX20" fmla="*/ 213610 w 504188"/>
              <a:gd name="connsiteY20" fmla="*/ 104982 h 465988"/>
              <a:gd name="connsiteX21" fmla="*/ 171998 w 504188"/>
              <a:gd name="connsiteY21" fmla="*/ 42174 h 465988"/>
              <a:gd name="connsiteX22" fmla="*/ 34930 w 504188"/>
              <a:gd name="connsiteY22" fmla="*/ 0 h 465988"/>
              <a:gd name="connsiteX23" fmla="*/ 175860 w 504188"/>
              <a:gd name="connsiteY23" fmla="*/ 0 h 465988"/>
              <a:gd name="connsiteX24" fmla="*/ 204969 w 504188"/>
              <a:gd name="connsiteY24" fmla="*/ 15640 h 465988"/>
              <a:gd name="connsiteX25" fmla="*/ 246607 w 504188"/>
              <a:gd name="connsiteY25" fmla="*/ 78446 h 465988"/>
              <a:gd name="connsiteX26" fmla="*/ 469258 w 504188"/>
              <a:gd name="connsiteY26" fmla="*/ 78446 h 465988"/>
              <a:gd name="connsiteX27" fmla="*/ 504188 w 504188"/>
              <a:gd name="connsiteY27" fmla="*/ 113376 h 465988"/>
              <a:gd name="connsiteX28" fmla="*/ 504188 w 504188"/>
              <a:gd name="connsiteY28" fmla="*/ 372651 h 465988"/>
              <a:gd name="connsiteX29" fmla="*/ 410856 w 504188"/>
              <a:gd name="connsiteY29" fmla="*/ 465988 h 465988"/>
              <a:gd name="connsiteX30" fmla="*/ 34930 w 504188"/>
              <a:gd name="connsiteY30" fmla="*/ 465988 h 465988"/>
              <a:gd name="connsiteX31" fmla="*/ 0 w 504188"/>
              <a:gd name="connsiteY31" fmla="*/ 431058 h 465988"/>
              <a:gd name="connsiteX32" fmla="*/ 0 w 504188"/>
              <a:gd name="connsiteY32" fmla="*/ 34930 h 465988"/>
              <a:gd name="connsiteX33" fmla="*/ 34930 w 504188"/>
              <a:gd name="connsiteY33" fmla="*/ 0 h 4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188" h="465988">
                <a:moveTo>
                  <a:pt x="196681" y="290351"/>
                </a:moveTo>
                <a:lnTo>
                  <a:pt x="304828" y="290351"/>
                </a:lnTo>
                <a:cubicBezTo>
                  <a:pt x="316472" y="290351"/>
                  <a:pt x="325914" y="299794"/>
                  <a:pt x="325914" y="311438"/>
                </a:cubicBezTo>
                <a:cubicBezTo>
                  <a:pt x="325914" y="323079"/>
                  <a:pt x="316472" y="332525"/>
                  <a:pt x="304828" y="332525"/>
                </a:cubicBezTo>
                <a:lnTo>
                  <a:pt x="196681" y="332525"/>
                </a:lnTo>
                <a:cubicBezTo>
                  <a:pt x="185037" y="332525"/>
                  <a:pt x="175595" y="323082"/>
                  <a:pt x="175595" y="311438"/>
                </a:cubicBezTo>
                <a:cubicBezTo>
                  <a:pt x="175595" y="299794"/>
                  <a:pt x="185037" y="290351"/>
                  <a:pt x="196681" y="290351"/>
                </a:cubicBezTo>
                <a:close/>
                <a:moveTo>
                  <a:pt x="196681" y="197701"/>
                </a:moveTo>
                <a:lnTo>
                  <a:pt x="304828" y="197701"/>
                </a:lnTo>
                <a:cubicBezTo>
                  <a:pt x="316472" y="197701"/>
                  <a:pt x="325914" y="207143"/>
                  <a:pt x="325914" y="218787"/>
                </a:cubicBezTo>
                <a:cubicBezTo>
                  <a:pt x="325914" y="230429"/>
                  <a:pt x="316472" y="239874"/>
                  <a:pt x="304828" y="239874"/>
                </a:cubicBezTo>
                <a:lnTo>
                  <a:pt x="196681" y="239874"/>
                </a:lnTo>
                <a:cubicBezTo>
                  <a:pt x="185037" y="239874"/>
                  <a:pt x="175595" y="230432"/>
                  <a:pt x="175595" y="218787"/>
                </a:cubicBezTo>
                <a:cubicBezTo>
                  <a:pt x="175595" y="207143"/>
                  <a:pt x="185037" y="197701"/>
                  <a:pt x="196681" y="197701"/>
                </a:cubicBezTo>
                <a:close/>
                <a:moveTo>
                  <a:pt x="42148" y="42174"/>
                </a:moveTo>
                <a:lnTo>
                  <a:pt x="42148" y="423840"/>
                </a:lnTo>
                <a:lnTo>
                  <a:pt x="410856" y="423840"/>
                </a:lnTo>
                <a:cubicBezTo>
                  <a:pt x="439080" y="423840"/>
                  <a:pt x="462045" y="400875"/>
                  <a:pt x="462045" y="372651"/>
                </a:cubicBezTo>
                <a:lnTo>
                  <a:pt x="462045" y="120622"/>
                </a:lnTo>
                <a:lnTo>
                  <a:pt x="242720" y="120622"/>
                </a:lnTo>
                <a:cubicBezTo>
                  <a:pt x="230969" y="120622"/>
                  <a:pt x="220104" y="114774"/>
                  <a:pt x="213610" y="104982"/>
                </a:cubicBezTo>
                <a:lnTo>
                  <a:pt x="171998" y="42174"/>
                </a:lnTo>
                <a:close/>
                <a:moveTo>
                  <a:pt x="34930" y="0"/>
                </a:moveTo>
                <a:lnTo>
                  <a:pt x="175860" y="0"/>
                </a:lnTo>
                <a:cubicBezTo>
                  <a:pt x="187610" y="0"/>
                  <a:pt x="198504" y="5849"/>
                  <a:pt x="204969" y="15640"/>
                </a:cubicBezTo>
                <a:lnTo>
                  <a:pt x="246607" y="78446"/>
                </a:lnTo>
                <a:lnTo>
                  <a:pt x="469258" y="78446"/>
                </a:lnTo>
                <a:cubicBezTo>
                  <a:pt x="488520" y="78446"/>
                  <a:pt x="504188" y="94114"/>
                  <a:pt x="504188" y="113376"/>
                </a:cubicBezTo>
                <a:lnTo>
                  <a:pt x="504188" y="372651"/>
                </a:lnTo>
                <a:cubicBezTo>
                  <a:pt x="504193" y="424108"/>
                  <a:pt x="462341" y="465988"/>
                  <a:pt x="410856" y="465988"/>
                </a:cubicBezTo>
                <a:lnTo>
                  <a:pt x="34930" y="465988"/>
                </a:lnTo>
                <a:cubicBezTo>
                  <a:pt x="15668" y="465988"/>
                  <a:pt x="0" y="450320"/>
                  <a:pt x="0" y="431058"/>
                </a:cubicBezTo>
                <a:lnTo>
                  <a:pt x="0" y="34930"/>
                </a:lnTo>
                <a:cubicBezTo>
                  <a:pt x="0" y="15668"/>
                  <a:pt x="15668" y="0"/>
                  <a:pt x="3493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41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任意多边形: 形状 25"/>
          <p:cNvSpPr/>
          <p:nvPr>
            <p:custDataLst>
              <p:tags r:id="rId13"/>
            </p:custDataLst>
          </p:nvPr>
        </p:nvSpPr>
        <p:spPr>
          <a:xfrm>
            <a:off x="9150211" y="4123942"/>
            <a:ext cx="487116" cy="504238"/>
          </a:xfrm>
          <a:custGeom>
            <a:avLst/>
            <a:gdLst>
              <a:gd name="connsiteX0" fmla="*/ 184741 w 487087"/>
              <a:gd name="connsiteY0" fmla="*/ 377563 h 504208"/>
              <a:gd name="connsiteX1" fmla="*/ 295941 w 487087"/>
              <a:gd name="connsiteY1" fmla="*/ 377563 h 504208"/>
              <a:gd name="connsiteX2" fmla="*/ 317622 w 487087"/>
              <a:gd name="connsiteY2" fmla="*/ 399244 h 504208"/>
              <a:gd name="connsiteX3" fmla="*/ 295941 w 487087"/>
              <a:gd name="connsiteY3" fmla="*/ 420926 h 504208"/>
              <a:gd name="connsiteX4" fmla="*/ 184741 w 487087"/>
              <a:gd name="connsiteY4" fmla="*/ 420926 h 504208"/>
              <a:gd name="connsiteX5" fmla="*/ 163059 w 487087"/>
              <a:gd name="connsiteY5" fmla="*/ 399244 h 504208"/>
              <a:gd name="connsiteX6" fmla="*/ 184741 w 487087"/>
              <a:gd name="connsiteY6" fmla="*/ 377563 h 504208"/>
              <a:gd name="connsiteX7" fmla="*/ 148218 w 487087"/>
              <a:gd name="connsiteY7" fmla="*/ 338250 h 504208"/>
              <a:gd name="connsiteX8" fmla="*/ 148218 w 487087"/>
              <a:gd name="connsiteY8" fmla="*/ 460854 h 504208"/>
              <a:gd name="connsiteX9" fmla="*/ 329982 w 487087"/>
              <a:gd name="connsiteY9" fmla="*/ 460854 h 504208"/>
              <a:gd name="connsiteX10" fmla="*/ 329982 w 487087"/>
              <a:gd name="connsiteY10" fmla="*/ 338250 h 504208"/>
              <a:gd name="connsiteX11" fmla="*/ 109754 w 487087"/>
              <a:gd name="connsiteY11" fmla="*/ 71349 h 504208"/>
              <a:gd name="connsiteX12" fmla="*/ 220954 w 487087"/>
              <a:gd name="connsiteY12" fmla="*/ 71349 h 504208"/>
              <a:gd name="connsiteX13" fmla="*/ 242635 w 487087"/>
              <a:gd name="connsiteY13" fmla="*/ 93030 h 504208"/>
              <a:gd name="connsiteX14" fmla="*/ 220926 w 487087"/>
              <a:gd name="connsiteY14" fmla="*/ 114712 h 504208"/>
              <a:gd name="connsiteX15" fmla="*/ 109754 w 487087"/>
              <a:gd name="connsiteY15" fmla="*/ 114712 h 504208"/>
              <a:gd name="connsiteX16" fmla="*/ 88073 w 487087"/>
              <a:gd name="connsiteY16" fmla="*/ 93030 h 504208"/>
              <a:gd name="connsiteX17" fmla="*/ 109754 w 487087"/>
              <a:gd name="connsiteY17" fmla="*/ 71349 h 504208"/>
              <a:gd name="connsiteX18" fmla="*/ 43337 w 487087"/>
              <a:gd name="connsiteY18" fmla="*/ 43363 h 504208"/>
              <a:gd name="connsiteX19" fmla="*/ 43337 w 487087"/>
              <a:gd name="connsiteY19" fmla="*/ 460854 h 504208"/>
              <a:gd name="connsiteX20" fmla="*/ 104880 w 487087"/>
              <a:gd name="connsiteY20" fmla="*/ 460854 h 504208"/>
              <a:gd name="connsiteX21" fmla="*/ 104880 w 487087"/>
              <a:gd name="connsiteY21" fmla="*/ 330499 h 504208"/>
              <a:gd name="connsiteX22" fmla="*/ 140495 w 487087"/>
              <a:gd name="connsiteY22" fmla="*/ 294885 h 504208"/>
              <a:gd name="connsiteX23" fmla="*/ 337735 w 487087"/>
              <a:gd name="connsiteY23" fmla="*/ 294885 h 504208"/>
              <a:gd name="connsiteX24" fmla="*/ 373350 w 487087"/>
              <a:gd name="connsiteY24" fmla="*/ 330499 h 504208"/>
              <a:gd name="connsiteX25" fmla="*/ 373350 w 487087"/>
              <a:gd name="connsiteY25" fmla="*/ 460854 h 504208"/>
              <a:gd name="connsiteX26" fmla="*/ 391087 w 487087"/>
              <a:gd name="connsiteY26" fmla="*/ 460854 h 504208"/>
              <a:gd name="connsiteX27" fmla="*/ 443721 w 487087"/>
              <a:gd name="connsiteY27" fmla="*/ 415998 h 504208"/>
              <a:gd name="connsiteX28" fmla="*/ 443721 w 487087"/>
              <a:gd name="connsiteY28" fmla="*/ 189930 h 504208"/>
              <a:gd name="connsiteX29" fmla="*/ 290591 w 487087"/>
              <a:gd name="connsiteY29" fmla="*/ 43363 h 504208"/>
              <a:gd name="connsiteX30" fmla="*/ 35917 w 487087"/>
              <a:gd name="connsiteY30" fmla="*/ 0 h 504208"/>
              <a:gd name="connsiteX31" fmla="*/ 293102 w 487087"/>
              <a:gd name="connsiteY31" fmla="*/ 0 h 504208"/>
              <a:gd name="connsiteX32" fmla="*/ 318481 w 487087"/>
              <a:gd name="connsiteY32" fmla="*/ 10041 h 504208"/>
              <a:gd name="connsiteX33" fmla="*/ 476549 w 487087"/>
              <a:gd name="connsiteY33" fmla="*/ 161324 h 504208"/>
              <a:gd name="connsiteX34" fmla="*/ 487087 w 487087"/>
              <a:gd name="connsiteY34" fmla="*/ 185682 h 504208"/>
              <a:gd name="connsiteX35" fmla="*/ 487087 w 487087"/>
              <a:gd name="connsiteY35" fmla="*/ 415970 h 504208"/>
              <a:gd name="connsiteX36" fmla="*/ 391087 w 487087"/>
              <a:gd name="connsiteY36" fmla="*/ 504191 h 504208"/>
              <a:gd name="connsiteX37" fmla="*/ 373350 w 487087"/>
              <a:gd name="connsiteY37" fmla="*/ 504191 h 504208"/>
              <a:gd name="connsiteX38" fmla="*/ 373350 w 487087"/>
              <a:gd name="connsiteY38" fmla="*/ 504208 h 504208"/>
              <a:gd name="connsiteX39" fmla="*/ 373319 w 487087"/>
              <a:gd name="connsiteY39" fmla="*/ 504208 h 504208"/>
              <a:gd name="connsiteX40" fmla="*/ 104880 w 487087"/>
              <a:gd name="connsiteY40" fmla="*/ 504208 h 504208"/>
              <a:gd name="connsiteX41" fmla="*/ 104880 w 487087"/>
              <a:gd name="connsiteY41" fmla="*/ 504191 h 504208"/>
              <a:gd name="connsiteX42" fmla="*/ 35917 w 487087"/>
              <a:gd name="connsiteY42" fmla="*/ 504191 h 504208"/>
              <a:gd name="connsiteX43" fmla="*/ 0 w 487087"/>
              <a:gd name="connsiteY43" fmla="*/ 469764 h 504208"/>
              <a:gd name="connsiteX44" fmla="*/ 0 w 487087"/>
              <a:gd name="connsiteY44" fmla="*/ 34428 h 504208"/>
              <a:gd name="connsiteX45" fmla="*/ 35917 w 487087"/>
              <a:gd name="connsiteY45" fmla="*/ 0 h 50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7087" h="504208">
                <a:moveTo>
                  <a:pt x="184741" y="377563"/>
                </a:moveTo>
                <a:lnTo>
                  <a:pt x="295941" y="377563"/>
                </a:lnTo>
                <a:cubicBezTo>
                  <a:pt x="307914" y="377563"/>
                  <a:pt x="317622" y="387274"/>
                  <a:pt x="317622" y="399244"/>
                </a:cubicBezTo>
                <a:cubicBezTo>
                  <a:pt x="317625" y="411215"/>
                  <a:pt x="307914" y="420926"/>
                  <a:pt x="295941" y="420926"/>
                </a:cubicBezTo>
                <a:lnTo>
                  <a:pt x="184741" y="420926"/>
                </a:lnTo>
                <a:cubicBezTo>
                  <a:pt x="172768" y="420926"/>
                  <a:pt x="163059" y="411215"/>
                  <a:pt x="163059" y="399244"/>
                </a:cubicBezTo>
                <a:cubicBezTo>
                  <a:pt x="163059" y="387271"/>
                  <a:pt x="172770" y="377563"/>
                  <a:pt x="184741" y="377563"/>
                </a:cubicBezTo>
                <a:close/>
                <a:moveTo>
                  <a:pt x="148218" y="338250"/>
                </a:moveTo>
                <a:lnTo>
                  <a:pt x="148218" y="460854"/>
                </a:lnTo>
                <a:lnTo>
                  <a:pt x="329982" y="460854"/>
                </a:lnTo>
                <a:lnTo>
                  <a:pt x="329982" y="338250"/>
                </a:lnTo>
                <a:close/>
                <a:moveTo>
                  <a:pt x="109754" y="71349"/>
                </a:moveTo>
                <a:lnTo>
                  <a:pt x="220954" y="71349"/>
                </a:lnTo>
                <a:cubicBezTo>
                  <a:pt x="232927" y="71349"/>
                  <a:pt x="242635" y="81060"/>
                  <a:pt x="242635" y="93030"/>
                </a:cubicBezTo>
                <a:cubicBezTo>
                  <a:pt x="242635" y="105001"/>
                  <a:pt x="232899" y="114712"/>
                  <a:pt x="220926" y="114712"/>
                </a:cubicBezTo>
                <a:lnTo>
                  <a:pt x="109754" y="114712"/>
                </a:lnTo>
                <a:cubicBezTo>
                  <a:pt x="97781" y="114712"/>
                  <a:pt x="88073" y="105001"/>
                  <a:pt x="88073" y="93030"/>
                </a:cubicBezTo>
                <a:cubicBezTo>
                  <a:pt x="88073" y="81057"/>
                  <a:pt x="97784" y="71349"/>
                  <a:pt x="109754" y="71349"/>
                </a:cubicBezTo>
                <a:close/>
                <a:moveTo>
                  <a:pt x="43337" y="43363"/>
                </a:moveTo>
                <a:lnTo>
                  <a:pt x="43337" y="460854"/>
                </a:lnTo>
                <a:lnTo>
                  <a:pt x="104880" y="460854"/>
                </a:lnTo>
                <a:lnTo>
                  <a:pt x="104880" y="330499"/>
                </a:lnTo>
                <a:cubicBezTo>
                  <a:pt x="104880" y="310857"/>
                  <a:pt x="120853" y="294885"/>
                  <a:pt x="140495" y="294885"/>
                </a:cubicBezTo>
                <a:lnTo>
                  <a:pt x="337735" y="294885"/>
                </a:lnTo>
                <a:cubicBezTo>
                  <a:pt x="357377" y="294885"/>
                  <a:pt x="373350" y="310857"/>
                  <a:pt x="373350" y="330499"/>
                </a:cubicBezTo>
                <a:lnTo>
                  <a:pt x="373350" y="460854"/>
                </a:lnTo>
                <a:lnTo>
                  <a:pt x="391087" y="460854"/>
                </a:lnTo>
                <a:cubicBezTo>
                  <a:pt x="420108" y="460854"/>
                  <a:pt x="443721" y="440743"/>
                  <a:pt x="443721" y="415998"/>
                </a:cubicBezTo>
                <a:lnTo>
                  <a:pt x="443721" y="189930"/>
                </a:lnTo>
                <a:lnTo>
                  <a:pt x="290591" y="43363"/>
                </a:lnTo>
                <a:close/>
                <a:moveTo>
                  <a:pt x="35917" y="0"/>
                </a:moveTo>
                <a:lnTo>
                  <a:pt x="293102" y="0"/>
                </a:lnTo>
                <a:cubicBezTo>
                  <a:pt x="302703" y="0"/>
                  <a:pt x="311695" y="3560"/>
                  <a:pt x="318481" y="10041"/>
                </a:cubicBezTo>
                <a:lnTo>
                  <a:pt x="476549" y="161324"/>
                </a:lnTo>
                <a:cubicBezTo>
                  <a:pt x="483335" y="167834"/>
                  <a:pt x="487087" y="176467"/>
                  <a:pt x="487087" y="185682"/>
                </a:cubicBezTo>
                <a:lnTo>
                  <a:pt x="487087" y="415970"/>
                </a:lnTo>
                <a:cubicBezTo>
                  <a:pt x="487059" y="464633"/>
                  <a:pt x="443997" y="504191"/>
                  <a:pt x="391087" y="504191"/>
                </a:cubicBezTo>
                <a:lnTo>
                  <a:pt x="373350" y="504191"/>
                </a:lnTo>
                <a:lnTo>
                  <a:pt x="373350" y="504208"/>
                </a:lnTo>
                <a:lnTo>
                  <a:pt x="373319" y="504208"/>
                </a:lnTo>
                <a:lnTo>
                  <a:pt x="104880" y="504208"/>
                </a:lnTo>
                <a:lnTo>
                  <a:pt x="104880" y="504191"/>
                </a:lnTo>
                <a:lnTo>
                  <a:pt x="35917" y="504191"/>
                </a:lnTo>
                <a:cubicBezTo>
                  <a:pt x="16111" y="504191"/>
                  <a:pt x="0" y="488743"/>
                  <a:pt x="0" y="469764"/>
                </a:cubicBezTo>
                <a:lnTo>
                  <a:pt x="0" y="34428"/>
                </a:lnTo>
                <a:cubicBezTo>
                  <a:pt x="0" y="15448"/>
                  <a:pt x="16111" y="0"/>
                  <a:pt x="3591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56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SPA y gimnasio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Edificio ilha luanda lote 39\IMG-20241122-WA0037.jpgIMG-20241122-WA003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11350" b="11350"/>
          <a:stretch>
            <a:fillRect/>
          </a:stretch>
        </p:blipFill>
        <p:spPr>
          <a:xfrm>
            <a:off x="4579465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Edificio ilha luanda lote 39\IMG-20240729-WA0007.jpgIMG-20240729-WA000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231" b="6231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Disfrute de masajes relajantes y tratamientos faciales rejuvenecedores.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Relajantes tratamientos de spa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Gimnasio totalmente equipado con aparatos de última generación.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Gimnasios de última generación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Espacios tranquilos para las prácticas de mindfulness y bienestar.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Estudios de yoga y meditación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Edificio ilha luanda lote 39\IMG-20241122-WA0030.jpgIMG-20241122-WA0030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10786" b="10786"/>
          <a:stretch>
            <a:fillRect/>
          </a:stretch>
        </p:blipFill>
        <p:spPr>
          <a:xfrm>
            <a:off x="8365046" y="1303421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02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03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10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15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16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11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28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129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1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1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SUBTYPE" val="b"/>
  <p:tag name="KSO_WM_UNIT_PRESET_TEXT" val="Name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custom20237979_1*f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32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ISCONTENTSTITLE" val="0"/>
  <p:tag name="KSO_WM_UNIT_ISNUMDGMTITLE" val="0"/>
  <p:tag name="KSO_WM_UNIT_PRESET_TEXT" val="Add description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7979_1*b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7979_1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SPECIAL_SOURCE" val="bdnull"/>
  <p:tag name="KSO_WM_TEMPLATE_THUMBS_INDEX" val="1、11"/>
  <p:tag name="KSO_WM_SLIDE_CONTENT_AREA" val="{&quot;left&quot;:&quot;462.85&quot;,&quot;top&quot;:&quot;118.75&quot;,&quot;width&quot;:&quot;459.25&quot;,&quot;height&quot;:&quot;265.1&quot;}"/>
  <p:tag name="KSO_WM_SLIDE_ID" val="custom20237979_1"/>
  <p:tag name="KSO_WM_TEMPLATE_SUBCATEGORY" val="29"/>
  <p:tag name="KSO_WM_TEMPLATE_MASTER_TYPE" val="0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LAYOUT" val="a_b_f"/>
  <p:tag name="KSO_WM_SLIDE_LAYOUT_CNT" val="1_1_1"/>
</p:tagLst>
</file>

<file path=ppt/tags/tag135.xml><?xml version="1.0" encoding="utf-8"?>
<p:tagLst xmlns:p="http://schemas.openxmlformats.org/presentationml/2006/main">
  <p:tag name="KSO_WM_UNIT_ISCONTENTSTITLE" val="1"/>
  <p:tag name="KSO_WM_UNIT_ISNUMDGMTITLE" val="0"/>
  <p:tag name="KSO_WM_UNIT_PRESET_TEXT" val="Contents 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7979_4*a*1"/>
  <p:tag name="KSO_WM_TEMPLATE_CATEGORY" val="custom"/>
  <p:tag name="KSO_WM_TEMPLATE_INDEX" val="20237979"/>
  <p:tag name="KSO_WM_UNIT_LAYERLEVEL" val="1"/>
  <p:tag name="KSO_WM_TAG_VERSION" val="3.0"/>
  <p:tag name="KSO_WM_BEAUTIFY_FLAG" val="#wm#"/>
  <p:tag name="KSO_WM_UNIT_TEXT_FILL_FORE_SCHEMECOLOR_INDEX" val="1"/>
  <p:tag name="KSO_WM_UNIT_TEXT_FILL_TYPE" val="1"/>
  <p:tag name="KSO_WM_UNIT_USESOURCEFORMAT_APPLY" val="0"/>
</p:tagLst>
</file>

<file path=ppt/tags/tag136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custom20230263_4*l_h_i*1_1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37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30263_4*l_h_f*1_1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38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custom20230263_4*l_h_i*1_3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39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30263_4*l_h_f*1_3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custom20230263_4*l_h_i*1_2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1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30263_4*l_h_f*1_2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2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custom20230263_4*l_h_i*1_4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3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DIAGRAM_MAX_ITEMCNT" val="8"/>
  <p:tag name="KSO_WM_DIAGRAM_MIN_ITEMCNT" val="2"/>
  <p:tag name="KSO_WM_DIAGRAM_VIRTUALLY_FRAME" val="{&quot;height&quot;:281.95001220703125,&quot;width&quot;:735.34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PRESET_TEXT" val="Your title here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30263_4*l_h_f*1_4_1"/>
  <p:tag name="KSO_WM_TEMPLATE_CATEGORY" val="custom"/>
  <p:tag name="KSO_WM_TEMPLATE_INDEX" val="20230263"/>
  <p:tag name="KSO_WM_UNIT_LAYERLEVEL" val="1_1_1"/>
  <p:tag name="KSO_WM_TAG_VERSION" val="3.0"/>
  <p:tag name="KSO_WM_BEAUTIFY_FLAG" val="#wm#"/>
  <p:tag name="KSO_WM_UNIT_USESOURCEFORMAT_APPLY" val="0"/>
</p:tagLst>
</file>

<file path=ppt/tags/tag144.xml><?xml version="1.0" encoding="utf-8"?>
<p:tagLst xmlns:p="http://schemas.openxmlformats.org/presentationml/2006/main">
  <p:tag name="KSO_WM_SPECIAL_SOURCE" val="bdnull"/>
  <p:tag name="KSO_WM_SLIDE_ID" val="custom20237979_4"/>
  <p:tag name="KSO_WM_TEMPLATE_SUBCATEGORY" val="29"/>
  <p:tag name="KSO_WM_TEMPLATE_MASTER_TYPE" val="0"/>
  <p:tag name="KSO_WM_TEMPLATE_COLOR_TYPE" val="0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7979"/>
  <p:tag name="KSO_WM_SLIDE_LAYOUT" val="a_l"/>
  <p:tag name="KSO_WM_SLIDE_LAYOUT_CNT" val="1_1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9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46.xml><?xml version="1.0" encoding="utf-8"?>
<p:tagLst xmlns:p="http://schemas.openxmlformats.org/presentationml/2006/main">
  <p:tag name="KSO_WM_SPECIAL_SOURCE" val="bdnull"/>
  <p:tag name="KSO_WM_SLIDE_CONTENT_AREA" val="{&quot;left&quot;:&quot;43&quot;,&quot;top&quot;:&quot;156.65&quot;,&quot;width&quot;:&quot;459.25&quot;,&quot;height&quot;:&quot;180.85&quot;}"/>
  <p:tag name="KSO_WM_SLIDE_ID" val="custom20237979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7979"/>
  <p:tag name="KSO_WM_SLIDE_LAYOUT" val="a"/>
  <p:tag name="KSO_WM_SLIDE_LAYOUT_CNT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5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5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15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3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16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6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66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6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6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6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17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17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7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7979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175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6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7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17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7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8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8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8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8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187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188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9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189.xml><?xml version="1.0" encoding="utf-8"?>
<p:tagLst xmlns:p="http://schemas.openxmlformats.org/presentationml/2006/main">
  <p:tag name="KSO_WM_SPECIAL_SOURCE" val="bdnull"/>
  <p:tag name="KSO_WM_SLIDE_CONTENT_AREA" val="{&quot;left&quot;:&quot;43&quot;,&quot;top&quot;:&quot;156.65&quot;,&quot;width&quot;:&quot;459.25&quot;,&quot;height&quot;:&quot;180.85&quot;}"/>
  <p:tag name="KSO_WM_SLIDE_ID" val="custom20237979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7979"/>
  <p:tag name="KSO_WM_SLIDE_LAYOUT" val="a"/>
  <p:tag name="KSO_WM_SLIDE_LAYOUT_CNT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399_1*a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99_1*i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92.xml><?xml version="1.0" encoding="utf-8"?>
<p:tagLst xmlns:p="http://schemas.openxmlformats.org/presentationml/2006/main">
  <p:tag name="KSO_WM_UNIT_VALUE" val="977*217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99_1*d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</p:tagLst>
</file>

<file path=ppt/tags/tag193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67_1*l_h_f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94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67_1*l_h_a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5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67_1*l_h_f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96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67_1*l_h_a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7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67_1*l_h_f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198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67_1*l_h_a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199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5,&quot;rgb&quot;:&quot;#ffffff&quot;,&quot;transparency&quot;:0},{&quot;brightness&quot;:0,&quot;colorType&quot;:2,&quot;pos&quot;:1,&quot;rgb&quot;:&quot;#ffffff&quot;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3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7967_1*l_h_x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9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7967_1*l_h_x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40*13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7967_1*l_h_x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202.xml><?xml version="1.0" encoding="utf-8"?>
<p:tagLst xmlns:p="http://schemas.openxmlformats.org/presentationml/2006/main">
  <p:tag name="KSO_WM_SLIDE_ID" val="custom2023839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55*173.25"/>
  <p:tag name="KSO_WM_SLIDE_POSITION" val="56.2*324.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1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90.8496062992126,&quot;left&quot;:54.41282030481043,&quot;top&quot;:98.3815748031496,&quot;width&quot;:877.8578096164492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16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17.xml><?xml version="1.0" encoding="utf-8"?>
<p:tagLst xmlns:p="http://schemas.openxmlformats.org/presentationml/2006/main">
  <p:tag name="KSO_WM_TEMPLATE_CATEGORY" val="custom"/>
  <p:tag name="KSO_WM_TEMPLATE_INDEX" val="20237979"/>
</p:tagLst>
</file>

<file path=ppt/tags/tag218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9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219.xml><?xml version="1.0" encoding="utf-8"?>
<p:tagLst xmlns:p="http://schemas.openxmlformats.org/presentationml/2006/main">
  <p:tag name="KSO_WM_SPECIAL_SOURCE" val="bdnull"/>
  <p:tag name="KSO_WM_SLIDE_CONTENT_AREA" val="{&quot;left&quot;:&quot;43&quot;,&quot;top&quot;:&quot;156.65&quot;,&quot;width&quot;:&quot;459.25&quot;,&quot;height&quot;:&quot;180.85&quot;}"/>
  <p:tag name="KSO_WM_SLIDE_ID" val="custom20237979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7979"/>
  <p:tag name="KSO_WM_SLIDE_LAYOUT" val="a"/>
  <p:tag name="KSO_WM_SLIDE_LAYOUT_CNT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2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69_1*i*1"/>
  <p:tag name="KSO_WM_TEMPLATE_CATEGORY" val="custom"/>
  <p:tag name="KSO_WM_TEMPLATE_INDEX" val="20238269"/>
  <p:tag name="KSO_WM_UNIT_LAYERLEVEL" val="1"/>
  <p:tag name="KSO_WM_TAG_VERSION" val="3.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69"/>
  <p:tag name="KSO_WM_UNIT_ID" val="custom20238269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22.xml><?xml version="1.0" encoding="utf-8"?>
<p:tagLst xmlns:p="http://schemas.openxmlformats.org/presentationml/2006/main">
  <p:tag name="KSO_WM_UNIT_VALUE" val="1287*117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69_1*d*1"/>
  <p:tag name="KSO_WM_TEMPLATE_CATEGORY" val="custom"/>
  <p:tag name="KSO_WM_TEMPLATE_INDEX" val="20238269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23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width&quot;:414.0541076660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2_2*l_h_f*1_1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4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width&quot;:414.0541076660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2_2*l_h_a*1_1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5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width&quot;:414.0541076660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2_2*l_h_f*1_2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26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313.7013244628906,&quot;width&quot;:414.0541076660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2_2*l_h_a*1_2_1"/>
  <p:tag name="KSO_WM_TEMPLATE_CATEGORY" val="diagram"/>
  <p:tag name="KSO_WM_TEMPLATE_INDEX" val="20237932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7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858*259.21"/>
  <p:tag name="KSO_WM_SLIDE_POSITION" val="500.435*211.50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7979"/>
  <p:tag name="KSO_WM_TEMPLATE_SUBCATEGORY" val="0"/>
  <p:tag name="KSO_WM_SLIDE_INDEX" val="1"/>
  <p:tag name="KSO_WM_TAG_VERSION" val="3.0"/>
  <p:tag name="KSO_WM_SLIDE_ID" val="custom20238269_1"/>
  <p:tag name="KSO_WM_SLIDE_ITEM_CNT" val="3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75_1*i*1"/>
  <p:tag name="KSO_WM_TEMPLATE_CATEGORY" val="custom"/>
  <p:tag name="KSO_WM_TEMPLATE_INDEX" val="20238275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2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75"/>
  <p:tag name="KSO_WM_UNIT_ID" val="custom20238275_1*a*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30.xml><?xml version="1.0" encoding="utf-8"?>
<p:tagLst xmlns:p="http://schemas.openxmlformats.org/presentationml/2006/main">
  <p:tag name="KSO_WM_UNIT_VALUE" val="1904*18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75_1*d*1"/>
  <p:tag name="KSO_WM_TEMPLATE_CATEGORY" val="custom"/>
  <p:tag name="KSO_WM_TEMPLATE_INDEX" val="20238275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31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4_1*l_h_f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2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4_1*l_h_a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3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29.963*139.382"/>
  <p:tag name="KSO_WM_SLIDE_POSITION" val="54.6943*218.49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7979"/>
  <p:tag name="KSO_WM_TEMPLATE_SUBCATEGORY" val="0"/>
  <p:tag name="KSO_WM_SLIDE_INDEX" val="1"/>
  <p:tag name="KSO_WM_TAG_VERSION" val="3.0"/>
  <p:tag name="KSO_WM_SLIDE_ID" val="custom20238275_1"/>
  <p:tag name="KSO_WM_SLIDE_ITEM_CNT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3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3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24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4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4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47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48.xml><?xml version="1.0" encoding="utf-8"?>
<p:tagLst xmlns:p="http://schemas.openxmlformats.org/presentationml/2006/main">
  <p:tag name="KSO_WM_UNIT_ISCONTENTSTITLE" val="0"/>
  <p:tag name="KSO_WM_UNIT_ISNUMDGMTITLE" val="0"/>
  <p:tag name="KSO_WM_UNIT_PRESET_TEXT" val="Your title here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9*a*1"/>
  <p:tag name="KSO_WM_TEMPLATE_CATEGORY" val="custom"/>
  <p:tag name="KSO_WM_TEMPLATE_INDEX" val="20237979"/>
  <p:tag name="KSO_WM_UNIT_LAYERLEVEL" val="1"/>
  <p:tag name="KSO_WM_TAG_VERSION" val="3.0"/>
  <p:tag name="KSO_WM_BEAUTIFY_FLAG" val="#wm#"/>
</p:tagLst>
</file>

<file path=ppt/tags/tag249.xml><?xml version="1.0" encoding="utf-8"?>
<p:tagLst xmlns:p="http://schemas.openxmlformats.org/presentationml/2006/main">
  <p:tag name="KSO_WM_SPECIAL_SOURCE" val="bdnull"/>
  <p:tag name="KSO_WM_SLIDE_CONTENT_AREA" val="{&quot;left&quot;:&quot;43&quot;,&quot;top&quot;:&quot;156.65&quot;,&quot;width&quot;:&quot;459.25&quot;,&quot;height&quot;:&quot;180.85&quot;}"/>
  <p:tag name="KSO_WM_SLIDE_ID" val="custom20237979_9"/>
  <p:tag name="KSO_WM_TEMPLATE_SUBCATEGORY" val="29"/>
  <p:tag name="KSO_WM_TEMPLATE_MASTER_TYPE" val="0"/>
  <p:tag name="KSO_WM_TEMPLATE_COLOR_TYPE" val="0"/>
  <p:tag name="KSO_WM_SLIDE_TYPE" val="sectionTitl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7979"/>
  <p:tag name="KSO_WM_SLIDE_LAYOUT" val="a"/>
  <p:tag name="KSO_WM_SLIDE_LAYOUT_CNT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3_1*i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51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54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5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6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3*l_h_f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3_3*l_h_f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3_3*l_h_a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260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7979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6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6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6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6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27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7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74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7979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75.xml><?xml version="1.0" encoding="utf-8"?>
<p:tagLst xmlns:p="http://schemas.openxmlformats.org/presentationml/2006/main">
  <p:tag name="KSO_WM_TEMPLATE_CATEGORY" val="custom"/>
  <p:tag name="KSO_WM_TEMPLATE_INDEX" val="20237979"/>
</p:tagLst>
</file>

<file path=ppt/tags/tag276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custom20237979_11*f*1"/>
  <p:tag name="KSO_WM_TEMPLATE_CATEGORY" val="custom"/>
  <p:tag name="KSO_WM_TEMPLATE_INDEX" val="20237979"/>
  <p:tag name="KSO_WM_UNIT_LAYERLEVEL" val="1"/>
  <p:tag name="KSO_WM_TAG_VERSION" val="3.0"/>
  <p:tag name="KSO_WM_BEAUTIFY_FLAG" val="#wm#"/>
  <p:tag name="KSO_WM_UNIT_PRESET_TEXT" val="Name"/>
</p:tagLst>
</file>

<file path=ppt/tags/tag27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7979_11*a*1"/>
  <p:tag name="KSO_WM_TEMPLATE_CATEGORY" val="custom"/>
  <p:tag name="KSO_WM_TEMPLATE_INDEX" val="20237979"/>
  <p:tag name="KSO_WM_UNIT_LAYERLEVEL" val="1"/>
  <p:tag name="KSO_WM_TAG_VERSION" val="3.0"/>
  <p:tag name="KSO_WM_BEAUTIFY_FLAG" val="#wm#"/>
  <p:tag name="KSO_WM_UNIT_PRESET_TEXT" val="THANK YOU"/>
</p:tagLst>
</file>

<file path=ppt/tags/tag278.xml><?xml version="1.0" encoding="utf-8"?>
<p:tagLst xmlns:p="http://schemas.openxmlformats.org/presentationml/2006/main">
  <p:tag name="KSO_WM_SPECIAL_SOURCE" val="bdnull"/>
  <p:tag name="KSO_WM_SLIDE_CONTENT_AREA" val="{&quot;left&quot;:&quot;462.85&quot;,&quot;top&quot;:&quot;118.75&quot;,&quot;width&quot;:&quot;459.25&quot;,&quot;height&quot;:&quot;265.1&quot;}"/>
  <p:tag name="KSO_WM_SLIDE_ID" val="custom20237979_11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11"/>
  <p:tag name="KSO_WM_TAG_VERSION" val="3.0"/>
  <p:tag name="KSO_WM_BEAUTIFY_FLAG" val="#wm#"/>
  <p:tag name="KSO_WM_TEMPLATE_CATEGORY" val="custom"/>
  <p:tag name="KSO_WM_TEMPLATE_INDEX" val="20237979"/>
  <p:tag name="KSO_WM_SLIDE_LAYOUT" val="a_f"/>
  <p:tag name="KSO_WM_SLIDE_LAYOUT_CNT" val="1_1"/>
</p:tagLst>
</file>

<file path=ppt/tags/tag2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29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299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SUBTYPE" val="b"/>
  <p:tag name="KSO_WM_UNIT_PRESET_TEXT" val="汇报人：稻壳儿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ISCONTENTSTITLE" val="0"/>
  <p:tag name="KSO_WM_UNIT_ISNUMDGMTITLE" val="0"/>
  <p:tag name="KSO_WM_UNIT_PRESET_TEXT" val="单击此处添加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TEXT_FILL_FORE_SCHEMECOLOR_INDEX_BRIGHTNESS" val="-0.25"/>
  <p:tag name="KSO_WM_UNIT_TEXT_FILL_FORE_SCHEMECOLOR_INDEX" val="14"/>
  <p:tag name="KSO_WM_UNIT_TEXT_FILL_TYPE" val="1"/>
  <p:tag name="KSO_WM_UNIT_SUBTYPE" val="b"/>
  <p:tag name="KSO_WM_UNIT_PRESET_TEXT" val="汇报人：稻壳儿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76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77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7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89.xml><?xml version="1.0" encoding="utf-8"?>
<p:tagLst xmlns:p="http://schemas.openxmlformats.org/presentationml/2006/main">
  <p:tag name="KSO_WM_UNIT_SUBTYPE" val="a"/>
  <p:tag name="KSO_WM_UNIT_PRESET_TEXT" val="单击此处编辑母版文本样式&#10;第二级&#10;第三级&#10;第四级&#10;第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7979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SPECIAL_SOURCE" val="bdnull"/>
  <p:tag name="KSO_WM_TEMPLATE_THUMBS_INDEX" val="1、11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7979"/>
</p:tagLst>
</file>

<file path=ppt/tags/tag9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69">
      <a:dk1>
        <a:srgbClr val="000000"/>
      </a:dk1>
      <a:lt1>
        <a:srgbClr val="FFFFFF"/>
      </a:lt1>
      <a:dk2>
        <a:srgbClr val="253A3F"/>
      </a:dk2>
      <a:lt2>
        <a:srgbClr val="ADC8CE"/>
      </a:lt2>
      <a:accent1>
        <a:srgbClr val="578591"/>
      </a:accent1>
      <a:accent2>
        <a:srgbClr val="77A3AE"/>
      </a:accent2>
      <a:accent3>
        <a:srgbClr val="D36250"/>
      </a:accent3>
      <a:accent4>
        <a:srgbClr val="EC9B86"/>
      </a:accent4>
      <a:accent5>
        <a:srgbClr val="A0B9C6"/>
      </a:accent5>
      <a:accent6>
        <a:srgbClr val="B1B3D3"/>
      </a:accent6>
      <a:hlink>
        <a:srgbClr val="EC5F74"/>
      </a:hlink>
      <a:folHlink>
        <a:srgbClr val="6096E6"/>
      </a:folHlink>
    </a:clrScheme>
    <a:fontScheme name="字体-传统">
      <a:majorFont>
        <a:latin typeface="Crimson Text SemiBold"/>
        <a:ea typeface="Crimson Text SemiBold"/>
        <a:cs typeface=""/>
      </a:majorFont>
      <a:minorFont>
        <a:latin typeface="Charis SIL"/>
        <a:ea typeface="Charis SI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4381</Words>
  <Application>WPS Presentation</Application>
  <PresentationFormat>Widescreen</PresentationFormat>
  <Paragraphs>205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SimSun</vt:lpstr>
      <vt:lpstr>Wingdings</vt:lpstr>
      <vt:lpstr>Wingdings</vt:lpstr>
      <vt:lpstr>Calibri</vt:lpstr>
      <vt:lpstr>Charis SIL</vt:lpstr>
      <vt:lpstr>Crimson Text SemiBold</vt:lpstr>
      <vt:lpstr>Microsoft YaHei</vt:lpstr>
      <vt:lpstr>Arial Unicode MS</vt:lpstr>
      <vt:lpstr>Calibri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Inmuebles de lujo en Bahía de Luanda</vt:lpstr>
      <vt:lpstr>Contenido </vt:lpstr>
      <vt:lpstr>Lujoso edificio residencial</vt:lpstr>
      <vt:lpstr>Apartamentos y Penthouse Suites</vt:lpstr>
      <vt:lpstr>Construir infraestructuras</vt:lpstr>
      <vt:lpstr>Aparcamientos</vt:lpstr>
      <vt:lpstr>Servicios</vt:lpstr>
      <vt:lpstr>Piscinas</vt:lpstr>
      <vt:lpstr>SPA y gimnasio</vt:lpstr>
      <vt:lpstr>Sala de estar</vt:lpstr>
      <vt:lpstr>Detalles de la propiedad</vt:lpstr>
      <vt:lpstr>Superficie total</vt:lpstr>
      <vt:lpstr>Superficie total</vt:lpstr>
      <vt:lpstr>Precio de compra</vt:lpstr>
      <vt:lpstr>Oportunidad de inversión exclusiva</vt:lpstr>
      <vt:lpstr>Ubicación inmejorable</vt:lpstr>
      <vt:lpstr>Vida de lujo</vt:lpstr>
      <vt:lpstr>Contacte con nosotros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Luxusimmobilien in Luanda Bay</dc:title>
  <dc:creator>Benvindo Tambuila</dc:creator>
  <cp:keywords>, docId:D834BA5166629007DF73084400EA5807</cp:keywords>
  <cp:lastModifiedBy>Benvindo Tambuila</cp:lastModifiedBy>
  <cp:revision>2</cp:revision>
  <dcterms:created xsi:type="dcterms:W3CDTF">2024-11-29T18:26:00Z</dcterms:created>
  <dcterms:modified xsi:type="dcterms:W3CDTF">2024-11-30T23:52:59Z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312E246A92844AE4A9B42037FB689BD4_11</vt:lpwstr>
  </property>
  <property fmtid="{D5CDD505-2E9C-101B-9397-08002B2CF9AE}" pid="3" name="KSOProductBuildVer">
    <vt:lpwstr>2057-12.2.0.18911</vt:lpwstr>
  </property>
</Properties>
</file>