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5" r:id="rId5"/>
    <p:sldMasterId id="2147483678" r:id="rId6"/>
    <p:sldMasterId id="2147483680" r:id="rId7"/>
    <p:sldMasterId id="2147483682" r:id="rId8"/>
  </p:sldMasterIdLst>
  <p:notesMasterIdLst>
    <p:notesMasterId r:id="rId13"/>
  </p:notesMasterIdLst>
  <p:sldIdLst>
    <p:sldId id="257" r:id="rId9"/>
    <p:sldId id="258" r:id="rId10"/>
    <p:sldId id="259" r:id="rId11"/>
    <p:sldId id="260" r:id="rId12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3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NULL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0.xml"/><Relationship Id="rId7" Type="http://schemas.microsoft.com/office/2007/relationships/hdphoto" Target="../media/image6.wdp"/><Relationship Id="rId6" Type="http://schemas.openxmlformats.org/officeDocument/2006/relationships/image" Target="NULL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microsoft.com/office/2007/relationships/hdphoto" Target="../media/image8.wd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microsoft.com/office/2007/relationships/hdphoto" Target="../media/image10.wdp"/><Relationship Id="rId7" Type="http://schemas.openxmlformats.org/officeDocument/2006/relationships/image" Target="NULL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_$accent1_$accent1-2499&amp;1970"/>
          <p:cNvSpPr/>
          <p:nvPr userDrawn="1">
            <p:custDataLst>
              <p:tags r:id="rId3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4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5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975869" y="1194896"/>
            <a:ext cx="6075525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Xiaomi14s Mobile Phone Product Launch Presentation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20140" y="201355"/>
            <a:ext cx="3346257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4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5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827495" y="4815291"/>
            <a:ext cx="6646754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Ethical considerations for AI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non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1 (Stroke)_#color_$accent1_$accent1-2499&amp;2013"/>
          <p:cNvSpPr/>
          <p:nvPr userDrawn="1">
            <p:custDataLst>
              <p:tags r:id="rId3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4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12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1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5.xml"/><Relationship Id="rId4" Type="http://schemas.openxmlformats.org/officeDocument/2006/relationships/image" Target="../media/image14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24.jpeg"/><Relationship Id="rId6" Type="http://schemas.openxmlformats.org/officeDocument/2006/relationships/tags" Target="../tags/tag243.xml"/><Relationship Id="rId5" Type="http://schemas.openxmlformats.org/officeDocument/2006/relationships/image" Target="../media/image23.jpeg"/><Relationship Id="rId4" Type="http://schemas.openxmlformats.org/officeDocument/2006/relationships/tags" Target="../tags/tag242.xml"/><Relationship Id="rId3" Type="http://schemas.openxmlformats.org/officeDocument/2006/relationships/image" Target="../media/image1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image" Target="../media/image25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26.jpeg"/><Relationship Id="rId4" Type="http://schemas.openxmlformats.org/officeDocument/2006/relationships/tags" Target="../tags/tag272.xml"/><Relationship Id="rId3" Type="http://schemas.openxmlformats.org/officeDocument/2006/relationships/image" Target="../media/image19.jpeg"/><Relationship Id="rId2" Type="http://schemas.openxmlformats.org/officeDocument/2006/relationships/tags" Target="../tags/tag27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3.xml"/><Relationship Id="rId16" Type="http://schemas.openxmlformats.org/officeDocument/2006/relationships/image" Target="../media/image27.jpeg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28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3.jpeg"/><Relationship Id="rId4" Type="http://schemas.openxmlformats.org/officeDocument/2006/relationships/tags" Target="../tags/tag299.xml"/><Relationship Id="rId3" Type="http://schemas.openxmlformats.org/officeDocument/2006/relationships/image" Target="../media/image29.jpeg"/><Relationship Id="rId2" Type="http://schemas.openxmlformats.org/officeDocument/2006/relationships/tags" Target="../tags/tag298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10.xml"/><Relationship Id="rId16" Type="http://schemas.openxmlformats.org/officeDocument/2006/relationships/image" Target="../media/image30.jpeg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3.xml"/><Relationship Id="rId3" Type="http://schemas.openxmlformats.org/officeDocument/2006/relationships/image" Target="../media/image31.jpeg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17.jpeg"/><Relationship Id="rId6" Type="http://schemas.openxmlformats.org/officeDocument/2006/relationships/tags" Target="../tags/tag164.xml"/><Relationship Id="rId5" Type="http://schemas.openxmlformats.org/officeDocument/2006/relationships/image" Target="../media/image16.jpeg"/><Relationship Id="rId4" Type="http://schemas.openxmlformats.org/officeDocument/2006/relationships/tags" Target="../tags/tag163.xml"/><Relationship Id="rId3" Type="http://schemas.openxmlformats.org/officeDocument/2006/relationships/image" Target="../media/image15.jpeg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18.jpe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25.xml"/><Relationship Id="rId24" Type="http://schemas.openxmlformats.org/officeDocument/2006/relationships/tags" Target="../tags/tag207.xml"/><Relationship Id="rId23" Type="http://schemas.openxmlformats.org/officeDocument/2006/relationships/image" Target="../media/image19.jpeg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5.jpeg"/><Relationship Id="rId2" Type="http://schemas.openxmlformats.org/officeDocument/2006/relationships/tags" Target="../tags/tag2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../media/image21.jpeg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20.jpeg"/><Relationship Id="rId2" Type="http://schemas.openxmlformats.org/officeDocument/2006/relationships/tags" Target="../tags/tag223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image" Target="../media/image22.jpeg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EN VENTA - Edificio Blue Wind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IMG-20241122-WA0013"/>
          <p:cNvPicPr>
            <a:picLocks noChangeAspect="1"/>
          </p:cNvPicPr>
          <p:nvPr/>
        </p:nvPicPr>
        <p:blipFill>
          <a:blip r:embed="rId4">
            <a:alphaModFix amt="80000"/>
            <a:lum bright="12000"/>
          </a:blip>
          <a:stretch>
            <a:fillRect/>
          </a:stretch>
        </p:blipFill>
        <p:spPr>
          <a:xfrm>
            <a:off x="7605395" y="655955"/>
            <a:ext cx="4157345" cy="5626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Ventajas para los inversores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Ubicación privilegiada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Accesibilidad centralizada</a:t>
            </a:r>
            <a:endParaRPr lang="zh-CN" altLang="en-US"/>
          </a:p>
          <a:p>
            <a:pPr lvl="1"/>
            <a:r>
              <a:rPr lang="zh-CN" altLang="en-US"/>
              <a:t>Acceso cómodo a los principales nudos de transporte.</a:t>
            </a:r>
            <a:endParaRPr lang="zh-CN" altLang="en-US"/>
          </a:p>
          <a:p>
            <a:r>
              <a:rPr lang="zh-CN" altLang="en-US"/>
              <a:t>Barrio prestigioso</a:t>
            </a:r>
            <a:endParaRPr lang="zh-CN" altLang="en-US"/>
          </a:p>
          <a:p>
            <a:pPr lvl="1"/>
            <a:r>
              <a:rPr lang="zh-CN" altLang="en-US"/>
              <a:t>Rodeado de urbanizaciones residenciales y comerciales de alto nivel.</a:t>
            </a:r>
            <a:endParaRPr lang="zh-CN" altLang="en-US"/>
          </a:p>
          <a:p>
            <a:r>
              <a:rPr lang="zh-CN" altLang="en-US"/>
              <a:t>Potencial de revalorización</a:t>
            </a:r>
            <a:endParaRPr lang="zh-CN" altLang="en-US"/>
          </a:p>
          <a:p>
            <a:pPr lvl="1"/>
            <a:r>
              <a:rPr lang="zh-CN" altLang="en-US"/>
              <a:t>Ubicación deseable que probablemente vea aumentar el valor de la propiedad con el tiempo.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Instalaciones de ocio de lujo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221" b="822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Edificio ilha Luanda beira mar\IMG-20241122-WA0014.jpgIMG-20241122-WA00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859" b="985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Edificio ilha Luanda beira mar\IMG-20241122-WA0016.jpgIMG-20241122-WA00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68" b="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 gimnasio y spa para relajarse.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Amplias instalaciones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Casa club privada con opciones de restauración y entretenimiento.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Casa club exclusiva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Jardines paisajísticos y pistas de footing para el ocio.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Ocio al aire libre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Variedad de apartamentos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Edificio ilha Luanda beira mar\IMG-20241122-WA0023.jpgIMG-20241122-WA00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6602" b="36602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Desde estudios hasta apartamentos de 3 dormitorios para satisfacer necesidades diversas.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Amplias distribuciones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Diseños personalizables para adaptarse a las preferencias y estilos de vida individuales.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Planos flexibles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Materiales de alta calidad y modernos electrodomésticos para vivir una experiencia de lujo.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Acabados Premium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Precios y contacto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Precio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330" b="4330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icture1\Questions.jpgQuesti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803" b="380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edificio Blue Wind está a la venta por </a:t>
            </a:r>
            <a:r>
              <a:rPr lang="de-DE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sym typeface="+mn-ea"/>
              </a:rPr>
              <a:t>80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millones de dólares.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en-US" sz="2000" b="1" kern="0" dirty="0">
                <a:solidFill>
                  <a:schemeClr val="accent1"/>
                </a:solidFill>
                <a:latin typeface="Calibri" panose="020F0502020204030204" charset="0"/>
                <a:sym typeface="+mn-ea"/>
              </a:rPr>
              <a:t>80</a:t>
            </a: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 millones de dólares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precio es negociable en función de las condiciones del mercado y del interés del comprador.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Negociable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precio de venta incluye un aparcamiento privado con 20 plazas.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Incluye aparcamiento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Picture1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:\Meine Ablage\Negócios em África\Projectos Angola\Edificio ilha Luanda beira mar\Contact Information.jpgContact Information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4656" b="24656"/>
          <a:stretch>
            <a:fillRect/>
          </a:stretch>
        </p:blipFill>
        <p:spPr>
          <a:xfrm>
            <a:off x="5447762" y="1235247"/>
            <a:ext cx="6047199" cy="2923200"/>
          </a:xfrm>
          <a:custGeom>
            <a:avLst/>
            <a:gdLst>
              <a:gd name="connsiteX0" fmla="*/ 0 w 6884130"/>
              <a:gd name="connsiteY0" fmla="*/ 0 h 2935140"/>
              <a:gd name="connsiteX1" fmla="*/ 6884130 w 6884130"/>
              <a:gd name="connsiteY1" fmla="*/ 0 h 2935140"/>
              <a:gd name="connsiteX2" fmla="*/ 6884130 w 6884130"/>
              <a:gd name="connsiteY2" fmla="*/ 2935140 h 2935140"/>
              <a:gd name="connsiteX3" fmla="*/ 0 w 6884130"/>
              <a:gd name="connsiteY3" fmla="*/ 2935140 h 29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4130" h="2935140">
                <a:moveTo>
                  <a:pt x="0" y="0"/>
                </a:moveTo>
                <a:lnTo>
                  <a:pt x="6884130" y="0"/>
                </a:lnTo>
                <a:lnTo>
                  <a:pt x="6884130" y="2935140"/>
                </a:lnTo>
                <a:lnTo>
                  <a:pt x="0" y="2935140"/>
                </a:lnTo>
                <a:close/>
              </a:path>
            </a:pathLst>
          </a:custGeom>
          <a:ln w="6350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325" y="1228897"/>
            <a:ext cx="4752438" cy="2935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7686" y="1628148"/>
            <a:ext cx="4148125" cy="2094765"/>
          </a:xfrm>
        </p:spPr>
        <p:txBody>
          <a:bodyPr wrap="square" lIns="0" tIns="0" rIns="0" bIns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pc="0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Información de contacto</a:t>
            </a:r>
            <a:endParaRPr lang="en-US" spc="0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9661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en el corazón de la ciudad.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661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Ubicación privilegiada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7194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Personalizable para satisfacer las necesidades de su empresa.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67194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Condiciones de alquiler flexibles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63486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 equipo dedicado a atender las consultas.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63486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Gestión inmobiliaria con experiencia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Conclusión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05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Aprovechar la oportunidad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935" b="3935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beira mar\IMG-20241122-WA0013.jpgIMG-20241122-WA00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1" b="284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 atractiva ubicación y su moderno diseño lo convierten en una excelente oportunidad de inversión.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Inversión ideal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 fuerte demanda del mercado y el potencial de crecimiento sugieren un futuro prometedor para esta propiedad.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Perspectivas positivas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Actúe ahora para asegurarse este valioso activo antes de que desaparezca.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Decisión oportuna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5073" b="507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Gracias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3" name="Picture 2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90" y="5897245"/>
            <a:ext cx="859155" cy="8629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Contenido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Vista general de la propiedad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5965752" y="2604109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6786525" y="2604204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Situación y alrededores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5965752" y="345575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6786525" y="3455847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Ventajas para los inversores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序号"/>
          <p:cNvSpPr txBox="1"/>
          <p:nvPr>
            <p:custDataLst>
              <p:tags r:id="rId8"/>
            </p:custDataLst>
          </p:nvPr>
        </p:nvSpPr>
        <p:spPr>
          <a:xfrm>
            <a:off x="5965752" y="5159038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9"/>
            </p:custDataLst>
          </p:nvPr>
        </p:nvSpPr>
        <p:spPr>
          <a:xfrm>
            <a:off x="6786525" y="5159133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Conclusión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" name="序号"/>
          <p:cNvSpPr txBox="1"/>
          <p:nvPr>
            <p:custDataLst>
              <p:tags r:id="rId10"/>
            </p:custDataLst>
          </p:nvPr>
        </p:nvSpPr>
        <p:spPr>
          <a:xfrm>
            <a:off x="5965752" y="4307395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11"/>
            </p:custDataLst>
          </p:nvPr>
        </p:nvSpPr>
        <p:spPr>
          <a:xfrm>
            <a:off x="6786525" y="430749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Precios y contacto</a:t>
            </a:r>
            <a:endParaRPr lang="en-US" sz="2800" b="1">
              <a:solidFill>
                <a:schemeClr val="tx2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Vista general de la propiedad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Apartamentos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图片 7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1" b="2481"/>
          <a:stretch>
            <a:fillRect/>
          </a:stretch>
        </p:blipFill>
        <p:spPr>
          <a:xfrm>
            <a:off x="2563645" y="1767474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" descr="G:\Meine Ablage\Negócios em África\Projectos Angola\Edificio ilha Luanda beira mar\IMG-20241122-WA0020.jpgIMG-20241122-WA00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948" b="1948"/>
          <a:stretch>
            <a:fillRect/>
          </a:stretch>
        </p:blipFill>
        <p:spPr>
          <a:xfrm>
            <a:off x="2563645" y="3239920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 descr="G:\Meine Ablage\Negócios em África\Projectos Angola\Edificio ilha Luanda beira mar\IMG-20241122-WA0012.jpgIMG-20241122-WA00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833" b="1833"/>
          <a:stretch>
            <a:fillRect/>
          </a:stretch>
        </p:blipFill>
        <p:spPr>
          <a:xfrm>
            <a:off x="2563645" y="4712365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454185" y="2065381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1 a 3 dormitorios con amplios espacios habitables.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3"/>
          <p:cNvSpPr/>
          <p:nvPr>
            <p:custDataLst>
              <p:tags r:id="rId9"/>
            </p:custDataLst>
          </p:nvPr>
        </p:nvSpPr>
        <p:spPr>
          <a:xfrm>
            <a:off x="4454185" y="1767474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Unidades espaciosas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4"/>
          <p:cNvSpPr/>
          <p:nvPr>
            <p:custDataLst>
              <p:tags r:id="rId10"/>
            </p:custDataLst>
          </p:nvPr>
        </p:nvSpPr>
        <p:spPr>
          <a:xfrm>
            <a:off x="4454185" y="3537826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Cocinas totalmente equipadas, lavandería y balcones.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5"/>
          <p:cNvSpPr/>
          <p:nvPr>
            <p:custDataLst>
              <p:tags r:id="rId11"/>
            </p:custDataLst>
          </p:nvPr>
        </p:nvSpPr>
        <p:spPr>
          <a:xfrm>
            <a:off x="4454185" y="3239920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Servicios modernos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矩形 6"/>
          <p:cNvSpPr/>
          <p:nvPr>
            <p:custDataLst>
              <p:tags r:id="rId12"/>
            </p:custDataLst>
          </p:nvPr>
        </p:nvSpPr>
        <p:spPr>
          <a:xfrm>
            <a:off x="4454185" y="5010272"/>
            <a:ext cx="4470880" cy="928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Cerca del transporte público y de las atracciones locales.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0"/>
          <p:cNvSpPr/>
          <p:nvPr>
            <p:custDataLst>
              <p:tags r:id="rId13"/>
            </p:custDataLst>
          </p:nvPr>
        </p:nvSpPr>
        <p:spPr>
          <a:xfrm>
            <a:off x="4454185" y="4712365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Ubicación práctica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Zona de ocio en la azotea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1179" b="21179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Disfrute de amplias vistas del perfil de la ciudad.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Vistas panorámicas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Relájate en la zona de estar al aire libre.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Salón exterior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Exuberante vegetación y ambiente tranquilo.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Jardín en la azotea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Aparcamiento</a:t>
            </a:r>
            <a:endParaRPr lang="en-US" spc="0">
              <a:latin typeface="+mj-lt"/>
            </a:endParaRPr>
          </a:p>
        </p:txBody>
      </p:sp>
      <p:sp>
        <p:nvSpPr>
          <p:cNvPr id="12" name="椭圆 2"/>
          <p:cNvSpPr/>
          <p:nvPr>
            <p:custDataLst>
              <p:tags r:id="rId2"/>
            </p:custDataLst>
          </p:nvPr>
        </p:nvSpPr>
        <p:spPr>
          <a:xfrm>
            <a:off x="3883470" y="1647596"/>
            <a:ext cx="4333306" cy="4333306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1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椭圆 4"/>
          <p:cNvSpPr/>
          <p:nvPr>
            <p:custDataLst>
              <p:tags r:id="rId3"/>
            </p:custDataLst>
          </p:nvPr>
        </p:nvSpPr>
        <p:spPr>
          <a:xfrm>
            <a:off x="4924506" y="2688633"/>
            <a:ext cx="2251233" cy="2251233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4" name="椭圆 9"/>
          <p:cNvSpPr/>
          <p:nvPr>
            <p:custDataLst>
              <p:tags r:id="rId4"/>
            </p:custDataLst>
          </p:nvPr>
        </p:nvSpPr>
        <p:spPr>
          <a:xfrm>
            <a:off x="5085399" y="2841259"/>
            <a:ext cx="1946883" cy="194688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2159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20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15" name="椭圆 6"/>
          <p:cNvSpPr/>
          <p:nvPr>
            <p:custDataLst>
              <p:tags r:id="rId5"/>
            </p:custDataLst>
          </p:nvPr>
        </p:nvSpPr>
        <p:spPr>
          <a:xfrm>
            <a:off x="4329265" y="2093391"/>
            <a:ext cx="3441716" cy="344235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椭圆 592"/>
          <p:cNvSpPr/>
          <p:nvPr>
            <p:custDataLst>
              <p:tags r:id="rId6"/>
            </p:custDataLst>
          </p:nvPr>
        </p:nvSpPr>
        <p:spPr>
          <a:xfrm>
            <a:off x="4687300" y="4793599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7" name="椭圆 586"/>
          <p:cNvSpPr/>
          <p:nvPr>
            <p:custDataLst>
              <p:tags r:id="rId7"/>
            </p:custDataLst>
          </p:nvPr>
        </p:nvSpPr>
        <p:spPr>
          <a:xfrm>
            <a:off x="4681576" y="2235842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8" name="椭圆 587"/>
          <p:cNvSpPr/>
          <p:nvPr>
            <p:custDataLst>
              <p:tags r:id="rId8"/>
            </p:custDataLst>
          </p:nvPr>
        </p:nvSpPr>
        <p:spPr>
          <a:xfrm>
            <a:off x="7424393" y="3650176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7" name="矩形 3"/>
          <p:cNvSpPr/>
          <p:nvPr>
            <p:custDataLst>
              <p:tags r:id="rId9"/>
            </p:custDataLst>
          </p:nvPr>
        </p:nvSpPr>
        <p:spPr>
          <a:xfrm>
            <a:off x="691043" y="2221852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La propiedad ofrece amplias plazas de aparcamiento para acomodar a inquilinos y visitantes.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8"/>
          <p:cNvSpPr/>
          <p:nvPr>
            <p:custDataLst>
              <p:tags r:id="rId10"/>
            </p:custDataLst>
          </p:nvPr>
        </p:nvSpPr>
        <p:spPr>
          <a:xfrm>
            <a:off x="691043" y="1415478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2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Amplias plazas de aparcamiento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矩形 16"/>
          <p:cNvSpPr/>
          <p:nvPr>
            <p:custDataLst>
              <p:tags r:id="rId11"/>
            </p:custDataLst>
          </p:nvPr>
        </p:nvSpPr>
        <p:spPr>
          <a:xfrm>
            <a:off x="691043" y="5099487"/>
            <a:ext cx="3190724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Los aparcamientos están bien iluminados y protegidos para la seguridad de todos los usuarios.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18"/>
          <p:cNvSpPr/>
          <p:nvPr>
            <p:custDataLst>
              <p:tags r:id="rId12"/>
            </p:custDataLst>
          </p:nvPr>
        </p:nvSpPr>
        <p:spPr>
          <a:xfrm>
            <a:off x="691043" y="4315371"/>
            <a:ext cx="3190724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Aparcamiento vigilado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矩形 19"/>
          <p:cNvSpPr/>
          <p:nvPr>
            <p:custDataLst>
              <p:tags r:id="rId13"/>
            </p:custDataLst>
          </p:nvPr>
        </p:nvSpPr>
        <p:spPr>
          <a:xfrm>
            <a:off x="8307715" y="3482288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edificio cuenta con un aparcamiento cubierto para proteger los vehículos de las inclemencias del tiempo.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0"/>
          <p:cNvSpPr/>
          <p:nvPr>
            <p:custDataLst>
              <p:tags r:id="rId14"/>
            </p:custDataLst>
          </p:nvPr>
        </p:nvSpPr>
        <p:spPr>
          <a:xfrm>
            <a:off x="8307715" y="2688633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Aparcamiento cubierto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弧形 13"/>
          <p:cNvSpPr/>
          <p:nvPr>
            <p:custDataLst>
              <p:tags r:id="rId15"/>
            </p:custDataLst>
          </p:nvPr>
        </p:nvSpPr>
        <p:spPr>
          <a:xfrm rot="7200000">
            <a:off x="4663770" y="2427897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弧形 14"/>
          <p:cNvSpPr/>
          <p:nvPr>
            <p:custDataLst>
              <p:tags r:id="rId16"/>
            </p:custDataLst>
          </p:nvPr>
        </p:nvSpPr>
        <p:spPr>
          <a:xfrm rot="2088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弧形 15"/>
          <p:cNvSpPr/>
          <p:nvPr>
            <p:custDataLst>
              <p:tags r:id="rId17"/>
            </p:custDataLst>
          </p:nvPr>
        </p:nvSpPr>
        <p:spPr>
          <a:xfrm rot="1314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矩形 21"/>
          <p:cNvSpPr/>
          <p:nvPr>
            <p:custDataLst>
              <p:tags r:id="rId18"/>
            </p:custDataLst>
          </p:nvPr>
        </p:nvSpPr>
        <p:spPr>
          <a:xfrm>
            <a:off x="5271094" y="3785632"/>
            <a:ext cx="1575863" cy="5901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  <a:latin typeface="+mj-lt"/>
              </a:rPr>
              <a:t>Título</a:t>
            </a:r>
            <a:endParaRPr lang="en-US" sz="2400" b="1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19"/>
            </p:custDataLst>
          </p:nvPr>
        </p:nvSpPr>
        <p:spPr>
          <a:xfrm>
            <a:off x="4839926" y="2399279"/>
            <a:ext cx="264611" cy="264113"/>
          </a:xfrm>
          <a:custGeom>
            <a:avLst/>
            <a:gdLst>
              <a:gd name="connsiteX0" fmla="*/ 152509 w 264219"/>
              <a:gd name="connsiteY0" fmla="*/ 149611 h 263722"/>
              <a:gd name="connsiteX1" fmla="*/ 230764 w 264219"/>
              <a:gd name="connsiteY1" fmla="*/ 149611 h 263722"/>
              <a:gd name="connsiteX2" fmla="*/ 249126 w 264219"/>
              <a:gd name="connsiteY2" fmla="*/ 167833 h 263722"/>
              <a:gd name="connsiteX3" fmla="*/ 249126 w 264219"/>
              <a:gd name="connsiteY3" fmla="*/ 245499 h 263722"/>
              <a:gd name="connsiteX4" fmla="*/ 230764 w 264219"/>
              <a:gd name="connsiteY4" fmla="*/ 263722 h 263722"/>
              <a:gd name="connsiteX5" fmla="*/ 152509 w 264219"/>
              <a:gd name="connsiteY5" fmla="*/ 263722 h 263722"/>
              <a:gd name="connsiteX6" fmla="*/ 134147 w 264219"/>
              <a:gd name="connsiteY6" fmla="*/ 245499 h 263722"/>
              <a:gd name="connsiteX7" fmla="*/ 134147 w 264219"/>
              <a:gd name="connsiteY7" fmla="*/ 167833 h 263722"/>
              <a:gd name="connsiteX8" fmla="*/ 152509 w 264219"/>
              <a:gd name="connsiteY8" fmla="*/ 149611 h 263722"/>
              <a:gd name="connsiteX9" fmla="*/ 18361 w 264219"/>
              <a:gd name="connsiteY9" fmla="*/ 149611 h 263722"/>
              <a:gd name="connsiteX10" fmla="*/ 96616 w 264219"/>
              <a:gd name="connsiteY10" fmla="*/ 149611 h 263722"/>
              <a:gd name="connsiteX11" fmla="*/ 114978 w 264219"/>
              <a:gd name="connsiteY11" fmla="*/ 167833 h 263722"/>
              <a:gd name="connsiteX12" fmla="*/ 114978 w 264219"/>
              <a:gd name="connsiteY12" fmla="*/ 245499 h 263722"/>
              <a:gd name="connsiteX13" fmla="*/ 96616 w 264219"/>
              <a:gd name="connsiteY13" fmla="*/ 263722 h 263722"/>
              <a:gd name="connsiteX14" fmla="*/ 18361 w 264219"/>
              <a:gd name="connsiteY14" fmla="*/ 263722 h 263722"/>
              <a:gd name="connsiteX15" fmla="*/ 0 w 264219"/>
              <a:gd name="connsiteY15" fmla="*/ 245499 h 263722"/>
              <a:gd name="connsiteX16" fmla="*/ 0 w 264219"/>
              <a:gd name="connsiteY16" fmla="*/ 167833 h 263722"/>
              <a:gd name="connsiteX17" fmla="*/ 18361 w 264219"/>
              <a:gd name="connsiteY17" fmla="*/ 149611 h 263722"/>
              <a:gd name="connsiteX18" fmla="*/ 193917 w 264219"/>
              <a:gd name="connsiteY18" fmla="*/ 43985 h 263722"/>
              <a:gd name="connsiteX19" fmla="*/ 167955 w 264219"/>
              <a:gd name="connsiteY19" fmla="*/ 69752 h 263722"/>
              <a:gd name="connsiteX20" fmla="*/ 193917 w 264219"/>
              <a:gd name="connsiteY20" fmla="*/ 95520 h 263722"/>
              <a:gd name="connsiteX21" fmla="*/ 219881 w 264219"/>
              <a:gd name="connsiteY21" fmla="*/ 69752 h 263722"/>
              <a:gd name="connsiteX22" fmla="*/ 18361 w 264219"/>
              <a:gd name="connsiteY22" fmla="*/ 16475 h 263722"/>
              <a:gd name="connsiteX23" fmla="*/ 96616 w 264219"/>
              <a:gd name="connsiteY23" fmla="*/ 16475 h 263722"/>
              <a:gd name="connsiteX24" fmla="*/ 114978 w 264219"/>
              <a:gd name="connsiteY24" fmla="*/ 34698 h 263722"/>
              <a:gd name="connsiteX25" fmla="*/ 114978 w 264219"/>
              <a:gd name="connsiteY25" fmla="*/ 112364 h 263722"/>
              <a:gd name="connsiteX26" fmla="*/ 96616 w 264219"/>
              <a:gd name="connsiteY26" fmla="*/ 130586 h 263722"/>
              <a:gd name="connsiteX27" fmla="*/ 18361 w 264219"/>
              <a:gd name="connsiteY27" fmla="*/ 130586 h 263722"/>
              <a:gd name="connsiteX28" fmla="*/ 0 w 264219"/>
              <a:gd name="connsiteY28" fmla="*/ 112364 h 263722"/>
              <a:gd name="connsiteX29" fmla="*/ 0 w 264219"/>
              <a:gd name="connsiteY29" fmla="*/ 34698 h 263722"/>
              <a:gd name="connsiteX30" fmla="*/ 18361 w 264219"/>
              <a:gd name="connsiteY30" fmla="*/ 16475 h 263722"/>
              <a:gd name="connsiteX31" fmla="*/ 193899 w 264219"/>
              <a:gd name="connsiteY31" fmla="*/ 0 h 263722"/>
              <a:gd name="connsiteX32" fmla="*/ 206880 w 264219"/>
              <a:gd name="connsiteY32" fmla="*/ 5335 h 263722"/>
              <a:gd name="connsiteX33" fmla="*/ 206898 w 264219"/>
              <a:gd name="connsiteY33" fmla="*/ 5335 h 263722"/>
              <a:gd name="connsiteX34" fmla="*/ 258843 w 264219"/>
              <a:gd name="connsiteY34" fmla="*/ 56869 h 263722"/>
              <a:gd name="connsiteX35" fmla="*/ 258843 w 264219"/>
              <a:gd name="connsiteY35" fmla="*/ 82636 h 263722"/>
              <a:gd name="connsiteX36" fmla="*/ 206898 w 264219"/>
              <a:gd name="connsiteY36" fmla="*/ 134188 h 263722"/>
              <a:gd name="connsiteX37" fmla="*/ 180936 w 264219"/>
              <a:gd name="connsiteY37" fmla="*/ 134188 h 263722"/>
              <a:gd name="connsiteX38" fmla="*/ 129010 w 264219"/>
              <a:gd name="connsiteY38" fmla="*/ 82636 h 263722"/>
              <a:gd name="connsiteX39" fmla="*/ 129010 w 264219"/>
              <a:gd name="connsiteY39" fmla="*/ 56869 h 263722"/>
              <a:gd name="connsiteX40" fmla="*/ 180918 w 264219"/>
              <a:gd name="connsiteY40" fmla="*/ 5335 h 263722"/>
              <a:gd name="connsiteX41" fmla="*/ 193899 w 264219"/>
              <a:gd name="connsiteY41" fmla="*/ 0 h 26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219" h="263722">
                <a:moveTo>
                  <a:pt x="152509" y="149611"/>
                </a:moveTo>
                <a:lnTo>
                  <a:pt x="230764" y="149611"/>
                </a:lnTo>
                <a:cubicBezTo>
                  <a:pt x="240905" y="149611"/>
                  <a:pt x="249126" y="157769"/>
                  <a:pt x="249126" y="167833"/>
                </a:cubicBezTo>
                <a:lnTo>
                  <a:pt x="249126" y="245499"/>
                </a:lnTo>
                <a:cubicBezTo>
                  <a:pt x="249126" y="255564"/>
                  <a:pt x="240905" y="263722"/>
                  <a:pt x="230764" y="263722"/>
                </a:cubicBezTo>
                <a:lnTo>
                  <a:pt x="152509" y="263722"/>
                </a:lnTo>
                <a:cubicBezTo>
                  <a:pt x="142368" y="263722"/>
                  <a:pt x="134147" y="255564"/>
                  <a:pt x="134147" y="245499"/>
                </a:cubicBezTo>
                <a:lnTo>
                  <a:pt x="134147" y="167833"/>
                </a:lnTo>
                <a:cubicBezTo>
                  <a:pt x="134147" y="157769"/>
                  <a:pt x="142368" y="149611"/>
                  <a:pt x="152509" y="149611"/>
                </a:cubicBezTo>
                <a:close/>
                <a:moveTo>
                  <a:pt x="18361" y="149611"/>
                </a:moveTo>
                <a:lnTo>
                  <a:pt x="96616" y="149611"/>
                </a:lnTo>
                <a:cubicBezTo>
                  <a:pt x="106757" y="149611"/>
                  <a:pt x="114978" y="157769"/>
                  <a:pt x="114978" y="167833"/>
                </a:cubicBezTo>
                <a:lnTo>
                  <a:pt x="114978" y="245499"/>
                </a:lnTo>
                <a:cubicBezTo>
                  <a:pt x="114978" y="255564"/>
                  <a:pt x="106757" y="263722"/>
                  <a:pt x="96616" y="263722"/>
                </a:cubicBezTo>
                <a:lnTo>
                  <a:pt x="18361" y="263722"/>
                </a:lnTo>
                <a:cubicBezTo>
                  <a:pt x="8220" y="263722"/>
                  <a:pt x="0" y="255564"/>
                  <a:pt x="0" y="245499"/>
                </a:cubicBezTo>
                <a:lnTo>
                  <a:pt x="0" y="167833"/>
                </a:lnTo>
                <a:cubicBezTo>
                  <a:pt x="0" y="157769"/>
                  <a:pt x="8220" y="149611"/>
                  <a:pt x="18361" y="149611"/>
                </a:cubicBezTo>
                <a:close/>
                <a:moveTo>
                  <a:pt x="193917" y="43985"/>
                </a:moveTo>
                <a:lnTo>
                  <a:pt x="167955" y="69752"/>
                </a:lnTo>
                <a:lnTo>
                  <a:pt x="193917" y="95520"/>
                </a:lnTo>
                <a:lnTo>
                  <a:pt x="219881" y="69752"/>
                </a:lnTo>
                <a:close/>
                <a:moveTo>
                  <a:pt x="18361" y="16475"/>
                </a:moveTo>
                <a:lnTo>
                  <a:pt x="96616" y="16475"/>
                </a:lnTo>
                <a:cubicBezTo>
                  <a:pt x="106757" y="16475"/>
                  <a:pt x="114978" y="24634"/>
                  <a:pt x="114978" y="34698"/>
                </a:cubicBezTo>
                <a:lnTo>
                  <a:pt x="114978" y="112364"/>
                </a:lnTo>
                <a:cubicBezTo>
                  <a:pt x="114978" y="122427"/>
                  <a:pt x="106757" y="130586"/>
                  <a:pt x="96616" y="130586"/>
                </a:cubicBezTo>
                <a:lnTo>
                  <a:pt x="18361" y="130586"/>
                </a:lnTo>
                <a:cubicBezTo>
                  <a:pt x="8220" y="130586"/>
                  <a:pt x="0" y="122427"/>
                  <a:pt x="0" y="112364"/>
                </a:cubicBezTo>
                <a:lnTo>
                  <a:pt x="0" y="34698"/>
                </a:lnTo>
                <a:cubicBezTo>
                  <a:pt x="0" y="24634"/>
                  <a:pt x="8220" y="16475"/>
                  <a:pt x="18361" y="16475"/>
                </a:cubicBezTo>
                <a:close/>
                <a:moveTo>
                  <a:pt x="193899" y="0"/>
                </a:moveTo>
                <a:cubicBezTo>
                  <a:pt x="198597" y="0"/>
                  <a:pt x="203295" y="1778"/>
                  <a:pt x="206880" y="5335"/>
                </a:cubicBezTo>
                <a:lnTo>
                  <a:pt x="206898" y="5335"/>
                </a:lnTo>
                <a:lnTo>
                  <a:pt x="258843" y="56869"/>
                </a:lnTo>
                <a:cubicBezTo>
                  <a:pt x="266011" y="63985"/>
                  <a:pt x="266011" y="75520"/>
                  <a:pt x="258843" y="82636"/>
                </a:cubicBezTo>
                <a:lnTo>
                  <a:pt x="206898" y="134188"/>
                </a:lnTo>
                <a:cubicBezTo>
                  <a:pt x="199728" y="141302"/>
                  <a:pt x="188106" y="141302"/>
                  <a:pt x="180936" y="134188"/>
                </a:cubicBezTo>
                <a:lnTo>
                  <a:pt x="129010" y="82636"/>
                </a:lnTo>
                <a:cubicBezTo>
                  <a:pt x="121843" y="75520"/>
                  <a:pt x="121843" y="63985"/>
                  <a:pt x="129010" y="56869"/>
                </a:cubicBezTo>
                <a:lnTo>
                  <a:pt x="180918" y="5335"/>
                </a:lnTo>
                <a:cubicBezTo>
                  <a:pt x="184503" y="1778"/>
                  <a:pt x="189201" y="0"/>
                  <a:pt x="193899" y="0"/>
                </a:cubicBezTo>
                <a:close/>
              </a:path>
            </a:pathLst>
          </a:custGeom>
          <a:solidFill>
            <a:srgbClr val="FFFFFF"/>
          </a:solidFill>
          <a:ln w="91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图片 5" descr="343439383331313b343532303031393bd2b5bca8b9dcc0ed"/>
          <p:cNvSpPr/>
          <p:nvPr>
            <p:custDataLst>
              <p:tags r:id="rId20"/>
            </p:custDataLst>
          </p:nvPr>
        </p:nvSpPr>
        <p:spPr>
          <a:xfrm>
            <a:off x="4855824" y="4971027"/>
            <a:ext cx="248652" cy="230834"/>
          </a:xfrm>
          <a:custGeom>
            <a:avLst/>
            <a:gdLst>
              <a:gd name="connsiteX0" fmla="*/ 219264 w 248284"/>
              <a:gd name="connsiteY0" fmla="*/ 115 h 230492"/>
              <a:gd name="connsiteX1" fmla="*/ 28616 w 248284"/>
              <a:gd name="connsiteY1" fmla="*/ 115 h 230492"/>
              <a:gd name="connsiteX2" fmla="*/ 114 w 248284"/>
              <a:gd name="connsiteY2" fmla="*/ 28847 h 230492"/>
              <a:gd name="connsiteX3" fmla="*/ 114 w 248284"/>
              <a:gd name="connsiteY3" fmla="*/ 152713 h 230492"/>
              <a:gd name="connsiteX4" fmla="*/ 28616 w 248284"/>
              <a:gd name="connsiteY4" fmla="*/ 181444 h 230492"/>
              <a:gd name="connsiteX5" fmla="*/ 100188 w 248284"/>
              <a:gd name="connsiteY5" fmla="*/ 181444 h 230492"/>
              <a:gd name="connsiteX6" fmla="*/ 100188 w 248284"/>
              <a:gd name="connsiteY6" fmla="*/ 216561 h 230492"/>
              <a:gd name="connsiteX7" fmla="*/ 60918 w 248284"/>
              <a:gd name="connsiteY7" fmla="*/ 216561 h 230492"/>
              <a:gd name="connsiteX8" fmla="*/ 53951 w 248284"/>
              <a:gd name="connsiteY8" fmla="*/ 223584 h 230492"/>
              <a:gd name="connsiteX9" fmla="*/ 60918 w 248284"/>
              <a:gd name="connsiteY9" fmla="*/ 230608 h 230492"/>
              <a:gd name="connsiteX10" fmla="*/ 181894 w 248284"/>
              <a:gd name="connsiteY10" fmla="*/ 230608 h 230492"/>
              <a:gd name="connsiteX11" fmla="*/ 188861 w 248284"/>
              <a:gd name="connsiteY11" fmla="*/ 223584 h 230492"/>
              <a:gd name="connsiteX12" fmla="*/ 181894 w 248284"/>
              <a:gd name="connsiteY12" fmla="*/ 216561 h 230492"/>
              <a:gd name="connsiteX13" fmla="*/ 143258 w 248284"/>
              <a:gd name="connsiteY13" fmla="*/ 216561 h 230492"/>
              <a:gd name="connsiteX14" fmla="*/ 143258 w 248284"/>
              <a:gd name="connsiteY14" fmla="*/ 181444 h 230492"/>
              <a:gd name="connsiteX15" fmla="*/ 219897 w 248284"/>
              <a:gd name="connsiteY15" fmla="*/ 181444 h 230492"/>
              <a:gd name="connsiteX16" fmla="*/ 248399 w 248284"/>
              <a:gd name="connsiteY16" fmla="*/ 152713 h 230492"/>
              <a:gd name="connsiteX17" fmla="*/ 248399 w 248284"/>
              <a:gd name="connsiteY17" fmla="*/ 28847 h 230492"/>
              <a:gd name="connsiteX18" fmla="*/ 219264 w 248284"/>
              <a:gd name="connsiteY18" fmla="*/ 115 h 230492"/>
              <a:gd name="connsiteX19" fmla="*/ 206596 w 248284"/>
              <a:gd name="connsiteY19" fmla="*/ 42893 h 230492"/>
              <a:gd name="connsiteX20" fmla="*/ 206596 w 248284"/>
              <a:gd name="connsiteY20" fmla="*/ 42893 h 230492"/>
              <a:gd name="connsiteX21" fmla="*/ 206596 w 248284"/>
              <a:gd name="connsiteY21" fmla="*/ 43532 h 230492"/>
              <a:gd name="connsiteX22" fmla="*/ 135658 w 248284"/>
              <a:gd name="connsiteY22" fmla="*/ 138666 h 230492"/>
              <a:gd name="connsiteX23" fmla="*/ 133758 w 248284"/>
              <a:gd name="connsiteY23" fmla="*/ 137389 h 230492"/>
              <a:gd name="connsiteX24" fmla="*/ 78020 w 248284"/>
              <a:gd name="connsiteY24" fmla="*/ 96526 h 230492"/>
              <a:gd name="connsiteX25" fmla="*/ 58385 w 248284"/>
              <a:gd name="connsiteY25" fmla="*/ 122065 h 230492"/>
              <a:gd name="connsiteX26" fmla="*/ 49518 w 248284"/>
              <a:gd name="connsiteY26" fmla="*/ 125258 h 230492"/>
              <a:gd name="connsiteX27" fmla="*/ 45084 w 248284"/>
              <a:gd name="connsiteY27" fmla="*/ 115681 h 230492"/>
              <a:gd name="connsiteX28" fmla="*/ 45717 w 248284"/>
              <a:gd name="connsiteY28" fmla="*/ 114404 h 230492"/>
              <a:gd name="connsiteX29" fmla="*/ 72319 w 248284"/>
              <a:gd name="connsiteY29" fmla="*/ 79287 h 230492"/>
              <a:gd name="connsiteX30" fmla="*/ 74853 w 248284"/>
              <a:gd name="connsiteY30" fmla="*/ 76095 h 230492"/>
              <a:gd name="connsiteX31" fmla="*/ 132490 w 248284"/>
              <a:gd name="connsiteY31" fmla="*/ 118873 h 230492"/>
              <a:gd name="connsiteX32" fmla="*/ 195195 w 248284"/>
              <a:gd name="connsiteY32" fmla="*/ 35232 h 230492"/>
              <a:gd name="connsiteX33" fmla="*/ 202795 w 248284"/>
              <a:gd name="connsiteY33" fmla="*/ 33955 h 230492"/>
              <a:gd name="connsiteX34" fmla="*/ 206596 w 248284"/>
              <a:gd name="connsiteY34" fmla="*/ 42893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284" h="230492">
                <a:moveTo>
                  <a:pt x="219264" y="115"/>
                </a:moveTo>
                <a:lnTo>
                  <a:pt x="28616" y="115"/>
                </a:lnTo>
                <a:cubicBezTo>
                  <a:pt x="12782" y="115"/>
                  <a:pt x="114" y="12884"/>
                  <a:pt x="114" y="28847"/>
                </a:cubicBezTo>
                <a:lnTo>
                  <a:pt x="114" y="152713"/>
                </a:lnTo>
                <a:cubicBezTo>
                  <a:pt x="114" y="168675"/>
                  <a:pt x="12782" y="181444"/>
                  <a:pt x="28616" y="181444"/>
                </a:cubicBezTo>
                <a:lnTo>
                  <a:pt x="100188" y="181444"/>
                </a:lnTo>
                <a:lnTo>
                  <a:pt x="100188" y="216561"/>
                </a:lnTo>
                <a:lnTo>
                  <a:pt x="60918" y="216561"/>
                </a:lnTo>
                <a:cubicBezTo>
                  <a:pt x="57118" y="216561"/>
                  <a:pt x="53951" y="219754"/>
                  <a:pt x="53951" y="223584"/>
                </a:cubicBezTo>
                <a:cubicBezTo>
                  <a:pt x="53951" y="227415"/>
                  <a:pt x="57118" y="230608"/>
                  <a:pt x="60918" y="230608"/>
                </a:cubicBezTo>
                <a:lnTo>
                  <a:pt x="181894" y="230608"/>
                </a:lnTo>
                <a:cubicBezTo>
                  <a:pt x="185695" y="230608"/>
                  <a:pt x="188861" y="227415"/>
                  <a:pt x="188861" y="223584"/>
                </a:cubicBezTo>
                <a:cubicBezTo>
                  <a:pt x="188861" y="219754"/>
                  <a:pt x="185695" y="216561"/>
                  <a:pt x="181894" y="216561"/>
                </a:cubicBezTo>
                <a:lnTo>
                  <a:pt x="143258" y="216561"/>
                </a:lnTo>
                <a:lnTo>
                  <a:pt x="143258" y="181444"/>
                </a:lnTo>
                <a:lnTo>
                  <a:pt x="219897" y="181444"/>
                </a:lnTo>
                <a:cubicBezTo>
                  <a:pt x="235732" y="181444"/>
                  <a:pt x="248399" y="168675"/>
                  <a:pt x="248399" y="152713"/>
                </a:cubicBezTo>
                <a:lnTo>
                  <a:pt x="248399" y="28847"/>
                </a:lnTo>
                <a:cubicBezTo>
                  <a:pt x="247765" y="13523"/>
                  <a:pt x="235098" y="115"/>
                  <a:pt x="219264" y="115"/>
                </a:cubicBezTo>
                <a:moveTo>
                  <a:pt x="206596" y="42893"/>
                </a:moveTo>
                <a:cubicBezTo>
                  <a:pt x="206596" y="42893"/>
                  <a:pt x="206596" y="43532"/>
                  <a:pt x="206596" y="42893"/>
                </a:cubicBezTo>
                <a:lnTo>
                  <a:pt x="206596" y="43532"/>
                </a:lnTo>
                <a:lnTo>
                  <a:pt x="135658" y="138666"/>
                </a:lnTo>
                <a:lnTo>
                  <a:pt x="133758" y="137389"/>
                </a:lnTo>
                <a:lnTo>
                  <a:pt x="78020" y="96526"/>
                </a:lnTo>
                <a:lnTo>
                  <a:pt x="58385" y="122065"/>
                </a:lnTo>
                <a:cubicBezTo>
                  <a:pt x="56485" y="125258"/>
                  <a:pt x="52685" y="126535"/>
                  <a:pt x="49518" y="125258"/>
                </a:cubicBezTo>
                <a:cubicBezTo>
                  <a:pt x="45717" y="123981"/>
                  <a:pt x="43817" y="119511"/>
                  <a:pt x="45084" y="115681"/>
                </a:cubicBezTo>
                <a:cubicBezTo>
                  <a:pt x="45084" y="115043"/>
                  <a:pt x="45084" y="115043"/>
                  <a:pt x="45717" y="114404"/>
                </a:cubicBezTo>
                <a:lnTo>
                  <a:pt x="72319" y="79287"/>
                </a:lnTo>
                <a:lnTo>
                  <a:pt x="74853" y="76095"/>
                </a:lnTo>
                <a:lnTo>
                  <a:pt x="132490" y="118873"/>
                </a:lnTo>
                <a:lnTo>
                  <a:pt x="195195" y="35232"/>
                </a:lnTo>
                <a:cubicBezTo>
                  <a:pt x="197096" y="33316"/>
                  <a:pt x="200262" y="32678"/>
                  <a:pt x="202795" y="33955"/>
                </a:cubicBezTo>
                <a:cubicBezTo>
                  <a:pt x="206596" y="35232"/>
                  <a:pt x="208496" y="39062"/>
                  <a:pt x="206596" y="42893"/>
                </a:cubicBezTo>
              </a:path>
            </a:pathLst>
          </a:custGeom>
          <a:solidFill>
            <a:srgbClr val="FFFFFF"/>
          </a:solidFill>
          <a:ln w="88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图片 8" descr="343439383331313b343532303032303bb8f6c8cbd0c5cfa2"/>
          <p:cNvSpPr/>
          <p:nvPr>
            <p:custDataLst>
              <p:tags r:id="rId21"/>
            </p:custDataLst>
          </p:nvPr>
        </p:nvSpPr>
        <p:spPr>
          <a:xfrm>
            <a:off x="7594825" y="3818065"/>
            <a:ext cx="262538" cy="262643"/>
          </a:xfrm>
          <a:custGeom>
            <a:avLst/>
            <a:gdLst>
              <a:gd name="connsiteX0" fmla="*/ 238163 w 262149"/>
              <a:gd name="connsiteY0" fmla="*/ 114 h 262254"/>
              <a:gd name="connsiteX1" fmla="*/ 191653 w 262149"/>
              <a:gd name="connsiteY1" fmla="*/ 114 h 262254"/>
              <a:gd name="connsiteX2" fmla="*/ 190384 w 262149"/>
              <a:gd name="connsiteY2" fmla="*/ 114 h 262254"/>
              <a:gd name="connsiteX3" fmla="*/ 41128 w 262149"/>
              <a:gd name="connsiteY3" fmla="*/ 538 h 262254"/>
              <a:gd name="connsiteX4" fmla="*/ 17450 w 262149"/>
              <a:gd name="connsiteY4" fmla="*/ 24264 h 262254"/>
              <a:gd name="connsiteX5" fmla="*/ 17450 w 262149"/>
              <a:gd name="connsiteY5" fmla="*/ 59852 h 262254"/>
              <a:gd name="connsiteX6" fmla="*/ 44510 w 262149"/>
              <a:gd name="connsiteY6" fmla="*/ 59852 h 262254"/>
              <a:gd name="connsiteX7" fmla="*/ 53390 w 262149"/>
              <a:gd name="connsiteY7" fmla="*/ 68749 h 262254"/>
              <a:gd name="connsiteX8" fmla="*/ 53390 w 262149"/>
              <a:gd name="connsiteY8" fmla="*/ 74681 h 262254"/>
              <a:gd name="connsiteX9" fmla="*/ 44510 w 262149"/>
              <a:gd name="connsiteY9" fmla="*/ 83578 h 262254"/>
              <a:gd name="connsiteX10" fmla="*/ 41551 w 262149"/>
              <a:gd name="connsiteY10" fmla="*/ 83578 h 262254"/>
              <a:gd name="connsiteX11" fmla="*/ 41551 w 262149"/>
              <a:gd name="connsiteY11" fmla="*/ 80612 h 262254"/>
              <a:gd name="connsiteX12" fmla="*/ 32671 w 262149"/>
              <a:gd name="connsiteY12" fmla="*/ 71715 h 262254"/>
              <a:gd name="connsiteX13" fmla="*/ 8148 w 262149"/>
              <a:gd name="connsiteY13" fmla="*/ 71715 h 262254"/>
              <a:gd name="connsiteX14" fmla="*/ 537 w 262149"/>
              <a:gd name="connsiteY14" fmla="*/ 77647 h 262254"/>
              <a:gd name="connsiteX15" fmla="*/ 114 w 262149"/>
              <a:gd name="connsiteY15" fmla="*/ 80612 h 262254"/>
              <a:gd name="connsiteX16" fmla="*/ 114 w 262149"/>
              <a:gd name="connsiteY16" fmla="*/ 86544 h 262254"/>
              <a:gd name="connsiteX17" fmla="*/ 8993 w 262149"/>
              <a:gd name="connsiteY17" fmla="*/ 95441 h 262254"/>
              <a:gd name="connsiteX18" fmla="*/ 17873 w 262149"/>
              <a:gd name="connsiteY18" fmla="*/ 95441 h 262254"/>
              <a:gd name="connsiteX19" fmla="*/ 17873 w 262149"/>
              <a:gd name="connsiteY19" fmla="*/ 161111 h 262254"/>
              <a:gd name="connsiteX20" fmla="*/ 44933 w 262149"/>
              <a:gd name="connsiteY20" fmla="*/ 161111 h 262254"/>
              <a:gd name="connsiteX21" fmla="*/ 53812 w 262149"/>
              <a:gd name="connsiteY21" fmla="*/ 170008 h 262254"/>
              <a:gd name="connsiteX22" fmla="*/ 53812 w 262149"/>
              <a:gd name="connsiteY22" fmla="*/ 175939 h 262254"/>
              <a:gd name="connsiteX23" fmla="*/ 44933 w 262149"/>
              <a:gd name="connsiteY23" fmla="*/ 184837 h 262254"/>
              <a:gd name="connsiteX24" fmla="*/ 41973 w 262149"/>
              <a:gd name="connsiteY24" fmla="*/ 184837 h 262254"/>
              <a:gd name="connsiteX25" fmla="*/ 41973 w 262149"/>
              <a:gd name="connsiteY25" fmla="*/ 182295 h 262254"/>
              <a:gd name="connsiteX26" fmla="*/ 33094 w 262149"/>
              <a:gd name="connsiteY26" fmla="*/ 173397 h 262254"/>
              <a:gd name="connsiteX27" fmla="*/ 8570 w 262149"/>
              <a:gd name="connsiteY27" fmla="*/ 173397 h 262254"/>
              <a:gd name="connsiteX28" fmla="*/ 960 w 262149"/>
              <a:gd name="connsiteY28" fmla="*/ 179329 h 262254"/>
              <a:gd name="connsiteX29" fmla="*/ 537 w 262149"/>
              <a:gd name="connsiteY29" fmla="*/ 182295 h 262254"/>
              <a:gd name="connsiteX30" fmla="*/ 537 w 262149"/>
              <a:gd name="connsiteY30" fmla="*/ 188225 h 262254"/>
              <a:gd name="connsiteX31" fmla="*/ 9416 w 262149"/>
              <a:gd name="connsiteY31" fmla="*/ 197123 h 262254"/>
              <a:gd name="connsiteX32" fmla="*/ 18295 w 262149"/>
              <a:gd name="connsiteY32" fmla="*/ 197123 h 262254"/>
              <a:gd name="connsiteX33" fmla="*/ 18295 w 262149"/>
              <a:gd name="connsiteY33" fmla="*/ 238644 h 262254"/>
              <a:gd name="connsiteX34" fmla="*/ 41973 w 262149"/>
              <a:gd name="connsiteY34" fmla="*/ 262369 h 262254"/>
              <a:gd name="connsiteX35" fmla="*/ 238585 w 262149"/>
              <a:gd name="connsiteY35" fmla="*/ 262369 h 262254"/>
              <a:gd name="connsiteX36" fmla="*/ 262264 w 262149"/>
              <a:gd name="connsiteY36" fmla="*/ 238644 h 262254"/>
              <a:gd name="connsiteX37" fmla="*/ 262264 w 262149"/>
              <a:gd name="connsiteY37" fmla="*/ 23840 h 262254"/>
              <a:gd name="connsiteX38" fmla="*/ 238163 w 262149"/>
              <a:gd name="connsiteY38" fmla="*/ 114 h 262254"/>
              <a:gd name="connsiteX39" fmla="*/ 220827 w 262149"/>
              <a:gd name="connsiteY39" fmla="*/ 194157 h 262254"/>
              <a:gd name="connsiteX40" fmla="*/ 220405 w 262149"/>
              <a:gd name="connsiteY40" fmla="*/ 195429 h 262254"/>
              <a:gd name="connsiteX41" fmla="*/ 217868 w 262149"/>
              <a:gd name="connsiteY41" fmla="*/ 198394 h 262254"/>
              <a:gd name="connsiteX42" fmla="*/ 215331 w 262149"/>
              <a:gd name="connsiteY42" fmla="*/ 199665 h 262254"/>
              <a:gd name="connsiteX43" fmla="*/ 213639 w 262149"/>
              <a:gd name="connsiteY43" fmla="*/ 200088 h 262254"/>
              <a:gd name="connsiteX44" fmla="*/ 85947 w 262149"/>
              <a:gd name="connsiteY44" fmla="*/ 200088 h 262254"/>
              <a:gd name="connsiteX45" fmla="*/ 82987 w 262149"/>
              <a:gd name="connsiteY45" fmla="*/ 198818 h 262254"/>
              <a:gd name="connsiteX46" fmla="*/ 80873 w 262149"/>
              <a:gd name="connsiteY46" fmla="*/ 195852 h 262254"/>
              <a:gd name="connsiteX47" fmla="*/ 80450 w 262149"/>
              <a:gd name="connsiteY47" fmla="*/ 194581 h 262254"/>
              <a:gd name="connsiteX48" fmla="*/ 80450 w 262149"/>
              <a:gd name="connsiteY48" fmla="*/ 182719 h 262254"/>
              <a:gd name="connsiteX49" fmla="*/ 80450 w 262149"/>
              <a:gd name="connsiteY49" fmla="*/ 182295 h 262254"/>
              <a:gd name="connsiteX50" fmla="*/ 80873 w 262149"/>
              <a:gd name="connsiteY50" fmla="*/ 181870 h 262254"/>
              <a:gd name="connsiteX51" fmla="*/ 106242 w 262149"/>
              <a:gd name="connsiteY51" fmla="*/ 164500 h 262254"/>
              <a:gd name="connsiteX52" fmla="*/ 131189 w 262149"/>
              <a:gd name="connsiteY52" fmla="*/ 146282 h 262254"/>
              <a:gd name="connsiteX53" fmla="*/ 131189 w 262149"/>
              <a:gd name="connsiteY53" fmla="*/ 143740 h 262254"/>
              <a:gd name="connsiteX54" fmla="*/ 129921 w 262149"/>
              <a:gd name="connsiteY54" fmla="*/ 140774 h 262254"/>
              <a:gd name="connsiteX55" fmla="*/ 116390 w 262149"/>
              <a:gd name="connsiteY55" fmla="*/ 106456 h 262254"/>
              <a:gd name="connsiteX56" fmla="*/ 150638 w 262149"/>
              <a:gd name="connsiteY56" fmla="*/ 63242 h 262254"/>
              <a:gd name="connsiteX57" fmla="*/ 184887 w 262149"/>
              <a:gd name="connsiteY57" fmla="*/ 106456 h 262254"/>
              <a:gd name="connsiteX58" fmla="*/ 171357 w 262149"/>
              <a:gd name="connsiteY58" fmla="*/ 140774 h 262254"/>
              <a:gd name="connsiteX59" fmla="*/ 170089 w 262149"/>
              <a:gd name="connsiteY59" fmla="*/ 143740 h 262254"/>
              <a:gd name="connsiteX60" fmla="*/ 170089 w 262149"/>
              <a:gd name="connsiteY60" fmla="*/ 146282 h 262254"/>
              <a:gd name="connsiteX61" fmla="*/ 195035 w 262149"/>
              <a:gd name="connsiteY61" fmla="*/ 164500 h 262254"/>
              <a:gd name="connsiteX62" fmla="*/ 220405 w 262149"/>
              <a:gd name="connsiteY62" fmla="*/ 181870 h 262254"/>
              <a:gd name="connsiteX63" fmla="*/ 220827 w 262149"/>
              <a:gd name="connsiteY63" fmla="*/ 182295 h 262254"/>
              <a:gd name="connsiteX64" fmla="*/ 220827 w 262149"/>
              <a:gd name="connsiteY64" fmla="*/ 182719 h 262254"/>
              <a:gd name="connsiteX65" fmla="*/ 220827 w 262149"/>
              <a:gd name="connsiteY65" fmla="*/ 194157 h 2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2149" h="262254">
                <a:moveTo>
                  <a:pt x="238163" y="114"/>
                </a:moveTo>
                <a:lnTo>
                  <a:pt x="191653" y="114"/>
                </a:lnTo>
                <a:lnTo>
                  <a:pt x="190384" y="114"/>
                </a:lnTo>
                <a:lnTo>
                  <a:pt x="41128" y="538"/>
                </a:lnTo>
                <a:cubicBezTo>
                  <a:pt x="28020" y="538"/>
                  <a:pt x="17450" y="11130"/>
                  <a:pt x="17450" y="24264"/>
                </a:cubicBezTo>
                <a:lnTo>
                  <a:pt x="17450" y="59852"/>
                </a:lnTo>
                <a:lnTo>
                  <a:pt x="44510" y="59852"/>
                </a:lnTo>
                <a:cubicBezTo>
                  <a:pt x="49584" y="59852"/>
                  <a:pt x="53390" y="63665"/>
                  <a:pt x="53390" y="68749"/>
                </a:cubicBezTo>
                <a:lnTo>
                  <a:pt x="53390" y="74681"/>
                </a:lnTo>
                <a:cubicBezTo>
                  <a:pt x="53390" y="79765"/>
                  <a:pt x="49584" y="83578"/>
                  <a:pt x="44510" y="83578"/>
                </a:cubicBezTo>
                <a:lnTo>
                  <a:pt x="41551" y="83578"/>
                </a:lnTo>
                <a:lnTo>
                  <a:pt x="41551" y="80612"/>
                </a:lnTo>
                <a:cubicBezTo>
                  <a:pt x="41551" y="75528"/>
                  <a:pt x="37745" y="71715"/>
                  <a:pt x="32671" y="71715"/>
                </a:cubicBezTo>
                <a:lnTo>
                  <a:pt x="8148" y="71715"/>
                </a:lnTo>
                <a:cubicBezTo>
                  <a:pt x="4765" y="72139"/>
                  <a:pt x="1805" y="74257"/>
                  <a:pt x="537" y="77647"/>
                </a:cubicBezTo>
                <a:cubicBezTo>
                  <a:pt x="114" y="78494"/>
                  <a:pt x="114" y="79765"/>
                  <a:pt x="114" y="80612"/>
                </a:cubicBezTo>
                <a:lnTo>
                  <a:pt x="114" y="86544"/>
                </a:lnTo>
                <a:cubicBezTo>
                  <a:pt x="114" y="91628"/>
                  <a:pt x="3919" y="95441"/>
                  <a:pt x="8993" y="95441"/>
                </a:cubicBezTo>
                <a:lnTo>
                  <a:pt x="17873" y="95441"/>
                </a:lnTo>
                <a:lnTo>
                  <a:pt x="17873" y="161111"/>
                </a:lnTo>
                <a:lnTo>
                  <a:pt x="44933" y="161111"/>
                </a:lnTo>
                <a:cubicBezTo>
                  <a:pt x="50007" y="161111"/>
                  <a:pt x="53812" y="164924"/>
                  <a:pt x="53812" y="170008"/>
                </a:cubicBezTo>
                <a:lnTo>
                  <a:pt x="53812" y="175939"/>
                </a:lnTo>
                <a:cubicBezTo>
                  <a:pt x="53812" y="181023"/>
                  <a:pt x="50007" y="184837"/>
                  <a:pt x="44933" y="184837"/>
                </a:cubicBezTo>
                <a:lnTo>
                  <a:pt x="41973" y="184837"/>
                </a:lnTo>
                <a:lnTo>
                  <a:pt x="41973" y="182295"/>
                </a:lnTo>
                <a:cubicBezTo>
                  <a:pt x="41973" y="177211"/>
                  <a:pt x="38168" y="173397"/>
                  <a:pt x="33094" y="173397"/>
                </a:cubicBezTo>
                <a:lnTo>
                  <a:pt x="8570" y="173397"/>
                </a:lnTo>
                <a:cubicBezTo>
                  <a:pt x="5188" y="173821"/>
                  <a:pt x="2228" y="175939"/>
                  <a:pt x="960" y="179329"/>
                </a:cubicBezTo>
                <a:cubicBezTo>
                  <a:pt x="537" y="180176"/>
                  <a:pt x="537" y="181447"/>
                  <a:pt x="537" y="182295"/>
                </a:cubicBezTo>
                <a:lnTo>
                  <a:pt x="537" y="188225"/>
                </a:lnTo>
                <a:cubicBezTo>
                  <a:pt x="537" y="193310"/>
                  <a:pt x="4342" y="197123"/>
                  <a:pt x="9416" y="197123"/>
                </a:cubicBezTo>
                <a:lnTo>
                  <a:pt x="18295" y="197123"/>
                </a:lnTo>
                <a:lnTo>
                  <a:pt x="18295" y="238644"/>
                </a:lnTo>
                <a:cubicBezTo>
                  <a:pt x="18295" y="251777"/>
                  <a:pt x="28866" y="262369"/>
                  <a:pt x="41973" y="262369"/>
                </a:cubicBezTo>
                <a:lnTo>
                  <a:pt x="238585" y="262369"/>
                </a:lnTo>
                <a:cubicBezTo>
                  <a:pt x="251693" y="262369"/>
                  <a:pt x="262264" y="251777"/>
                  <a:pt x="262264" y="238644"/>
                </a:cubicBezTo>
                <a:lnTo>
                  <a:pt x="262264" y="23840"/>
                </a:lnTo>
                <a:cubicBezTo>
                  <a:pt x="261841" y="10706"/>
                  <a:pt x="251270" y="114"/>
                  <a:pt x="238163" y="114"/>
                </a:cubicBezTo>
                <a:moveTo>
                  <a:pt x="220827" y="194157"/>
                </a:moveTo>
                <a:cubicBezTo>
                  <a:pt x="220827" y="194157"/>
                  <a:pt x="220405" y="195005"/>
                  <a:pt x="220405" y="195429"/>
                </a:cubicBezTo>
                <a:cubicBezTo>
                  <a:pt x="219981" y="196276"/>
                  <a:pt x="218713" y="197547"/>
                  <a:pt x="217868" y="198394"/>
                </a:cubicBezTo>
                <a:lnTo>
                  <a:pt x="215331" y="199665"/>
                </a:lnTo>
                <a:lnTo>
                  <a:pt x="213639" y="200088"/>
                </a:lnTo>
                <a:lnTo>
                  <a:pt x="85947" y="200088"/>
                </a:lnTo>
                <a:cubicBezTo>
                  <a:pt x="85101" y="199665"/>
                  <a:pt x="83833" y="199241"/>
                  <a:pt x="82987" y="198818"/>
                </a:cubicBezTo>
                <a:cubicBezTo>
                  <a:pt x="82142" y="198394"/>
                  <a:pt x="81296" y="197123"/>
                  <a:pt x="80873" y="195852"/>
                </a:cubicBezTo>
                <a:cubicBezTo>
                  <a:pt x="80873" y="195429"/>
                  <a:pt x="80450" y="194581"/>
                  <a:pt x="80450" y="194581"/>
                </a:cubicBezTo>
                <a:cubicBezTo>
                  <a:pt x="80027" y="194157"/>
                  <a:pt x="78759" y="188650"/>
                  <a:pt x="80450" y="182719"/>
                </a:cubicBezTo>
                <a:lnTo>
                  <a:pt x="80450" y="182295"/>
                </a:lnTo>
                <a:lnTo>
                  <a:pt x="80873" y="181870"/>
                </a:lnTo>
                <a:cubicBezTo>
                  <a:pt x="85101" y="176363"/>
                  <a:pt x="95249" y="170432"/>
                  <a:pt x="106242" y="164500"/>
                </a:cubicBezTo>
                <a:cubicBezTo>
                  <a:pt x="116390" y="158993"/>
                  <a:pt x="131189" y="150518"/>
                  <a:pt x="131189" y="146282"/>
                </a:cubicBezTo>
                <a:lnTo>
                  <a:pt x="131189" y="143740"/>
                </a:lnTo>
                <a:cubicBezTo>
                  <a:pt x="131189" y="142469"/>
                  <a:pt x="130766" y="141622"/>
                  <a:pt x="129921" y="140774"/>
                </a:cubicBezTo>
                <a:cubicBezTo>
                  <a:pt x="121041" y="131877"/>
                  <a:pt x="116390" y="119590"/>
                  <a:pt x="116390" y="106456"/>
                </a:cubicBezTo>
                <a:cubicBezTo>
                  <a:pt x="116390" y="85273"/>
                  <a:pt x="120618" y="63242"/>
                  <a:pt x="150638" y="63242"/>
                </a:cubicBezTo>
                <a:cubicBezTo>
                  <a:pt x="180659" y="63242"/>
                  <a:pt x="184887" y="84849"/>
                  <a:pt x="184887" y="106456"/>
                </a:cubicBezTo>
                <a:cubicBezTo>
                  <a:pt x="184887" y="119590"/>
                  <a:pt x="180237" y="131877"/>
                  <a:pt x="171357" y="140774"/>
                </a:cubicBezTo>
                <a:cubicBezTo>
                  <a:pt x="170511" y="141622"/>
                  <a:pt x="170089" y="142469"/>
                  <a:pt x="170089" y="143740"/>
                </a:cubicBezTo>
                <a:lnTo>
                  <a:pt x="170089" y="146282"/>
                </a:lnTo>
                <a:cubicBezTo>
                  <a:pt x="170089" y="150518"/>
                  <a:pt x="185310" y="158993"/>
                  <a:pt x="195035" y="164500"/>
                </a:cubicBezTo>
                <a:cubicBezTo>
                  <a:pt x="206028" y="170432"/>
                  <a:pt x="216176" y="176363"/>
                  <a:pt x="220405" y="181870"/>
                </a:cubicBezTo>
                <a:lnTo>
                  <a:pt x="220827" y="182295"/>
                </a:lnTo>
                <a:lnTo>
                  <a:pt x="220827" y="182719"/>
                </a:lnTo>
                <a:cubicBezTo>
                  <a:pt x="222942" y="188225"/>
                  <a:pt x="221250" y="193733"/>
                  <a:pt x="220827" y="194157"/>
                </a:cubicBezTo>
              </a:path>
            </a:pathLst>
          </a:custGeom>
          <a:solidFill>
            <a:srgbClr val="FFFFFF"/>
          </a:solidFill>
          <a:ln w="91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图片 11" descr="343439383331313b343532303032373bbfcdbba7b5b5b0b8"/>
          <p:cNvSpPr/>
          <p:nvPr>
            <p:custDataLst>
              <p:tags r:id="rId22"/>
            </p:custDataLst>
          </p:nvPr>
        </p:nvSpPr>
        <p:spPr>
          <a:xfrm>
            <a:off x="5833903" y="3328390"/>
            <a:ext cx="432046" cy="402170"/>
          </a:xfrm>
          <a:custGeom>
            <a:avLst/>
            <a:gdLst>
              <a:gd name="connsiteX0" fmla="*/ 377815 w 431406"/>
              <a:gd name="connsiteY0" fmla="*/ 112603 h 401575"/>
              <a:gd name="connsiteX1" fmla="*/ 377815 w 431406"/>
              <a:gd name="connsiteY1" fmla="*/ 84312 h 401575"/>
              <a:gd name="connsiteX2" fmla="*/ 370360 w 431406"/>
              <a:gd name="connsiteY2" fmla="*/ 64276 h 401575"/>
              <a:gd name="connsiteX3" fmla="*/ 350977 w 431406"/>
              <a:gd name="connsiteY3" fmla="*/ 55421 h 401575"/>
              <a:gd name="connsiteX4" fmla="*/ 189125 w 431406"/>
              <a:gd name="connsiteY4" fmla="*/ 55421 h 401575"/>
              <a:gd name="connsiteX5" fmla="*/ 189125 w 431406"/>
              <a:gd name="connsiteY5" fmla="*/ 29006 h 401575"/>
              <a:gd name="connsiteX6" fmla="*/ 181670 w 431406"/>
              <a:gd name="connsiteY6" fmla="*/ 8970 h 401575"/>
              <a:gd name="connsiteX7" fmla="*/ 162287 w 431406"/>
              <a:gd name="connsiteY7" fmla="*/ 115 h 401575"/>
              <a:gd name="connsiteX8" fmla="*/ 26975 w 431406"/>
              <a:gd name="connsiteY8" fmla="*/ 115 h 401575"/>
              <a:gd name="connsiteX9" fmla="*/ 7592 w 431406"/>
              <a:gd name="connsiteY9" fmla="*/ 8970 h 401575"/>
              <a:gd name="connsiteX10" fmla="*/ 137 w 431406"/>
              <a:gd name="connsiteY10" fmla="*/ 29006 h 401575"/>
              <a:gd name="connsiteX11" fmla="*/ 137 w 431406"/>
              <a:gd name="connsiteY11" fmla="*/ 377876 h 401575"/>
              <a:gd name="connsiteX12" fmla="*/ 1330 w 431406"/>
              <a:gd name="connsiteY12" fmla="*/ 372098 h 401575"/>
              <a:gd name="connsiteX13" fmla="*/ 4535 w 431406"/>
              <a:gd name="connsiteY13" fmla="*/ 356265 h 401575"/>
              <a:gd name="connsiteX14" fmla="*/ 9307 w 431406"/>
              <a:gd name="connsiteY14" fmla="*/ 332701 h 401575"/>
              <a:gd name="connsiteX15" fmla="*/ 15196 w 431406"/>
              <a:gd name="connsiteY15" fmla="*/ 303735 h 401575"/>
              <a:gd name="connsiteX16" fmla="*/ 21682 w 431406"/>
              <a:gd name="connsiteY16" fmla="*/ 271618 h 401575"/>
              <a:gd name="connsiteX17" fmla="*/ 28392 w 431406"/>
              <a:gd name="connsiteY17" fmla="*/ 238674 h 401575"/>
              <a:gd name="connsiteX18" fmla="*/ 34803 w 431406"/>
              <a:gd name="connsiteY18" fmla="*/ 207157 h 401575"/>
              <a:gd name="connsiteX19" fmla="*/ 40916 w 431406"/>
              <a:gd name="connsiteY19" fmla="*/ 177140 h 401575"/>
              <a:gd name="connsiteX20" fmla="*/ 46210 w 431406"/>
              <a:gd name="connsiteY20" fmla="*/ 148473 h 401575"/>
              <a:gd name="connsiteX21" fmla="*/ 54187 w 431406"/>
              <a:gd name="connsiteY21" fmla="*/ 124310 h 401575"/>
              <a:gd name="connsiteX22" fmla="*/ 75732 w 431406"/>
              <a:gd name="connsiteY22" fmla="*/ 112753 h 401575"/>
              <a:gd name="connsiteX23" fmla="*/ 102198 w 431406"/>
              <a:gd name="connsiteY23" fmla="*/ 112453 h 401575"/>
              <a:gd name="connsiteX24" fmla="*/ 163256 w 431406"/>
              <a:gd name="connsiteY24" fmla="*/ 112603 h 401575"/>
              <a:gd name="connsiteX25" fmla="*/ 377740 w 431406"/>
              <a:gd name="connsiteY25" fmla="*/ 112603 h 401575"/>
              <a:gd name="connsiteX26" fmla="*/ 377815 w 431406"/>
              <a:gd name="connsiteY26" fmla="*/ 112603 h 401575"/>
              <a:gd name="connsiteX27" fmla="*/ 357686 w 431406"/>
              <a:gd name="connsiteY27" fmla="*/ 401590 h 401575"/>
              <a:gd name="connsiteX28" fmla="*/ 347249 w 431406"/>
              <a:gd name="connsiteY28" fmla="*/ 401590 h 401575"/>
              <a:gd name="connsiteX29" fmla="*/ 331966 w 431406"/>
              <a:gd name="connsiteY29" fmla="*/ 401516 h 401575"/>
              <a:gd name="connsiteX30" fmla="*/ 319068 w 431406"/>
              <a:gd name="connsiteY30" fmla="*/ 401590 h 401575"/>
              <a:gd name="connsiteX31" fmla="*/ 21831 w 431406"/>
              <a:gd name="connsiteY31" fmla="*/ 401590 h 401575"/>
              <a:gd name="connsiteX32" fmla="*/ 22875 w 431406"/>
              <a:gd name="connsiteY32" fmla="*/ 396263 h 401575"/>
              <a:gd name="connsiteX33" fmla="*/ 25708 w 431406"/>
              <a:gd name="connsiteY33" fmla="*/ 381628 h 401575"/>
              <a:gd name="connsiteX34" fmla="*/ 29883 w 431406"/>
              <a:gd name="connsiteY34" fmla="*/ 359717 h 401575"/>
              <a:gd name="connsiteX35" fmla="*/ 35101 w 431406"/>
              <a:gd name="connsiteY35" fmla="*/ 332551 h 401575"/>
              <a:gd name="connsiteX36" fmla="*/ 40916 w 431406"/>
              <a:gd name="connsiteY36" fmla="*/ 302085 h 401575"/>
              <a:gd name="connsiteX37" fmla="*/ 47030 w 431406"/>
              <a:gd name="connsiteY37" fmla="*/ 270417 h 401575"/>
              <a:gd name="connsiteX38" fmla="*/ 52994 w 431406"/>
              <a:gd name="connsiteY38" fmla="*/ 239499 h 401575"/>
              <a:gd name="connsiteX39" fmla="*/ 64251 w 431406"/>
              <a:gd name="connsiteY39" fmla="*/ 179016 h 401575"/>
              <a:gd name="connsiteX40" fmla="*/ 74688 w 431406"/>
              <a:gd name="connsiteY40" fmla="*/ 143971 h 401575"/>
              <a:gd name="connsiteX41" fmla="*/ 112635 w 431406"/>
              <a:gd name="connsiteY41" fmla="*/ 134140 h 401575"/>
              <a:gd name="connsiteX42" fmla="*/ 164896 w 431406"/>
              <a:gd name="connsiteY42" fmla="*/ 134215 h 401575"/>
              <a:gd name="connsiteX43" fmla="*/ 374311 w 431406"/>
              <a:gd name="connsiteY43" fmla="*/ 134215 h 401575"/>
              <a:gd name="connsiteX44" fmla="*/ 403387 w 431406"/>
              <a:gd name="connsiteY44" fmla="*/ 134365 h 401575"/>
              <a:gd name="connsiteX45" fmla="*/ 425827 w 431406"/>
              <a:gd name="connsiteY45" fmla="*/ 144571 h 401575"/>
              <a:gd name="connsiteX46" fmla="*/ 431268 w 431406"/>
              <a:gd name="connsiteY46" fmla="*/ 165883 h 401575"/>
              <a:gd name="connsiteX47" fmla="*/ 424708 w 431406"/>
              <a:gd name="connsiteY47" fmla="*/ 194924 h 401575"/>
              <a:gd name="connsiteX48" fmla="*/ 417774 w 431406"/>
              <a:gd name="connsiteY48" fmla="*/ 225242 h 401575"/>
              <a:gd name="connsiteX49" fmla="*/ 408381 w 431406"/>
              <a:gd name="connsiteY49" fmla="*/ 266439 h 401575"/>
              <a:gd name="connsiteX50" fmla="*/ 400106 w 431406"/>
              <a:gd name="connsiteY50" fmla="*/ 302534 h 401575"/>
              <a:gd name="connsiteX51" fmla="*/ 386910 w 431406"/>
              <a:gd name="connsiteY51" fmla="*/ 362418 h 401575"/>
              <a:gd name="connsiteX52" fmla="*/ 379380 w 431406"/>
              <a:gd name="connsiteY52" fmla="*/ 386807 h 401575"/>
              <a:gd name="connsiteX53" fmla="*/ 362457 w 431406"/>
              <a:gd name="connsiteY53" fmla="*/ 400990 h 401575"/>
              <a:gd name="connsiteX54" fmla="*/ 357686 w 431406"/>
              <a:gd name="connsiteY54" fmla="*/ 401590 h 40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1406" h="401575">
                <a:moveTo>
                  <a:pt x="377815" y="112603"/>
                </a:moveTo>
                <a:lnTo>
                  <a:pt x="377815" y="84312"/>
                </a:lnTo>
                <a:cubicBezTo>
                  <a:pt x="378039" y="76883"/>
                  <a:pt x="375355" y="69679"/>
                  <a:pt x="370360" y="64276"/>
                </a:cubicBezTo>
                <a:cubicBezTo>
                  <a:pt x="365291" y="58873"/>
                  <a:pt x="358357" y="55646"/>
                  <a:pt x="350977" y="55421"/>
                </a:cubicBezTo>
                <a:lnTo>
                  <a:pt x="189125" y="55421"/>
                </a:lnTo>
                <a:lnTo>
                  <a:pt x="189125" y="29006"/>
                </a:lnTo>
                <a:cubicBezTo>
                  <a:pt x="189349" y="21577"/>
                  <a:pt x="186665" y="14373"/>
                  <a:pt x="181670" y="8970"/>
                </a:cubicBezTo>
                <a:cubicBezTo>
                  <a:pt x="176600" y="3567"/>
                  <a:pt x="169666" y="340"/>
                  <a:pt x="162287" y="115"/>
                </a:cubicBezTo>
                <a:lnTo>
                  <a:pt x="26975" y="115"/>
                </a:lnTo>
                <a:cubicBezTo>
                  <a:pt x="19595" y="340"/>
                  <a:pt x="12661" y="3567"/>
                  <a:pt x="7592" y="8970"/>
                </a:cubicBezTo>
                <a:cubicBezTo>
                  <a:pt x="2524" y="14364"/>
                  <a:pt x="-164" y="21589"/>
                  <a:pt x="137" y="29006"/>
                </a:cubicBezTo>
                <a:lnTo>
                  <a:pt x="137" y="377876"/>
                </a:lnTo>
                <a:cubicBezTo>
                  <a:pt x="510" y="375926"/>
                  <a:pt x="957" y="374050"/>
                  <a:pt x="1330" y="372098"/>
                </a:cubicBezTo>
                <a:cubicBezTo>
                  <a:pt x="2373" y="366846"/>
                  <a:pt x="3492" y="361517"/>
                  <a:pt x="4535" y="356265"/>
                </a:cubicBezTo>
                <a:cubicBezTo>
                  <a:pt x="6101" y="348385"/>
                  <a:pt x="7741" y="340581"/>
                  <a:pt x="9307" y="332701"/>
                </a:cubicBezTo>
                <a:cubicBezTo>
                  <a:pt x="11245" y="323021"/>
                  <a:pt x="13258" y="313341"/>
                  <a:pt x="15196" y="303735"/>
                </a:cubicBezTo>
                <a:cubicBezTo>
                  <a:pt x="17358" y="293004"/>
                  <a:pt x="19520" y="282349"/>
                  <a:pt x="21682" y="271618"/>
                </a:cubicBezTo>
                <a:cubicBezTo>
                  <a:pt x="23919" y="260661"/>
                  <a:pt x="26155" y="249631"/>
                  <a:pt x="28392" y="238674"/>
                </a:cubicBezTo>
                <a:cubicBezTo>
                  <a:pt x="30554" y="228167"/>
                  <a:pt x="32641" y="217662"/>
                  <a:pt x="34803" y="207157"/>
                </a:cubicBezTo>
                <a:cubicBezTo>
                  <a:pt x="36816" y="197175"/>
                  <a:pt x="38904" y="187120"/>
                  <a:pt x="40916" y="177140"/>
                </a:cubicBezTo>
                <a:cubicBezTo>
                  <a:pt x="42780" y="167610"/>
                  <a:pt x="44495" y="158079"/>
                  <a:pt x="46210" y="148473"/>
                </a:cubicBezTo>
                <a:cubicBezTo>
                  <a:pt x="47701" y="140219"/>
                  <a:pt x="49341" y="131364"/>
                  <a:pt x="54187" y="124310"/>
                </a:cubicBezTo>
                <a:cubicBezTo>
                  <a:pt x="59033" y="117181"/>
                  <a:pt x="67382" y="113654"/>
                  <a:pt x="75732" y="112753"/>
                </a:cubicBezTo>
                <a:cubicBezTo>
                  <a:pt x="84529" y="111778"/>
                  <a:pt x="93401" y="112303"/>
                  <a:pt x="102198" y="112453"/>
                </a:cubicBezTo>
                <a:cubicBezTo>
                  <a:pt x="122550" y="112753"/>
                  <a:pt x="142903" y="112603"/>
                  <a:pt x="163256" y="112603"/>
                </a:cubicBezTo>
                <a:lnTo>
                  <a:pt x="377740" y="112603"/>
                </a:lnTo>
                <a:lnTo>
                  <a:pt x="377815" y="112603"/>
                </a:lnTo>
                <a:moveTo>
                  <a:pt x="357686" y="401590"/>
                </a:moveTo>
                <a:cubicBezTo>
                  <a:pt x="354182" y="401815"/>
                  <a:pt x="350530" y="401590"/>
                  <a:pt x="347249" y="401590"/>
                </a:cubicBezTo>
                <a:cubicBezTo>
                  <a:pt x="342179" y="401590"/>
                  <a:pt x="337036" y="401440"/>
                  <a:pt x="331966" y="401516"/>
                </a:cubicBezTo>
                <a:cubicBezTo>
                  <a:pt x="327642" y="401516"/>
                  <a:pt x="323392" y="401590"/>
                  <a:pt x="319068" y="401590"/>
                </a:cubicBezTo>
                <a:lnTo>
                  <a:pt x="21831" y="401590"/>
                </a:lnTo>
                <a:cubicBezTo>
                  <a:pt x="22204" y="399789"/>
                  <a:pt x="22502" y="398063"/>
                  <a:pt x="22875" y="396263"/>
                </a:cubicBezTo>
                <a:cubicBezTo>
                  <a:pt x="23844" y="391384"/>
                  <a:pt x="24739" y="386507"/>
                  <a:pt x="25708" y="381628"/>
                </a:cubicBezTo>
                <a:cubicBezTo>
                  <a:pt x="27124" y="374350"/>
                  <a:pt x="28541" y="366996"/>
                  <a:pt x="29883" y="359717"/>
                </a:cubicBezTo>
                <a:cubicBezTo>
                  <a:pt x="31598" y="350636"/>
                  <a:pt x="33387" y="341632"/>
                  <a:pt x="35101" y="332551"/>
                </a:cubicBezTo>
                <a:cubicBezTo>
                  <a:pt x="37040" y="322421"/>
                  <a:pt x="38978" y="312290"/>
                  <a:pt x="40916" y="302085"/>
                </a:cubicBezTo>
                <a:cubicBezTo>
                  <a:pt x="42929" y="291504"/>
                  <a:pt x="44942" y="280922"/>
                  <a:pt x="47030" y="270417"/>
                </a:cubicBezTo>
                <a:cubicBezTo>
                  <a:pt x="49043" y="260136"/>
                  <a:pt x="50981" y="249781"/>
                  <a:pt x="52994" y="239499"/>
                </a:cubicBezTo>
                <a:cubicBezTo>
                  <a:pt x="56870" y="219388"/>
                  <a:pt x="60598" y="199201"/>
                  <a:pt x="64251" y="179016"/>
                </a:cubicBezTo>
                <a:cubicBezTo>
                  <a:pt x="66413" y="167308"/>
                  <a:pt x="66786" y="153576"/>
                  <a:pt x="74688" y="143971"/>
                </a:cubicBezTo>
                <a:cubicBezTo>
                  <a:pt x="83709" y="132940"/>
                  <a:pt x="99738" y="133540"/>
                  <a:pt x="112635" y="134140"/>
                </a:cubicBezTo>
                <a:cubicBezTo>
                  <a:pt x="130006" y="134891"/>
                  <a:pt x="147525" y="134215"/>
                  <a:pt x="164896" y="134215"/>
                </a:cubicBezTo>
                <a:lnTo>
                  <a:pt x="374311" y="134215"/>
                </a:lnTo>
                <a:cubicBezTo>
                  <a:pt x="383928" y="134215"/>
                  <a:pt x="393769" y="133615"/>
                  <a:pt x="403387" y="134365"/>
                </a:cubicBezTo>
                <a:cubicBezTo>
                  <a:pt x="411661" y="135041"/>
                  <a:pt x="420310" y="138043"/>
                  <a:pt x="425827" y="144571"/>
                </a:cubicBezTo>
                <a:cubicBezTo>
                  <a:pt x="430747" y="150499"/>
                  <a:pt x="432163" y="158379"/>
                  <a:pt x="431268" y="165883"/>
                </a:cubicBezTo>
                <a:cubicBezTo>
                  <a:pt x="430075" y="175639"/>
                  <a:pt x="426944" y="185393"/>
                  <a:pt x="424708" y="194924"/>
                </a:cubicBezTo>
                <a:cubicBezTo>
                  <a:pt x="422322" y="204979"/>
                  <a:pt x="420012" y="215111"/>
                  <a:pt x="417774" y="225242"/>
                </a:cubicBezTo>
                <a:cubicBezTo>
                  <a:pt x="414719" y="238974"/>
                  <a:pt x="411512" y="252707"/>
                  <a:pt x="408381" y="266439"/>
                </a:cubicBezTo>
                <a:cubicBezTo>
                  <a:pt x="405623" y="278447"/>
                  <a:pt x="402865" y="290528"/>
                  <a:pt x="400106" y="302534"/>
                </a:cubicBezTo>
                <a:cubicBezTo>
                  <a:pt x="395558" y="322496"/>
                  <a:pt x="391234" y="342457"/>
                  <a:pt x="386910" y="362418"/>
                </a:cubicBezTo>
                <a:cubicBezTo>
                  <a:pt x="385121" y="370673"/>
                  <a:pt x="383183" y="379229"/>
                  <a:pt x="379380" y="386807"/>
                </a:cubicBezTo>
                <a:cubicBezTo>
                  <a:pt x="376025" y="393486"/>
                  <a:pt x="369763" y="399114"/>
                  <a:pt x="362457" y="400990"/>
                </a:cubicBezTo>
                <a:cubicBezTo>
                  <a:pt x="360817" y="401290"/>
                  <a:pt x="359252" y="401516"/>
                  <a:pt x="357686" y="401590"/>
                </a:cubicBezTo>
              </a:path>
            </a:pathLst>
          </a:custGeom>
          <a:solidFill>
            <a:srgbClr val="FFFFFF"/>
          </a:solidFill>
          <a:ln w="153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Parking"/>
          <p:cNvPicPr/>
          <p:nvPr/>
        </p:nvPicPr>
        <p:blipFill>
          <a:blip r:embed="rId23"/>
          <a:srcRect l="-1601" t="-537" r="1601" b="537"/>
          <a:stretch>
            <a:fillRect/>
          </a:stretch>
        </p:blipFill>
        <p:spPr>
          <a:xfrm>
            <a:off x="4731385" y="2986405"/>
            <a:ext cx="2444750" cy="1628140"/>
          </a:xfrm>
          <a:prstGeom prst="ellipse">
            <a:avLst/>
          </a:prstGeom>
        </p:spPr>
      </p:pic>
    </p:spTree>
    <p:custDataLst>
      <p:tags r:id="rId2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Situación y alrededores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9553" r="19553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Ubicación exclusiva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en un prestigioso distrito comercial.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Barrio de primera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Cercanía a los principales nudos de transporte.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Cómoda accesibilidad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Rodeado de empresas consolidadas y nuevas empresas.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Un próspero entorno empresarial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Alrededores</a:t>
            </a:r>
            <a:endParaRPr lang="en-US" spc="0">
              <a:latin typeface="+mj-lt"/>
            </a:endParaRPr>
          </a:p>
        </p:txBody>
      </p:sp>
      <p:pic>
        <p:nvPicPr>
          <p:cNvPr id="21" name="图片 20" descr="G:\Meine Ablage\Negócios em África\Projectos Angola\Edificio ilha Luanda beira mar\IMG-20241122-WA0019.jpgIMG-20241122-WA00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370" r="4370"/>
          <a:stretch>
            <a:fillRect/>
          </a:stretch>
        </p:blipFill>
        <p:spPr>
          <a:xfrm>
            <a:off x="993053" y="1359936"/>
            <a:ext cx="2738619" cy="23233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3" h="2848">
                <a:moveTo>
                  <a:pt x="231" y="0"/>
                </a:moveTo>
                <a:lnTo>
                  <a:pt x="3052" y="0"/>
                </a:lnTo>
                <a:cubicBezTo>
                  <a:pt x="3180" y="0"/>
                  <a:pt x="3283" y="103"/>
                  <a:pt x="3283" y="231"/>
                </a:cubicBezTo>
                <a:lnTo>
                  <a:pt x="3283" y="2617"/>
                </a:lnTo>
                <a:cubicBezTo>
                  <a:pt x="3283" y="2745"/>
                  <a:pt x="3180" y="2848"/>
                  <a:pt x="3052" y="2848"/>
                </a:cubicBezTo>
                <a:lnTo>
                  <a:pt x="231" y="2848"/>
                </a:lnTo>
                <a:cubicBezTo>
                  <a:pt x="103" y="2848"/>
                  <a:pt x="0" y="2745"/>
                  <a:pt x="0" y="2617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2" name="图片 18" descr="12345"/>
          <p:cNvSpPr/>
          <p:nvPr>
            <p:custDataLst>
              <p:tags r:id="rId4"/>
            </p:custDataLst>
          </p:nvPr>
        </p:nvSpPr>
        <p:spPr>
          <a:xfrm>
            <a:off x="992382" y="2138181"/>
            <a:ext cx="2737277" cy="4068346"/>
          </a:xfrm>
          <a:custGeom>
            <a:avLst/>
            <a:gdLst>
              <a:gd name="connsiteX0" fmla="*/ 0 w 3857"/>
              <a:gd name="connsiteY0" fmla="*/ 0 h 6064"/>
              <a:gd name="connsiteX1" fmla="*/ 3857 w 3857"/>
              <a:gd name="connsiteY1" fmla="*/ 2016 h 6064"/>
              <a:gd name="connsiteX2" fmla="*/ 3857 w 3857"/>
              <a:gd name="connsiteY2" fmla="*/ 5916 h 6064"/>
              <a:gd name="connsiteX3" fmla="*/ 3729 w 3857"/>
              <a:gd name="connsiteY3" fmla="*/ 6064 h 6064"/>
              <a:gd name="connsiteX4" fmla="*/ 128 w 3857"/>
              <a:gd name="connsiteY4" fmla="*/ 6064 h 6064"/>
              <a:gd name="connsiteX5" fmla="*/ 0 w 3857"/>
              <a:gd name="connsiteY5" fmla="*/ 5916 h 6064"/>
              <a:gd name="connsiteX6" fmla="*/ 0 w 3857"/>
              <a:gd name="connsiteY6" fmla="*/ 0 h 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7" h="6064">
                <a:moveTo>
                  <a:pt x="0" y="0"/>
                </a:moveTo>
                <a:cubicBezTo>
                  <a:pt x="0" y="0"/>
                  <a:pt x="626" y="2573"/>
                  <a:pt x="3857" y="2016"/>
                </a:cubicBezTo>
                <a:lnTo>
                  <a:pt x="3857" y="5916"/>
                </a:lnTo>
                <a:cubicBezTo>
                  <a:pt x="3857" y="5998"/>
                  <a:pt x="3799" y="6064"/>
                  <a:pt x="3729" y="6064"/>
                </a:cubicBezTo>
                <a:lnTo>
                  <a:pt x="128" y="6064"/>
                </a:lnTo>
                <a:cubicBezTo>
                  <a:pt x="57" y="6064"/>
                  <a:pt x="0" y="5998"/>
                  <a:pt x="0" y="5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5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1134613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Ubicación privilegiada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sp>
        <p:nvSpPr>
          <p:cNvPr id="23" name="任意多边形 21"/>
          <p:cNvSpPr/>
          <p:nvPr>
            <p:custDataLst>
              <p:tags r:id="rId6"/>
            </p:custDataLst>
          </p:nvPr>
        </p:nvSpPr>
        <p:spPr>
          <a:xfrm>
            <a:off x="993053" y="2158308"/>
            <a:ext cx="2738619" cy="1382755"/>
          </a:xfrm>
          <a:custGeom>
            <a:avLst/>
            <a:gdLst>
              <a:gd name="connsiteX0" fmla="*/ 0 w 3848"/>
              <a:gd name="connsiteY0" fmla="*/ 0 h 2066"/>
              <a:gd name="connsiteX1" fmla="*/ 3848 w 3848"/>
              <a:gd name="connsiteY1" fmla="*/ 1991 h 2066"/>
              <a:gd name="connsiteX0-1" fmla="*/ 0 w 10000"/>
              <a:gd name="connsiteY0-2" fmla="*/ 0 h 9976"/>
              <a:gd name="connsiteX1-3" fmla="*/ 10000 w 10000"/>
              <a:gd name="connsiteY1-4" fmla="*/ 9637 h 99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976">
                <a:moveTo>
                  <a:pt x="0" y="0"/>
                </a:moveTo>
                <a:cubicBezTo>
                  <a:pt x="1707" y="8558"/>
                  <a:pt x="5604" y="10958"/>
                  <a:pt x="10000" y="9637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5" descr="G:\Meine Ablage\Negócios em África\Projectos Angola\Edificio ilha Luanda beira mar\IMG-20241122-WA0015.jpgIMG-20241122-WA001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6378" b="16378"/>
          <a:stretch>
            <a:fillRect/>
          </a:stretch>
        </p:blipFill>
        <p:spPr>
          <a:xfrm>
            <a:off x="8473154" y="1359936"/>
            <a:ext cx="2748012" cy="250313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731">
                <a:moveTo>
                  <a:pt x="293" y="0"/>
                </a:moveTo>
                <a:lnTo>
                  <a:pt x="3588" y="0"/>
                </a:lnTo>
                <a:cubicBezTo>
                  <a:pt x="3750" y="0"/>
                  <a:pt x="3881" y="131"/>
                  <a:pt x="3881" y="293"/>
                </a:cubicBezTo>
                <a:lnTo>
                  <a:pt x="3881" y="3438"/>
                </a:lnTo>
                <a:cubicBezTo>
                  <a:pt x="3881" y="3600"/>
                  <a:pt x="3750" y="3731"/>
                  <a:pt x="3588" y="3731"/>
                </a:cubicBezTo>
                <a:lnTo>
                  <a:pt x="293" y="3731"/>
                </a:lnTo>
                <a:cubicBezTo>
                  <a:pt x="131" y="3731"/>
                  <a:pt x="0" y="3600"/>
                  <a:pt x="0" y="3438"/>
                </a:cubicBezTo>
                <a:lnTo>
                  <a:pt x="0" y="293"/>
                </a:lnTo>
                <a:cubicBezTo>
                  <a:pt x="0" y="131"/>
                  <a:pt x="131" y="0"/>
                  <a:pt x="293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5" name="图片 17" descr="1234"/>
          <p:cNvSpPr/>
          <p:nvPr>
            <p:custDataLst>
              <p:tags r:id="rId9"/>
            </p:custDataLst>
          </p:nvPr>
        </p:nvSpPr>
        <p:spPr>
          <a:xfrm>
            <a:off x="4725948" y="3013708"/>
            <a:ext cx="2749690" cy="3192819"/>
          </a:xfrm>
          <a:custGeom>
            <a:avLst/>
            <a:gdLst>
              <a:gd name="connsiteX0" fmla="*/ 81636 w 2456050"/>
              <a:gd name="connsiteY0" fmla="*/ 3021669 h 3021977"/>
              <a:gd name="connsiteX1" fmla="*/ 2373329 w 2456050"/>
              <a:gd name="connsiteY1" fmla="*/ 3021669 h 3021977"/>
              <a:gd name="connsiteX2" fmla="*/ 2455823 w 2456050"/>
              <a:gd name="connsiteY2" fmla="*/ 2913110 h 3021977"/>
              <a:gd name="connsiteX3" fmla="*/ 2455823 w 2456050"/>
              <a:gd name="connsiteY3" fmla="*/ 2912901 h 3021977"/>
              <a:gd name="connsiteX4" fmla="*/ 2455824 w 2456050"/>
              <a:gd name="connsiteY4" fmla="*/ 362899 h 3021977"/>
              <a:gd name="connsiteX5" fmla="*/ -227 w 2456050"/>
              <a:gd name="connsiteY5" fmla="*/ 362899 h 3021977"/>
              <a:gd name="connsiteX6" fmla="*/ -227 w 2456050"/>
              <a:gd name="connsiteY6" fmla="*/ 2912901 h 3021977"/>
              <a:gd name="connsiteX7" fmla="*/ 81636 w 2456050"/>
              <a:gd name="connsiteY7" fmla="*/ 3021669 h 3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050" h="3021977">
                <a:moveTo>
                  <a:pt x="81636" y="3021669"/>
                </a:moveTo>
                <a:lnTo>
                  <a:pt x="2373329" y="3021669"/>
                </a:lnTo>
                <a:cubicBezTo>
                  <a:pt x="2418803" y="3021784"/>
                  <a:pt x="2455736" y="2973181"/>
                  <a:pt x="2455823" y="2913110"/>
                </a:cubicBezTo>
                <a:cubicBezTo>
                  <a:pt x="2455823" y="2913040"/>
                  <a:pt x="2455823" y="2912971"/>
                  <a:pt x="2455823" y="2912901"/>
                </a:cubicBezTo>
                <a:lnTo>
                  <a:pt x="2455824" y="362899"/>
                </a:lnTo>
                <a:cubicBezTo>
                  <a:pt x="2455824" y="362899"/>
                  <a:pt x="1181503" y="-454319"/>
                  <a:pt x="-227" y="362899"/>
                </a:cubicBezTo>
                <a:lnTo>
                  <a:pt x="-227" y="2912901"/>
                </a:lnTo>
                <a:cubicBezTo>
                  <a:pt x="-228" y="2972729"/>
                  <a:pt x="36348" y="3021325"/>
                  <a:pt x="81636" y="3021669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2"/>
          <p:cNvSpPr/>
          <p:nvPr>
            <p:custDataLst>
              <p:tags r:id="rId10"/>
            </p:custDataLst>
          </p:nvPr>
        </p:nvSpPr>
        <p:spPr>
          <a:xfrm>
            <a:off x="4728631" y="3009682"/>
            <a:ext cx="2744657" cy="390465"/>
          </a:xfrm>
          <a:custGeom>
            <a:avLst/>
            <a:gdLst>
              <a:gd name="connsiteX0" fmla="*/ 0 w 3873"/>
              <a:gd name="connsiteY0" fmla="*/ 573 h 581"/>
              <a:gd name="connsiteX1" fmla="*/ 3873 w 3873"/>
              <a:gd name="connsiteY1" fmla="*/ 582 h 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" h="582">
                <a:moveTo>
                  <a:pt x="0" y="573"/>
                </a:moveTo>
                <a:cubicBezTo>
                  <a:pt x="1515" y="-489"/>
                  <a:pt x="3261" y="175"/>
                  <a:pt x="3873" y="582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4"/>
          <p:cNvSpPr/>
          <p:nvPr>
            <p:custDataLst>
              <p:tags r:id="rId11"/>
            </p:custDataLst>
          </p:nvPr>
        </p:nvSpPr>
        <p:spPr>
          <a:xfrm>
            <a:off x="4874888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Un barrio dinámico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pic>
        <p:nvPicPr>
          <p:cNvPr id="20" name="图片 9" descr="G:\Meine Ablage\Negócios em África\Projectos Angola\Edificio ilha Luanda beira mar\IMG-20241122-WA0017.jpgIMG-20241122-WA00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12089" b="12089"/>
          <a:stretch>
            <a:fillRect/>
          </a:stretch>
        </p:blipFill>
        <p:spPr>
          <a:xfrm>
            <a:off x="4738389" y="1359936"/>
            <a:ext cx="2725201" cy="25668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826">
                <a:moveTo>
                  <a:pt x="300" y="0"/>
                </a:moveTo>
                <a:lnTo>
                  <a:pt x="3581" y="0"/>
                </a:lnTo>
                <a:cubicBezTo>
                  <a:pt x="3747" y="0"/>
                  <a:pt x="3881" y="134"/>
                  <a:pt x="3881" y="300"/>
                </a:cubicBezTo>
                <a:lnTo>
                  <a:pt x="3881" y="3526"/>
                </a:lnTo>
                <a:cubicBezTo>
                  <a:pt x="3881" y="3692"/>
                  <a:pt x="3747" y="3826"/>
                  <a:pt x="3581" y="3826"/>
                </a:cubicBezTo>
                <a:lnTo>
                  <a:pt x="300" y="3826"/>
                </a:lnTo>
                <a:cubicBezTo>
                  <a:pt x="134" y="3826"/>
                  <a:pt x="0" y="3692"/>
                  <a:pt x="0" y="3526"/>
                </a:cubicBezTo>
                <a:lnTo>
                  <a:pt x="0" y="300"/>
                </a:lnTo>
                <a:cubicBezTo>
                  <a:pt x="0" y="134"/>
                  <a:pt x="134" y="0"/>
                  <a:pt x="300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24" name="图片 19" descr="未标题-1"/>
          <p:cNvSpPr/>
          <p:nvPr>
            <p:custDataLst>
              <p:tags r:id="rId14"/>
            </p:custDataLst>
          </p:nvPr>
        </p:nvSpPr>
        <p:spPr>
          <a:xfrm>
            <a:off x="8470919" y="3006328"/>
            <a:ext cx="2728888" cy="3206908"/>
          </a:xfrm>
          <a:custGeom>
            <a:avLst/>
            <a:gdLst>
              <a:gd name="connsiteX0" fmla="*/ 82414 w 2464924"/>
              <a:gd name="connsiteY0" fmla="*/ 3034953 h 3035086"/>
              <a:gd name="connsiteX1" fmla="*/ 2382071 w 2464924"/>
              <a:gd name="connsiteY1" fmla="*/ 3034953 h 3035086"/>
              <a:gd name="connsiteX2" fmla="*/ 2464704 w 2464924"/>
              <a:gd name="connsiteY2" fmla="*/ 2924478 h 3035086"/>
              <a:gd name="connsiteX3" fmla="*/ 2464704 w 2464924"/>
              <a:gd name="connsiteY3" fmla="*/ -134 h 3035086"/>
              <a:gd name="connsiteX4" fmla="*/ -220 w 2464924"/>
              <a:gd name="connsiteY4" fmla="*/ -134 h 3035086"/>
              <a:gd name="connsiteX5" fmla="*/ -220 w 2464924"/>
              <a:gd name="connsiteY5" fmla="*/ 2924478 h 3035086"/>
              <a:gd name="connsiteX6" fmla="*/ 82414 w 2464924"/>
              <a:gd name="connsiteY6" fmla="*/ 3034953 h 30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924" h="3035086">
                <a:moveTo>
                  <a:pt x="82414" y="3034953"/>
                </a:moveTo>
                <a:lnTo>
                  <a:pt x="2382071" y="3034953"/>
                </a:lnTo>
                <a:cubicBezTo>
                  <a:pt x="2427708" y="3034953"/>
                  <a:pt x="2464704" y="2985492"/>
                  <a:pt x="2464704" y="2924478"/>
                </a:cubicBezTo>
                <a:lnTo>
                  <a:pt x="2464704" y="-134"/>
                </a:lnTo>
                <a:cubicBezTo>
                  <a:pt x="2464704" y="-134"/>
                  <a:pt x="1070062" y="1300587"/>
                  <a:pt x="-220" y="-134"/>
                </a:cubicBezTo>
                <a:lnTo>
                  <a:pt x="-220" y="2924478"/>
                </a:lnTo>
                <a:cubicBezTo>
                  <a:pt x="-133" y="2985443"/>
                  <a:pt x="36813" y="3034836"/>
                  <a:pt x="82414" y="3034953"/>
                </a:cubicBezTo>
                <a:close/>
              </a:path>
            </a:pathLst>
          </a:custGeom>
          <a:solidFill>
            <a:schemeClr val="accent1"/>
          </a:solidFill>
          <a:ln w="158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 2"/>
          <p:cNvSpPr/>
          <p:nvPr>
            <p:custDataLst>
              <p:tags r:id="rId15"/>
            </p:custDataLst>
          </p:nvPr>
        </p:nvSpPr>
        <p:spPr>
          <a:xfrm>
            <a:off x="8473602" y="2996264"/>
            <a:ext cx="2716528" cy="616912"/>
          </a:xfrm>
          <a:custGeom>
            <a:avLst/>
            <a:gdLst>
              <a:gd name="connsiteX0" fmla="*/ 0 w 4071"/>
              <a:gd name="connsiteY0" fmla="*/ 16 h 935"/>
              <a:gd name="connsiteX1" fmla="*/ 4071 w 4071"/>
              <a:gd name="connsiteY1" fmla="*/ 0 h 935"/>
              <a:gd name="connsiteX0-1" fmla="*/ 0 w 9978"/>
              <a:gd name="connsiteY0-2" fmla="*/ 0 h 9956"/>
              <a:gd name="connsiteX1-3" fmla="*/ 9978 w 9978"/>
              <a:gd name="connsiteY1-4" fmla="*/ 182 h 9956"/>
              <a:gd name="connsiteX0-5" fmla="*/ 0 w 10000"/>
              <a:gd name="connsiteY0-6" fmla="*/ 0 h 9878"/>
              <a:gd name="connsiteX1-7" fmla="*/ 10000 w 10000"/>
              <a:gd name="connsiteY1-8" fmla="*/ 183 h 9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878">
                <a:moveTo>
                  <a:pt x="0" y="0"/>
                </a:moveTo>
                <a:cubicBezTo>
                  <a:pt x="3445" y="18219"/>
                  <a:pt x="8259" y="6929"/>
                  <a:pt x="10000" y="183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圆角矩形 15"/>
          <p:cNvSpPr/>
          <p:nvPr>
            <p:custDataLst>
              <p:tags r:id="rId16"/>
            </p:custDataLst>
          </p:nvPr>
        </p:nvSpPr>
        <p:spPr>
          <a:xfrm>
            <a:off x="8611137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Excelente conectividad</a:t>
            </a:r>
            <a:endParaRPr lang="en-US" sz="120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1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e title goes here"/>
</p:tagLst>
</file>

<file path=ppt/tags/tag14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1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145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8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LAYOUT" val="a_f"/>
  <p:tag name="KSO_WM_SLIDE_LAYOUT_CNT" val="1_1"/>
</p:tagLst>
</file>

<file path=ppt/tags/tag14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9_5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Contents "/>
  <p:tag name="KSO_WM_UNIT_TEXT_FILL_FORE_SCHEMECOLOR_INDEX" val="15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3489_5*l_h_i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3489_5*l_h_f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3489_5*l_h_i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3489_5*l_h_f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3489_5*l_h_i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3489_5*l_h_f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3489_5*l_h_i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5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3489_5*l_h_f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3489_5*l_h_i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3489_5*l_h_f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SLIDE_ID" val="custom20233489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9"/>
  <p:tag name="KSO_WM_SLIDE_LAYOUT" val="a_l"/>
  <p:tag name="KSO_WM_SLIDE_LAYOUT_CNT" val="1_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15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7"/>
  <p:tag name="KSO_WM_DIAGRAM_USE_COLOR_VALUE" val="{&quot;color_scheme&quot;:1,&quot;color_type&quot;:1,&quot;theme_color_indexes&quot;:[]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9"/>
  <p:tag name="KSO_WM_DIAGRAM_USE_COLOR_VALUE" val="{&quot;color_scheme&quot;:1,&quot;color_type&quot;:1,&quot;theme_color_indexes&quot;:[]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17"/>
  <p:tag name="KSO_WM_DIAGRAM_USE_COLOR_VALUE" val="{&quot;color_scheme&quot;:1,&quot;color_type&quot;:1,&quot;theme_color_indexes&quot;:[]}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54_2*l_h_f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354_2*l_h_a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54_2*l_h_f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354_2*l_h_a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54_2*l_h_f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354_2*l_h_a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2812]}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7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1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490000009536743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2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8176_2*n_h_i*1_1_4"/>
  <p:tag name="KSO_WM_TEMPLATE_CATEGORY" val="diagram"/>
  <p:tag name="KSO_WM_TEMPLATE_INDEX" val="2023817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3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8176_2*n_h_h_f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8176_2*n_h_h_a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8176_2*n_h_h_f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8176_2*n_h_h_a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8176_2*n_h_h_f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8176_2*n_h_h_a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8176_2*n_h_a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9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x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11*120"/>
  <p:tag name="KSO_WM_UNIT_TYPE" val="n_h_x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980]}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2"/>
</p:tagLst>
</file>

<file path=ppt/tags/tag2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10*7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383_2*l_h_d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3"/>
  <p:tag name="KSO_WM_DIAGRAM_USE_COLOR_VALUE" val="{&quot;color_scheme&quot;:1,&quot;color_type&quot;:1,&quot;theme_color_indexes&quot;:[]}"/>
</p:tagLst>
</file>

<file path=ppt/tags/tag22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383_2*l_h_i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5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83_2*l_h_f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26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83_2*l_h_i*1_1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27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58*7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383_2*l_h_d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2"/>
  <p:tag name="KSO_WM_DIAGRAM_USE_COLOR_VALUE" val="{&quot;color_scheme&quot;:1,&quot;color_type&quot;:1,&quot;theme_color_indexes&quot;:[]}"/>
</p:tagLst>
</file>

<file path=ppt/tags/tag228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83_2*l_h_i*1_2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9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383_2*l_h_i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83_2*l_h_f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74*7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383_2*l_h_d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"/>
  <p:tag name="KSO_WM_DIAGRAM_USE_COLOR_VALUE" val="{&quot;color_scheme&quot;:1,&quot;color_type&quot;:1,&quot;theme_color_indexes&quot;:[]}"/>
</p:tagLst>
</file>

<file path=ppt/tags/tag232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383_2*l_h_i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3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383_2*l_h_i*1_3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83_2*l_h_f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802]}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37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3"/>
</p:tagLst>
</file>

<file path=ppt/tags/tag238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39.xml><?xml version="1.0" encoding="utf-8"?>
<p:tagLst xmlns:p="http://schemas.openxmlformats.org/presentationml/2006/main">
  <p:tag name="KSO_WM_TEMPLATE_CATEGORY" val="custom"/>
  <p:tag name="KSO_WM_TEMPLATE_INDEX" val="2023348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6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4"/>
</p:tagLst>
</file>

<file path=ppt/tags/tag269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4.xml><?xml version="1.0" encoding="utf-8"?>
<p:tagLst xmlns:p="http://schemas.openxmlformats.org/presentationml/2006/main">
  <p:tag name="KSO_WM_UNIT_VALUE" val="811*16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9_1*d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9_1*i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9"/>
  <p:tag name="KSO_WM_UNIT_ID" val="custom20238339_1*a*1"/>
  <p:tag name="KSO_WM_UNIT_PRESET_TEXT" val="The title goes here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2_3*l_h_f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2_3*l_h_a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2_3*l_h_f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2_3*l_h_a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2_3*l_h_f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2_3*l_h_a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850.447*57.5039"/>
  <p:tag name="KSO_WM_SLIDE_POSITION" val="55.75*400.888"/>
  <p:tag name="KSO_WM_TEMPLATE_INDEX" val="20238416"/>
  <p:tag name="KSO_WM_TEMPLATE_SUBCATEGORY" val="0"/>
  <p:tag name="KSO_WM_SLIDE_INDEX" val="1"/>
  <p:tag name="KSO_WM_TAG_VERSION" val="3.0"/>
  <p:tag name="KSO_WM_SLIDE_ID" val="custom20238339_1"/>
  <p:tag name="KSO_WM_SLIDE_ITEM_CNT" val="4"/>
  <p:tag name="KSO_WM_SPECIAL_SOURCE" val="bdnull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9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5"/>
</p:tagLst>
</file>

<file path=ppt/tags/tag296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9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ANKS"/>
</p:tagLst>
</file>

<file path=ppt/tags/tag31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9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313.xml><?xml version="1.0" encoding="utf-8"?>
<p:tagLst xmlns:p="http://schemas.openxmlformats.org/presentationml/2006/main">
  <p:tag name="KSO_WM_SPECIAL_SOURCE" val="bdnull"/>
  <p:tag name="KSO_WM_SLIDE_ID" val="custom20233489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LAYOUT" val="a_f"/>
  <p:tag name="KSO_WM_SLIDE_LAYOUT_CNT" val="1_1"/>
</p:tagLst>
</file>

<file path=ppt/tags/tag314.xml><?xml version="1.0" encoding="utf-8"?>
<p:tagLst xmlns:p="http://schemas.openxmlformats.org/presentationml/2006/main">
  <p:tag name="resource_record_key" val="{&quot;65&quot;:[20233489],&quot;70&quot;:[3322812,3321980,3321802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3255</Words>
  <Application>WPS Presentation</Application>
  <PresentationFormat>Widescreen</PresentationFormat>
  <Paragraphs>207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Inter</vt:lpstr>
      <vt:lpstr>Segoe Print</vt:lpstr>
      <vt:lpstr>Inter 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EN VENTA - Edificio Blue Wind</vt:lpstr>
      <vt:lpstr>Contenido </vt:lpstr>
      <vt:lpstr>Vista general de la propiedad</vt:lpstr>
      <vt:lpstr>Apartamentos</vt:lpstr>
      <vt:lpstr>Zona de ocio en la azotea</vt:lpstr>
      <vt:lpstr>Aparcamiento</vt:lpstr>
      <vt:lpstr>Situación y alrededores</vt:lpstr>
      <vt:lpstr>Ubicación exclusiva</vt:lpstr>
      <vt:lpstr>Alrededores</vt:lpstr>
      <vt:lpstr>Ventajas para los inversores</vt:lpstr>
      <vt:lpstr>Ubicación privilegiada</vt:lpstr>
      <vt:lpstr>Instalaciones de ocio de lujo</vt:lpstr>
      <vt:lpstr>Variedad de apartamentos</vt:lpstr>
      <vt:lpstr>Precios y contacto</vt:lpstr>
      <vt:lpstr>Precio</vt:lpstr>
      <vt:lpstr>Información de contacto</vt:lpstr>
      <vt:lpstr>Conclusión</vt:lpstr>
      <vt:lpstr>Aprovechar la oportunidad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SALE – Blue Wind Building</dc:title>
  <dc:creator>Benvindo Tambuila</dc:creator>
  <cp:keywords>, docId:0072B43E091CC8063A07D065A8F9834D</cp:keywords>
  <cp:lastModifiedBy>Benvindo Tambuila</cp:lastModifiedBy>
  <cp:revision>3</cp:revision>
  <dcterms:created xsi:type="dcterms:W3CDTF">2024-11-26T04:08:00Z</dcterms:created>
  <dcterms:modified xsi:type="dcterms:W3CDTF">2024-11-26T21:45:21Z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5D8D3060493E4903A2117E80C83A5380_11</vt:lpwstr>
  </property>
  <property fmtid="{D5CDD505-2E9C-101B-9397-08002B2CF9AE}" pid="3" name="KSOProductBuildVer">
    <vt:lpwstr>2057-12.2.0.18911</vt:lpwstr>
  </property>
</Properties>
</file>