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5" r:id="rId5"/>
    <p:sldMasterId id="2147483678" r:id="rId6"/>
    <p:sldMasterId id="2147483680" r:id="rId7"/>
    <p:sldMasterId id="2147483682" r:id="rId8"/>
  </p:sldMasterIdLst>
  <p:notesMasterIdLst>
    <p:notesMasterId r:id="rId13"/>
  </p:notesMasterIdLst>
  <p:sldIdLst>
    <p:sldId id="257" r:id="rId9"/>
    <p:sldId id="258" r:id="rId10"/>
    <p:sldId id="259" r:id="rId11"/>
    <p:sldId id="260" r:id="rId12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tags" Target="tags/tag314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Klicken Sie auf , um Mastertextstile zu bearbeiten</a:t>
            </a:r>
            <a:endParaRPr lang="en-US" smtClean="0"/>
          </a:p>
          <a:p>
            <a:pPr lvl="1"/>
            <a:r>
              <a:rPr lang="en-US" smtClean="0"/>
              <a:t>Zweite Ebene</a:t>
            </a:r>
            <a:endParaRPr lang="en-US" smtClean="0"/>
          </a:p>
          <a:p>
            <a:pPr lvl="2"/>
            <a:r>
              <a:rPr lang="en-US" smtClean="0"/>
              <a:t>Dritte Ebene</a:t>
            </a:r>
            <a:endParaRPr lang="en-US" smtClean="0"/>
          </a:p>
          <a:p>
            <a:pPr lvl="3"/>
            <a:r>
              <a:rPr lang="en-US" smtClean="0"/>
              <a:t>Vierte Ebene</a:t>
            </a:r>
            <a:endParaRPr lang="en-US" smtClean="0"/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microsoft.com/office/2007/relationships/hdphoto" Target="../media/image2.wdp"/><Relationship Id="rId8" Type="http://schemas.openxmlformats.org/officeDocument/2006/relationships/image" Target="NULL" TargetMode="External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7" Type="http://schemas.openxmlformats.org/officeDocument/2006/relationships/tags" Target="../tags/tag11.xml"/><Relationship Id="rId16" Type="http://schemas.openxmlformats.org/officeDocument/2006/relationships/tags" Target="../tags/tag10.xml"/><Relationship Id="rId15" Type="http://schemas.openxmlformats.org/officeDocument/2006/relationships/tags" Target="../tags/tag9.xml"/><Relationship Id="rId14" Type="http://schemas.openxmlformats.org/officeDocument/2006/relationships/tags" Target="../tags/tag8.xml"/><Relationship Id="rId13" Type="http://schemas.openxmlformats.org/officeDocument/2006/relationships/tags" Target="../tags/tag7.xml"/><Relationship Id="rId12" Type="http://schemas.microsoft.com/office/2007/relationships/hdphoto" Target="../media/image4.wdp"/><Relationship Id="rId11" Type="http://schemas.openxmlformats.org/officeDocument/2006/relationships/image" Target="../media/image3.png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20.xml"/><Relationship Id="rId7" Type="http://schemas.microsoft.com/office/2007/relationships/hdphoto" Target="../media/image6.wdp"/><Relationship Id="rId6" Type="http://schemas.openxmlformats.org/officeDocument/2006/relationships/image" Target="NULL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microsoft.com/office/2007/relationships/hdphoto" Target="../media/image8.wdp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microsoft.com/office/2007/relationships/hdphoto" Target="../media/image10.wdp"/><Relationship Id="rId7" Type="http://schemas.openxmlformats.org/officeDocument/2006/relationships/image" Target="NULL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microsoft.com/office/2007/relationships/hdphoto" Target="../media/image12.wdp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712_#color_$lt2_$lt1-2497&amp;169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Ellipse 3 (Stroke)_#color_$accent1_$accent1-2499&amp;1970"/>
          <p:cNvSpPr/>
          <p:nvPr userDrawn="1">
            <p:custDataLst>
              <p:tags r:id="rId3"/>
            </p:custDataLst>
          </p:nvPr>
        </p:nvSpPr>
        <p:spPr>
          <a:xfrm rot="18000000">
            <a:off x="607058" y="530854"/>
            <a:ext cx="1512791" cy="1512791"/>
          </a:xfrm>
          <a:custGeom>
            <a:avLst/>
            <a:gdLst/>
            <a:ahLst/>
            <a:cxnLst/>
            <a:rect l="l" t="t" r="r" b="b"/>
            <a:pathLst>
              <a:path w="1512791" h="1512791">
                <a:moveTo>
                  <a:pt x="756395" y="1258791"/>
                </a:moveTo>
                <a:cubicBezTo>
                  <a:pt x="1033860" y="1258791"/>
                  <a:pt x="1258791" y="1033860"/>
                  <a:pt x="1258791" y="756395"/>
                </a:cubicBezTo>
                <a:cubicBezTo>
                  <a:pt x="1258791" y="478930"/>
                  <a:pt x="1033860" y="254000"/>
                  <a:pt x="756395" y="254000"/>
                </a:cubicBezTo>
                <a:cubicBezTo>
                  <a:pt x="478930" y="254000"/>
                  <a:pt x="254000" y="478930"/>
                  <a:pt x="254000" y="756395"/>
                </a:cubicBezTo>
                <a:cubicBezTo>
                  <a:pt x="254000" y="1033860"/>
                  <a:pt x="478930" y="1258791"/>
                  <a:pt x="756395" y="1258791"/>
                </a:cubicBezTo>
                <a:moveTo>
                  <a:pt x="756395" y="1512786"/>
                </a:moveTo>
                <a:cubicBezTo>
                  <a:pt x="1174140" y="1512786"/>
                  <a:pt x="1512786" y="1174140"/>
                  <a:pt x="1512786" y="756395"/>
                </a:cubicBezTo>
                <a:cubicBezTo>
                  <a:pt x="1512786" y="338649"/>
                  <a:pt x="1174140" y="0"/>
                  <a:pt x="756395" y="0"/>
                </a:cubicBezTo>
                <a:cubicBezTo>
                  <a:pt x="338649" y="0"/>
                  <a:pt x="0" y="338649"/>
                  <a:pt x="0" y="756395"/>
                </a:cubicBezTo>
                <a:cubicBezTo>
                  <a:pt x="0" y="1174140"/>
                  <a:pt x="338649" y="1512786"/>
                  <a:pt x="756395" y="1512786"/>
                </a:cubicBezTo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2 (Stroke)_#color_$accent1_$accent1-2499&amp;1973"/>
          <p:cNvSpPr/>
          <p:nvPr userDrawn="1">
            <p:custDataLst>
              <p:tags r:id="rId4"/>
            </p:custDataLst>
          </p:nvPr>
        </p:nvSpPr>
        <p:spPr>
          <a:xfrm>
            <a:off x="4654686" y="1287993"/>
            <a:ext cx="7537311" cy="5570007"/>
          </a:xfrm>
          <a:custGeom>
            <a:avLst/>
            <a:gdLst/>
            <a:ahLst/>
            <a:cxnLst/>
            <a:rect l="l" t="t" r="r" b="b"/>
            <a:pathLst>
              <a:path w="7537311" h="5570007">
                <a:moveTo>
                  <a:pt x="7537310" y="1653197"/>
                </a:moveTo>
                <a:cubicBezTo>
                  <a:pt x="7210044" y="1223395"/>
                  <a:pt x="6793840" y="850050"/>
                  <a:pt x="6296724" y="563039"/>
                </a:cubicBezTo>
                <a:cubicBezTo>
                  <a:pt x="4289158" y="-596028"/>
                  <a:pt x="1722107" y="91815"/>
                  <a:pt x="563039" y="2099374"/>
                </a:cubicBezTo>
                <a:cubicBezTo>
                  <a:pt x="-70213" y="3196196"/>
                  <a:pt x="-152173" y="4460037"/>
                  <a:pt x="231184" y="5570004"/>
                </a:cubicBezTo>
                <a:lnTo>
                  <a:pt x="3268116" y="5570004"/>
                </a:lnTo>
                <a:cubicBezTo>
                  <a:pt x="2554262" y="5087214"/>
                  <a:pt x="2325154" y="4127310"/>
                  <a:pt x="2762745" y="3369374"/>
                </a:cubicBezTo>
                <a:cubicBezTo>
                  <a:pt x="3220402" y="2576678"/>
                  <a:pt x="4234028" y="2305075"/>
                  <a:pt x="5026724" y="2762745"/>
                </a:cubicBezTo>
                <a:cubicBezTo>
                  <a:pt x="5819419" y="3220402"/>
                  <a:pt x="6091022" y="4234028"/>
                  <a:pt x="5633364" y="5026724"/>
                </a:cubicBezTo>
                <a:cubicBezTo>
                  <a:pt x="5503774" y="5251171"/>
                  <a:pt x="5329619" y="5433835"/>
                  <a:pt x="5128539" y="5570004"/>
                </a:cubicBezTo>
                <a:lnTo>
                  <a:pt x="7537310" y="5570004"/>
                </a:lnTo>
                <a:lnTo>
                  <a:pt x="7537310" y="1653197"/>
                </a:ln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11735572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Ellipse 1 (Stroke)_#color_$accent1_$accent1-2499&amp;1976"/>
          <p:cNvSpPr/>
          <p:nvPr userDrawn="1">
            <p:custDataLst>
              <p:tags r:id="rId5"/>
            </p:custDataLst>
          </p:nvPr>
        </p:nvSpPr>
        <p:spPr>
          <a:xfrm>
            <a:off x="5061458" y="0"/>
            <a:ext cx="7130538" cy="5729093"/>
          </a:xfrm>
          <a:custGeom>
            <a:avLst/>
            <a:gdLst/>
            <a:ahLst/>
            <a:cxnLst/>
            <a:rect l="l" t="t" r="r" b="b"/>
            <a:pathLst>
              <a:path w="7130538" h="5729093">
                <a:moveTo>
                  <a:pt x="2597976" y="0"/>
                </a:moveTo>
                <a:cubicBezTo>
                  <a:pt x="2888412" y="1061763"/>
                  <a:pt x="3581235" y="2013877"/>
                  <a:pt x="4609846" y="2607742"/>
                </a:cubicBezTo>
                <a:cubicBezTo>
                  <a:pt x="5403393" y="3065894"/>
                  <a:pt x="6281674" y="3244367"/>
                  <a:pt x="7130542" y="3173730"/>
                </a:cubicBezTo>
                <a:lnTo>
                  <a:pt x="7130542" y="5719559"/>
                </a:lnTo>
                <a:cubicBezTo>
                  <a:pt x="5849061" y="5787123"/>
                  <a:pt x="4533989" y="5496890"/>
                  <a:pt x="3339846" y="4807445"/>
                </a:cubicBezTo>
                <a:cubicBezTo>
                  <a:pt x="1494117" y="3741814"/>
                  <a:pt x="329867" y="1949120"/>
                  <a:pt x="0" y="0"/>
                </a:cubicBezTo>
                <a:lnTo>
                  <a:pt x="2597976" y="0"/>
                </a:ln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3" name="图片 12" descr="C:/Users/kingsoft/AppData/Local/Temp/fig2wpp/@png2x_pic1-2490&amp;1162.png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5000" contrast="6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8200" y="0"/>
            <a:ext cx="6273800" cy="6858000"/>
          </a:xfrm>
          <a:prstGeom prst="rect">
            <a:avLst/>
          </a:prstGeom>
        </p:spPr>
      </p:pic>
      <p:pic>
        <p:nvPicPr>
          <p:cNvPr id="15" name="图片 14" descr="C:/Users/kingsoft/AppData/Local/Temp/fig2wpp/@png2x_pic2-2497&amp;1319.png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 r:link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9880" y="870585"/>
            <a:ext cx="3313430" cy="32715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975869" y="1194896"/>
            <a:ext cx="6075525" cy="4459954"/>
          </a:xfrm>
        </p:spPr>
        <p:txBody>
          <a:bodyPr wrap="square" anchor="ctr">
            <a:normAutofit/>
          </a:bodyPr>
          <a:lstStyle>
            <a:lvl1pPr algn="l">
              <a:lnSpc>
                <a:spcPct val="100000"/>
              </a:lnSpc>
              <a:defRPr sz="5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>
                <a:latin typeface="+mj-lt"/>
              </a:rPr>
              <a:t>Xiaomi14s Mobile Phone Product Launch Presentation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975870" y="5747947"/>
            <a:ext cx="5265606" cy="534160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 anchor="b">
            <a:norm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1712_#color_$lt2_$lt1-2499&amp;1982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Ellipse 2 (Stroke)_#color_$accent1_$accent1-2499&amp;1986"/>
          <p:cNvSpPr/>
          <p:nvPr userDrawn="1">
            <p:custDataLst>
              <p:tags r:id="rId3"/>
            </p:custDataLst>
          </p:nvPr>
        </p:nvSpPr>
        <p:spPr>
          <a:xfrm flipV="1">
            <a:off x="0" y="0"/>
            <a:ext cx="5658124" cy="6858000"/>
          </a:xfrm>
          <a:custGeom>
            <a:avLst/>
            <a:gdLst/>
            <a:ahLst/>
            <a:cxnLst/>
            <a:rect l="l" t="t" r="r" b="b"/>
            <a:pathLst>
              <a:path w="5658124" h="6858000">
                <a:moveTo>
                  <a:pt x="0" y="5525618"/>
                </a:moveTo>
                <a:lnTo>
                  <a:pt x="0" y="6858000"/>
                </a:lnTo>
                <a:lnTo>
                  <a:pt x="3952723" y="6858000"/>
                </a:lnTo>
                <a:cubicBezTo>
                  <a:pt x="4263555" y="6581902"/>
                  <a:pt x="4545228" y="6262802"/>
                  <a:pt x="4788687" y="5902452"/>
                </a:cubicBezTo>
                <a:cubicBezTo>
                  <a:pt x="6036386" y="4055707"/>
                  <a:pt x="5904421" y="1682179"/>
                  <a:pt x="4628604" y="0"/>
                </a:cubicBezTo>
                <a:lnTo>
                  <a:pt x="0" y="0"/>
                </a:lnTo>
                <a:lnTo>
                  <a:pt x="0" y="603432"/>
                </a:lnTo>
                <a:cubicBezTo>
                  <a:pt x="665350" y="444720"/>
                  <a:pt x="1392542" y="554733"/>
                  <a:pt x="2003997" y="967848"/>
                </a:cubicBezTo>
                <a:cubicBezTo>
                  <a:pt x="3161767" y="1750060"/>
                  <a:pt x="3466224" y="3322726"/>
                  <a:pt x="2684005" y="4480497"/>
                </a:cubicBezTo>
                <a:cubicBezTo>
                  <a:pt x="2077364" y="5378412"/>
                  <a:pt x="995265" y="5763070"/>
                  <a:pt x="0" y="5525618"/>
                </a:cubicBezTo>
              </a:path>
            </a:pathLst>
          </a:custGeom>
          <a:gradFill>
            <a:gsLst>
              <a:gs pos="0">
                <a:schemeClr val="accent1"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1132729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pic>
        <p:nvPicPr>
          <p:cNvPr id="10" name="图片 9" descr="C:/Users/kingsoft/AppData/Local/Temp/fig2wpp/@png2x_pic2-2497&amp;1736.pn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r:link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0" y="2463800"/>
            <a:ext cx="5016500" cy="4394200"/>
          </a:xfrm>
          <a:prstGeom prst="rect">
            <a:avLst/>
          </a:prstGeom>
        </p:spPr>
      </p:pic>
      <p:pic>
        <p:nvPicPr>
          <p:cNvPr id="11" name="图片 10" descr="C:/Users/kingsoft/AppData/Local/Temp/fig2wpp/@png2x_pic1-2497&amp;1735.png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r:link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0" y="1282700"/>
            <a:ext cx="2578100" cy="3759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120140" y="201355"/>
            <a:ext cx="3346257" cy="1081088"/>
          </a:xfrm>
        </p:spPr>
        <p:txBody>
          <a:bodyPr wrap="square" anchor="b">
            <a:normAutofit/>
          </a:bodyPr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title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1712_#color_$lt2_$lt1-2499&amp;199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0" name="Ellipse 1 (Stroke)_#color_$accent1_$accent1-2499&amp;199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6724644" cy="5728950"/>
          </a:xfrm>
          <a:custGeom>
            <a:avLst/>
            <a:gdLst/>
            <a:ahLst/>
            <a:cxnLst/>
            <a:rect l="l" t="t" r="r" b="b"/>
            <a:pathLst>
              <a:path w="6724644" h="5728950">
                <a:moveTo>
                  <a:pt x="0" y="3188424"/>
                </a:moveTo>
                <a:lnTo>
                  <a:pt x="0" y="5728945"/>
                </a:lnTo>
                <a:cubicBezTo>
                  <a:pt x="1151291" y="5721541"/>
                  <a:pt x="2316442" y="5424259"/>
                  <a:pt x="3384804" y="4807445"/>
                </a:cubicBezTo>
                <a:cubicBezTo>
                  <a:pt x="5230533" y="3741814"/>
                  <a:pt x="6394780" y="1949120"/>
                  <a:pt x="6724650" y="0"/>
                </a:cubicBezTo>
                <a:lnTo>
                  <a:pt x="4126662" y="0"/>
                </a:lnTo>
                <a:cubicBezTo>
                  <a:pt x="3836238" y="1061762"/>
                  <a:pt x="3143415" y="2013877"/>
                  <a:pt x="2114804" y="2607742"/>
                </a:cubicBezTo>
                <a:cubicBezTo>
                  <a:pt x="1447178" y="2993187"/>
                  <a:pt x="719590" y="3180677"/>
                  <a:pt x="0" y="3188424"/>
                </a:cubicBezTo>
              </a:path>
            </a:pathLst>
          </a:custGeom>
          <a:gradFill>
            <a:gsLst>
              <a:gs pos="0">
                <a:schemeClr val="accent1">
                  <a:alpha val="38000"/>
                </a:schemeClr>
              </a:gs>
              <a:gs pos="100000">
                <a:schemeClr val="accent1">
                  <a:alpha val="0"/>
                </a:schemeClr>
              </a:gs>
            </a:gsLst>
            <a:lin ang="189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3 (Stroke)_#color_$accent1_$accent1-2499&amp;1966"/>
          <p:cNvSpPr/>
          <p:nvPr userDrawn="1">
            <p:custDataLst>
              <p:tags r:id="rId4"/>
            </p:custDataLst>
          </p:nvPr>
        </p:nvSpPr>
        <p:spPr>
          <a:xfrm>
            <a:off x="9942351" y="665244"/>
            <a:ext cx="1513043" cy="1513043"/>
          </a:xfrm>
          <a:custGeom>
            <a:avLst/>
            <a:gdLst/>
            <a:ahLst/>
            <a:cxnLst/>
            <a:rect l="l" t="t" r="r" b="b"/>
            <a:pathLst>
              <a:path w="1513043" h="1513043">
                <a:moveTo>
                  <a:pt x="321434" y="1007720"/>
                </a:moveTo>
                <a:cubicBezTo>
                  <a:pt x="182702" y="767428"/>
                  <a:pt x="265032" y="460167"/>
                  <a:pt x="505324" y="321434"/>
                </a:cubicBezTo>
                <a:cubicBezTo>
                  <a:pt x="745616" y="182702"/>
                  <a:pt x="1052876" y="265032"/>
                  <a:pt x="1191609" y="505324"/>
                </a:cubicBezTo>
                <a:cubicBezTo>
                  <a:pt x="1330338" y="745616"/>
                  <a:pt x="1248011" y="1052876"/>
                  <a:pt x="1007720" y="1191609"/>
                </a:cubicBezTo>
                <a:cubicBezTo>
                  <a:pt x="767428" y="1330338"/>
                  <a:pt x="460167" y="1248011"/>
                  <a:pt x="321434" y="1007720"/>
                </a:cubicBezTo>
                <a:moveTo>
                  <a:pt x="101464" y="1134720"/>
                </a:moveTo>
                <a:cubicBezTo>
                  <a:pt x="-107409" y="772941"/>
                  <a:pt x="16546" y="310337"/>
                  <a:pt x="378324" y="101464"/>
                </a:cubicBezTo>
                <a:cubicBezTo>
                  <a:pt x="740103" y="-107409"/>
                  <a:pt x="1202707" y="16546"/>
                  <a:pt x="1411580" y="378324"/>
                </a:cubicBezTo>
                <a:cubicBezTo>
                  <a:pt x="1620457" y="740103"/>
                  <a:pt x="1496492" y="1202707"/>
                  <a:pt x="1134720" y="1411580"/>
                </a:cubicBezTo>
                <a:cubicBezTo>
                  <a:pt x="772941" y="1620457"/>
                  <a:pt x="310337" y="1496492"/>
                  <a:pt x="101464" y="1134720"/>
                </a:cubicBezTo>
              </a:path>
            </a:pathLst>
          </a:custGeom>
          <a:gradFill>
            <a:gsLst>
              <a:gs pos="0">
                <a:schemeClr val="accent1">
                  <a:alpha val="25000"/>
                </a:schemeClr>
              </a:gs>
              <a:gs pos="100000">
                <a:schemeClr val="accent1">
                  <a:alpha val="0"/>
                </a:schemeClr>
              </a:gs>
            </a:gsLst>
            <a:lin ang="132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Ellipse 2 (Stroke)_#color_$accent1_$accent1-2499&amp;1998"/>
          <p:cNvSpPr/>
          <p:nvPr userDrawn="1">
            <p:custDataLst>
              <p:tags r:id="rId5"/>
            </p:custDataLst>
          </p:nvPr>
        </p:nvSpPr>
        <p:spPr>
          <a:xfrm>
            <a:off x="0" y="1288018"/>
            <a:ext cx="7131416" cy="5569982"/>
          </a:xfrm>
          <a:custGeom>
            <a:avLst/>
            <a:gdLst/>
            <a:ahLst/>
            <a:cxnLst/>
            <a:rect l="l" t="t" r="r" b="b"/>
            <a:pathLst>
              <a:path w="7131416" h="5569982">
                <a:moveTo>
                  <a:pt x="6900240" y="5569979"/>
                </a:moveTo>
                <a:cubicBezTo>
                  <a:pt x="7283590" y="4460011"/>
                  <a:pt x="7201624" y="3196196"/>
                  <a:pt x="6568377" y="2099374"/>
                </a:cubicBezTo>
                <a:cubicBezTo>
                  <a:pt x="5409311" y="91815"/>
                  <a:pt x="2842247" y="-596028"/>
                  <a:pt x="834690" y="563039"/>
                </a:cubicBezTo>
                <a:cubicBezTo>
                  <a:pt x="524253" y="742269"/>
                  <a:pt x="245374" y="955167"/>
                  <a:pt x="0" y="1194458"/>
                </a:cubicBezTo>
                <a:lnTo>
                  <a:pt x="0" y="5569979"/>
                </a:lnTo>
                <a:lnTo>
                  <a:pt x="2002841" y="5569979"/>
                </a:lnTo>
                <a:cubicBezTo>
                  <a:pt x="1801774" y="5433822"/>
                  <a:pt x="1627632" y="5251158"/>
                  <a:pt x="1498054" y="5026724"/>
                </a:cubicBezTo>
                <a:cubicBezTo>
                  <a:pt x="1040393" y="4234028"/>
                  <a:pt x="1311986" y="3220402"/>
                  <a:pt x="2104695" y="2762745"/>
                </a:cubicBezTo>
                <a:cubicBezTo>
                  <a:pt x="2897391" y="2305075"/>
                  <a:pt x="3911003" y="2576678"/>
                  <a:pt x="4368673" y="3369374"/>
                </a:cubicBezTo>
                <a:cubicBezTo>
                  <a:pt x="4806264" y="4127297"/>
                  <a:pt x="4577169" y="5087188"/>
                  <a:pt x="3863340" y="5569979"/>
                </a:cubicBezTo>
                <a:lnTo>
                  <a:pt x="6900240" y="5569979"/>
                </a:lnTo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100000">
                <a:schemeClr val="accent1">
                  <a:alpha val="0"/>
                </a:schemeClr>
              </a:gs>
            </a:gsLst>
            <a:lin ang="1852729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827495" y="4815291"/>
            <a:ext cx="6646754" cy="1513043"/>
          </a:xfrm>
        </p:spPr>
        <p:txBody>
          <a:bodyPr wrap="square" anchor="t">
            <a:normAutofit/>
          </a:bodyPr>
          <a:lstStyle>
            <a:lvl1pPr algn="r">
              <a:defRPr sz="5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>
                <a:latin typeface="+mj-lt"/>
              </a:rPr>
              <a:t>Ethical considerations for AI</a:t>
            </a:r>
            <a:endParaRPr 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6485641" y="2042709"/>
            <a:ext cx="4988607" cy="2608125"/>
          </a:xfrm>
        </p:spPr>
        <p:txBody>
          <a:bodyPr wrap="none" anchor="b">
            <a:normAutofit/>
          </a:bodyPr>
          <a:lstStyle>
            <a:lvl1pPr marL="0" indent="0" algn="r">
              <a:buNone/>
              <a:defRPr sz="8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94800" y="1364400"/>
            <a:ext cx="5181600" cy="481320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313200" y="1364400"/>
            <a:ext cx="5181600" cy="481320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4800" y="1364400"/>
            <a:ext cx="5157787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94800" y="2061275"/>
            <a:ext cx="5157787" cy="4128388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311612" y="1364400"/>
            <a:ext cx="5183188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311612" y="2061275"/>
            <a:ext cx="5183188" cy="4128388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wrap="square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4800" y="1296000"/>
            <a:ext cx="10799998" cy="576000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712_#color_$lt2_$lt1-2499&amp;20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Ellipse 1 (Stroke)_#color_$accent1_$accent1-2499&amp;2013"/>
          <p:cNvSpPr/>
          <p:nvPr userDrawn="1">
            <p:custDataLst>
              <p:tags r:id="rId3"/>
            </p:custDataLst>
          </p:nvPr>
        </p:nvSpPr>
        <p:spPr>
          <a:xfrm>
            <a:off x="5094015" y="0"/>
            <a:ext cx="7097985" cy="5688647"/>
          </a:xfrm>
          <a:custGeom>
            <a:avLst/>
            <a:gdLst/>
            <a:ahLst/>
            <a:cxnLst/>
            <a:rect l="l" t="t" r="r" b="b"/>
            <a:pathLst>
              <a:path w="7097985" h="5688647">
                <a:moveTo>
                  <a:pt x="2598687" y="0"/>
                </a:moveTo>
                <a:cubicBezTo>
                  <a:pt x="2574481" y="112621"/>
                  <a:pt x="2557475" y="228162"/>
                  <a:pt x="2548217" y="346164"/>
                </a:cubicBezTo>
                <a:cubicBezTo>
                  <a:pt x="2435962" y="1777136"/>
                  <a:pt x="3504997" y="3028175"/>
                  <a:pt x="4935969" y="3140431"/>
                </a:cubicBezTo>
                <a:cubicBezTo>
                  <a:pt x="5787835" y="3207258"/>
                  <a:pt x="6575946" y="2855443"/>
                  <a:pt x="7097979" y="2257844"/>
                </a:cubicBezTo>
                <a:lnTo>
                  <a:pt x="7097979" y="5301640"/>
                </a:lnTo>
                <a:cubicBezTo>
                  <a:pt x="6374371" y="5600573"/>
                  <a:pt x="5571300" y="5738076"/>
                  <a:pt x="4737316" y="5672646"/>
                </a:cubicBezTo>
                <a:cubicBezTo>
                  <a:pt x="1907832" y="5450675"/>
                  <a:pt x="-205970" y="2976994"/>
                  <a:pt x="15998" y="147516"/>
                </a:cubicBezTo>
                <a:cubicBezTo>
                  <a:pt x="19873" y="98123"/>
                  <a:pt x="24434" y="48948"/>
                  <a:pt x="29671" y="0"/>
                </a:cubicBezTo>
                <a:lnTo>
                  <a:pt x="2598687" y="0"/>
                </a:ln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2169822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2 (Stroke)_#color_$accent1_$accent1-2499&amp;2016"/>
          <p:cNvSpPr/>
          <p:nvPr userDrawn="1">
            <p:custDataLst>
              <p:tags r:id="rId4"/>
            </p:custDataLst>
          </p:nvPr>
        </p:nvSpPr>
        <p:spPr>
          <a:xfrm>
            <a:off x="6333492" y="1893075"/>
            <a:ext cx="5858508" cy="4964925"/>
          </a:xfrm>
          <a:custGeom>
            <a:avLst/>
            <a:gdLst/>
            <a:ahLst/>
            <a:cxnLst/>
            <a:rect l="l" t="t" r="r" b="b"/>
            <a:pathLst>
              <a:path w="5858508" h="4964925">
                <a:moveTo>
                  <a:pt x="5858510" y="341579"/>
                </a:moveTo>
                <a:cubicBezTo>
                  <a:pt x="5446243" y="164041"/>
                  <a:pt x="4998250" y="50128"/>
                  <a:pt x="4525823" y="13067"/>
                </a:cubicBezTo>
                <a:cubicBezTo>
                  <a:pt x="2214791" y="-168229"/>
                  <a:pt x="194363" y="1558265"/>
                  <a:pt x="13067" y="3869296"/>
                </a:cubicBezTo>
                <a:cubicBezTo>
                  <a:pt x="-16357" y="4244365"/>
                  <a:pt x="4471" y="4611776"/>
                  <a:pt x="69893" y="4964925"/>
                </a:cubicBezTo>
                <a:lnTo>
                  <a:pt x="2728316" y="4964925"/>
                </a:lnTo>
                <a:cubicBezTo>
                  <a:pt x="2588692" y="4698200"/>
                  <a:pt x="2520010" y="4390225"/>
                  <a:pt x="2545283" y="4067937"/>
                </a:cubicBezTo>
                <a:cubicBezTo>
                  <a:pt x="2616873" y="3155417"/>
                  <a:pt x="3414649" y="2473706"/>
                  <a:pt x="4327182" y="2545283"/>
                </a:cubicBezTo>
                <a:cubicBezTo>
                  <a:pt x="5239703" y="2616873"/>
                  <a:pt x="5921426" y="3414649"/>
                  <a:pt x="5849836" y="4327182"/>
                </a:cubicBezTo>
                <a:cubicBezTo>
                  <a:pt x="5831789" y="4557217"/>
                  <a:pt x="5767591" y="4772597"/>
                  <a:pt x="5667045" y="4964925"/>
                </a:cubicBezTo>
                <a:lnTo>
                  <a:pt x="5858510" y="4964925"/>
                </a:lnTo>
                <a:lnTo>
                  <a:pt x="5858510" y="341579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alpha val="0"/>
                </a:schemeClr>
              </a:gs>
            </a:gsLst>
            <a:lin ang="619642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2" name="图片 11" descr="C:/Users/kingsoft/AppData/Local/Temp/fig2wpp/@png2x_Frame 1-2497&amp;1919.png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r:link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5000" contrast="6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3780" y="0"/>
            <a:ext cx="8617585" cy="6858000"/>
          </a:xfrm>
          <a:prstGeom prst="rect">
            <a:avLst/>
          </a:prstGeom>
        </p:spPr>
      </p:pic>
      <p:pic>
        <p:nvPicPr>
          <p:cNvPr id="13" name="图片 12" descr="C:/Users/kingsoft/AppData/Local/Temp/fig2wpp/@png2x_Frame 1-2497&amp;1920.png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 r:link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5000" contrast="6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7795" y="0"/>
            <a:ext cx="3163570" cy="5452110"/>
          </a:xfrm>
          <a:prstGeom prst="rect">
            <a:avLst/>
          </a:prstGeom>
        </p:spPr>
      </p:pic>
      <p:sp>
        <p:nvSpPr>
          <p:cNvPr id="15" name="Ellipse 3 (Stroke)_#color_$accent1_$accent1-2499&amp;2017"/>
          <p:cNvSpPr/>
          <p:nvPr userDrawn="1">
            <p:custDataLst>
              <p:tags r:id="rId12"/>
            </p:custDataLst>
          </p:nvPr>
        </p:nvSpPr>
        <p:spPr>
          <a:xfrm rot="18000000">
            <a:off x="607058" y="530830"/>
            <a:ext cx="1512791" cy="1512791"/>
          </a:xfrm>
          <a:custGeom>
            <a:avLst/>
            <a:gdLst/>
            <a:ahLst/>
            <a:cxnLst/>
            <a:rect l="l" t="t" r="r" b="b"/>
            <a:pathLst>
              <a:path w="1512791" h="1512791">
                <a:moveTo>
                  <a:pt x="756395" y="1258791"/>
                </a:moveTo>
                <a:cubicBezTo>
                  <a:pt x="1033860" y="1258791"/>
                  <a:pt x="1258791" y="1033860"/>
                  <a:pt x="1258791" y="756395"/>
                </a:cubicBezTo>
                <a:cubicBezTo>
                  <a:pt x="1258791" y="478930"/>
                  <a:pt x="1033860" y="254000"/>
                  <a:pt x="756395" y="254000"/>
                </a:cubicBezTo>
                <a:cubicBezTo>
                  <a:pt x="478930" y="254000"/>
                  <a:pt x="254000" y="478930"/>
                  <a:pt x="254000" y="756395"/>
                </a:cubicBezTo>
                <a:cubicBezTo>
                  <a:pt x="254000" y="1033860"/>
                  <a:pt x="478930" y="1258791"/>
                  <a:pt x="756395" y="1258791"/>
                </a:cubicBezTo>
                <a:moveTo>
                  <a:pt x="756395" y="1512786"/>
                </a:moveTo>
                <a:cubicBezTo>
                  <a:pt x="1174140" y="1512786"/>
                  <a:pt x="1512786" y="1174140"/>
                  <a:pt x="1512786" y="756395"/>
                </a:cubicBezTo>
                <a:cubicBezTo>
                  <a:pt x="1512786" y="338649"/>
                  <a:pt x="1174140" y="0"/>
                  <a:pt x="756395" y="0"/>
                </a:cubicBezTo>
                <a:cubicBezTo>
                  <a:pt x="338649" y="0"/>
                  <a:pt x="0" y="338649"/>
                  <a:pt x="0" y="756395"/>
                </a:cubicBezTo>
                <a:cubicBezTo>
                  <a:pt x="0" y="1174140"/>
                  <a:pt x="338649" y="1512786"/>
                  <a:pt x="756395" y="1512786"/>
                </a:cubicBezTo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1158600" y="1414699"/>
            <a:ext cx="4937400" cy="3985976"/>
          </a:xfrm>
        </p:spPr>
        <p:txBody>
          <a:bodyPr wrap="square" anchor="ctr">
            <a:normAutofit/>
          </a:bodyPr>
          <a:lstStyle>
            <a:lvl1pPr algn="l">
              <a:lnSpc>
                <a:spcPct val="100000"/>
              </a:lnSpc>
              <a:defRPr sz="58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1158600" y="5613400"/>
            <a:ext cx="4937400" cy="631825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 lIns="0" tIns="0" rIns="0" bIns="0">
            <a:normAutofit/>
          </a:bodyPr>
          <a:lstStyle>
            <a:lvl1pPr algn="l" fontAlgn="base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slideLayout" Target="../slideLayouts/slideLayout26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heme" Target="../theme/theme5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heme" Target="../theme/theme6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heme" Target="../theme/theme7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Klicken Sie hier, um den Master-Titelstil zu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Klicken Sie auf , um Mastertextstile zu bearbeiten</a:t>
            </a:r>
            <a:endParaRPr lang="en-US" smtClean="0"/>
          </a:p>
          <a:p>
            <a:pPr lvl="1"/>
            <a:r>
              <a:rPr lang="en-US" smtClean="0"/>
              <a:t>Zweite Ebene</a:t>
            </a:r>
            <a:endParaRPr lang="en-US" smtClean="0"/>
          </a:p>
          <a:p>
            <a:pPr lvl="2"/>
            <a:r>
              <a:rPr lang="en-US" smtClean="0"/>
              <a:t>Dritte Ebene</a:t>
            </a:r>
            <a:endParaRPr lang="en-US" smtClean="0"/>
          </a:p>
          <a:p>
            <a:pPr lvl="3"/>
            <a:r>
              <a:rPr lang="en-US" smtClean="0"/>
              <a:t>Vierte Ebene</a:t>
            </a:r>
            <a:endParaRPr lang="en-US" smtClean="0"/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1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Zum Hinzufügen des Titels anklicken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3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Zum Hinzufügen des Titels anklicken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3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Zum Hinzufügen des Titels anklicken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Zum Hinzufügen des Titels anklicken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Zum Hinzufügen des Titels anklicken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Zum Hinzufügen des Titels anklicken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Zum Hinzufügen von Text anklicken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Datum Bereich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45.xml"/><Relationship Id="rId4" Type="http://schemas.openxmlformats.org/officeDocument/2006/relationships/image" Target="../media/image14.png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image" Target="../media/image24.jpeg"/><Relationship Id="rId6" Type="http://schemas.openxmlformats.org/officeDocument/2006/relationships/tags" Target="../tags/tag243.xml"/><Relationship Id="rId5" Type="http://schemas.openxmlformats.org/officeDocument/2006/relationships/image" Target="../media/image23.jpeg"/><Relationship Id="rId4" Type="http://schemas.openxmlformats.org/officeDocument/2006/relationships/tags" Target="../tags/tag242.xml"/><Relationship Id="rId3" Type="http://schemas.openxmlformats.org/officeDocument/2006/relationships/image" Target="../media/image18.jpeg"/><Relationship Id="rId2" Type="http://schemas.openxmlformats.org/officeDocument/2006/relationships/tags" Target="../tags/tag241.xml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53.xml"/><Relationship Id="rId16" Type="http://schemas.openxmlformats.org/officeDocument/2006/relationships/tags" Target="../tags/tag252.xml"/><Relationship Id="rId15" Type="http://schemas.openxmlformats.org/officeDocument/2006/relationships/tags" Target="../tags/tag251.xml"/><Relationship Id="rId14" Type="http://schemas.openxmlformats.org/officeDocument/2006/relationships/tags" Target="../tags/tag250.xml"/><Relationship Id="rId13" Type="http://schemas.openxmlformats.org/officeDocument/2006/relationships/tags" Target="../tags/tag249.xml"/><Relationship Id="rId12" Type="http://schemas.openxmlformats.org/officeDocument/2006/relationships/tags" Target="../tags/tag248.xml"/><Relationship Id="rId11" Type="http://schemas.openxmlformats.org/officeDocument/2006/relationships/tags" Target="../tags/tag247.xml"/><Relationship Id="rId10" Type="http://schemas.openxmlformats.org/officeDocument/2006/relationships/tags" Target="../tags/tag246.xml"/><Relationship Id="rId1" Type="http://schemas.openxmlformats.org/officeDocument/2006/relationships/tags" Target="../tags/tag24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61.xml"/><Relationship Id="rId8" Type="http://schemas.openxmlformats.org/officeDocument/2006/relationships/tags" Target="../tags/tag260.xml"/><Relationship Id="rId7" Type="http://schemas.openxmlformats.org/officeDocument/2006/relationships/tags" Target="../tags/tag259.x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image" Target="../media/image25.jpeg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28.xml"/><Relationship Id="rId14" Type="http://schemas.openxmlformats.org/officeDocument/2006/relationships/tags" Target="../tags/tag266.xml"/><Relationship Id="rId13" Type="http://schemas.openxmlformats.org/officeDocument/2006/relationships/tags" Target="../tags/tag265.xml"/><Relationship Id="rId12" Type="http://schemas.openxmlformats.org/officeDocument/2006/relationships/tags" Target="../tags/tag264.xml"/><Relationship Id="rId11" Type="http://schemas.openxmlformats.org/officeDocument/2006/relationships/tags" Target="../tags/tag263.xml"/><Relationship Id="rId10" Type="http://schemas.openxmlformats.org/officeDocument/2006/relationships/tags" Target="../tags/tag262.xml"/><Relationship Id="rId1" Type="http://schemas.openxmlformats.org/officeDocument/2006/relationships/tags" Target="../tags/tag25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76.xml"/><Relationship Id="rId8" Type="http://schemas.openxmlformats.org/officeDocument/2006/relationships/tags" Target="../tags/tag275.xml"/><Relationship Id="rId7" Type="http://schemas.openxmlformats.org/officeDocument/2006/relationships/tags" Target="../tags/tag274.xml"/><Relationship Id="rId6" Type="http://schemas.openxmlformats.org/officeDocument/2006/relationships/tags" Target="../tags/tag273.xml"/><Relationship Id="rId5" Type="http://schemas.openxmlformats.org/officeDocument/2006/relationships/image" Target="../media/image26.jpeg"/><Relationship Id="rId4" Type="http://schemas.openxmlformats.org/officeDocument/2006/relationships/tags" Target="../tags/tag272.xml"/><Relationship Id="rId3" Type="http://schemas.openxmlformats.org/officeDocument/2006/relationships/image" Target="../media/image19.jpeg"/><Relationship Id="rId2" Type="http://schemas.openxmlformats.org/officeDocument/2006/relationships/tags" Target="../tags/tag271.xml"/><Relationship Id="rId19" Type="http://schemas.openxmlformats.org/officeDocument/2006/relationships/notesSlide" Target="../notesSlides/notesSlide8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283.xml"/><Relationship Id="rId16" Type="http://schemas.openxmlformats.org/officeDocument/2006/relationships/image" Target="../media/image27.jpeg"/><Relationship Id="rId15" Type="http://schemas.openxmlformats.org/officeDocument/2006/relationships/tags" Target="../tags/tag282.xml"/><Relationship Id="rId14" Type="http://schemas.openxmlformats.org/officeDocument/2006/relationships/tags" Target="../tags/tag281.xml"/><Relationship Id="rId13" Type="http://schemas.openxmlformats.org/officeDocument/2006/relationships/tags" Target="../tags/tag280.xml"/><Relationship Id="rId12" Type="http://schemas.openxmlformats.org/officeDocument/2006/relationships/tags" Target="../tags/tag279.xml"/><Relationship Id="rId11" Type="http://schemas.openxmlformats.org/officeDocument/2006/relationships/tags" Target="../tags/tag278.xml"/><Relationship Id="rId10" Type="http://schemas.openxmlformats.org/officeDocument/2006/relationships/tags" Target="../tags/tag277.xml"/><Relationship Id="rId1" Type="http://schemas.openxmlformats.org/officeDocument/2006/relationships/tags" Target="../tags/tag27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image" Target="../media/image28.jpeg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29.xml"/><Relationship Id="rId11" Type="http://schemas.openxmlformats.org/officeDocument/2006/relationships/tags" Target="../tags/tag293.xml"/><Relationship Id="rId10" Type="http://schemas.openxmlformats.org/officeDocument/2006/relationships/tags" Target="../tags/tag292.xml"/><Relationship Id="rId1" Type="http://schemas.openxmlformats.org/officeDocument/2006/relationships/tags" Target="../tags/tag28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image" Target="../media/image13.jpeg"/><Relationship Id="rId4" Type="http://schemas.openxmlformats.org/officeDocument/2006/relationships/tags" Target="../tags/tag299.xml"/><Relationship Id="rId3" Type="http://schemas.openxmlformats.org/officeDocument/2006/relationships/image" Target="../media/image29.jpeg"/><Relationship Id="rId2" Type="http://schemas.openxmlformats.org/officeDocument/2006/relationships/tags" Target="../tags/tag298.xml"/><Relationship Id="rId19" Type="http://schemas.openxmlformats.org/officeDocument/2006/relationships/notesSlide" Target="../notesSlides/notesSlide10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310.xml"/><Relationship Id="rId16" Type="http://schemas.openxmlformats.org/officeDocument/2006/relationships/image" Target="../media/image30.jpeg"/><Relationship Id="rId15" Type="http://schemas.openxmlformats.org/officeDocument/2006/relationships/tags" Target="../tags/tag309.xml"/><Relationship Id="rId14" Type="http://schemas.openxmlformats.org/officeDocument/2006/relationships/tags" Target="../tags/tag308.xml"/><Relationship Id="rId13" Type="http://schemas.openxmlformats.org/officeDocument/2006/relationships/tags" Target="../tags/tag307.xml"/><Relationship Id="rId12" Type="http://schemas.openxmlformats.org/officeDocument/2006/relationships/tags" Target="../tags/tag306.xml"/><Relationship Id="rId11" Type="http://schemas.openxmlformats.org/officeDocument/2006/relationships/tags" Target="../tags/tag305.xml"/><Relationship Id="rId10" Type="http://schemas.openxmlformats.org/officeDocument/2006/relationships/tags" Target="../tags/tag304.xml"/><Relationship Id="rId1" Type="http://schemas.openxmlformats.org/officeDocument/2006/relationships/tags" Target="../tags/tag297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313.xml"/><Relationship Id="rId3" Type="http://schemas.openxmlformats.org/officeDocument/2006/relationships/image" Target="../media/image31.jpeg"/><Relationship Id="rId2" Type="http://schemas.openxmlformats.org/officeDocument/2006/relationships/tags" Target="../tags/tag312.xml"/><Relationship Id="rId1" Type="http://schemas.openxmlformats.org/officeDocument/2006/relationships/tags" Target="../tags/tag31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3" Type="http://schemas.openxmlformats.org/officeDocument/2006/relationships/slideLayout" Target="../slideLayouts/slideLayout14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tags" Target="../tags/tag14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image" Target="../media/image17.jpeg"/><Relationship Id="rId6" Type="http://schemas.openxmlformats.org/officeDocument/2006/relationships/tags" Target="../tags/tag164.xml"/><Relationship Id="rId5" Type="http://schemas.openxmlformats.org/officeDocument/2006/relationships/image" Target="../media/image16.jpeg"/><Relationship Id="rId4" Type="http://schemas.openxmlformats.org/officeDocument/2006/relationships/tags" Target="../tags/tag163.xml"/><Relationship Id="rId3" Type="http://schemas.openxmlformats.org/officeDocument/2006/relationships/image" Target="../media/image15.jpeg"/><Relationship Id="rId2" Type="http://schemas.openxmlformats.org/officeDocument/2006/relationships/tags" Target="../tags/tag162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23.xml"/><Relationship Id="rId14" Type="http://schemas.openxmlformats.org/officeDocument/2006/relationships/tags" Target="../tags/tag171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tags" Target="../tags/tag16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image" Target="../media/image18.jpeg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23.xml"/><Relationship Id="rId14" Type="http://schemas.openxmlformats.org/officeDocument/2006/relationships/tags" Target="../tags/tag184.xml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tags" Target="../tags/tag17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6" Type="http://schemas.openxmlformats.org/officeDocument/2006/relationships/notesSlide" Target="../notesSlides/notesSlide3.xml"/><Relationship Id="rId25" Type="http://schemas.openxmlformats.org/officeDocument/2006/relationships/slideLayout" Target="../slideLayouts/slideLayout25.xml"/><Relationship Id="rId24" Type="http://schemas.openxmlformats.org/officeDocument/2006/relationships/tags" Target="../tags/tag207.xml"/><Relationship Id="rId23" Type="http://schemas.openxmlformats.org/officeDocument/2006/relationships/image" Target="../media/image19.jpeg"/><Relationship Id="rId22" Type="http://schemas.openxmlformats.org/officeDocument/2006/relationships/tags" Target="../tags/tag206.xml"/><Relationship Id="rId21" Type="http://schemas.openxmlformats.org/officeDocument/2006/relationships/tags" Target="../tags/tag205.xml"/><Relationship Id="rId20" Type="http://schemas.openxmlformats.org/officeDocument/2006/relationships/tags" Target="../tags/tag204.xml"/><Relationship Id="rId2" Type="http://schemas.openxmlformats.org/officeDocument/2006/relationships/tags" Target="../tags/tag186.xml"/><Relationship Id="rId19" Type="http://schemas.openxmlformats.org/officeDocument/2006/relationships/tags" Target="../tags/tag203.xml"/><Relationship Id="rId18" Type="http://schemas.openxmlformats.org/officeDocument/2006/relationships/tags" Target="../tags/tag202.xml"/><Relationship Id="rId17" Type="http://schemas.openxmlformats.org/officeDocument/2006/relationships/tags" Target="../tags/tag201.xml"/><Relationship Id="rId16" Type="http://schemas.openxmlformats.org/officeDocument/2006/relationships/tags" Target="../tags/tag200.xml"/><Relationship Id="rId15" Type="http://schemas.openxmlformats.org/officeDocument/2006/relationships/tags" Target="../tags/tag199.xml"/><Relationship Id="rId14" Type="http://schemas.openxmlformats.org/officeDocument/2006/relationships/tags" Target="../tags/tag198.xml"/><Relationship Id="rId13" Type="http://schemas.openxmlformats.org/officeDocument/2006/relationships/tags" Target="../tags/tag197.xml"/><Relationship Id="rId12" Type="http://schemas.openxmlformats.org/officeDocument/2006/relationships/tags" Target="../tags/tag196.xml"/><Relationship Id="rId11" Type="http://schemas.openxmlformats.org/officeDocument/2006/relationships/tags" Target="../tags/tag195.xml"/><Relationship Id="rId10" Type="http://schemas.openxmlformats.org/officeDocument/2006/relationships/tags" Target="../tags/tag194.xml"/><Relationship Id="rId1" Type="http://schemas.openxmlformats.org/officeDocument/2006/relationships/tags" Target="../tags/tag18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image" Target="../media/image15.jpeg"/><Relationship Id="rId2" Type="http://schemas.openxmlformats.org/officeDocument/2006/relationships/tags" Target="../tags/tag212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27.xml"/><Relationship Id="rId12" Type="http://schemas.openxmlformats.org/officeDocument/2006/relationships/tags" Target="../tags/tag221.xml"/><Relationship Id="rId11" Type="http://schemas.openxmlformats.org/officeDocument/2006/relationships/tags" Target="../tags/tag220.xml"/><Relationship Id="rId10" Type="http://schemas.openxmlformats.org/officeDocument/2006/relationships/tags" Target="../tags/tag219.xml"/><Relationship Id="rId1" Type="http://schemas.openxmlformats.org/officeDocument/2006/relationships/tags" Target="../tags/tag21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image" Target="../media/image21.jpeg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image" Target="../media/image20.jpeg"/><Relationship Id="rId2" Type="http://schemas.openxmlformats.org/officeDocument/2006/relationships/tags" Target="../tags/tag223.xml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235.xml"/><Relationship Id="rId16" Type="http://schemas.openxmlformats.org/officeDocument/2006/relationships/tags" Target="../tags/tag234.xml"/><Relationship Id="rId15" Type="http://schemas.openxmlformats.org/officeDocument/2006/relationships/tags" Target="../tags/tag233.xml"/><Relationship Id="rId14" Type="http://schemas.openxmlformats.org/officeDocument/2006/relationships/tags" Target="../tags/tag232.xml"/><Relationship Id="rId13" Type="http://schemas.openxmlformats.org/officeDocument/2006/relationships/image" Target="../media/image22.jpeg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tags" Target="../tags/tag2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FOR SALE - Gebäude Blue Wind</a:t>
            </a:r>
            <a:endParaRPr 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Nelson João Dikíla</a:t>
            </a:r>
            <a:endParaRPr lang="de-DE" altLang="en-US">
              <a:latin typeface="Calibri" panose="020F0502020204030204" charset="0"/>
            </a:endParaRPr>
          </a:p>
        </p:txBody>
      </p:sp>
      <p:pic>
        <p:nvPicPr>
          <p:cNvPr id="2" name="Picture 1" descr="IMG-20241122-WA0013"/>
          <p:cNvPicPr>
            <a:picLocks noChangeAspect="1"/>
          </p:cNvPicPr>
          <p:nvPr/>
        </p:nvPicPr>
        <p:blipFill>
          <a:blip r:embed="rId4">
            <a:alphaModFix amt="80000"/>
            <a:lum bright="12000"/>
          </a:blip>
          <a:stretch>
            <a:fillRect/>
          </a:stretch>
        </p:blipFill>
        <p:spPr>
          <a:xfrm>
            <a:off x="7605395" y="655955"/>
            <a:ext cx="4157345" cy="56261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Vorteile für Investoren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03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Premium-Standort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Zentralisierte Zugänglichkeit</a:t>
            </a:r>
            <a:endParaRPr lang="zh-CN" altLang="en-US"/>
          </a:p>
          <a:p>
            <a:pPr lvl="1"/>
            <a:r>
              <a:rPr lang="zh-CN" altLang="en-US"/>
              <a:t>Bequemer Zugang zu den wichtigsten Verkehrsknotenpunkten.</a:t>
            </a:r>
            <a:endParaRPr lang="zh-CN" altLang="en-US"/>
          </a:p>
          <a:p>
            <a:r>
              <a:rPr lang="zh-CN" altLang="en-US"/>
              <a:t>Prestigeträchtige Nachbarschaft</a:t>
            </a:r>
            <a:endParaRPr lang="zh-CN" altLang="en-US"/>
          </a:p>
          <a:p>
            <a:pPr lvl="1"/>
            <a:r>
              <a:rPr lang="zh-CN" altLang="en-US"/>
              <a:t>Umgeben von hochwertigen Wohn- und Gewerbegebieten.</a:t>
            </a:r>
            <a:endParaRPr lang="zh-CN" altLang="en-US"/>
          </a:p>
          <a:p>
            <a:r>
              <a:rPr lang="zh-CN" altLang="en-US"/>
              <a:t>Potenzial für Aufwertung</a:t>
            </a:r>
            <a:endParaRPr lang="zh-CN" altLang="en-US"/>
          </a:p>
          <a:p>
            <a:pPr lvl="1"/>
            <a:r>
              <a:rPr lang="zh-CN" altLang="en-US"/>
              <a:t>Begehrter Standort, der im Laufe der Zeit wahrscheinlich einen Anstieg der Immobilienwerte erfahren wird.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Luxuriöse Freizeiteinrichtungen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Edificio ilha Luanda beira mar\IMG-20241122-WA0024.jpgIMG-20241122-WA00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8221" b="8221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Edificio ilha Luanda beira mar\IMG-20241122-WA0014.jpgIMG-20241122-WA001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9859" b="9859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Edificio ilha Luanda beira mar\IMG-20241122-WA0016.jpgIMG-20241122-WA00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468" b="1468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Ausgedehntes Fitnesscenter und Spa zur Entspannung.</a:t>
            </a:r>
            <a:endParaRPr 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Geräumige Annehmlichkeiten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Privates Clubhaus mit Speise- und Unterhaltungsmöglichkeiten.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Exklusives Clubhaus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Gepflegte Gärten und Joggingpfade für die Freizeit.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Erholung im Freien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Vielfalt der Wohnungen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G:\Meine Ablage\Negócios em África\Projectos Angola\Edificio ilha Luanda beira mar\IMG-20241122-WA0023.jpgIMG-20241122-WA00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6602" b="36602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Das Angebot reicht von Studios bis hin zu 3-Zimmer-Wohnungen, um den unterschiedlichsten Bedürfnissen gerecht zu werden.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Geräumige Layouts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Individuell anpassbare Designs, die den individuellen Vorlieben und Lebensgewohnheiten entsprechen.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Flexible Grundrisse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Hochwertige Materialien und moderne Geräte sorgen für ein luxuriöses Wohnerlebnis.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Premium-Ausführungen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Preisgestaltung und Kontakt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04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Preis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Parking.jpgParkin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4330" b="4330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Portugal\FARO\Picture1\Questions.jpgQuestions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803" b="3803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Das Blue Wind Building wird für 2,5 Millionen Dollar zum Verkauf angeboten.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2,5 Millionen Dollar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Der Preis ist je nach Marktlage und Käuferinteresse verhandelbar.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Verhandlungsfähig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Im Verkaufspreis inbegriffen ist ein Privatparkplatz mit 20 Stellplätzen.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Einschließlich Parken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Portugal\FARO\Picture1\Cost.jpgCost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4066" b="4066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G:\Meine Ablage\Negócios em África\Projectos Angola\Edificio ilha Luanda beira mar\Contact Information.jpgContact Information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24656" b="24656"/>
          <a:stretch>
            <a:fillRect/>
          </a:stretch>
        </p:blipFill>
        <p:spPr>
          <a:xfrm>
            <a:off x="5447762" y="1235247"/>
            <a:ext cx="6047199" cy="2923200"/>
          </a:xfrm>
          <a:custGeom>
            <a:avLst/>
            <a:gdLst>
              <a:gd name="connsiteX0" fmla="*/ 0 w 6884130"/>
              <a:gd name="connsiteY0" fmla="*/ 0 h 2935140"/>
              <a:gd name="connsiteX1" fmla="*/ 6884130 w 6884130"/>
              <a:gd name="connsiteY1" fmla="*/ 0 h 2935140"/>
              <a:gd name="connsiteX2" fmla="*/ 6884130 w 6884130"/>
              <a:gd name="connsiteY2" fmla="*/ 2935140 h 2935140"/>
              <a:gd name="connsiteX3" fmla="*/ 0 w 6884130"/>
              <a:gd name="connsiteY3" fmla="*/ 2935140 h 293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4130" h="2935140">
                <a:moveTo>
                  <a:pt x="0" y="0"/>
                </a:moveTo>
                <a:lnTo>
                  <a:pt x="6884130" y="0"/>
                </a:lnTo>
                <a:lnTo>
                  <a:pt x="6884130" y="2935140"/>
                </a:lnTo>
                <a:lnTo>
                  <a:pt x="0" y="2935140"/>
                </a:lnTo>
                <a:close/>
              </a:path>
            </a:pathLst>
          </a:custGeom>
          <a:ln w="6350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695325" y="1228897"/>
            <a:ext cx="4752438" cy="29351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67686" y="1628148"/>
            <a:ext cx="4148125" cy="2094765"/>
          </a:xfrm>
        </p:spPr>
        <p:txBody>
          <a:bodyPr wrap="square" lIns="0" tIns="0" rIns="0" bIns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pc="0" dirty="0">
                <a:solidFill>
                  <a:schemeClr val="lt1">
                    <a:lumMod val="100000"/>
                  </a:schemeClr>
                </a:solidFill>
                <a:latin typeface="+mj-lt"/>
              </a:rPr>
              <a:t>Kontaktinformationen</a:t>
            </a:r>
            <a:endParaRPr lang="en-US" spc="0" dirty="0">
              <a:solidFill>
                <a:schemeClr val="lt1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709661" y="5091470"/>
            <a:ext cx="2872890" cy="7301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Das Hotel liegt im Herzen der Stadt.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709661" y="4426751"/>
            <a:ext cx="2872890" cy="64376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Erstklassiger Standort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4671946" y="5091470"/>
            <a:ext cx="2872890" cy="7301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Anpassbar an die Bedürfnisse Ihres Unternehmens.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4671946" y="4426751"/>
            <a:ext cx="2872890" cy="64376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Flexible Mietvertragsbedingungen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8634866" y="5091470"/>
            <a:ext cx="2872890" cy="7301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Engagiertes Team zur Unterstützung bei Anfragen.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8634866" y="4426751"/>
            <a:ext cx="2872890" cy="64376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Erfahrene Hausverwaltung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Schlussfolgerung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05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Ergreifen Sie die Gelegenheit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submit offer.jpgsubmit offer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3935" b="3935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Edificio ilha Luanda beira mar\IMG-20241122-WA0013.jpgIMG-20241122-WA00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28431" b="28431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Die attraktive Lage und das moderne Design machen diese Immobilie zu einer hervorragenden Investitionsmöglichkeit.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Ideale Investition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Die starke Marktnachfrage und das Wachstumspotenzial lassen auf eine vielversprechende Zukunft für diese Immobilie schließen.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Positiver Ausblick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Handeln Sie jetzt und sichern Sie sich dieses wertvolle Gut, bevor es weg ist.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Rechtzeitige Entscheidung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Complexo Comercial e Industrial Luanda\expaning market.jpgexpaning market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5073" b="5073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Dankeschön</a:t>
            </a:r>
            <a:endParaRPr 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Kontinentale Kapitalverbindung</a:t>
            </a:r>
            <a:endParaRPr lang="de-DE" altLang="en-US">
              <a:latin typeface="Calibri" panose="020F0502020204030204" charset="0"/>
            </a:endParaRPr>
          </a:p>
        </p:txBody>
      </p:sp>
      <p:pic>
        <p:nvPicPr>
          <p:cNvPr id="3" name="Picture 2" descr="Logotipo runde 2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290" y="5897245"/>
            <a:ext cx="859155" cy="8629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Inhalt </a:t>
            </a:r>
            <a:endParaRPr lang="en-US"/>
          </a:p>
        </p:txBody>
      </p:sp>
      <p:sp>
        <p:nvSpPr>
          <p:cNvPr id="6" name="序号"/>
          <p:cNvSpPr txBox="1"/>
          <p:nvPr>
            <p:custDataLst>
              <p:tags r:id="rId2"/>
            </p:custDataLst>
          </p:nvPr>
        </p:nvSpPr>
        <p:spPr>
          <a:xfrm>
            <a:off x="5965752" y="1752466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Arial" panose="020B0604020202020204" pitchFamily="34" charset="0"/>
              </a:rPr>
              <a:t>01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Arial" panose="020B0604020202020204" pitchFamily="34" charset="0"/>
            </a:endParaRPr>
          </a:p>
        </p:txBody>
      </p:sp>
      <p:sp>
        <p:nvSpPr>
          <p:cNvPr id="7" name="项标题"/>
          <p:cNvSpPr txBox="1"/>
          <p:nvPr>
            <p:custDataLst>
              <p:tags r:id="rId3"/>
            </p:custDataLst>
          </p:nvPr>
        </p:nvSpPr>
        <p:spPr>
          <a:xfrm>
            <a:off x="6786525" y="1752561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tx2"/>
                </a:solidFill>
              </a:rPr>
              <a:t>Überblick über die Immobilie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14" name="序号"/>
          <p:cNvSpPr txBox="1"/>
          <p:nvPr>
            <p:custDataLst>
              <p:tags r:id="rId4"/>
            </p:custDataLst>
          </p:nvPr>
        </p:nvSpPr>
        <p:spPr>
          <a:xfrm>
            <a:off x="5965752" y="2604109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Arial" panose="020B0604020202020204" pitchFamily="34" charset="0"/>
              </a:rPr>
              <a:t>02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Arial" panose="020B0604020202020204" pitchFamily="34" charset="0"/>
            </a:endParaRPr>
          </a:p>
        </p:txBody>
      </p:sp>
      <p:sp>
        <p:nvSpPr>
          <p:cNvPr id="15" name="项标题"/>
          <p:cNvSpPr txBox="1"/>
          <p:nvPr>
            <p:custDataLst>
              <p:tags r:id="rId5"/>
            </p:custDataLst>
          </p:nvPr>
        </p:nvSpPr>
        <p:spPr>
          <a:xfrm>
            <a:off x="6786525" y="2604204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tx2"/>
                </a:solidFill>
              </a:rPr>
              <a:t>Standort und Umgebung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17" name="序号"/>
          <p:cNvSpPr txBox="1"/>
          <p:nvPr>
            <p:custDataLst>
              <p:tags r:id="rId6"/>
            </p:custDataLst>
          </p:nvPr>
        </p:nvSpPr>
        <p:spPr>
          <a:xfrm>
            <a:off x="5965752" y="3455752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Arial" panose="020B0604020202020204" pitchFamily="34" charset="0"/>
              </a:rPr>
              <a:t>03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Arial" panose="020B0604020202020204" pitchFamily="34" charset="0"/>
            </a:endParaRPr>
          </a:p>
        </p:txBody>
      </p:sp>
      <p:sp>
        <p:nvSpPr>
          <p:cNvPr id="18" name="项标题"/>
          <p:cNvSpPr txBox="1"/>
          <p:nvPr>
            <p:custDataLst>
              <p:tags r:id="rId7"/>
            </p:custDataLst>
          </p:nvPr>
        </p:nvSpPr>
        <p:spPr>
          <a:xfrm>
            <a:off x="6786525" y="3455847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tx2"/>
                </a:solidFill>
              </a:rPr>
              <a:t>Vorteile für Investoren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20" name="序号"/>
          <p:cNvSpPr txBox="1"/>
          <p:nvPr>
            <p:custDataLst>
              <p:tags r:id="rId8"/>
            </p:custDataLst>
          </p:nvPr>
        </p:nvSpPr>
        <p:spPr>
          <a:xfrm>
            <a:off x="5965752" y="5159038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Arial" panose="020B0604020202020204" pitchFamily="34" charset="0"/>
              </a:rPr>
              <a:t>05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Arial" panose="020B0604020202020204" pitchFamily="34" charset="0"/>
            </a:endParaRPr>
          </a:p>
        </p:txBody>
      </p:sp>
      <p:sp>
        <p:nvSpPr>
          <p:cNvPr id="21" name="项标题"/>
          <p:cNvSpPr txBox="1"/>
          <p:nvPr>
            <p:custDataLst>
              <p:tags r:id="rId9"/>
            </p:custDataLst>
          </p:nvPr>
        </p:nvSpPr>
        <p:spPr>
          <a:xfrm>
            <a:off x="6786525" y="5159133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tx2"/>
                </a:solidFill>
              </a:rPr>
              <a:t>Schlussfolgerung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3" name="序号"/>
          <p:cNvSpPr txBox="1"/>
          <p:nvPr>
            <p:custDataLst>
              <p:tags r:id="rId10"/>
            </p:custDataLst>
          </p:nvPr>
        </p:nvSpPr>
        <p:spPr>
          <a:xfrm>
            <a:off x="5965752" y="4307395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Arial" panose="020B0604020202020204" pitchFamily="34" charset="0"/>
              </a:rPr>
              <a:t>04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Arial" panose="020B0604020202020204" pitchFamily="34" charset="0"/>
            </a:endParaRPr>
          </a:p>
        </p:txBody>
      </p:sp>
      <p:sp>
        <p:nvSpPr>
          <p:cNvPr id="5" name="项标题"/>
          <p:cNvSpPr txBox="1"/>
          <p:nvPr>
            <p:custDataLst>
              <p:tags r:id="rId11"/>
            </p:custDataLst>
          </p:nvPr>
        </p:nvSpPr>
        <p:spPr>
          <a:xfrm>
            <a:off x="6786525" y="4307490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tx2"/>
                </a:solidFill>
              </a:rPr>
              <a:t>Preisgestaltung und Kontakt</a:t>
            </a:r>
            <a:endParaRPr lang="en-US" sz="2800" b="1">
              <a:solidFill>
                <a:schemeClr val="tx2"/>
              </a:solidFill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Überblick über die Immobilie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01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Wohnungen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图片 7" descr="G:\Meine Ablage\Negócios em África\Projectos Angola\Edificio ilha Luanda beira mar\IMG-20241122-WA0011.jpgIMG-20241122-WA00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481" b="2481"/>
          <a:stretch>
            <a:fillRect/>
          </a:stretch>
        </p:blipFill>
        <p:spPr>
          <a:xfrm>
            <a:off x="2563645" y="1767474"/>
            <a:ext cx="1665719" cy="1225825"/>
          </a:xfrm>
          <a:custGeom>
            <a:avLst/>
            <a:gdLst>
              <a:gd name="connsiteX0" fmla="*/ 0 w 1856936"/>
              <a:gd name="connsiteY0" fmla="*/ 0 h 1303264"/>
              <a:gd name="connsiteX1" fmla="*/ 1856936 w 1856936"/>
              <a:gd name="connsiteY1" fmla="*/ 0 h 1303264"/>
              <a:gd name="connsiteX2" fmla="*/ 1856936 w 1856936"/>
              <a:gd name="connsiteY2" fmla="*/ 1303264 h 1303264"/>
              <a:gd name="connsiteX3" fmla="*/ 0 w 1856936"/>
              <a:gd name="connsiteY3" fmla="*/ 1303264 h 13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936" h="1303264">
                <a:moveTo>
                  <a:pt x="0" y="0"/>
                </a:moveTo>
                <a:lnTo>
                  <a:pt x="1856936" y="0"/>
                </a:lnTo>
                <a:lnTo>
                  <a:pt x="1856936" y="1303264"/>
                </a:lnTo>
                <a:lnTo>
                  <a:pt x="0" y="1303264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" name="图片 1" descr="G:\Meine Ablage\Negócios em África\Projectos Angola\Edificio ilha Luanda beira mar\IMG-20241122-WA0020.jpgIMG-20241122-WA00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948" b="1948"/>
          <a:stretch>
            <a:fillRect/>
          </a:stretch>
        </p:blipFill>
        <p:spPr>
          <a:xfrm>
            <a:off x="2563645" y="3239920"/>
            <a:ext cx="1665719" cy="1225825"/>
          </a:xfrm>
          <a:custGeom>
            <a:avLst/>
            <a:gdLst>
              <a:gd name="connsiteX0" fmla="*/ 0 w 1856936"/>
              <a:gd name="connsiteY0" fmla="*/ 0 h 1303264"/>
              <a:gd name="connsiteX1" fmla="*/ 1856936 w 1856936"/>
              <a:gd name="connsiteY1" fmla="*/ 0 h 1303264"/>
              <a:gd name="connsiteX2" fmla="*/ 1856936 w 1856936"/>
              <a:gd name="connsiteY2" fmla="*/ 1303264 h 1303264"/>
              <a:gd name="connsiteX3" fmla="*/ 0 w 1856936"/>
              <a:gd name="connsiteY3" fmla="*/ 1303264 h 13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936" h="1303264">
                <a:moveTo>
                  <a:pt x="0" y="0"/>
                </a:moveTo>
                <a:lnTo>
                  <a:pt x="1856936" y="0"/>
                </a:lnTo>
                <a:lnTo>
                  <a:pt x="1856936" y="1303264"/>
                </a:lnTo>
                <a:lnTo>
                  <a:pt x="0" y="1303264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 descr="G:\Meine Ablage\Negócios em África\Projectos Angola\Edificio ilha Luanda beira mar\IMG-20241122-WA0012.jpgIMG-20241122-WA00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833" b="1833"/>
          <a:stretch>
            <a:fillRect/>
          </a:stretch>
        </p:blipFill>
        <p:spPr>
          <a:xfrm>
            <a:off x="2563645" y="4712365"/>
            <a:ext cx="1665719" cy="1225825"/>
          </a:xfrm>
          <a:custGeom>
            <a:avLst/>
            <a:gdLst>
              <a:gd name="connsiteX0" fmla="*/ 0 w 1856936"/>
              <a:gd name="connsiteY0" fmla="*/ 0 h 1303264"/>
              <a:gd name="connsiteX1" fmla="*/ 1856936 w 1856936"/>
              <a:gd name="connsiteY1" fmla="*/ 0 h 1303264"/>
              <a:gd name="connsiteX2" fmla="*/ 1856936 w 1856936"/>
              <a:gd name="connsiteY2" fmla="*/ 1303264 h 1303264"/>
              <a:gd name="connsiteX3" fmla="*/ 0 w 1856936"/>
              <a:gd name="connsiteY3" fmla="*/ 1303264 h 13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936" h="1303264">
                <a:moveTo>
                  <a:pt x="0" y="0"/>
                </a:moveTo>
                <a:lnTo>
                  <a:pt x="1856936" y="0"/>
                </a:lnTo>
                <a:lnTo>
                  <a:pt x="1856936" y="1303264"/>
                </a:lnTo>
                <a:lnTo>
                  <a:pt x="0" y="1303264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4454185" y="2065381"/>
            <a:ext cx="4470880" cy="9273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Zwischen 1 und 3 Schlafzimmern mit reichlich Wohnraum.</a:t>
            </a:r>
            <a:endParaRPr 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3"/>
          <p:cNvSpPr/>
          <p:nvPr>
            <p:custDataLst>
              <p:tags r:id="rId9"/>
            </p:custDataLst>
          </p:nvPr>
        </p:nvSpPr>
        <p:spPr>
          <a:xfrm>
            <a:off x="4454185" y="1767474"/>
            <a:ext cx="4470688" cy="24997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70000"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Geräumige Einheiten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矩形 4"/>
          <p:cNvSpPr/>
          <p:nvPr>
            <p:custDataLst>
              <p:tags r:id="rId10"/>
            </p:custDataLst>
          </p:nvPr>
        </p:nvSpPr>
        <p:spPr>
          <a:xfrm>
            <a:off x="4454185" y="3537826"/>
            <a:ext cx="4470880" cy="9273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Voll ausgestattete Küchen, eigene Wäscherei und Balkone.</a:t>
            </a:r>
            <a:endParaRPr 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5"/>
          <p:cNvSpPr/>
          <p:nvPr>
            <p:custDataLst>
              <p:tags r:id="rId11"/>
            </p:custDataLst>
          </p:nvPr>
        </p:nvSpPr>
        <p:spPr>
          <a:xfrm>
            <a:off x="4454185" y="3239920"/>
            <a:ext cx="4470688" cy="24997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70000"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Moderne Annehmlichkeiten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矩形 6"/>
          <p:cNvSpPr/>
          <p:nvPr>
            <p:custDataLst>
              <p:tags r:id="rId12"/>
            </p:custDataLst>
          </p:nvPr>
        </p:nvSpPr>
        <p:spPr>
          <a:xfrm>
            <a:off x="4454185" y="5010272"/>
            <a:ext cx="4470880" cy="9284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In der Nähe von öffentlichen Verkehrsmitteln und lokalen Sehenswürdigkeiten.</a:t>
            </a:r>
            <a:endParaRPr 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0"/>
          <p:cNvSpPr/>
          <p:nvPr>
            <p:custDataLst>
              <p:tags r:id="rId13"/>
            </p:custDataLst>
          </p:nvPr>
        </p:nvSpPr>
        <p:spPr>
          <a:xfrm>
            <a:off x="4454185" y="4712365"/>
            <a:ext cx="4470688" cy="24997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70000"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Günstiger Standort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5643" y="508000"/>
            <a:ext cx="3621685" cy="2425700"/>
          </a:xfrm>
        </p:spPr>
        <p:txBody>
          <a:bodyPr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spc="0" dirty="0">
                <a:latin typeface="+mj-lt"/>
              </a:rPr>
              <a:t>Freizeitbereich auf der Dachterrasse</a:t>
            </a:r>
            <a:endParaRPr lang="en-US" sz="3600" spc="0" dirty="0">
              <a:latin typeface="+mj-lt"/>
            </a:endParaRPr>
          </a:p>
        </p:txBody>
      </p:sp>
      <p:sp>
        <p:nvSpPr>
          <p:cNvPr id="36" name="任意多边形: 形状 35"/>
          <p:cNvSpPr/>
          <p:nvPr>
            <p:custDataLst>
              <p:tags r:id="rId2"/>
            </p:custDataLst>
          </p:nvPr>
        </p:nvSpPr>
        <p:spPr>
          <a:xfrm flipH="1" flipV="1">
            <a:off x="-9526" y="3524662"/>
            <a:ext cx="4352925" cy="3342863"/>
          </a:xfrm>
          <a:custGeom>
            <a:avLst/>
            <a:gdLst>
              <a:gd name="connsiteX0" fmla="*/ 0 w 4114800"/>
              <a:gd name="connsiteY0" fmla="*/ 3333338 h 3333338"/>
              <a:gd name="connsiteX1" fmla="*/ 1031177 w 4114800"/>
              <a:gd name="connsiteY1" fmla="*/ 0 h 3333338"/>
              <a:gd name="connsiteX2" fmla="*/ 4114800 w 4114800"/>
              <a:gd name="connsiteY2" fmla="*/ 0 h 3333338"/>
              <a:gd name="connsiteX3" fmla="*/ 4114800 w 4114800"/>
              <a:gd name="connsiteY3" fmla="*/ 3327830 h 3333338"/>
              <a:gd name="connsiteX4" fmla="*/ 0 w 4114800"/>
              <a:gd name="connsiteY4" fmla="*/ 3333338 h 3333338"/>
              <a:gd name="connsiteX0-1" fmla="*/ 0 w 4333875"/>
              <a:gd name="connsiteY0-2" fmla="*/ 3333338 h 3333338"/>
              <a:gd name="connsiteX1-3" fmla="*/ 1031177 w 4333875"/>
              <a:gd name="connsiteY1-4" fmla="*/ 0 h 3333338"/>
              <a:gd name="connsiteX2-5" fmla="*/ 4114800 w 4333875"/>
              <a:gd name="connsiteY2-6" fmla="*/ 0 h 3333338"/>
              <a:gd name="connsiteX3-7" fmla="*/ 4333875 w 4333875"/>
              <a:gd name="connsiteY3-8" fmla="*/ 3327830 h 3333338"/>
              <a:gd name="connsiteX4-9" fmla="*/ 0 w 4333875"/>
              <a:gd name="connsiteY4-10" fmla="*/ 3333338 h 3333338"/>
              <a:gd name="connsiteX0-11" fmla="*/ 0 w 4352925"/>
              <a:gd name="connsiteY0-12" fmla="*/ 3333338 h 3333338"/>
              <a:gd name="connsiteX1-13" fmla="*/ 1031177 w 4352925"/>
              <a:gd name="connsiteY1-14" fmla="*/ 0 h 3333338"/>
              <a:gd name="connsiteX2-15" fmla="*/ 4352925 w 4352925"/>
              <a:gd name="connsiteY2-16" fmla="*/ 0 h 3333338"/>
              <a:gd name="connsiteX3-17" fmla="*/ 4333875 w 4352925"/>
              <a:gd name="connsiteY3-18" fmla="*/ 3327830 h 3333338"/>
              <a:gd name="connsiteX4-19" fmla="*/ 0 w 4352925"/>
              <a:gd name="connsiteY4-20" fmla="*/ 3333338 h 3333338"/>
              <a:gd name="connsiteX0-21" fmla="*/ 0 w 4352925"/>
              <a:gd name="connsiteY0-22" fmla="*/ 3333338 h 3333338"/>
              <a:gd name="connsiteX1-23" fmla="*/ 1031177 w 4352925"/>
              <a:gd name="connsiteY1-24" fmla="*/ 0 h 3333338"/>
              <a:gd name="connsiteX2-25" fmla="*/ 4352925 w 4352925"/>
              <a:gd name="connsiteY2-26" fmla="*/ 0 h 3333338"/>
              <a:gd name="connsiteX3-27" fmla="*/ 4352925 w 4352925"/>
              <a:gd name="connsiteY3-28" fmla="*/ 3327830 h 3333338"/>
              <a:gd name="connsiteX4-29" fmla="*/ 0 w 4352925"/>
              <a:gd name="connsiteY4-30" fmla="*/ 3333338 h 3333338"/>
              <a:gd name="connsiteX0-31" fmla="*/ 0 w 4352925"/>
              <a:gd name="connsiteY0-32" fmla="*/ 3333338 h 3333338"/>
              <a:gd name="connsiteX1-33" fmla="*/ 1031177 w 4352925"/>
              <a:gd name="connsiteY1-34" fmla="*/ 0 h 3333338"/>
              <a:gd name="connsiteX2-35" fmla="*/ 4343400 w 4352925"/>
              <a:gd name="connsiteY2-36" fmla="*/ 19050 h 3333338"/>
              <a:gd name="connsiteX3-37" fmla="*/ 4352925 w 4352925"/>
              <a:gd name="connsiteY3-38" fmla="*/ 3327830 h 3333338"/>
              <a:gd name="connsiteX4-39" fmla="*/ 0 w 4352925"/>
              <a:gd name="connsiteY4-40" fmla="*/ 3333338 h 3333338"/>
              <a:gd name="connsiteX0-41" fmla="*/ 0 w 4352925"/>
              <a:gd name="connsiteY0-42" fmla="*/ 3342863 h 3342863"/>
              <a:gd name="connsiteX1-43" fmla="*/ 1031177 w 4352925"/>
              <a:gd name="connsiteY1-44" fmla="*/ 9525 h 3342863"/>
              <a:gd name="connsiteX2-45" fmla="*/ 4343400 w 4352925"/>
              <a:gd name="connsiteY2-46" fmla="*/ 0 h 3342863"/>
              <a:gd name="connsiteX3-47" fmla="*/ 4352925 w 4352925"/>
              <a:gd name="connsiteY3-48" fmla="*/ 3337355 h 3342863"/>
              <a:gd name="connsiteX4-49" fmla="*/ 0 w 4352925"/>
              <a:gd name="connsiteY4-50" fmla="*/ 3342863 h 3342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52925" h="3342863">
                <a:moveTo>
                  <a:pt x="0" y="3342863"/>
                </a:moveTo>
                <a:lnTo>
                  <a:pt x="1031177" y="9525"/>
                </a:lnTo>
                <a:lnTo>
                  <a:pt x="4343400" y="0"/>
                </a:lnTo>
                <a:lnTo>
                  <a:pt x="4352925" y="3337355"/>
                </a:lnTo>
                <a:lnTo>
                  <a:pt x="0" y="33428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 4" descr="G:\Meine Ablage\Negócios em África\Projectos Angola\Edificio ilha Luanda beira mar\IMG-20241122-WA0024.jpgIMG-20241122-WA002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21179" b="21179"/>
          <a:stretch>
            <a:fillRect/>
          </a:stretch>
        </p:blipFill>
        <p:spPr>
          <a:xfrm>
            <a:off x="4356100" y="0"/>
            <a:ext cx="7835900" cy="3521075"/>
          </a:xfrm>
          <a:custGeom>
            <a:avLst/>
            <a:gdLst>
              <a:gd name="connsiteX0" fmla="*/ 1092200 w 7835900"/>
              <a:gd name="connsiteY0" fmla="*/ 0 h 3530600"/>
              <a:gd name="connsiteX1" fmla="*/ 7835900 w 7835900"/>
              <a:gd name="connsiteY1" fmla="*/ 0 h 3530600"/>
              <a:gd name="connsiteX2" fmla="*/ 7835900 w 7835900"/>
              <a:gd name="connsiteY2" fmla="*/ 3520110 h 3530600"/>
              <a:gd name="connsiteX3" fmla="*/ 0 w 7835900"/>
              <a:gd name="connsiteY3" fmla="*/ 3530600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5900" h="3530600">
                <a:moveTo>
                  <a:pt x="1092200" y="0"/>
                </a:moveTo>
                <a:lnTo>
                  <a:pt x="7835900" y="0"/>
                </a:lnTo>
                <a:lnTo>
                  <a:pt x="7835900" y="3520110"/>
                </a:lnTo>
                <a:lnTo>
                  <a:pt x="0" y="3530600"/>
                </a:lnTo>
                <a:close/>
              </a:path>
            </a:pathLst>
          </a:custGeom>
          <a:ln w="6350">
            <a:solidFill>
              <a:schemeClr val="tx1">
                <a:lumMod val="40000"/>
                <a:lumOff val="60000"/>
                <a:alpha val="50000"/>
              </a:schemeClr>
            </a:solidFill>
          </a:ln>
        </p:spPr>
      </p:pic>
      <p:sp>
        <p:nvSpPr>
          <p:cNvPr id="7" name="正文"/>
          <p:cNvSpPr txBox="1"/>
          <p:nvPr>
            <p:custDataLst>
              <p:tags r:id="rId5"/>
            </p:custDataLst>
          </p:nvPr>
        </p:nvSpPr>
        <p:spPr>
          <a:xfrm>
            <a:off x="713740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lt1">
                    <a:lumMod val="100000"/>
                  </a:schemeClr>
                </a:solidFill>
                <a:effectLst/>
                <a:latin typeface="+mn-lt"/>
              </a:rPr>
              <a:t>Genießen Sie den weiten Blick auf die Skyline der Stadt.</a:t>
            </a:r>
            <a:endParaRPr lang="en-US" kern="1200" dirty="0">
              <a:solidFill>
                <a:schemeClr val="lt1">
                  <a:lumMod val="10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标题"/>
          <p:cNvSpPr txBox="1"/>
          <p:nvPr>
            <p:custDataLst>
              <p:tags r:id="rId6"/>
            </p:custDataLst>
          </p:nvPr>
        </p:nvSpPr>
        <p:spPr>
          <a:xfrm>
            <a:off x="713740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r>
              <a:rPr lang="en-US" sz="2800" b="1" kern="0" dirty="0">
                <a:solidFill>
                  <a:schemeClr val="lt1">
                    <a:lumMod val="100000"/>
                  </a:schemeClr>
                </a:solidFill>
                <a:latin typeface="+mj-lt"/>
                <a:sym typeface="Arial" panose="020B0604020202020204" pitchFamily="34" charset="0"/>
              </a:rPr>
              <a:t>Panoramablicke</a:t>
            </a:r>
            <a:endParaRPr lang="en-US" sz="2800" b="1" kern="0" dirty="0">
              <a:solidFill>
                <a:schemeClr val="lt1">
                  <a:lumMod val="100000"/>
                </a:schemeClr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1" name="正文"/>
          <p:cNvSpPr txBox="1"/>
          <p:nvPr>
            <p:custDataLst>
              <p:tags r:id="rId7"/>
            </p:custDataLst>
          </p:nvPr>
        </p:nvSpPr>
        <p:spPr>
          <a:xfrm>
            <a:off x="4927848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Entspannen Sie sich in der Sitzecke im Freien.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4" name="标题"/>
          <p:cNvSpPr txBox="1"/>
          <p:nvPr>
            <p:custDataLst>
              <p:tags r:id="rId8"/>
            </p:custDataLst>
          </p:nvPr>
        </p:nvSpPr>
        <p:spPr>
          <a:xfrm>
            <a:off x="4927848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r>
              <a:rPr lang="en-US" sz="27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Außen-Lounge</a:t>
            </a:r>
            <a:endParaRPr lang="en-US" sz="27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6" name="正文"/>
          <p:cNvSpPr txBox="1"/>
          <p:nvPr>
            <p:custDataLst>
              <p:tags r:id="rId9"/>
            </p:custDataLst>
          </p:nvPr>
        </p:nvSpPr>
        <p:spPr>
          <a:xfrm>
            <a:off x="9141955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Üppiges Grün und ruhiges Ambiente.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7" name="标题"/>
          <p:cNvSpPr txBox="1"/>
          <p:nvPr>
            <p:custDataLst>
              <p:tags r:id="rId10"/>
            </p:custDataLst>
          </p:nvPr>
        </p:nvSpPr>
        <p:spPr>
          <a:xfrm>
            <a:off x="9141955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2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Dachterrassengarten</a:t>
            </a:r>
            <a:endParaRPr lang="en-US" sz="22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9" name="任意多边形: 形状 26"/>
          <p:cNvSpPr/>
          <p:nvPr>
            <p:custDataLst>
              <p:tags r:id="rId11"/>
            </p:custDataLst>
          </p:nvPr>
        </p:nvSpPr>
        <p:spPr>
          <a:xfrm>
            <a:off x="713740" y="4141723"/>
            <a:ext cx="504220" cy="469055"/>
          </a:xfrm>
          <a:custGeom>
            <a:avLst/>
            <a:gdLst>
              <a:gd name="connsiteX0" fmla="*/ 197220 w 504190"/>
              <a:gd name="connsiteY0" fmla="*/ 214676 h 469027"/>
              <a:gd name="connsiteX1" fmla="*/ 306829 w 504190"/>
              <a:gd name="connsiteY1" fmla="*/ 214676 h 469027"/>
              <a:gd name="connsiteX2" fmla="*/ 328202 w 504190"/>
              <a:gd name="connsiteY2" fmla="*/ 236049 h 469027"/>
              <a:gd name="connsiteX3" fmla="*/ 306831 w 504190"/>
              <a:gd name="connsiteY3" fmla="*/ 257422 h 469027"/>
              <a:gd name="connsiteX4" fmla="*/ 197220 w 504190"/>
              <a:gd name="connsiteY4" fmla="*/ 257422 h 469027"/>
              <a:gd name="connsiteX5" fmla="*/ 175847 w 504190"/>
              <a:gd name="connsiteY5" fmla="*/ 236049 h 469027"/>
              <a:gd name="connsiteX6" fmla="*/ 197220 w 504190"/>
              <a:gd name="connsiteY6" fmla="*/ 214676 h 469027"/>
              <a:gd name="connsiteX7" fmla="*/ 197220 w 504190"/>
              <a:gd name="connsiteY7" fmla="*/ 124933 h 469027"/>
              <a:gd name="connsiteX8" fmla="*/ 306829 w 504190"/>
              <a:gd name="connsiteY8" fmla="*/ 124933 h 469027"/>
              <a:gd name="connsiteX9" fmla="*/ 328202 w 504190"/>
              <a:gd name="connsiteY9" fmla="*/ 146306 h 469027"/>
              <a:gd name="connsiteX10" fmla="*/ 306831 w 504190"/>
              <a:gd name="connsiteY10" fmla="*/ 167679 h 469027"/>
              <a:gd name="connsiteX11" fmla="*/ 197220 w 504190"/>
              <a:gd name="connsiteY11" fmla="*/ 167679 h 469027"/>
              <a:gd name="connsiteX12" fmla="*/ 175847 w 504190"/>
              <a:gd name="connsiteY12" fmla="*/ 146306 h 469027"/>
              <a:gd name="connsiteX13" fmla="*/ 197220 w 504190"/>
              <a:gd name="connsiteY13" fmla="*/ 124933 h 469027"/>
              <a:gd name="connsiteX14" fmla="*/ 42746 w 504190"/>
              <a:gd name="connsiteY14" fmla="*/ 42717 h 469027"/>
              <a:gd name="connsiteX15" fmla="*/ 42746 w 504190"/>
              <a:gd name="connsiteY15" fmla="*/ 331222 h 469027"/>
              <a:gd name="connsiteX16" fmla="*/ 167391 w 504190"/>
              <a:gd name="connsiteY16" fmla="*/ 331222 h 469027"/>
              <a:gd name="connsiteX17" fmla="*/ 202470 w 504190"/>
              <a:gd name="connsiteY17" fmla="*/ 349550 h 469027"/>
              <a:gd name="connsiteX18" fmla="*/ 252231 w 504190"/>
              <a:gd name="connsiteY18" fmla="*/ 421038 h 469027"/>
              <a:gd name="connsiteX19" fmla="*/ 303161 w 504190"/>
              <a:gd name="connsiteY19" fmla="*/ 348735 h 469027"/>
              <a:gd name="connsiteX20" fmla="*/ 336932 w 504190"/>
              <a:gd name="connsiteY20" fmla="*/ 331224 h 469027"/>
              <a:gd name="connsiteX21" fmla="*/ 409615 w 504190"/>
              <a:gd name="connsiteY21" fmla="*/ 331224 h 469027"/>
              <a:gd name="connsiteX22" fmla="*/ 461496 w 504190"/>
              <a:gd name="connsiteY22" fmla="*/ 279343 h 469027"/>
              <a:gd name="connsiteX23" fmla="*/ 461496 w 504190"/>
              <a:gd name="connsiteY23" fmla="*/ 42717 h 469027"/>
              <a:gd name="connsiteX24" fmla="*/ 35403 w 504190"/>
              <a:gd name="connsiteY24" fmla="*/ 0 h 469027"/>
              <a:gd name="connsiteX25" fmla="*/ 468786 w 504190"/>
              <a:gd name="connsiteY25" fmla="*/ 0 h 469027"/>
              <a:gd name="connsiteX26" fmla="*/ 504190 w 504190"/>
              <a:gd name="connsiteY26" fmla="*/ 35403 h 469027"/>
              <a:gd name="connsiteX27" fmla="*/ 504190 w 504190"/>
              <a:gd name="connsiteY27" fmla="*/ 279340 h 469027"/>
              <a:gd name="connsiteX28" fmla="*/ 409591 w 504190"/>
              <a:gd name="connsiteY28" fmla="*/ 373942 h 469027"/>
              <a:gd name="connsiteX29" fmla="*/ 337642 w 504190"/>
              <a:gd name="connsiteY29" fmla="*/ 373942 h 469027"/>
              <a:gd name="connsiteX30" fmla="*/ 281327 w 504190"/>
              <a:gd name="connsiteY30" fmla="*/ 453886 h 469027"/>
              <a:gd name="connsiteX31" fmla="*/ 252176 w 504190"/>
              <a:gd name="connsiteY31" fmla="*/ 469027 h 469027"/>
              <a:gd name="connsiteX32" fmla="*/ 252066 w 504190"/>
              <a:gd name="connsiteY32" fmla="*/ 469027 h 469027"/>
              <a:gd name="connsiteX33" fmla="*/ 222915 w 504190"/>
              <a:gd name="connsiteY33" fmla="*/ 453744 h 469027"/>
              <a:gd name="connsiteX34" fmla="*/ 167394 w 504190"/>
              <a:gd name="connsiteY34" fmla="*/ 373965 h 469027"/>
              <a:gd name="connsiteX35" fmla="*/ 35403 w 504190"/>
              <a:gd name="connsiteY35" fmla="*/ 373965 h 469027"/>
              <a:gd name="connsiteX36" fmla="*/ 0 w 504190"/>
              <a:gd name="connsiteY36" fmla="*/ 338562 h 469027"/>
              <a:gd name="connsiteX37" fmla="*/ 0 w 504190"/>
              <a:gd name="connsiteY37" fmla="*/ 35403 h 469027"/>
              <a:gd name="connsiteX38" fmla="*/ 35403 w 504190"/>
              <a:gd name="connsiteY38" fmla="*/ 0 h 4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04190" h="469027">
                <a:moveTo>
                  <a:pt x="197220" y="214676"/>
                </a:moveTo>
                <a:lnTo>
                  <a:pt x="306829" y="214676"/>
                </a:lnTo>
                <a:cubicBezTo>
                  <a:pt x="318629" y="214676"/>
                  <a:pt x="328202" y="224246"/>
                  <a:pt x="328202" y="236049"/>
                </a:cubicBezTo>
                <a:cubicBezTo>
                  <a:pt x="328176" y="247852"/>
                  <a:pt x="318632" y="257422"/>
                  <a:pt x="306831" y="257422"/>
                </a:cubicBezTo>
                <a:lnTo>
                  <a:pt x="197220" y="257422"/>
                </a:lnTo>
                <a:cubicBezTo>
                  <a:pt x="185420" y="257422"/>
                  <a:pt x="175847" y="247852"/>
                  <a:pt x="175847" y="236049"/>
                </a:cubicBezTo>
                <a:cubicBezTo>
                  <a:pt x="175847" y="224246"/>
                  <a:pt x="185417" y="214676"/>
                  <a:pt x="197220" y="214676"/>
                </a:cubicBezTo>
                <a:close/>
                <a:moveTo>
                  <a:pt x="197220" y="124933"/>
                </a:moveTo>
                <a:lnTo>
                  <a:pt x="306829" y="124933"/>
                </a:lnTo>
                <a:cubicBezTo>
                  <a:pt x="318629" y="124933"/>
                  <a:pt x="328202" y="134503"/>
                  <a:pt x="328202" y="146306"/>
                </a:cubicBezTo>
                <a:cubicBezTo>
                  <a:pt x="328202" y="158109"/>
                  <a:pt x="318632" y="167679"/>
                  <a:pt x="306831" y="167679"/>
                </a:cubicBezTo>
                <a:lnTo>
                  <a:pt x="197220" y="167679"/>
                </a:lnTo>
                <a:cubicBezTo>
                  <a:pt x="185420" y="167679"/>
                  <a:pt x="175847" y="158109"/>
                  <a:pt x="175847" y="146306"/>
                </a:cubicBezTo>
                <a:cubicBezTo>
                  <a:pt x="175847" y="134503"/>
                  <a:pt x="185417" y="124933"/>
                  <a:pt x="197220" y="124933"/>
                </a:cubicBezTo>
                <a:close/>
                <a:moveTo>
                  <a:pt x="42746" y="42717"/>
                </a:moveTo>
                <a:lnTo>
                  <a:pt x="42746" y="331222"/>
                </a:lnTo>
                <a:lnTo>
                  <a:pt x="167391" y="331222"/>
                </a:lnTo>
                <a:cubicBezTo>
                  <a:pt x="181367" y="331222"/>
                  <a:pt x="194475" y="338074"/>
                  <a:pt x="202470" y="349550"/>
                </a:cubicBezTo>
                <a:lnTo>
                  <a:pt x="252231" y="421038"/>
                </a:lnTo>
                <a:lnTo>
                  <a:pt x="303161" y="348735"/>
                </a:lnTo>
                <a:cubicBezTo>
                  <a:pt x="310884" y="337749"/>
                  <a:pt x="323528" y="331224"/>
                  <a:pt x="336932" y="331224"/>
                </a:cubicBezTo>
                <a:lnTo>
                  <a:pt x="409615" y="331224"/>
                </a:lnTo>
                <a:cubicBezTo>
                  <a:pt x="438220" y="331224"/>
                  <a:pt x="461496" y="307949"/>
                  <a:pt x="461496" y="279343"/>
                </a:cubicBezTo>
                <a:lnTo>
                  <a:pt x="461496" y="42717"/>
                </a:lnTo>
                <a:close/>
                <a:moveTo>
                  <a:pt x="35403" y="0"/>
                </a:moveTo>
                <a:lnTo>
                  <a:pt x="468786" y="0"/>
                </a:lnTo>
                <a:cubicBezTo>
                  <a:pt x="488309" y="0"/>
                  <a:pt x="504190" y="15881"/>
                  <a:pt x="504190" y="35403"/>
                </a:cubicBezTo>
                <a:lnTo>
                  <a:pt x="504190" y="279340"/>
                </a:lnTo>
                <a:cubicBezTo>
                  <a:pt x="504190" y="331494"/>
                  <a:pt x="461742" y="373942"/>
                  <a:pt x="409591" y="373942"/>
                </a:cubicBezTo>
                <a:lnTo>
                  <a:pt x="337642" y="373942"/>
                </a:lnTo>
                <a:lnTo>
                  <a:pt x="281327" y="453886"/>
                </a:lnTo>
                <a:cubicBezTo>
                  <a:pt x="274637" y="463372"/>
                  <a:pt x="263759" y="469027"/>
                  <a:pt x="252176" y="469027"/>
                </a:cubicBezTo>
                <a:cubicBezTo>
                  <a:pt x="252150" y="469027"/>
                  <a:pt x="252095" y="469027"/>
                  <a:pt x="252066" y="469027"/>
                </a:cubicBezTo>
                <a:cubicBezTo>
                  <a:pt x="240454" y="469001"/>
                  <a:pt x="229550" y="463291"/>
                  <a:pt x="222915" y="453744"/>
                </a:cubicBezTo>
                <a:lnTo>
                  <a:pt x="167394" y="373965"/>
                </a:lnTo>
                <a:lnTo>
                  <a:pt x="35403" y="373965"/>
                </a:lnTo>
                <a:cubicBezTo>
                  <a:pt x="15880" y="373965"/>
                  <a:pt x="0" y="358085"/>
                  <a:pt x="0" y="338562"/>
                </a:cubicBezTo>
                <a:lnTo>
                  <a:pt x="0" y="35403"/>
                </a:lnTo>
                <a:cubicBezTo>
                  <a:pt x="0" y="15881"/>
                  <a:pt x="15880" y="0"/>
                  <a:pt x="35403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0" scaled="1"/>
          </a:gradFill>
          <a:ln w="12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2"/>
            </p:custDataLst>
          </p:nvPr>
        </p:nvSpPr>
        <p:spPr>
          <a:xfrm>
            <a:off x="4927848" y="4142993"/>
            <a:ext cx="504218" cy="466015"/>
          </a:xfrm>
          <a:custGeom>
            <a:avLst/>
            <a:gdLst>
              <a:gd name="connsiteX0" fmla="*/ 196681 w 504188"/>
              <a:gd name="connsiteY0" fmla="*/ 290351 h 465988"/>
              <a:gd name="connsiteX1" fmla="*/ 304828 w 504188"/>
              <a:gd name="connsiteY1" fmla="*/ 290351 h 465988"/>
              <a:gd name="connsiteX2" fmla="*/ 325914 w 504188"/>
              <a:gd name="connsiteY2" fmla="*/ 311438 h 465988"/>
              <a:gd name="connsiteX3" fmla="*/ 304828 w 504188"/>
              <a:gd name="connsiteY3" fmla="*/ 332525 h 465988"/>
              <a:gd name="connsiteX4" fmla="*/ 196681 w 504188"/>
              <a:gd name="connsiteY4" fmla="*/ 332525 h 465988"/>
              <a:gd name="connsiteX5" fmla="*/ 175595 w 504188"/>
              <a:gd name="connsiteY5" fmla="*/ 311438 h 465988"/>
              <a:gd name="connsiteX6" fmla="*/ 196681 w 504188"/>
              <a:gd name="connsiteY6" fmla="*/ 290351 h 465988"/>
              <a:gd name="connsiteX7" fmla="*/ 196681 w 504188"/>
              <a:gd name="connsiteY7" fmla="*/ 197701 h 465988"/>
              <a:gd name="connsiteX8" fmla="*/ 304828 w 504188"/>
              <a:gd name="connsiteY8" fmla="*/ 197701 h 465988"/>
              <a:gd name="connsiteX9" fmla="*/ 325914 w 504188"/>
              <a:gd name="connsiteY9" fmla="*/ 218787 h 465988"/>
              <a:gd name="connsiteX10" fmla="*/ 304828 w 504188"/>
              <a:gd name="connsiteY10" fmla="*/ 239874 h 465988"/>
              <a:gd name="connsiteX11" fmla="*/ 196681 w 504188"/>
              <a:gd name="connsiteY11" fmla="*/ 239874 h 465988"/>
              <a:gd name="connsiteX12" fmla="*/ 175595 w 504188"/>
              <a:gd name="connsiteY12" fmla="*/ 218787 h 465988"/>
              <a:gd name="connsiteX13" fmla="*/ 196681 w 504188"/>
              <a:gd name="connsiteY13" fmla="*/ 197701 h 465988"/>
              <a:gd name="connsiteX14" fmla="*/ 42148 w 504188"/>
              <a:gd name="connsiteY14" fmla="*/ 42174 h 465988"/>
              <a:gd name="connsiteX15" fmla="*/ 42148 w 504188"/>
              <a:gd name="connsiteY15" fmla="*/ 423840 h 465988"/>
              <a:gd name="connsiteX16" fmla="*/ 410856 w 504188"/>
              <a:gd name="connsiteY16" fmla="*/ 423840 h 465988"/>
              <a:gd name="connsiteX17" fmla="*/ 462045 w 504188"/>
              <a:gd name="connsiteY17" fmla="*/ 372651 h 465988"/>
              <a:gd name="connsiteX18" fmla="*/ 462045 w 504188"/>
              <a:gd name="connsiteY18" fmla="*/ 120622 h 465988"/>
              <a:gd name="connsiteX19" fmla="*/ 242720 w 504188"/>
              <a:gd name="connsiteY19" fmla="*/ 120622 h 465988"/>
              <a:gd name="connsiteX20" fmla="*/ 213610 w 504188"/>
              <a:gd name="connsiteY20" fmla="*/ 104982 h 465988"/>
              <a:gd name="connsiteX21" fmla="*/ 171998 w 504188"/>
              <a:gd name="connsiteY21" fmla="*/ 42174 h 465988"/>
              <a:gd name="connsiteX22" fmla="*/ 34930 w 504188"/>
              <a:gd name="connsiteY22" fmla="*/ 0 h 465988"/>
              <a:gd name="connsiteX23" fmla="*/ 175860 w 504188"/>
              <a:gd name="connsiteY23" fmla="*/ 0 h 465988"/>
              <a:gd name="connsiteX24" fmla="*/ 204969 w 504188"/>
              <a:gd name="connsiteY24" fmla="*/ 15640 h 465988"/>
              <a:gd name="connsiteX25" fmla="*/ 246607 w 504188"/>
              <a:gd name="connsiteY25" fmla="*/ 78446 h 465988"/>
              <a:gd name="connsiteX26" fmla="*/ 469258 w 504188"/>
              <a:gd name="connsiteY26" fmla="*/ 78446 h 465988"/>
              <a:gd name="connsiteX27" fmla="*/ 504188 w 504188"/>
              <a:gd name="connsiteY27" fmla="*/ 113376 h 465988"/>
              <a:gd name="connsiteX28" fmla="*/ 504188 w 504188"/>
              <a:gd name="connsiteY28" fmla="*/ 372651 h 465988"/>
              <a:gd name="connsiteX29" fmla="*/ 410856 w 504188"/>
              <a:gd name="connsiteY29" fmla="*/ 465988 h 465988"/>
              <a:gd name="connsiteX30" fmla="*/ 34930 w 504188"/>
              <a:gd name="connsiteY30" fmla="*/ 465988 h 465988"/>
              <a:gd name="connsiteX31" fmla="*/ 0 w 504188"/>
              <a:gd name="connsiteY31" fmla="*/ 431058 h 465988"/>
              <a:gd name="connsiteX32" fmla="*/ 0 w 504188"/>
              <a:gd name="connsiteY32" fmla="*/ 34930 h 465988"/>
              <a:gd name="connsiteX33" fmla="*/ 34930 w 504188"/>
              <a:gd name="connsiteY33" fmla="*/ 0 h 4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188" h="465988">
                <a:moveTo>
                  <a:pt x="196681" y="290351"/>
                </a:moveTo>
                <a:lnTo>
                  <a:pt x="304828" y="290351"/>
                </a:lnTo>
                <a:cubicBezTo>
                  <a:pt x="316472" y="290351"/>
                  <a:pt x="325914" y="299794"/>
                  <a:pt x="325914" y="311438"/>
                </a:cubicBezTo>
                <a:cubicBezTo>
                  <a:pt x="325914" y="323079"/>
                  <a:pt x="316472" y="332525"/>
                  <a:pt x="304828" y="332525"/>
                </a:cubicBezTo>
                <a:lnTo>
                  <a:pt x="196681" y="332525"/>
                </a:lnTo>
                <a:cubicBezTo>
                  <a:pt x="185037" y="332525"/>
                  <a:pt x="175595" y="323082"/>
                  <a:pt x="175595" y="311438"/>
                </a:cubicBezTo>
                <a:cubicBezTo>
                  <a:pt x="175595" y="299794"/>
                  <a:pt x="185037" y="290351"/>
                  <a:pt x="196681" y="290351"/>
                </a:cubicBezTo>
                <a:close/>
                <a:moveTo>
                  <a:pt x="196681" y="197701"/>
                </a:moveTo>
                <a:lnTo>
                  <a:pt x="304828" y="197701"/>
                </a:lnTo>
                <a:cubicBezTo>
                  <a:pt x="316472" y="197701"/>
                  <a:pt x="325914" y="207143"/>
                  <a:pt x="325914" y="218787"/>
                </a:cubicBezTo>
                <a:cubicBezTo>
                  <a:pt x="325914" y="230429"/>
                  <a:pt x="316472" y="239874"/>
                  <a:pt x="304828" y="239874"/>
                </a:cubicBezTo>
                <a:lnTo>
                  <a:pt x="196681" y="239874"/>
                </a:lnTo>
                <a:cubicBezTo>
                  <a:pt x="185037" y="239874"/>
                  <a:pt x="175595" y="230432"/>
                  <a:pt x="175595" y="218787"/>
                </a:cubicBezTo>
                <a:cubicBezTo>
                  <a:pt x="175595" y="207143"/>
                  <a:pt x="185037" y="197701"/>
                  <a:pt x="196681" y="197701"/>
                </a:cubicBezTo>
                <a:close/>
                <a:moveTo>
                  <a:pt x="42148" y="42174"/>
                </a:moveTo>
                <a:lnTo>
                  <a:pt x="42148" y="423840"/>
                </a:lnTo>
                <a:lnTo>
                  <a:pt x="410856" y="423840"/>
                </a:lnTo>
                <a:cubicBezTo>
                  <a:pt x="439080" y="423840"/>
                  <a:pt x="462045" y="400875"/>
                  <a:pt x="462045" y="372651"/>
                </a:cubicBezTo>
                <a:lnTo>
                  <a:pt x="462045" y="120622"/>
                </a:lnTo>
                <a:lnTo>
                  <a:pt x="242720" y="120622"/>
                </a:lnTo>
                <a:cubicBezTo>
                  <a:pt x="230969" y="120622"/>
                  <a:pt x="220104" y="114774"/>
                  <a:pt x="213610" y="104982"/>
                </a:cubicBezTo>
                <a:lnTo>
                  <a:pt x="171998" y="42174"/>
                </a:lnTo>
                <a:close/>
                <a:moveTo>
                  <a:pt x="34930" y="0"/>
                </a:moveTo>
                <a:lnTo>
                  <a:pt x="175860" y="0"/>
                </a:lnTo>
                <a:cubicBezTo>
                  <a:pt x="187610" y="0"/>
                  <a:pt x="198504" y="5849"/>
                  <a:pt x="204969" y="15640"/>
                </a:cubicBezTo>
                <a:lnTo>
                  <a:pt x="246607" y="78446"/>
                </a:lnTo>
                <a:lnTo>
                  <a:pt x="469258" y="78446"/>
                </a:lnTo>
                <a:cubicBezTo>
                  <a:pt x="488520" y="78446"/>
                  <a:pt x="504188" y="94114"/>
                  <a:pt x="504188" y="113376"/>
                </a:cubicBezTo>
                <a:lnTo>
                  <a:pt x="504188" y="372651"/>
                </a:lnTo>
                <a:cubicBezTo>
                  <a:pt x="504193" y="424108"/>
                  <a:pt x="462341" y="465988"/>
                  <a:pt x="410856" y="465988"/>
                </a:cubicBezTo>
                <a:lnTo>
                  <a:pt x="34930" y="465988"/>
                </a:lnTo>
                <a:cubicBezTo>
                  <a:pt x="15668" y="465988"/>
                  <a:pt x="0" y="450320"/>
                  <a:pt x="0" y="431058"/>
                </a:cubicBezTo>
                <a:lnTo>
                  <a:pt x="0" y="34930"/>
                </a:lnTo>
                <a:cubicBezTo>
                  <a:pt x="0" y="15668"/>
                  <a:pt x="15668" y="0"/>
                  <a:pt x="3493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41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任意多边形: 形状 25"/>
          <p:cNvSpPr/>
          <p:nvPr>
            <p:custDataLst>
              <p:tags r:id="rId13"/>
            </p:custDataLst>
          </p:nvPr>
        </p:nvSpPr>
        <p:spPr>
          <a:xfrm>
            <a:off x="9150211" y="4123942"/>
            <a:ext cx="487116" cy="504238"/>
          </a:xfrm>
          <a:custGeom>
            <a:avLst/>
            <a:gdLst>
              <a:gd name="connsiteX0" fmla="*/ 184741 w 487087"/>
              <a:gd name="connsiteY0" fmla="*/ 377563 h 504208"/>
              <a:gd name="connsiteX1" fmla="*/ 295941 w 487087"/>
              <a:gd name="connsiteY1" fmla="*/ 377563 h 504208"/>
              <a:gd name="connsiteX2" fmla="*/ 317622 w 487087"/>
              <a:gd name="connsiteY2" fmla="*/ 399244 h 504208"/>
              <a:gd name="connsiteX3" fmla="*/ 295941 w 487087"/>
              <a:gd name="connsiteY3" fmla="*/ 420926 h 504208"/>
              <a:gd name="connsiteX4" fmla="*/ 184741 w 487087"/>
              <a:gd name="connsiteY4" fmla="*/ 420926 h 504208"/>
              <a:gd name="connsiteX5" fmla="*/ 163059 w 487087"/>
              <a:gd name="connsiteY5" fmla="*/ 399244 h 504208"/>
              <a:gd name="connsiteX6" fmla="*/ 184741 w 487087"/>
              <a:gd name="connsiteY6" fmla="*/ 377563 h 504208"/>
              <a:gd name="connsiteX7" fmla="*/ 148218 w 487087"/>
              <a:gd name="connsiteY7" fmla="*/ 338250 h 504208"/>
              <a:gd name="connsiteX8" fmla="*/ 148218 w 487087"/>
              <a:gd name="connsiteY8" fmla="*/ 460854 h 504208"/>
              <a:gd name="connsiteX9" fmla="*/ 329982 w 487087"/>
              <a:gd name="connsiteY9" fmla="*/ 460854 h 504208"/>
              <a:gd name="connsiteX10" fmla="*/ 329982 w 487087"/>
              <a:gd name="connsiteY10" fmla="*/ 338250 h 504208"/>
              <a:gd name="connsiteX11" fmla="*/ 109754 w 487087"/>
              <a:gd name="connsiteY11" fmla="*/ 71349 h 504208"/>
              <a:gd name="connsiteX12" fmla="*/ 220954 w 487087"/>
              <a:gd name="connsiteY12" fmla="*/ 71349 h 504208"/>
              <a:gd name="connsiteX13" fmla="*/ 242635 w 487087"/>
              <a:gd name="connsiteY13" fmla="*/ 93030 h 504208"/>
              <a:gd name="connsiteX14" fmla="*/ 220926 w 487087"/>
              <a:gd name="connsiteY14" fmla="*/ 114712 h 504208"/>
              <a:gd name="connsiteX15" fmla="*/ 109754 w 487087"/>
              <a:gd name="connsiteY15" fmla="*/ 114712 h 504208"/>
              <a:gd name="connsiteX16" fmla="*/ 88073 w 487087"/>
              <a:gd name="connsiteY16" fmla="*/ 93030 h 504208"/>
              <a:gd name="connsiteX17" fmla="*/ 109754 w 487087"/>
              <a:gd name="connsiteY17" fmla="*/ 71349 h 504208"/>
              <a:gd name="connsiteX18" fmla="*/ 43337 w 487087"/>
              <a:gd name="connsiteY18" fmla="*/ 43363 h 504208"/>
              <a:gd name="connsiteX19" fmla="*/ 43337 w 487087"/>
              <a:gd name="connsiteY19" fmla="*/ 460854 h 504208"/>
              <a:gd name="connsiteX20" fmla="*/ 104880 w 487087"/>
              <a:gd name="connsiteY20" fmla="*/ 460854 h 504208"/>
              <a:gd name="connsiteX21" fmla="*/ 104880 w 487087"/>
              <a:gd name="connsiteY21" fmla="*/ 330499 h 504208"/>
              <a:gd name="connsiteX22" fmla="*/ 140495 w 487087"/>
              <a:gd name="connsiteY22" fmla="*/ 294885 h 504208"/>
              <a:gd name="connsiteX23" fmla="*/ 337735 w 487087"/>
              <a:gd name="connsiteY23" fmla="*/ 294885 h 504208"/>
              <a:gd name="connsiteX24" fmla="*/ 373350 w 487087"/>
              <a:gd name="connsiteY24" fmla="*/ 330499 h 504208"/>
              <a:gd name="connsiteX25" fmla="*/ 373350 w 487087"/>
              <a:gd name="connsiteY25" fmla="*/ 460854 h 504208"/>
              <a:gd name="connsiteX26" fmla="*/ 391087 w 487087"/>
              <a:gd name="connsiteY26" fmla="*/ 460854 h 504208"/>
              <a:gd name="connsiteX27" fmla="*/ 443721 w 487087"/>
              <a:gd name="connsiteY27" fmla="*/ 415998 h 504208"/>
              <a:gd name="connsiteX28" fmla="*/ 443721 w 487087"/>
              <a:gd name="connsiteY28" fmla="*/ 189930 h 504208"/>
              <a:gd name="connsiteX29" fmla="*/ 290591 w 487087"/>
              <a:gd name="connsiteY29" fmla="*/ 43363 h 504208"/>
              <a:gd name="connsiteX30" fmla="*/ 35917 w 487087"/>
              <a:gd name="connsiteY30" fmla="*/ 0 h 504208"/>
              <a:gd name="connsiteX31" fmla="*/ 293102 w 487087"/>
              <a:gd name="connsiteY31" fmla="*/ 0 h 504208"/>
              <a:gd name="connsiteX32" fmla="*/ 318481 w 487087"/>
              <a:gd name="connsiteY32" fmla="*/ 10041 h 504208"/>
              <a:gd name="connsiteX33" fmla="*/ 476549 w 487087"/>
              <a:gd name="connsiteY33" fmla="*/ 161324 h 504208"/>
              <a:gd name="connsiteX34" fmla="*/ 487087 w 487087"/>
              <a:gd name="connsiteY34" fmla="*/ 185682 h 504208"/>
              <a:gd name="connsiteX35" fmla="*/ 487087 w 487087"/>
              <a:gd name="connsiteY35" fmla="*/ 415970 h 504208"/>
              <a:gd name="connsiteX36" fmla="*/ 391087 w 487087"/>
              <a:gd name="connsiteY36" fmla="*/ 504191 h 504208"/>
              <a:gd name="connsiteX37" fmla="*/ 373350 w 487087"/>
              <a:gd name="connsiteY37" fmla="*/ 504191 h 504208"/>
              <a:gd name="connsiteX38" fmla="*/ 373350 w 487087"/>
              <a:gd name="connsiteY38" fmla="*/ 504208 h 504208"/>
              <a:gd name="connsiteX39" fmla="*/ 373319 w 487087"/>
              <a:gd name="connsiteY39" fmla="*/ 504208 h 504208"/>
              <a:gd name="connsiteX40" fmla="*/ 104880 w 487087"/>
              <a:gd name="connsiteY40" fmla="*/ 504208 h 504208"/>
              <a:gd name="connsiteX41" fmla="*/ 104880 w 487087"/>
              <a:gd name="connsiteY41" fmla="*/ 504191 h 504208"/>
              <a:gd name="connsiteX42" fmla="*/ 35917 w 487087"/>
              <a:gd name="connsiteY42" fmla="*/ 504191 h 504208"/>
              <a:gd name="connsiteX43" fmla="*/ 0 w 487087"/>
              <a:gd name="connsiteY43" fmla="*/ 469764 h 504208"/>
              <a:gd name="connsiteX44" fmla="*/ 0 w 487087"/>
              <a:gd name="connsiteY44" fmla="*/ 34428 h 504208"/>
              <a:gd name="connsiteX45" fmla="*/ 35917 w 487087"/>
              <a:gd name="connsiteY45" fmla="*/ 0 h 50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7087" h="504208">
                <a:moveTo>
                  <a:pt x="184741" y="377563"/>
                </a:moveTo>
                <a:lnTo>
                  <a:pt x="295941" y="377563"/>
                </a:lnTo>
                <a:cubicBezTo>
                  <a:pt x="307914" y="377563"/>
                  <a:pt x="317622" y="387274"/>
                  <a:pt x="317622" y="399244"/>
                </a:cubicBezTo>
                <a:cubicBezTo>
                  <a:pt x="317625" y="411215"/>
                  <a:pt x="307914" y="420926"/>
                  <a:pt x="295941" y="420926"/>
                </a:cubicBezTo>
                <a:lnTo>
                  <a:pt x="184741" y="420926"/>
                </a:lnTo>
                <a:cubicBezTo>
                  <a:pt x="172768" y="420926"/>
                  <a:pt x="163059" y="411215"/>
                  <a:pt x="163059" y="399244"/>
                </a:cubicBezTo>
                <a:cubicBezTo>
                  <a:pt x="163059" y="387271"/>
                  <a:pt x="172770" y="377563"/>
                  <a:pt x="184741" y="377563"/>
                </a:cubicBezTo>
                <a:close/>
                <a:moveTo>
                  <a:pt x="148218" y="338250"/>
                </a:moveTo>
                <a:lnTo>
                  <a:pt x="148218" y="460854"/>
                </a:lnTo>
                <a:lnTo>
                  <a:pt x="329982" y="460854"/>
                </a:lnTo>
                <a:lnTo>
                  <a:pt x="329982" y="338250"/>
                </a:lnTo>
                <a:close/>
                <a:moveTo>
                  <a:pt x="109754" y="71349"/>
                </a:moveTo>
                <a:lnTo>
                  <a:pt x="220954" y="71349"/>
                </a:lnTo>
                <a:cubicBezTo>
                  <a:pt x="232927" y="71349"/>
                  <a:pt x="242635" y="81060"/>
                  <a:pt x="242635" y="93030"/>
                </a:cubicBezTo>
                <a:cubicBezTo>
                  <a:pt x="242635" y="105001"/>
                  <a:pt x="232899" y="114712"/>
                  <a:pt x="220926" y="114712"/>
                </a:cubicBezTo>
                <a:lnTo>
                  <a:pt x="109754" y="114712"/>
                </a:lnTo>
                <a:cubicBezTo>
                  <a:pt x="97781" y="114712"/>
                  <a:pt x="88073" y="105001"/>
                  <a:pt x="88073" y="93030"/>
                </a:cubicBezTo>
                <a:cubicBezTo>
                  <a:pt x="88073" y="81057"/>
                  <a:pt x="97784" y="71349"/>
                  <a:pt x="109754" y="71349"/>
                </a:cubicBezTo>
                <a:close/>
                <a:moveTo>
                  <a:pt x="43337" y="43363"/>
                </a:moveTo>
                <a:lnTo>
                  <a:pt x="43337" y="460854"/>
                </a:lnTo>
                <a:lnTo>
                  <a:pt x="104880" y="460854"/>
                </a:lnTo>
                <a:lnTo>
                  <a:pt x="104880" y="330499"/>
                </a:lnTo>
                <a:cubicBezTo>
                  <a:pt x="104880" y="310857"/>
                  <a:pt x="120853" y="294885"/>
                  <a:pt x="140495" y="294885"/>
                </a:cubicBezTo>
                <a:lnTo>
                  <a:pt x="337735" y="294885"/>
                </a:lnTo>
                <a:cubicBezTo>
                  <a:pt x="357377" y="294885"/>
                  <a:pt x="373350" y="310857"/>
                  <a:pt x="373350" y="330499"/>
                </a:cubicBezTo>
                <a:lnTo>
                  <a:pt x="373350" y="460854"/>
                </a:lnTo>
                <a:lnTo>
                  <a:pt x="391087" y="460854"/>
                </a:lnTo>
                <a:cubicBezTo>
                  <a:pt x="420108" y="460854"/>
                  <a:pt x="443721" y="440743"/>
                  <a:pt x="443721" y="415998"/>
                </a:cubicBezTo>
                <a:lnTo>
                  <a:pt x="443721" y="189930"/>
                </a:lnTo>
                <a:lnTo>
                  <a:pt x="290591" y="43363"/>
                </a:lnTo>
                <a:close/>
                <a:moveTo>
                  <a:pt x="35917" y="0"/>
                </a:moveTo>
                <a:lnTo>
                  <a:pt x="293102" y="0"/>
                </a:lnTo>
                <a:cubicBezTo>
                  <a:pt x="302703" y="0"/>
                  <a:pt x="311695" y="3560"/>
                  <a:pt x="318481" y="10041"/>
                </a:cubicBezTo>
                <a:lnTo>
                  <a:pt x="476549" y="161324"/>
                </a:lnTo>
                <a:cubicBezTo>
                  <a:pt x="483335" y="167834"/>
                  <a:pt x="487087" y="176467"/>
                  <a:pt x="487087" y="185682"/>
                </a:cubicBezTo>
                <a:lnTo>
                  <a:pt x="487087" y="415970"/>
                </a:lnTo>
                <a:cubicBezTo>
                  <a:pt x="487059" y="464633"/>
                  <a:pt x="443997" y="504191"/>
                  <a:pt x="391087" y="504191"/>
                </a:cubicBezTo>
                <a:lnTo>
                  <a:pt x="373350" y="504191"/>
                </a:lnTo>
                <a:lnTo>
                  <a:pt x="373350" y="504208"/>
                </a:lnTo>
                <a:lnTo>
                  <a:pt x="373319" y="504208"/>
                </a:lnTo>
                <a:lnTo>
                  <a:pt x="104880" y="504208"/>
                </a:lnTo>
                <a:lnTo>
                  <a:pt x="104880" y="504191"/>
                </a:lnTo>
                <a:lnTo>
                  <a:pt x="35917" y="504191"/>
                </a:lnTo>
                <a:cubicBezTo>
                  <a:pt x="16111" y="504191"/>
                  <a:pt x="0" y="488743"/>
                  <a:pt x="0" y="469764"/>
                </a:cubicBezTo>
                <a:lnTo>
                  <a:pt x="0" y="34428"/>
                </a:lnTo>
                <a:cubicBezTo>
                  <a:pt x="0" y="15448"/>
                  <a:pt x="16111" y="0"/>
                  <a:pt x="3591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56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Parken</a:t>
            </a:r>
            <a:endParaRPr lang="en-US" spc="0">
              <a:latin typeface="+mj-lt"/>
            </a:endParaRPr>
          </a:p>
        </p:txBody>
      </p:sp>
      <p:sp>
        <p:nvSpPr>
          <p:cNvPr id="12" name="椭圆 2"/>
          <p:cNvSpPr/>
          <p:nvPr>
            <p:custDataLst>
              <p:tags r:id="rId2"/>
            </p:custDataLst>
          </p:nvPr>
        </p:nvSpPr>
        <p:spPr>
          <a:xfrm>
            <a:off x="3883470" y="1647596"/>
            <a:ext cx="4333306" cy="4333306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51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3" name="椭圆 4"/>
          <p:cNvSpPr/>
          <p:nvPr>
            <p:custDataLst>
              <p:tags r:id="rId3"/>
            </p:custDataLst>
          </p:nvPr>
        </p:nvSpPr>
        <p:spPr>
          <a:xfrm>
            <a:off x="4924506" y="2688633"/>
            <a:ext cx="2251233" cy="2251233"/>
          </a:xfrm>
          <a:prstGeom prst="ellipse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4" name="椭圆 9"/>
          <p:cNvSpPr/>
          <p:nvPr>
            <p:custDataLst>
              <p:tags r:id="rId4"/>
            </p:custDataLst>
          </p:nvPr>
        </p:nvSpPr>
        <p:spPr>
          <a:xfrm>
            <a:off x="5085399" y="2841259"/>
            <a:ext cx="1946883" cy="1946883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ffectLst>
            <a:outerShdw blurRad="215900" dist="381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sz="2000" b="1">
              <a:solidFill>
                <a:srgbClr val="FFFFFF"/>
              </a:solidFill>
              <a:latin typeface="+mj-lt"/>
              <a:sym typeface="+mn-lt"/>
            </a:endParaRPr>
          </a:p>
        </p:txBody>
      </p:sp>
      <p:sp>
        <p:nvSpPr>
          <p:cNvPr id="15" name="椭圆 6"/>
          <p:cNvSpPr/>
          <p:nvPr>
            <p:custDataLst>
              <p:tags r:id="rId5"/>
            </p:custDataLst>
          </p:nvPr>
        </p:nvSpPr>
        <p:spPr>
          <a:xfrm>
            <a:off x="4329265" y="2093391"/>
            <a:ext cx="3441716" cy="344235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椭圆 592"/>
          <p:cNvSpPr/>
          <p:nvPr>
            <p:custDataLst>
              <p:tags r:id="rId6"/>
            </p:custDataLst>
          </p:nvPr>
        </p:nvSpPr>
        <p:spPr>
          <a:xfrm>
            <a:off x="4687300" y="4793599"/>
            <a:ext cx="585066" cy="585066"/>
          </a:xfrm>
          <a:prstGeom prst="ellipse">
            <a:avLst/>
          </a:prstGeom>
          <a:gradFill>
            <a:gsLst>
              <a:gs pos="5000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  <a:gs pos="0">
                <a:schemeClr val="accent1">
                  <a:lumMod val="60000"/>
                  <a:lumOff val="40000"/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139700" dist="508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587" name="椭圆 586"/>
          <p:cNvSpPr/>
          <p:nvPr>
            <p:custDataLst>
              <p:tags r:id="rId7"/>
            </p:custDataLst>
          </p:nvPr>
        </p:nvSpPr>
        <p:spPr>
          <a:xfrm>
            <a:off x="4681576" y="2235842"/>
            <a:ext cx="585066" cy="585066"/>
          </a:xfrm>
          <a:prstGeom prst="ellipse">
            <a:avLst/>
          </a:prstGeom>
          <a:gradFill>
            <a:gsLst>
              <a:gs pos="5000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  <a:gs pos="0">
                <a:schemeClr val="accent1">
                  <a:lumMod val="60000"/>
                  <a:lumOff val="40000"/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139700" dist="508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588" name="椭圆 587"/>
          <p:cNvSpPr/>
          <p:nvPr>
            <p:custDataLst>
              <p:tags r:id="rId8"/>
            </p:custDataLst>
          </p:nvPr>
        </p:nvSpPr>
        <p:spPr>
          <a:xfrm>
            <a:off x="7424393" y="3650176"/>
            <a:ext cx="585066" cy="585066"/>
          </a:xfrm>
          <a:prstGeom prst="ellipse">
            <a:avLst/>
          </a:prstGeom>
          <a:gradFill>
            <a:gsLst>
              <a:gs pos="5000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  <a:gs pos="0">
                <a:schemeClr val="accent1">
                  <a:lumMod val="60000"/>
                  <a:lumOff val="40000"/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139700" dist="508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7" name="矩形 3"/>
          <p:cNvSpPr/>
          <p:nvPr>
            <p:custDataLst>
              <p:tags r:id="rId9"/>
            </p:custDataLst>
          </p:nvPr>
        </p:nvSpPr>
        <p:spPr>
          <a:xfrm>
            <a:off x="691043" y="2221852"/>
            <a:ext cx="3192427" cy="1058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Die Immobilie bietet ausreichend Parkplätze für Mieter und Besucher.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矩形 8"/>
          <p:cNvSpPr/>
          <p:nvPr>
            <p:custDataLst>
              <p:tags r:id="rId10"/>
            </p:custDataLst>
          </p:nvPr>
        </p:nvSpPr>
        <p:spPr>
          <a:xfrm>
            <a:off x="691043" y="1415478"/>
            <a:ext cx="3192427" cy="754863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lnSpcReduction="20000"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Ausreichend Parkplätze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" name="矩形 16"/>
          <p:cNvSpPr/>
          <p:nvPr>
            <p:custDataLst>
              <p:tags r:id="rId11"/>
            </p:custDataLst>
          </p:nvPr>
        </p:nvSpPr>
        <p:spPr>
          <a:xfrm>
            <a:off x="691043" y="5099487"/>
            <a:ext cx="3190724" cy="1058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lnSpcReduction="10000"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Die Parkplätze sind gut beleuchtet und für die Sicherheit aller Nutzer gesichert.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矩形 18"/>
          <p:cNvSpPr/>
          <p:nvPr>
            <p:custDataLst>
              <p:tags r:id="rId12"/>
            </p:custDataLst>
          </p:nvPr>
        </p:nvSpPr>
        <p:spPr>
          <a:xfrm>
            <a:off x="691043" y="4315371"/>
            <a:ext cx="3190724" cy="754863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accent1"/>
                </a:solidFill>
                <a:latin typeface="+mj-lt"/>
              </a:rPr>
              <a:t>Sicheres Parken</a:t>
            </a:r>
            <a:endParaRPr lang="en-US" sz="24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矩形 19"/>
          <p:cNvSpPr/>
          <p:nvPr>
            <p:custDataLst>
              <p:tags r:id="rId13"/>
            </p:custDataLst>
          </p:nvPr>
        </p:nvSpPr>
        <p:spPr>
          <a:xfrm>
            <a:off x="8307715" y="3482288"/>
            <a:ext cx="3192427" cy="1058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Das Gebäude verfügt über einen überdachten Parkplatz, der die Fahrzeuge vor der Witterung schützt.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矩形 20"/>
          <p:cNvSpPr/>
          <p:nvPr>
            <p:custDataLst>
              <p:tags r:id="rId14"/>
            </p:custDataLst>
          </p:nvPr>
        </p:nvSpPr>
        <p:spPr>
          <a:xfrm>
            <a:off x="8307715" y="2688633"/>
            <a:ext cx="3192427" cy="754863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Überdachtes Parken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弧形 13"/>
          <p:cNvSpPr/>
          <p:nvPr>
            <p:custDataLst>
              <p:tags r:id="rId15"/>
            </p:custDataLst>
          </p:nvPr>
        </p:nvSpPr>
        <p:spPr>
          <a:xfrm rot="7200000">
            <a:off x="4663770" y="2427897"/>
            <a:ext cx="2773341" cy="2773341"/>
          </a:xfrm>
          <a:prstGeom prst="arc">
            <a:avLst>
              <a:gd name="adj1" fmla="val 15835561"/>
              <a:gd name="adj2" fmla="val 21121678"/>
            </a:avLst>
          </a:prstGeom>
          <a:ln w="6350">
            <a:gradFill>
              <a:gsLst>
                <a:gs pos="0">
                  <a:schemeClr val="accent1">
                    <a:alpha val="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dash"/>
            <a:tailEnd type="triangle"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弧形 14"/>
          <p:cNvSpPr/>
          <p:nvPr>
            <p:custDataLst>
              <p:tags r:id="rId16"/>
            </p:custDataLst>
          </p:nvPr>
        </p:nvSpPr>
        <p:spPr>
          <a:xfrm rot="20880000">
            <a:off x="4677125" y="2428533"/>
            <a:ext cx="2773341" cy="2773341"/>
          </a:xfrm>
          <a:prstGeom prst="arc">
            <a:avLst>
              <a:gd name="adj1" fmla="val 15835561"/>
              <a:gd name="adj2" fmla="val 21121678"/>
            </a:avLst>
          </a:prstGeom>
          <a:ln w="6350">
            <a:gradFill>
              <a:gsLst>
                <a:gs pos="0">
                  <a:schemeClr val="accent1">
                    <a:alpha val="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dash"/>
            <a:tailEnd type="triangle"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弧形 15"/>
          <p:cNvSpPr/>
          <p:nvPr>
            <p:custDataLst>
              <p:tags r:id="rId17"/>
            </p:custDataLst>
          </p:nvPr>
        </p:nvSpPr>
        <p:spPr>
          <a:xfrm rot="13140000">
            <a:off x="4677125" y="2428533"/>
            <a:ext cx="2773341" cy="2773341"/>
          </a:xfrm>
          <a:prstGeom prst="arc">
            <a:avLst>
              <a:gd name="adj1" fmla="val 15835561"/>
              <a:gd name="adj2" fmla="val 21121678"/>
            </a:avLst>
          </a:prstGeom>
          <a:ln w="6350">
            <a:gradFill>
              <a:gsLst>
                <a:gs pos="0">
                  <a:schemeClr val="accent1">
                    <a:alpha val="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dash"/>
            <a:tailEnd type="triangle"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矩形 21"/>
          <p:cNvSpPr/>
          <p:nvPr>
            <p:custDataLst>
              <p:tags r:id="rId18"/>
            </p:custDataLst>
          </p:nvPr>
        </p:nvSpPr>
        <p:spPr>
          <a:xfrm>
            <a:off x="5271094" y="3785632"/>
            <a:ext cx="1575863" cy="5901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lt1">
                    <a:lumMod val="100000"/>
                  </a:schemeClr>
                </a:solidFill>
                <a:latin typeface="+mj-lt"/>
              </a:rPr>
              <a:t>Titel</a:t>
            </a:r>
            <a:endParaRPr lang="en-US" sz="2400" b="1">
              <a:solidFill>
                <a:schemeClr val="lt1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33" name="任意多边形: 形状 32"/>
          <p:cNvSpPr/>
          <p:nvPr>
            <p:custDataLst>
              <p:tags r:id="rId19"/>
            </p:custDataLst>
          </p:nvPr>
        </p:nvSpPr>
        <p:spPr>
          <a:xfrm>
            <a:off x="4839926" y="2399279"/>
            <a:ext cx="264611" cy="264113"/>
          </a:xfrm>
          <a:custGeom>
            <a:avLst/>
            <a:gdLst>
              <a:gd name="connsiteX0" fmla="*/ 152509 w 264219"/>
              <a:gd name="connsiteY0" fmla="*/ 149611 h 263722"/>
              <a:gd name="connsiteX1" fmla="*/ 230764 w 264219"/>
              <a:gd name="connsiteY1" fmla="*/ 149611 h 263722"/>
              <a:gd name="connsiteX2" fmla="*/ 249126 w 264219"/>
              <a:gd name="connsiteY2" fmla="*/ 167833 h 263722"/>
              <a:gd name="connsiteX3" fmla="*/ 249126 w 264219"/>
              <a:gd name="connsiteY3" fmla="*/ 245499 h 263722"/>
              <a:gd name="connsiteX4" fmla="*/ 230764 w 264219"/>
              <a:gd name="connsiteY4" fmla="*/ 263722 h 263722"/>
              <a:gd name="connsiteX5" fmla="*/ 152509 w 264219"/>
              <a:gd name="connsiteY5" fmla="*/ 263722 h 263722"/>
              <a:gd name="connsiteX6" fmla="*/ 134147 w 264219"/>
              <a:gd name="connsiteY6" fmla="*/ 245499 h 263722"/>
              <a:gd name="connsiteX7" fmla="*/ 134147 w 264219"/>
              <a:gd name="connsiteY7" fmla="*/ 167833 h 263722"/>
              <a:gd name="connsiteX8" fmla="*/ 152509 w 264219"/>
              <a:gd name="connsiteY8" fmla="*/ 149611 h 263722"/>
              <a:gd name="connsiteX9" fmla="*/ 18361 w 264219"/>
              <a:gd name="connsiteY9" fmla="*/ 149611 h 263722"/>
              <a:gd name="connsiteX10" fmla="*/ 96616 w 264219"/>
              <a:gd name="connsiteY10" fmla="*/ 149611 h 263722"/>
              <a:gd name="connsiteX11" fmla="*/ 114978 w 264219"/>
              <a:gd name="connsiteY11" fmla="*/ 167833 h 263722"/>
              <a:gd name="connsiteX12" fmla="*/ 114978 w 264219"/>
              <a:gd name="connsiteY12" fmla="*/ 245499 h 263722"/>
              <a:gd name="connsiteX13" fmla="*/ 96616 w 264219"/>
              <a:gd name="connsiteY13" fmla="*/ 263722 h 263722"/>
              <a:gd name="connsiteX14" fmla="*/ 18361 w 264219"/>
              <a:gd name="connsiteY14" fmla="*/ 263722 h 263722"/>
              <a:gd name="connsiteX15" fmla="*/ 0 w 264219"/>
              <a:gd name="connsiteY15" fmla="*/ 245499 h 263722"/>
              <a:gd name="connsiteX16" fmla="*/ 0 w 264219"/>
              <a:gd name="connsiteY16" fmla="*/ 167833 h 263722"/>
              <a:gd name="connsiteX17" fmla="*/ 18361 w 264219"/>
              <a:gd name="connsiteY17" fmla="*/ 149611 h 263722"/>
              <a:gd name="connsiteX18" fmla="*/ 193917 w 264219"/>
              <a:gd name="connsiteY18" fmla="*/ 43985 h 263722"/>
              <a:gd name="connsiteX19" fmla="*/ 167955 w 264219"/>
              <a:gd name="connsiteY19" fmla="*/ 69752 h 263722"/>
              <a:gd name="connsiteX20" fmla="*/ 193917 w 264219"/>
              <a:gd name="connsiteY20" fmla="*/ 95520 h 263722"/>
              <a:gd name="connsiteX21" fmla="*/ 219881 w 264219"/>
              <a:gd name="connsiteY21" fmla="*/ 69752 h 263722"/>
              <a:gd name="connsiteX22" fmla="*/ 18361 w 264219"/>
              <a:gd name="connsiteY22" fmla="*/ 16475 h 263722"/>
              <a:gd name="connsiteX23" fmla="*/ 96616 w 264219"/>
              <a:gd name="connsiteY23" fmla="*/ 16475 h 263722"/>
              <a:gd name="connsiteX24" fmla="*/ 114978 w 264219"/>
              <a:gd name="connsiteY24" fmla="*/ 34698 h 263722"/>
              <a:gd name="connsiteX25" fmla="*/ 114978 w 264219"/>
              <a:gd name="connsiteY25" fmla="*/ 112364 h 263722"/>
              <a:gd name="connsiteX26" fmla="*/ 96616 w 264219"/>
              <a:gd name="connsiteY26" fmla="*/ 130586 h 263722"/>
              <a:gd name="connsiteX27" fmla="*/ 18361 w 264219"/>
              <a:gd name="connsiteY27" fmla="*/ 130586 h 263722"/>
              <a:gd name="connsiteX28" fmla="*/ 0 w 264219"/>
              <a:gd name="connsiteY28" fmla="*/ 112364 h 263722"/>
              <a:gd name="connsiteX29" fmla="*/ 0 w 264219"/>
              <a:gd name="connsiteY29" fmla="*/ 34698 h 263722"/>
              <a:gd name="connsiteX30" fmla="*/ 18361 w 264219"/>
              <a:gd name="connsiteY30" fmla="*/ 16475 h 263722"/>
              <a:gd name="connsiteX31" fmla="*/ 193899 w 264219"/>
              <a:gd name="connsiteY31" fmla="*/ 0 h 263722"/>
              <a:gd name="connsiteX32" fmla="*/ 206880 w 264219"/>
              <a:gd name="connsiteY32" fmla="*/ 5335 h 263722"/>
              <a:gd name="connsiteX33" fmla="*/ 206898 w 264219"/>
              <a:gd name="connsiteY33" fmla="*/ 5335 h 263722"/>
              <a:gd name="connsiteX34" fmla="*/ 258843 w 264219"/>
              <a:gd name="connsiteY34" fmla="*/ 56869 h 263722"/>
              <a:gd name="connsiteX35" fmla="*/ 258843 w 264219"/>
              <a:gd name="connsiteY35" fmla="*/ 82636 h 263722"/>
              <a:gd name="connsiteX36" fmla="*/ 206898 w 264219"/>
              <a:gd name="connsiteY36" fmla="*/ 134188 h 263722"/>
              <a:gd name="connsiteX37" fmla="*/ 180936 w 264219"/>
              <a:gd name="connsiteY37" fmla="*/ 134188 h 263722"/>
              <a:gd name="connsiteX38" fmla="*/ 129010 w 264219"/>
              <a:gd name="connsiteY38" fmla="*/ 82636 h 263722"/>
              <a:gd name="connsiteX39" fmla="*/ 129010 w 264219"/>
              <a:gd name="connsiteY39" fmla="*/ 56869 h 263722"/>
              <a:gd name="connsiteX40" fmla="*/ 180918 w 264219"/>
              <a:gd name="connsiteY40" fmla="*/ 5335 h 263722"/>
              <a:gd name="connsiteX41" fmla="*/ 193899 w 264219"/>
              <a:gd name="connsiteY41" fmla="*/ 0 h 26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4219" h="263722">
                <a:moveTo>
                  <a:pt x="152509" y="149611"/>
                </a:moveTo>
                <a:lnTo>
                  <a:pt x="230764" y="149611"/>
                </a:lnTo>
                <a:cubicBezTo>
                  <a:pt x="240905" y="149611"/>
                  <a:pt x="249126" y="157769"/>
                  <a:pt x="249126" y="167833"/>
                </a:cubicBezTo>
                <a:lnTo>
                  <a:pt x="249126" y="245499"/>
                </a:lnTo>
                <a:cubicBezTo>
                  <a:pt x="249126" y="255564"/>
                  <a:pt x="240905" y="263722"/>
                  <a:pt x="230764" y="263722"/>
                </a:cubicBezTo>
                <a:lnTo>
                  <a:pt x="152509" y="263722"/>
                </a:lnTo>
                <a:cubicBezTo>
                  <a:pt x="142368" y="263722"/>
                  <a:pt x="134147" y="255564"/>
                  <a:pt x="134147" y="245499"/>
                </a:cubicBezTo>
                <a:lnTo>
                  <a:pt x="134147" y="167833"/>
                </a:lnTo>
                <a:cubicBezTo>
                  <a:pt x="134147" y="157769"/>
                  <a:pt x="142368" y="149611"/>
                  <a:pt x="152509" y="149611"/>
                </a:cubicBezTo>
                <a:close/>
                <a:moveTo>
                  <a:pt x="18361" y="149611"/>
                </a:moveTo>
                <a:lnTo>
                  <a:pt x="96616" y="149611"/>
                </a:lnTo>
                <a:cubicBezTo>
                  <a:pt x="106757" y="149611"/>
                  <a:pt x="114978" y="157769"/>
                  <a:pt x="114978" y="167833"/>
                </a:cubicBezTo>
                <a:lnTo>
                  <a:pt x="114978" y="245499"/>
                </a:lnTo>
                <a:cubicBezTo>
                  <a:pt x="114978" y="255564"/>
                  <a:pt x="106757" y="263722"/>
                  <a:pt x="96616" y="263722"/>
                </a:cubicBezTo>
                <a:lnTo>
                  <a:pt x="18361" y="263722"/>
                </a:lnTo>
                <a:cubicBezTo>
                  <a:pt x="8220" y="263722"/>
                  <a:pt x="0" y="255564"/>
                  <a:pt x="0" y="245499"/>
                </a:cubicBezTo>
                <a:lnTo>
                  <a:pt x="0" y="167833"/>
                </a:lnTo>
                <a:cubicBezTo>
                  <a:pt x="0" y="157769"/>
                  <a:pt x="8220" y="149611"/>
                  <a:pt x="18361" y="149611"/>
                </a:cubicBezTo>
                <a:close/>
                <a:moveTo>
                  <a:pt x="193917" y="43985"/>
                </a:moveTo>
                <a:lnTo>
                  <a:pt x="167955" y="69752"/>
                </a:lnTo>
                <a:lnTo>
                  <a:pt x="193917" y="95520"/>
                </a:lnTo>
                <a:lnTo>
                  <a:pt x="219881" y="69752"/>
                </a:lnTo>
                <a:close/>
                <a:moveTo>
                  <a:pt x="18361" y="16475"/>
                </a:moveTo>
                <a:lnTo>
                  <a:pt x="96616" y="16475"/>
                </a:lnTo>
                <a:cubicBezTo>
                  <a:pt x="106757" y="16475"/>
                  <a:pt x="114978" y="24634"/>
                  <a:pt x="114978" y="34698"/>
                </a:cubicBezTo>
                <a:lnTo>
                  <a:pt x="114978" y="112364"/>
                </a:lnTo>
                <a:cubicBezTo>
                  <a:pt x="114978" y="122427"/>
                  <a:pt x="106757" y="130586"/>
                  <a:pt x="96616" y="130586"/>
                </a:cubicBezTo>
                <a:lnTo>
                  <a:pt x="18361" y="130586"/>
                </a:lnTo>
                <a:cubicBezTo>
                  <a:pt x="8220" y="130586"/>
                  <a:pt x="0" y="122427"/>
                  <a:pt x="0" y="112364"/>
                </a:cubicBezTo>
                <a:lnTo>
                  <a:pt x="0" y="34698"/>
                </a:lnTo>
                <a:cubicBezTo>
                  <a:pt x="0" y="24634"/>
                  <a:pt x="8220" y="16475"/>
                  <a:pt x="18361" y="16475"/>
                </a:cubicBezTo>
                <a:close/>
                <a:moveTo>
                  <a:pt x="193899" y="0"/>
                </a:moveTo>
                <a:cubicBezTo>
                  <a:pt x="198597" y="0"/>
                  <a:pt x="203295" y="1778"/>
                  <a:pt x="206880" y="5335"/>
                </a:cubicBezTo>
                <a:lnTo>
                  <a:pt x="206898" y="5335"/>
                </a:lnTo>
                <a:lnTo>
                  <a:pt x="258843" y="56869"/>
                </a:lnTo>
                <a:cubicBezTo>
                  <a:pt x="266011" y="63985"/>
                  <a:pt x="266011" y="75520"/>
                  <a:pt x="258843" y="82636"/>
                </a:cubicBezTo>
                <a:lnTo>
                  <a:pt x="206898" y="134188"/>
                </a:lnTo>
                <a:cubicBezTo>
                  <a:pt x="199728" y="141302"/>
                  <a:pt x="188106" y="141302"/>
                  <a:pt x="180936" y="134188"/>
                </a:cubicBezTo>
                <a:lnTo>
                  <a:pt x="129010" y="82636"/>
                </a:lnTo>
                <a:cubicBezTo>
                  <a:pt x="121843" y="75520"/>
                  <a:pt x="121843" y="63985"/>
                  <a:pt x="129010" y="56869"/>
                </a:cubicBezTo>
                <a:lnTo>
                  <a:pt x="180918" y="5335"/>
                </a:lnTo>
                <a:cubicBezTo>
                  <a:pt x="184503" y="1778"/>
                  <a:pt x="189201" y="0"/>
                  <a:pt x="193899" y="0"/>
                </a:cubicBezTo>
                <a:close/>
              </a:path>
            </a:pathLst>
          </a:custGeom>
          <a:solidFill>
            <a:srgbClr val="FFFFFF"/>
          </a:solidFill>
          <a:ln w="91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图片 5" descr="343439383331313b343532303031393bd2b5bca8b9dcc0ed"/>
          <p:cNvSpPr/>
          <p:nvPr>
            <p:custDataLst>
              <p:tags r:id="rId20"/>
            </p:custDataLst>
          </p:nvPr>
        </p:nvSpPr>
        <p:spPr>
          <a:xfrm>
            <a:off x="4855824" y="4971027"/>
            <a:ext cx="248652" cy="230834"/>
          </a:xfrm>
          <a:custGeom>
            <a:avLst/>
            <a:gdLst>
              <a:gd name="connsiteX0" fmla="*/ 219264 w 248284"/>
              <a:gd name="connsiteY0" fmla="*/ 115 h 230492"/>
              <a:gd name="connsiteX1" fmla="*/ 28616 w 248284"/>
              <a:gd name="connsiteY1" fmla="*/ 115 h 230492"/>
              <a:gd name="connsiteX2" fmla="*/ 114 w 248284"/>
              <a:gd name="connsiteY2" fmla="*/ 28847 h 230492"/>
              <a:gd name="connsiteX3" fmla="*/ 114 w 248284"/>
              <a:gd name="connsiteY3" fmla="*/ 152713 h 230492"/>
              <a:gd name="connsiteX4" fmla="*/ 28616 w 248284"/>
              <a:gd name="connsiteY4" fmla="*/ 181444 h 230492"/>
              <a:gd name="connsiteX5" fmla="*/ 100188 w 248284"/>
              <a:gd name="connsiteY5" fmla="*/ 181444 h 230492"/>
              <a:gd name="connsiteX6" fmla="*/ 100188 w 248284"/>
              <a:gd name="connsiteY6" fmla="*/ 216561 h 230492"/>
              <a:gd name="connsiteX7" fmla="*/ 60918 w 248284"/>
              <a:gd name="connsiteY7" fmla="*/ 216561 h 230492"/>
              <a:gd name="connsiteX8" fmla="*/ 53951 w 248284"/>
              <a:gd name="connsiteY8" fmla="*/ 223584 h 230492"/>
              <a:gd name="connsiteX9" fmla="*/ 60918 w 248284"/>
              <a:gd name="connsiteY9" fmla="*/ 230608 h 230492"/>
              <a:gd name="connsiteX10" fmla="*/ 181894 w 248284"/>
              <a:gd name="connsiteY10" fmla="*/ 230608 h 230492"/>
              <a:gd name="connsiteX11" fmla="*/ 188861 w 248284"/>
              <a:gd name="connsiteY11" fmla="*/ 223584 h 230492"/>
              <a:gd name="connsiteX12" fmla="*/ 181894 w 248284"/>
              <a:gd name="connsiteY12" fmla="*/ 216561 h 230492"/>
              <a:gd name="connsiteX13" fmla="*/ 143258 w 248284"/>
              <a:gd name="connsiteY13" fmla="*/ 216561 h 230492"/>
              <a:gd name="connsiteX14" fmla="*/ 143258 w 248284"/>
              <a:gd name="connsiteY14" fmla="*/ 181444 h 230492"/>
              <a:gd name="connsiteX15" fmla="*/ 219897 w 248284"/>
              <a:gd name="connsiteY15" fmla="*/ 181444 h 230492"/>
              <a:gd name="connsiteX16" fmla="*/ 248399 w 248284"/>
              <a:gd name="connsiteY16" fmla="*/ 152713 h 230492"/>
              <a:gd name="connsiteX17" fmla="*/ 248399 w 248284"/>
              <a:gd name="connsiteY17" fmla="*/ 28847 h 230492"/>
              <a:gd name="connsiteX18" fmla="*/ 219264 w 248284"/>
              <a:gd name="connsiteY18" fmla="*/ 115 h 230492"/>
              <a:gd name="connsiteX19" fmla="*/ 206596 w 248284"/>
              <a:gd name="connsiteY19" fmla="*/ 42893 h 230492"/>
              <a:gd name="connsiteX20" fmla="*/ 206596 w 248284"/>
              <a:gd name="connsiteY20" fmla="*/ 42893 h 230492"/>
              <a:gd name="connsiteX21" fmla="*/ 206596 w 248284"/>
              <a:gd name="connsiteY21" fmla="*/ 43532 h 230492"/>
              <a:gd name="connsiteX22" fmla="*/ 135658 w 248284"/>
              <a:gd name="connsiteY22" fmla="*/ 138666 h 230492"/>
              <a:gd name="connsiteX23" fmla="*/ 133758 w 248284"/>
              <a:gd name="connsiteY23" fmla="*/ 137389 h 230492"/>
              <a:gd name="connsiteX24" fmla="*/ 78020 w 248284"/>
              <a:gd name="connsiteY24" fmla="*/ 96526 h 230492"/>
              <a:gd name="connsiteX25" fmla="*/ 58385 w 248284"/>
              <a:gd name="connsiteY25" fmla="*/ 122065 h 230492"/>
              <a:gd name="connsiteX26" fmla="*/ 49518 w 248284"/>
              <a:gd name="connsiteY26" fmla="*/ 125258 h 230492"/>
              <a:gd name="connsiteX27" fmla="*/ 45084 w 248284"/>
              <a:gd name="connsiteY27" fmla="*/ 115681 h 230492"/>
              <a:gd name="connsiteX28" fmla="*/ 45717 w 248284"/>
              <a:gd name="connsiteY28" fmla="*/ 114404 h 230492"/>
              <a:gd name="connsiteX29" fmla="*/ 72319 w 248284"/>
              <a:gd name="connsiteY29" fmla="*/ 79287 h 230492"/>
              <a:gd name="connsiteX30" fmla="*/ 74853 w 248284"/>
              <a:gd name="connsiteY30" fmla="*/ 76095 h 230492"/>
              <a:gd name="connsiteX31" fmla="*/ 132490 w 248284"/>
              <a:gd name="connsiteY31" fmla="*/ 118873 h 230492"/>
              <a:gd name="connsiteX32" fmla="*/ 195195 w 248284"/>
              <a:gd name="connsiteY32" fmla="*/ 35232 h 230492"/>
              <a:gd name="connsiteX33" fmla="*/ 202795 w 248284"/>
              <a:gd name="connsiteY33" fmla="*/ 33955 h 230492"/>
              <a:gd name="connsiteX34" fmla="*/ 206596 w 248284"/>
              <a:gd name="connsiteY34" fmla="*/ 42893 h 23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284" h="230492">
                <a:moveTo>
                  <a:pt x="219264" y="115"/>
                </a:moveTo>
                <a:lnTo>
                  <a:pt x="28616" y="115"/>
                </a:lnTo>
                <a:cubicBezTo>
                  <a:pt x="12782" y="115"/>
                  <a:pt x="114" y="12884"/>
                  <a:pt x="114" y="28847"/>
                </a:cubicBezTo>
                <a:lnTo>
                  <a:pt x="114" y="152713"/>
                </a:lnTo>
                <a:cubicBezTo>
                  <a:pt x="114" y="168675"/>
                  <a:pt x="12782" y="181444"/>
                  <a:pt x="28616" y="181444"/>
                </a:cubicBezTo>
                <a:lnTo>
                  <a:pt x="100188" y="181444"/>
                </a:lnTo>
                <a:lnTo>
                  <a:pt x="100188" y="216561"/>
                </a:lnTo>
                <a:lnTo>
                  <a:pt x="60918" y="216561"/>
                </a:lnTo>
                <a:cubicBezTo>
                  <a:pt x="57118" y="216561"/>
                  <a:pt x="53951" y="219754"/>
                  <a:pt x="53951" y="223584"/>
                </a:cubicBezTo>
                <a:cubicBezTo>
                  <a:pt x="53951" y="227415"/>
                  <a:pt x="57118" y="230608"/>
                  <a:pt x="60918" y="230608"/>
                </a:cubicBezTo>
                <a:lnTo>
                  <a:pt x="181894" y="230608"/>
                </a:lnTo>
                <a:cubicBezTo>
                  <a:pt x="185695" y="230608"/>
                  <a:pt x="188861" y="227415"/>
                  <a:pt x="188861" y="223584"/>
                </a:cubicBezTo>
                <a:cubicBezTo>
                  <a:pt x="188861" y="219754"/>
                  <a:pt x="185695" y="216561"/>
                  <a:pt x="181894" y="216561"/>
                </a:cubicBezTo>
                <a:lnTo>
                  <a:pt x="143258" y="216561"/>
                </a:lnTo>
                <a:lnTo>
                  <a:pt x="143258" y="181444"/>
                </a:lnTo>
                <a:lnTo>
                  <a:pt x="219897" y="181444"/>
                </a:lnTo>
                <a:cubicBezTo>
                  <a:pt x="235732" y="181444"/>
                  <a:pt x="248399" y="168675"/>
                  <a:pt x="248399" y="152713"/>
                </a:cubicBezTo>
                <a:lnTo>
                  <a:pt x="248399" y="28847"/>
                </a:lnTo>
                <a:cubicBezTo>
                  <a:pt x="247765" y="13523"/>
                  <a:pt x="235098" y="115"/>
                  <a:pt x="219264" y="115"/>
                </a:cubicBezTo>
                <a:moveTo>
                  <a:pt x="206596" y="42893"/>
                </a:moveTo>
                <a:cubicBezTo>
                  <a:pt x="206596" y="42893"/>
                  <a:pt x="206596" y="43532"/>
                  <a:pt x="206596" y="42893"/>
                </a:cubicBezTo>
                <a:lnTo>
                  <a:pt x="206596" y="43532"/>
                </a:lnTo>
                <a:lnTo>
                  <a:pt x="135658" y="138666"/>
                </a:lnTo>
                <a:lnTo>
                  <a:pt x="133758" y="137389"/>
                </a:lnTo>
                <a:lnTo>
                  <a:pt x="78020" y="96526"/>
                </a:lnTo>
                <a:lnTo>
                  <a:pt x="58385" y="122065"/>
                </a:lnTo>
                <a:cubicBezTo>
                  <a:pt x="56485" y="125258"/>
                  <a:pt x="52685" y="126535"/>
                  <a:pt x="49518" y="125258"/>
                </a:cubicBezTo>
                <a:cubicBezTo>
                  <a:pt x="45717" y="123981"/>
                  <a:pt x="43817" y="119511"/>
                  <a:pt x="45084" y="115681"/>
                </a:cubicBezTo>
                <a:cubicBezTo>
                  <a:pt x="45084" y="115043"/>
                  <a:pt x="45084" y="115043"/>
                  <a:pt x="45717" y="114404"/>
                </a:cubicBezTo>
                <a:lnTo>
                  <a:pt x="72319" y="79287"/>
                </a:lnTo>
                <a:lnTo>
                  <a:pt x="74853" y="76095"/>
                </a:lnTo>
                <a:lnTo>
                  <a:pt x="132490" y="118873"/>
                </a:lnTo>
                <a:lnTo>
                  <a:pt x="195195" y="35232"/>
                </a:lnTo>
                <a:cubicBezTo>
                  <a:pt x="197096" y="33316"/>
                  <a:pt x="200262" y="32678"/>
                  <a:pt x="202795" y="33955"/>
                </a:cubicBezTo>
                <a:cubicBezTo>
                  <a:pt x="206596" y="35232"/>
                  <a:pt x="208496" y="39062"/>
                  <a:pt x="206596" y="42893"/>
                </a:cubicBezTo>
              </a:path>
            </a:pathLst>
          </a:custGeom>
          <a:solidFill>
            <a:srgbClr val="FFFFFF"/>
          </a:solidFill>
          <a:ln w="88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图片 8" descr="343439383331313b343532303032303bb8f6c8cbd0c5cfa2"/>
          <p:cNvSpPr/>
          <p:nvPr>
            <p:custDataLst>
              <p:tags r:id="rId21"/>
            </p:custDataLst>
          </p:nvPr>
        </p:nvSpPr>
        <p:spPr>
          <a:xfrm>
            <a:off x="7594825" y="3818065"/>
            <a:ext cx="262538" cy="262643"/>
          </a:xfrm>
          <a:custGeom>
            <a:avLst/>
            <a:gdLst>
              <a:gd name="connsiteX0" fmla="*/ 238163 w 262149"/>
              <a:gd name="connsiteY0" fmla="*/ 114 h 262254"/>
              <a:gd name="connsiteX1" fmla="*/ 191653 w 262149"/>
              <a:gd name="connsiteY1" fmla="*/ 114 h 262254"/>
              <a:gd name="connsiteX2" fmla="*/ 190384 w 262149"/>
              <a:gd name="connsiteY2" fmla="*/ 114 h 262254"/>
              <a:gd name="connsiteX3" fmla="*/ 41128 w 262149"/>
              <a:gd name="connsiteY3" fmla="*/ 538 h 262254"/>
              <a:gd name="connsiteX4" fmla="*/ 17450 w 262149"/>
              <a:gd name="connsiteY4" fmla="*/ 24264 h 262254"/>
              <a:gd name="connsiteX5" fmla="*/ 17450 w 262149"/>
              <a:gd name="connsiteY5" fmla="*/ 59852 h 262254"/>
              <a:gd name="connsiteX6" fmla="*/ 44510 w 262149"/>
              <a:gd name="connsiteY6" fmla="*/ 59852 h 262254"/>
              <a:gd name="connsiteX7" fmla="*/ 53390 w 262149"/>
              <a:gd name="connsiteY7" fmla="*/ 68749 h 262254"/>
              <a:gd name="connsiteX8" fmla="*/ 53390 w 262149"/>
              <a:gd name="connsiteY8" fmla="*/ 74681 h 262254"/>
              <a:gd name="connsiteX9" fmla="*/ 44510 w 262149"/>
              <a:gd name="connsiteY9" fmla="*/ 83578 h 262254"/>
              <a:gd name="connsiteX10" fmla="*/ 41551 w 262149"/>
              <a:gd name="connsiteY10" fmla="*/ 83578 h 262254"/>
              <a:gd name="connsiteX11" fmla="*/ 41551 w 262149"/>
              <a:gd name="connsiteY11" fmla="*/ 80612 h 262254"/>
              <a:gd name="connsiteX12" fmla="*/ 32671 w 262149"/>
              <a:gd name="connsiteY12" fmla="*/ 71715 h 262254"/>
              <a:gd name="connsiteX13" fmla="*/ 8148 w 262149"/>
              <a:gd name="connsiteY13" fmla="*/ 71715 h 262254"/>
              <a:gd name="connsiteX14" fmla="*/ 537 w 262149"/>
              <a:gd name="connsiteY14" fmla="*/ 77647 h 262254"/>
              <a:gd name="connsiteX15" fmla="*/ 114 w 262149"/>
              <a:gd name="connsiteY15" fmla="*/ 80612 h 262254"/>
              <a:gd name="connsiteX16" fmla="*/ 114 w 262149"/>
              <a:gd name="connsiteY16" fmla="*/ 86544 h 262254"/>
              <a:gd name="connsiteX17" fmla="*/ 8993 w 262149"/>
              <a:gd name="connsiteY17" fmla="*/ 95441 h 262254"/>
              <a:gd name="connsiteX18" fmla="*/ 17873 w 262149"/>
              <a:gd name="connsiteY18" fmla="*/ 95441 h 262254"/>
              <a:gd name="connsiteX19" fmla="*/ 17873 w 262149"/>
              <a:gd name="connsiteY19" fmla="*/ 161111 h 262254"/>
              <a:gd name="connsiteX20" fmla="*/ 44933 w 262149"/>
              <a:gd name="connsiteY20" fmla="*/ 161111 h 262254"/>
              <a:gd name="connsiteX21" fmla="*/ 53812 w 262149"/>
              <a:gd name="connsiteY21" fmla="*/ 170008 h 262254"/>
              <a:gd name="connsiteX22" fmla="*/ 53812 w 262149"/>
              <a:gd name="connsiteY22" fmla="*/ 175939 h 262254"/>
              <a:gd name="connsiteX23" fmla="*/ 44933 w 262149"/>
              <a:gd name="connsiteY23" fmla="*/ 184837 h 262254"/>
              <a:gd name="connsiteX24" fmla="*/ 41973 w 262149"/>
              <a:gd name="connsiteY24" fmla="*/ 184837 h 262254"/>
              <a:gd name="connsiteX25" fmla="*/ 41973 w 262149"/>
              <a:gd name="connsiteY25" fmla="*/ 182295 h 262254"/>
              <a:gd name="connsiteX26" fmla="*/ 33094 w 262149"/>
              <a:gd name="connsiteY26" fmla="*/ 173397 h 262254"/>
              <a:gd name="connsiteX27" fmla="*/ 8570 w 262149"/>
              <a:gd name="connsiteY27" fmla="*/ 173397 h 262254"/>
              <a:gd name="connsiteX28" fmla="*/ 960 w 262149"/>
              <a:gd name="connsiteY28" fmla="*/ 179329 h 262254"/>
              <a:gd name="connsiteX29" fmla="*/ 537 w 262149"/>
              <a:gd name="connsiteY29" fmla="*/ 182295 h 262254"/>
              <a:gd name="connsiteX30" fmla="*/ 537 w 262149"/>
              <a:gd name="connsiteY30" fmla="*/ 188225 h 262254"/>
              <a:gd name="connsiteX31" fmla="*/ 9416 w 262149"/>
              <a:gd name="connsiteY31" fmla="*/ 197123 h 262254"/>
              <a:gd name="connsiteX32" fmla="*/ 18295 w 262149"/>
              <a:gd name="connsiteY32" fmla="*/ 197123 h 262254"/>
              <a:gd name="connsiteX33" fmla="*/ 18295 w 262149"/>
              <a:gd name="connsiteY33" fmla="*/ 238644 h 262254"/>
              <a:gd name="connsiteX34" fmla="*/ 41973 w 262149"/>
              <a:gd name="connsiteY34" fmla="*/ 262369 h 262254"/>
              <a:gd name="connsiteX35" fmla="*/ 238585 w 262149"/>
              <a:gd name="connsiteY35" fmla="*/ 262369 h 262254"/>
              <a:gd name="connsiteX36" fmla="*/ 262264 w 262149"/>
              <a:gd name="connsiteY36" fmla="*/ 238644 h 262254"/>
              <a:gd name="connsiteX37" fmla="*/ 262264 w 262149"/>
              <a:gd name="connsiteY37" fmla="*/ 23840 h 262254"/>
              <a:gd name="connsiteX38" fmla="*/ 238163 w 262149"/>
              <a:gd name="connsiteY38" fmla="*/ 114 h 262254"/>
              <a:gd name="connsiteX39" fmla="*/ 220827 w 262149"/>
              <a:gd name="connsiteY39" fmla="*/ 194157 h 262254"/>
              <a:gd name="connsiteX40" fmla="*/ 220405 w 262149"/>
              <a:gd name="connsiteY40" fmla="*/ 195429 h 262254"/>
              <a:gd name="connsiteX41" fmla="*/ 217868 w 262149"/>
              <a:gd name="connsiteY41" fmla="*/ 198394 h 262254"/>
              <a:gd name="connsiteX42" fmla="*/ 215331 w 262149"/>
              <a:gd name="connsiteY42" fmla="*/ 199665 h 262254"/>
              <a:gd name="connsiteX43" fmla="*/ 213639 w 262149"/>
              <a:gd name="connsiteY43" fmla="*/ 200088 h 262254"/>
              <a:gd name="connsiteX44" fmla="*/ 85947 w 262149"/>
              <a:gd name="connsiteY44" fmla="*/ 200088 h 262254"/>
              <a:gd name="connsiteX45" fmla="*/ 82987 w 262149"/>
              <a:gd name="connsiteY45" fmla="*/ 198818 h 262254"/>
              <a:gd name="connsiteX46" fmla="*/ 80873 w 262149"/>
              <a:gd name="connsiteY46" fmla="*/ 195852 h 262254"/>
              <a:gd name="connsiteX47" fmla="*/ 80450 w 262149"/>
              <a:gd name="connsiteY47" fmla="*/ 194581 h 262254"/>
              <a:gd name="connsiteX48" fmla="*/ 80450 w 262149"/>
              <a:gd name="connsiteY48" fmla="*/ 182719 h 262254"/>
              <a:gd name="connsiteX49" fmla="*/ 80450 w 262149"/>
              <a:gd name="connsiteY49" fmla="*/ 182295 h 262254"/>
              <a:gd name="connsiteX50" fmla="*/ 80873 w 262149"/>
              <a:gd name="connsiteY50" fmla="*/ 181870 h 262254"/>
              <a:gd name="connsiteX51" fmla="*/ 106242 w 262149"/>
              <a:gd name="connsiteY51" fmla="*/ 164500 h 262254"/>
              <a:gd name="connsiteX52" fmla="*/ 131189 w 262149"/>
              <a:gd name="connsiteY52" fmla="*/ 146282 h 262254"/>
              <a:gd name="connsiteX53" fmla="*/ 131189 w 262149"/>
              <a:gd name="connsiteY53" fmla="*/ 143740 h 262254"/>
              <a:gd name="connsiteX54" fmla="*/ 129921 w 262149"/>
              <a:gd name="connsiteY54" fmla="*/ 140774 h 262254"/>
              <a:gd name="connsiteX55" fmla="*/ 116390 w 262149"/>
              <a:gd name="connsiteY55" fmla="*/ 106456 h 262254"/>
              <a:gd name="connsiteX56" fmla="*/ 150638 w 262149"/>
              <a:gd name="connsiteY56" fmla="*/ 63242 h 262254"/>
              <a:gd name="connsiteX57" fmla="*/ 184887 w 262149"/>
              <a:gd name="connsiteY57" fmla="*/ 106456 h 262254"/>
              <a:gd name="connsiteX58" fmla="*/ 171357 w 262149"/>
              <a:gd name="connsiteY58" fmla="*/ 140774 h 262254"/>
              <a:gd name="connsiteX59" fmla="*/ 170089 w 262149"/>
              <a:gd name="connsiteY59" fmla="*/ 143740 h 262254"/>
              <a:gd name="connsiteX60" fmla="*/ 170089 w 262149"/>
              <a:gd name="connsiteY60" fmla="*/ 146282 h 262254"/>
              <a:gd name="connsiteX61" fmla="*/ 195035 w 262149"/>
              <a:gd name="connsiteY61" fmla="*/ 164500 h 262254"/>
              <a:gd name="connsiteX62" fmla="*/ 220405 w 262149"/>
              <a:gd name="connsiteY62" fmla="*/ 181870 h 262254"/>
              <a:gd name="connsiteX63" fmla="*/ 220827 w 262149"/>
              <a:gd name="connsiteY63" fmla="*/ 182295 h 262254"/>
              <a:gd name="connsiteX64" fmla="*/ 220827 w 262149"/>
              <a:gd name="connsiteY64" fmla="*/ 182719 h 262254"/>
              <a:gd name="connsiteX65" fmla="*/ 220827 w 262149"/>
              <a:gd name="connsiteY65" fmla="*/ 194157 h 26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2149" h="262254">
                <a:moveTo>
                  <a:pt x="238163" y="114"/>
                </a:moveTo>
                <a:lnTo>
                  <a:pt x="191653" y="114"/>
                </a:lnTo>
                <a:lnTo>
                  <a:pt x="190384" y="114"/>
                </a:lnTo>
                <a:lnTo>
                  <a:pt x="41128" y="538"/>
                </a:lnTo>
                <a:cubicBezTo>
                  <a:pt x="28020" y="538"/>
                  <a:pt x="17450" y="11130"/>
                  <a:pt x="17450" y="24264"/>
                </a:cubicBezTo>
                <a:lnTo>
                  <a:pt x="17450" y="59852"/>
                </a:lnTo>
                <a:lnTo>
                  <a:pt x="44510" y="59852"/>
                </a:lnTo>
                <a:cubicBezTo>
                  <a:pt x="49584" y="59852"/>
                  <a:pt x="53390" y="63665"/>
                  <a:pt x="53390" y="68749"/>
                </a:cubicBezTo>
                <a:lnTo>
                  <a:pt x="53390" y="74681"/>
                </a:lnTo>
                <a:cubicBezTo>
                  <a:pt x="53390" y="79765"/>
                  <a:pt x="49584" y="83578"/>
                  <a:pt x="44510" y="83578"/>
                </a:cubicBezTo>
                <a:lnTo>
                  <a:pt x="41551" y="83578"/>
                </a:lnTo>
                <a:lnTo>
                  <a:pt x="41551" y="80612"/>
                </a:lnTo>
                <a:cubicBezTo>
                  <a:pt x="41551" y="75528"/>
                  <a:pt x="37745" y="71715"/>
                  <a:pt x="32671" y="71715"/>
                </a:cubicBezTo>
                <a:lnTo>
                  <a:pt x="8148" y="71715"/>
                </a:lnTo>
                <a:cubicBezTo>
                  <a:pt x="4765" y="72139"/>
                  <a:pt x="1805" y="74257"/>
                  <a:pt x="537" y="77647"/>
                </a:cubicBezTo>
                <a:cubicBezTo>
                  <a:pt x="114" y="78494"/>
                  <a:pt x="114" y="79765"/>
                  <a:pt x="114" y="80612"/>
                </a:cubicBezTo>
                <a:lnTo>
                  <a:pt x="114" y="86544"/>
                </a:lnTo>
                <a:cubicBezTo>
                  <a:pt x="114" y="91628"/>
                  <a:pt x="3919" y="95441"/>
                  <a:pt x="8993" y="95441"/>
                </a:cubicBezTo>
                <a:lnTo>
                  <a:pt x="17873" y="95441"/>
                </a:lnTo>
                <a:lnTo>
                  <a:pt x="17873" y="161111"/>
                </a:lnTo>
                <a:lnTo>
                  <a:pt x="44933" y="161111"/>
                </a:lnTo>
                <a:cubicBezTo>
                  <a:pt x="50007" y="161111"/>
                  <a:pt x="53812" y="164924"/>
                  <a:pt x="53812" y="170008"/>
                </a:cubicBezTo>
                <a:lnTo>
                  <a:pt x="53812" y="175939"/>
                </a:lnTo>
                <a:cubicBezTo>
                  <a:pt x="53812" y="181023"/>
                  <a:pt x="50007" y="184837"/>
                  <a:pt x="44933" y="184837"/>
                </a:cubicBezTo>
                <a:lnTo>
                  <a:pt x="41973" y="184837"/>
                </a:lnTo>
                <a:lnTo>
                  <a:pt x="41973" y="182295"/>
                </a:lnTo>
                <a:cubicBezTo>
                  <a:pt x="41973" y="177211"/>
                  <a:pt x="38168" y="173397"/>
                  <a:pt x="33094" y="173397"/>
                </a:cubicBezTo>
                <a:lnTo>
                  <a:pt x="8570" y="173397"/>
                </a:lnTo>
                <a:cubicBezTo>
                  <a:pt x="5188" y="173821"/>
                  <a:pt x="2228" y="175939"/>
                  <a:pt x="960" y="179329"/>
                </a:cubicBezTo>
                <a:cubicBezTo>
                  <a:pt x="537" y="180176"/>
                  <a:pt x="537" y="181447"/>
                  <a:pt x="537" y="182295"/>
                </a:cubicBezTo>
                <a:lnTo>
                  <a:pt x="537" y="188225"/>
                </a:lnTo>
                <a:cubicBezTo>
                  <a:pt x="537" y="193310"/>
                  <a:pt x="4342" y="197123"/>
                  <a:pt x="9416" y="197123"/>
                </a:cubicBezTo>
                <a:lnTo>
                  <a:pt x="18295" y="197123"/>
                </a:lnTo>
                <a:lnTo>
                  <a:pt x="18295" y="238644"/>
                </a:lnTo>
                <a:cubicBezTo>
                  <a:pt x="18295" y="251777"/>
                  <a:pt x="28866" y="262369"/>
                  <a:pt x="41973" y="262369"/>
                </a:cubicBezTo>
                <a:lnTo>
                  <a:pt x="238585" y="262369"/>
                </a:lnTo>
                <a:cubicBezTo>
                  <a:pt x="251693" y="262369"/>
                  <a:pt x="262264" y="251777"/>
                  <a:pt x="262264" y="238644"/>
                </a:cubicBezTo>
                <a:lnTo>
                  <a:pt x="262264" y="23840"/>
                </a:lnTo>
                <a:cubicBezTo>
                  <a:pt x="261841" y="10706"/>
                  <a:pt x="251270" y="114"/>
                  <a:pt x="238163" y="114"/>
                </a:cubicBezTo>
                <a:moveTo>
                  <a:pt x="220827" y="194157"/>
                </a:moveTo>
                <a:cubicBezTo>
                  <a:pt x="220827" y="194157"/>
                  <a:pt x="220405" y="195005"/>
                  <a:pt x="220405" y="195429"/>
                </a:cubicBezTo>
                <a:cubicBezTo>
                  <a:pt x="219981" y="196276"/>
                  <a:pt x="218713" y="197547"/>
                  <a:pt x="217868" y="198394"/>
                </a:cubicBezTo>
                <a:lnTo>
                  <a:pt x="215331" y="199665"/>
                </a:lnTo>
                <a:lnTo>
                  <a:pt x="213639" y="200088"/>
                </a:lnTo>
                <a:lnTo>
                  <a:pt x="85947" y="200088"/>
                </a:lnTo>
                <a:cubicBezTo>
                  <a:pt x="85101" y="199665"/>
                  <a:pt x="83833" y="199241"/>
                  <a:pt x="82987" y="198818"/>
                </a:cubicBezTo>
                <a:cubicBezTo>
                  <a:pt x="82142" y="198394"/>
                  <a:pt x="81296" y="197123"/>
                  <a:pt x="80873" y="195852"/>
                </a:cubicBezTo>
                <a:cubicBezTo>
                  <a:pt x="80873" y="195429"/>
                  <a:pt x="80450" y="194581"/>
                  <a:pt x="80450" y="194581"/>
                </a:cubicBezTo>
                <a:cubicBezTo>
                  <a:pt x="80027" y="194157"/>
                  <a:pt x="78759" y="188650"/>
                  <a:pt x="80450" y="182719"/>
                </a:cubicBezTo>
                <a:lnTo>
                  <a:pt x="80450" y="182295"/>
                </a:lnTo>
                <a:lnTo>
                  <a:pt x="80873" y="181870"/>
                </a:lnTo>
                <a:cubicBezTo>
                  <a:pt x="85101" y="176363"/>
                  <a:pt x="95249" y="170432"/>
                  <a:pt x="106242" y="164500"/>
                </a:cubicBezTo>
                <a:cubicBezTo>
                  <a:pt x="116390" y="158993"/>
                  <a:pt x="131189" y="150518"/>
                  <a:pt x="131189" y="146282"/>
                </a:cubicBezTo>
                <a:lnTo>
                  <a:pt x="131189" y="143740"/>
                </a:lnTo>
                <a:cubicBezTo>
                  <a:pt x="131189" y="142469"/>
                  <a:pt x="130766" y="141622"/>
                  <a:pt x="129921" y="140774"/>
                </a:cubicBezTo>
                <a:cubicBezTo>
                  <a:pt x="121041" y="131877"/>
                  <a:pt x="116390" y="119590"/>
                  <a:pt x="116390" y="106456"/>
                </a:cubicBezTo>
                <a:cubicBezTo>
                  <a:pt x="116390" y="85273"/>
                  <a:pt x="120618" y="63242"/>
                  <a:pt x="150638" y="63242"/>
                </a:cubicBezTo>
                <a:cubicBezTo>
                  <a:pt x="180659" y="63242"/>
                  <a:pt x="184887" y="84849"/>
                  <a:pt x="184887" y="106456"/>
                </a:cubicBezTo>
                <a:cubicBezTo>
                  <a:pt x="184887" y="119590"/>
                  <a:pt x="180237" y="131877"/>
                  <a:pt x="171357" y="140774"/>
                </a:cubicBezTo>
                <a:cubicBezTo>
                  <a:pt x="170511" y="141622"/>
                  <a:pt x="170089" y="142469"/>
                  <a:pt x="170089" y="143740"/>
                </a:cubicBezTo>
                <a:lnTo>
                  <a:pt x="170089" y="146282"/>
                </a:lnTo>
                <a:cubicBezTo>
                  <a:pt x="170089" y="150518"/>
                  <a:pt x="185310" y="158993"/>
                  <a:pt x="195035" y="164500"/>
                </a:cubicBezTo>
                <a:cubicBezTo>
                  <a:pt x="206028" y="170432"/>
                  <a:pt x="216176" y="176363"/>
                  <a:pt x="220405" y="181870"/>
                </a:cubicBezTo>
                <a:lnTo>
                  <a:pt x="220827" y="182295"/>
                </a:lnTo>
                <a:lnTo>
                  <a:pt x="220827" y="182719"/>
                </a:lnTo>
                <a:cubicBezTo>
                  <a:pt x="222942" y="188225"/>
                  <a:pt x="221250" y="193733"/>
                  <a:pt x="220827" y="194157"/>
                </a:cubicBezTo>
              </a:path>
            </a:pathLst>
          </a:custGeom>
          <a:solidFill>
            <a:srgbClr val="FFFFFF"/>
          </a:solidFill>
          <a:ln w="91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图片 11" descr="343439383331313b343532303032373bbfcdbba7b5b5b0b8"/>
          <p:cNvSpPr/>
          <p:nvPr>
            <p:custDataLst>
              <p:tags r:id="rId22"/>
            </p:custDataLst>
          </p:nvPr>
        </p:nvSpPr>
        <p:spPr>
          <a:xfrm>
            <a:off x="5833903" y="3328390"/>
            <a:ext cx="432046" cy="402170"/>
          </a:xfrm>
          <a:custGeom>
            <a:avLst/>
            <a:gdLst>
              <a:gd name="connsiteX0" fmla="*/ 377815 w 431406"/>
              <a:gd name="connsiteY0" fmla="*/ 112603 h 401575"/>
              <a:gd name="connsiteX1" fmla="*/ 377815 w 431406"/>
              <a:gd name="connsiteY1" fmla="*/ 84312 h 401575"/>
              <a:gd name="connsiteX2" fmla="*/ 370360 w 431406"/>
              <a:gd name="connsiteY2" fmla="*/ 64276 h 401575"/>
              <a:gd name="connsiteX3" fmla="*/ 350977 w 431406"/>
              <a:gd name="connsiteY3" fmla="*/ 55421 h 401575"/>
              <a:gd name="connsiteX4" fmla="*/ 189125 w 431406"/>
              <a:gd name="connsiteY4" fmla="*/ 55421 h 401575"/>
              <a:gd name="connsiteX5" fmla="*/ 189125 w 431406"/>
              <a:gd name="connsiteY5" fmla="*/ 29006 h 401575"/>
              <a:gd name="connsiteX6" fmla="*/ 181670 w 431406"/>
              <a:gd name="connsiteY6" fmla="*/ 8970 h 401575"/>
              <a:gd name="connsiteX7" fmla="*/ 162287 w 431406"/>
              <a:gd name="connsiteY7" fmla="*/ 115 h 401575"/>
              <a:gd name="connsiteX8" fmla="*/ 26975 w 431406"/>
              <a:gd name="connsiteY8" fmla="*/ 115 h 401575"/>
              <a:gd name="connsiteX9" fmla="*/ 7592 w 431406"/>
              <a:gd name="connsiteY9" fmla="*/ 8970 h 401575"/>
              <a:gd name="connsiteX10" fmla="*/ 137 w 431406"/>
              <a:gd name="connsiteY10" fmla="*/ 29006 h 401575"/>
              <a:gd name="connsiteX11" fmla="*/ 137 w 431406"/>
              <a:gd name="connsiteY11" fmla="*/ 377876 h 401575"/>
              <a:gd name="connsiteX12" fmla="*/ 1330 w 431406"/>
              <a:gd name="connsiteY12" fmla="*/ 372098 h 401575"/>
              <a:gd name="connsiteX13" fmla="*/ 4535 w 431406"/>
              <a:gd name="connsiteY13" fmla="*/ 356265 h 401575"/>
              <a:gd name="connsiteX14" fmla="*/ 9307 w 431406"/>
              <a:gd name="connsiteY14" fmla="*/ 332701 h 401575"/>
              <a:gd name="connsiteX15" fmla="*/ 15196 w 431406"/>
              <a:gd name="connsiteY15" fmla="*/ 303735 h 401575"/>
              <a:gd name="connsiteX16" fmla="*/ 21682 w 431406"/>
              <a:gd name="connsiteY16" fmla="*/ 271618 h 401575"/>
              <a:gd name="connsiteX17" fmla="*/ 28392 w 431406"/>
              <a:gd name="connsiteY17" fmla="*/ 238674 h 401575"/>
              <a:gd name="connsiteX18" fmla="*/ 34803 w 431406"/>
              <a:gd name="connsiteY18" fmla="*/ 207157 h 401575"/>
              <a:gd name="connsiteX19" fmla="*/ 40916 w 431406"/>
              <a:gd name="connsiteY19" fmla="*/ 177140 h 401575"/>
              <a:gd name="connsiteX20" fmla="*/ 46210 w 431406"/>
              <a:gd name="connsiteY20" fmla="*/ 148473 h 401575"/>
              <a:gd name="connsiteX21" fmla="*/ 54187 w 431406"/>
              <a:gd name="connsiteY21" fmla="*/ 124310 h 401575"/>
              <a:gd name="connsiteX22" fmla="*/ 75732 w 431406"/>
              <a:gd name="connsiteY22" fmla="*/ 112753 h 401575"/>
              <a:gd name="connsiteX23" fmla="*/ 102198 w 431406"/>
              <a:gd name="connsiteY23" fmla="*/ 112453 h 401575"/>
              <a:gd name="connsiteX24" fmla="*/ 163256 w 431406"/>
              <a:gd name="connsiteY24" fmla="*/ 112603 h 401575"/>
              <a:gd name="connsiteX25" fmla="*/ 377740 w 431406"/>
              <a:gd name="connsiteY25" fmla="*/ 112603 h 401575"/>
              <a:gd name="connsiteX26" fmla="*/ 377815 w 431406"/>
              <a:gd name="connsiteY26" fmla="*/ 112603 h 401575"/>
              <a:gd name="connsiteX27" fmla="*/ 357686 w 431406"/>
              <a:gd name="connsiteY27" fmla="*/ 401590 h 401575"/>
              <a:gd name="connsiteX28" fmla="*/ 347249 w 431406"/>
              <a:gd name="connsiteY28" fmla="*/ 401590 h 401575"/>
              <a:gd name="connsiteX29" fmla="*/ 331966 w 431406"/>
              <a:gd name="connsiteY29" fmla="*/ 401516 h 401575"/>
              <a:gd name="connsiteX30" fmla="*/ 319068 w 431406"/>
              <a:gd name="connsiteY30" fmla="*/ 401590 h 401575"/>
              <a:gd name="connsiteX31" fmla="*/ 21831 w 431406"/>
              <a:gd name="connsiteY31" fmla="*/ 401590 h 401575"/>
              <a:gd name="connsiteX32" fmla="*/ 22875 w 431406"/>
              <a:gd name="connsiteY32" fmla="*/ 396263 h 401575"/>
              <a:gd name="connsiteX33" fmla="*/ 25708 w 431406"/>
              <a:gd name="connsiteY33" fmla="*/ 381628 h 401575"/>
              <a:gd name="connsiteX34" fmla="*/ 29883 w 431406"/>
              <a:gd name="connsiteY34" fmla="*/ 359717 h 401575"/>
              <a:gd name="connsiteX35" fmla="*/ 35101 w 431406"/>
              <a:gd name="connsiteY35" fmla="*/ 332551 h 401575"/>
              <a:gd name="connsiteX36" fmla="*/ 40916 w 431406"/>
              <a:gd name="connsiteY36" fmla="*/ 302085 h 401575"/>
              <a:gd name="connsiteX37" fmla="*/ 47030 w 431406"/>
              <a:gd name="connsiteY37" fmla="*/ 270417 h 401575"/>
              <a:gd name="connsiteX38" fmla="*/ 52994 w 431406"/>
              <a:gd name="connsiteY38" fmla="*/ 239499 h 401575"/>
              <a:gd name="connsiteX39" fmla="*/ 64251 w 431406"/>
              <a:gd name="connsiteY39" fmla="*/ 179016 h 401575"/>
              <a:gd name="connsiteX40" fmla="*/ 74688 w 431406"/>
              <a:gd name="connsiteY40" fmla="*/ 143971 h 401575"/>
              <a:gd name="connsiteX41" fmla="*/ 112635 w 431406"/>
              <a:gd name="connsiteY41" fmla="*/ 134140 h 401575"/>
              <a:gd name="connsiteX42" fmla="*/ 164896 w 431406"/>
              <a:gd name="connsiteY42" fmla="*/ 134215 h 401575"/>
              <a:gd name="connsiteX43" fmla="*/ 374311 w 431406"/>
              <a:gd name="connsiteY43" fmla="*/ 134215 h 401575"/>
              <a:gd name="connsiteX44" fmla="*/ 403387 w 431406"/>
              <a:gd name="connsiteY44" fmla="*/ 134365 h 401575"/>
              <a:gd name="connsiteX45" fmla="*/ 425827 w 431406"/>
              <a:gd name="connsiteY45" fmla="*/ 144571 h 401575"/>
              <a:gd name="connsiteX46" fmla="*/ 431268 w 431406"/>
              <a:gd name="connsiteY46" fmla="*/ 165883 h 401575"/>
              <a:gd name="connsiteX47" fmla="*/ 424708 w 431406"/>
              <a:gd name="connsiteY47" fmla="*/ 194924 h 401575"/>
              <a:gd name="connsiteX48" fmla="*/ 417774 w 431406"/>
              <a:gd name="connsiteY48" fmla="*/ 225242 h 401575"/>
              <a:gd name="connsiteX49" fmla="*/ 408381 w 431406"/>
              <a:gd name="connsiteY49" fmla="*/ 266439 h 401575"/>
              <a:gd name="connsiteX50" fmla="*/ 400106 w 431406"/>
              <a:gd name="connsiteY50" fmla="*/ 302534 h 401575"/>
              <a:gd name="connsiteX51" fmla="*/ 386910 w 431406"/>
              <a:gd name="connsiteY51" fmla="*/ 362418 h 401575"/>
              <a:gd name="connsiteX52" fmla="*/ 379380 w 431406"/>
              <a:gd name="connsiteY52" fmla="*/ 386807 h 401575"/>
              <a:gd name="connsiteX53" fmla="*/ 362457 w 431406"/>
              <a:gd name="connsiteY53" fmla="*/ 400990 h 401575"/>
              <a:gd name="connsiteX54" fmla="*/ 357686 w 431406"/>
              <a:gd name="connsiteY54" fmla="*/ 401590 h 40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31406" h="401575">
                <a:moveTo>
                  <a:pt x="377815" y="112603"/>
                </a:moveTo>
                <a:lnTo>
                  <a:pt x="377815" y="84312"/>
                </a:lnTo>
                <a:cubicBezTo>
                  <a:pt x="378039" y="76883"/>
                  <a:pt x="375355" y="69679"/>
                  <a:pt x="370360" y="64276"/>
                </a:cubicBezTo>
                <a:cubicBezTo>
                  <a:pt x="365291" y="58873"/>
                  <a:pt x="358357" y="55646"/>
                  <a:pt x="350977" y="55421"/>
                </a:cubicBezTo>
                <a:lnTo>
                  <a:pt x="189125" y="55421"/>
                </a:lnTo>
                <a:lnTo>
                  <a:pt x="189125" y="29006"/>
                </a:lnTo>
                <a:cubicBezTo>
                  <a:pt x="189349" y="21577"/>
                  <a:pt x="186665" y="14373"/>
                  <a:pt x="181670" y="8970"/>
                </a:cubicBezTo>
                <a:cubicBezTo>
                  <a:pt x="176600" y="3567"/>
                  <a:pt x="169666" y="340"/>
                  <a:pt x="162287" y="115"/>
                </a:cubicBezTo>
                <a:lnTo>
                  <a:pt x="26975" y="115"/>
                </a:lnTo>
                <a:cubicBezTo>
                  <a:pt x="19595" y="340"/>
                  <a:pt x="12661" y="3567"/>
                  <a:pt x="7592" y="8970"/>
                </a:cubicBezTo>
                <a:cubicBezTo>
                  <a:pt x="2524" y="14364"/>
                  <a:pt x="-164" y="21589"/>
                  <a:pt x="137" y="29006"/>
                </a:cubicBezTo>
                <a:lnTo>
                  <a:pt x="137" y="377876"/>
                </a:lnTo>
                <a:cubicBezTo>
                  <a:pt x="510" y="375926"/>
                  <a:pt x="957" y="374050"/>
                  <a:pt x="1330" y="372098"/>
                </a:cubicBezTo>
                <a:cubicBezTo>
                  <a:pt x="2373" y="366846"/>
                  <a:pt x="3492" y="361517"/>
                  <a:pt x="4535" y="356265"/>
                </a:cubicBezTo>
                <a:cubicBezTo>
                  <a:pt x="6101" y="348385"/>
                  <a:pt x="7741" y="340581"/>
                  <a:pt x="9307" y="332701"/>
                </a:cubicBezTo>
                <a:cubicBezTo>
                  <a:pt x="11245" y="323021"/>
                  <a:pt x="13258" y="313341"/>
                  <a:pt x="15196" y="303735"/>
                </a:cubicBezTo>
                <a:cubicBezTo>
                  <a:pt x="17358" y="293004"/>
                  <a:pt x="19520" y="282349"/>
                  <a:pt x="21682" y="271618"/>
                </a:cubicBezTo>
                <a:cubicBezTo>
                  <a:pt x="23919" y="260661"/>
                  <a:pt x="26155" y="249631"/>
                  <a:pt x="28392" y="238674"/>
                </a:cubicBezTo>
                <a:cubicBezTo>
                  <a:pt x="30554" y="228167"/>
                  <a:pt x="32641" y="217662"/>
                  <a:pt x="34803" y="207157"/>
                </a:cubicBezTo>
                <a:cubicBezTo>
                  <a:pt x="36816" y="197175"/>
                  <a:pt x="38904" y="187120"/>
                  <a:pt x="40916" y="177140"/>
                </a:cubicBezTo>
                <a:cubicBezTo>
                  <a:pt x="42780" y="167610"/>
                  <a:pt x="44495" y="158079"/>
                  <a:pt x="46210" y="148473"/>
                </a:cubicBezTo>
                <a:cubicBezTo>
                  <a:pt x="47701" y="140219"/>
                  <a:pt x="49341" y="131364"/>
                  <a:pt x="54187" y="124310"/>
                </a:cubicBezTo>
                <a:cubicBezTo>
                  <a:pt x="59033" y="117181"/>
                  <a:pt x="67382" y="113654"/>
                  <a:pt x="75732" y="112753"/>
                </a:cubicBezTo>
                <a:cubicBezTo>
                  <a:pt x="84529" y="111778"/>
                  <a:pt x="93401" y="112303"/>
                  <a:pt x="102198" y="112453"/>
                </a:cubicBezTo>
                <a:cubicBezTo>
                  <a:pt x="122550" y="112753"/>
                  <a:pt x="142903" y="112603"/>
                  <a:pt x="163256" y="112603"/>
                </a:cubicBezTo>
                <a:lnTo>
                  <a:pt x="377740" y="112603"/>
                </a:lnTo>
                <a:lnTo>
                  <a:pt x="377815" y="112603"/>
                </a:lnTo>
                <a:moveTo>
                  <a:pt x="357686" y="401590"/>
                </a:moveTo>
                <a:cubicBezTo>
                  <a:pt x="354182" y="401815"/>
                  <a:pt x="350530" y="401590"/>
                  <a:pt x="347249" y="401590"/>
                </a:cubicBezTo>
                <a:cubicBezTo>
                  <a:pt x="342179" y="401590"/>
                  <a:pt x="337036" y="401440"/>
                  <a:pt x="331966" y="401516"/>
                </a:cubicBezTo>
                <a:cubicBezTo>
                  <a:pt x="327642" y="401516"/>
                  <a:pt x="323392" y="401590"/>
                  <a:pt x="319068" y="401590"/>
                </a:cubicBezTo>
                <a:lnTo>
                  <a:pt x="21831" y="401590"/>
                </a:lnTo>
                <a:cubicBezTo>
                  <a:pt x="22204" y="399789"/>
                  <a:pt x="22502" y="398063"/>
                  <a:pt x="22875" y="396263"/>
                </a:cubicBezTo>
                <a:cubicBezTo>
                  <a:pt x="23844" y="391384"/>
                  <a:pt x="24739" y="386507"/>
                  <a:pt x="25708" y="381628"/>
                </a:cubicBezTo>
                <a:cubicBezTo>
                  <a:pt x="27124" y="374350"/>
                  <a:pt x="28541" y="366996"/>
                  <a:pt x="29883" y="359717"/>
                </a:cubicBezTo>
                <a:cubicBezTo>
                  <a:pt x="31598" y="350636"/>
                  <a:pt x="33387" y="341632"/>
                  <a:pt x="35101" y="332551"/>
                </a:cubicBezTo>
                <a:cubicBezTo>
                  <a:pt x="37040" y="322421"/>
                  <a:pt x="38978" y="312290"/>
                  <a:pt x="40916" y="302085"/>
                </a:cubicBezTo>
                <a:cubicBezTo>
                  <a:pt x="42929" y="291504"/>
                  <a:pt x="44942" y="280922"/>
                  <a:pt x="47030" y="270417"/>
                </a:cubicBezTo>
                <a:cubicBezTo>
                  <a:pt x="49043" y="260136"/>
                  <a:pt x="50981" y="249781"/>
                  <a:pt x="52994" y="239499"/>
                </a:cubicBezTo>
                <a:cubicBezTo>
                  <a:pt x="56870" y="219388"/>
                  <a:pt x="60598" y="199201"/>
                  <a:pt x="64251" y="179016"/>
                </a:cubicBezTo>
                <a:cubicBezTo>
                  <a:pt x="66413" y="167308"/>
                  <a:pt x="66786" y="153576"/>
                  <a:pt x="74688" y="143971"/>
                </a:cubicBezTo>
                <a:cubicBezTo>
                  <a:pt x="83709" y="132940"/>
                  <a:pt x="99738" y="133540"/>
                  <a:pt x="112635" y="134140"/>
                </a:cubicBezTo>
                <a:cubicBezTo>
                  <a:pt x="130006" y="134891"/>
                  <a:pt x="147525" y="134215"/>
                  <a:pt x="164896" y="134215"/>
                </a:cubicBezTo>
                <a:lnTo>
                  <a:pt x="374311" y="134215"/>
                </a:lnTo>
                <a:cubicBezTo>
                  <a:pt x="383928" y="134215"/>
                  <a:pt x="393769" y="133615"/>
                  <a:pt x="403387" y="134365"/>
                </a:cubicBezTo>
                <a:cubicBezTo>
                  <a:pt x="411661" y="135041"/>
                  <a:pt x="420310" y="138043"/>
                  <a:pt x="425827" y="144571"/>
                </a:cubicBezTo>
                <a:cubicBezTo>
                  <a:pt x="430747" y="150499"/>
                  <a:pt x="432163" y="158379"/>
                  <a:pt x="431268" y="165883"/>
                </a:cubicBezTo>
                <a:cubicBezTo>
                  <a:pt x="430075" y="175639"/>
                  <a:pt x="426944" y="185393"/>
                  <a:pt x="424708" y="194924"/>
                </a:cubicBezTo>
                <a:cubicBezTo>
                  <a:pt x="422322" y="204979"/>
                  <a:pt x="420012" y="215111"/>
                  <a:pt x="417774" y="225242"/>
                </a:cubicBezTo>
                <a:cubicBezTo>
                  <a:pt x="414719" y="238974"/>
                  <a:pt x="411512" y="252707"/>
                  <a:pt x="408381" y="266439"/>
                </a:cubicBezTo>
                <a:cubicBezTo>
                  <a:pt x="405623" y="278447"/>
                  <a:pt x="402865" y="290528"/>
                  <a:pt x="400106" y="302534"/>
                </a:cubicBezTo>
                <a:cubicBezTo>
                  <a:pt x="395558" y="322496"/>
                  <a:pt x="391234" y="342457"/>
                  <a:pt x="386910" y="362418"/>
                </a:cubicBezTo>
                <a:cubicBezTo>
                  <a:pt x="385121" y="370673"/>
                  <a:pt x="383183" y="379229"/>
                  <a:pt x="379380" y="386807"/>
                </a:cubicBezTo>
                <a:cubicBezTo>
                  <a:pt x="376025" y="393486"/>
                  <a:pt x="369763" y="399114"/>
                  <a:pt x="362457" y="400990"/>
                </a:cubicBezTo>
                <a:cubicBezTo>
                  <a:pt x="360817" y="401290"/>
                  <a:pt x="359252" y="401516"/>
                  <a:pt x="357686" y="401590"/>
                </a:cubicBezTo>
              </a:path>
            </a:pathLst>
          </a:custGeom>
          <a:solidFill>
            <a:srgbClr val="FFFFFF"/>
          </a:solidFill>
          <a:ln w="153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1" descr="Parking"/>
          <p:cNvPicPr/>
          <p:nvPr/>
        </p:nvPicPr>
        <p:blipFill>
          <a:blip r:embed="rId23"/>
          <a:srcRect l="-1601" t="-537" r="1601" b="537"/>
          <a:stretch>
            <a:fillRect/>
          </a:stretch>
        </p:blipFill>
        <p:spPr>
          <a:xfrm>
            <a:off x="4731385" y="2986405"/>
            <a:ext cx="2444750" cy="1628140"/>
          </a:xfrm>
          <a:prstGeom prst="ellipse">
            <a:avLst/>
          </a:prstGeom>
        </p:spPr>
      </p:pic>
    </p:spTree>
    <p:custDataLst>
      <p:tags r:id="rId2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Standort und Umgebung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02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>
            <p:custDataLst>
              <p:tags r:id="rId1"/>
            </p:custDataLst>
          </p:nvPr>
        </p:nvSpPr>
        <p:spPr>
          <a:xfrm rot="21342100">
            <a:off x="7469116" y="1289275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3025" y="339208"/>
                </a:moveTo>
                <a:lnTo>
                  <a:pt x="273025" y="3588875"/>
                </a:lnTo>
                <a:lnTo>
                  <a:pt x="3353850" y="3588875"/>
                </a:lnTo>
                <a:lnTo>
                  <a:pt x="3353850" y="339208"/>
                </a:lnTo>
                <a:lnTo>
                  <a:pt x="273025" y="33920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 descr="G:\Meine Ablage\Negócios em África\Projectos Angola\Edificio ilha Luanda beira mar\IMG-20241122-WA0011.jpgIMG-20241122-WA00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9553" r="19553"/>
          <a:stretch>
            <a:fillRect/>
          </a:stretch>
        </p:blipFill>
        <p:spPr>
          <a:xfrm rot="157750">
            <a:off x="7545194" y="1431901"/>
            <a:ext cx="3474720" cy="441725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3312" y="1165300"/>
            <a:ext cx="5325479" cy="12235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Exklusiver Standort</a:t>
            </a:r>
            <a:endParaRPr lang="en-US" spc="0" dirty="0">
              <a:latin typeface="+mj-lt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 rot="157750">
            <a:off x="7469117" y="1359003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  <a:gd name="connsiteX0-1" fmla="*/ 51465 w 3626875"/>
              <a:gd name="connsiteY0-2" fmla="*/ 0 h 4563048"/>
              <a:gd name="connsiteX1-3" fmla="*/ 3575410 w 3626875"/>
              <a:gd name="connsiteY1-4" fmla="*/ 0 h 4563048"/>
              <a:gd name="connsiteX2-5" fmla="*/ 3626875 w 3626875"/>
              <a:gd name="connsiteY2-6" fmla="*/ 51465 h 4563048"/>
              <a:gd name="connsiteX3-7" fmla="*/ 3626875 w 3626875"/>
              <a:gd name="connsiteY3-8" fmla="*/ 4511583 h 4563048"/>
              <a:gd name="connsiteX4-9" fmla="*/ 3575410 w 3626875"/>
              <a:gd name="connsiteY4-10" fmla="*/ 4563048 h 4563048"/>
              <a:gd name="connsiteX5-11" fmla="*/ 51465 w 3626875"/>
              <a:gd name="connsiteY5-12" fmla="*/ 4563048 h 4563048"/>
              <a:gd name="connsiteX6-13" fmla="*/ 0 w 3626875"/>
              <a:gd name="connsiteY6-14" fmla="*/ 4511583 h 4563048"/>
              <a:gd name="connsiteX7-15" fmla="*/ 0 w 3626875"/>
              <a:gd name="connsiteY7-16" fmla="*/ 51465 h 4563048"/>
              <a:gd name="connsiteX8-17" fmla="*/ 51465 w 3626875"/>
              <a:gd name="connsiteY8-18" fmla="*/ 0 h 4563048"/>
              <a:gd name="connsiteX9-19" fmla="*/ 273025 w 3626875"/>
              <a:gd name="connsiteY9-20" fmla="*/ 339208 h 4563048"/>
              <a:gd name="connsiteX10-21" fmla="*/ 273240 w 3626875"/>
              <a:gd name="connsiteY10-22" fmla="*/ 4053589 h 4563048"/>
              <a:gd name="connsiteX11-23" fmla="*/ 3353850 w 3626875"/>
              <a:gd name="connsiteY11-24" fmla="*/ 3588875 h 4563048"/>
              <a:gd name="connsiteX12-25" fmla="*/ 3353850 w 3626875"/>
              <a:gd name="connsiteY12-26" fmla="*/ 339208 h 4563048"/>
              <a:gd name="connsiteX13-27" fmla="*/ 273025 w 3626875"/>
              <a:gd name="connsiteY13-28" fmla="*/ 339208 h 4563048"/>
              <a:gd name="connsiteX0-29" fmla="*/ 51465 w 3626875"/>
              <a:gd name="connsiteY0-30" fmla="*/ 0 h 4563048"/>
              <a:gd name="connsiteX1-31" fmla="*/ 3575410 w 3626875"/>
              <a:gd name="connsiteY1-32" fmla="*/ 0 h 4563048"/>
              <a:gd name="connsiteX2-33" fmla="*/ 3626875 w 3626875"/>
              <a:gd name="connsiteY2-34" fmla="*/ 51465 h 4563048"/>
              <a:gd name="connsiteX3-35" fmla="*/ 3626875 w 3626875"/>
              <a:gd name="connsiteY3-36" fmla="*/ 4511583 h 4563048"/>
              <a:gd name="connsiteX4-37" fmla="*/ 3575410 w 3626875"/>
              <a:gd name="connsiteY4-38" fmla="*/ 4563048 h 4563048"/>
              <a:gd name="connsiteX5-39" fmla="*/ 51465 w 3626875"/>
              <a:gd name="connsiteY5-40" fmla="*/ 4563048 h 4563048"/>
              <a:gd name="connsiteX6-41" fmla="*/ 0 w 3626875"/>
              <a:gd name="connsiteY6-42" fmla="*/ 4511583 h 4563048"/>
              <a:gd name="connsiteX7-43" fmla="*/ 0 w 3626875"/>
              <a:gd name="connsiteY7-44" fmla="*/ 51465 h 4563048"/>
              <a:gd name="connsiteX8-45" fmla="*/ 51465 w 3626875"/>
              <a:gd name="connsiteY8-46" fmla="*/ 0 h 4563048"/>
              <a:gd name="connsiteX9-47" fmla="*/ 273025 w 3626875"/>
              <a:gd name="connsiteY9-48" fmla="*/ 339208 h 4563048"/>
              <a:gd name="connsiteX10-49" fmla="*/ 274782 w 3626875"/>
              <a:gd name="connsiteY10-50" fmla="*/ 3933816 h 4563048"/>
              <a:gd name="connsiteX11-51" fmla="*/ 3353850 w 3626875"/>
              <a:gd name="connsiteY11-52" fmla="*/ 3588875 h 4563048"/>
              <a:gd name="connsiteX12-53" fmla="*/ 3353850 w 3626875"/>
              <a:gd name="connsiteY12-54" fmla="*/ 339208 h 4563048"/>
              <a:gd name="connsiteX13-55" fmla="*/ 273025 w 3626875"/>
              <a:gd name="connsiteY13-56" fmla="*/ 339208 h 4563048"/>
              <a:gd name="connsiteX0-57" fmla="*/ 51465 w 3626875"/>
              <a:gd name="connsiteY0-58" fmla="*/ 0 h 4563048"/>
              <a:gd name="connsiteX1-59" fmla="*/ 3575410 w 3626875"/>
              <a:gd name="connsiteY1-60" fmla="*/ 0 h 4563048"/>
              <a:gd name="connsiteX2-61" fmla="*/ 3626875 w 3626875"/>
              <a:gd name="connsiteY2-62" fmla="*/ 51465 h 4563048"/>
              <a:gd name="connsiteX3-63" fmla="*/ 3626875 w 3626875"/>
              <a:gd name="connsiteY3-64" fmla="*/ 4511583 h 4563048"/>
              <a:gd name="connsiteX4-65" fmla="*/ 3575410 w 3626875"/>
              <a:gd name="connsiteY4-66" fmla="*/ 4563048 h 4563048"/>
              <a:gd name="connsiteX5-67" fmla="*/ 51465 w 3626875"/>
              <a:gd name="connsiteY5-68" fmla="*/ 4563048 h 4563048"/>
              <a:gd name="connsiteX6-69" fmla="*/ 0 w 3626875"/>
              <a:gd name="connsiteY6-70" fmla="*/ 4511583 h 4563048"/>
              <a:gd name="connsiteX7-71" fmla="*/ 0 w 3626875"/>
              <a:gd name="connsiteY7-72" fmla="*/ 51465 h 4563048"/>
              <a:gd name="connsiteX8-73" fmla="*/ 51465 w 3626875"/>
              <a:gd name="connsiteY8-74" fmla="*/ 0 h 4563048"/>
              <a:gd name="connsiteX9-75" fmla="*/ 273025 w 3626875"/>
              <a:gd name="connsiteY9-76" fmla="*/ 339208 h 4563048"/>
              <a:gd name="connsiteX10-77" fmla="*/ 274782 w 3626875"/>
              <a:gd name="connsiteY10-78" fmla="*/ 3933816 h 4563048"/>
              <a:gd name="connsiteX11-79" fmla="*/ 3356577 w 3626875"/>
              <a:gd name="connsiteY11-80" fmla="*/ 3954896 h 4563048"/>
              <a:gd name="connsiteX12-81" fmla="*/ 3353850 w 3626875"/>
              <a:gd name="connsiteY12-82" fmla="*/ 339208 h 4563048"/>
              <a:gd name="connsiteX13-83" fmla="*/ 273025 w 3626875"/>
              <a:gd name="connsiteY13-84" fmla="*/ 339208 h 4563048"/>
              <a:gd name="connsiteX0-85" fmla="*/ 51465 w 3626875"/>
              <a:gd name="connsiteY0-86" fmla="*/ 0 h 4563048"/>
              <a:gd name="connsiteX1-87" fmla="*/ 3575410 w 3626875"/>
              <a:gd name="connsiteY1-88" fmla="*/ 0 h 4563048"/>
              <a:gd name="connsiteX2-89" fmla="*/ 3626875 w 3626875"/>
              <a:gd name="connsiteY2-90" fmla="*/ 51465 h 4563048"/>
              <a:gd name="connsiteX3-91" fmla="*/ 3626875 w 3626875"/>
              <a:gd name="connsiteY3-92" fmla="*/ 4511583 h 4563048"/>
              <a:gd name="connsiteX4-93" fmla="*/ 3575410 w 3626875"/>
              <a:gd name="connsiteY4-94" fmla="*/ 4563048 h 4563048"/>
              <a:gd name="connsiteX5-95" fmla="*/ 51465 w 3626875"/>
              <a:gd name="connsiteY5-96" fmla="*/ 4563048 h 4563048"/>
              <a:gd name="connsiteX6-97" fmla="*/ 0 w 3626875"/>
              <a:gd name="connsiteY6-98" fmla="*/ 4511583 h 4563048"/>
              <a:gd name="connsiteX7-99" fmla="*/ 0 w 3626875"/>
              <a:gd name="connsiteY7-100" fmla="*/ 51465 h 4563048"/>
              <a:gd name="connsiteX8-101" fmla="*/ 51465 w 3626875"/>
              <a:gd name="connsiteY8-102" fmla="*/ 0 h 4563048"/>
              <a:gd name="connsiteX9-103" fmla="*/ 275535 w 3626875"/>
              <a:gd name="connsiteY9-104" fmla="*/ 240515 h 4563048"/>
              <a:gd name="connsiteX10-105" fmla="*/ 274782 w 3626875"/>
              <a:gd name="connsiteY10-106" fmla="*/ 3933816 h 4563048"/>
              <a:gd name="connsiteX11-107" fmla="*/ 3356577 w 3626875"/>
              <a:gd name="connsiteY11-108" fmla="*/ 3954896 h 4563048"/>
              <a:gd name="connsiteX12-109" fmla="*/ 3353850 w 3626875"/>
              <a:gd name="connsiteY12-110" fmla="*/ 339208 h 4563048"/>
              <a:gd name="connsiteX13-111" fmla="*/ 275535 w 3626875"/>
              <a:gd name="connsiteY13-112" fmla="*/ 240515 h 4563048"/>
              <a:gd name="connsiteX0-113" fmla="*/ 51465 w 3626875"/>
              <a:gd name="connsiteY0-114" fmla="*/ 0 h 4563048"/>
              <a:gd name="connsiteX1-115" fmla="*/ 3575410 w 3626875"/>
              <a:gd name="connsiteY1-116" fmla="*/ 0 h 4563048"/>
              <a:gd name="connsiteX2-117" fmla="*/ 3626875 w 3626875"/>
              <a:gd name="connsiteY2-118" fmla="*/ 51465 h 4563048"/>
              <a:gd name="connsiteX3-119" fmla="*/ 3626875 w 3626875"/>
              <a:gd name="connsiteY3-120" fmla="*/ 4511583 h 4563048"/>
              <a:gd name="connsiteX4-121" fmla="*/ 3575410 w 3626875"/>
              <a:gd name="connsiteY4-122" fmla="*/ 4563048 h 4563048"/>
              <a:gd name="connsiteX5-123" fmla="*/ 51465 w 3626875"/>
              <a:gd name="connsiteY5-124" fmla="*/ 4563048 h 4563048"/>
              <a:gd name="connsiteX6-125" fmla="*/ 0 w 3626875"/>
              <a:gd name="connsiteY6-126" fmla="*/ 4511583 h 4563048"/>
              <a:gd name="connsiteX7-127" fmla="*/ 0 w 3626875"/>
              <a:gd name="connsiteY7-128" fmla="*/ 51465 h 4563048"/>
              <a:gd name="connsiteX8-129" fmla="*/ 51465 w 3626875"/>
              <a:gd name="connsiteY8-130" fmla="*/ 0 h 4563048"/>
              <a:gd name="connsiteX9-131" fmla="*/ 275535 w 3626875"/>
              <a:gd name="connsiteY9-132" fmla="*/ 240515 h 4563048"/>
              <a:gd name="connsiteX10-133" fmla="*/ 274782 w 3626875"/>
              <a:gd name="connsiteY10-134" fmla="*/ 3933816 h 4563048"/>
              <a:gd name="connsiteX11-135" fmla="*/ 3356577 w 3626875"/>
              <a:gd name="connsiteY11-136" fmla="*/ 3954896 h 4563048"/>
              <a:gd name="connsiteX12-137" fmla="*/ 3349333 w 3626875"/>
              <a:gd name="connsiteY12-138" fmla="*/ 240838 h 4563048"/>
              <a:gd name="connsiteX13-139" fmla="*/ 275535 w 3626875"/>
              <a:gd name="connsiteY13-140" fmla="*/ 240515 h 4563048"/>
              <a:gd name="connsiteX0-141" fmla="*/ 51465 w 3626875"/>
              <a:gd name="connsiteY0-142" fmla="*/ 0 h 4563048"/>
              <a:gd name="connsiteX1-143" fmla="*/ 3575410 w 3626875"/>
              <a:gd name="connsiteY1-144" fmla="*/ 0 h 4563048"/>
              <a:gd name="connsiteX2-145" fmla="*/ 3626875 w 3626875"/>
              <a:gd name="connsiteY2-146" fmla="*/ 51465 h 4563048"/>
              <a:gd name="connsiteX3-147" fmla="*/ 3626875 w 3626875"/>
              <a:gd name="connsiteY3-148" fmla="*/ 4511583 h 4563048"/>
              <a:gd name="connsiteX4-149" fmla="*/ 3575410 w 3626875"/>
              <a:gd name="connsiteY4-150" fmla="*/ 4563048 h 4563048"/>
              <a:gd name="connsiteX5-151" fmla="*/ 51465 w 3626875"/>
              <a:gd name="connsiteY5-152" fmla="*/ 4563048 h 4563048"/>
              <a:gd name="connsiteX6-153" fmla="*/ 0 w 3626875"/>
              <a:gd name="connsiteY6-154" fmla="*/ 4511583 h 4563048"/>
              <a:gd name="connsiteX7-155" fmla="*/ 0 w 3626875"/>
              <a:gd name="connsiteY7-156" fmla="*/ 51465 h 4563048"/>
              <a:gd name="connsiteX8-157" fmla="*/ 51465 w 3626875"/>
              <a:gd name="connsiteY8-158" fmla="*/ 0 h 4563048"/>
              <a:gd name="connsiteX9-159" fmla="*/ 275535 w 3626875"/>
              <a:gd name="connsiteY9-160" fmla="*/ 240515 h 4563048"/>
              <a:gd name="connsiteX10-161" fmla="*/ 274782 w 3626875"/>
              <a:gd name="connsiteY10-162" fmla="*/ 3933816 h 4563048"/>
              <a:gd name="connsiteX11-163" fmla="*/ 3356577 w 3626875"/>
              <a:gd name="connsiteY11-164" fmla="*/ 3954896 h 4563048"/>
              <a:gd name="connsiteX12-165" fmla="*/ 3351269 w 3626875"/>
              <a:gd name="connsiteY12-166" fmla="*/ 282996 h 4563048"/>
              <a:gd name="connsiteX13-167" fmla="*/ 275535 w 3626875"/>
              <a:gd name="connsiteY13-168" fmla="*/ 240515 h 4563048"/>
              <a:gd name="connsiteX0-169" fmla="*/ 51465 w 3626875"/>
              <a:gd name="connsiteY0-170" fmla="*/ 0 h 4563048"/>
              <a:gd name="connsiteX1-171" fmla="*/ 3575410 w 3626875"/>
              <a:gd name="connsiteY1-172" fmla="*/ 0 h 4563048"/>
              <a:gd name="connsiteX2-173" fmla="*/ 3626875 w 3626875"/>
              <a:gd name="connsiteY2-174" fmla="*/ 51465 h 4563048"/>
              <a:gd name="connsiteX3-175" fmla="*/ 3626875 w 3626875"/>
              <a:gd name="connsiteY3-176" fmla="*/ 4511583 h 4563048"/>
              <a:gd name="connsiteX4-177" fmla="*/ 3575410 w 3626875"/>
              <a:gd name="connsiteY4-178" fmla="*/ 4563048 h 4563048"/>
              <a:gd name="connsiteX5-179" fmla="*/ 51465 w 3626875"/>
              <a:gd name="connsiteY5-180" fmla="*/ 4563048 h 4563048"/>
              <a:gd name="connsiteX6-181" fmla="*/ 0 w 3626875"/>
              <a:gd name="connsiteY6-182" fmla="*/ 4511583 h 4563048"/>
              <a:gd name="connsiteX7-183" fmla="*/ 0 w 3626875"/>
              <a:gd name="connsiteY7-184" fmla="*/ 51465 h 4563048"/>
              <a:gd name="connsiteX8-185" fmla="*/ 51465 w 3626875"/>
              <a:gd name="connsiteY8-186" fmla="*/ 0 h 4563048"/>
              <a:gd name="connsiteX9-187" fmla="*/ 275535 w 3626875"/>
              <a:gd name="connsiteY9-188" fmla="*/ 240515 h 4563048"/>
              <a:gd name="connsiteX10-189" fmla="*/ 279550 w 3626875"/>
              <a:gd name="connsiteY10-190" fmla="*/ 3884310 h 4563048"/>
              <a:gd name="connsiteX11-191" fmla="*/ 3356577 w 3626875"/>
              <a:gd name="connsiteY11-192" fmla="*/ 3954896 h 4563048"/>
              <a:gd name="connsiteX12-193" fmla="*/ 3351269 w 3626875"/>
              <a:gd name="connsiteY12-194" fmla="*/ 282996 h 4563048"/>
              <a:gd name="connsiteX13-195" fmla="*/ 275535 w 3626875"/>
              <a:gd name="connsiteY13-196" fmla="*/ 240515 h 4563048"/>
              <a:gd name="connsiteX0-197" fmla="*/ 51465 w 3626875"/>
              <a:gd name="connsiteY0-198" fmla="*/ 0 h 4563048"/>
              <a:gd name="connsiteX1-199" fmla="*/ 3575410 w 3626875"/>
              <a:gd name="connsiteY1-200" fmla="*/ 0 h 4563048"/>
              <a:gd name="connsiteX2-201" fmla="*/ 3626875 w 3626875"/>
              <a:gd name="connsiteY2-202" fmla="*/ 51465 h 4563048"/>
              <a:gd name="connsiteX3-203" fmla="*/ 3626875 w 3626875"/>
              <a:gd name="connsiteY3-204" fmla="*/ 4511583 h 4563048"/>
              <a:gd name="connsiteX4-205" fmla="*/ 3575410 w 3626875"/>
              <a:gd name="connsiteY4-206" fmla="*/ 4563048 h 4563048"/>
              <a:gd name="connsiteX5-207" fmla="*/ 51465 w 3626875"/>
              <a:gd name="connsiteY5-208" fmla="*/ 4563048 h 4563048"/>
              <a:gd name="connsiteX6-209" fmla="*/ 0 w 3626875"/>
              <a:gd name="connsiteY6-210" fmla="*/ 4511583 h 4563048"/>
              <a:gd name="connsiteX7-211" fmla="*/ 0 w 3626875"/>
              <a:gd name="connsiteY7-212" fmla="*/ 51465 h 4563048"/>
              <a:gd name="connsiteX8-213" fmla="*/ 51465 w 3626875"/>
              <a:gd name="connsiteY8-214" fmla="*/ 0 h 4563048"/>
              <a:gd name="connsiteX9-215" fmla="*/ 275535 w 3626875"/>
              <a:gd name="connsiteY9-216" fmla="*/ 240515 h 4563048"/>
              <a:gd name="connsiteX10-217" fmla="*/ 279550 w 3626875"/>
              <a:gd name="connsiteY10-218" fmla="*/ 3884310 h 4563048"/>
              <a:gd name="connsiteX11-219" fmla="*/ 3353996 w 3626875"/>
              <a:gd name="connsiteY11-220" fmla="*/ 3898684 h 4563048"/>
              <a:gd name="connsiteX12-221" fmla="*/ 3351269 w 3626875"/>
              <a:gd name="connsiteY12-222" fmla="*/ 282996 h 4563048"/>
              <a:gd name="connsiteX13-223" fmla="*/ 275535 w 3626875"/>
              <a:gd name="connsiteY13-224" fmla="*/ 240515 h 4563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5535" y="240515"/>
                </a:moveTo>
                <a:cubicBezTo>
                  <a:pt x="275607" y="1478642"/>
                  <a:pt x="279478" y="2646183"/>
                  <a:pt x="279550" y="3884310"/>
                </a:cubicBezTo>
                <a:lnTo>
                  <a:pt x="3353996" y="3898684"/>
                </a:lnTo>
                <a:cubicBezTo>
                  <a:pt x="3351581" y="2660665"/>
                  <a:pt x="3353684" y="1521015"/>
                  <a:pt x="3351269" y="282996"/>
                </a:cubicBezTo>
                <a:lnTo>
                  <a:pt x="275535" y="240515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200331" y="3317064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 einem prestigeträchtigen Geschäftsviertel gelegen.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1200331" y="2788920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Beste Nachbarschaft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200331" y="4348535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Die Nähe zu wichtigen Verkehrsknotenpunkten.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1200331" y="3820391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Bequeme Zugänglichkeit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1200331" y="5380642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Umgeben von etablierten Unternehmen und Start-ups.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1200331" y="4851862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Florierendes wirtschaftliches Umfeld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Umliegende Gebiete</a:t>
            </a:r>
            <a:endParaRPr lang="en-US" spc="0">
              <a:latin typeface="+mj-lt"/>
            </a:endParaRPr>
          </a:p>
        </p:txBody>
      </p:sp>
      <p:pic>
        <p:nvPicPr>
          <p:cNvPr id="21" name="图片 20" descr="G:\Meine Ablage\Negócios em África\Projectos Angola\Edificio ilha Luanda beira mar\IMG-20241122-WA0019.jpgIMG-20241122-WA001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4370" r="4370"/>
          <a:stretch>
            <a:fillRect/>
          </a:stretch>
        </p:blipFill>
        <p:spPr>
          <a:xfrm>
            <a:off x="993053" y="1359936"/>
            <a:ext cx="2738619" cy="23233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83" h="2848">
                <a:moveTo>
                  <a:pt x="231" y="0"/>
                </a:moveTo>
                <a:lnTo>
                  <a:pt x="3052" y="0"/>
                </a:lnTo>
                <a:cubicBezTo>
                  <a:pt x="3180" y="0"/>
                  <a:pt x="3283" y="103"/>
                  <a:pt x="3283" y="231"/>
                </a:cubicBezTo>
                <a:lnTo>
                  <a:pt x="3283" y="2617"/>
                </a:lnTo>
                <a:cubicBezTo>
                  <a:pt x="3283" y="2745"/>
                  <a:pt x="3180" y="2848"/>
                  <a:pt x="3052" y="2848"/>
                </a:cubicBezTo>
                <a:lnTo>
                  <a:pt x="231" y="2848"/>
                </a:lnTo>
                <a:cubicBezTo>
                  <a:pt x="103" y="2848"/>
                  <a:pt x="0" y="2745"/>
                  <a:pt x="0" y="2617"/>
                </a:cubicBezTo>
                <a:lnTo>
                  <a:pt x="0" y="231"/>
                </a:lnTo>
                <a:cubicBezTo>
                  <a:pt x="0" y="103"/>
                  <a:pt x="103" y="0"/>
                  <a:pt x="231" y="0"/>
                </a:cubicBezTo>
                <a:close/>
              </a:path>
            </a:pathLst>
          </a:custGeom>
          <a:ln w="3175">
            <a:solidFill>
              <a:schemeClr val="tx1">
                <a:lumMod val="40000"/>
                <a:lumOff val="60000"/>
                <a:alpha val="15000"/>
              </a:schemeClr>
            </a:solidFill>
          </a:ln>
        </p:spPr>
      </p:pic>
      <p:sp>
        <p:nvSpPr>
          <p:cNvPr id="12" name="图片 18" descr="12345"/>
          <p:cNvSpPr/>
          <p:nvPr>
            <p:custDataLst>
              <p:tags r:id="rId4"/>
            </p:custDataLst>
          </p:nvPr>
        </p:nvSpPr>
        <p:spPr>
          <a:xfrm>
            <a:off x="992382" y="2138181"/>
            <a:ext cx="2737277" cy="4068346"/>
          </a:xfrm>
          <a:custGeom>
            <a:avLst/>
            <a:gdLst>
              <a:gd name="connsiteX0" fmla="*/ 0 w 3857"/>
              <a:gd name="connsiteY0" fmla="*/ 0 h 6064"/>
              <a:gd name="connsiteX1" fmla="*/ 3857 w 3857"/>
              <a:gd name="connsiteY1" fmla="*/ 2016 h 6064"/>
              <a:gd name="connsiteX2" fmla="*/ 3857 w 3857"/>
              <a:gd name="connsiteY2" fmla="*/ 5916 h 6064"/>
              <a:gd name="connsiteX3" fmla="*/ 3729 w 3857"/>
              <a:gd name="connsiteY3" fmla="*/ 6064 h 6064"/>
              <a:gd name="connsiteX4" fmla="*/ 128 w 3857"/>
              <a:gd name="connsiteY4" fmla="*/ 6064 h 6064"/>
              <a:gd name="connsiteX5" fmla="*/ 0 w 3857"/>
              <a:gd name="connsiteY5" fmla="*/ 5916 h 6064"/>
              <a:gd name="connsiteX6" fmla="*/ 0 w 3857"/>
              <a:gd name="connsiteY6" fmla="*/ 0 h 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7" h="6064">
                <a:moveTo>
                  <a:pt x="0" y="0"/>
                </a:moveTo>
                <a:cubicBezTo>
                  <a:pt x="0" y="0"/>
                  <a:pt x="626" y="2573"/>
                  <a:pt x="3857" y="2016"/>
                </a:cubicBezTo>
                <a:lnTo>
                  <a:pt x="3857" y="5916"/>
                </a:lnTo>
                <a:cubicBezTo>
                  <a:pt x="3857" y="5998"/>
                  <a:pt x="3799" y="6064"/>
                  <a:pt x="3729" y="6064"/>
                </a:cubicBezTo>
                <a:lnTo>
                  <a:pt x="128" y="6064"/>
                </a:lnTo>
                <a:cubicBezTo>
                  <a:pt x="57" y="6064"/>
                  <a:pt x="0" y="5998"/>
                  <a:pt x="0" y="59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55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>
            <p:custDataLst>
              <p:tags r:id="rId5"/>
            </p:custDataLst>
          </p:nvPr>
        </p:nvSpPr>
        <p:spPr>
          <a:xfrm>
            <a:off x="1134613" y="3757737"/>
            <a:ext cx="2452815" cy="2323331"/>
          </a:xfrm>
          <a:prstGeom prst="roundRect">
            <a:avLst>
              <a:gd name="adj" fmla="val 427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n>
                  <a:noFill/>
                  <a:prstDash val="sysDot"/>
                </a:ln>
                <a:solidFill>
                  <a:srgbClr val="262626"/>
                </a:solidFill>
                <a:uFillTx/>
                <a:latin typeface="+mn-lt"/>
                <a:sym typeface="+mn-ea"/>
              </a:rPr>
              <a:t>Erstklassiger Standort</a:t>
            </a:r>
            <a:endParaRPr lang="en-US" sz="1200" dirty="0">
              <a:ln>
                <a:noFill/>
                <a:prstDash val="sysDot"/>
              </a:ln>
              <a:solidFill>
                <a:srgbClr val="262626"/>
              </a:solidFill>
              <a:uFillTx/>
              <a:latin typeface="+mn-lt"/>
              <a:sym typeface="+mn-ea"/>
            </a:endParaRPr>
          </a:p>
        </p:txBody>
      </p:sp>
      <p:sp>
        <p:nvSpPr>
          <p:cNvPr id="23" name="任意多边形 21"/>
          <p:cNvSpPr/>
          <p:nvPr>
            <p:custDataLst>
              <p:tags r:id="rId6"/>
            </p:custDataLst>
          </p:nvPr>
        </p:nvSpPr>
        <p:spPr>
          <a:xfrm>
            <a:off x="993053" y="2158308"/>
            <a:ext cx="2738619" cy="1382755"/>
          </a:xfrm>
          <a:custGeom>
            <a:avLst/>
            <a:gdLst>
              <a:gd name="connsiteX0" fmla="*/ 0 w 3848"/>
              <a:gd name="connsiteY0" fmla="*/ 0 h 2066"/>
              <a:gd name="connsiteX1" fmla="*/ 3848 w 3848"/>
              <a:gd name="connsiteY1" fmla="*/ 1991 h 2066"/>
              <a:gd name="connsiteX0-1" fmla="*/ 0 w 10000"/>
              <a:gd name="connsiteY0-2" fmla="*/ 0 h 9976"/>
              <a:gd name="connsiteX1-3" fmla="*/ 10000 w 10000"/>
              <a:gd name="connsiteY1-4" fmla="*/ 9637 h 99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0000" h="9976">
                <a:moveTo>
                  <a:pt x="0" y="0"/>
                </a:moveTo>
                <a:cubicBezTo>
                  <a:pt x="1707" y="8558"/>
                  <a:pt x="5604" y="10958"/>
                  <a:pt x="10000" y="9637"/>
                </a:cubicBezTo>
              </a:path>
            </a:pathLst>
          </a:custGeom>
          <a:noFill/>
          <a:ln cap="rnd">
            <a:solidFill>
              <a:schemeClr val="lt1">
                <a:lumMod val="100000"/>
              </a:schemeClr>
            </a:solidFill>
            <a:round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图片 5" descr="G:\Meine Ablage\Negócios em África\Projectos Angola\Edificio ilha Luanda beira mar\IMG-20241122-WA0015.jpgIMG-20241122-WA001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t="16378" b="16378"/>
          <a:stretch>
            <a:fillRect/>
          </a:stretch>
        </p:blipFill>
        <p:spPr>
          <a:xfrm>
            <a:off x="8473154" y="1359936"/>
            <a:ext cx="2748012" cy="250313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81" h="3731">
                <a:moveTo>
                  <a:pt x="293" y="0"/>
                </a:moveTo>
                <a:lnTo>
                  <a:pt x="3588" y="0"/>
                </a:lnTo>
                <a:cubicBezTo>
                  <a:pt x="3750" y="0"/>
                  <a:pt x="3881" y="131"/>
                  <a:pt x="3881" y="293"/>
                </a:cubicBezTo>
                <a:lnTo>
                  <a:pt x="3881" y="3438"/>
                </a:lnTo>
                <a:cubicBezTo>
                  <a:pt x="3881" y="3600"/>
                  <a:pt x="3750" y="3731"/>
                  <a:pt x="3588" y="3731"/>
                </a:cubicBezTo>
                <a:lnTo>
                  <a:pt x="293" y="3731"/>
                </a:lnTo>
                <a:cubicBezTo>
                  <a:pt x="131" y="3731"/>
                  <a:pt x="0" y="3600"/>
                  <a:pt x="0" y="3438"/>
                </a:cubicBezTo>
                <a:lnTo>
                  <a:pt x="0" y="293"/>
                </a:lnTo>
                <a:cubicBezTo>
                  <a:pt x="0" y="131"/>
                  <a:pt x="131" y="0"/>
                  <a:pt x="293" y="0"/>
                </a:cubicBezTo>
                <a:close/>
              </a:path>
            </a:pathLst>
          </a:custGeom>
          <a:ln w="3175">
            <a:solidFill>
              <a:schemeClr val="tx1">
                <a:lumMod val="40000"/>
                <a:lumOff val="60000"/>
                <a:alpha val="15000"/>
              </a:schemeClr>
            </a:solidFill>
          </a:ln>
        </p:spPr>
      </p:pic>
      <p:sp>
        <p:nvSpPr>
          <p:cNvPr id="15" name="图片 17" descr="1234"/>
          <p:cNvSpPr/>
          <p:nvPr>
            <p:custDataLst>
              <p:tags r:id="rId9"/>
            </p:custDataLst>
          </p:nvPr>
        </p:nvSpPr>
        <p:spPr>
          <a:xfrm>
            <a:off x="4725948" y="3013708"/>
            <a:ext cx="2749690" cy="3192819"/>
          </a:xfrm>
          <a:custGeom>
            <a:avLst/>
            <a:gdLst>
              <a:gd name="connsiteX0" fmla="*/ 81636 w 2456050"/>
              <a:gd name="connsiteY0" fmla="*/ 3021669 h 3021977"/>
              <a:gd name="connsiteX1" fmla="*/ 2373329 w 2456050"/>
              <a:gd name="connsiteY1" fmla="*/ 3021669 h 3021977"/>
              <a:gd name="connsiteX2" fmla="*/ 2455823 w 2456050"/>
              <a:gd name="connsiteY2" fmla="*/ 2913110 h 3021977"/>
              <a:gd name="connsiteX3" fmla="*/ 2455823 w 2456050"/>
              <a:gd name="connsiteY3" fmla="*/ 2912901 h 3021977"/>
              <a:gd name="connsiteX4" fmla="*/ 2455824 w 2456050"/>
              <a:gd name="connsiteY4" fmla="*/ 362899 h 3021977"/>
              <a:gd name="connsiteX5" fmla="*/ -227 w 2456050"/>
              <a:gd name="connsiteY5" fmla="*/ 362899 h 3021977"/>
              <a:gd name="connsiteX6" fmla="*/ -227 w 2456050"/>
              <a:gd name="connsiteY6" fmla="*/ 2912901 h 3021977"/>
              <a:gd name="connsiteX7" fmla="*/ 81636 w 2456050"/>
              <a:gd name="connsiteY7" fmla="*/ 3021669 h 302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6050" h="3021977">
                <a:moveTo>
                  <a:pt x="81636" y="3021669"/>
                </a:moveTo>
                <a:lnTo>
                  <a:pt x="2373329" y="3021669"/>
                </a:lnTo>
                <a:cubicBezTo>
                  <a:pt x="2418803" y="3021784"/>
                  <a:pt x="2455736" y="2973181"/>
                  <a:pt x="2455823" y="2913110"/>
                </a:cubicBezTo>
                <a:cubicBezTo>
                  <a:pt x="2455823" y="2913040"/>
                  <a:pt x="2455823" y="2912971"/>
                  <a:pt x="2455823" y="2912901"/>
                </a:cubicBezTo>
                <a:lnTo>
                  <a:pt x="2455824" y="362899"/>
                </a:lnTo>
                <a:cubicBezTo>
                  <a:pt x="2455824" y="362899"/>
                  <a:pt x="1181503" y="-454319"/>
                  <a:pt x="-227" y="362899"/>
                </a:cubicBezTo>
                <a:lnTo>
                  <a:pt x="-227" y="2912901"/>
                </a:lnTo>
                <a:cubicBezTo>
                  <a:pt x="-228" y="2972729"/>
                  <a:pt x="36348" y="3021325"/>
                  <a:pt x="81636" y="3021669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任意多边形 2"/>
          <p:cNvSpPr/>
          <p:nvPr>
            <p:custDataLst>
              <p:tags r:id="rId10"/>
            </p:custDataLst>
          </p:nvPr>
        </p:nvSpPr>
        <p:spPr>
          <a:xfrm>
            <a:off x="4728631" y="3009682"/>
            <a:ext cx="2744657" cy="390465"/>
          </a:xfrm>
          <a:custGeom>
            <a:avLst/>
            <a:gdLst>
              <a:gd name="connsiteX0" fmla="*/ 0 w 3873"/>
              <a:gd name="connsiteY0" fmla="*/ 573 h 581"/>
              <a:gd name="connsiteX1" fmla="*/ 3873 w 3873"/>
              <a:gd name="connsiteY1" fmla="*/ 582 h 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73" h="582">
                <a:moveTo>
                  <a:pt x="0" y="573"/>
                </a:moveTo>
                <a:cubicBezTo>
                  <a:pt x="1515" y="-489"/>
                  <a:pt x="3261" y="175"/>
                  <a:pt x="3873" y="582"/>
                </a:cubicBezTo>
              </a:path>
            </a:pathLst>
          </a:custGeom>
          <a:noFill/>
          <a:ln cap="rnd">
            <a:solidFill>
              <a:schemeClr val="lt1">
                <a:lumMod val="10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圆角矩形 14"/>
          <p:cNvSpPr/>
          <p:nvPr>
            <p:custDataLst>
              <p:tags r:id="rId11"/>
            </p:custDataLst>
          </p:nvPr>
        </p:nvSpPr>
        <p:spPr>
          <a:xfrm>
            <a:off x="4874888" y="3757737"/>
            <a:ext cx="2452815" cy="2323331"/>
          </a:xfrm>
          <a:prstGeom prst="roundRect">
            <a:avLst>
              <a:gd name="adj" fmla="val 427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n>
                  <a:noFill/>
                  <a:prstDash val="sysDot"/>
                </a:ln>
                <a:solidFill>
                  <a:srgbClr val="262626"/>
                </a:solidFill>
                <a:uFillTx/>
                <a:latin typeface="+mn-lt"/>
                <a:sym typeface="+mn-ea"/>
              </a:rPr>
              <a:t>Lebendige Nachbarschaft</a:t>
            </a:r>
            <a:endParaRPr lang="en-US" sz="1200" dirty="0">
              <a:ln>
                <a:noFill/>
                <a:prstDash val="sysDot"/>
              </a:ln>
              <a:solidFill>
                <a:srgbClr val="262626"/>
              </a:solidFill>
              <a:uFillTx/>
              <a:latin typeface="+mn-lt"/>
              <a:sym typeface="+mn-ea"/>
            </a:endParaRPr>
          </a:p>
        </p:txBody>
      </p:sp>
      <p:pic>
        <p:nvPicPr>
          <p:cNvPr id="20" name="图片 9" descr="G:\Meine Ablage\Negócios em África\Projectos Angola\Edificio ilha Luanda beira mar\IMG-20241122-WA0017.jpgIMG-20241122-WA00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t="12089" b="12089"/>
          <a:stretch>
            <a:fillRect/>
          </a:stretch>
        </p:blipFill>
        <p:spPr>
          <a:xfrm>
            <a:off x="4738389" y="1359936"/>
            <a:ext cx="2725201" cy="256686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81" h="3826">
                <a:moveTo>
                  <a:pt x="300" y="0"/>
                </a:moveTo>
                <a:lnTo>
                  <a:pt x="3581" y="0"/>
                </a:lnTo>
                <a:cubicBezTo>
                  <a:pt x="3747" y="0"/>
                  <a:pt x="3881" y="134"/>
                  <a:pt x="3881" y="300"/>
                </a:cubicBezTo>
                <a:lnTo>
                  <a:pt x="3881" y="3526"/>
                </a:lnTo>
                <a:cubicBezTo>
                  <a:pt x="3881" y="3692"/>
                  <a:pt x="3747" y="3826"/>
                  <a:pt x="3581" y="3826"/>
                </a:cubicBezTo>
                <a:lnTo>
                  <a:pt x="300" y="3826"/>
                </a:lnTo>
                <a:cubicBezTo>
                  <a:pt x="134" y="3826"/>
                  <a:pt x="0" y="3692"/>
                  <a:pt x="0" y="3526"/>
                </a:cubicBezTo>
                <a:lnTo>
                  <a:pt x="0" y="300"/>
                </a:lnTo>
                <a:cubicBezTo>
                  <a:pt x="0" y="134"/>
                  <a:pt x="134" y="0"/>
                  <a:pt x="300" y="0"/>
                </a:cubicBezTo>
                <a:close/>
              </a:path>
            </a:pathLst>
          </a:custGeom>
          <a:ln w="3175">
            <a:solidFill>
              <a:schemeClr val="tx1">
                <a:lumMod val="40000"/>
                <a:lumOff val="60000"/>
                <a:alpha val="15000"/>
              </a:schemeClr>
            </a:solidFill>
          </a:ln>
        </p:spPr>
      </p:pic>
      <p:sp>
        <p:nvSpPr>
          <p:cNvPr id="24" name="图片 19" descr="未标题-1"/>
          <p:cNvSpPr/>
          <p:nvPr>
            <p:custDataLst>
              <p:tags r:id="rId14"/>
            </p:custDataLst>
          </p:nvPr>
        </p:nvSpPr>
        <p:spPr>
          <a:xfrm>
            <a:off x="8470919" y="3006328"/>
            <a:ext cx="2728888" cy="3206908"/>
          </a:xfrm>
          <a:custGeom>
            <a:avLst/>
            <a:gdLst>
              <a:gd name="connsiteX0" fmla="*/ 82414 w 2464924"/>
              <a:gd name="connsiteY0" fmla="*/ 3034953 h 3035086"/>
              <a:gd name="connsiteX1" fmla="*/ 2382071 w 2464924"/>
              <a:gd name="connsiteY1" fmla="*/ 3034953 h 3035086"/>
              <a:gd name="connsiteX2" fmla="*/ 2464704 w 2464924"/>
              <a:gd name="connsiteY2" fmla="*/ 2924478 h 3035086"/>
              <a:gd name="connsiteX3" fmla="*/ 2464704 w 2464924"/>
              <a:gd name="connsiteY3" fmla="*/ -134 h 3035086"/>
              <a:gd name="connsiteX4" fmla="*/ -220 w 2464924"/>
              <a:gd name="connsiteY4" fmla="*/ -134 h 3035086"/>
              <a:gd name="connsiteX5" fmla="*/ -220 w 2464924"/>
              <a:gd name="connsiteY5" fmla="*/ 2924478 h 3035086"/>
              <a:gd name="connsiteX6" fmla="*/ 82414 w 2464924"/>
              <a:gd name="connsiteY6" fmla="*/ 3034953 h 30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4924" h="3035086">
                <a:moveTo>
                  <a:pt x="82414" y="3034953"/>
                </a:moveTo>
                <a:lnTo>
                  <a:pt x="2382071" y="3034953"/>
                </a:lnTo>
                <a:cubicBezTo>
                  <a:pt x="2427708" y="3034953"/>
                  <a:pt x="2464704" y="2985492"/>
                  <a:pt x="2464704" y="2924478"/>
                </a:cubicBezTo>
                <a:lnTo>
                  <a:pt x="2464704" y="-134"/>
                </a:lnTo>
                <a:cubicBezTo>
                  <a:pt x="2464704" y="-134"/>
                  <a:pt x="1070062" y="1300587"/>
                  <a:pt x="-220" y="-134"/>
                </a:cubicBezTo>
                <a:lnTo>
                  <a:pt x="-220" y="2924478"/>
                </a:lnTo>
                <a:cubicBezTo>
                  <a:pt x="-133" y="2985443"/>
                  <a:pt x="36813" y="3034836"/>
                  <a:pt x="82414" y="3034953"/>
                </a:cubicBezTo>
                <a:close/>
              </a:path>
            </a:pathLst>
          </a:custGeom>
          <a:solidFill>
            <a:schemeClr val="accent1"/>
          </a:solidFill>
          <a:ln w="158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任意多边形 2"/>
          <p:cNvSpPr/>
          <p:nvPr>
            <p:custDataLst>
              <p:tags r:id="rId15"/>
            </p:custDataLst>
          </p:nvPr>
        </p:nvSpPr>
        <p:spPr>
          <a:xfrm>
            <a:off x="8473602" y="2996264"/>
            <a:ext cx="2716528" cy="616912"/>
          </a:xfrm>
          <a:custGeom>
            <a:avLst/>
            <a:gdLst>
              <a:gd name="connsiteX0" fmla="*/ 0 w 4071"/>
              <a:gd name="connsiteY0" fmla="*/ 16 h 935"/>
              <a:gd name="connsiteX1" fmla="*/ 4071 w 4071"/>
              <a:gd name="connsiteY1" fmla="*/ 0 h 935"/>
              <a:gd name="connsiteX0-1" fmla="*/ 0 w 9978"/>
              <a:gd name="connsiteY0-2" fmla="*/ 0 h 9956"/>
              <a:gd name="connsiteX1-3" fmla="*/ 9978 w 9978"/>
              <a:gd name="connsiteY1-4" fmla="*/ 182 h 9956"/>
              <a:gd name="connsiteX0-5" fmla="*/ 0 w 10000"/>
              <a:gd name="connsiteY0-6" fmla="*/ 0 h 9878"/>
              <a:gd name="connsiteX1-7" fmla="*/ 10000 w 10000"/>
              <a:gd name="connsiteY1-8" fmla="*/ 183 h 98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0000" h="9878">
                <a:moveTo>
                  <a:pt x="0" y="0"/>
                </a:moveTo>
                <a:cubicBezTo>
                  <a:pt x="3445" y="18219"/>
                  <a:pt x="8259" y="6929"/>
                  <a:pt x="10000" y="183"/>
                </a:cubicBezTo>
              </a:path>
            </a:pathLst>
          </a:custGeom>
          <a:noFill/>
          <a:ln cap="rnd">
            <a:solidFill>
              <a:schemeClr val="lt1">
                <a:lumMod val="10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圆角矩形 15"/>
          <p:cNvSpPr/>
          <p:nvPr>
            <p:custDataLst>
              <p:tags r:id="rId16"/>
            </p:custDataLst>
          </p:nvPr>
        </p:nvSpPr>
        <p:spPr>
          <a:xfrm>
            <a:off x="8611137" y="3757737"/>
            <a:ext cx="2452815" cy="2323331"/>
          </a:xfrm>
          <a:prstGeom prst="roundRect">
            <a:avLst>
              <a:gd name="adj" fmla="val 427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n>
                  <a:noFill/>
                  <a:prstDash val="sysDot"/>
                </a:ln>
                <a:solidFill>
                  <a:srgbClr val="262626"/>
                </a:solidFill>
                <a:uFillTx/>
                <a:latin typeface="+mn-lt"/>
                <a:sym typeface="+mn-ea"/>
              </a:rPr>
              <a:t>Ausgezeichnete Konnektivität</a:t>
            </a:r>
            <a:endParaRPr lang="en-US" sz="1200">
              <a:ln>
                <a:noFill/>
                <a:prstDash val="sysDot"/>
              </a:ln>
              <a:solidFill>
                <a:srgbClr val="262626"/>
              </a:solidFill>
              <a:uFillTx/>
              <a:latin typeface="+mn-lt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05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11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16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27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1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3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38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2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14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1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The title goes here"/>
</p:tagLst>
</file>

<file path=ppt/tags/tag144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489_1*f*4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Name"/>
</p:tagLst>
</file>

<file path=ppt/tags/tag145.xml><?xml version="1.0" encoding="utf-8"?>
<p:tagLst xmlns:p="http://schemas.openxmlformats.org/presentationml/2006/main">
  <p:tag name="KSO_WM_SPECIAL_SOURCE" val="bdnull"/>
  <p:tag name="KSO_WM_TEMPLATE_THUMBS_INDEX" val="1、9"/>
  <p:tag name="KSO_WM_SLIDE_ID" val="custom20233489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LAYOUT" val="a_f"/>
  <p:tag name="KSO_WM_SLIDE_LAYOUT_CNT" val="1_1"/>
</p:tagLst>
</file>

<file path=ppt/tags/tag146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3489_5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Contents "/>
  <p:tag name="KSO_WM_UNIT_TEXT_FILL_FORE_SCHEMECOLOR_INDEX" val="15"/>
  <p:tag name="KSO_WM_UNIT_TEXT_FILL_TYPE" val="1"/>
  <p:tag name="KSO_WM_UNIT_USESOURCEFORMAT_APPLY" val="0"/>
</p:tagLst>
</file>

<file path=ppt/tags/tag14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33489_5*l_h_i*1_1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5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33489_5*l_h_f*1_1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5"/>
  <p:tag name="KSO_WM_UNIT_TEXT_FILL_TYPE" val="1"/>
  <p:tag name="KSO_WM_UNIT_USESOURCEFORMAT_APPLY" val="0"/>
</p:tagLst>
</file>

<file path=ppt/tags/tag14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33489_5*l_h_i*1_2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5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33489_5*l_h_f*1_2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5"/>
  <p:tag name="KSO_WM_UNIT_TEXT_FILL_TYPE" val="1"/>
  <p:tag name="KSO_WM_UNIT_USESOURCEFORMAT_APPLY" val="0"/>
</p:tagLst>
</file>

<file path=ppt/tags/tag15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33489_5*l_h_i*1_3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5"/>
  <p:tag name="KSO_WM_UNIT_TEXT_FILL_TYPE" val="1"/>
  <p:tag name="KSO_WM_UNIT_USESOURCEFORMAT_APPLY" val="0"/>
</p:tagLst>
</file>

<file path=ppt/tags/tag1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33489_5*l_h_f*1_3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5"/>
  <p:tag name="KSO_WM_UNIT_TEXT_FILL_TYPE" val="1"/>
  <p:tag name="KSO_WM_UNIT_USESOURCEFORMAT_APPLY" val="0"/>
</p:tagLst>
</file>

<file path=ppt/tags/tag15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custom20233489_5*l_h_i*1_5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5"/>
  <p:tag name="KSO_WM_UNIT_TEXT_FILL_FORE_SCHEMECOLOR_INDEX" val="5"/>
  <p:tag name="KSO_WM_UNIT_TEXT_FILL_TYPE" val="1"/>
  <p:tag name="KSO_WM_UNIT_USESOURCEFORMAT_APPLY" val="0"/>
</p:tagLst>
</file>

<file path=ppt/tags/tag15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custom20233489_5*l_h_f*1_5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5"/>
  <p:tag name="KSO_WM_UNIT_TEXT_FILL_TYPE" val="1"/>
  <p:tag name="KSO_WM_UNIT_USESOURCEFORMAT_APPLY" val="0"/>
</p:tagLst>
</file>

<file path=ppt/tags/tag15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33489_5*l_h_i*1_4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TEXT_FILL_FORE_SCHEMECOLOR_INDEX" val="5"/>
  <p:tag name="KSO_WM_UNIT_TEXT_FILL_TYPE" val="1"/>
  <p:tag name="KSO_WM_UNIT_USESOURCEFORMAT_APPLY" val="0"/>
</p:tagLst>
</file>

<file path=ppt/tags/tag15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33489_5*l_h_f*1_4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5"/>
  <p:tag name="KSO_WM_UNIT_TEXT_FILL_TYPE" val="1"/>
  <p:tag name="KSO_WM_UNIT_USESOURCEFORMAT_APPLY" val="0"/>
</p:tagLst>
</file>

<file path=ppt/tags/tag157.xml><?xml version="1.0" encoding="utf-8"?>
<p:tagLst xmlns:p="http://schemas.openxmlformats.org/presentationml/2006/main">
  <p:tag name="KSO_WM_SLIDE_ID" val="custom20233489_5"/>
  <p:tag name="KSO_WM_TEMPLATE_SUBCATEGORY" val="0"/>
  <p:tag name="KSO_WM_TEMPLATE_MASTER_TYPE" val="0"/>
  <p:tag name="KSO_WM_TEMPLATE_COLOR_TYPE" val="0"/>
  <p:tag name="KSO_WM_SLIDE_TYPE" val="contents"/>
  <p:tag name="KSO_WM_SLIDE_SUBTYPE" val="diag"/>
  <p:tag name="KSO_WM_SLIDE_ITEM_CNT" val="5"/>
  <p:tag name="KSO_WM_SLIDE_INDEX" val="5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3489"/>
  <p:tag name="KSO_WM_SLIDE_LAYOUT" val="a_l"/>
  <p:tag name="KSO_WM_SLIDE_LAYOUT_CNT" val="1_1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7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Your title here"/>
</p:tagLst>
</file>

<file path=ppt/tags/tag159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89_7*e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0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SPECIAL_SOURCE" val="bdnull"/>
  <p:tag name="KSO_WM_SLIDE_ID" val="custom2023348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89"/>
  <p:tag name="KSO_WM_SLIDE_LAYOUT" val="a_e"/>
  <p:tag name="KSO_WM_SLIDE_LAYOUT_CNT" val="1_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354_2*l_h_d*1_1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UNIT_VALUE" val="379*515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SHAPE_GUID" val="27"/>
  <p:tag name="KSO_WM_DIAGRAM_USE_COLOR_VALUE" val="{&quot;color_scheme&quot;:1,&quot;color_type&quot;:1,&quot;theme_color_indexes&quot;:[]}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354_2*l_h_d*1_2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UNIT_VALUE" val="379*515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SHAPE_GUID" val="29"/>
  <p:tag name="KSO_WM_DIAGRAM_USE_COLOR_VALUE" val="{&quot;color_scheme&quot;:1,&quot;color_type&quot;:1,&quot;theme_color_indexes&quot;:[]}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354_2*l_h_d*1_3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UNIT_VALUE" val="379*515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SHAPE_GUID" val="17"/>
  <p:tag name="KSO_WM_DIAGRAM_USE_COLOR_VALUE" val="{&quot;color_scheme&quot;:1,&quot;color_type&quot;:1,&quot;theme_color_indexes&quot;:[]}"/>
</p:tagLst>
</file>

<file path=ppt/tags/tag16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354_2*l_h_f*1_1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4"/>
  <p:tag name="KSO_WM_DIAGRAM_VERSION" val="3"/>
  <p:tag name="KSO_WM_DIAGRAM_COLOR_TRICK" val="1"/>
  <p:tag name="KSO_WM_DIAGRAM_COLOR_TEXT_CAN_REMOVE" val="n"/>
  <p:tag name="KSO_WM_UNIT_PRESET_TEXT" val="Presentations are communication tools that can be used as demonstrations.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354_2*l_h_a*1_1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DIAGRAM_VERSION" val="3"/>
  <p:tag name="KSO_WM_DIAGRAM_COLOR_TRICK" val="1"/>
  <p:tag name="KSO_WM_DIAGRAM_COLOR_TEXT_CAN_REMOVE" val="n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354_2*l_h_f*1_2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4"/>
  <p:tag name="KSO_WM_DIAGRAM_VERSION" val="3"/>
  <p:tag name="KSO_WM_DIAGRAM_COLOR_TRICK" val="1"/>
  <p:tag name="KSO_WM_DIAGRAM_COLOR_TEXT_CAN_REMOVE" val="n"/>
  <p:tag name="KSO_WM_UNIT_PRESET_TEXT" val="Presentations are communication tools that can be used as demonstrations.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354_2*l_h_a*1_2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DIAGRAM_VERSION" val="3"/>
  <p:tag name="KSO_WM_DIAGRAM_COLOR_TRICK" val="1"/>
  <p:tag name="KSO_WM_DIAGRAM_COLOR_TEXT_CAN_REMOVE" val="n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354_2*l_h_f*1_3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4"/>
  <p:tag name="KSO_WM_DIAGRAM_VERSION" val="3"/>
  <p:tag name="KSO_WM_DIAGRAM_COLOR_TRICK" val="1"/>
  <p:tag name="KSO_WM_DIAGRAM_COLOR_TEXT_CAN_REMOVE" val="n"/>
  <p:tag name="KSO_WM_UNIT_PRESET_TEXT" val="Presentations are communication tools that can be used as demonstrations.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354_2*l_h_a*1_3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DIAGRAM_VERSION" val="3"/>
  <p:tag name="KSO_WM_DIAGRAM_COLOR_TRICK" val="1"/>
  <p:tag name="KSO_WM_DIAGRAM_COLOR_TEXT_CAN_REMOVE" val="n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71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  <p:tag name="resource_record_key" val="{&quot;65&quot;:[20233489],&quot;70&quot;:[3322812]}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399_1*a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99_1*i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74.xml><?xml version="1.0" encoding="utf-8"?>
<p:tagLst xmlns:p="http://schemas.openxmlformats.org/presentationml/2006/main">
  <p:tag name="KSO_WM_UNIT_VALUE" val="977*217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99_1*d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0"/>
</p:tagLst>
</file>

<file path=ppt/tags/tag175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67_1*l_h_f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6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67_1*l_h_a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7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67_1*l_h_f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8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67_1*l_h_a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67_1*l_h_f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67_1*l_h_a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1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5,&quot;rgb&quot;:&quot;#ffffff&quot;,&quot;transparency&quot;:0},{&quot;brightness&quot;:0,&quot;colorType&quot;:2,&quot;pos&quot;:1,&quot;rgb&quot;:&quot;#ffffff&quot;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30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7967_1*l_h_x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182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9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7967_1*l_h_x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83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40*13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7967_1*l_h_x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84.xml><?xml version="1.0" encoding="utf-8"?>
<p:tagLst xmlns:p="http://schemas.openxmlformats.org/presentationml/2006/main">
  <p:tag name="KSO_WM_SLIDE_ID" val="custom2023839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TYPE" val="text"/>
  <p:tag name="KSO_WM_SLIDE_SUBTYPE" val="picTxt"/>
  <p:tag name="KSO_WM_SLIDE_SIZE" val="850.55*173.25"/>
  <p:tag name="KSO_WM_SLIDE_POSITION" val="56.2*324.7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i*1_1_1"/>
  <p:tag name="KSO_WM_TEMPLATE_CATEGORY" val="diagram"/>
  <p:tag name="KSO_WM_TEMPLATE_INDEX" val="2023817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4900000095367431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i*1_1_2"/>
  <p:tag name="KSO_WM_TEMPLATE_CATEGORY" val="diagram"/>
  <p:tag name="KSO_WM_TEMPLATE_INDEX" val="2023817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2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solid&quot;:{&quot;brightness&quot;:0.800000011920929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8"/>
  <p:tag name="KSO_WM_DIAGRAM_USE_COLOR_VALUE" val="{&quot;color_scheme&quot;:1,&quot;color_type&quot;:1,&quot;theme_color_indexes&quot;:[]}"/>
</p:tagLst>
</file>

<file path=ppt/tags/tag188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38176_2*n_h_i*1_1_4"/>
  <p:tag name="KSO_WM_TEMPLATE_CATEGORY" val="diagram"/>
  <p:tag name="KSO_WM_TEMPLATE_INDEX" val="20238176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.5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i*1_1_3"/>
  <p:tag name="KSO_WM_TEMPLATE_CATEGORY" val="diagram"/>
  <p:tag name="KSO_WM_TEMPLATE_INDEX" val="2023817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3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3_1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3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gradient&quot;:[{&quot;brightness&quot;:0.20000000298023224,&quot;colorType&quot;:1,&quot;foreColorIndex&quot;:5,&quot;pos&quot;:0.5,&quot;transparency&quot;:0},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1_1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1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gradient&quot;:[{&quot;brightness&quot;:0.20000000298023224,&quot;colorType&quot;:1,&quot;foreColorIndex&quot;:5,&quot;pos&quot;:0.5,&quot;transparency&quot;:0},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2_1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2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gradient&quot;:[{&quot;brightness&quot;:0.20000000298023224,&quot;colorType&quot;:1,&quot;foreColorIndex&quot;:5,&quot;pos&quot;:0.5,&quot;transparency&quot;:0},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9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8176_2*n_h_h_f*1_2_1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8176_2*n_h_h_a*1_2_1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8176_2*n_h_h_f*1_2_3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8176_2*n_h_h_a*1_2_3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8176_2*n_h_h_f*1_2_2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8176_2*n_h_h_a*1_2_2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2_2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2_2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1_2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1_2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3_2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3_2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a"/>
  <p:tag name="KSO_WM_UNIT_INDEX" val="1_1_1"/>
  <p:tag name="KSO_WM_UNIT_ID" val="diagram20238176_2*n_h_a*1_1_1"/>
  <p:tag name="KSO_WM_TEMPLATE_CATEGORY" val="diagram"/>
  <p:tag name="KSO_WM_TEMPLATE_INDEX" val="2023817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176_2*n_h_h_x*1_2_1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3*73"/>
  <p:tag name="KSO_WM_UNIT_TYPE" val="n_h_h_x"/>
  <p:tag name="KSO_WM_UNIT_INDEX" val="1_2_1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176_2*n_h_h_x*1_2_3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4*69"/>
  <p:tag name="KSO_WM_UNIT_TYPE" val="n_h_h_x"/>
  <p:tag name="KSO_WM_UNIT_INDEX" val="1_2_3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176_2*n_h_h_x*1_2_2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3*73"/>
  <p:tag name="KSO_WM_UNIT_TYPE" val="n_h_h_x"/>
  <p:tag name="KSO_WM_UNIT_INDEX" val="1_2_2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176_2*n_h_x*1_1_1"/>
  <p:tag name="KSO_WM_TEMPLATE_CATEGORY" val="diagram"/>
  <p:tag name="KSO_WM_TEMPLATE_INDEX" val="2023817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111*120"/>
  <p:tag name="KSO_WM_UNIT_TYPE" val="n_h_x"/>
  <p:tag name="KSO_WM_UNIT_INDEX" val="1_1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7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  <p:tag name="resource_record_key" val="{&quot;65&quot;:[20233489],&quot;70&quot;:[3321980]}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7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Your title here"/>
</p:tagLst>
</file>

<file path=ppt/tags/tag209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89_7*e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02"/>
</p:tagLst>
</file>

<file path=ppt/tags/tag21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SPECIAL_SOURCE" val="bdnull"/>
  <p:tag name="KSO_WM_SLIDE_ID" val="custom2023348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89"/>
  <p:tag name="KSO_WM_SLIDE_LAYOUT" val="a_e"/>
  <p:tag name="KSO_WM_SLIDE_LAYOUT_CNT" val="1_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3_1*i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12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333_1*i*2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15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3*l_h_f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16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3*l_h_a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7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3_3*l_h_f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1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3*l_h_a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3_3*l_h_f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3_3*l_h_a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3489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23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5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VALUE" val="610*71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383_2*l_h_d*1_1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13"/>
  <p:tag name="MH_SHAPE_GUID" val="3"/>
  <p:tag name="KSO_WM_DIAGRAM_USE_COLOR_VALUE" val="{&quot;color_scheme&quot;:1,&quot;color_type&quot;:1,&quot;theme_color_indexes&quot;:[]}"/>
</p:tagLst>
</file>

<file path=ppt/tags/tag224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383_2*l_h_i*1_1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25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383_2*l_h_f*1_1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PRESET_TEXT" val="Click here to add text"/>
  <p:tag name="KSO_WM_DIAGRAM_USE_COLOR_VALUE" val="{&quot;color_scheme&quot;:1,&quot;color_type&quot;:1,&quot;theme_color_indexes&quot;:[]}"/>
</p:tagLst>
</file>

<file path=ppt/tags/tag226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8383_2*l_h_i*1_1_2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2"/>
  <p:tag name="KSO_WM_DIAGRAM_USE_COLOR_VALUE" val="{&quot;color_scheme&quot;:1,&quot;color_type&quot;:1,&quot;theme_color_indexes&quot;:[]}"/>
</p:tagLst>
</file>

<file path=ppt/tags/tag227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5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VALUE" val="658*7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383_2*l_h_d*1_2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13"/>
  <p:tag name="MH_SHAPE_GUID" val="22"/>
  <p:tag name="KSO_WM_DIAGRAM_USE_COLOR_VALUE" val="{&quot;color_scheme&quot;:1,&quot;color_type&quot;:1,&quot;theme_color_indexes&quot;:[]}"/>
</p:tagLst>
</file>

<file path=ppt/tags/tag228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8383_2*l_h_i*1_2_2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29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383_2*l_h_i*1_2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2"/>
  <p:tag name="KSO_WM_DIAGRAM_USE_COLOR_VALUE" val="{&quot;color_scheme&quot;:1,&quot;color_type&quot;:1,&quot;theme_color_indexes&quot;:[]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383_2*l_h_f*1_2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PRESET_TEXT" val="Click here to add text"/>
  <p:tag name="KSO_WM_DIAGRAM_USE_COLOR_VALUE" val="{&quot;color_scheme&quot;:1,&quot;color_type&quot;:1,&quot;theme_color_indexes&quot;:[]}"/>
</p:tagLst>
</file>

<file path=ppt/tags/tag231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5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VALUE" val="674*7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383_2*l_h_d*1_3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13"/>
  <p:tag name="MH_SHAPE_GUID" val="2"/>
  <p:tag name="KSO_WM_DIAGRAM_USE_COLOR_VALUE" val="{&quot;color_scheme&quot;:1,&quot;color_type&quot;:1,&quot;theme_color_indexes&quot;:[]}"/>
</p:tagLst>
</file>

<file path=ppt/tags/tag232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383_2*l_h_i*1_3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33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8383_2*l_h_i*1_3_2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2"/>
  <p:tag name="KSO_WM_DIAGRAM_USE_COLOR_VALUE" val="{&quot;color_scheme&quot;:1,&quot;color_type&quot;:1,&quot;theme_color_indexes&quot;:[]}"/>
</p:tagLst>
</file>

<file path=ppt/tags/tag234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383_2*l_h_f*1_3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PRESET_TEXT" val="Click here to add text"/>
  <p:tag name="KSO_WM_DIAGRAM_USE_COLOR_VALUE" val="{&quot;color_scheme&quot;:1,&quot;color_type&quot;:1,&quot;theme_color_indexes&quot;:[]}"/>
</p:tagLst>
</file>

<file path=ppt/tags/tag235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  <p:tag name="resource_record_key" val="{&quot;65&quot;:[20233489],&quot;70&quot;:[3321802]}"/>
</p:tagLst>
</file>

<file path=ppt/tags/tag2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7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Your title here"/>
</p:tagLst>
</file>

<file path=ppt/tags/tag237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89_7*e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03"/>
</p:tagLst>
</file>

<file path=ppt/tags/tag238.xml><?xml version="1.0" encoding="utf-8"?>
<p:tagLst xmlns:p="http://schemas.openxmlformats.org/presentationml/2006/main">
  <p:tag name="KSO_WM_SPECIAL_SOURCE" val="bdnull"/>
  <p:tag name="KSO_WM_SLIDE_ID" val="custom2023348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89"/>
  <p:tag name="KSO_WM_SLIDE_LAYOUT" val="a_e"/>
  <p:tag name="KSO_WM_SLIDE_LAYOUT_CNT" val="1_1"/>
</p:tagLst>
</file>

<file path=ppt/tags/tag239.xml><?xml version="1.0" encoding="utf-8"?>
<p:tagLst xmlns:p="http://schemas.openxmlformats.org/presentationml/2006/main">
  <p:tag name="KSO_WM_TEMPLATE_CATEGORY" val="custom"/>
  <p:tag name="KSO_WM_TEMPLATE_INDEX" val="20233489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41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2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3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4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47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25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5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53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6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25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5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6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6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6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6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416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2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7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Your title here"/>
</p:tagLst>
</file>

<file path=ppt/tags/tag268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89_7*e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04"/>
</p:tagLst>
</file>

<file path=ppt/tags/tag269.xml><?xml version="1.0" encoding="utf-8"?>
<p:tagLst xmlns:p="http://schemas.openxmlformats.org/presentationml/2006/main">
  <p:tag name="KSO_WM_SPECIAL_SOURCE" val="bdnull"/>
  <p:tag name="KSO_WM_SLIDE_ID" val="custom2023348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416"/>
  <p:tag name="KSO_WM_SLIDE_LAYOUT" val="a_e"/>
  <p:tag name="KSO_WM_SLIDE_LAYOUT_CNT" val="1_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7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7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7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28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83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84.xml><?xml version="1.0" encoding="utf-8"?>
<p:tagLst xmlns:p="http://schemas.openxmlformats.org/presentationml/2006/main">
  <p:tag name="KSO_WM_UNIT_VALUE" val="811*16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9_1*d*1"/>
  <p:tag name="KSO_WM_TEMPLATE_CATEGORY" val="custom"/>
  <p:tag name="KSO_WM_TEMPLATE_INDEX" val="20238339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9_1*i*1"/>
  <p:tag name="KSO_WM_TEMPLATE_CATEGORY" val="custom"/>
  <p:tag name="KSO_WM_TEMPLATE_INDEX" val="2023833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9"/>
  <p:tag name="KSO_WM_UNIT_ID" val="custom20238339_1*a*1"/>
  <p:tag name="KSO_WM_UNIT_PRESET_TEXT" val="The title goes here"/>
  <p:tag name="KSO_WM_UNIT_TEXT_FILL_FORE_SCHEMECOLOR_INDEX" val="2"/>
  <p:tag name="KSO_WM_UNIT_TEXT_FILL_TYPE" val="1"/>
  <p:tag name="KSO_WM_UNIT_USESOURCEFORMAT_APPLY" val="0"/>
</p:tagLst>
</file>

<file path=ppt/tags/tag287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2_3*l_h_f*1_1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8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2_3*l_h_a*1_1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2_3*l_h_f*1_2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90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2_3*l_h_a*1_2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91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2_3*l_h_f*1_3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92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2_3*l_h_a*1_3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93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850.447*57.5039"/>
  <p:tag name="KSO_WM_SLIDE_POSITION" val="55.75*400.888"/>
  <p:tag name="KSO_WM_TEMPLATE_INDEX" val="20238416"/>
  <p:tag name="KSO_WM_TEMPLATE_SUBCATEGORY" val="0"/>
  <p:tag name="KSO_WM_SLIDE_INDEX" val="1"/>
  <p:tag name="KSO_WM_TAG_VERSION" val="3.0"/>
  <p:tag name="KSO_WM_SLIDE_ID" val="custom20238339_1"/>
  <p:tag name="KSO_WM_SLIDE_ITEM_CNT" val="4"/>
  <p:tag name="KSO_WM_SPECIAL_SOURCE" val="bdnull"/>
</p:tagLst>
</file>

<file path=ppt/tags/tag2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7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Your title here"/>
</p:tagLst>
</file>

<file path=ppt/tags/tag295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89_7*e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05"/>
</p:tagLst>
</file>

<file path=ppt/tags/tag296.xml><?xml version="1.0" encoding="utf-8"?>
<p:tagLst xmlns:p="http://schemas.openxmlformats.org/presentationml/2006/main">
  <p:tag name="KSO_WM_SPECIAL_SOURCE" val="bdnull"/>
  <p:tag name="KSO_WM_SLIDE_ID" val="custom2023348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416"/>
  <p:tag name="KSO_WM_SLIDE_LAYOUT" val="a_e"/>
  <p:tag name="KSO_WM_SLIDE_LAYOUT_CNT" val="1_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30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10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11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9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THANKS"/>
</p:tagLst>
</file>

<file path=ppt/tags/tag312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489_9*f*4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Name"/>
</p:tagLst>
</file>

<file path=ppt/tags/tag313.xml><?xml version="1.0" encoding="utf-8"?>
<p:tagLst xmlns:p="http://schemas.openxmlformats.org/presentationml/2006/main">
  <p:tag name="KSO_WM_SPECIAL_SOURCE" val="bdnull"/>
  <p:tag name="KSO_WM_SLIDE_ID" val="custom20233489_9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416"/>
  <p:tag name="KSO_WM_SLIDE_LAYOUT" val="a_f"/>
  <p:tag name="KSO_WM_SLIDE_LAYOUT_CNT" val="1_1"/>
</p:tagLst>
</file>

<file path=ppt/tags/tag314.xml><?xml version="1.0" encoding="utf-8"?>
<p:tagLst xmlns:p="http://schemas.openxmlformats.org/presentationml/2006/main">
  <p:tag name="resource_record_key" val="{&quot;65&quot;:[20233489],&quot;70&quot;:[3322812,3321980,3321802]}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7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5"/>
  <p:tag name="KSO_WM_UNIT_ID" val="_11*f*5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77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91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2814</ap:Words>
  <ap:Application>WPS Presentation</ap:Application>
  <ap:PresentationFormat>Widescreen</ap:PresentationFormat>
  <ap:Paragraphs>207</ap:Paragraphs>
  <ap:Slides>19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10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19</vt:i4>
      </vt:variant>
    </vt:vector>
  </ap:HeadingPairs>
  <ap:TitlesOfParts>
    <vt:vector baseType="lpstr" size="36">
      <vt:lpstr>Arial</vt:lpstr>
      <vt:lpstr>SimSun</vt:lpstr>
      <vt:lpstr>Wingdings</vt:lpstr>
      <vt:lpstr>Inter</vt:lpstr>
      <vt:lpstr>Segoe Print</vt:lpstr>
      <vt:lpstr>Inter Bold</vt:lpstr>
      <vt:lpstr>Microsoft YaHei</vt:lpstr>
      <vt:lpstr>Arial Unicode MS</vt:lpstr>
      <vt:lpstr>Calibri Light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FOR SALE – Blue Wind Building</vt:lpstr>
      <vt:lpstr>Contents </vt:lpstr>
      <vt:lpstr>Property Overview</vt:lpstr>
      <vt:lpstr>Apartments</vt:lpstr>
      <vt:lpstr>Rooftop Leisure Area</vt:lpstr>
      <vt:lpstr>Parking</vt:lpstr>
      <vt:lpstr>Location and Surroundings</vt:lpstr>
      <vt:lpstr>Exclusive Location</vt:lpstr>
      <vt:lpstr>Surrounding Area</vt:lpstr>
      <vt:lpstr>Benefits for Investors</vt:lpstr>
      <vt:lpstr>Premium Location</vt:lpstr>
      <vt:lpstr>Luxury Leisure Facilities</vt:lpstr>
      <vt:lpstr>Variety of Apartments</vt:lpstr>
      <vt:lpstr>Pricing and Contact</vt:lpstr>
      <vt:lpstr>Price</vt:lpstr>
      <vt:lpstr>Contact Information</vt:lpstr>
      <vt:lpstr>Conclusion</vt:lpstr>
      <vt:lpstr>Seize the Opportunity</vt:lpstr>
      <vt:lpstr>Thank You</vt:lpstr>
    </vt:vector>
  </ap:TitlesOfParts>
  <ap:LinksUpToDate>false</ap:LinksUpToDate>
  <ap:SharedDoc>false</ap:SharedDoc>
  <ap:HyperlinksChanged>false</ap:HyperlinksChanged>
  <ap:AppVersion>14.0000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FOR SALE – Blue Wind Building</dc:title>
  <dc:creator>Benvindo Tambuila</dc:creator>
  <lastModifiedBy>Benvindo Tambuila</lastModifiedBy>
  <revision>2</revision>
  <dcterms:created xsi:type="dcterms:W3CDTF">2024-11-26T04:08:00.0000000Z</dcterms:created>
  <dcterms:modified xsi:type="dcterms:W3CDTF">2024-11-26T16:38:26.0000000Z</dcterms:modified>
  <keywords>, docId:16E23E6F90A7247F1D5AEA916F9DC3B9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5D8D3060493E4903A2117E80C83A5380_11</vt:lpwstr>
  </property>
  <property fmtid="{D5CDD505-2E9C-101B-9397-08002B2CF9AE}" pid="3" name="KSOProductBuildVer">
    <vt:lpwstr>2057-12.2.0.18911</vt:lpwstr>
  </property>
</Properties>
</file>