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  <p:sldMasterId id="2147483680" r:id="rId8"/>
    <p:sldMasterId id="2147483682" r:id="rId9"/>
  </p:sldMasterIdLst>
  <p:notesMasterIdLst>
    <p:notesMasterId r:id="rId11"/>
  </p:notesMasterIdLst>
  <p:sldIdLst>
    <p:sldId id="257" r:id="rId10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18EC0-5537-40CD-9EF5-D40096F20B12}" type="datetimeFigureOut">
              <a:rPr lang="de-DE" smtClean="0"/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 formatting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0071-586C-410D-A9C7-603B581AB8DA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"/>
          <p:cNvSpPr txBox="1">
            <a:spLocks noGrp="1"/>
          </p:cNvSpPr>
          <p:nvPr>
            <p:ph type="title" idx="18" hasCustomPrompt="1"/>
            <p:custDataLst>
              <p:tags r:id="rId2"/>
            </p:custDataLst>
          </p:nvPr>
        </p:nvSpPr>
        <p:spPr>
          <a:xfrm>
            <a:off x="1200785" y="745490"/>
            <a:ext cx="7195820" cy="352488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5400" b="0" i="0" u="none" strike="noStrike" kern="1200" cap="none" spc="0" normalizeH="0" baseline="0" noProof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8900000" scaled="0"/>
                </a:gra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12" name="副标题"/>
          <p:cNvSpPr txBox="1">
            <a:spLocks noGrp="1"/>
          </p:cNvSpPr>
          <p:nvPr>
            <p:ph type="body" idx="17" hasCustomPrompt="1"/>
            <p:custDataLst>
              <p:tags r:id="rId3"/>
            </p:custDataLst>
          </p:nvPr>
        </p:nvSpPr>
        <p:spPr>
          <a:xfrm>
            <a:off x="1200785" y="4317365"/>
            <a:ext cx="7196455" cy="9188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4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lvl="0" algn="l"/>
            <a:r>
              <a:rPr>
                <a:latin typeface="+mj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4524647" y="-14513"/>
            <a:ext cx="2939329" cy="1192893"/>
          </a:xfrm>
          <a:custGeom>
            <a:avLst/>
            <a:gdLst>
              <a:gd name="connsiteX0" fmla="*/ 0 w 2939329"/>
              <a:gd name="connsiteY0" fmla="*/ 0 h 1192893"/>
              <a:gd name="connsiteX1" fmla="*/ 2939329 w 2939329"/>
              <a:gd name="connsiteY1" fmla="*/ 0 h 1192893"/>
              <a:gd name="connsiteX2" fmla="*/ 2903922 w 2939329"/>
              <a:gd name="connsiteY2" fmla="*/ 137700 h 1192893"/>
              <a:gd name="connsiteX3" fmla="*/ 1469664 w 2939329"/>
              <a:gd name="connsiteY3" fmla="*/ 1192893 h 1192893"/>
              <a:gd name="connsiteX4" fmla="*/ 35406 w 2939329"/>
              <a:gd name="connsiteY4" fmla="*/ 137700 h 11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329" h="1192893">
                <a:moveTo>
                  <a:pt x="0" y="0"/>
                </a:moveTo>
                <a:lnTo>
                  <a:pt x="2939329" y="0"/>
                </a:lnTo>
                <a:lnTo>
                  <a:pt x="2903922" y="137700"/>
                </a:lnTo>
                <a:cubicBezTo>
                  <a:pt x="2713780" y="749025"/>
                  <a:pt x="2143557" y="1192893"/>
                  <a:pt x="1469664" y="1192893"/>
                </a:cubicBezTo>
                <a:cubicBezTo>
                  <a:pt x="795771" y="1192893"/>
                  <a:pt x="225548" y="749025"/>
                  <a:pt x="35406" y="137700"/>
                </a:cubicBezTo>
                <a:close/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50000"/>
                </a:schemeClr>
              </a:gs>
              <a:gs pos="82000">
                <a:schemeClr val="accent2">
                  <a:alpha val="90000"/>
                </a:schemeClr>
              </a:gs>
              <a:gs pos="88000">
                <a:schemeClr val="accent1">
                  <a:alpha val="9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7268904" y="2974639"/>
            <a:ext cx="454361" cy="454361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/>
          <p:cNvSpPr/>
          <p:nvPr>
            <p:custDataLst>
              <p:tags r:id="rId6"/>
            </p:custDataLst>
          </p:nvPr>
        </p:nvSpPr>
        <p:spPr>
          <a:xfrm flipH="1" flipV="1">
            <a:off x="10270471" y="3781107"/>
            <a:ext cx="720744" cy="720744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任意多边形: 形状 37"/>
          <p:cNvSpPr/>
          <p:nvPr>
            <p:custDataLst>
              <p:tags r:id="rId7"/>
            </p:custDataLst>
          </p:nvPr>
        </p:nvSpPr>
        <p:spPr>
          <a:xfrm flipH="1" flipV="1">
            <a:off x="11187520" y="967176"/>
            <a:ext cx="1004480" cy="1725224"/>
          </a:xfrm>
          <a:custGeom>
            <a:avLst/>
            <a:gdLst>
              <a:gd name="connsiteX0" fmla="*/ 141868 w 1004480"/>
              <a:gd name="connsiteY0" fmla="*/ 1725224 h 1725224"/>
              <a:gd name="connsiteX1" fmla="*/ 53671 w 1004480"/>
              <a:gd name="connsiteY1" fmla="*/ 1720770 h 1725224"/>
              <a:gd name="connsiteX2" fmla="*/ 0 w 1004480"/>
              <a:gd name="connsiteY2" fmla="*/ 1712579 h 1725224"/>
              <a:gd name="connsiteX3" fmla="*/ 0 w 1004480"/>
              <a:gd name="connsiteY3" fmla="*/ 12645 h 1725224"/>
              <a:gd name="connsiteX4" fmla="*/ 53671 w 1004480"/>
              <a:gd name="connsiteY4" fmla="*/ 4454 h 1725224"/>
              <a:gd name="connsiteX5" fmla="*/ 141868 w 1004480"/>
              <a:gd name="connsiteY5" fmla="*/ 0 h 1725224"/>
              <a:gd name="connsiteX6" fmla="*/ 1004480 w 1004480"/>
              <a:gd name="connsiteY6" fmla="*/ 862612 h 1725224"/>
              <a:gd name="connsiteX7" fmla="*/ 141868 w 1004480"/>
              <a:gd name="connsiteY7" fmla="*/ 1725224 h 1725224"/>
              <a:gd name="connsiteX0-1" fmla="*/ 440632 w 1303244"/>
              <a:gd name="connsiteY0-2" fmla="*/ 1725224 h 1725224"/>
              <a:gd name="connsiteX1-3" fmla="*/ 352435 w 1303244"/>
              <a:gd name="connsiteY1-4" fmla="*/ 1720770 h 1725224"/>
              <a:gd name="connsiteX2-5" fmla="*/ 0 w 1303244"/>
              <a:gd name="connsiteY2-6" fmla="*/ 1160318 h 1725224"/>
              <a:gd name="connsiteX3-7" fmla="*/ 298764 w 1303244"/>
              <a:gd name="connsiteY3-8" fmla="*/ 12645 h 1725224"/>
              <a:gd name="connsiteX4-9" fmla="*/ 352435 w 1303244"/>
              <a:gd name="connsiteY4-10" fmla="*/ 4454 h 1725224"/>
              <a:gd name="connsiteX5-11" fmla="*/ 440632 w 1303244"/>
              <a:gd name="connsiteY5-12" fmla="*/ 0 h 1725224"/>
              <a:gd name="connsiteX6-13" fmla="*/ 1303244 w 1303244"/>
              <a:gd name="connsiteY6-14" fmla="*/ 862612 h 1725224"/>
              <a:gd name="connsiteX7-15" fmla="*/ 440632 w 1303244"/>
              <a:gd name="connsiteY7-16" fmla="*/ 1725224 h 1725224"/>
              <a:gd name="connsiteX0-17" fmla="*/ 0 w 1303244"/>
              <a:gd name="connsiteY0-18" fmla="*/ 1160318 h 1725224"/>
              <a:gd name="connsiteX1-19" fmla="*/ 298764 w 1303244"/>
              <a:gd name="connsiteY1-20" fmla="*/ 12645 h 1725224"/>
              <a:gd name="connsiteX2-21" fmla="*/ 352435 w 1303244"/>
              <a:gd name="connsiteY2-22" fmla="*/ 4454 h 1725224"/>
              <a:gd name="connsiteX3-23" fmla="*/ 440632 w 1303244"/>
              <a:gd name="connsiteY3-24" fmla="*/ 0 h 1725224"/>
              <a:gd name="connsiteX4-25" fmla="*/ 1303244 w 1303244"/>
              <a:gd name="connsiteY4-26" fmla="*/ 862612 h 1725224"/>
              <a:gd name="connsiteX5-27" fmla="*/ 440632 w 1303244"/>
              <a:gd name="connsiteY5-28" fmla="*/ 1725224 h 1725224"/>
              <a:gd name="connsiteX6-29" fmla="*/ 352435 w 1303244"/>
              <a:gd name="connsiteY6-30" fmla="*/ 1720770 h 1725224"/>
              <a:gd name="connsiteX7-31" fmla="*/ 91440 w 1303244"/>
              <a:gd name="connsiteY7-32" fmla="*/ 1251758 h 1725224"/>
              <a:gd name="connsiteX0-33" fmla="*/ 3330 w 1306574"/>
              <a:gd name="connsiteY0-34" fmla="*/ 1160318 h 1725224"/>
              <a:gd name="connsiteX1-35" fmla="*/ 0 w 1306574"/>
              <a:gd name="connsiteY1-36" fmla="*/ 1140396 h 1725224"/>
              <a:gd name="connsiteX2-37" fmla="*/ 302094 w 1306574"/>
              <a:gd name="connsiteY2-38" fmla="*/ 12645 h 1725224"/>
              <a:gd name="connsiteX3-39" fmla="*/ 355765 w 1306574"/>
              <a:gd name="connsiteY3-40" fmla="*/ 4454 h 1725224"/>
              <a:gd name="connsiteX4-41" fmla="*/ 443962 w 1306574"/>
              <a:gd name="connsiteY4-42" fmla="*/ 0 h 1725224"/>
              <a:gd name="connsiteX5-43" fmla="*/ 1306574 w 1306574"/>
              <a:gd name="connsiteY5-44" fmla="*/ 862612 h 1725224"/>
              <a:gd name="connsiteX6-45" fmla="*/ 443962 w 1306574"/>
              <a:gd name="connsiteY6-46" fmla="*/ 1725224 h 1725224"/>
              <a:gd name="connsiteX7-47" fmla="*/ 355765 w 1306574"/>
              <a:gd name="connsiteY7-48" fmla="*/ 1720770 h 1725224"/>
              <a:gd name="connsiteX8" fmla="*/ 94770 w 1306574"/>
              <a:gd name="connsiteY8" fmla="*/ 1251758 h 1725224"/>
              <a:gd name="connsiteX0-49" fmla="*/ 0 w 1303244"/>
              <a:gd name="connsiteY0-50" fmla="*/ 1160318 h 1725224"/>
              <a:gd name="connsiteX1-51" fmla="*/ 298764 w 1303244"/>
              <a:gd name="connsiteY1-52" fmla="*/ 12645 h 1725224"/>
              <a:gd name="connsiteX2-53" fmla="*/ 352435 w 1303244"/>
              <a:gd name="connsiteY2-54" fmla="*/ 4454 h 1725224"/>
              <a:gd name="connsiteX3-55" fmla="*/ 440632 w 1303244"/>
              <a:gd name="connsiteY3-56" fmla="*/ 0 h 1725224"/>
              <a:gd name="connsiteX4-57" fmla="*/ 1303244 w 1303244"/>
              <a:gd name="connsiteY4-58" fmla="*/ 862612 h 1725224"/>
              <a:gd name="connsiteX5-59" fmla="*/ 440632 w 1303244"/>
              <a:gd name="connsiteY5-60" fmla="*/ 1725224 h 1725224"/>
              <a:gd name="connsiteX6-61" fmla="*/ 352435 w 1303244"/>
              <a:gd name="connsiteY6-62" fmla="*/ 1720770 h 1725224"/>
              <a:gd name="connsiteX7-63" fmla="*/ 91440 w 1303244"/>
              <a:gd name="connsiteY7-64" fmla="*/ 1251758 h 1725224"/>
              <a:gd name="connsiteX0-65" fmla="*/ 207324 w 1211804"/>
              <a:gd name="connsiteY0-66" fmla="*/ 12645 h 1725224"/>
              <a:gd name="connsiteX1-67" fmla="*/ 260995 w 1211804"/>
              <a:gd name="connsiteY1-68" fmla="*/ 4454 h 1725224"/>
              <a:gd name="connsiteX2-69" fmla="*/ 349192 w 1211804"/>
              <a:gd name="connsiteY2-70" fmla="*/ 0 h 1725224"/>
              <a:gd name="connsiteX3-71" fmla="*/ 1211804 w 1211804"/>
              <a:gd name="connsiteY3-72" fmla="*/ 862612 h 1725224"/>
              <a:gd name="connsiteX4-73" fmla="*/ 349192 w 1211804"/>
              <a:gd name="connsiteY4-74" fmla="*/ 1725224 h 1725224"/>
              <a:gd name="connsiteX5-75" fmla="*/ 260995 w 1211804"/>
              <a:gd name="connsiteY5-76" fmla="*/ 1720770 h 1725224"/>
              <a:gd name="connsiteX6-77" fmla="*/ 0 w 1211804"/>
              <a:gd name="connsiteY6-78" fmla="*/ 1251758 h 1725224"/>
              <a:gd name="connsiteX0-79" fmla="*/ 0 w 1004480"/>
              <a:gd name="connsiteY0-80" fmla="*/ 12645 h 1725224"/>
              <a:gd name="connsiteX1-81" fmla="*/ 53671 w 1004480"/>
              <a:gd name="connsiteY1-82" fmla="*/ 4454 h 1725224"/>
              <a:gd name="connsiteX2-83" fmla="*/ 141868 w 1004480"/>
              <a:gd name="connsiteY2-84" fmla="*/ 0 h 1725224"/>
              <a:gd name="connsiteX3-85" fmla="*/ 1004480 w 1004480"/>
              <a:gd name="connsiteY3-86" fmla="*/ 862612 h 1725224"/>
              <a:gd name="connsiteX4-87" fmla="*/ 141868 w 1004480"/>
              <a:gd name="connsiteY4-88" fmla="*/ 1725224 h 1725224"/>
              <a:gd name="connsiteX5-89" fmla="*/ 53671 w 1004480"/>
              <a:gd name="connsiteY5-90" fmla="*/ 1720770 h 1725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4480" h="1725224">
                <a:moveTo>
                  <a:pt x="0" y="12645"/>
                </a:moveTo>
                <a:lnTo>
                  <a:pt x="53671" y="4454"/>
                </a:lnTo>
                <a:cubicBezTo>
                  <a:pt x="82669" y="1509"/>
                  <a:pt x="112093" y="0"/>
                  <a:pt x="141868" y="0"/>
                </a:cubicBezTo>
                <a:cubicBezTo>
                  <a:pt x="618275" y="0"/>
                  <a:pt x="1004480" y="386205"/>
                  <a:pt x="1004480" y="862612"/>
                </a:cubicBezTo>
                <a:cubicBezTo>
                  <a:pt x="1004480" y="1339019"/>
                  <a:pt x="618275" y="1725224"/>
                  <a:pt x="141868" y="1725224"/>
                </a:cubicBezTo>
                <a:cubicBezTo>
                  <a:pt x="112093" y="1725224"/>
                  <a:pt x="82669" y="1723715"/>
                  <a:pt x="53671" y="1720770"/>
                </a:cubicBezTo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55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90000">
                <a:schemeClr val="accent1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900000" scaled="0"/>
            <a:tileRect/>
          </a:gradFill>
          <a:ln w="22225">
            <a:gradFill>
              <a:gsLst>
                <a:gs pos="0">
                  <a:schemeClr val="bg2"/>
                </a:gs>
                <a:gs pos="53000">
                  <a:schemeClr val="accent3"/>
                </a:gs>
                <a:gs pos="100000">
                  <a:schemeClr val="bg2"/>
                </a:gs>
              </a:gsLst>
              <a:lin ang="5400000" scaled="1"/>
            </a:gradFill>
            <a:headEnd w="lg" len="lg"/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8870607" y="-14514"/>
            <a:ext cx="1169923" cy="5932714"/>
          </a:xfrm>
          <a:prstGeom prst="rect">
            <a:avLst/>
          </a:prstGeom>
          <a:gradFill>
            <a:gsLst>
              <a:gs pos="95000">
                <a:schemeClr val="accent2">
                  <a:lumMod val="90000"/>
                  <a:lumOff val="10000"/>
                </a:schemeClr>
              </a:gs>
              <a:gs pos="9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2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5000">
                <a:schemeClr val="accent2">
                  <a:lumMod val="90000"/>
                  <a:lumOff val="10000"/>
                </a:schemeClr>
              </a:gs>
              <a:gs pos="50000">
                <a:schemeClr val="accent1"/>
              </a:gs>
              <a:gs pos="10000">
                <a:schemeClr val="accent1"/>
              </a:gs>
              <a:gs pos="90000">
                <a:schemeClr val="accent1"/>
              </a:gs>
            </a:gsLst>
            <a:lin ang="0" scaled="0"/>
          </a:gradFill>
          <a:ln w="47625">
            <a:noFill/>
          </a:ln>
          <a:effectLst>
            <a:glow rad="444500">
              <a:schemeClr val="accent2">
                <a:lumMod val="50000"/>
                <a:alpha val="5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梯形 9"/>
          <p:cNvSpPr/>
          <p:nvPr>
            <p:custDataLst>
              <p:tags r:id="rId9"/>
            </p:custDataLst>
          </p:nvPr>
        </p:nvSpPr>
        <p:spPr>
          <a:xfrm>
            <a:off x="7975110" y="5918201"/>
            <a:ext cx="2960915" cy="443386"/>
          </a:xfrm>
          <a:prstGeom prst="trapezoid">
            <a:avLst>
              <a:gd name="adj" fmla="val 205096"/>
            </a:avLst>
          </a:prstGeom>
          <a:gradFill>
            <a:gsLst>
              <a:gs pos="85000">
                <a:schemeClr val="accent2">
                  <a:lumMod val="75000"/>
                  <a:alpha val="70000"/>
                </a:schemeClr>
              </a:gs>
              <a:gs pos="15000">
                <a:schemeClr val="accent2">
                  <a:lumMod val="75000"/>
                  <a:alpha val="70000"/>
                </a:schemeClr>
              </a:gs>
              <a:gs pos="50000">
                <a:schemeClr val="accent1">
                  <a:alpha val="80000"/>
                </a:schemeClr>
              </a:gs>
            </a:gsLst>
            <a:lin ang="0" scaled="0"/>
          </a:gradFill>
          <a:ln>
            <a:noFill/>
          </a:ln>
          <a:effectLst>
            <a:glow rad="127000">
              <a:schemeClr val="accent2">
                <a:lumMod val="75000"/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>
            <a:off x="6794870" y="6404428"/>
            <a:ext cx="53463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80000"/>
                  </a:schemeClr>
                </a:gs>
                <a:gs pos="70000">
                  <a:schemeClr val="accent2">
                    <a:lumMod val="75000"/>
                    <a:alpha val="80000"/>
                  </a:schemeClr>
                </a:gs>
                <a:gs pos="30000">
                  <a:schemeClr val="accent2">
                    <a:lumMod val="75000"/>
                    <a:alpha val="80000"/>
                  </a:schemeClr>
                </a:gs>
                <a:gs pos="0">
                  <a:schemeClr val="tx2">
                    <a:alpha val="80000"/>
                  </a:schemeClr>
                </a:gs>
                <a:gs pos="100000">
                  <a:schemeClr val="tx2">
                    <a:alpha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1"/>
            </p:custDataLst>
          </p:nvPr>
        </p:nvCxnSpPr>
        <p:spPr>
          <a:xfrm>
            <a:off x="6788520" y="6495596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70000"/>
                  </a:schemeClr>
                </a:gs>
                <a:gs pos="70000">
                  <a:schemeClr val="accent2">
                    <a:lumMod val="75000"/>
                    <a:alpha val="70000"/>
                  </a:schemeClr>
                </a:gs>
                <a:gs pos="30000">
                  <a:schemeClr val="accent2">
                    <a:lumMod val="75000"/>
                    <a:alpha val="70000"/>
                  </a:schemeClr>
                </a:gs>
                <a:gs pos="0">
                  <a:schemeClr val="tx2">
                    <a:alpha val="7000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2"/>
            </p:custDataLst>
          </p:nvPr>
        </p:nvCxnSpPr>
        <p:spPr>
          <a:xfrm>
            <a:off x="6788520" y="6677932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50000"/>
                  </a:schemeClr>
                </a:gs>
                <a:gs pos="70000">
                  <a:schemeClr val="accent2">
                    <a:lumMod val="75000"/>
                    <a:alpha val="50000"/>
                  </a:schemeClr>
                </a:gs>
                <a:gs pos="30000">
                  <a:schemeClr val="accent2">
                    <a:lumMod val="75000"/>
                    <a:alpha val="50000"/>
                  </a:schemeClr>
                </a:gs>
                <a:gs pos="0">
                  <a:schemeClr val="tx2">
                    <a:alpha val="5000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3"/>
            </p:custDataLst>
          </p:nvPr>
        </p:nvCxnSpPr>
        <p:spPr>
          <a:xfrm>
            <a:off x="6788520" y="6769100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40000"/>
                  </a:schemeClr>
                </a:gs>
                <a:gs pos="70000">
                  <a:schemeClr val="accent2">
                    <a:lumMod val="75000"/>
                    <a:alpha val="40000"/>
                  </a:schemeClr>
                </a:gs>
                <a:gs pos="30000">
                  <a:schemeClr val="accent2">
                    <a:lumMod val="75000"/>
                    <a:alpha val="40000"/>
                  </a:schemeClr>
                </a:gs>
                <a:gs pos="0">
                  <a:schemeClr val="tx2">
                    <a:alpha val="40000"/>
                  </a:schemeClr>
                </a:gs>
                <a:gs pos="100000">
                  <a:schemeClr val="tx2">
                    <a:alpha val="4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4"/>
            </p:custDataLst>
          </p:nvPr>
        </p:nvCxnSpPr>
        <p:spPr>
          <a:xfrm>
            <a:off x="6788520" y="6586764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60000"/>
                  </a:schemeClr>
                </a:gs>
                <a:gs pos="70000">
                  <a:schemeClr val="accent2">
                    <a:lumMod val="75000"/>
                    <a:alpha val="60000"/>
                  </a:schemeClr>
                </a:gs>
                <a:gs pos="30000">
                  <a:schemeClr val="accent2">
                    <a:lumMod val="75000"/>
                    <a:alpha val="60000"/>
                  </a:schemeClr>
                </a:gs>
                <a:gs pos="0">
                  <a:schemeClr val="tx2">
                    <a:alpha val="60000"/>
                  </a:schemeClr>
                </a:gs>
                <a:gs pos="100000">
                  <a:schemeClr val="tx2">
                    <a:alpha val="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>
            <p:custDataLst>
              <p:tags r:id="rId15"/>
            </p:custDataLst>
          </p:nvPr>
        </p:nvSpPr>
        <p:spPr>
          <a:xfrm flipV="1">
            <a:off x="8396733" y="4387506"/>
            <a:ext cx="720744" cy="720744"/>
          </a:xfrm>
          <a:prstGeom prst="ellipse">
            <a:avLst/>
          </a:prstGeom>
          <a:gradFill flip="none" rotWithShape="1">
            <a:gsLst>
              <a:gs pos="30000">
                <a:schemeClr val="tx2"/>
              </a:gs>
              <a:gs pos="53000">
                <a:schemeClr val="tx2">
                  <a:lumMod val="75000"/>
                  <a:lumOff val="25000"/>
                </a:schemeClr>
              </a:gs>
              <a:gs pos="74000">
                <a:schemeClr val="accent2"/>
              </a:gs>
              <a:gs pos="88000">
                <a:schemeClr val="accent1"/>
              </a:gs>
              <a:gs pos="100000">
                <a:schemeClr val="accent1"/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3" name="署名占位符 10"/>
          <p:cNvSpPr>
            <a:spLocks noGrp="1"/>
          </p:cNvSpPr>
          <p:nvPr>
            <p:ph type="body" sz="quarter" idx="19" hasCustomPrompt="1"/>
            <p:custDataLst>
              <p:tags r:id="rId19"/>
            </p:custDataLst>
          </p:nvPr>
        </p:nvSpPr>
        <p:spPr>
          <a:xfrm>
            <a:off x="970280" y="5246555"/>
            <a:ext cx="2188800" cy="453601"/>
          </a:xfrm>
          <a:prstGeom prst="parallelogram">
            <a:avLst>
              <a:gd name="adj" fmla="val 37506"/>
            </a:avLst>
          </a:prstGeom>
          <a:gradFill>
            <a:gsLst>
              <a:gs pos="12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u="none" strike="noStrike" kern="1200" cap="none" spc="0" normalizeH="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文"/>
          <p:cNvSpPr txBox="1">
            <a:spLocks noGrp="1"/>
          </p:cNvSpPr>
          <p:nvPr>
            <p:ph idx="4" hasCustomPrompt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</a:pPr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3" hasCustomPrompt="1"/>
            <p:custDataLst>
              <p:tags r:id="rId3"/>
            </p:custDataLst>
          </p:nvPr>
        </p:nvSpPr>
        <p:spPr>
          <a:xfrm>
            <a:off x="608330" y="508635"/>
            <a:ext cx="10968990" cy="7632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000" b="0" i="0" u="none" strike="noStrike" kern="1200" cap="none" spc="0" normalizeH="0" baseline="0" noProof="1" dirty="0">
                <a:ln>
                  <a:noFill/>
                  <a:prstDash val="sysDot"/>
                </a:ln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>
            <p:custDataLst>
              <p:tags r:id="rId2"/>
            </p:custDataLst>
          </p:nvPr>
        </p:nvSpPr>
        <p:spPr>
          <a:xfrm flipH="1" flipV="1">
            <a:off x="5015755" y="604047"/>
            <a:ext cx="720744" cy="720744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3"/>
            </p:custDataLst>
          </p:nvPr>
        </p:nvSpPr>
        <p:spPr>
          <a:xfrm>
            <a:off x="3028315" y="584200"/>
            <a:ext cx="6136640" cy="96393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lvl="0" algn="ctr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节编号"/>
          <p:cNvSpPr txBox="1">
            <a:spLocks noGrp="1"/>
          </p:cNvSpPr>
          <p:nvPr>
            <p:ph type="body" idx="4" hasCustomPrompt="1"/>
            <p:custDataLst>
              <p:tags r:id="rId2"/>
            </p:custDataLst>
          </p:nvPr>
        </p:nvSpPr>
        <p:spPr>
          <a:xfrm>
            <a:off x="1021079" y="2165350"/>
            <a:ext cx="8068945" cy="101854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70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+mn-lt"/>
              </a:defRPr>
            </a:lvl1pPr>
          </a:lstStyle>
          <a:p>
            <a:pPr lvl="0" algn="l"/>
            <a:r>
              <a:rPr dirty="0" err="1">
                <a:latin typeface="+mn-lt"/>
                <a:sym typeface="+mn-ea"/>
              </a:rPr>
              <a:t>Click to add text</a:t>
            </a:r>
            <a:endParaRPr dirty="0" err="1">
              <a:sym typeface="+mn-ea"/>
            </a:endParaRPr>
          </a:p>
        </p:txBody>
      </p:sp>
      <p:sp>
        <p:nvSpPr>
          <p:cNvPr id="9" name="标题"/>
          <p:cNvSpPr txBox="1">
            <a:spLocks noGrp="1"/>
          </p:cNvSpPr>
          <p:nvPr>
            <p:ph type="title" idx="3" hasCustomPrompt="1"/>
            <p:custDataLst>
              <p:tags r:id="rId3"/>
            </p:custDataLst>
          </p:nvPr>
        </p:nvSpPr>
        <p:spPr>
          <a:xfrm>
            <a:off x="1021080" y="3378835"/>
            <a:ext cx="10077450" cy="24523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5300" b="0" i="0" u="none" strike="noStrike" kern="1200" cap="none" spc="0" normalizeH="0" baseline="0" noProof="1" dirty="0" err="1"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 flipV="1">
            <a:off x="11098318" y="2375536"/>
            <a:ext cx="541020" cy="541020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任意多边形 6"/>
          <p:cNvSpPr/>
          <p:nvPr>
            <p:custDataLst>
              <p:tags r:id="rId5"/>
            </p:custDataLst>
          </p:nvPr>
        </p:nvSpPr>
        <p:spPr>
          <a:xfrm rot="6300000">
            <a:off x="8804072" y="-1289760"/>
            <a:ext cx="2116227" cy="367694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333" h="5790">
                <a:moveTo>
                  <a:pt x="304" y="0"/>
                </a:moveTo>
                <a:cubicBezTo>
                  <a:pt x="1977" y="0"/>
                  <a:pt x="3333" y="1356"/>
                  <a:pt x="3333" y="3028"/>
                </a:cubicBezTo>
                <a:cubicBezTo>
                  <a:pt x="3333" y="4257"/>
                  <a:pt x="2601" y="5314"/>
                  <a:pt x="1551" y="5789"/>
                </a:cubicBezTo>
                <a:lnTo>
                  <a:pt x="1547" y="5790"/>
                </a:lnTo>
                <a:lnTo>
                  <a:pt x="0" y="15"/>
                </a:lnTo>
                <a:lnTo>
                  <a:pt x="33" y="12"/>
                </a:lnTo>
                <a:cubicBezTo>
                  <a:pt x="122" y="4"/>
                  <a:pt x="213" y="0"/>
                  <a:pt x="304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50000"/>
                </a:schemeClr>
              </a:gs>
              <a:gs pos="82000">
                <a:schemeClr val="accent2">
                  <a:alpha val="90000"/>
                </a:schemeClr>
              </a:gs>
              <a:gs pos="88000">
                <a:schemeClr val="accent1">
                  <a:alpha val="9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文"/>
          <p:cNvSpPr txBox="1">
            <a:spLocks noGrp="1"/>
          </p:cNvSpPr>
          <p:nvPr>
            <p:ph idx="5" hasCustomPrompt="1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4" hasCustomPrompt="1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9" name="标题"/>
          <p:cNvSpPr txBox="1">
            <a:spLocks noGrp="1"/>
          </p:cNvSpPr>
          <p:nvPr>
            <p:ph type="title" idx="3" hasCustomPrompt="1"/>
            <p:custDataLst>
              <p:tags r:id="rId4"/>
            </p:custDataLst>
          </p:nvPr>
        </p:nvSpPr>
        <p:spPr>
          <a:xfrm>
            <a:off x="608330" y="508635"/>
            <a:ext cx="10968990" cy="7632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uFillTx/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5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文"/>
          <p:cNvSpPr txBox="1">
            <a:spLocks noGrp="1"/>
          </p:cNvSpPr>
          <p:nvPr>
            <p:ph idx="7" hasCustomPrompt="1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15" name="标题"/>
          <p:cNvSpPr txBox="1">
            <a:spLocks noGrp="1"/>
          </p:cNvSpPr>
          <p:nvPr>
            <p:ph type="title" idx="6" hasCustomPrompt="1"/>
            <p:custDataLst>
              <p:tags r:id="rId3"/>
            </p:custDataLst>
          </p:nvPr>
        </p:nvSpPr>
        <p:spPr>
          <a:xfrm>
            <a:off x="6235065" y="1343025"/>
            <a:ext cx="5342255" cy="4864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1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5" hasCustomPrompt="1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 hasCustomPrompt="1"/>
            <p:custDataLst>
              <p:tags r:id="rId5"/>
            </p:custDataLst>
          </p:nvPr>
        </p:nvSpPr>
        <p:spPr>
          <a:xfrm>
            <a:off x="608330" y="1343025"/>
            <a:ext cx="5342255" cy="4864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1" i="0" u="none" strike="noStrike" kern="1200" cap="none" spc="0" normalizeH="0" baseline="0" noProof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 hasCustomPrompt="1"/>
            <p:custDataLst>
              <p:tags r:id="rId6"/>
            </p:custDataLst>
          </p:nvPr>
        </p:nvSpPr>
        <p:spPr>
          <a:xfrm>
            <a:off x="608330" y="508635"/>
            <a:ext cx="10968990" cy="7632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000" b="0" i="0" u="none" strike="noStrike" kern="1200" cap="none" spc="0" normalizeH="0" baseline="0" noProof="1" dirty="0">
                <a:ln>
                  <a:noFill/>
                  <a:prstDash val="sysDot"/>
                </a:ln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8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"/>
          <p:cNvSpPr txBox="1">
            <a:spLocks noGrp="1"/>
          </p:cNvSpPr>
          <p:nvPr>
            <p:ph type="title" idx="3" hasCustomPrompt="1"/>
            <p:custDataLst>
              <p:tags r:id="rId2"/>
            </p:custDataLst>
          </p:nvPr>
        </p:nvSpPr>
        <p:spPr>
          <a:xfrm>
            <a:off x="608330" y="508635"/>
            <a:ext cx="10968990" cy="7632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uFillTx/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正文"/>
          <p:cNvSpPr txBox="1"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"/>
          <p:cNvSpPr txBox="1">
            <a:spLocks noGrp="1"/>
          </p:cNvSpPr>
          <p:nvPr>
            <p:ph type="body" idx="4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0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l"/>
            <a:r>
              <a:rPr dirty="0">
                <a:latin typeface="+mj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3" hasCustomPrompt="1"/>
            <p:custDataLst>
              <p:tags r:id="rId3"/>
            </p:custDataLst>
          </p:nvPr>
        </p:nvSpPr>
        <p:spPr>
          <a:xfrm>
            <a:off x="608330" y="508635"/>
            <a:ext cx="10968990" cy="7632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 anchor="ctr" anchorCtr="0">
            <a:normAutofit/>
          </a:bodyPr>
          <a:lstStyle>
            <a:lvl1pPr marL="0" algn="ctr" defTabSz="914400" eaLnBrk="1" fontAlgn="auto" latinLnBrk="0" hangingPunct="1">
              <a:defRPr kumimoji="0" lang="en-US" sz="4000" b="0" i="0" u="none" strike="noStrike" kern="1200" cap="none" spc="0" normalizeH="0" baseline="0" noProof="1" dirty="0">
                <a:ln>
                  <a:noFill/>
                  <a:prstDash val="sysDot"/>
                </a:ln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uFillTx/>
                <a:latin typeface="+mj-lt"/>
                <a:sym typeface="+mn-ea"/>
              </a:defRPr>
            </a:lvl1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4"/>
          <p:cNvSpPr/>
          <p:nvPr>
            <p:custDataLst>
              <p:tags r:id="rId2"/>
            </p:custDataLst>
          </p:nvPr>
        </p:nvSpPr>
        <p:spPr>
          <a:xfrm>
            <a:off x="4524647" y="-14513"/>
            <a:ext cx="2939329" cy="1192893"/>
          </a:xfrm>
          <a:custGeom>
            <a:avLst/>
            <a:gdLst>
              <a:gd name="connsiteX0" fmla="*/ 0 w 2939329"/>
              <a:gd name="connsiteY0" fmla="*/ 0 h 1192893"/>
              <a:gd name="connsiteX1" fmla="*/ 2939329 w 2939329"/>
              <a:gd name="connsiteY1" fmla="*/ 0 h 1192893"/>
              <a:gd name="connsiteX2" fmla="*/ 2903922 w 2939329"/>
              <a:gd name="connsiteY2" fmla="*/ 137700 h 1192893"/>
              <a:gd name="connsiteX3" fmla="*/ 1469664 w 2939329"/>
              <a:gd name="connsiteY3" fmla="*/ 1192893 h 1192893"/>
              <a:gd name="connsiteX4" fmla="*/ 35406 w 2939329"/>
              <a:gd name="connsiteY4" fmla="*/ 137700 h 11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329" h="1192893">
                <a:moveTo>
                  <a:pt x="0" y="0"/>
                </a:moveTo>
                <a:lnTo>
                  <a:pt x="2939329" y="0"/>
                </a:lnTo>
                <a:lnTo>
                  <a:pt x="2903922" y="137700"/>
                </a:lnTo>
                <a:cubicBezTo>
                  <a:pt x="2713780" y="749025"/>
                  <a:pt x="2143557" y="1192893"/>
                  <a:pt x="1469664" y="1192893"/>
                </a:cubicBezTo>
                <a:cubicBezTo>
                  <a:pt x="795771" y="1192893"/>
                  <a:pt x="225548" y="749025"/>
                  <a:pt x="35406" y="137700"/>
                </a:cubicBezTo>
                <a:close/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50000"/>
                </a:schemeClr>
              </a:gs>
              <a:gs pos="82000">
                <a:schemeClr val="accent2">
                  <a:alpha val="90000"/>
                </a:schemeClr>
              </a:gs>
              <a:gs pos="88000">
                <a:schemeClr val="accent1">
                  <a:alpha val="9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椭圆 18"/>
          <p:cNvSpPr/>
          <p:nvPr>
            <p:custDataLst>
              <p:tags r:id="rId3"/>
            </p:custDataLst>
          </p:nvPr>
        </p:nvSpPr>
        <p:spPr>
          <a:xfrm>
            <a:off x="7268904" y="2974639"/>
            <a:ext cx="454361" cy="454361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 flipH="1" flipV="1">
            <a:off x="10270471" y="3781107"/>
            <a:ext cx="720744" cy="720744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8870607" y="-14514"/>
            <a:ext cx="1169923" cy="5932714"/>
          </a:xfrm>
          <a:prstGeom prst="rect">
            <a:avLst/>
          </a:prstGeom>
          <a:gradFill>
            <a:gsLst>
              <a:gs pos="95000">
                <a:schemeClr val="accent2">
                  <a:lumMod val="90000"/>
                  <a:lumOff val="10000"/>
                </a:schemeClr>
              </a:gs>
              <a:gs pos="9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2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5000">
                <a:schemeClr val="accent2">
                  <a:lumMod val="90000"/>
                  <a:lumOff val="10000"/>
                </a:schemeClr>
              </a:gs>
              <a:gs pos="50000">
                <a:schemeClr val="accent1"/>
              </a:gs>
              <a:gs pos="10000">
                <a:schemeClr val="accent1"/>
              </a:gs>
              <a:gs pos="90000">
                <a:schemeClr val="accent1"/>
              </a:gs>
            </a:gsLst>
            <a:lin ang="0" scaled="0"/>
          </a:gradFill>
          <a:ln w="47625">
            <a:noFill/>
          </a:ln>
          <a:effectLst>
            <a:glow rad="444500">
              <a:schemeClr val="accent2">
                <a:lumMod val="50000"/>
                <a:alpha val="5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dirty="0">
              <a:sym typeface="+mn-lt"/>
            </a:endParaRPr>
          </a:p>
        </p:txBody>
      </p:sp>
      <p:sp>
        <p:nvSpPr>
          <p:cNvPr id="10" name="梯形 9"/>
          <p:cNvSpPr/>
          <p:nvPr>
            <p:custDataLst>
              <p:tags r:id="rId6"/>
            </p:custDataLst>
          </p:nvPr>
        </p:nvSpPr>
        <p:spPr>
          <a:xfrm>
            <a:off x="7975110" y="5918201"/>
            <a:ext cx="2960915" cy="443386"/>
          </a:xfrm>
          <a:prstGeom prst="trapezoid">
            <a:avLst>
              <a:gd name="adj" fmla="val 205096"/>
            </a:avLst>
          </a:prstGeom>
          <a:gradFill>
            <a:gsLst>
              <a:gs pos="85000">
                <a:schemeClr val="accent2">
                  <a:lumMod val="75000"/>
                  <a:alpha val="70000"/>
                </a:schemeClr>
              </a:gs>
              <a:gs pos="15000">
                <a:schemeClr val="accent2">
                  <a:lumMod val="75000"/>
                  <a:alpha val="70000"/>
                </a:schemeClr>
              </a:gs>
              <a:gs pos="50000">
                <a:schemeClr val="accent1">
                  <a:alpha val="80000"/>
                </a:schemeClr>
              </a:gs>
            </a:gsLst>
            <a:lin ang="0" scaled="0"/>
          </a:gradFill>
          <a:ln>
            <a:noFill/>
          </a:ln>
          <a:effectLst>
            <a:glow rad="127000">
              <a:schemeClr val="accent2">
                <a:lumMod val="75000"/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>
            <a:off x="6794870" y="6404428"/>
            <a:ext cx="53463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80000"/>
                  </a:schemeClr>
                </a:gs>
                <a:gs pos="70000">
                  <a:schemeClr val="accent2">
                    <a:lumMod val="75000"/>
                    <a:alpha val="80000"/>
                  </a:schemeClr>
                </a:gs>
                <a:gs pos="30000">
                  <a:schemeClr val="accent2">
                    <a:lumMod val="75000"/>
                    <a:alpha val="80000"/>
                  </a:schemeClr>
                </a:gs>
                <a:gs pos="0">
                  <a:schemeClr val="tx2">
                    <a:alpha val="80000"/>
                  </a:schemeClr>
                </a:gs>
                <a:gs pos="100000">
                  <a:schemeClr val="tx2">
                    <a:alpha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6788520" y="6495596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70000"/>
                  </a:schemeClr>
                </a:gs>
                <a:gs pos="70000">
                  <a:schemeClr val="accent2">
                    <a:lumMod val="75000"/>
                    <a:alpha val="70000"/>
                  </a:schemeClr>
                </a:gs>
                <a:gs pos="30000">
                  <a:schemeClr val="accent2">
                    <a:lumMod val="75000"/>
                    <a:alpha val="70000"/>
                  </a:schemeClr>
                </a:gs>
                <a:gs pos="0">
                  <a:schemeClr val="tx2">
                    <a:alpha val="7000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9"/>
            </p:custDataLst>
          </p:nvPr>
        </p:nvCxnSpPr>
        <p:spPr>
          <a:xfrm>
            <a:off x="6788520" y="6677932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50000"/>
                  </a:schemeClr>
                </a:gs>
                <a:gs pos="70000">
                  <a:schemeClr val="accent2">
                    <a:lumMod val="75000"/>
                    <a:alpha val="50000"/>
                  </a:schemeClr>
                </a:gs>
                <a:gs pos="30000">
                  <a:schemeClr val="accent2">
                    <a:lumMod val="75000"/>
                    <a:alpha val="50000"/>
                  </a:schemeClr>
                </a:gs>
                <a:gs pos="0">
                  <a:schemeClr val="tx2">
                    <a:alpha val="5000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0"/>
            </p:custDataLst>
          </p:nvPr>
        </p:nvCxnSpPr>
        <p:spPr>
          <a:xfrm>
            <a:off x="6788520" y="6769100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40000"/>
                  </a:schemeClr>
                </a:gs>
                <a:gs pos="70000">
                  <a:schemeClr val="accent2">
                    <a:lumMod val="75000"/>
                    <a:alpha val="40000"/>
                  </a:schemeClr>
                </a:gs>
                <a:gs pos="30000">
                  <a:schemeClr val="accent2">
                    <a:lumMod val="75000"/>
                    <a:alpha val="40000"/>
                  </a:schemeClr>
                </a:gs>
                <a:gs pos="0">
                  <a:schemeClr val="tx2">
                    <a:alpha val="40000"/>
                  </a:schemeClr>
                </a:gs>
                <a:gs pos="100000">
                  <a:schemeClr val="tx2">
                    <a:alpha val="4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1"/>
            </p:custDataLst>
          </p:nvPr>
        </p:nvCxnSpPr>
        <p:spPr>
          <a:xfrm>
            <a:off x="6788520" y="6586764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60000"/>
                  </a:schemeClr>
                </a:gs>
                <a:gs pos="70000">
                  <a:schemeClr val="accent2">
                    <a:lumMod val="75000"/>
                    <a:alpha val="60000"/>
                  </a:schemeClr>
                </a:gs>
                <a:gs pos="30000">
                  <a:schemeClr val="accent2">
                    <a:lumMod val="75000"/>
                    <a:alpha val="60000"/>
                  </a:schemeClr>
                </a:gs>
                <a:gs pos="0">
                  <a:schemeClr val="tx2">
                    <a:alpha val="60000"/>
                  </a:schemeClr>
                </a:gs>
                <a:gs pos="100000">
                  <a:schemeClr val="tx2">
                    <a:alpha val="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>
            <p:custDataLst>
              <p:tags r:id="rId12"/>
            </p:custDataLst>
          </p:nvPr>
        </p:nvSpPr>
        <p:spPr>
          <a:xfrm flipV="1">
            <a:off x="8396733" y="4387506"/>
            <a:ext cx="720744" cy="720744"/>
          </a:xfrm>
          <a:prstGeom prst="ellipse">
            <a:avLst/>
          </a:prstGeom>
          <a:gradFill flip="none" rotWithShape="1">
            <a:gsLst>
              <a:gs pos="30000">
                <a:schemeClr val="tx2"/>
              </a:gs>
              <a:gs pos="53000">
                <a:schemeClr val="tx2">
                  <a:lumMod val="75000"/>
                  <a:lumOff val="25000"/>
                </a:schemeClr>
              </a:gs>
              <a:gs pos="74000">
                <a:schemeClr val="accent2"/>
              </a:gs>
              <a:gs pos="88000">
                <a:schemeClr val="accent1"/>
              </a:gs>
              <a:gs pos="100000">
                <a:schemeClr val="accent1"/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3"/>
            </p:custDataLst>
          </p:nvPr>
        </p:nvSpPr>
        <p:spPr>
          <a:xfrm>
            <a:off x="1200785" y="1308735"/>
            <a:ext cx="6117590" cy="226504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7200" b="0" i="0" u="none" strike="noStrike" kern="1200" cap="none" spc="0" normalizeH="0" baseline="0" noProof="1" dirty="0"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lvl="0"/>
            <a:r>
              <a:rPr dirty="0" err="1">
                <a:latin typeface="+mj-lt"/>
                <a:sym typeface="+mn-ea"/>
              </a:rPr>
              <a:t>Click to add title</a:t>
            </a:r>
            <a:endParaRPr dirty="0" err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3" name="署名占位符 10"/>
          <p:cNvSpPr>
            <a:spLocks noGrp="1"/>
          </p:cNvSpPr>
          <p:nvPr>
            <p:ph type="body" sz="quarter" idx="18" hasCustomPrompt="1"/>
            <p:custDataLst>
              <p:tags r:id="rId17"/>
            </p:custDataLst>
          </p:nvPr>
        </p:nvSpPr>
        <p:spPr>
          <a:xfrm>
            <a:off x="970280" y="3807460"/>
            <a:ext cx="2188800" cy="453601"/>
          </a:xfrm>
          <a:prstGeom prst="parallelogram">
            <a:avLst>
              <a:gd name="adj" fmla="val 37506"/>
            </a:avLst>
          </a:prstGeom>
          <a:gradFill>
            <a:gsLst>
              <a:gs pos="12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</p:spPr>
        <p:txBody>
          <a:bodyPr wrap="square" anchor="ctr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600" u="none" strike="noStrike" kern="1200" cap="none" spc="0" normalizeH="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 flipH="1" flipV="1">
            <a:off x="11187520" y="967176"/>
            <a:ext cx="1004480" cy="1725224"/>
          </a:xfrm>
          <a:custGeom>
            <a:avLst/>
            <a:gdLst>
              <a:gd name="connsiteX0" fmla="*/ 141868 w 1004480"/>
              <a:gd name="connsiteY0" fmla="*/ 1725224 h 1725224"/>
              <a:gd name="connsiteX1" fmla="*/ 53671 w 1004480"/>
              <a:gd name="connsiteY1" fmla="*/ 1720770 h 1725224"/>
              <a:gd name="connsiteX2" fmla="*/ 0 w 1004480"/>
              <a:gd name="connsiteY2" fmla="*/ 1712579 h 1725224"/>
              <a:gd name="connsiteX3" fmla="*/ 0 w 1004480"/>
              <a:gd name="connsiteY3" fmla="*/ 12645 h 1725224"/>
              <a:gd name="connsiteX4" fmla="*/ 53671 w 1004480"/>
              <a:gd name="connsiteY4" fmla="*/ 4454 h 1725224"/>
              <a:gd name="connsiteX5" fmla="*/ 141868 w 1004480"/>
              <a:gd name="connsiteY5" fmla="*/ 0 h 1725224"/>
              <a:gd name="connsiteX6" fmla="*/ 1004480 w 1004480"/>
              <a:gd name="connsiteY6" fmla="*/ 862612 h 1725224"/>
              <a:gd name="connsiteX7" fmla="*/ 141868 w 1004480"/>
              <a:gd name="connsiteY7" fmla="*/ 1725224 h 1725224"/>
              <a:gd name="connsiteX0-1" fmla="*/ 440632 w 1303244"/>
              <a:gd name="connsiteY0-2" fmla="*/ 1725224 h 1725224"/>
              <a:gd name="connsiteX1-3" fmla="*/ 352435 w 1303244"/>
              <a:gd name="connsiteY1-4" fmla="*/ 1720770 h 1725224"/>
              <a:gd name="connsiteX2-5" fmla="*/ 0 w 1303244"/>
              <a:gd name="connsiteY2-6" fmla="*/ 1160318 h 1725224"/>
              <a:gd name="connsiteX3-7" fmla="*/ 298764 w 1303244"/>
              <a:gd name="connsiteY3-8" fmla="*/ 12645 h 1725224"/>
              <a:gd name="connsiteX4-9" fmla="*/ 352435 w 1303244"/>
              <a:gd name="connsiteY4-10" fmla="*/ 4454 h 1725224"/>
              <a:gd name="connsiteX5-11" fmla="*/ 440632 w 1303244"/>
              <a:gd name="connsiteY5-12" fmla="*/ 0 h 1725224"/>
              <a:gd name="connsiteX6-13" fmla="*/ 1303244 w 1303244"/>
              <a:gd name="connsiteY6-14" fmla="*/ 862612 h 1725224"/>
              <a:gd name="connsiteX7-15" fmla="*/ 440632 w 1303244"/>
              <a:gd name="connsiteY7-16" fmla="*/ 1725224 h 1725224"/>
              <a:gd name="connsiteX0-17" fmla="*/ 0 w 1303244"/>
              <a:gd name="connsiteY0-18" fmla="*/ 1160318 h 1725224"/>
              <a:gd name="connsiteX1-19" fmla="*/ 298764 w 1303244"/>
              <a:gd name="connsiteY1-20" fmla="*/ 12645 h 1725224"/>
              <a:gd name="connsiteX2-21" fmla="*/ 352435 w 1303244"/>
              <a:gd name="connsiteY2-22" fmla="*/ 4454 h 1725224"/>
              <a:gd name="connsiteX3-23" fmla="*/ 440632 w 1303244"/>
              <a:gd name="connsiteY3-24" fmla="*/ 0 h 1725224"/>
              <a:gd name="connsiteX4-25" fmla="*/ 1303244 w 1303244"/>
              <a:gd name="connsiteY4-26" fmla="*/ 862612 h 1725224"/>
              <a:gd name="connsiteX5-27" fmla="*/ 440632 w 1303244"/>
              <a:gd name="connsiteY5-28" fmla="*/ 1725224 h 1725224"/>
              <a:gd name="connsiteX6-29" fmla="*/ 352435 w 1303244"/>
              <a:gd name="connsiteY6-30" fmla="*/ 1720770 h 1725224"/>
              <a:gd name="connsiteX7-31" fmla="*/ 91440 w 1303244"/>
              <a:gd name="connsiteY7-32" fmla="*/ 1251758 h 1725224"/>
              <a:gd name="connsiteX0-33" fmla="*/ 3330 w 1306574"/>
              <a:gd name="connsiteY0-34" fmla="*/ 1160318 h 1725224"/>
              <a:gd name="connsiteX1-35" fmla="*/ 0 w 1306574"/>
              <a:gd name="connsiteY1-36" fmla="*/ 1140396 h 1725224"/>
              <a:gd name="connsiteX2-37" fmla="*/ 302094 w 1306574"/>
              <a:gd name="connsiteY2-38" fmla="*/ 12645 h 1725224"/>
              <a:gd name="connsiteX3-39" fmla="*/ 355765 w 1306574"/>
              <a:gd name="connsiteY3-40" fmla="*/ 4454 h 1725224"/>
              <a:gd name="connsiteX4-41" fmla="*/ 443962 w 1306574"/>
              <a:gd name="connsiteY4-42" fmla="*/ 0 h 1725224"/>
              <a:gd name="connsiteX5-43" fmla="*/ 1306574 w 1306574"/>
              <a:gd name="connsiteY5-44" fmla="*/ 862612 h 1725224"/>
              <a:gd name="connsiteX6-45" fmla="*/ 443962 w 1306574"/>
              <a:gd name="connsiteY6-46" fmla="*/ 1725224 h 1725224"/>
              <a:gd name="connsiteX7-47" fmla="*/ 355765 w 1306574"/>
              <a:gd name="connsiteY7-48" fmla="*/ 1720770 h 1725224"/>
              <a:gd name="connsiteX8" fmla="*/ 94770 w 1306574"/>
              <a:gd name="connsiteY8" fmla="*/ 1251758 h 1725224"/>
              <a:gd name="connsiteX0-49" fmla="*/ 0 w 1303244"/>
              <a:gd name="connsiteY0-50" fmla="*/ 1160318 h 1725224"/>
              <a:gd name="connsiteX1-51" fmla="*/ 298764 w 1303244"/>
              <a:gd name="connsiteY1-52" fmla="*/ 12645 h 1725224"/>
              <a:gd name="connsiteX2-53" fmla="*/ 352435 w 1303244"/>
              <a:gd name="connsiteY2-54" fmla="*/ 4454 h 1725224"/>
              <a:gd name="connsiteX3-55" fmla="*/ 440632 w 1303244"/>
              <a:gd name="connsiteY3-56" fmla="*/ 0 h 1725224"/>
              <a:gd name="connsiteX4-57" fmla="*/ 1303244 w 1303244"/>
              <a:gd name="connsiteY4-58" fmla="*/ 862612 h 1725224"/>
              <a:gd name="connsiteX5-59" fmla="*/ 440632 w 1303244"/>
              <a:gd name="connsiteY5-60" fmla="*/ 1725224 h 1725224"/>
              <a:gd name="connsiteX6-61" fmla="*/ 352435 w 1303244"/>
              <a:gd name="connsiteY6-62" fmla="*/ 1720770 h 1725224"/>
              <a:gd name="connsiteX7-63" fmla="*/ 91440 w 1303244"/>
              <a:gd name="connsiteY7-64" fmla="*/ 1251758 h 1725224"/>
              <a:gd name="connsiteX0-65" fmla="*/ 207324 w 1211804"/>
              <a:gd name="connsiteY0-66" fmla="*/ 12645 h 1725224"/>
              <a:gd name="connsiteX1-67" fmla="*/ 260995 w 1211804"/>
              <a:gd name="connsiteY1-68" fmla="*/ 4454 h 1725224"/>
              <a:gd name="connsiteX2-69" fmla="*/ 349192 w 1211804"/>
              <a:gd name="connsiteY2-70" fmla="*/ 0 h 1725224"/>
              <a:gd name="connsiteX3-71" fmla="*/ 1211804 w 1211804"/>
              <a:gd name="connsiteY3-72" fmla="*/ 862612 h 1725224"/>
              <a:gd name="connsiteX4-73" fmla="*/ 349192 w 1211804"/>
              <a:gd name="connsiteY4-74" fmla="*/ 1725224 h 1725224"/>
              <a:gd name="connsiteX5-75" fmla="*/ 260995 w 1211804"/>
              <a:gd name="connsiteY5-76" fmla="*/ 1720770 h 1725224"/>
              <a:gd name="connsiteX6-77" fmla="*/ 0 w 1211804"/>
              <a:gd name="connsiteY6-78" fmla="*/ 1251758 h 1725224"/>
              <a:gd name="connsiteX0-79" fmla="*/ 0 w 1004480"/>
              <a:gd name="connsiteY0-80" fmla="*/ 12645 h 1725224"/>
              <a:gd name="connsiteX1-81" fmla="*/ 53671 w 1004480"/>
              <a:gd name="connsiteY1-82" fmla="*/ 4454 h 1725224"/>
              <a:gd name="connsiteX2-83" fmla="*/ 141868 w 1004480"/>
              <a:gd name="connsiteY2-84" fmla="*/ 0 h 1725224"/>
              <a:gd name="connsiteX3-85" fmla="*/ 1004480 w 1004480"/>
              <a:gd name="connsiteY3-86" fmla="*/ 862612 h 1725224"/>
              <a:gd name="connsiteX4-87" fmla="*/ 141868 w 1004480"/>
              <a:gd name="connsiteY4-88" fmla="*/ 1725224 h 1725224"/>
              <a:gd name="connsiteX5-89" fmla="*/ 53671 w 1004480"/>
              <a:gd name="connsiteY5-90" fmla="*/ 1720770 h 1725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4480" h="1725224">
                <a:moveTo>
                  <a:pt x="0" y="12645"/>
                </a:moveTo>
                <a:lnTo>
                  <a:pt x="53671" y="4454"/>
                </a:lnTo>
                <a:cubicBezTo>
                  <a:pt x="82669" y="1509"/>
                  <a:pt x="112093" y="0"/>
                  <a:pt x="141868" y="0"/>
                </a:cubicBezTo>
                <a:cubicBezTo>
                  <a:pt x="618275" y="0"/>
                  <a:pt x="1004480" y="386205"/>
                  <a:pt x="1004480" y="862612"/>
                </a:cubicBezTo>
                <a:cubicBezTo>
                  <a:pt x="1004480" y="1339019"/>
                  <a:pt x="618275" y="1725224"/>
                  <a:pt x="141868" y="1725224"/>
                </a:cubicBezTo>
                <a:cubicBezTo>
                  <a:pt x="112093" y="1725224"/>
                  <a:pt x="82669" y="1723715"/>
                  <a:pt x="53671" y="1720770"/>
                </a:cubicBezTo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55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90000">
                <a:schemeClr val="accent1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900000" scaled="0"/>
            <a:tileRect/>
          </a:gradFill>
          <a:ln w="22225">
            <a:gradFill>
              <a:gsLst>
                <a:gs pos="0">
                  <a:schemeClr val="bg2"/>
                </a:gs>
                <a:gs pos="53000">
                  <a:schemeClr val="accent3"/>
                </a:gs>
                <a:gs pos="100000">
                  <a:schemeClr val="bg2"/>
                </a:gs>
              </a:gsLst>
              <a:lin ang="5400000" scaled="1"/>
            </a:gradFill>
            <a:headEnd w="lg" len="lg"/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wrap="square" lIns="0" tIns="0" rIns="0" bIns="0">
            <a:normAutofit/>
          </a:bodyPr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476320"/>
            <a:ext cx="10800000" cy="792000"/>
          </a:xfrm>
        </p:spPr>
        <p:txBody>
          <a:bodyPr wrap="square" lIns="0" tIns="0" rIns="0" bIns="0">
            <a:normAutofit/>
          </a:bodyPr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02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0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1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1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image" Target="../media/image9.jpeg"/><Relationship Id="rId4" Type="http://schemas.openxmlformats.org/officeDocument/2006/relationships/tags" Target="../tags/tag251.xml"/><Relationship Id="rId3" Type="http://schemas.openxmlformats.org/officeDocument/2006/relationships/image" Target="../media/image6.jpeg"/><Relationship Id="rId2" Type="http://schemas.openxmlformats.org/officeDocument/2006/relationships/tags" Target="../tags/tag250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62.xml"/><Relationship Id="rId16" Type="http://schemas.openxmlformats.org/officeDocument/2006/relationships/image" Target="../media/image10.jpeg"/><Relationship Id="rId15" Type="http://schemas.openxmlformats.org/officeDocument/2006/relationships/tags" Target="../tags/tag261.xml"/><Relationship Id="rId14" Type="http://schemas.openxmlformats.org/officeDocument/2006/relationships/tags" Target="../tags/tag260.xml"/><Relationship Id="rId13" Type="http://schemas.openxmlformats.org/officeDocument/2006/relationships/tags" Target="../tags/tag259.xml"/><Relationship Id="rId12" Type="http://schemas.openxmlformats.org/officeDocument/2006/relationships/tags" Target="../tags/tag258.xml"/><Relationship Id="rId11" Type="http://schemas.openxmlformats.org/officeDocument/2006/relationships/tags" Target="../tags/tag257.xml"/><Relationship Id="rId10" Type="http://schemas.openxmlformats.org/officeDocument/2006/relationships/tags" Target="../tags/tag256.xml"/><Relationship Id="rId1" Type="http://schemas.openxmlformats.org/officeDocument/2006/relationships/tags" Target="../tags/tag24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1.jpe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25.xml"/><Relationship Id="rId15" Type="http://schemas.openxmlformats.org/officeDocument/2006/relationships/tags" Target="../tags/tag278.xml"/><Relationship Id="rId14" Type="http://schemas.openxmlformats.org/officeDocument/2006/relationships/image" Target="../media/image12.jpeg"/><Relationship Id="rId13" Type="http://schemas.openxmlformats.org/officeDocument/2006/relationships/tags" Target="../tags/tag27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tags" Target="../tags/tag26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" Type="http://schemas.openxmlformats.org/officeDocument/2006/relationships/image" Target="../media/image14.jpeg"/><Relationship Id="rId4" Type="http://schemas.openxmlformats.org/officeDocument/2006/relationships/tags" Target="../tags/tag281.xml"/><Relationship Id="rId3" Type="http://schemas.openxmlformats.org/officeDocument/2006/relationships/image" Target="../media/image13.jpeg"/><Relationship Id="rId2" Type="http://schemas.openxmlformats.org/officeDocument/2006/relationships/tags" Target="../tags/tag280.xml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24.xml"/><Relationship Id="rId12" Type="http://schemas.openxmlformats.org/officeDocument/2006/relationships/tags" Target="../tags/tag28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tags" Target="../tags/tag27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image" Target="../media/image15.png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26.xml"/><Relationship Id="rId11" Type="http://schemas.openxmlformats.org/officeDocument/2006/relationships/tags" Target="../tags/tag298.xml"/><Relationship Id="rId10" Type="http://schemas.openxmlformats.org/officeDocument/2006/relationships/tags" Target="../tags/tag297.xml"/><Relationship Id="rId1" Type="http://schemas.openxmlformats.org/officeDocument/2006/relationships/tags" Target="../tags/tag28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image" Target="../media/image16.png"/><Relationship Id="rId2" Type="http://schemas.openxmlformats.org/officeDocument/2006/relationships/tags" Target="../tags/tag300.xml"/><Relationship Id="rId13" Type="http://schemas.openxmlformats.org/officeDocument/2006/relationships/slideLayout" Target="../slideLayouts/slideLayout27.xml"/><Relationship Id="rId12" Type="http://schemas.openxmlformats.org/officeDocument/2006/relationships/tags" Target="../tags/tag309.xml"/><Relationship Id="rId11" Type="http://schemas.openxmlformats.org/officeDocument/2006/relationships/tags" Target="../tags/tag308.xml"/><Relationship Id="rId10" Type="http://schemas.openxmlformats.org/officeDocument/2006/relationships/tags" Target="../tags/tag307.xml"/><Relationship Id="rId1" Type="http://schemas.openxmlformats.org/officeDocument/2006/relationships/tags" Target="../tags/tag29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4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image" Target="../media/image15.png"/><Relationship Id="rId2" Type="http://schemas.openxmlformats.org/officeDocument/2006/relationships/tags" Target="../tags/tag311.xml"/><Relationship Id="rId1" Type="http://schemas.openxmlformats.org/officeDocument/2006/relationships/tags" Target="../tags/tag31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tags" Target="../tags/tag3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4.xml"/><Relationship Id="rId20" Type="http://schemas.openxmlformats.org/officeDocument/2006/relationships/tags" Target="../tags/tag198.xml"/><Relationship Id="rId2" Type="http://schemas.openxmlformats.org/officeDocument/2006/relationships/tags" Target="../tags/tag180.xml"/><Relationship Id="rId19" Type="http://schemas.openxmlformats.org/officeDocument/2006/relationships/tags" Target="../tags/tag197.xml"/><Relationship Id="rId18" Type="http://schemas.openxmlformats.org/officeDocument/2006/relationships/tags" Target="../tags/tag196.xml"/><Relationship Id="rId17" Type="http://schemas.openxmlformats.org/officeDocument/2006/relationships/tags" Target="../tags/tag195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tags" Target="../tags/tag179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28.xml"/><Relationship Id="rId8" Type="http://schemas.openxmlformats.org/officeDocument/2006/relationships/tags" Target="../tags/tag327.xml"/><Relationship Id="rId7" Type="http://schemas.openxmlformats.org/officeDocument/2006/relationships/tags" Target="../tags/tag326.xml"/><Relationship Id="rId6" Type="http://schemas.openxmlformats.org/officeDocument/2006/relationships/tags" Target="../tags/tag325.xml"/><Relationship Id="rId5" Type="http://schemas.openxmlformats.org/officeDocument/2006/relationships/image" Target="../media/image18.jpeg"/><Relationship Id="rId4" Type="http://schemas.openxmlformats.org/officeDocument/2006/relationships/tags" Target="../tags/tag324.xml"/><Relationship Id="rId3" Type="http://schemas.openxmlformats.org/officeDocument/2006/relationships/image" Target="../media/image17.jpeg"/><Relationship Id="rId2" Type="http://schemas.openxmlformats.org/officeDocument/2006/relationships/tags" Target="../tags/tag323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335.xml"/><Relationship Id="rId16" Type="http://schemas.openxmlformats.org/officeDocument/2006/relationships/image" Target="../media/image19.jpeg"/><Relationship Id="rId15" Type="http://schemas.openxmlformats.org/officeDocument/2006/relationships/tags" Target="../tags/tag334.xml"/><Relationship Id="rId14" Type="http://schemas.openxmlformats.org/officeDocument/2006/relationships/tags" Target="../tags/tag333.xml"/><Relationship Id="rId13" Type="http://schemas.openxmlformats.org/officeDocument/2006/relationships/tags" Target="../tags/tag332.xml"/><Relationship Id="rId12" Type="http://schemas.openxmlformats.org/officeDocument/2006/relationships/tags" Target="../tags/tag331.xml"/><Relationship Id="rId11" Type="http://schemas.openxmlformats.org/officeDocument/2006/relationships/tags" Target="../tags/tag330.xml"/><Relationship Id="rId10" Type="http://schemas.openxmlformats.org/officeDocument/2006/relationships/tags" Target="../tags/tag329.xml"/><Relationship Id="rId1" Type="http://schemas.openxmlformats.org/officeDocument/2006/relationships/tags" Target="../tags/tag32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tags" Target="../tags/tag341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3" Type="http://schemas.openxmlformats.org/officeDocument/2006/relationships/image" Target="../media/image20.jpeg"/><Relationship Id="rId2" Type="http://schemas.openxmlformats.org/officeDocument/2006/relationships/tags" Target="../tags/tag337.xml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28.xml"/><Relationship Id="rId10" Type="http://schemas.openxmlformats.org/officeDocument/2006/relationships/tags" Target="../tags/tag344.xml"/><Relationship Id="rId1" Type="http://schemas.openxmlformats.org/officeDocument/2006/relationships/tags" Target="../tags/tag3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image" Target="../media/image22.png"/><Relationship Id="rId4" Type="http://schemas.openxmlformats.org/officeDocument/2006/relationships/tags" Target="../tags/tag351.xml"/><Relationship Id="rId3" Type="http://schemas.openxmlformats.org/officeDocument/2006/relationships/image" Target="../media/image21.jpeg"/><Relationship Id="rId2" Type="http://schemas.openxmlformats.org/officeDocument/2006/relationships/tags" Target="../tags/tag350.xml"/><Relationship Id="rId19" Type="http://schemas.openxmlformats.org/officeDocument/2006/relationships/notesSlide" Target="../notesSlides/notesSlide13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362.xml"/><Relationship Id="rId16" Type="http://schemas.openxmlformats.org/officeDocument/2006/relationships/image" Target="../media/image23.jpeg"/><Relationship Id="rId15" Type="http://schemas.openxmlformats.org/officeDocument/2006/relationships/tags" Target="../tags/tag361.xml"/><Relationship Id="rId14" Type="http://schemas.openxmlformats.org/officeDocument/2006/relationships/tags" Target="../tags/tag360.xml"/><Relationship Id="rId13" Type="http://schemas.openxmlformats.org/officeDocument/2006/relationships/tags" Target="../tags/tag359.xml"/><Relationship Id="rId12" Type="http://schemas.openxmlformats.org/officeDocument/2006/relationships/tags" Target="../tags/tag358.xml"/><Relationship Id="rId11" Type="http://schemas.openxmlformats.org/officeDocument/2006/relationships/tags" Target="../tags/tag357.xml"/><Relationship Id="rId10" Type="http://schemas.openxmlformats.org/officeDocument/2006/relationships/tags" Target="../tags/tag356.xml"/><Relationship Id="rId1" Type="http://schemas.openxmlformats.org/officeDocument/2006/relationships/tags" Target="../tags/tag3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3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image" Target="../media/image1.jpeg"/><Relationship Id="rId2" Type="http://schemas.openxmlformats.org/officeDocument/2006/relationships/tags" Target="../tags/tag203.xml"/><Relationship Id="rId11" Type="http://schemas.openxmlformats.org/officeDocument/2006/relationships/slideLayout" Target="../slideLayouts/slideLayout23.xml"/><Relationship Id="rId10" Type="http://schemas.openxmlformats.org/officeDocument/2006/relationships/tags" Target="../tags/tag210.xml"/><Relationship Id="rId1" Type="http://schemas.openxmlformats.org/officeDocument/2006/relationships/tags" Target="../tags/tag20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4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image" Target="../media/image2.jpeg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image" Target="../media/image3.jpeg"/><Relationship Id="rId2" Type="http://schemas.openxmlformats.org/officeDocument/2006/relationships/tags" Target="../tags/tag217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24.xml"/><Relationship Id="rId10" Type="http://schemas.openxmlformats.org/officeDocument/2006/relationships/tags" Target="../tags/tag224.xml"/><Relationship Id="rId1" Type="http://schemas.openxmlformats.org/officeDocument/2006/relationships/tags" Target="../tags/tag21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5.jpeg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image" Target="../media/image4.jpeg"/><Relationship Id="rId1" Type="http://schemas.openxmlformats.org/officeDocument/2006/relationships/tags" Target="../tags/tag22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image" Target="../media/image7.jpeg"/><Relationship Id="rId4" Type="http://schemas.openxmlformats.org/officeDocument/2006/relationships/tags" Target="../tags/tag236.xml"/><Relationship Id="rId3" Type="http://schemas.openxmlformats.org/officeDocument/2006/relationships/image" Target="../media/image6.jpeg"/><Relationship Id="rId2" Type="http://schemas.openxmlformats.org/officeDocument/2006/relationships/tags" Target="../tags/tag235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47.xml"/><Relationship Id="rId16" Type="http://schemas.openxmlformats.org/officeDocument/2006/relationships/image" Target="../media/image8.jpeg"/><Relationship Id="rId15" Type="http://schemas.openxmlformats.org/officeDocument/2006/relationships/tags" Target="../tags/tag246.xml"/><Relationship Id="rId14" Type="http://schemas.openxmlformats.org/officeDocument/2006/relationships/tags" Target="../tags/tag245.xml"/><Relationship Id="rId13" Type="http://schemas.openxmlformats.org/officeDocument/2006/relationships/tags" Target="../tags/tag244.xml"/><Relationship Id="rId12" Type="http://schemas.openxmlformats.org/officeDocument/2006/relationships/tags" Target="../tags/tag24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tags" Target="../tags/tag2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8"/>
            <p:custDataLst>
              <p:tags r:id="rId1"/>
            </p:custDataLst>
          </p:nvPr>
        </p:nvSpPr>
        <p:spPr>
          <a:xfrm>
            <a:off x="1200785" y="745490"/>
            <a:ext cx="7195820" cy="3524885"/>
          </a:xfrm>
        </p:spPr>
        <p:txBody>
          <a:bodyPr/>
          <a:lstStyle/>
          <a:p>
            <a:r>
              <a:rPr lang="en-US"/>
              <a:t>6000 hectare farm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7"/>
            <p:custDataLst>
              <p:tags r:id="rId2"/>
            </p:custDataLst>
          </p:nvPr>
        </p:nvSpPr>
        <p:spPr>
          <a:xfrm>
            <a:off x="1200785" y="4317365"/>
            <a:ext cx="7196455" cy="918845"/>
          </a:xfrm>
        </p:spPr>
        <p:txBody>
          <a:bodyPr/>
          <a:lstStyle/>
          <a:p>
            <a:r>
              <a:rPr lang="de-DE" altLang="en-US" sz="2400" dirty="0">
                <a:latin typeface="Calibri" panose="020F0502020204030204" charset="0"/>
              </a:rPr>
              <a:t>In Icolo and Bengo</a:t>
            </a:r>
            <a:endParaRPr lang="de-DE" altLang="en-US" sz="2400" dirty="0">
              <a:latin typeface="Calibri" panose="020F050202020403020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  <p:custDataLst>
              <p:tags r:id="rId3"/>
            </p:custDataLst>
          </p:nvPr>
        </p:nvSpPr>
        <p:spPr>
          <a:xfrm>
            <a:off x="970280" y="5246555"/>
            <a:ext cx="2188800" cy="453601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4"/>
          </p:nvPr>
        </p:nvSpPr>
        <p:spPr/>
        <p:txBody>
          <a:bodyPr/>
          <a:p>
            <a:r>
              <a:rPr lang="en-US" altLang="de-DE"/>
              <a:t>Various </a:t>
            </a:r>
            <a:r>
              <a:rPr lang="en-US" altLang="de-DE"/>
              <a:t>breeds</a:t>
            </a:r>
            <a:endParaRPr lang="en-US" altLang="de-DE"/>
          </a:p>
          <a:p>
            <a:pPr marL="0" indent="0">
              <a:buNone/>
            </a:pPr>
            <a:r>
              <a:rPr lang="en-US" altLang="de-DE"/>
              <a:t>The farm is home to a variety of </a:t>
            </a:r>
            <a:r>
              <a:rPr lang="en-US" altLang="de-DE"/>
              <a:t>goat </a:t>
            </a:r>
            <a:r>
              <a:rPr lang="" altLang="en-US"/>
              <a:t>breeds </a:t>
            </a:r>
            <a:r>
              <a:rPr lang="en-US" altLang="de-DE"/>
              <a:t>for </a:t>
            </a:r>
            <a:r>
              <a:rPr lang="en-US" altLang="de-DE"/>
              <a:t>milk and meat production.</a:t>
            </a:r>
            <a:endParaRPr lang="en-US" altLang="de-DE"/>
          </a:p>
          <a:p>
            <a:r>
              <a:rPr lang="en-US" altLang="de-DE"/>
              <a:t>Pasture management</a:t>
            </a:r>
            <a:endParaRPr lang="en-US" altLang="de-DE"/>
          </a:p>
          <a:p>
            <a:pPr marL="0" indent="0">
              <a:buNone/>
            </a:pPr>
            <a:r>
              <a:rPr lang="en-US" altLang="de-DE"/>
              <a:t>Rotational grazing optimises </a:t>
            </a:r>
            <a:r>
              <a:rPr lang="en-US" altLang="de-DE"/>
              <a:t>forage utilisation and </a:t>
            </a:r>
            <a:r>
              <a:rPr lang="en-US" altLang="de-DE"/>
              <a:t>animal health.</a:t>
            </a:r>
            <a:endParaRPr lang="en-US" altLang="de-DE"/>
          </a:p>
          <a:p>
            <a:r>
              <a:rPr lang="en-US" altLang="de-DE"/>
              <a:t>Breeding</a:t>
            </a:r>
            <a:r>
              <a:rPr lang="en-US" altLang="de-DE"/>
              <a:t> programme</a:t>
            </a:r>
            <a:endParaRPr lang="en-US" altLang="de-DE"/>
          </a:p>
          <a:p>
            <a:pPr marL="0" indent="0">
              <a:buNone/>
            </a:pPr>
            <a:r>
              <a:rPr lang="en-US" altLang="de-DE"/>
              <a:t>Selective breeding improves </a:t>
            </a:r>
            <a:r>
              <a:rPr lang="en-US" altLang="en-US"/>
              <a:t>desirable </a:t>
            </a:r>
            <a:r>
              <a:rPr lang="en-US" altLang="en-US"/>
              <a:t>traits </a:t>
            </a:r>
            <a:r>
              <a:rPr lang="en-US" altLang="de-DE"/>
              <a:t>such as high </a:t>
            </a:r>
            <a:r>
              <a:rPr lang="en-US" altLang="de-DE"/>
              <a:t>milk production and </a:t>
            </a:r>
            <a:r>
              <a:rPr lang="en-US" altLang="de-DE"/>
              <a:t>disease</a:t>
            </a:r>
            <a:r>
              <a:rPr lang="en-US" altLang="de-DE"/>
              <a:t> resistance</a:t>
            </a:r>
            <a:r>
              <a:rPr lang="en-US" altLang="de-DE"/>
              <a:t>.</a:t>
            </a:r>
            <a:endParaRPr lang="en-US" altLang="de-DE"/>
          </a:p>
        </p:txBody>
      </p:sp>
      <p:sp>
        <p:nvSpPr>
          <p:cNvPr id="3" name="标题 2"/>
          <p:cNvSpPr>
            <a:spLocks noGrp="1"/>
          </p:cNvSpPr>
          <p:nvPr>
            <p:ph type="title" idx="3"/>
          </p:nvPr>
        </p:nvSpPr>
        <p:spPr/>
        <p:txBody>
          <a:bodyPr/>
          <a:p>
            <a:r>
              <a:rPr lang="zh-CN" altLang="en-US"/>
              <a:t>200 Goats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100 Sheep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ÍPIO DE ÍCOLO E BENGO\Imagen de WhatsApp 2024-11-19 a las 00.43.46_7ddf3245.jpgImagen de WhatsApp 2024-11-19 a las 00.43.46_7ddf324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9946" b="29946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ÍPIO DE ÍCOLO E BENGO\thriving flock.jpgthriving flock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871" r="2871"/>
          <a:stretch>
            <a:fillRect/>
          </a:stretch>
        </p:blipFill>
        <p:spPr>
          <a:xfrm>
            <a:off x="712470" y="1356360"/>
            <a:ext cx="3095625" cy="2035175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The farm's 100 sheep graze peacefully on the extensive 6000 hectare estate.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Thriving</a:t>
            </a: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 flock</a:t>
            </a:r>
            <a:endParaRPr lang="en-US" altLang="de-DE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The sheep provide a constant supply of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high-quality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wool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for the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farm's operations.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Wool</a:t>
            </a: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 production</a:t>
            </a:r>
            <a:endParaRPr lang="en-US" alt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selective breeding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programme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ensures the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continued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health and productivity of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the sheep flock.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Creation</a:t>
            </a: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 programme</a:t>
            </a:r>
            <a:endParaRPr lang="en-US" altLang="de-DE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ÍPIO DE ÍCOLO E BENGO\Wool Production.jpgWool Production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6899" b="6899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03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Infrastructure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bg1"/>
                </a:solidFill>
                <a:latin typeface="+mj-lt"/>
              </a:rPr>
              <a:t>2 bedroom villa </a:t>
            </a: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(en-suite)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pic>
        <p:nvPicPr>
          <p:cNvPr id="13" name="Bild 12" descr="Imagen de WhatsApp 2024-11-19 a las 00.43.25_3d26bc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149860"/>
            <a:ext cx="5076190" cy="2546350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Two-bedroom suites with modern facilities for staff accommodation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Comfortable</a:t>
            </a:r>
            <a:r>
              <a:rPr lang="en-US" altLang="de-DE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 living</a:t>
            </a:r>
            <a:endParaRPr lang="en-US" altLang="de-DE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7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Optimised floor plans to maximise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space and functionality.</a:t>
            </a:r>
            <a:endParaRPr lang="en-US" altLang="de-DE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Efficient layout</a:t>
            </a:r>
            <a:endParaRPr lang="en-US" altLang="de-DE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0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1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Equipped with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essential facilities to support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daily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operations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</a:t>
            </a:r>
            <a:endParaRPr lang="en-US" altLang="de-DE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Extensive amenities</a:t>
            </a:r>
            <a:endParaRPr lang="en-US" altLang="de-DE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pic>
        <p:nvPicPr>
          <p:cNvPr id="5" name="图片 4" descr="G:\Meine Ablage\Negócios em África\Projectos Angola\MUNICÍPIO DE ÍCOLO E BENGO\Imagen de WhatsApp 2024-11-19 a las 00.43.51_25e533a5.jpgImagen de WhatsApp 2024-11-19 a las 00.43.51_25e533a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t="25567" b="25567"/>
          <a:stretch>
            <a:fillRect/>
          </a:stretch>
        </p:blipFill>
        <p:spPr>
          <a:xfrm>
            <a:off x="180975" y="1568450"/>
            <a:ext cx="581533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4 Housing for employees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ÍPIO DE ÍCOLO E BENGO\Imagen de WhatsApp 2024-11-19 a las 00.43.47_0f226459.jpgImagen de WhatsApp 2024-11-19 a las 00.43.47_0f22645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4852" b="24852"/>
          <a:stretch>
            <a:fillRect/>
          </a:stretch>
        </p:blipFill>
        <p:spPr>
          <a:xfrm>
            <a:off x="6247580" y="1359936"/>
            <a:ext cx="5225643" cy="1971562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ÍPIO DE ÍCOLO E BENGO\Imagen de WhatsApp 2024-11-19 a las 00.43.43_c8ad5c12.jpgImagen de WhatsApp 2024-11-19 a las 00.43.43_c8ad5c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4852" b="24852"/>
          <a:stretch>
            <a:fillRect/>
          </a:stretch>
        </p:blipFill>
        <p:spPr>
          <a:xfrm>
            <a:off x="699565" y="1359936"/>
            <a:ext cx="5225643" cy="1971562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6" name="直接连接符 5"/>
          <p:cNvCxnSpPr/>
          <p:nvPr>
            <p:custDataLst>
              <p:tags r:id="rId6"/>
            </p:custDataLst>
          </p:nvPr>
        </p:nvCxnSpPr>
        <p:spPr>
          <a:xfrm flipV="1">
            <a:off x="699565" y="3486845"/>
            <a:ext cx="0" cy="272512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940479" y="4240734"/>
            <a:ext cx="4988812" cy="19715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Modern, well-equipped houses for the farm's employees.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940479" y="3486845"/>
            <a:ext cx="4988812" cy="6227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chemeClr val="accent1"/>
                </a:solidFill>
                <a:latin typeface="+mj-lt"/>
                <a:sym typeface="+mn-ea"/>
              </a:rPr>
              <a:t>Comfortable houses</a:t>
            </a:r>
            <a:endParaRPr lang="en-US" sz="24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0" name="直接连接符 9"/>
          <p:cNvCxnSpPr/>
          <p:nvPr>
            <p:custDataLst>
              <p:tags r:id="rId9"/>
            </p:custDataLst>
          </p:nvPr>
        </p:nvCxnSpPr>
        <p:spPr>
          <a:xfrm flipV="1">
            <a:off x="6262200" y="3472225"/>
            <a:ext cx="0" cy="272512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6503114" y="4226114"/>
            <a:ext cx="4988813" cy="19715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Recreation and socialising areas for employees and their families.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6503114" y="3472225"/>
            <a:ext cx="4988812" cy="6227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chemeClr val="accent1"/>
                </a:solidFill>
                <a:latin typeface="+mj-lt"/>
                <a:sym typeface="+mn-ea"/>
              </a:rPr>
              <a:t>Leisure areas</a:t>
            </a:r>
            <a:endParaRPr lang="en-US" sz="24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4 Housing for employees</a:t>
            </a:r>
            <a:endParaRPr lang="en-US" spc="0">
              <a:latin typeface="+mj-lt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6472399" y="1935480"/>
            <a:ext cx="4627880" cy="3718560"/>
          </a:xfrm>
          <a:custGeom>
            <a:avLst/>
            <a:gdLst>
              <a:gd name="adj" fmla="val 8666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63" h="6126">
                <a:moveTo>
                  <a:pt x="3583" y="0"/>
                </a:moveTo>
                <a:lnTo>
                  <a:pt x="7637" y="0"/>
                </a:lnTo>
                <a:cubicBezTo>
                  <a:pt x="7876" y="-7"/>
                  <a:pt x="8068" y="211"/>
                  <a:pt x="8062" y="425"/>
                </a:cubicBezTo>
                <a:lnTo>
                  <a:pt x="8062" y="5699"/>
                </a:lnTo>
                <a:cubicBezTo>
                  <a:pt x="8069" y="5938"/>
                  <a:pt x="7851" y="6130"/>
                  <a:pt x="7637" y="6124"/>
                </a:cubicBezTo>
                <a:lnTo>
                  <a:pt x="3062" y="6124"/>
                </a:lnTo>
                <a:cubicBezTo>
                  <a:pt x="1343" y="6177"/>
                  <a:pt x="-42" y="4603"/>
                  <a:pt x="0" y="3062"/>
                </a:cubicBezTo>
                <a:cubicBezTo>
                  <a:pt x="-53" y="1343"/>
                  <a:pt x="1521" y="-42"/>
                  <a:pt x="3062" y="0"/>
                </a:cubicBezTo>
                <a:lnTo>
                  <a:pt x="3583" y="0"/>
                </a:lnTo>
                <a:close/>
              </a:path>
            </a:pathLst>
          </a:custGeom>
          <a:gradFill>
            <a:gsLst>
              <a:gs pos="55000">
                <a:schemeClr val="bg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http://photo-static-api.fotomore.com/creative/vcg/veer/612/veer-310079292.jpg" descr="G:\Meine Ablage\Negócios em África\Projectos Angola\MUNICÍPIO DE ÍCOLO E BENGO\Aesthetic Fashion Collection Photo Collage.pngAesthetic Fashion Collection Photo Collag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24" r="224"/>
          <a:stretch>
            <a:fillRect/>
          </a:stretch>
        </p:blipFill>
        <p:spPr>
          <a:xfrm>
            <a:off x="6868527" y="1934915"/>
            <a:ext cx="4628148" cy="371870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88" h="5856">
                <a:moveTo>
                  <a:pt x="3240" y="1"/>
                </a:moveTo>
                <a:lnTo>
                  <a:pt x="6904" y="1"/>
                </a:lnTo>
                <a:cubicBezTo>
                  <a:pt x="7120" y="-6"/>
                  <a:pt x="7294" y="203"/>
                  <a:pt x="7288" y="407"/>
                </a:cubicBezTo>
                <a:lnTo>
                  <a:pt x="7288" y="5449"/>
                </a:lnTo>
                <a:cubicBezTo>
                  <a:pt x="7295" y="5677"/>
                  <a:pt x="7098" y="5861"/>
                  <a:pt x="6904" y="5855"/>
                </a:cubicBezTo>
                <a:lnTo>
                  <a:pt x="2769" y="5855"/>
                </a:lnTo>
                <a:cubicBezTo>
                  <a:pt x="1215" y="5906"/>
                  <a:pt x="-37" y="4401"/>
                  <a:pt x="1" y="2928"/>
                </a:cubicBezTo>
                <a:cubicBezTo>
                  <a:pt x="-47" y="1285"/>
                  <a:pt x="1376" y="-39"/>
                  <a:pt x="2769" y="1"/>
                </a:cubicBezTo>
                <a:lnTo>
                  <a:pt x="3240" y="1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1747822" y="2067586"/>
            <a:ext cx="4201578" cy="13862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Access to essential services such as water, energy and sanitation.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1747822" y="1694084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Basic services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6" name="椭圆 15"/>
          <p:cNvSpPr/>
          <p:nvPr>
            <p:custDataLst>
              <p:tags r:id="rId7"/>
            </p:custDataLst>
          </p:nvPr>
        </p:nvSpPr>
        <p:spPr>
          <a:xfrm>
            <a:off x="691579" y="1706809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01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1748459" y="3945917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Security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691579" y="3975187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02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1747186" y="4348689"/>
            <a:ext cx="4201578" cy="1385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Security system to protect employees and their families.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5487670" cy="705485"/>
          </a:xfrm>
        </p:spPr>
        <p:txBody>
          <a:bodyPr wrap="square">
            <a:normAutofit fontScale="90000"/>
          </a:bodyPr>
          <a:lstStyle/>
          <a:p>
            <a:pPr algn="l"/>
            <a:r>
              <a:rPr lang="en-US" spc="0" dirty="0">
                <a:latin typeface="+mj-lt"/>
              </a:rPr>
              <a:t>1 House including a pharmacy for animal care</a:t>
            </a:r>
            <a:endParaRPr lang="en-US" spc="0" dirty="0">
              <a:latin typeface="+mj-lt"/>
            </a:endParaRPr>
          </a:p>
        </p:txBody>
      </p:sp>
      <p:pic>
        <p:nvPicPr>
          <p:cNvPr id="9" name="图片 8" descr="G:\Meine Ablage\Negócios em África\Projectos Angola\MUNICÍPIO DE ÍCOLO E BENGO\Aesthetic Fashion Collection Photo Collage.pngAesthetic Fashion Collection Photo Collag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2175" r="12175"/>
          <a:stretch>
            <a:fillRect/>
          </a:stretch>
        </p:blipFill>
        <p:spPr>
          <a:xfrm>
            <a:off x="5717064" y="0"/>
            <a:ext cx="6483826" cy="6856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11" h="10797">
                <a:moveTo>
                  <a:pt x="2699" y="0"/>
                </a:moveTo>
                <a:lnTo>
                  <a:pt x="10211" y="0"/>
                </a:lnTo>
                <a:lnTo>
                  <a:pt x="10211" y="10797"/>
                </a:lnTo>
                <a:lnTo>
                  <a:pt x="0" y="10797"/>
                </a:lnTo>
                <a:lnTo>
                  <a:pt x="2699" y="0"/>
                </a:lnTo>
                <a:close/>
              </a:path>
            </a:pathLst>
          </a:custGeom>
        </p:spPr>
      </p:pic>
      <p:sp>
        <p:nvSpPr>
          <p:cNvPr id="12" name="平行四边形 11"/>
          <p:cNvSpPr/>
          <p:nvPr>
            <p:custDataLst>
              <p:tags r:id="rId4"/>
            </p:custDataLst>
          </p:nvPr>
        </p:nvSpPr>
        <p:spPr>
          <a:xfrm>
            <a:off x="5838825" y="0"/>
            <a:ext cx="1727200" cy="5556885"/>
          </a:xfrm>
          <a:prstGeom prst="parallelogram">
            <a:avLst>
              <a:gd name="adj" fmla="val 84115"/>
            </a:avLst>
          </a:prstGeom>
          <a:gradFill>
            <a:gsLst>
              <a:gs pos="3000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>
            <p:custDataLst>
              <p:tags r:id="rId5"/>
            </p:custDataLst>
          </p:nvPr>
        </p:nvSpPr>
        <p:spPr>
          <a:xfrm>
            <a:off x="5634990" y="2507615"/>
            <a:ext cx="1377950" cy="4348480"/>
          </a:xfrm>
          <a:prstGeom prst="parallelogram">
            <a:avLst>
              <a:gd name="adj" fmla="val 82610"/>
            </a:avLst>
          </a:prstGeom>
          <a:gradFill>
            <a:gsLst>
              <a:gs pos="30000">
                <a:schemeClr val="accent6">
                  <a:lumMod val="60000"/>
                  <a:lumOff val="40000"/>
                  <a:alpha val="100000"/>
                </a:schemeClr>
              </a:gs>
              <a:gs pos="100000">
                <a:schemeClr val="accent6">
                  <a:lumMod val="60000"/>
                  <a:lumOff val="40000"/>
                  <a:alpha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1354638" y="4716667"/>
            <a:ext cx="3943802" cy="16500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Medical and pharmaceutical facilities for workers and farm animals.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354638" y="2290299"/>
            <a:ext cx="3943802" cy="16500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Accommodation for farm staff, including a pharmacy for veterinary care of the animals.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350827" y="1579538"/>
            <a:ext cx="3946978" cy="63327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Living facilities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椭圆 6"/>
          <p:cNvSpPr/>
          <p:nvPr>
            <p:custDataLst>
              <p:tags r:id="rId9"/>
            </p:custDataLst>
          </p:nvPr>
        </p:nvSpPr>
        <p:spPr>
          <a:xfrm>
            <a:off x="691515" y="1892679"/>
            <a:ext cx="504329" cy="504329"/>
          </a:xfrm>
          <a:prstGeom prst="ellipse">
            <a:avLst/>
          </a:prstGeom>
          <a:solidFill>
            <a:schemeClr val="accent1"/>
          </a:solidFill>
          <a:effectLst>
            <a:outerShdw blurRad="101600" dist="38100" algn="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0" rtlCol="0" anchor="ctr" anchorCtr="0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lt1">
                    <a:lumMod val="100000"/>
                  </a:schemeClr>
                </a:solidFill>
                <a:latin typeface="+mn-lt"/>
              </a:rPr>
              <a:t>01</a:t>
            </a:r>
            <a:endParaRPr lang="en-US" sz="1600" b="1" dirty="0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11" name="椭圆 10"/>
          <p:cNvSpPr/>
          <p:nvPr>
            <p:custDataLst>
              <p:tags r:id="rId10"/>
            </p:custDataLst>
          </p:nvPr>
        </p:nvSpPr>
        <p:spPr>
          <a:xfrm>
            <a:off x="691515" y="4303804"/>
            <a:ext cx="504329" cy="504329"/>
          </a:xfrm>
          <a:prstGeom prst="ellipse">
            <a:avLst/>
          </a:prstGeom>
          <a:solidFill>
            <a:schemeClr val="accent1"/>
          </a:solidFill>
          <a:effectLst>
            <a:outerShdw blurRad="101600" dist="38100" algn="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0" rtlCol="0" anchor="ctr" anchorCtr="0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lt1">
                    <a:lumMod val="100000"/>
                  </a:schemeClr>
                </a:solidFill>
                <a:latin typeface="+mn-lt"/>
              </a:rPr>
              <a:t>02</a:t>
            </a:r>
            <a:endParaRPr lang="en-US" sz="1600" b="1" dirty="0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1351462" y="4005906"/>
            <a:ext cx="3946978" cy="63327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Health infrastructure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6741698" cy="720000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pPr algn="l"/>
            <a:r>
              <a:rPr lang="en-US" spc="0" dirty="0">
                <a:latin typeface="+mj-lt"/>
              </a:rPr>
              <a:t>1 House including a pharmacy for animal care</a:t>
            </a:r>
            <a:endParaRPr lang="en-US" spc="0" dirty="0">
              <a:latin typeface="+mj-lt"/>
            </a:endParaRPr>
          </a:p>
        </p:txBody>
      </p:sp>
      <p:pic>
        <p:nvPicPr>
          <p:cNvPr id="51" name="图片 50" descr="G:\Meine Ablage\Negócios em África\Projectos Angola\MUNICÍPIO DE ÍCOLO E BENGO\Aesthetic Fashion Collection Photo Collage (2).pngAesthetic Fashion Collection Photo Collage (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970" b="2970"/>
          <a:stretch>
            <a:fillRect/>
          </a:stretch>
        </p:blipFill>
        <p:spPr>
          <a:xfrm>
            <a:off x="3078043" y="0"/>
            <a:ext cx="9113957" cy="6858000"/>
          </a:xfrm>
          <a:custGeom>
            <a:avLst/>
            <a:gdLst>
              <a:gd name="connsiteX0" fmla="*/ 2890561 w 9113957"/>
              <a:gd name="connsiteY0" fmla="*/ 4152366 h 6858000"/>
              <a:gd name="connsiteX1" fmla="*/ 3843798 w 9113957"/>
              <a:gd name="connsiteY1" fmla="*/ 4485294 h 6858000"/>
              <a:gd name="connsiteX2" fmla="*/ 4064649 w 9113957"/>
              <a:gd name="connsiteY2" fmla="*/ 6586555 h 6858000"/>
              <a:gd name="connsiteX3" fmla="*/ 3844838 w 9113957"/>
              <a:gd name="connsiteY3" fmla="*/ 6858000 h 6858000"/>
              <a:gd name="connsiteX4" fmla="*/ 0 w 9113957"/>
              <a:gd name="connsiteY4" fmla="*/ 6858000 h 6858000"/>
              <a:gd name="connsiteX5" fmla="*/ 1742537 w 9113957"/>
              <a:gd name="connsiteY5" fmla="*/ 4706146 h 6858000"/>
              <a:gd name="connsiteX6" fmla="*/ 2890561 w 9113957"/>
              <a:gd name="connsiteY6" fmla="*/ 4152366 h 6858000"/>
              <a:gd name="connsiteX7" fmla="*/ 8409618 w 9113957"/>
              <a:gd name="connsiteY7" fmla="*/ 2390118 h 6858000"/>
              <a:gd name="connsiteX8" fmla="*/ 9026245 w 9113957"/>
              <a:gd name="connsiteY8" fmla="*/ 2517053 h 6858000"/>
              <a:gd name="connsiteX9" fmla="*/ 9113957 w 9113957"/>
              <a:gd name="connsiteY9" fmla="*/ 2560530 h 6858000"/>
              <a:gd name="connsiteX10" fmla="*/ 9113957 w 9113957"/>
              <a:gd name="connsiteY10" fmla="*/ 5404399 h 6858000"/>
              <a:gd name="connsiteX11" fmla="*/ 7936854 w 9113957"/>
              <a:gd name="connsiteY11" fmla="*/ 6858000 h 6858000"/>
              <a:gd name="connsiteX12" fmla="*/ 4092018 w 9113957"/>
              <a:gd name="connsiteY12" fmla="*/ 6858000 h 6858000"/>
              <a:gd name="connsiteX13" fmla="*/ 7261594 w 9113957"/>
              <a:gd name="connsiteY13" fmla="*/ 2943898 h 6858000"/>
              <a:gd name="connsiteX14" fmla="*/ 8409618 w 9113957"/>
              <a:gd name="connsiteY14" fmla="*/ 2390118 h 6858000"/>
              <a:gd name="connsiteX15" fmla="*/ 5555535 w 9113957"/>
              <a:gd name="connsiteY15" fmla="*/ 0 h 6858000"/>
              <a:gd name="connsiteX16" fmla="*/ 9113957 w 9113957"/>
              <a:gd name="connsiteY16" fmla="*/ 0 h 6858000"/>
              <a:gd name="connsiteX17" fmla="*/ 9113957 w 9113957"/>
              <a:gd name="connsiteY17" fmla="*/ 353694 h 6858000"/>
              <a:gd name="connsiteX18" fmla="*/ 6036976 w 9113957"/>
              <a:gd name="connsiteY18" fmla="*/ 4153450 h 6858000"/>
              <a:gd name="connsiteX19" fmla="*/ 3935716 w 9113957"/>
              <a:gd name="connsiteY19" fmla="*/ 4374301 h 6858000"/>
              <a:gd name="connsiteX20" fmla="*/ 3714864 w 9113957"/>
              <a:gd name="connsiteY20" fmla="*/ 2273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13957" h="6858000">
                <a:moveTo>
                  <a:pt x="2890561" y="4152366"/>
                </a:moveTo>
                <a:cubicBezTo>
                  <a:pt x="3225386" y="4149257"/>
                  <a:pt x="3563258" y="4258118"/>
                  <a:pt x="3843798" y="4485294"/>
                </a:cubicBezTo>
                <a:cubicBezTo>
                  <a:pt x="4485031" y="5004555"/>
                  <a:pt x="4583910" y="5945322"/>
                  <a:pt x="4064649" y="6586555"/>
                </a:cubicBezTo>
                <a:lnTo>
                  <a:pt x="3844838" y="6858000"/>
                </a:lnTo>
                <a:lnTo>
                  <a:pt x="0" y="6858000"/>
                </a:lnTo>
                <a:lnTo>
                  <a:pt x="1742537" y="4706146"/>
                </a:lnTo>
                <a:cubicBezTo>
                  <a:pt x="2034621" y="4345452"/>
                  <a:pt x="2460072" y="4156363"/>
                  <a:pt x="2890561" y="4152366"/>
                </a:cubicBezTo>
                <a:close/>
                <a:moveTo>
                  <a:pt x="8409618" y="2390118"/>
                </a:moveTo>
                <a:cubicBezTo>
                  <a:pt x="8618884" y="2388175"/>
                  <a:pt x="8829339" y="2429970"/>
                  <a:pt x="9026245" y="2517053"/>
                </a:cubicBezTo>
                <a:lnTo>
                  <a:pt x="9113957" y="2560530"/>
                </a:lnTo>
                <a:lnTo>
                  <a:pt x="9113957" y="5404399"/>
                </a:lnTo>
                <a:lnTo>
                  <a:pt x="7936854" y="6858000"/>
                </a:lnTo>
                <a:lnTo>
                  <a:pt x="4092018" y="6858000"/>
                </a:lnTo>
                <a:lnTo>
                  <a:pt x="7261594" y="2943898"/>
                </a:lnTo>
                <a:cubicBezTo>
                  <a:pt x="7553678" y="2583204"/>
                  <a:pt x="7979129" y="2394115"/>
                  <a:pt x="8409618" y="2390118"/>
                </a:cubicBezTo>
                <a:close/>
                <a:moveTo>
                  <a:pt x="5555535" y="0"/>
                </a:moveTo>
                <a:lnTo>
                  <a:pt x="9113957" y="0"/>
                </a:lnTo>
                <a:lnTo>
                  <a:pt x="9113957" y="353694"/>
                </a:lnTo>
                <a:lnTo>
                  <a:pt x="6036976" y="4153450"/>
                </a:lnTo>
                <a:cubicBezTo>
                  <a:pt x="5517716" y="4794683"/>
                  <a:pt x="4576949" y="4893562"/>
                  <a:pt x="3935716" y="4374301"/>
                </a:cubicBezTo>
                <a:cubicBezTo>
                  <a:pt x="3294482" y="3855041"/>
                  <a:pt x="3195605" y="2914273"/>
                  <a:pt x="3714864" y="227304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711911" y="2369894"/>
            <a:ext cx="4189755" cy="17698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Support services, such as water, energy and sanitation, to ensure the operation of the farm.</a:t>
            </a:r>
            <a:endParaRPr 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711911" y="1745804"/>
            <a:ext cx="4189755" cy="471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Support resources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04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Slaughterhouse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4"/>
          </p:nvPr>
        </p:nvSpPr>
        <p:spPr>
          <a:xfrm>
            <a:off x="608330" y="2042795"/>
            <a:ext cx="10968990" cy="3616960"/>
          </a:xfrm>
        </p:spPr>
        <p:txBody>
          <a:bodyPr/>
          <a:p>
            <a:r>
              <a:rPr lang="zh-CN" altLang="en-US"/>
              <a:t>Slaughter equipment</a:t>
            </a:r>
            <a:endParaRPr lang="zh-CN" altLang="en-US"/>
          </a:p>
          <a:p>
            <a:pPr lvl="1"/>
            <a:r>
              <a:rPr lang="zh-CN" altLang="en-US"/>
              <a:t>Modern and efficient slaughtering equipment to guarantee the quality of the meat.</a:t>
            </a:r>
            <a:endParaRPr lang="zh-CN" altLang="en-US"/>
          </a:p>
          <a:p>
            <a:r>
              <a:rPr lang="zh-CN" altLang="en-US"/>
              <a:t>Quality Control</a:t>
            </a:r>
            <a:endParaRPr lang="zh-CN" altLang="en-US"/>
          </a:p>
          <a:p>
            <a:pPr lvl="1"/>
            <a:r>
              <a:rPr lang="zh-CN" altLang="en-US"/>
              <a:t>Strict quality control at every stage of the slaughter process.</a:t>
            </a:r>
            <a:endParaRPr lang="zh-CN" altLang="en-US"/>
          </a:p>
          <a:p>
            <a:r>
              <a:rPr lang="zh-CN" altLang="en-US"/>
              <a:t>Adequate Facilities</a:t>
            </a:r>
            <a:endParaRPr lang="zh-CN" altLang="en-US"/>
          </a:p>
          <a:p>
            <a:pPr lvl="1"/>
            <a:r>
              <a:rPr lang="zh-CN" altLang="en-US"/>
              <a:t>Facilities designed to meet the highest standards of safety and hygiene.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3"/>
          </p:nvPr>
        </p:nvSpPr>
        <p:spPr>
          <a:xfrm>
            <a:off x="608330" y="508635"/>
            <a:ext cx="10968990" cy="449580"/>
          </a:xfrm>
        </p:spPr>
        <p:txBody>
          <a:bodyPr>
            <a:normAutofit fontScale="90000"/>
          </a:bodyPr>
          <a:p>
            <a:r>
              <a:rPr lang="zh-CN" altLang="en-US"/>
              <a:t>Slaughterhouse with meat preservation room with all slaughtering materials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3028315" y="584200"/>
            <a:ext cx="6136640" cy="96393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Contents</a:t>
            </a:r>
            <a:endParaRPr lang="en-US" altLang="de-DE"/>
          </a:p>
        </p:txBody>
      </p:sp>
      <p:sp>
        <p:nvSpPr>
          <p:cNvPr id="22" name="序号"/>
          <p:cNvSpPr txBox="1"/>
          <p:nvPr>
            <p:custDataLst>
              <p:tags r:id="rId2"/>
            </p:custDataLst>
          </p:nvPr>
        </p:nvSpPr>
        <p:spPr>
          <a:xfrm>
            <a:off x="1610360" y="277495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+mj-lt"/>
              </a:rPr>
              <a:t>01</a:t>
            </a:r>
            <a:endParaRPr lang="en-US" sz="20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标题"/>
          <p:cNvSpPr txBox="1"/>
          <p:nvPr>
            <p:custDataLst>
              <p:tags r:id="rId3"/>
            </p:custDataLst>
          </p:nvPr>
        </p:nvSpPr>
        <p:spPr>
          <a:xfrm>
            <a:off x="2300605" y="173926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Location</a:t>
            </a:r>
            <a:endParaRPr lang="en-US" altLang="de-DE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25" name="直接连接符 24"/>
          <p:cNvCxnSpPr/>
          <p:nvPr>
            <p:custDataLst>
              <p:tags r:id="rId4"/>
            </p:custDataLst>
          </p:nvPr>
        </p:nvCxnSpPr>
        <p:spPr>
          <a:xfrm>
            <a:off x="2300605" y="332295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序号"/>
          <p:cNvSpPr txBox="1"/>
          <p:nvPr>
            <p:custDataLst>
              <p:tags r:id="rId5"/>
            </p:custDataLst>
          </p:nvPr>
        </p:nvSpPr>
        <p:spPr>
          <a:xfrm>
            <a:off x="4683125" y="277495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+mj-lt"/>
              </a:rPr>
              <a:t>02</a:t>
            </a:r>
            <a:endParaRPr lang="en-US" sz="20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标题"/>
          <p:cNvSpPr txBox="1"/>
          <p:nvPr>
            <p:custDataLst>
              <p:tags r:id="rId6"/>
            </p:custDataLst>
          </p:nvPr>
        </p:nvSpPr>
        <p:spPr>
          <a:xfrm>
            <a:off x="5373370" y="173926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Animals</a:t>
            </a:r>
            <a:endParaRPr lang="en-US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7"/>
            </p:custDataLst>
          </p:nvPr>
        </p:nvCxnSpPr>
        <p:spPr>
          <a:xfrm>
            <a:off x="5373370" y="332295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序号"/>
          <p:cNvSpPr txBox="1"/>
          <p:nvPr>
            <p:custDataLst>
              <p:tags r:id="rId8"/>
            </p:custDataLst>
          </p:nvPr>
        </p:nvSpPr>
        <p:spPr>
          <a:xfrm>
            <a:off x="7755890" y="277495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+mj-lt"/>
              </a:rPr>
              <a:t>03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" name="标题"/>
          <p:cNvSpPr txBox="1"/>
          <p:nvPr>
            <p:custDataLst>
              <p:tags r:id="rId9"/>
            </p:custDataLst>
          </p:nvPr>
        </p:nvSpPr>
        <p:spPr>
          <a:xfrm>
            <a:off x="8446135" y="173926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Infrastructure</a:t>
            </a:r>
            <a:endParaRPr lang="en-US" altLang="de-DE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42" name="直接连接符 41"/>
          <p:cNvCxnSpPr/>
          <p:nvPr>
            <p:custDataLst>
              <p:tags r:id="rId10"/>
            </p:custDataLst>
          </p:nvPr>
        </p:nvCxnSpPr>
        <p:spPr>
          <a:xfrm>
            <a:off x="8446135" y="332295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序号"/>
          <p:cNvSpPr txBox="1"/>
          <p:nvPr>
            <p:custDataLst>
              <p:tags r:id="rId11"/>
            </p:custDataLst>
          </p:nvPr>
        </p:nvSpPr>
        <p:spPr>
          <a:xfrm>
            <a:off x="1610360" y="462407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+mj-lt"/>
              </a:rPr>
              <a:t>04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4" name="标题"/>
          <p:cNvSpPr txBox="1"/>
          <p:nvPr>
            <p:custDataLst>
              <p:tags r:id="rId12"/>
            </p:custDataLst>
          </p:nvPr>
        </p:nvSpPr>
        <p:spPr>
          <a:xfrm>
            <a:off x="2300605" y="358838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Slaughterhouse</a:t>
            </a:r>
            <a:endParaRPr lang="en-US" altLang="de-DE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65" name="直接连接符 64"/>
          <p:cNvCxnSpPr/>
          <p:nvPr>
            <p:custDataLst>
              <p:tags r:id="rId13"/>
            </p:custDataLst>
          </p:nvPr>
        </p:nvCxnSpPr>
        <p:spPr>
          <a:xfrm>
            <a:off x="2300605" y="517207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序号"/>
          <p:cNvSpPr txBox="1"/>
          <p:nvPr>
            <p:custDataLst>
              <p:tags r:id="rId14"/>
            </p:custDataLst>
          </p:nvPr>
        </p:nvSpPr>
        <p:spPr>
          <a:xfrm>
            <a:off x="4683125" y="462407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+mj-lt"/>
              </a:rPr>
              <a:t>05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标题"/>
          <p:cNvSpPr txBox="1"/>
          <p:nvPr>
            <p:custDataLst>
              <p:tags r:id="rId15"/>
            </p:custDataLst>
          </p:nvPr>
        </p:nvSpPr>
        <p:spPr>
          <a:xfrm>
            <a:off x="5373370" y="358838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Equipment</a:t>
            </a:r>
            <a:endParaRPr lang="en-US" altLang="de-DE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70" name="直接连接符 69"/>
          <p:cNvCxnSpPr/>
          <p:nvPr>
            <p:custDataLst>
              <p:tags r:id="rId16"/>
            </p:custDataLst>
          </p:nvPr>
        </p:nvCxnSpPr>
        <p:spPr>
          <a:xfrm>
            <a:off x="5373370" y="517207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序号"/>
          <p:cNvSpPr txBox="1"/>
          <p:nvPr>
            <p:custDataLst>
              <p:tags r:id="rId17"/>
            </p:custDataLst>
          </p:nvPr>
        </p:nvSpPr>
        <p:spPr>
          <a:xfrm>
            <a:off x="7755890" y="462407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+mj-lt"/>
              </a:rPr>
              <a:t>06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4" name="标题"/>
          <p:cNvSpPr txBox="1"/>
          <p:nvPr>
            <p:custDataLst>
              <p:tags r:id="rId18"/>
            </p:custDataLst>
          </p:nvPr>
        </p:nvSpPr>
        <p:spPr>
          <a:xfrm>
            <a:off x="8446135" y="358838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Renewable</a:t>
            </a: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 energies</a:t>
            </a:r>
            <a:endParaRPr lang="en-US" altLang="de-DE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75" name="直接连接符 74"/>
          <p:cNvCxnSpPr/>
          <p:nvPr>
            <p:custDataLst>
              <p:tags r:id="rId19"/>
            </p:custDataLst>
          </p:nvPr>
        </p:nvCxnSpPr>
        <p:spPr>
          <a:xfrm>
            <a:off x="8446135" y="517207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05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Equipment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en-US" spc="0">
                <a:latin typeface="+mj-lt"/>
              </a:rPr>
              <a:t>3 Tractors with Casamba; Plough, Alfaia brand Djon-Deeler, Newland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ÍPIO DE ÍCOLO E BENGO\Alfaia Djon Deeler.jpgAlfaia Djon Deeler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6062" b="6062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ÍPIO DE ÍCOLO E BENGO\Imagen de WhatsApp 2024-11-19 a las 00.43.48_bfa11fff.jpgImagen de WhatsApp 2024-11-19 a las 00.43.48_bfa11ff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084" r="3084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Essential equipment for ploughing and soil preparation.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Tractor with trailer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Agricultural implement for turning over and levelling the soil.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Charrua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Agricultural machine for sowing and planting.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Djon-Deeler brand implement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ÍPIO DE ÍCOLO E BENGO\Imagen de WhatsApp 2024-11-19 a las 00.43.45_caf70266.jpgImagen de WhatsApp 2024-11-19 a las 00.43.45_caf70266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1077" b="11077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G:\Meine Ablage\Negócios em África\Projectos Angola\MUNICÍPIO DE ÍCOLO E BENGO\Que-es-un-dumper-Tipos-usos-y-como-funcionan-easyAlquiler-Blog.jpgQue-es-un-dumper-Tipos-usos-y-como-funcionan-easyAlquiler-Blo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3779" r="23779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1 Damper lorry, 1 van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128395" y="3789702"/>
            <a:ext cx="5182889" cy="488902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Transport large volumes of materials efficiently </a:t>
            </a: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across the </a:t>
            </a: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farm.</a:t>
            </a:r>
            <a:endParaRPr lang="en-US" altLang="de-DE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128395" y="3071074"/>
            <a:ext cx="5179617" cy="663651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de-DE" sz="2000" b="1">
                <a:solidFill>
                  <a:schemeClr val="accent1"/>
                </a:solidFill>
                <a:latin typeface="+mj-lt"/>
              </a:rPr>
              <a:t>Heavy-duty</a:t>
            </a:r>
            <a:r>
              <a:rPr lang="en-US" altLang="de-DE" sz="2000" b="1">
                <a:solidFill>
                  <a:schemeClr val="accent1"/>
                </a:solidFill>
                <a:latin typeface="+mj-lt"/>
              </a:rPr>
              <a:t> tipper </a:t>
            </a:r>
            <a:r>
              <a:rPr lang="en-US" altLang="en-US" sz="2000" b="1">
                <a:solidFill>
                  <a:schemeClr val="accent1"/>
                </a:solidFill>
                <a:latin typeface="+mj-lt"/>
              </a:rPr>
              <a:t>lorry</a:t>
            </a:r>
            <a:endParaRPr lang="en-US" altLang="de-DE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128395" y="5084933"/>
            <a:ext cx="5182889" cy="488902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Versatile</a:t>
            </a: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transport </a:t>
            </a: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for workers and supplies on the property.</a:t>
            </a:r>
            <a:endParaRPr lang="en-US" altLang="de-DE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128395" y="4366305"/>
            <a:ext cx="5179617" cy="663651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de-DE" sz="2000" b="1">
                <a:solidFill>
                  <a:schemeClr val="accent1"/>
                </a:solidFill>
                <a:latin typeface="+mj-lt"/>
              </a:rPr>
              <a:t>Utility </a:t>
            </a:r>
            <a:r>
              <a:rPr lang="en-US" altLang="en-US" sz="2000" b="1">
                <a:solidFill>
                  <a:schemeClr val="accent1"/>
                </a:solidFill>
                <a:latin typeface="+mj-lt"/>
              </a:rPr>
              <a:t>vehicle</a:t>
            </a:r>
            <a:endParaRPr lang="en-US" altLang="de-DE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4"/>
          </p:nvPr>
        </p:nvSpPr>
        <p:spPr>
          <a:xfrm>
            <a:off x="608330" y="1804670"/>
            <a:ext cx="10968990" cy="4445000"/>
          </a:xfrm>
        </p:spPr>
        <p:txBody>
          <a:bodyPr/>
          <a:p>
            <a:r>
              <a:rPr altLang="de-DE">
                <a:sym typeface="+mn-ea"/>
              </a:rPr>
              <a:t>   High-capacity transformers</a:t>
            </a:r>
            <a:endParaRPr lang="en-US" altLang="de-DE"/>
          </a:p>
          <a:p>
            <a:pPr marL="0" indent="0">
              <a:buNone/>
            </a:pPr>
            <a:r>
              <a:rPr lang="en-US" altLang="de-DE"/>
              <a:t>Use transformers with </a:t>
            </a:r>
            <a:r>
              <a:rPr lang="en-US" altLang="en-US"/>
              <a:t>power</a:t>
            </a:r>
            <a:r>
              <a:rPr lang="en-US" altLang="de-DE"/>
              <a:t> ratings of </a:t>
            </a:r>
            <a:r>
              <a:rPr lang="en-US" altLang="de-DE"/>
              <a:t>between 200 and 500 KVAs to support the </a:t>
            </a:r>
            <a:r>
              <a:rPr lang="en-US" altLang="de-DE"/>
              <a:t>electrical</a:t>
            </a:r>
            <a:r>
              <a:rPr lang="en-US" altLang="de-DE"/>
              <a:t> needs of </a:t>
            </a:r>
            <a:r>
              <a:rPr lang="en-US" altLang="de-DE"/>
              <a:t>the </a:t>
            </a:r>
            <a:r>
              <a:rPr lang="en-US" altLang="de-DE"/>
              <a:t>6000 hectare farm</a:t>
            </a:r>
            <a:r>
              <a:rPr lang="en-US" altLang="de-DE"/>
              <a:t>.</a:t>
            </a:r>
            <a:endParaRPr lang="en-US" altLang="de-DE"/>
          </a:p>
          <a:p>
            <a:r>
              <a:rPr lang="en-US" altLang="de-DE"/>
              <a:t>Versatile</a:t>
            </a:r>
            <a:r>
              <a:rPr lang="en-US" altLang="de-DE"/>
              <a:t> generators</a:t>
            </a:r>
            <a:endParaRPr lang="en-US" altLang="de-DE"/>
          </a:p>
          <a:p>
            <a:pPr marL="0" indent="0">
              <a:buNone/>
            </a:pPr>
            <a:r>
              <a:rPr lang="en-US" altLang="de-DE"/>
              <a:t>Install generators with capacities between 100 and 500 KVAs to provide </a:t>
            </a:r>
            <a:r>
              <a:rPr lang="en-US" altLang="en-US"/>
              <a:t>reliable</a:t>
            </a:r>
            <a:r>
              <a:rPr lang="en-US" altLang="de-DE"/>
              <a:t> backup power </a:t>
            </a:r>
            <a:r>
              <a:rPr lang="en-US" altLang="de-DE"/>
              <a:t>throughout the extensive </a:t>
            </a:r>
            <a:r>
              <a:rPr lang="en-US" altLang="de-DE"/>
              <a:t>agricultural</a:t>
            </a:r>
            <a:r>
              <a:rPr lang="en-US" altLang="de-DE"/>
              <a:t> area.</a:t>
            </a:r>
            <a:endParaRPr lang="en-US" altLang="de-DE"/>
          </a:p>
        </p:txBody>
      </p:sp>
      <p:sp>
        <p:nvSpPr>
          <p:cNvPr id="3" name="标题 2"/>
          <p:cNvSpPr>
            <a:spLocks noGrp="1"/>
          </p:cNvSpPr>
          <p:nvPr>
            <p:ph type="title" idx="3"/>
          </p:nvPr>
        </p:nvSpPr>
        <p:spPr>
          <a:xfrm>
            <a:off x="608330" y="508635"/>
            <a:ext cx="10968990" cy="469900"/>
          </a:xfrm>
        </p:spPr>
        <p:txBody>
          <a:bodyPr>
            <a:normAutofit fontScale="90000"/>
          </a:bodyPr>
          <a:p>
            <a:r>
              <a:rPr lang="zh-CN" altLang="en-US"/>
              <a:t>3 Power Transformers (200 to 500KVAS), 3 Generators (100 to 500KVAS)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06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Renewable</a:t>
            </a:r>
            <a:r>
              <a:rPr lang="en-US" altLang="de-DE"/>
              <a:t> energies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en-US" spc="0">
                <a:latin typeface="+mj-lt"/>
              </a:rPr>
              <a:t>100 solar panels, installed throughout the farm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ÍPIO DE ÍCOLO E BENGO\solar-panels-roof-solar-cell-1-scaled.jpgsolar-panels-roof-solar-cell-1-scaled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1843" r="1843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ÍPIO DE ÍCOLO E BENGO\energia-limpa-do-conceito-e-poder-de-salvamento-na-natureza-painel-solar-com-o-turebine-vento-no-dinheiro-ampola-eletricidade-152228827.pngenergia-limpa-do-conceito-e-poder-de-salvamento-na-natureza-painel-solar-com-o-turebine-vento-no-dinheiro-ampola-eletricidade-1522288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9628" b="9628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Renewable energy production through solar panels installed throughout the property.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Clean Energy Generation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Significant reduction in conventional electricity costs.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Cost reduction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Contribution to the preservation of the environment with the adoption of solar energy.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Environmental sustainability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ÍPIO DE ÍCOLO E BENGO\Preco-dos-paineis-solares-despencam-no-Brasil-impulsionando-adocao-domestica-e-mais-uso-de-energia-solar-1024x576.jpgPreco-dos-paineis-solares-despencam-no-Brasil-impulsionando-adocao-domestica-e-mais-uso-de-energia-solar-1024x576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l="1843" r="1843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4"/>
          </p:nvPr>
        </p:nvSpPr>
        <p:spPr>
          <a:xfrm>
            <a:off x="608330" y="1538605"/>
            <a:ext cx="10968990" cy="504380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/>
              <a:t>Renewable Energy</a:t>
            </a:r>
            <a:endParaRPr lang="zh-CN" altLang="en-US"/>
          </a:p>
          <a:p>
            <a:pPr lvl="1"/>
            <a:r>
              <a:rPr lang="zh-CN" altLang="en-US"/>
              <a:t>Use of solar energy to power the motor pumps and pivot irrigation system.</a:t>
            </a:r>
            <a:endParaRPr lang="zh-CN" altLang="en-US"/>
          </a:p>
          <a:p>
            <a:pPr lvl="1"/>
            <a:r>
              <a:rPr lang="zh-CN" altLang="en-US"/>
              <a:t>Energy Efficiency</a:t>
            </a:r>
            <a:endParaRPr lang="zh-CN" altLang="en-US"/>
          </a:p>
          <a:p>
            <a:pPr lvl="1"/>
            <a:r>
              <a:rPr lang="zh-CN" altLang="en-US"/>
              <a:t>High-efficiency motor pumps to reduce energy consumption.</a:t>
            </a:r>
            <a:endParaRPr lang="zh-CN" altLang="en-US"/>
          </a:p>
          <a:p>
            <a:pPr lvl="1"/>
            <a:r>
              <a:rPr lang="zh-CN" altLang="en-US"/>
              <a:t>Sustainability</a:t>
            </a:r>
            <a:endParaRPr lang="zh-CN" altLang="en-US"/>
          </a:p>
          <a:p>
            <a:pPr lvl="1"/>
            <a:r>
              <a:rPr lang="zh-CN" altLang="en-US"/>
              <a:t>Adoption of sustainable practices for water and energy management on the farm.</a:t>
            </a:r>
            <a:endParaRPr lang="zh-CN" altLang="en-US"/>
          </a:p>
          <a:p>
            <a:pPr lvl="1"/>
            <a:endParaRPr lang="zh-CN" altLang="en-US"/>
          </a:p>
          <a:p>
            <a:pPr lvl="1"/>
            <a:r>
              <a:rPr lang="en-US" altLang="de-DE"/>
              <a:t>The </a:t>
            </a:r>
            <a:r>
              <a:rPr lang="de-DE" altLang="en-US">
                <a:latin typeface="Lato (Textkörper)" charset="0"/>
                <a:cs typeface="Lato (Textkörper)" charset="0"/>
              </a:rPr>
              <a:t>farm </a:t>
            </a:r>
            <a:r>
              <a:rPr lang="en-US" altLang="de-DE"/>
              <a:t>has all the </a:t>
            </a:r>
            <a:r>
              <a:rPr lang="en-US" altLang="de-DE"/>
              <a:t>necessary</a:t>
            </a:r>
            <a:r>
              <a:rPr lang="en-US" altLang="de-DE"/>
              <a:t> documents </a:t>
            </a:r>
            <a:r>
              <a:rPr lang="en-US" altLang="de-DE"/>
              <a:t>for sale. The </a:t>
            </a:r>
            <a:r>
              <a:rPr lang="en-US" altLang="de-DE"/>
              <a:t>price </a:t>
            </a:r>
            <a:r>
              <a:rPr lang="en-US" altLang="en-US"/>
              <a:t>is </a:t>
            </a:r>
            <a:r>
              <a:rPr lang="en-US" altLang="de-DE"/>
              <a:t>5,000,000 USD (</a:t>
            </a:r>
            <a:r>
              <a:rPr lang="en-US" altLang="en-US"/>
              <a:t>negotiable</a:t>
            </a:r>
            <a:r>
              <a:rPr lang="en-US" altLang="de-DE"/>
              <a:t>), payable according to </a:t>
            </a:r>
            <a:r>
              <a:rPr lang="en-US" altLang="de-DE"/>
              <a:t>commercial bank exchange</a:t>
            </a:r>
            <a:r>
              <a:rPr lang="en-US" altLang="de-DE"/>
              <a:t> rates.</a:t>
            </a:r>
            <a:endParaRPr lang="en-US" altLang="de-DE"/>
          </a:p>
          <a:p>
            <a:pPr lvl="1"/>
            <a:r>
              <a:rPr lang="en-US" altLang="de-DE"/>
              <a:t>For more </a:t>
            </a:r>
            <a:r>
              <a:rPr lang="en-US" altLang="de-DE"/>
              <a:t>information, please contact us directly: </a:t>
            </a:r>
            <a:r>
              <a:rPr lang="de-DE" altLang="en-US">
                <a:latin typeface="Calibri" panose="020F0502020204030204" charset="0"/>
              </a:rPr>
              <a:t>Email:projects@continentalcapitalconnect.com</a:t>
            </a:r>
            <a:endParaRPr lang="de-DE" altLang="en-US">
              <a:latin typeface="Calibri" panose="020F050202020403020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3"/>
          </p:nvPr>
        </p:nvSpPr>
        <p:spPr>
          <a:xfrm>
            <a:off x="608330" y="508635"/>
            <a:ext cx="10968990" cy="374015"/>
          </a:xfrm>
        </p:spPr>
        <p:txBody>
          <a:bodyPr>
            <a:noAutofit/>
          </a:bodyPr>
          <a:p>
            <a:r>
              <a:rPr lang="zh-CN" altLang="en-US" sz="3200"/>
              <a:t>5 motor pumps installed throughout the farm, including the pivot irrigation system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7"/>
          <p:cNvSpPr>
            <a:spLocks noGrp="1"/>
          </p:cNvSpPr>
          <p:nvPr>
            <p:ph type="title" idx="2"/>
            <p:custDataLst>
              <p:tags r:id="rId1"/>
            </p:custDataLst>
          </p:nvPr>
        </p:nvSpPr>
        <p:spPr>
          <a:xfrm>
            <a:off x="1200785" y="1308735"/>
            <a:ext cx="6117590" cy="2265045"/>
          </a:xfrm>
        </p:spPr>
        <p:txBody>
          <a:bodyPr/>
          <a:lstStyle/>
          <a:p>
            <a:r>
              <a:rPr lang="en-US"/>
              <a:t>Thank You</a:t>
            </a:r>
            <a:endParaRPr 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>
          <a:xfrm>
            <a:off x="970280" y="3807460"/>
            <a:ext cx="5455285" cy="1034415"/>
          </a:xfrm>
        </p:spPr>
        <p:txBody>
          <a:bodyPr>
            <a:noAutofit/>
          </a:bodyPr>
          <a:lstStyle/>
          <a:p>
            <a:r>
              <a:rPr lang="de-DE" altLang="en-US">
                <a:latin typeface="Calibri" panose="020F0502020204030204" charset="0"/>
              </a:rPr>
              <a:t>Continental Capital Connect</a:t>
            </a:r>
            <a:endParaRPr lang="de-DE" altLang="en-US">
              <a:latin typeface="Calibri" panose="020F0502020204030204" charset="0"/>
            </a:endParaRPr>
          </a:p>
          <a:p>
            <a:r>
              <a:rPr lang="en-US" altLang="de-DE"/>
              <a:t>Connecting Visionaries, Empowering Opportunities.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01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Location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en-US" spc="0" dirty="0">
                <a:latin typeface="+mj-lt"/>
              </a:rPr>
              <a:t>Cassoneca Commune, Ícolo e Bengo Municipality, Luanda</a:t>
            </a:r>
            <a:endParaRPr lang="en-US" spc="0" dirty="0">
              <a:latin typeface="+mj-lt"/>
            </a:endParaRPr>
          </a:p>
        </p:txBody>
      </p:sp>
      <p:pic>
        <p:nvPicPr>
          <p:cNvPr id="10" name="图片 9" descr="G:\Meine Ablage\Negócios em África\Projectos Angola\MUNICÍPIO DE ÍCOLO E BENGO\bengo city.jpgbengo c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8690" r="8690"/>
          <a:stretch>
            <a:fillRect/>
          </a:stretch>
        </p:blipFill>
        <p:spPr>
          <a:xfrm>
            <a:off x="-1" y="1700825"/>
            <a:ext cx="5348028" cy="4724400"/>
          </a:xfrm>
          <a:custGeom>
            <a:avLst/>
            <a:gdLst>
              <a:gd name="connsiteX0" fmla="*/ 0 w 5348028"/>
              <a:gd name="connsiteY0" fmla="*/ 0 h 4724400"/>
              <a:gd name="connsiteX1" fmla="*/ 2985828 w 5348028"/>
              <a:gd name="connsiteY1" fmla="*/ 0 h 4724400"/>
              <a:gd name="connsiteX2" fmla="*/ 5348028 w 5348028"/>
              <a:gd name="connsiteY2" fmla="*/ 2362200 h 4724400"/>
              <a:gd name="connsiteX3" fmla="*/ 2985828 w 5348028"/>
              <a:gd name="connsiteY3" fmla="*/ 4724400 h 4724400"/>
              <a:gd name="connsiteX4" fmla="*/ 0 w 5348028"/>
              <a:gd name="connsiteY4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8028" h="4724400">
                <a:moveTo>
                  <a:pt x="0" y="0"/>
                </a:moveTo>
                <a:lnTo>
                  <a:pt x="2985828" y="0"/>
                </a:lnTo>
                <a:cubicBezTo>
                  <a:pt x="4290118" y="0"/>
                  <a:pt x="5348028" y="1057910"/>
                  <a:pt x="5348028" y="2362200"/>
                </a:cubicBezTo>
                <a:cubicBezTo>
                  <a:pt x="5348028" y="3666490"/>
                  <a:pt x="4290118" y="4724400"/>
                  <a:pt x="2985828" y="4724400"/>
                </a:cubicBezTo>
                <a:lnTo>
                  <a:pt x="0" y="472440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7293277" y="2411121"/>
            <a:ext cx="4201578" cy="13862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The farm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is </a:t>
            </a: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located in Cassoneca Commune, </a:t>
            </a:r>
            <a:r>
              <a:rPr lang="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Ícolo </a:t>
            </a: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 Bengo </a:t>
            </a: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Municipality</a:t>
            </a: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, Luanda, providing </a:t>
            </a: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easy access to transport and resources.</a:t>
            </a:r>
            <a:endParaRPr lang="en-US" altLang="de-DE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7293277" y="2037619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dirty="0">
                <a:solidFill>
                  <a:schemeClr val="accent1"/>
                </a:solidFill>
                <a:latin typeface="+mj-lt"/>
                <a:sym typeface="+mn-ea"/>
              </a:rPr>
              <a:t>Strategic</a:t>
            </a:r>
            <a:r>
              <a:rPr lang="en-US" altLang="de-DE" sz="2000" b="1" dirty="0">
                <a:solidFill>
                  <a:schemeClr val="accent1"/>
                </a:solidFill>
                <a:latin typeface="+mj-lt"/>
                <a:sym typeface="+mn-ea"/>
              </a:rPr>
              <a:t> location</a:t>
            </a:r>
            <a:endParaRPr lang="en-US" altLang="de-DE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>
            <a:off x="6237034" y="2050344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01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7293914" y="4289452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dirty="0">
                <a:solidFill>
                  <a:schemeClr val="accent1"/>
                </a:solidFill>
                <a:latin typeface="+mj-lt"/>
                <a:sym typeface="+mn-ea"/>
              </a:rPr>
              <a:t>Fertile</a:t>
            </a:r>
            <a:r>
              <a:rPr lang="en-US" altLang="de-DE" sz="2000" b="1" dirty="0">
                <a:solidFill>
                  <a:schemeClr val="accent1"/>
                </a:solidFill>
                <a:latin typeface="+mj-lt"/>
                <a:sym typeface="+mn-ea"/>
              </a:rPr>
              <a:t> land</a:t>
            </a:r>
            <a:endParaRPr lang="en-US" altLang="de-DE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6237034" y="4318722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02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7292641" y="4692224"/>
            <a:ext cx="4201578" cy="1385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The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region 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is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known for its rich, 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arable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soil,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which makes it an ideal location for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large-scale agricultural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operations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</a:t>
            </a:r>
            <a:endParaRPr lang="en-US" altLang="de-DE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70699" y="2136599"/>
            <a:ext cx="4951187" cy="792163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algn="l"/>
            <a:r>
              <a:rPr lang="en-US" altLang="de-DE"/>
              <a:t>Cassoneca Commune, </a:t>
            </a:r>
            <a:r>
              <a:rPr lang="" altLang="en-US"/>
              <a:t>Ícolo </a:t>
            </a:r>
            <a:r>
              <a:rPr lang="en-US" altLang="de-DE"/>
              <a:t>e Bengo Municipality, Luanda</a:t>
            </a:r>
            <a:endParaRPr lang="en-US" altLang="de-DE"/>
          </a:p>
        </p:txBody>
      </p:sp>
      <p:pic>
        <p:nvPicPr>
          <p:cNvPr id="37" name="图片 36" descr="G:\Meine Ablage\Negócios em África\Projectos Angola\MUNICÍPIO DE ÍCOLO E BENGO\Imagen de WhatsApp 2024-11-19 a las 00.43.26_c97cb7a5.jpgImagen de WhatsApp 2024-11-19 a las 00.43.26_c97cb7a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471" b="2471"/>
          <a:stretch>
            <a:fillRect/>
          </a:stretch>
        </p:blipFill>
        <p:spPr>
          <a:xfrm>
            <a:off x="0" y="316146"/>
            <a:ext cx="8737598" cy="6229758"/>
          </a:xfrm>
          <a:custGeom>
            <a:avLst/>
            <a:gdLst>
              <a:gd name="connsiteX0" fmla="*/ 0 w 8737598"/>
              <a:gd name="connsiteY0" fmla="*/ 5077758 h 6229758"/>
              <a:gd name="connsiteX1" fmla="*/ 2994287 w 8737598"/>
              <a:gd name="connsiteY1" fmla="*/ 5077758 h 6229758"/>
              <a:gd name="connsiteX2" fmla="*/ 3570287 w 8737598"/>
              <a:gd name="connsiteY2" fmla="*/ 5653758 h 6229758"/>
              <a:gd name="connsiteX3" fmla="*/ 2994287 w 8737598"/>
              <a:gd name="connsiteY3" fmla="*/ 6229758 h 6229758"/>
              <a:gd name="connsiteX4" fmla="*/ 0 w 8737598"/>
              <a:gd name="connsiteY4" fmla="*/ 6229758 h 6229758"/>
              <a:gd name="connsiteX5" fmla="*/ 0 w 8737598"/>
              <a:gd name="connsiteY5" fmla="*/ 3808320 h 6229758"/>
              <a:gd name="connsiteX6" fmla="*/ 5027874 w 8737598"/>
              <a:gd name="connsiteY6" fmla="*/ 3808320 h 6229758"/>
              <a:gd name="connsiteX7" fmla="*/ 5603874 w 8737598"/>
              <a:gd name="connsiteY7" fmla="*/ 4384320 h 6229758"/>
              <a:gd name="connsiteX8" fmla="*/ 5027874 w 8737598"/>
              <a:gd name="connsiteY8" fmla="*/ 4960320 h 6229758"/>
              <a:gd name="connsiteX9" fmla="*/ 0 w 8737598"/>
              <a:gd name="connsiteY9" fmla="*/ 4960320 h 6229758"/>
              <a:gd name="connsiteX10" fmla="*/ 0 w 8737598"/>
              <a:gd name="connsiteY10" fmla="*/ 2538880 h 6229758"/>
              <a:gd name="connsiteX11" fmla="*/ 3999174 w 8737598"/>
              <a:gd name="connsiteY11" fmla="*/ 2538880 h 6229758"/>
              <a:gd name="connsiteX12" fmla="*/ 4575174 w 8737598"/>
              <a:gd name="connsiteY12" fmla="*/ 3114880 h 6229758"/>
              <a:gd name="connsiteX13" fmla="*/ 3999174 w 8737598"/>
              <a:gd name="connsiteY13" fmla="*/ 3690880 h 6229758"/>
              <a:gd name="connsiteX14" fmla="*/ 0 w 8737598"/>
              <a:gd name="connsiteY14" fmla="*/ 3690880 h 6229758"/>
              <a:gd name="connsiteX15" fmla="*/ 1 w 8737598"/>
              <a:gd name="connsiteY15" fmla="*/ 1269440 h 6229758"/>
              <a:gd name="connsiteX16" fmla="*/ 4608774 w 8737598"/>
              <a:gd name="connsiteY16" fmla="*/ 1269440 h 6229758"/>
              <a:gd name="connsiteX17" fmla="*/ 5184774 w 8737598"/>
              <a:gd name="connsiteY17" fmla="*/ 1845440 h 6229758"/>
              <a:gd name="connsiteX18" fmla="*/ 4608774 w 8737598"/>
              <a:gd name="connsiteY18" fmla="*/ 2421440 h 6229758"/>
              <a:gd name="connsiteX19" fmla="*/ 1 w 8737598"/>
              <a:gd name="connsiteY19" fmla="*/ 2421440 h 6229758"/>
              <a:gd name="connsiteX20" fmla="*/ 1 w 8737598"/>
              <a:gd name="connsiteY20" fmla="*/ 0 h 6229758"/>
              <a:gd name="connsiteX21" fmla="*/ 8161598 w 8737598"/>
              <a:gd name="connsiteY21" fmla="*/ 0 h 6229758"/>
              <a:gd name="connsiteX22" fmla="*/ 8737598 w 8737598"/>
              <a:gd name="connsiteY22" fmla="*/ 576000 h 6229758"/>
              <a:gd name="connsiteX23" fmla="*/ 8161598 w 8737598"/>
              <a:gd name="connsiteY23" fmla="*/ 1152000 h 6229758"/>
              <a:gd name="connsiteX24" fmla="*/ 1 w 8737598"/>
              <a:gd name="connsiteY24" fmla="*/ 1152000 h 622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737598" h="6229758">
                <a:moveTo>
                  <a:pt x="0" y="5077758"/>
                </a:moveTo>
                <a:lnTo>
                  <a:pt x="2994287" y="5077758"/>
                </a:lnTo>
                <a:cubicBezTo>
                  <a:pt x="3312402" y="5077758"/>
                  <a:pt x="3570287" y="5335642"/>
                  <a:pt x="3570287" y="5653758"/>
                </a:cubicBezTo>
                <a:cubicBezTo>
                  <a:pt x="3570287" y="5971874"/>
                  <a:pt x="3312402" y="6229758"/>
                  <a:pt x="2994287" y="6229758"/>
                </a:cubicBezTo>
                <a:lnTo>
                  <a:pt x="0" y="6229758"/>
                </a:lnTo>
                <a:close/>
                <a:moveTo>
                  <a:pt x="0" y="3808320"/>
                </a:moveTo>
                <a:lnTo>
                  <a:pt x="5027874" y="3808320"/>
                </a:lnTo>
                <a:cubicBezTo>
                  <a:pt x="5345990" y="3808320"/>
                  <a:pt x="5603874" y="4066204"/>
                  <a:pt x="5603874" y="4384320"/>
                </a:cubicBezTo>
                <a:cubicBezTo>
                  <a:pt x="5603874" y="4702436"/>
                  <a:pt x="5345990" y="4960320"/>
                  <a:pt x="5027874" y="4960320"/>
                </a:cubicBezTo>
                <a:lnTo>
                  <a:pt x="0" y="4960320"/>
                </a:lnTo>
                <a:close/>
                <a:moveTo>
                  <a:pt x="0" y="2538880"/>
                </a:moveTo>
                <a:lnTo>
                  <a:pt x="3999174" y="2538880"/>
                </a:lnTo>
                <a:cubicBezTo>
                  <a:pt x="4317290" y="2538880"/>
                  <a:pt x="4575174" y="2796764"/>
                  <a:pt x="4575174" y="3114880"/>
                </a:cubicBezTo>
                <a:cubicBezTo>
                  <a:pt x="4575174" y="3432996"/>
                  <a:pt x="4317290" y="3690880"/>
                  <a:pt x="3999174" y="3690880"/>
                </a:cubicBezTo>
                <a:lnTo>
                  <a:pt x="0" y="3690880"/>
                </a:lnTo>
                <a:close/>
                <a:moveTo>
                  <a:pt x="1" y="1269440"/>
                </a:moveTo>
                <a:lnTo>
                  <a:pt x="4608774" y="1269440"/>
                </a:lnTo>
                <a:cubicBezTo>
                  <a:pt x="4926890" y="1269440"/>
                  <a:pt x="5184774" y="1527324"/>
                  <a:pt x="5184774" y="1845440"/>
                </a:cubicBezTo>
                <a:cubicBezTo>
                  <a:pt x="5184774" y="2163556"/>
                  <a:pt x="4926890" y="2421440"/>
                  <a:pt x="4608774" y="2421440"/>
                </a:cubicBezTo>
                <a:lnTo>
                  <a:pt x="1" y="2421440"/>
                </a:lnTo>
                <a:close/>
                <a:moveTo>
                  <a:pt x="1" y="0"/>
                </a:moveTo>
                <a:lnTo>
                  <a:pt x="8161598" y="0"/>
                </a:lnTo>
                <a:cubicBezTo>
                  <a:pt x="8479714" y="0"/>
                  <a:pt x="8737598" y="257884"/>
                  <a:pt x="8737598" y="576000"/>
                </a:cubicBezTo>
                <a:cubicBezTo>
                  <a:pt x="8737598" y="894116"/>
                  <a:pt x="8479714" y="1152000"/>
                  <a:pt x="8161598" y="1152000"/>
                </a:cubicBezTo>
                <a:lnTo>
                  <a:pt x="1" y="115200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6916496" y="3958029"/>
            <a:ext cx="4189755" cy="17698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The </a:t>
            </a: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farm </a:t>
            </a:r>
            <a:r>
              <a:rPr lang="en-US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is </a:t>
            </a: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close to the main roads, railways and ports, which facilitates </a:t>
            </a: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efficient </a:t>
            </a: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distribution and </a:t>
            </a: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logistics.</a:t>
            </a:r>
            <a:endParaRPr lang="en-US" altLang="de-DE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916496" y="3333939"/>
            <a:ext cx="4189755" cy="471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de-DE" sz="2800" b="1" dirty="0">
                <a:solidFill>
                  <a:schemeClr val="accent1"/>
                </a:solidFill>
                <a:latin typeface="+mj-lt"/>
              </a:rPr>
              <a:t>Proximity to </a:t>
            </a:r>
            <a:r>
              <a:rPr lang="en-US" altLang="de-DE" sz="2800" b="1" dirty="0">
                <a:solidFill>
                  <a:schemeClr val="accent1"/>
                </a:solidFill>
                <a:latin typeface="+mj-lt"/>
              </a:rPr>
              <a:t>infrastructures</a:t>
            </a:r>
            <a:endParaRPr lang="en-US" altLang="de-DE" sz="28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325" y="272833"/>
            <a:ext cx="6946446" cy="986801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Structured area on the edge of 2000 hectares</a:t>
            </a:r>
            <a:endParaRPr lang="en-US" spc="0" dirty="0">
              <a:latin typeface="+mj-lt"/>
            </a:endParaRPr>
          </a:p>
        </p:txBody>
      </p:sp>
      <p:pic>
        <p:nvPicPr>
          <p:cNvPr id="9" name="http://photo-static-api.fotomore.com/creative/vcg/veer/400/new/VCG41N531480994.jpg?uid=386&amp;timestamp=1685070879&amp;sign=638fe59e20d56783b78d4e80af2eb419" descr="G:\Meine Ablage\Negócios em África\Projectos Angola\MUNICÍPIO DE ÍCOLO E BENGO\Imagen de WhatsApp 2024-11-19 a las 00.43.45_6e581351.jpgImagen de WhatsApp 2024-11-19 a las 00.43.45_6e5813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4222" r="24222"/>
          <a:stretch>
            <a:fillRect/>
          </a:stretch>
        </p:blipFill>
        <p:spPr>
          <a:xfrm>
            <a:off x="7477402" y="0"/>
            <a:ext cx="4714875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5" h="10800">
                <a:moveTo>
                  <a:pt x="2" y="5375"/>
                </a:moveTo>
                <a:cubicBezTo>
                  <a:pt x="-52" y="3149"/>
                  <a:pt x="1257" y="1045"/>
                  <a:pt x="2815" y="0"/>
                </a:cubicBezTo>
                <a:lnTo>
                  <a:pt x="7425" y="0"/>
                </a:lnTo>
                <a:lnTo>
                  <a:pt x="7425" y="10800"/>
                </a:lnTo>
                <a:lnTo>
                  <a:pt x="2888" y="10800"/>
                </a:lnTo>
                <a:cubicBezTo>
                  <a:pt x="1119" y="9677"/>
                  <a:pt x="-33" y="7429"/>
                  <a:pt x="2" y="5375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1747187" y="2384451"/>
            <a:ext cx="4201578" cy="13862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The farm is located in a strategic area with access to natural resources and infrastructure.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747187" y="2010948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Strategic location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690944" y="2023674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01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747824" y="4262782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Favourable topography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8"/>
            </p:custDataLst>
          </p:nvPr>
        </p:nvSpPr>
        <p:spPr>
          <a:xfrm>
            <a:off x="690944" y="4292052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02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1746551" y="4665554"/>
            <a:ext cx="4201578" cy="1385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The farm's terrain is flat, making it easy to carry out agricultural activities.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>
            <p:custDataLst>
              <p:tags r:id="rId1"/>
            </p:custDataLst>
          </p:nvPr>
        </p:nvSpPr>
        <p:spPr>
          <a:xfrm>
            <a:off x="633684" y="940067"/>
            <a:ext cx="3486150" cy="3560445"/>
          </a:xfrm>
          <a:prstGeom prst="parallelogram">
            <a:avLst>
              <a:gd name="adj" fmla="val 17860"/>
            </a:avLst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355465" y="279919"/>
            <a:ext cx="5410020" cy="1315580"/>
          </a:xfrm>
        </p:spPr>
        <p:txBody>
          <a:bodyPr wrap="square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Structured area on the edge of 2000 hectares</a:t>
            </a:r>
            <a:endParaRPr lang="en-US" spc="0" dirty="0">
              <a:latin typeface="+mj-lt"/>
            </a:endParaRPr>
          </a:p>
        </p:txBody>
      </p:sp>
      <p:pic>
        <p:nvPicPr>
          <p:cNvPr id="19" name="图片 18" descr="G:\Meine Ablage\Negócios em África\Projectos Angola\MUNICÍPIO DE ÍCOLO E BENGO\Imagen de WhatsApp 2024-11-19 a las 00.43.40_b697496d.jpgImagen de WhatsApp 2024-11-19 a las 00.43.40_b697496d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l="15670" r="15670"/>
          <a:stretch>
            <a:fillRect/>
          </a:stretch>
        </p:blipFill>
        <p:spPr>
          <a:xfrm>
            <a:off x="2734808" y="1695182"/>
            <a:ext cx="4244340" cy="4636314"/>
          </a:xfrm>
          <a:custGeom>
            <a:avLst/>
            <a:gdLst>
              <a:gd name="connsiteX0" fmla="*/ 765509 w 4244340"/>
              <a:gd name="connsiteY0" fmla="*/ 0 h 4636314"/>
              <a:gd name="connsiteX1" fmla="*/ 4244340 w 4244340"/>
              <a:gd name="connsiteY1" fmla="*/ 0 h 4636314"/>
              <a:gd name="connsiteX2" fmla="*/ 3478832 w 4244340"/>
              <a:gd name="connsiteY2" fmla="*/ 4636314 h 4636314"/>
              <a:gd name="connsiteX3" fmla="*/ 0 w 4244340"/>
              <a:gd name="connsiteY3" fmla="*/ 4636314 h 463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4340" h="4636314">
                <a:moveTo>
                  <a:pt x="765509" y="0"/>
                </a:moveTo>
                <a:lnTo>
                  <a:pt x="4244340" y="0"/>
                </a:lnTo>
                <a:lnTo>
                  <a:pt x="3478832" y="4636314"/>
                </a:lnTo>
                <a:lnTo>
                  <a:pt x="0" y="4636314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6880225" y="3828415"/>
            <a:ext cx="4884420" cy="1252855"/>
          </a:xfrm>
          <a:prstGeom prst="rect">
            <a:avLst/>
          </a:prstGeom>
          <a:noFill/>
          <a:ln>
            <a:noFill/>
          </a:ln>
        </p:spPr>
        <p:txBody>
          <a:bodyPr wrap="square" lIns="360000" tIns="0" rIns="0" bIns="0" rtlCol="0" anchor="t" anchorCtr="0">
            <a:normAutofit fontScale="90000" lnSpcReduction="2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The farm is close to major motorways, making it easy to transport production.</a:t>
            </a:r>
            <a:endParaRPr lang="en-US" sz="22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6978650" y="3256280"/>
            <a:ext cx="4785995" cy="457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Proximity to motorways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02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Animals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210 Cattle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ÍPIO DE ÍCOLO E BENGO\Imagen de WhatsApp 2024-11-19 a las 00.43.46_7ddf3245.jpgImagen de WhatsApp 2024-11-19 a las 00.43.46_7ddf324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9946" b="29946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Angola/MUNICÍPIO DE ÍCOLO E BENGO/Imagen de WhatsApp 2024-11-19 a las 00.43.46_8e1677d9.jpgImagen de WhatsApp 2024-11-19 a las 00.43.46_8e1677d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391" r="339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 variety of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cattle </a:t>
            </a:r>
            <a:r>
              <a:rPr lang="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breeds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raised for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meat and milk production.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Different </a:t>
            </a:r>
            <a:r>
              <a:rPr lang="" alt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breeds</a:t>
            </a:r>
            <a:endParaRPr lang="en-US" altLang="de-DE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Efficient rotational grazing to maximise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pasture use.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Pasture management</a:t>
            </a:r>
            <a:endParaRPr lang="en-US" altLang="de-DE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Complete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veterinary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care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and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vaccination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programme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for livestock.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Herd health</a:t>
            </a:r>
            <a:endParaRPr lang="en-US" altLang="de-DE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ÍPIO DE ÍCOLO E BENGO\Imagen de WhatsApp 2024-11-19 a las 00.43.51_17a2bf5a.jpgImagen de WhatsApp 2024-11-19 a las 00.43.51_17a2bf5a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33578" b="33578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0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02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1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14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2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26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3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38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4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6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62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7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74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1_1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Title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3481_1*b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Add description"/>
</p:tagLst>
</file>

<file path=ppt/tags/tag177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481_1*f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Name"/>
</p:tagLst>
</file>

<file path=ppt/tags/tag178.xml><?xml version="1.0" encoding="utf-8"?>
<p:tagLst xmlns:p="http://schemas.openxmlformats.org/presentationml/2006/main">
  <p:tag name="KSO_WM_SPECIAL_SOURCE" val="bdnull"/>
  <p:tag name="KSO_WM_TEMPLATE_THUMBS_INDEX" val="1、11"/>
  <p:tag name="KSO_WM_SLIDE_CONTENT_AREA" val="{&quot;left&quot;:&quot;43.51669&quot;,&quot;top&quot;:&quot;87.15&quot;,&quot;width&quot;:&quot;559.85&quot;,&quot;height&quot;:&quot;365.7&quot;}"/>
  <p:tag name="KSO_WM_SLIDE_ID" val="custom20233481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1"/>
  <p:tag name="KSO_WM_SLIDE_LAYOUT" val="a_b_f"/>
  <p:tag name="KSO_WM_SLIDE_LAYOUT_CNT" val="1_1_1"/>
</p:tagLst>
</file>

<file path=ppt/tags/tag179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481_6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Contents "/>
  <p:tag name="KSO_WM_UNIT_TEXT_FILL_FORE_SCHEMECOLOR_INDEX" val="6"/>
  <p:tag name="KSO_WM_UNIT_USESOURCEFORMAT_APPLY" val="0"/>
</p:tagLst>
</file>

<file path=ppt/tags/tag18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30246_6*l_h_i*1_1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1"/>
  <p:tag name="KSO_WM_UNIT_FILL_FORE_SCHEMECOLOR_INDEX" val="6"/>
  <p:tag name="KSO_WM_UNIT_USESOURCEFORMAT_APPLY" val="0"/>
</p:tagLst>
</file>

<file path=ppt/tags/tag181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30246_6*l_h_f*1_1_1"/>
  <p:tag name="KSO_WM_TEMPLATE_CATEGORY" val="custom"/>
  <p:tag name="KSO_WM_TEMPLATE_INDEX" val="20230246"/>
  <p:tag name="KSO_WM_UNIT_LAYERLEVEL" val="1_1_1"/>
  <p:tag name="KSO_WM_TAG_VERSION" val="3.0"/>
  <p:tag name="KSO_WM_UNIT_PRESET_TEXT" val="Title"/>
  <p:tag name="KSO_WM_UNIT_TEXT_FILL_FORE_SCHEMECOLOR_INDEX" val="13"/>
  <p:tag name="KSO_WM_UNIT_USESOURCEFORMAT_APPLY" val="0"/>
</p:tagLst>
</file>

<file path=ppt/tags/tag182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30246_6*l_h_i*1_1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83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30246_6*l_h_i*1_2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2"/>
  <p:tag name="KSO_WM_UNIT_FILL_FORE_SCHEMECOLOR_INDEX" val="6"/>
  <p:tag name="KSO_WM_UNIT_USESOURCEFORMAT_APPLY" val="0"/>
</p:tagLst>
</file>

<file path=ppt/tags/tag184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30246_6*l_h_f*1_2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Title"/>
  <p:tag name="KSO_WM_UNIT_TEXT_FILL_FORE_SCHEMECOLOR_INDEX" val="13"/>
  <p:tag name="KSO_WM_UNIT_USESOURCEFORMAT_APPLY" val="0"/>
</p:tagLst>
</file>

<file path=ppt/tags/tag185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30246_6*l_h_i*1_2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86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30246_6*l_h_i*1_3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3"/>
  <p:tag name="KSO_WM_UNIT_FILL_FORE_SCHEMECOLOR_INDEX" val="6"/>
  <p:tag name="KSO_WM_UNIT_USESOURCEFORMAT_APPLY" val="0"/>
</p:tagLst>
</file>

<file path=ppt/tags/tag187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30246_6*l_h_f*1_3_1"/>
  <p:tag name="KSO_WM_TEMPLATE_CATEGORY" val="custom"/>
  <p:tag name="KSO_WM_TEMPLATE_INDEX" val="20230246"/>
  <p:tag name="KSO_WM_UNIT_LAYERLEVEL" val="1_1_1"/>
  <p:tag name="KSO_WM_TAG_VERSION" val="3.0"/>
  <p:tag name="KSO_WM_UNIT_PRESET_TEXT" val="Title"/>
  <p:tag name="KSO_WM_UNIT_TEXT_FILL_FORE_SCHEMECOLOR_INDEX" val="13"/>
  <p:tag name="KSO_WM_UNIT_USESOURCEFORMAT_APPLY" val="0"/>
</p:tagLst>
</file>

<file path=ppt/tags/tag188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30246_6*l_h_i*1_3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89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30246_6*l_h_i*1_4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4"/>
  <p:tag name="KSO_WM_UNIT_FILL_FORE_SCHEMECOLOR_INDEX" val="6"/>
  <p:tag name="KSO_WM_UNIT_USESOURCEFORMAT_APPLY" val="0"/>
</p:tagLst>
</file>

<file path=ppt/tags/tag19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30246_6*l_h_f*1_4_1"/>
  <p:tag name="KSO_WM_TEMPLATE_CATEGORY" val="custom"/>
  <p:tag name="KSO_WM_TEMPLATE_INDEX" val="20230246"/>
  <p:tag name="KSO_WM_UNIT_LAYERLEVEL" val="1_1_1"/>
  <p:tag name="KSO_WM_TAG_VERSION" val="3.0"/>
  <p:tag name="KSO_WM_UNIT_PRESET_TEXT" val="Title"/>
  <p:tag name="KSO_WM_UNIT_TEXT_FILL_FORE_SCHEMECOLOR_INDEX" val="13"/>
  <p:tag name="KSO_WM_UNIT_USESOURCEFORMAT_APPLY" val="0"/>
</p:tagLst>
</file>

<file path=ppt/tags/tag191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30246_6*l_h_i*1_4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92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custom20230246_6*l_h_i*1_5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5"/>
  <p:tag name="KSO_WM_UNIT_FILL_FORE_SCHEMECOLOR_INDEX" val="6"/>
  <p:tag name="KSO_WM_UNIT_USESOURCEFORMAT_APPLY" val="0"/>
</p:tagLst>
</file>

<file path=ppt/tags/tag193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custom20230246_6*l_h_f*1_5_1"/>
  <p:tag name="KSO_WM_TEMPLATE_CATEGORY" val="custom"/>
  <p:tag name="KSO_WM_TEMPLATE_INDEX" val="20230246"/>
  <p:tag name="KSO_WM_UNIT_LAYERLEVEL" val="1_1_1"/>
  <p:tag name="KSO_WM_TAG_VERSION" val="3.0"/>
  <p:tag name="KSO_WM_UNIT_PRESET_TEXT" val="Title"/>
  <p:tag name="KSO_WM_UNIT_TEXT_FILL_FORE_SCHEMECOLOR_INDEX" val="13"/>
  <p:tag name="KSO_WM_UNIT_USESOURCEFORMAT_APPLY" val="0"/>
</p:tagLst>
</file>

<file path=ppt/tags/tag194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custom20230246_6*l_h_i*1_5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95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6_1"/>
  <p:tag name="KSO_WM_UNIT_ID" val="custom20230246_6*l_h_i*1_6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6"/>
  <p:tag name="KSO_WM_UNIT_FILL_FORE_SCHEMECOLOR_INDEX" val="6"/>
  <p:tag name="KSO_WM_UNIT_USESOURCEFORMAT_APPLY" val="0"/>
</p:tagLst>
</file>

<file path=ppt/tags/tag196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custom20230246_6*l_h_f*1_6_1"/>
  <p:tag name="KSO_WM_TEMPLATE_CATEGORY" val="custom"/>
  <p:tag name="KSO_WM_TEMPLATE_INDEX" val="20230246"/>
  <p:tag name="KSO_WM_UNIT_LAYERLEVEL" val="1_1_1"/>
  <p:tag name="KSO_WM_TAG_VERSION" val="3.0"/>
  <p:tag name="KSO_WM_UNIT_PRESET_TEXT" val="Title"/>
  <p:tag name="KSO_WM_UNIT_TEXT_FILL_FORE_SCHEMECOLOR_INDEX" val="13"/>
  <p:tag name="KSO_WM_UNIT_USESOURCEFORMAT_APPLY" val="0"/>
</p:tagLst>
</file>

<file path=ppt/tags/tag197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custom20230246_6*l_h_i*1_6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98.xml><?xml version="1.0" encoding="utf-8"?>
<p:tagLst xmlns:p="http://schemas.openxmlformats.org/presentationml/2006/main">
  <p:tag name="KSO_WM_SPECIAL_SOURCE" val="bdnull"/>
  <p:tag name="KSO_WM_SLIDE_ID" val="custom20233481_6"/>
  <p:tag name="KSO_WM_TEMPLATE_SUBCATEGORY" val="29"/>
  <p:tag name="KSO_WM_TEMPLATE_MASTER_TYPE" val="0"/>
  <p:tag name="KSO_WM_TEMPLATE_COLOR_TYPE" val="0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3481"/>
  <p:tag name="KSO_WM_SLIDE_LAYOUT" val="a_l"/>
  <p:tag name="KSO_WM_SLIDE_LAYOUT_CNT" val="1_1"/>
</p:tagLst>
</file>

<file path=ppt/tags/tag199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1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201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81"/>
  <p:tag name="KSO_WM_SLIDE_LAYOUT" val="a_e"/>
  <p:tag name="KSO_WM_SLIDE_LAYOUT_CNT" val="1_1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62"/>
  <p:tag name="KSO_WM_UNIT_ID" val="custom20238262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03.xml><?xml version="1.0" encoding="utf-8"?>
<p:tagLst xmlns:p="http://schemas.openxmlformats.org/presentationml/2006/main">
  <p:tag name="KSO_WM_UNIT_VALUE" val="1311*14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2_1*d*1"/>
  <p:tag name="KSO_WM_TEMPLATE_CATEGORY" val="custom"/>
  <p:tag name="KSO_WM_TEMPLATE_INDEX" val="20238262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04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6_1*l_h_f*1_1_1"/>
  <p:tag name="KSO_WM_TEMPLATE_CATEGORY" val="diagram"/>
  <p:tag name="KSO_WM_TEMPLATE_INDEX" val="20237926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6_1*l_h_a*1_1_1"/>
  <p:tag name="KSO_WM_TEMPLATE_CATEGORY" val="diagram"/>
  <p:tag name="KSO_WM_TEMPLATE_INDEX" val="20237926"/>
  <p:tag name="KSO_WM_UNIT_LAYERLEVEL" val="1_1_1"/>
  <p:tag name="KSO_WM_TAG_VERSION" val="3.0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6_1*l_h_i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6_1*l_h_a*1_2_1"/>
  <p:tag name="KSO_WM_TEMPLATE_CATEGORY" val="diagram"/>
  <p:tag name="KSO_WM_TEMPLATE_INDEX" val="20237926"/>
  <p:tag name="KSO_WM_UNIT_LAYERLEVEL" val="1_1_1"/>
  <p:tag name="KSO_WM_TAG_VERSION" val="3.0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6_1*l_h_i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6_1*l_h_f*1_2_1"/>
  <p:tag name="KSO_WM_TEMPLATE_CATEGORY" val="diagram"/>
  <p:tag name="KSO_WM_TEMPLATE_INDEX" val="20237926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2*i*1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491.465*138.6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81"/>
  <p:tag name="KSO_WM_TEMPLATE_SUBCATEGORY" val="0"/>
  <p:tag name="KSO_WM_SLIDE_INDEX" val="1"/>
  <p:tag name="KSO_WM_TAG_VERSION" val="3.0"/>
  <p:tag name="KSO_WM_SLIDE_ID" val="custom20238262_1"/>
  <p:tag name="KSO_WM_SLIDE_ITEM_CNT" val="3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74"/>
  <p:tag name="KSO_WM_UNIT_ID" val="custom20238274_1*a*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UNIT_VALUE" val="1729*242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74_1*d*1"/>
  <p:tag name="KSO_WM_TEMPLATE_CATEGORY" val="custom"/>
  <p:tag name="KSO_WM_TEMPLATE_INDEX" val="20238274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13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left&quot;:544.5755842265933,&quot;top&quot;:262.50590628316087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4_1*l_h_f*1_1_1"/>
  <p:tag name="KSO_WM_TEMPLATE_CATEGORY" val="diagram"/>
  <p:tag name="KSO_WM_TEMPLATE_INDEX" val="20237934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left&quot;:544.5755842265933,&quot;top&quot;:262.50590628316087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4_1*l_h_a*1_1_1"/>
  <p:tag name="KSO_WM_TEMPLATE_CATEGORY" val="diagram"/>
  <p:tag name="KSO_WM_TEMPLATE_INDEX" val="20237934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5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29.963*139.382"/>
  <p:tag name="KSO_WM_SLIDE_POSITION" val="544.544*311.64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81"/>
  <p:tag name="KSO_WM_TEMPLATE_SUBCATEGORY" val="0"/>
  <p:tag name="KSO_WM_SLIDE_INDEX" val="1"/>
  <p:tag name="KSO_WM_TAG_VERSION" val="3.0"/>
  <p:tag name="KSO_WM_SLIDE_ID" val="custom20238274_1"/>
  <p:tag name="KSO_WM_SLIDE_ITEM_CNT" val="1"/>
</p:tagLst>
</file>

<file path=ppt/tags/tag2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55"/>
  <p:tag name="KSO_WM_UNIT_ID" val="custom20238255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17.xml><?xml version="1.0" encoding="utf-8"?>
<p:tagLst xmlns:p="http://schemas.openxmlformats.org/presentationml/2006/main">
  <p:tag name="KSO_WM_UNIT_VALUE" val="1904*130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55_1*d*1"/>
  <p:tag name="KSO_WM_TEMPLATE_CATEGORY" val="custom"/>
  <p:tag name="KSO_WM_TEMPLATE_INDEX" val="20238255"/>
  <p:tag name="KSO_WM_UNIT_LAYERLEVEL" val="1"/>
  <p:tag name="KSO_WM_TAG_VERSION" val="3.0"/>
  <p:tag name="KSO_WM_BEAUTIFY_FLAG" val="#wm#"/>
  <p:tag name="KSO_WM_DIAGRAM_GROUP_CODE" val="l1-1"/>
  <p:tag name="KSO_WM_UNIT_LINE_FORE_SCHEMECOLOR_INDEX" val="13"/>
  <p:tag name="KSO_WM_UNIT_LINE_FILL_TYPE" val="2"/>
  <p:tag name="KSO_WM_UNIT_USESOURCEFORMAT_APPLY" val="0"/>
</p:tagLst>
</file>

<file path=ppt/tags/tag218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6_1*l_h_f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6_1*l_h_a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2*i*2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6_1*l_h_i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6_1*l_h_a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22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6_1*l_h_i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6_1*l_h_f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4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54.7646*136.5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81"/>
  <p:tag name="KSO_WM_TEMPLATE_SUBCATEGORY" val="0"/>
  <p:tag name="KSO_WM_SLIDE_INDEX" val="1"/>
  <p:tag name="KSO_WM_TAG_VERSION" val="3.0"/>
  <p:tag name="KSO_WM_SLIDE_ID" val="custom20238255_1"/>
  <p:tag name="KSO_WM_SLIDE_ITEM_CNT" val="3"/>
</p:tagLst>
</file>

<file path=ppt/tags/tag2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69_1*i*1"/>
  <p:tag name="KSO_WM_TEMPLATE_CATEGORY" val="custom"/>
  <p:tag name="KSO_WM_TEMPLATE_INDEX" val="20238269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69"/>
  <p:tag name="KSO_WM_UNIT_ID" val="custom20238269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27.xml><?xml version="1.0" encoding="utf-8"?>
<p:tagLst xmlns:p="http://schemas.openxmlformats.org/presentationml/2006/main">
  <p:tag name="KSO_WM_UNIT_VALUE" val="1287*11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9_1*d*1"/>
  <p:tag name="KSO_WM_TEMPLATE_CATEGORY" val="custom"/>
  <p:tag name="KSO_WM_TEMPLATE_INDEX" val="20238269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2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left&quot;:525.0370078740158,&quot;top&quot;:171.40272359532636,&quot;width&quot;:401.312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2_1*l_h_f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left&quot;:525.0370078740158,&quot;top&quot;:171.40272359532636,&quot;width&quot;:401.312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2_1*l_h_a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858*259.21"/>
  <p:tag name="KSO_WM_SLIDE_POSITION" val="500.435*211.50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81"/>
  <p:tag name="KSO_WM_TEMPLATE_SUBCATEGORY" val="0"/>
  <p:tag name="KSO_WM_SLIDE_INDEX" val="1"/>
  <p:tag name="KSO_WM_TAG_VERSION" val="3.0"/>
  <p:tag name="KSO_WM_SLIDE_ID" val="custom20238269_1"/>
  <p:tag name="KSO_WM_SLIDE_ITEM_CNT" val="3"/>
</p:tagLst>
</file>

<file path=ppt/tags/tag231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2"/>
</p:tagLst>
</file>

<file path=ppt/tags/tag2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233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81"/>
  <p:tag name="KSO_WM_SLIDE_LAYOUT" val="a_e"/>
  <p:tag name="KSO_WM_SLIDE_LAYOUT_CNT" val="1_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3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47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1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48.xml><?xml version="1.0" encoding="utf-8"?>
<p:tagLst xmlns:p="http://schemas.openxmlformats.org/presentationml/2006/main">
  <p:tag name="KSO_WM_TEMPLATE_CATEGORY" val="custom"/>
  <p:tag name="KSO_WM_TEMPLATE_INDEX" val="2023348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5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62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63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3"/>
</p:tagLst>
</file>

<file path=ppt/tags/tag2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265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245"/>
  <p:tag name="KSO_WM_SLIDE_LAYOUT" val="a_e"/>
  <p:tag name="KSO_WM_SLIDE_LAYOUT_CNT" val="1_1"/>
</p:tagLst>
</file>

<file path=ppt/tags/tag2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7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7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7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278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245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251_1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1449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251_1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1449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8251_1*l_h_i*1_1_2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DIAGRAM_VERSION" val="3"/>
  <p:tag name="KSO_WM_DIAGRAM_COLOR_TRICK" val="1"/>
  <p:tag name="KSO_WM_DIAGRAM_COLOR_TEXT_CAN_REMOVE" val="n"/>
  <p:tag name="KSO_WM_UNIT_LINE_FORE_SCHEMECOLOR_INDEX" val="5"/>
  <p:tag name="KSO_WM_UNIT_USESOURCEFORMAT_APPLY" val="0"/>
</p:tagLst>
</file>

<file path=ppt/tags/tag28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1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, lectures, speeches, reports, and more."/>
  <p:tag name="KSO_WM_UNIT_TEXT_FILL_FORE_SCHEMECOLOR_INDEX" val="1"/>
  <p:tag name="KSO_WM_UNIT_TEXT_FILL_TYPE" val="1"/>
  <p:tag name="KSO_WM_UNIT_USESOURCEFORMAT_APPLY" val="0"/>
</p:tagLst>
</file>

<file path=ppt/tags/tag2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1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8251_1*l_h_i*1_2_2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DIAGRAM_VERSION" val="3"/>
  <p:tag name="KSO_WM_DIAGRAM_COLOR_TRICK" val="1"/>
  <p:tag name="KSO_WM_DIAGRAM_COLOR_TEXT_CAN_REMOVE" val="n"/>
  <p:tag name="KSO_WM_UNIT_LINE_FORE_SCHEMECOLOR_INDEX" val="5"/>
  <p:tag name="KSO_WM_UNIT_USESOURCEFORMAT_APPLY" val="0"/>
</p:tagLst>
</file>

<file path=ppt/tags/tag28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1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, lectures, speeches, reports, and more."/>
  <p:tag name="KSO_WM_UNIT_TEXT_FILL_FORE_SCHEMECOLOR_INDEX" val="1"/>
  <p:tag name="KSO_WM_UNIT_TEXT_FILL_TYPE" val="1"/>
  <p:tag name="KSO_WM_UNIT_USESOURCEFORMAT_APPLY" val="0"/>
</p:tagLst>
</file>

<file path=ppt/tags/tag2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1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48"/>
  <p:tag name="KSO_WM_UNIT_ID" val="custom20238248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48_1*i*1"/>
  <p:tag name="KSO_WM_TEMPLATE_CATEGORY" val="custom"/>
  <p:tag name="KSO_WM_TEMPLATE_INDEX" val="20238248"/>
  <p:tag name="KSO_WM_UNIT_LAYERLEVEL" val="1"/>
  <p:tag name="KSO_WM_TAG_VERSION" val="3.0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BEAUTIFY_FLAG" val="#wm#"/>
  <p:tag name="KSO_WM_UNIT_VALUE" val="1032*128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48_1*d*1"/>
  <p:tag name="KSO_WM_TEMPLATE_CATEGORY" val="custom"/>
  <p:tag name="KSO_WM_TEMPLATE_INDEX" val="20238248"/>
  <p:tag name="KSO_WM_UNIT_LAYERLEVEL" val="1"/>
  <p:tag name="KSO_WM_TAG_VERSION" val="3.0"/>
  <p:tag name="KSO_WM_UNIT_LINE_FORE_SCHEMECOLOR_INDEX" val="1"/>
  <p:tag name="KSO_WM_UNIT_LINE_FILL_TYPE" val="2"/>
  <p:tag name="KSO_WM_UNIT_USESOURCEFORMAT_APPLY" val="0"/>
</p:tagLst>
</file>

<file path=ppt/tags/tag292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6_1*l_h_f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93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6_1*l_h_a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94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6_1*l_h_i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95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6_1*l_h_a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96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6_1*l_h_i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97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6_1*l_h_f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98.xml><?xml version="1.0" encoding="utf-8"?>
<p:tagLst xmlns:p="http://schemas.openxmlformats.org/presentationml/2006/main">
  <p:tag name="KSO_WM_TEMPLATE_SUBCATEGORY" val="0"/>
  <p:tag name="KSO_WM_TEMPLATE_MASTER_TYPE" val="0"/>
  <p:tag name="KSO_WM_TEMPLATE_COLOR_TYPE" val="0"/>
  <p:tag name="KSO_WM_SLIDE_INDEX" val="1"/>
  <p:tag name="KSO_WM_TAG_VERSION" val="3.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54.8146*111.61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245"/>
  <p:tag name="KSO_WM_SLIDE_ID" val="custom20238248_1"/>
  <p:tag name="KSO_WM_SLIDE_ITEM_CNT" val="3"/>
</p:tagLst>
</file>

<file path=ppt/tags/tag2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235_1*a*1"/>
  <p:tag name="KSO_WM_TEMPLATE_CATEGORY" val="custom"/>
  <p:tag name="KSO_WM_TEMPLATE_INDEX" val="20238235"/>
  <p:tag name="KSO_WM_UNIT_LAYERLEVEL" val="1"/>
  <p:tag name="KSO_WM_TAG_VERSION" val="3.0"/>
  <p:tag name="KSO_WM_BEAUTIFY_FLAG" val="#wm#"/>
  <p:tag name="KSO_WM_UNIT_VALUE" val="30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00.xml><?xml version="1.0" encoding="utf-8"?>
<p:tagLst xmlns:p="http://schemas.openxmlformats.org/presentationml/2006/main">
  <p:tag name="KSO_WM_UNIT_VALUE" val="1903*18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35_1*d*1"/>
  <p:tag name="KSO_WM_TEMPLATE_CATEGORY" val="custom"/>
  <p:tag name="KSO_WM_TEMPLATE_INDEX" val="20238235"/>
  <p:tag name="KSO_WM_UNIT_LAYERLEVEL" val="1"/>
  <p:tag name="KSO_WM_TAG_VERSION" val="3.0"/>
  <p:tag name="KSO_WM_BEAUTIFY_FLAG" val="#wm#"/>
  <p:tag name="KSO_WM_UNIT_USESOURCEFORMAT_APPLY" val="0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35_1*i*1"/>
  <p:tag name="KSO_WM_TEMPLATE_CATEGORY" val="custom"/>
  <p:tag name="KSO_WM_TEMPLATE_INDEX" val="20238235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3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235_1*i*2"/>
  <p:tag name="KSO_WM_TEMPLATE_CATEGORY" val="custom"/>
  <p:tag name="KSO_WM_TEMPLATE_INDEX" val="20238235"/>
  <p:tag name="KSO_WM_UNIT_LAYERLEVEL" val="1"/>
  <p:tag name="KSO_WM_TAG_VERSION" val="3.0"/>
  <p:tag name="KSO_WM_UNIT_FILL_FORE_SCHEMECOLOR_INDEX" val="10"/>
  <p:tag name="KSO_WM_UNIT_TEXT_FILL_FORE_SCHEMECOLOR_INDEX" val="2"/>
  <p:tag name="KSO_WM_UNIT_TEXT_FILL_TYPE" val="1"/>
  <p:tag name="KSO_WM_UNIT_USESOURCEFORMAT_APPLY" val="0"/>
</p:tagLst>
</file>

<file path=ppt/tags/tag30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0_1*l_h_f*1_2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0_1*l_h_f*1_1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0_1*l_h_a*1_1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UNIT_TEXT_FILL_FORE_SCHEMECOLOR_INDEX_BRIGHTNESS" val="0.15"/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0_1*l_h_i*1_1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307.xml><?xml version="1.0" encoding="utf-8"?>
<p:tagLst xmlns:p="http://schemas.openxmlformats.org/presentationml/2006/main">
  <p:tag name="KSO_WM_UNIT_TEXT_FILL_FORE_SCHEMECOLOR_INDEX_BRIGHTNESS" val="0.15"/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0_1*l_h_i*1_2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30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0_1*l_h_a*1_2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SLIDE_ID" val="custom2023823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362.75*317.05"/>
  <p:tag name="KSO_WM_SLIDE_POSITION" val="54.45*169.7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31.xml><?xml version="1.0" encoding="utf-8"?>
<p:tagLst xmlns:p="http://schemas.openxmlformats.org/presentationml/2006/main"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3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76"/>
  <p:tag name="KSO_WM_UNIT_ID" val="custom20238276_1*a*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11.xml><?xml version="1.0" encoding="utf-8"?>
<p:tagLst xmlns:p="http://schemas.openxmlformats.org/presentationml/2006/main">
  <p:tag name="KSO_WM_UNIT_VALUE" val="1904*25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76_1*d*1"/>
  <p:tag name="KSO_WM_TEMPLATE_CATEGORY" val="custom"/>
  <p:tag name="KSO_WM_TEMPLATE_INDEX" val="20238276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312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4_1*l_h_f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13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4_1*l_h_a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14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29.963*139.382"/>
  <p:tag name="KSO_WM_SLIDE_POSITION" val="55.9943*186.59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245"/>
  <p:tag name="KSO_WM_TEMPLATE_SUBCATEGORY" val="0"/>
  <p:tag name="KSO_WM_SLIDE_INDEX" val="1"/>
  <p:tag name="KSO_WM_TAG_VERSION" val="3.0"/>
  <p:tag name="KSO_WM_SLIDE_ID" val="custom20238276_1"/>
  <p:tag name="KSO_WM_SLIDE_ITEM_CNT" val="1"/>
</p:tagLst>
</file>

<file path=ppt/tags/tag315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4"/>
</p:tagLst>
</file>

<file path=ppt/tags/tag3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317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245"/>
  <p:tag name="KSO_WM_SLIDE_LAYOUT" val="a_e"/>
  <p:tag name="KSO_WM_SLIDE_LAYOUT_CNT" val="1_1"/>
</p:tagLst>
</file>

<file path=ppt/tags/tag318.xml><?xml version="1.0" encoding="utf-8"?>
<p:tagLst xmlns:p="http://schemas.openxmlformats.org/presentationml/2006/main">
  <p:tag name="KSO_WM_TEMPLATE_CATEGORY" val="custom"/>
  <p:tag name="KSO_WM_TEMPLATE_INDEX" val="20238245"/>
</p:tagLst>
</file>

<file path=ppt/tags/tag319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5"/>
</p:tagLst>
</file>

<file path=ppt/tags/tag3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3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321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81"/>
  <p:tag name="KSO_WM_SLIDE_LAYOUT" val="a_e"/>
  <p:tag name="KSO_WM_SLIDE_LAYOUT_CNT" val="1_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2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2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2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2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3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3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3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35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1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37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3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34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13,&quot;left&quot;:88.85,&quot;top&quot;:219.62574955737495,&quot;width&quot;:408.10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2*l_h_f*1_1_1"/>
  <p:tag name="KSO_WM_TEMPLATE_CATEGORY" val="diagram"/>
  <p:tag name="KSO_WM_TEMPLATE_INDEX" val="20237953"/>
  <p:tag name="KSO_WM_UNIT_LAYERLEVEL" val="1_1_1"/>
  <p:tag name="KSO_WM_TAG_VERSION" val="3.0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41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13,&quot;left&quot;:88.85,&quot;top&quot;:219.62574955737495,&quot;width&quot;:408.10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2*l_h_a*1_1_1"/>
  <p:tag name="KSO_WM_TEMPLATE_CATEGORY" val="diagram"/>
  <p:tag name="KSO_WM_TEMPLATE_INDEX" val="20237953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42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13,&quot;left&quot;:88.85,&quot;top&quot;:219.62574955737495,&quot;width&quot;:408.10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2*l_h_f*1_2_1"/>
  <p:tag name="KSO_WM_TEMPLATE_CATEGORY" val="diagram"/>
  <p:tag name="KSO_WM_TEMPLATE_INDEX" val="20237953"/>
  <p:tag name="KSO_WM_UNIT_LAYERLEVEL" val="1_1_1"/>
  <p:tag name="KSO_WM_TAG_VERSION" val="3.0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43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13,&quot;left&quot;:88.85,&quot;top&quot;:219.62574955737495,&quot;width&quot;:408.10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2*l_h_a*1_2_1"/>
  <p:tag name="KSO_WM_TEMPLATE_CATEGORY" val="diagram"/>
  <p:tag name="KSO_WM_TEMPLATE_INDEX" val="20237953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44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3481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345.xml><?xml version="1.0" encoding="utf-8"?>
<p:tagLst xmlns:p="http://schemas.openxmlformats.org/presentationml/2006/main">
  <p:tag name="KSO_WM_TEMPLATE_CATEGORY" val="custom"/>
  <p:tag name="KSO_WM_TEMPLATE_INDEX" val="20233481"/>
</p:tagLst>
</file>

<file path=ppt/tags/tag346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6"/>
</p:tagLst>
</file>

<file path=ppt/tags/tag3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348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81"/>
  <p:tag name="KSO_WM_SLIDE_LAYOUT" val="a_e"/>
  <p:tag name="KSO_WM_SLIDE_LAYOUT_CNT" val="1_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5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5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62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1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63.xml><?xml version="1.0" encoding="utf-8"?>
<p:tagLst xmlns:p="http://schemas.openxmlformats.org/presentationml/2006/main">
  <p:tag name="KSO_WM_TEMPLATE_CATEGORY" val="custom"/>
  <p:tag name="KSO_WM_TEMPLATE_INDEX" val="20233481"/>
</p:tagLst>
</file>

<file path=ppt/tags/tag3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11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THANK YOU"/>
</p:tagLst>
</file>

<file path=ppt/tags/tag365.xml><?xml version="1.0" encoding="utf-8"?>
<p:tagLst xmlns:p="http://schemas.openxmlformats.org/presentationml/2006/main">
  <p:tag name="KSO_WM_UNIT_SUBTYPE" val="b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481_11*f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Name"/>
</p:tagLst>
</file>

<file path=ppt/tags/tag366.xml><?xml version="1.0" encoding="utf-8"?>
<p:tagLst xmlns:p="http://schemas.openxmlformats.org/presentationml/2006/main">
  <p:tag name="KSO_WM_SPECIAL_SOURCE" val="bdnull"/>
  <p:tag name="KSO_WM_SLIDE_CONTENT_AREA" val="{&quot;left&quot;:&quot;43.51669&quot;,&quot;top&quot;:&quot;87.15&quot;,&quot;width&quot;:&quot;559.85&quot;,&quot;height&quot;:&quot;365.7&quot;}"/>
  <p:tag name="KSO_WM_SLIDE_ID" val="custom20233481_11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11"/>
  <p:tag name="KSO_WM_TAG_VERSION" val="3.0"/>
  <p:tag name="KSO_WM_BEAUTIFY_FLAG" val="#wm#"/>
  <p:tag name="KSO_WM_TEMPLATE_CATEGORY" val="custom"/>
  <p:tag name="KSO_WM_TEMPLATE_INDEX" val="20233481"/>
  <p:tag name="KSO_WM_SLIDE_LAYOUT" val="a_f"/>
  <p:tag name="KSO_WM_SLIDE_LAYOUT_CNT" val="1_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5*i*1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5*i*2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6*i*1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6*i*2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7*i*1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7*i*2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10*i*1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10*i*2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1*i*13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PRESET_TEXT" val="THANKS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1*f*4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5728</ap:Words>
  <ap:Application>WPS Presentation</ap:Application>
  <ap:PresentationFormat>Widescreen</ap:PresentationFormat>
  <ap:Paragraphs>268</ap:Paragraphs>
  <ap:Slides>27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19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27</vt:i4>
      </vt:variant>
    </vt:vector>
  </ap:HeadingPairs>
  <ap:TitlesOfParts>
    <vt:vector baseType="lpstr" size="54">
      <vt:lpstr>Arial</vt:lpstr>
      <vt:lpstr>SimSun</vt:lpstr>
      <vt:lpstr>Wingdings</vt:lpstr>
      <vt:lpstr>Wingdings</vt:lpstr>
      <vt:lpstr>Lato</vt:lpstr>
      <vt:lpstr>Segoe Print</vt:lpstr>
      <vt:lpstr>Manrope ExtraBold</vt:lpstr>
      <vt:lpstr>Microsoft YaHei</vt:lpstr>
      <vt:lpstr>Arial Unicode MS</vt:lpstr>
      <vt:lpstr>Calibri</vt:lpstr>
      <vt:lpstr>Calibri Light</vt:lpstr>
      <vt:lpstr>Bahnschrift SemiLight Condensed</vt:lpstr>
      <vt:lpstr>Berlin Sans FB</vt:lpstr>
      <vt:lpstr>Bahnschrift SemiBold</vt:lpstr>
      <vt:lpstr>Arial Narrow</vt:lpstr>
      <vt:lpstr>Algerian</vt:lpstr>
      <vt:lpstr>Arial Black</vt:lpstr>
      <vt:lpstr>Arial Nova</vt:lpstr>
      <vt:lpstr>Lato (Textkörper)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Fazenda de 6000 Hectares</vt:lpstr>
      <vt:lpstr>Contents </vt:lpstr>
      <vt:lpstr>Location</vt:lpstr>
      <vt:lpstr>Comuna do Cassoneca, Município de Ícolo e Bengo, Luanda</vt:lpstr>
      <vt:lpstr>Comuna do Cassoneca, Município de Ícolo e Bengo, Luanda</vt:lpstr>
      <vt:lpstr>Área estruturada na margem de 2000 hectare</vt:lpstr>
      <vt:lpstr>Área estruturada na margem de 2000 hectare</vt:lpstr>
      <vt:lpstr>Animals</vt:lpstr>
      <vt:lpstr>210 Bovinos</vt:lpstr>
      <vt:lpstr>200 Caprinos</vt:lpstr>
      <vt:lpstr>100 Ovinos</vt:lpstr>
      <vt:lpstr>Infrastructures</vt:lpstr>
      <vt:lpstr>2 Moradia T2 (Suítes)</vt:lpstr>
      <vt:lpstr>4 Moradia para os funcionários</vt:lpstr>
      <vt:lpstr>4 Moradia para os funcionários</vt:lpstr>
      <vt:lpstr>1 Moradia incluindo uma farmácia para cuidados dos animais</vt:lpstr>
      <vt:lpstr>1 Moradia incluindo uma farmácia para cuidados dos animais</vt:lpstr>
      <vt:lpstr>Slaughterhouse</vt:lpstr>
      <vt:lpstr>Matador com cada de conservação de carne com todos os materiais de abate</vt:lpstr>
      <vt:lpstr>Equipment</vt:lpstr>
      <vt:lpstr>3 Tratores com Casamba; Charrua, Alfaia de marca Marca Djon-Deeler, Newland</vt:lpstr>
      <vt:lpstr>1 Camião Damper, 1 Carrinha</vt:lpstr>
      <vt:lpstr>3 Transformar de potência de (200 à 500KVAS), 3 Geradores de (100 à 500KVAS)</vt:lpstr>
      <vt:lpstr>Renewable Energy</vt:lpstr>
      <vt:lpstr>100 Painéis solar, instalados em toda extensão da Fazenda</vt:lpstr>
      <vt:lpstr>5 Motobomba com instalados em toda extensão da Fazenda, incluindo o sistema de rega para pivô</vt:lpstr>
      <vt:lpstr>Thank You</vt:lpstr>
    </vt:vector>
  </ap:TitlesOfParts>
  <ap:LinksUpToDate>false</ap:LinksUpToDate>
  <ap:SharedDoc>false</ap:SharedDoc>
  <ap:HyperlinksChanged>false</ap:HyperlinksChanged>
  <ap:AppVersion>14.0000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Fazenda de 6000 Hectares</dc:title>
  <dc:creator>Benvindo Tambuila</dc:creator>
  <lastModifiedBy>Benvindo Tambuila</lastModifiedBy>
  <revision>1</revision>
  <dcterms:created xsi:type="dcterms:W3CDTF">2024-11-21T20:59:51.0000000Z</dcterms:created>
  <dcterms:modified xsi:type="dcterms:W3CDTF">2024-11-21T20:59:52.0000000Z</dcterms:modified>
  <keywords>, docId:6D990EA7832D0AB5B016D2D1A172C286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67F44A8C5B42424AB77747C6B55C0613_11</vt:lpwstr>
  </property>
  <property fmtid="{D5CDD505-2E9C-101B-9397-08002B2CF9AE}" pid="3" name="KSOProductBuildVer">
    <vt:lpwstr>1031-12.2.0.18911</vt:lpwstr>
  </property>
</Properties>
</file>