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74" r:id="rId5"/>
    <p:sldMasterId id="2147483676" r:id="rId6"/>
    <p:sldMasterId id="2147483678" r:id="rId7"/>
    <p:sldMasterId id="2147483680" r:id="rId8"/>
  </p:sldMasterIdLst>
  <p:notesMasterIdLst>
    <p:notesMasterId r:id="rId10"/>
  </p:notesMasterIdLst>
  <p:sldIdLst>
    <p:sldId id="257" r:id="rId9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 para editar os estilos de texto principal</a:t>
            </a:r>
            <a:endParaRPr lang="en-US" smtClean="0"/>
          </a:p>
          <a:p>
            <a:pPr lvl="1"/>
            <a:r>
              <a:rPr lang="en-US" smtClean="0"/>
              <a:t>Segundo nível</a:t>
            </a:r>
            <a:endParaRPr lang="en-US" smtClean="0"/>
          </a:p>
          <a:p>
            <a:pPr lvl="2"/>
            <a:r>
              <a:rPr lang="en-US" smtClean="0"/>
              <a:t>Terceiro nível</a:t>
            </a:r>
            <a:endParaRPr lang="en-US" smtClean="0"/>
          </a:p>
          <a:p>
            <a:pPr lvl="3"/>
            <a:r>
              <a:rPr lang="en-US" smtClean="0"/>
              <a:t>Quarto nível</a:t>
            </a:r>
            <a:endParaRPr lang="en-US" smtClean="0"/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tags" Target="../tags/tag1.xml"/><Relationship Id="rId19" Type="http://schemas.openxmlformats.org/officeDocument/2006/relationships/image" Target="../media/image3.png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image" Target="../media/image2.png"/><Relationship Id="rId15" Type="http://schemas.openxmlformats.org/officeDocument/2006/relationships/tags" Target="../tags/tag13.xml"/><Relationship Id="rId14" Type="http://schemas.openxmlformats.org/officeDocument/2006/relationships/image" Target="../media/image1.png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tags" Target="../tags/tag73.xml"/><Relationship Id="rId10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98.xml"/><Relationship Id="rId19" Type="http://schemas.openxmlformats.org/officeDocument/2006/relationships/tags" Target="../tags/tag112.xml"/><Relationship Id="rId18" Type="http://schemas.openxmlformats.org/officeDocument/2006/relationships/image" Target="../media/image3.png"/><Relationship Id="rId17" Type="http://schemas.openxmlformats.org/officeDocument/2006/relationships/tags" Target="../tags/tag111.xml"/><Relationship Id="rId16" Type="http://schemas.openxmlformats.org/officeDocument/2006/relationships/tags" Target="../tags/tag110.xml"/><Relationship Id="rId15" Type="http://schemas.openxmlformats.org/officeDocument/2006/relationships/image" Target="../media/image2.png"/><Relationship Id="rId14" Type="http://schemas.openxmlformats.org/officeDocument/2006/relationships/tags" Target="../tags/tag109.xml"/><Relationship Id="rId13" Type="http://schemas.openxmlformats.org/officeDocument/2006/relationships/image" Target="../media/image1.png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6"/>
          <p:cNvSpPr txBox="1">
            <a:spLocks noGrp="1"/>
          </p:cNvSpPr>
          <p:nvPr>
            <p:ph type="title" idx="21" hasCustomPrompt="1"/>
            <p:custDataLst>
              <p:tags r:id="rId2"/>
            </p:custDataLst>
          </p:nvPr>
        </p:nvSpPr>
        <p:spPr>
          <a:xfrm>
            <a:off x="840105" y="771525"/>
            <a:ext cx="7044055" cy="2491105"/>
          </a:xfrm>
          <a:prstGeom prst="rect">
            <a:avLst/>
          </a:prstGeom>
          <a:noFill/>
        </p:spPr>
        <p:txBody>
          <a:bodyPr vert="horz" wrap="square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>
              <a:buClrTx/>
              <a:buSzTx/>
              <a:buFontTx/>
            </a:pPr>
            <a:r>
              <a:rPr dirty="0">
                <a:latin typeface="+mj-lt"/>
                <a:sym typeface="+mn-ea"/>
              </a:rPr>
              <a:t>Your title here</a:t>
            </a:r>
            <a:endParaRPr dirty="0">
              <a:latin typeface="+mj-lt"/>
              <a:sym typeface="+mn-ea"/>
            </a:endParaRPr>
          </a:p>
        </p:txBody>
      </p:sp>
      <p:sp>
        <p:nvSpPr>
          <p:cNvPr id="18" name="任意多边形: 形状 17"/>
          <p:cNvSpPr/>
          <p:nvPr>
            <p:custDataLst>
              <p:tags r:id="rId3"/>
            </p:custDataLst>
          </p:nvPr>
        </p:nvSpPr>
        <p:spPr>
          <a:xfrm>
            <a:off x="0" y="3262537"/>
            <a:ext cx="12192000" cy="3595463"/>
          </a:xfrm>
          <a:custGeom>
            <a:avLst/>
            <a:gdLst>
              <a:gd name="connsiteX0" fmla="*/ 11115320 w 12192000"/>
              <a:gd name="connsiteY0" fmla="*/ 50 h 3595463"/>
              <a:gd name="connsiteX1" fmla="*/ 12016809 w 12192000"/>
              <a:gd name="connsiteY1" fmla="*/ 107965 h 3595463"/>
              <a:gd name="connsiteX2" fmla="*/ 12192000 w 12192000"/>
              <a:gd name="connsiteY2" fmla="*/ 167661 h 3595463"/>
              <a:gd name="connsiteX3" fmla="*/ 12192000 w 12192000"/>
              <a:gd name="connsiteY3" fmla="*/ 3595463 h 3595463"/>
              <a:gd name="connsiteX4" fmla="*/ 0 w 12192000"/>
              <a:gd name="connsiteY4" fmla="*/ 3595463 h 3595463"/>
              <a:gd name="connsiteX5" fmla="*/ 0 w 12192000"/>
              <a:gd name="connsiteY5" fmla="*/ 2063550 h 3595463"/>
              <a:gd name="connsiteX6" fmla="*/ 1321 w 12192000"/>
              <a:gd name="connsiteY6" fmla="*/ 2072626 h 3595463"/>
              <a:gd name="connsiteX7" fmla="*/ 10574 w 12192000"/>
              <a:gd name="connsiteY7" fmla="*/ 2265448 h 3595463"/>
              <a:gd name="connsiteX8" fmla="*/ 3188928 w 12192000"/>
              <a:gd name="connsiteY8" fmla="*/ 2631826 h 3595463"/>
              <a:gd name="connsiteX9" fmla="*/ 8806826 w 12192000"/>
              <a:gd name="connsiteY9" fmla="*/ 391560 h 3595463"/>
              <a:gd name="connsiteX10" fmla="*/ 11115320 w 12192000"/>
              <a:gd name="connsiteY10" fmla="*/ 50 h 359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95463">
                <a:moveTo>
                  <a:pt x="11115320" y="50"/>
                </a:moveTo>
                <a:cubicBezTo>
                  <a:pt x="11459512" y="1553"/>
                  <a:pt x="11767815" y="37161"/>
                  <a:pt x="12016809" y="107965"/>
                </a:cubicBezTo>
                <a:lnTo>
                  <a:pt x="12192000" y="167661"/>
                </a:lnTo>
                <a:lnTo>
                  <a:pt x="12192000" y="3595463"/>
                </a:lnTo>
                <a:lnTo>
                  <a:pt x="0" y="3595463"/>
                </a:lnTo>
                <a:lnTo>
                  <a:pt x="0" y="2063550"/>
                </a:lnTo>
                <a:lnTo>
                  <a:pt x="1321" y="2072626"/>
                </a:lnTo>
                <a:cubicBezTo>
                  <a:pt x="4405" y="2111769"/>
                  <a:pt x="7490" y="2264002"/>
                  <a:pt x="10574" y="2265448"/>
                </a:cubicBezTo>
                <a:cubicBezTo>
                  <a:pt x="561762" y="2532583"/>
                  <a:pt x="1722887" y="2944141"/>
                  <a:pt x="3188928" y="2631826"/>
                </a:cubicBezTo>
                <a:cubicBezTo>
                  <a:pt x="4654971" y="2319511"/>
                  <a:pt x="7230504" y="913766"/>
                  <a:pt x="8806826" y="391560"/>
                </a:cubicBezTo>
                <a:cubicBezTo>
                  <a:pt x="9594988" y="130457"/>
                  <a:pt x="10426934" y="-2957"/>
                  <a:pt x="11115320" y="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4"/>
            </p:custDataLst>
          </p:nvPr>
        </p:nvSpPr>
        <p:spPr>
          <a:xfrm>
            <a:off x="9884668" y="2510563"/>
            <a:ext cx="1296695" cy="129669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>
            <p:custDataLst>
              <p:tags r:id="rId5"/>
            </p:custDataLst>
          </p:nvPr>
        </p:nvSpPr>
        <p:spPr>
          <a:xfrm>
            <a:off x="9729981" y="4902976"/>
            <a:ext cx="307146" cy="30714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24"/>
          <p:cNvSpPr/>
          <p:nvPr>
            <p:custDataLst>
              <p:tags r:id="rId6"/>
            </p:custDataLst>
          </p:nvPr>
        </p:nvSpPr>
        <p:spPr>
          <a:xfrm>
            <a:off x="7422565" y="4804503"/>
            <a:ext cx="1271391" cy="1271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任意多边形: 形状 4"/>
          <p:cNvSpPr/>
          <p:nvPr>
            <p:custDataLst>
              <p:tags r:id="rId7"/>
            </p:custDataLst>
          </p:nvPr>
        </p:nvSpPr>
        <p:spPr>
          <a:xfrm>
            <a:off x="9762980" y="3967090"/>
            <a:ext cx="2429021" cy="2890911"/>
          </a:xfrm>
          <a:custGeom>
            <a:avLst/>
            <a:gdLst>
              <a:gd name="connsiteX0" fmla="*/ 2145323 w 2429021"/>
              <a:gd name="connsiteY0" fmla="*/ 0 h 2890911"/>
              <a:gd name="connsiteX1" fmla="*/ 2364670 w 2429021"/>
              <a:gd name="connsiteY1" fmla="*/ 11076 h 2890911"/>
              <a:gd name="connsiteX2" fmla="*/ 2429021 w 2429021"/>
              <a:gd name="connsiteY2" fmla="*/ 20897 h 2890911"/>
              <a:gd name="connsiteX3" fmla="*/ 2429021 w 2429021"/>
              <a:gd name="connsiteY3" fmla="*/ 2890911 h 2890911"/>
              <a:gd name="connsiteX4" fmla="*/ 135844 w 2429021"/>
              <a:gd name="connsiteY4" fmla="*/ 2890911 h 2890911"/>
              <a:gd name="connsiteX5" fmla="*/ 96450 w 2429021"/>
              <a:gd name="connsiteY5" fmla="*/ 2783277 h 2890911"/>
              <a:gd name="connsiteX6" fmla="*/ 0 w 2429021"/>
              <a:gd name="connsiteY6" fmla="*/ 2145323 h 2890911"/>
              <a:gd name="connsiteX7" fmla="*/ 2145323 w 2429021"/>
              <a:gd name="connsiteY7" fmla="*/ 0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21" h="2890911">
                <a:moveTo>
                  <a:pt x="2145323" y="0"/>
                </a:moveTo>
                <a:cubicBezTo>
                  <a:pt x="2219375" y="0"/>
                  <a:pt x="2292550" y="3752"/>
                  <a:pt x="2364670" y="11076"/>
                </a:cubicBezTo>
                <a:lnTo>
                  <a:pt x="2429021" y="20897"/>
                </a:lnTo>
                <a:lnTo>
                  <a:pt x="2429021" y="2890911"/>
                </a:lnTo>
                <a:lnTo>
                  <a:pt x="135844" y="2890911"/>
                </a:lnTo>
                <a:lnTo>
                  <a:pt x="96450" y="2783277"/>
                </a:lnTo>
                <a:cubicBezTo>
                  <a:pt x="33767" y="2581747"/>
                  <a:pt x="0" y="2367479"/>
                  <a:pt x="0" y="2145323"/>
                </a:cubicBezTo>
                <a:cubicBezTo>
                  <a:pt x="0" y="960494"/>
                  <a:pt x="960494" y="0"/>
                  <a:pt x="2145323" y="0"/>
                </a:cubicBezTo>
                <a:close/>
              </a:path>
            </a:pathLst>
          </a:custGeom>
          <a:noFill/>
          <a:ln>
            <a:solidFill>
              <a:schemeClr val="bg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7165609" y="3654809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椭圆 38"/>
          <p:cNvSpPr/>
          <p:nvPr>
            <p:custDataLst>
              <p:tags r:id="rId9"/>
            </p:custDataLst>
          </p:nvPr>
        </p:nvSpPr>
        <p:spPr>
          <a:xfrm>
            <a:off x="10919143" y="2089520"/>
            <a:ext cx="261559" cy="26155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圆: 空心 39"/>
          <p:cNvSpPr/>
          <p:nvPr>
            <p:custDataLst>
              <p:tags r:id="rId10"/>
            </p:custDataLst>
          </p:nvPr>
        </p:nvSpPr>
        <p:spPr>
          <a:xfrm>
            <a:off x="7317544" y="1676736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>
              <a:alpha val="3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任意多边形: 形状 6"/>
          <p:cNvSpPr/>
          <p:nvPr>
            <p:custDataLst>
              <p:tags r:id="rId11"/>
            </p:custDataLst>
          </p:nvPr>
        </p:nvSpPr>
        <p:spPr>
          <a:xfrm>
            <a:off x="3549752" y="6349830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>
            <p:custDataLst>
              <p:tags r:id="rId12"/>
            </p:custDataLst>
          </p:nvPr>
        </p:nvSpPr>
        <p:spPr>
          <a:xfrm>
            <a:off x="7953375" y="1247775"/>
            <a:ext cx="2451735" cy="4942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54000" dist="101600" dir="2700000" algn="t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t="11813" r="12614" b="11508"/>
          <a:stretch>
            <a:fillRect/>
          </a:stretch>
        </p:blipFill>
        <p:spPr>
          <a:xfrm>
            <a:off x="7953375" y="1247775"/>
            <a:ext cx="2452370" cy="4958715"/>
          </a:xfrm>
          <a:prstGeom prst="roundRect">
            <a:avLst/>
          </a:prstGeom>
          <a:effectLst/>
        </p:spPr>
      </p:pic>
      <p:pic>
        <p:nvPicPr>
          <p:cNvPr id="15" name="图片 14" descr="图片21" hidden="1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2202" t="407" r="1977" b="686"/>
          <a:stretch>
            <a:fillRect/>
          </a:stretch>
        </p:blipFill>
        <p:spPr>
          <a:xfrm>
            <a:off x="7955280" y="1247775"/>
            <a:ext cx="2431415" cy="4942840"/>
          </a:xfrm>
          <a:prstGeom prst="roundRect">
            <a:avLst/>
          </a:prstGeom>
        </p:spPr>
      </p:pic>
      <p:sp>
        <p:nvSpPr>
          <p:cNvPr id="17" name="任意多边形 16"/>
          <p:cNvSpPr/>
          <p:nvPr>
            <p:custDataLst>
              <p:tags r:id="rId17"/>
            </p:custDataLst>
          </p:nvPr>
        </p:nvSpPr>
        <p:spPr>
          <a:xfrm flipH="1">
            <a:off x="8032750" y="1843405"/>
            <a:ext cx="2295525" cy="3818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615" h="6014">
                <a:moveTo>
                  <a:pt x="608" y="0"/>
                </a:moveTo>
                <a:cubicBezTo>
                  <a:pt x="2269" y="0"/>
                  <a:pt x="3615" y="1346"/>
                  <a:pt x="3615" y="3007"/>
                </a:cubicBezTo>
                <a:cubicBezTo>
                  <a:pt x="3615" y="4668"/>
                  <a:pt x="2269" y="6014"/>
                  <a:pt x="608" y="6014"/>
                </a:cubicBezTo>
                <a:cubicBezTo>
                  <a:pt x="400" y="6014"/>
                  <a:pt x="198" y="5993"/>
                  <a:pt x="2" y="5953"/>
                </a:cubicBezTo>
                <a:lnTo>
                  <a:pt x="0" y="5952"/>
                </a:lnTo>
                <a:lnTo>
                  <a:pt x="0" y="62"/>
                </a:lnTo>
                <a:lnTo>
                  <a:pt x="2" y="61"/>
                </a:lnTo>
                <a:cubicBezTo>
                  <a:pt x="198" y="21"/>
                  <a:pt x="400" y="0"/>
                  <a:pt x="608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" name="图片 60" descr="图片包含 斑马, 看着, 水, 黑暗&#10;&#10;描述已自动生成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rcRect/>
          <a:stretch>
            <a:fillRect/>
          </a:stretch>
        </p:blipFill>
        <p:spPr>
          <a:xfrm>
            <a:off x="8032750" y="1336675"/>
            <a:ext cx="2295525" cy="4786630"/>
          </a:xfrm>
          <a:prstGeom prst="roundRect">
            <a:avLst>
              <a:gd name="adj" fmla="val 15020"/>
            </a:avLst>
          </a:prstGeom>
        </p:spPr>
      </p:pic>
      <p:sp>
        <p:nvSpPr>
          <p:cNvPr id="55" name="任意多边形: 形状 54"/>
          <p:cNvSpPr/>
          <p:nvPr>
            <p:custDataLst>
              <p:tags r:id="rId20"/>
            </p:custDataLst>
          </p:nvPr>
        </p:nvSpPr>
        <p:spPr>
          <a:xfrm>
            <a:off x="0" y="0"/>
            <a:ext cx="1984272" cy="1247459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" h="1965">
                <a:moveTo>
                  <a:pt x="2255" y="0"/>
                </a:moveTo>
                <a:lnTo>
                  <a:pt x="3125" y="0"/>
                </a:lnTo>
                <a:lnTo>
                  <a:pt x="3114" y="34"/>
                </a:lnTo>
                <a:cubicBezTo>
                  <a:pt x="2726" y="1157"/>
                  <a:pt x="1658" y="1965"/>
                  <a:pt x="403" y="1965"/>
                </a:cubicBezTo>
                <a:cubicBezTo>
                  <a:pt x="304" y="1965"/>
                  <a:pt x="206" y="1959"/>
                  <a:pt x="110" y="1950"/>
                </a:cubicBezTo>
                <a:lnTo>
                  <a:pt x="0" y="1933"/>
                </a:lnTo>
                <a:lnTo>
                  <a:pt x="0" y="1118"/>
                </a:lnTo>
                <a:lnTo>
                  <a:pt x="192" y="1147"/>
                </a:lnTo>
                <a:cubicBezTo>
                  <a:pt x="261" y="1154"/>
                  <a:pt x="332" y="1158"/>
                  <a:pt x="403" y="1158"/>
                </a:cubicBezTo>
                <a:cubicBezTo>
                  <a:pt x="1212" y="1158"/>
                  <a:pt x="1912" y="691"/>
                  <a:pt x="2249" y="13"/>
                </a:cubicBezTo>
                <a:lnTo>
                  <a:pt x="225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正文"/>
          <p:cNvSpPr txBox="1">
            <a:spLocks noGrp="1"/>
          </p:cNvSpPr>
          <p:nvPr>
            <p:ph type="body" idx="2" hasCustomPrompt="1"/>
            <p:custDataLst>
              <p:tags r:id="rId21"/>
            </p:custDataLst>
          </p:nvPr>
        </p:nvSpPr>
        <p:spPr>
          <a:xfrm>
            <a:off x="840105" y="3342640"/>
            <a:ext cx="4867275" cy="108648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30000"/>
              </a:lnSpc>
              <a:buClrTx/>
              <a:buSzTx/>
              <a:buFontTx/>
              <a:buNone/>
              <a:defRPr kumimoji="0" lang="en-US" sz="1200" b="0" i="0" u="none" strike="noStrike" kern="1200" cap="none" spc="0" normalizeH="0" baseline="0" noProof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sym typeface="+mn-ea"/>
              </a:defRPr>
            </a:lvl1pPr>
          </a:lstStyle>
          <a:p>
            <a:pPr lvl="0" algn="l">
              <a:lnSpc>
                <a:spcPct val="130000"/>
              </a:lnSpc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署名"/>
          <p:cNvSpPr>
            <a:spLocks noGrp="1"/>
          </p:cNvSpPr>
          <p:nvPr>
            <p:ph type="body" idx="1" hasCustomPrompt="1"/>
            <p:custDataLst>
              <p:tags r:id="rId22"/>
            </p:custDataLst>
          </p:nvPr>
        </p:nvSpPr>
        <p:spPr>
          <a:xfrm>
            <a:off x="804545" y="4596765"/>
            <a:ext cx="1943735" cy="523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  <a:prstDash val="solid"/>
          </a:ln>
          <a:effectLst>
            <a:outerShdw blurRad="1270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b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chemeClr val="bg1"/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8" name="正文"/>
          <p:cNvSpPr txBox="1">
            <a:spLocks noGrp="1"/>
          </p:cNvSpPr>
          <p:nvPr>
            <p:ph idx="2" hasCustomPrompt="1"/>
            <p:custDataLst>
              <p:tags r:id="rId4"/>
            </p:custDataLst>
          </p:nvPr>
        </p:nvSpPr>
        <p:spPr>
          <a:xfrm>
            <a:off x="608330" y="1490345"/>
            <a:ext cx="10969625" cy="47593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 dirty="0">
                <a:latin typeface="+mj-lt"/>
                <a:sym typeface="+mn-ea"/>
              </a:rPr>
              <a:t>Click to add title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5"/>
          <p:cNvSpPr/>
          <p:nvPr>
            <p:custDataLst>
              <p:tags r:id="rId2"/>
            </p:custDataLst>
          </p:nvPr>
        </p:nvSpPr>
        <p:spPr>
          <a:xfrm>
            <a:off x="5177480" y="0"/>
            <a:ext cx="7014520" cy="6858000"/>
          </a:xfrm>
          <a:custGeom>
            <a:avLst/>
            <a:gdLst>
              <a:gd name="connsiteX0" fmla="*/ 1955318 w 7014520"/>
              <a:gd name="connsiteY0" fmla="*/ 0 h 6858000"/>
              <a:gd name="connsiteX1" fmla="*/ 7014520 w 7014520"/>
              <a:gd name="connsiteY1" fmla="*/ 0 h 6858000"/>
              <a:gd name="connsiteX2" fmla="*/ 7014520 w 7014520"/>
              <a:gd name="connsiteY2" fmla="*/ 6858000 h 6858000"/>
              <a:gd name="connsiteX3" fmla="*/ 1277802 w 7014520"/>
              <a:gd name="connsiteY3" fmla="*/ 6858000 h 6858000"/>
              <a:gd name="connsiteX4" fmla="*/ 1029914 w 7014520"/>
              <a:gd name="connsiteY4" fmla="*/ 6585255 h 6858000"/>
              <a:gd name="connsiteX5" fmla="*/ 0 w 7014520"/>
              <a:gd name="connsiteY5" fmla="*/ 3716338 h 6858000"/>
              <a:gd name="connsiteX6" fmla="*/ 1811682 w 7014520"/>
              <a:gd name="connsiteY6" fmla="*/ 102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14520" h="6858000">
                <a:moveTo>
                  <a:pt x="1955318" y="0"/>
                </a:moveTo>
                <a:lnTo>
                  <a:pt x="7014520" y="0"/>
                </a:lnTo>
                <a:lnTo>
                  <a:pt x="7014520" y="6858000"/>
                </a:lnTo>
                <a:lnTo>
                  <a:pt x="1277802" y="6858000"/>
                </a:lnTo>
                <a:lnTo>
                  <a:pt x="1029914" y="6585255"/>
                </a:lnTo>
                <a:cubicBezTo>
                  <a:pt x="386505" y="5805623"/>
                  <a:pt x="0" y="4806118"/>
                  <a:pt x="0" y="3716338"/>
                </a:cubicBezTo>
                <a:cubicBezTo>
                  <a:pt x="0" y="2237352"/>
                  <a:pt x="711880" y="924635"/>
                  <a:pt x="1811682" y="102142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90000"/>
                </a:schemeClr>
              </a:gs>
              <a:gs pos="100000">
                <a:schemeClr val="accent1">
                  <a:alpha val="1000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2" name="椭圆 21"/>
          <p:cNvSpPr/>
          <p:nvPr>
            <p:custDataLst>
              <p:tags r:id="rId3"/>
            </p:custDataLst>
          </p:nvPr>
        </p:nvSpPr>
        <p:spPr>
          <a:xfrm>
            <a:off x="10681592" y="3716338"/>
            <a:ext cx="1271391" cy="1271391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9" name="文本框 6" hidden="1"/>
          <p:cNvSpPr txBox="1"/>
          <p:nvPr>
            <p:custDataLst>
              <p:tags r:id="rId4"/>
            </p:custDataLst>
          </p:nvPr>
        </p:nvSpPr>
        <p:spPr>
          <a:xfrm>
            <a:off x="6369915" y="2047558"/>
            <a:ext cx="1179195" cy="119888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tx1">
                    <a:lumMod val="50000"/>
                    <a:lumOff val="50000"/>
                    <a:alpha val="10000"/>
                  </a:schemeClr>
                </a:solidFill>
                <a:latin typeface="+mj-lt"/>
              </a:rPr>
              <a:t>01</a:t>
            </a:r>
            <a:endParaRPr lang="en-US" sz="7200" dirty="0">
              <a:solidFill>
                <a:schemeClr val="tx1">
                  <a:lumMod val="50000"/>
                  <a:lumOff val="50000"/>
                  <a:alpha val="10000"/>
                </a:schemeClr>
              </a:solidFill>
              <a:latin typeface="+mj-lt"/>
            </a:endParaRPr>
          </a:p>
        </p:txBody>
      </p:sp>
      <p:sp>
        <p:nvSpPr>
          <p:cNvPr id="20" name="任意多边形: 形状 19"/>
          <p:cNvSpPr/>
          <p:nvPr>
            <p:custDataLst>
              <p:tags r:id="rId5"/>
            </p:custDataLst>
          </p:nvPr>
        </p:nvSpPr>
        <p:spPr>
          <a:xfrm>
            <a:off x="0" y="1"/>
            <a:ext cx="2416088" cy="1905783"/>
          </a:xfrm>
          <a:custGeom>
            <a:avLst/>
            <a:gdLst>
              <a:gd name="connsiteX0" fmla="*/ 0 w 2416088"/>
              <a:gd name="connsiteY0" fmla="*/ 0 h 1905783"/>
              <a:gd name="connsiteX1" fmla="*/ 2416088 w 2416088"/>
              <a:gd name="connsiteY1" fmla="*/ 0 h 1905783"/>
              <a:gd name="connsiteX2" fmla="*/ 2397212 w 2416088"/>
              <a:gd name="connsiteY2" fmla="*/ 36856 h 1905783"/>
              <a:gd name="connsiteX3" fmla="*/ 95039 w 2416088"/>
              <a:gd name="connsiteY3" fmla="*/ 1882283 h 1905783"/>
              <a:gd name="connsiteX4" fmla="*/ 0 w 2416088"/>
              <a:gd name="connsiteY4" fmla="*/ 1905783 h 190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6088" h="1905783">
                <a:moveTo>
                  <a:pt x="0" y="0"/>
                </a:moveTo>
                <a:lnTo>
                  <a:pt x="2416088" y="0"/>
                </a:lnTo>
                <a:lnTo>
                  <a:pt x="2397212" y="36856"/>
                </a:lnTo>
                <a:cubicBezTo>
                  <a:pt x="1914362" y="925700"/>
                  <a:pt x="1087357" y="1600458"/>
                  <a:pt x="95039" y="1882283"/>
                </a:cubicBezTo>
                <a:lnTo>
                  <a:pt x="0" y="1905783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6"/>
            </p:custDataLst>
          </p:nvPr>
        </p:nvCxnSpPr>
        <p:spPr>
          <a:xfrm>
            <a:off x="1065927" y="2387643"/>
            <a:ext cx="381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: 空心 23" hidden="1"/>
          <p:cNvSpPr/>
          <p:nvPr>
            <p:custDataLst>
              <p:tags r:id="rId7"/>
            </p:custDataLst>
          </p:nvPr>
        </p:nvSpPr>
        <p:spPr>
          <a:xfrm>
            <a:off x="3540495" y="2596440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标题"/>
          <p:cNvSpPr txBox="1">
            <a:spLocks noGrp="1"/>
          </p:cNvSpPr>
          <p:nvPr>
            <p:ph type="title" idx="2" hasCustomPrompt="1"/>
            <p:custDataLst>
              <p:tags r:id="rId8"/>
            </p:custDataLst>
          </p:nvPr>
        </p:nvSpPr>
        <p:spPr>
          <a:xfrm>
            <a:off x="888365" y="629285"/>
            <a:ext cx="6568440" cy="14135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6" name="任意多边形: 形状 7"/>
          <p:cNvSpPr/>
          <p:nvPr>
            <p:custDataLst>
              <p:tags r:id="rId9"/>
            </p:custDataLst>
          </p:nvPr>
        </p:nvSpPr>
        <p:spPr>
          <a:xfrm>
            <a:off x="153" y="5145405"/>
            <a:ext cx="1729740" cy="1712595"/>
          </a:xfrm>
          <a:custGeom>
            <a:avLst/>
            <a:gdLst>
              <a:gd name="connsiteX0" fmla="*/ 0 w 2724"/>
              <a:gd name="connsiteY0" fmla="*/ 77 h 2697"/>
              <a:gd name="connsiteX1" fmla="*/ 33 w 2724"/>
              <a:gd name="connsiteY1" fmla="*/ 68 h 2697"/>
              <a:gd name="connsiteX2" fmla="*/ 571 w 2724"/>
              <a:gd name="connsiteY2" fmla="*/ 0 h 2697"/>
              <a:gd name="connsiteX3" fmla="*/ 2724 w 2724"/>
              <a:gd name="connsiteY3" fmla="*/ 2153 h 2697"/>
              <a:gd name="connsiteX4" fmla="*/ 2656 w 2724"/>
              <a:gd name="connsiteY4" fmla="*/ 2691 h 2697"/>
              <a:gd name="connsiteX5" fmla="*/ 2654 w 2724"/>
              <a:gd name="connsiteY5" fmla="*/ 2697 h 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4" h="2697">
                <a:moveTo>
                  <a:pt x="0" y="77"/>
                </a:moveTo>
                <a:lnTo>
                  <a:pt x="33" y="68"/>
                </a:lnTo>
                <a:cubicBezTo>
                  <a:pt x="205" y="24"/>
                  <a:pt x="386" y="0"/>
                  <a:pt x="571" y="0"/>
                </a:cubicBezTo>
                <a:cubicBezTo>
                  <a:pt x="1760" y="0"/>
                  <a:pt x="2724" y="964"/>
                  <a:pt x="2724" y="2153"/>
                </a:cubicBezTo>
                <a:cubicBezTo>
                  <a:pt x="2724" y="2339"/>
                  <a:pt x="2700" y="2519"/>
                  <a:pt x="2656" y="2691"/>
                </a:cubicBezTo>
                <a:lnTo>
                  <a:pt x="2654" y="2697"/>
                </a:lnTo>
              </a:path>
            </a:pathLst>
          </a:custGeom>
          <a:noFill/>
          <a:ln>
            <a:gradFill>
              <a:gsLst>
                <a:gs pos="45000">
                  <a:schemeClr val="accent1">
                    <a:alpha val="65000"/>
                  </a:schemeClr>
                </a:gs>
                <a:gs pos="100000">
                  <a:schemeClr val="accent1">
                    <a:alpha val="30000"/>
                  </a:schemeClr>
                </a:gs>
                <a:gs pos="0">
                  <a:schemeClr val="accent1">
                    <a:alpha val="30000"/>
                  </a:schemeClr>
                </a:gs>
              </a:gsLst>
              <a:lin ang="0" scaled="1"/>
            </a:gra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椭圆 46"/>
          <p:cNvSpPr/>
          <p:nvPr>
            <p:custDataLst>
              <p:tags r:id="rId2"/>
            </p:custDataLst>
          </p:nvPr>
        </p:nvSpPr>
        <p:spPr>
          <a:xfrm>
            <a:off x="8746758" y="3135129"/>
            <a:ext cx="587742" cy="587742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任意多边形: 形状 62"/>
          <p:cNvSpPr/>
          <p:nvPr>
            <p:custDataLst>
              <p:tags r:id="rId3"/>
            </p:custDataLst>
          </p:nvPr>
        </p:nvSpPr>
        <p:spPr>
          <a:xfrm>
            <a:off x="0" y="5159862"/>
            <a:ext cx="2777964" cy="1698139"/>
          </a:xfrm>
          <a:custGeom>
            <a:avLst/>
            <a:gdLst>
              <a:gd name="connsiteX0" fmla="*/ 0 w 2777964"/>
              <a:gd name="connsiteY0" fmla="*/ 0 h 1698139"/>
              <a:gd name="connsiteX1" fmla="*/ 123711 w 2777964"/>
              <a:gd name="connsiteY1" fmla="*/ 28552 h 1698139"/>
              <a:gd name="connsiteX2" fmla="*/ 2657270 w 2777964"/>
              <a:gd name="connsiteY2" fmla="*/ 1558805 h 1698139"/>
              <a:gd name="connsiteX3" fmla="*/ 2777964 w 2777964"/>
              <a:gd name="connsiteY3" fmla="*/ 1698139 h 1698139"/>
              <a:gd name="connsiteX4" fmla="*/ 0 w 2777964"/>
              <a:gd name="connsiteY4" fmla="*/ 1698139 h 169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7964" h="1698139">
                <a:moveTo>
                  <a:pt x="0" y="0"/>
                </a:moveTo>
                <a:lnTo>
                  <a:pt x="123711" y="28552"/>
                </a:lnTo>
                <a:cubicBezTo>
                  <a:pt x="1114347" y="283430"/>
                  <a:pt x="1990034" y="824684"/>
                  <a:pt x="2657270" y="1558805"/>
                </a:cubicBezTo>
                <a:lnTo>
                  <a:pt x="2777964" y="1698139"/>
                </a:lnTo>
                <a:lnTo>
                  <a:pt x="0" y="169813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1" name="任意多边形: 形状 50"/>
          <p:cNvSpPr/>
          <p:nvPr>
            <p:custDataLst>
              <p:tags r:id="rId4"/>
            </p:custDataLst>
          </p:nvPr>
        </p:nvSpPr>
        <p:spPr>
          <a:xfrm>
            <a:off x="10234541" y="5115591"/>
            <a:ext cx="1957459" cy="1742409"/>
          </a:xfrm>
          <a:custGeom>
            <a:avLst/>
            <a:gdLst>
              <a:gd name="connsiteX0" fmla="*/ 1957459 w 1957459"/>
              <a:gd name="connsiteY0" fmla="*/ 0 h 1742409"/>
              <a:gd name="connsiteX1" fmla="*/ 1957459 w 1957459"/>
              <a:gd name="connsiteY1" fmla="*/ 1742409 h 1742409"/>
              <a:gd name="connsiteX2" fmla="*/ 0 w 1957459"/>
              <a:gd name="connsiteY2" fmla="*/ 1742409 h 1742409"/>
              <a:gd name="connsiteX3" fmla="*/ 25628 w 1957459"/>
              <a:gd name="connsiteY3" fmla="*/ 1574488 h 1742409"/>
              <a:gd name="connsiteX4" fmla="*/ 1957459 w 1957459"/>
              <a:gd name="connsiteY4" fmla="*/ 0 h 174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7459" h="1742409">
                <a:moveTo>
                  <a:pt x="1957459" y="0"/>
                </a:moveTo>
                <a:lnTo>
                  <a:pt x="1957459" y="1742409"/>
                </a:lnTo>
                <a:lnTo>
                  <a:pt x="0" y="1742409"/>
                </a:lnTo>
                <a:lnTo>
                  <a:pt x="25628" y="1574488"/>
                </a:lnTo>
                <a:cubicBezTo>
                  <a:pt x="209500" y="675930"/>
                  <a:pt x="1004544" y="0"/>
                  <a:pt x="1957459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7" name="任意多边形: 形状 56"/>
          <p:cNvSpPr/>
          <p:nvPr>
            <p:custDataLst>
              <p:tags r:id="rId5"/>
            </p:custDataLst>
          </p:nvPr>
        </p:nvSpPr>
        <p:spPr>
          <a:xfrm>
            <a:off x="9877249" y="0"/>
            <a:ext cx="2314575" cy="1779270"/>
          </a:xfrm>
          <a:custGeom>
            <a:avLst/>
            <a:gdLst>
              <a:gd name="connsiteX0" fmla="*/ 3645 w 3645"/>
              <a:gd name="connsiteY0" fmla="*/ 2802 h 2802"/>
              <a:gd name="connsiteX1" fmla="*/ 3426 w 3645"/>
              <a:gd name="connsiteY1" fmla="*/ 2763 h 2802"/>
              <a:gd name="connsiteX2" fmla="*/ 165 w 3645"/>
              <a:gd name="connsiteY2" fmla="*/ 343 h 2802"/>
              <a:gd name="connsiteX3" fmla="*/ 0 w 3645"/>
              <a:gd name="connsiteY3" fmla="*/ 0 h 2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5" h="2802">
                <a:moveTo>
                  <a:pt x="3645" y="2802"/>
                </a:moveTo>
                <a:lnTo>
                  <a:pt x="3426" y="2763"/>
                </a:lnTo>
                <a:cubicBezTo>
                  <a:pt x="2017" y="2475"/>
                  <a:pt x="832" y="1570"/>
                  <a:pt x="165" y="343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chemeClr val="accent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dirty="0">
              <a:sym typeface="+mn-lt"/>
            </a:endParaRPr>
          </a:p>
        </p:txBody>
      </p:sp>
      <p:sp>
        <p:nvSpPr>
          <p:cNvPr id="34" name="椭圆 33"/>
          <p:cNvSpPr/>
          <p:nvPr>
            <p:custDataLst>
              <p:tags r:id="rId6"/>
            </p:custDataLst>
          </p:nvPr>
        </p:nvSpPr>
        <p:spPr>
          <a:xfrm>
            <a:off x="9920749" y="328049"/>
            <a:ext cx="442452" cy="442452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35" name="任意多边形: 形状 34"/>
          <p:cNvSpPr/>
          <p:nvPr>
            <p:custDataLst>
              <p:tags r:id="rId7"/>
            </p:custDataLst>
          </p:nvPr>
        </p:nvSpPr>
        <p:spPr>
          <a:xfrm flipH="1">
            <a:off x="1042183" y="6308725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椭圆 44"/>
          <p:cNvSpPr/>
          <p:nvPr>
            <p:custDataLst>
              <p:tags r:id="rId8"/>
            </p:custDataLst>
          </p:nvPr>
        </p:nvSpPr>
        <p:spPr>
          <a:xfrm>
            <a:off x="11568113" y="1484313"/>
            <a:ext cx="293227" cy="293227"/>
          </a:xfrm>
          <a:prstGeom prst="ellipse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55" name="任意多边形: 形状 54"/>
          <p:cNvSpPr/>
          <p:nvPr>
            <p:custDataLst>
              <p:tags r:id="rId9"/>
            </p:custDataLst>
          </p:nvPr>
        </p:nvSpPr>
        <p:spPr>
          <a:xfrm>
            <a:off x="0" y="0"/>
            <a:ext cx="2044125" cy="1484314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44125" h="1484314">
                <a:moveTo>
                  <a:pt x="1518801" y="0"/>
                </a:moveTo>
                <a:lnTo>
                  <a:pt x="2044125" y="0"/>
                </a:lnTo>
                <a:lnTo>
                  <a:pt x="2039461" y="30566"/>
                </a:lnTo>
                <a:cubicBezTo>
                  <a:pt x="1869689" y="860219"/>
                  <a:pt x="1135614" y="1484314"/>
                  <a:pt x="255772" y="1484314"/>
                </a:cubicBezTo>
                <a:cubicBezTo>
                  <a:pt x="192926" y="1484314"/>
                  <a:pt x="130824" y="1481130"/>
                  <a:pt x="69618" y="1474914"/>
                </a:cubicBezTo>
                <a:lnTo>
                  <a:pt x="0" y="1464289"/>
                </a:lnTo>
                <a:lnTo>
                  <a:pt x="0" y="946563"/>
                </a:lnTo>
                <a:lnTo>
                  <a:pt x="122005" y="965184"/>
                </a:lnTo>
                <a:cubicBezTo>
                  <a:pt x="165986" y="969650"/>
                  <a:pt x="210612" y="971938"/>
                  <a:pt x="255771" y="971938"/>
                </a:cubicBezTo>
                <a:cubicBezTo>
                  <a:pt x="842847" y="971938"/>
                  <a:pt x="1339608" y="585254"/>
                  <a:pt x="1505254" y="52685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8" name="圆: 空心 47"/>
          <p:cNvSpPr/>
          <p:nvPr>
            <p:custDataLst>
              <p:tags r:id="rId10"/>
            </p:custDataLst>
          </p:nvPr>
        </p:nvSpPr>
        <p:spPr>
          <a:xfrm>
            <a:off x="10398495" y="5928897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9" name="圆: 空心 48"/>
          <p:cNvSpPr/>
          <p:nvPr>
            <p:custDataLst>
              <p:tags r:id="rId11"/>
            </p:custDataLst>
          </p:nvPr>
        </p:nvSpPr>
        <p:spPr>
          <a:xfrm>
            <a:off x="1102095" y="359361"/>
            <a:ext cx="379828" cy="379828"/>
          </a:xfrm>
          <a:prstGeom prst="donut">
            <a:avLst>
              <a:gd name="adj" fmla="val 25000"/>
            </a:avLst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椭圆 59"/>
          <p:cNvSpPr/>
          <p:nvPr>
            <p:custDataLst>
              <p:tags r:id="rId12"/>
            </p:custDataLst>
          </p:nvPr>
        </p:nvSpPr>
        <p:spPr>
          <a:xfrm flipH="1">
            <a:off x="726758" y="4695825"/>
            <a:ext cx="590550" cy="590550"/>
          </a:xfrm>
          <a:prstGeom prst="ellipse">
            <a:avLst/>
          </a:prstGeom>
          <a:solidFill>
            <a:schemeClr val="accent1">
              <a:alpha val="53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8" name="节编号"/>
          <p:cNvSpPr txBox="1">
            <a:spLocks noGrp="1"/>
          </p:cNvSpPr>
          <p:nvPr>
            <p:ph type="body" idx="2" hasCustomPrompt="1"/>
            <p:custDataLst>
              <p:tags r:id="rId13"/>
            </p:custDataLst>
          </p:nvPr>
        </p:nvSpPr>
        <p:spPr>
          <a:xfrm>
            <a:off x="2514600" y="1515110"/>
            <a:ext cx="7305040" cy="1745615"/>
          </a:xfrm>
          <a:prstGeom prst="rect">
            <a:avLst/>
          </a:prstGeom>
          <a:noFill/>
        </p:spPr>
        <p:txBody>
          <a:bodyPr vert="horz" wrap="none" lIns="0" tIns="0" rIns="0" bIns="0" rtlCol="0" anchor="b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1500" b="1" i="0" u="none" strike="noStrike" kern="1200" cap="none" spc="0" normalizeH="0" baseline="0" noProof="1">
                <a:ln w="9525">
                  <a:solidFill>
                    <a:schemeClr val="accent1"/>
                  </a:solidFill>
                </a:ln>
                <a:noFill/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4"/>
            </p:custDataLst>
          </p:nvPr>
        </p:nvSpPr>
        <p:spPr>
          <a:xfrm>
            <a:off x="1684655" y="3261360"/>
            <a:ext cx="8844915" cy="28232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 hasCustomPrompt="1"/>
            <p:custDataLst>
              <p:tags r:id="rId4"/>
            </p:custDataLst>
          </p:nvPr>
        </p:nvSpPr>
        <p:spPr>
          <a:xfrm>
            <a:off x="6400805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9" name="正文"/>
          <p:cNvSpPr txBox="1">
            <a:spLocks noGrp="1"/>
          </p:cNvSpPr>
          <p:nvPr>
            <p:ph idx="2" hasCustomPrompt="1"/>
            <p:custDataLst>
              <p:tags r:id="rId5"/>
            </p:custDataLst>
          </p:nvPr>
        </p:nvSpPr>
        <p:spPr>
          <a:xfrm>
            <a:off x="608400" y="1490357"/>
            <a:ext cx="5176800" cy="4759236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8" name="标题"/>
          <p:cNvSpPr txBox="1">
            <a:spLocks noGrp="1"/>
          </p:cNvSpPr>
          <p:nvPr>
            <p:ph type="title" idx="1" hasCustomPrompt="1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5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14" name="正文"/>
          <p:cNvSpPr txBox="1">
            <a:spLocks noGrp="1"/>
          </p:cNvSpPr>
          <p:nvPr>
            <p:ph idx="5" hasCustomPrompt="1"/>
            <p:custDataLst>
              <p:tags r:id="rId4"/>
            </p:custDataLst>
          </p:nvPr>
        </p:nvSpPr>
        <p:spPr>
          <a:xfrm>
            <a:off x="62352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6235200" y="1419070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2" name="正文"/>
          <p:cNvSpPr txBox="1">
            <a:spLocks noGrp="1"/>
          </p:cNvSpPr>
          <p:nvPr>
            <p:ph idx="3" hasCustomPrompt="1"/>
            <p:custDataLst>
              <p:tags r:id="rId6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 hasCustomPrompt="1"/>
            <p:custDataLst>
              <p:tags r:id="rId7"/>
            </p:custDataLst>
          </p:nvPr>
        </p:nvSpPr>
        <p:spPr>
          <a:xfrm>
            <a:off x="608400" y="1418405"/>
            <a:ext cx="5342400" cy="42037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1" i="0" u="none" strike="noStrike" kern="1200" cap="none" spc="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" hasCustomPrompt="1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2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21" name="任意多边形: 形状 20"/>
          <p:cNvSpPr/>
          <p:nvPr>
            <p:custDataLst>
              <p:tags r:id="rId3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7" name="正文"/>
          <p:cNvSpPr txBox="1"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695960" y="360045"/>
            <a:ext cx="10801985" cy="581787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en-US" sz="1800" b="0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sym typeface="+mn-ea"/>
              </a:defRPr>
            </a:lvl1pPr>
            <a:lvl2pPr marL="685800" marR="0" lvl="1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2pPr>
            <a:lvl3pPr marL="1143000" marR="0" lvl="2" indent="-22860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6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3pPr>
            <a:lvl4pPr marL="1600200" marR="0" lvl="3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4pPr>
            <a:lvl5pPr marL="2057400" marR="0" lvl="4" indent="-22860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4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sym typeface="+mn-lt"/>
            </a:endParaRPr>
          </a:p>
        </p:txBody>
      </p:sp>
      <p:sp>
        <p:nvSpPr>
          <p:cNvPr id="7" name="副标题"/>
          <p:cNvSpPr txBox="1">
            <a:spLocks noGrp="1"/>
          </p:cNvSpPr>
          <p:nvPr>
            <p:ph type="body" idx="2" hasCustomPrompt="1"/>
            <p:custDataLst>
              <p:tags r:id="rId4"/>
            </p:custDataLst>
          </p:nvPr>
        </p:nvSpPr>
        <p:spPr>
          <a:xfrm>
            <a:off x="695960" y="1301750"/>
            <a:ext cx="10799088" cy="40005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20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lt"/>
              </a:defRPr>
            </a:lvl1pPr>
          </a:lstStyle>
          <a:p>
            <a:pPr lvl="0" algn="l"/>
            <a:r>
              <a:rPr>
                <a:latin typeface="+mj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6" name="标题"/>
          <p:cNvSpPr txBox="1">
            <a:spLocks noGrp="1"/>
          </p:cNvSpPr>
          <p:nvPr>
            <p:ph type="title" idx="1" hasCustomPrompt="1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3600" b="1" i="0" u="none" strike="noStrike" kern="1200" cap="none" spc="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uFillTx/>
                <a:latin typeface="+mj-lt"/>
              </a:defRPr>
            </a:lvl1pPr>
          </a:lstStyle>
          <a:p>
            <a:pPr lvl="0"/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7"/>
          <p:cNvSpPr/>
          <p:nvPr>
            <p:custDataLst>
              <p:tags r:id="rId2"/>
            </p:custDataLst>
          </p:nvPr>
        </p:nvSpPr>
        <p:spPr>
          <a:xfrm>
            <a:off x="0" y="3262537"/>
            <a:ext cx="12192000" cy="3595463"/>
          </a:xfrm>
          <a:custGeom>
            <a:avLst/>
            <a:gdLst>
              <a:gd name="connsiteX0" fmla="*/ 11115320 w 12192000"/>
              <a:gd name="connsiteY0" fmla="*/ 50 h 3595463"/>
              <a:gd name="connsiteX1" fmla="*/ 12016809 w 12192000"/>
              <a:gd name="connsiteY1" fmla="*/ 107965 h 3595463"/>
              <a:gd name="connsiteX2" fmla="*/ 12192000 w 12192000"/>
              <a:gd name="connsiteY2" fmla="*/ 167661 h 3595463"/>
              <a:gd name="connsiteX3" fmla="*/ 12192000 w 12192000"/>
              <a:gd name="connsiteY3" fmla="*/ 3595463 h 3595463"/>
              <a:gd name="connsiteX4" fmla="*/ 0 w 12192000"/>
              <a:gd name="connsiteY4" fmla="*/ 3595463 h 3595463"/>
              <a:gd name="connsiteX5" fmla="*/ 0 w 12192000"/>
              <a:gd name="connsiteY5" fmla="*/ 2063550 h 3595463"/>
              <a:gd name="connsiteX6" fmla="*/ 1321 w 12192000"/>
              <a:gd name="connsiteY6" fmla="*/ 2072626 h 3595463"/>
              <a:gd name="connsiteX7" fmla="*/ 10574 w 12192000"/>
              <a:gd name="connsiteY7" fmla="*/ 2265448 h 3595463"/>
              <a:gd name="connsiteX8" fmla="*/ 3188928 w 12192000"/>
              <a:gd name="connsiteY8" fmla="*/ 2631826 h 3595463"/>
              <a:gd name="connsiteX9" fmla="*/ 8806826 w 12192000"/>
              <a:gd name="connsiteY9" fmla="*/ 391560 h 3595463"/>
              <a:gd name="connsiteX10" fmla="*/ 11115320 w 12192000"/>
              <a:gd name="connsiteY10" fmla="*/ 50 h 359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3595463">
                <a:moveTo>
                  <a:pt x="11115320" y="50"/>
                </a:moveTo>
                <a:cubicBezTo>
                  <a:pt x="11459512" y="1553"/>
                  <a:pt x="11767815" y="37161"/>
                  <a:pt x="12016809" y="107965"/>
                </a:cubicBezTo>
                <a:lnTo>
                  <a:pt x="12192000" y="167661"/>
                </a:lnTo>
                <a:lnTo>
                  <a:pt x="12192000" y="3595463"/>
                </a:lnTo>
                <a:lnTo>
                  <a:pt x="0" y="3595463"/>
                </a:lnTo>
                <a:lnTo>
                  <a:pt x="0" y="2063550"/>
                </a:lnTo>
                <a:lnTo>
                  <a:pt x="1321" y="2072626"/>
                </a:lnTo>
                <a:cubicBezTo>
                  <a:pt x="4405" y="2111769"/>
                  <a:pt x="7490" y="2264002"/>
                  <a:pt x="10574" y="2265448"/>
                </a:cubicBezTo>
                <a:cubicBezTo>
                  <a:pt x="561762" y="2532583"/>
                  <a:pt x="1722887" y="2944141"/>
                  <a:pt x="3188928" y="2631826"/>
                </a:cubicBezTo>
                <a:cubicBezTo>
                  <a:pt x="4654971" y="2319511"/>
                  <a:pt x="7230504" y="913766"/>
                  <a:pt x="8806826" y="391560"/>
                </a:cubicBezTo>
                <a:cubicBezTo>
                  <a:pt x="9594988" y="130457"/>
                  <a:pt x="10426934" y="-2957"/>
                  <a:pt x="11115320" y="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23" name="椭圆 22"/>
          <p:cNvSpPr/>
          <p:nvPr>
            <p:custDataLst>
              <p:tags r:id="rId3"/>
            </p:custDataLst>
          </p:nvPr>
        </p:nvSpPr>
        <p:spPr>
          <a:xfrm>
            <a:off x="9884668" y="2510563"/>
            <a:ext cx="1296695" cy="129669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椭圆 23"/>
          <p:cNvSpPr/>
          <p:nvPr>
            <p:custDataLst>
              <p:tags r:id="rId4"/>
            </p:custDataLst>
          </p:nvPr>
        </p:nvSpPr>
        <p:spPr>
          <a:xfrm>
            <a:off x="9729981" y="4902976"/>
            <a:ext cx="307146" cy="307146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24"/>
          <p:cNvSpPr/>
          <p:nvPr>
            <p:custDataLst>
              <p:tags r:id="rId5"/>
            </p:custDataLst>
          </p:nvPr>
        </p:nvSpPr>
        <p:spPr>
          <a:xfrm>
            <a:off x="7422565" y="4804503"/>
            <a:ext cx="1271391" cy="1271391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任意多边形: 形状 4"/>
          <p:cNvSpPr/>
          <p:nvPr>
            <p:custDataLst>
              <p:tags r:id="rId6"/>
            </p:custDataLst>
          </p:nvPr>
        </p:nvSpPr>
        <p:spPr>
          <a:xfrm>
            <a:off x="9762980" y="3967090"/>
            <a:ext cx="2429021" cy="2890911"/>
          </a:xfrm>
          <a:custGeom>
            <a:avLst/>
            <a:gdLst>
              <a:gd name="connsiteX0" fmla="*/ 2145323 w 2429021"/>
              <a:gd name="connsiteY0" fmla="*/ 0 h 2890911"/>
              <a:gd name="connsiteX1" fmla="*/ 2364670 w 2429021"/>
              <a:gd name="connsiteY1" fmla="*/ 11076 h 2890911"/>
              <a:gd name="connsiteX2" fmla="*/ 2429021 w 2429021"/>
              <a:gd name="connsiteY2" fmla="*/ 20897 h 2890911"/>
              <a:gd name="connsiteX3" fmla="*/ 2429021 w 2429021"/>
              <a:gd name="connsiteY3" fmla="*/ 2890911 h 2890911"/>
              <a:gd name="connsiteX4" fmla="*/ 135844 w 2429021"/>
              <a:gd name="connsiteY4" fmla="*/ 2890911 h 2890911"/>
              <a:gd name="connsiteX5" fmla="*/ 96450 w 2429021"/>
              <a:gd name="connsiteY5" fmla="*/ 2783277 h 2890911"/>
              <a:gd name="connsiteX6" fmla="*/ 0 w 2429021"/>
              <a:gd name="connsiteY6" fmla="*/ 2145323 h 2890911"/>
              <a:gd name="connsiteX7" fmla="*/ 2145323 w 2429021"/>
              <a:gd name="connsiteY7" fmla="*/ 0 h 2890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9021" h="2890911">
                <a:moveTo>
                  <a:pt x="2145323" y="0"/>
                </a:moveTo>
                <a:cubicBezTo>
                  <a:pt x="2219375" y="0"/>
                  <a:pt x="2292550" y="3752"/>
                  <a:pt x="2364670" y="11076"/>
                </a:cubicBezTo>
                <a:lnTo>
                  <a:pt x="2429021" y="20897"/>
                </a:lnTo>
                <a:lnTo>
                  <a:pt x="2429021" y="2890911"/>
                </a:lnTo>
                <a:lnTo>
                  <a:pt x="135844" y="2890911"/>
                </a:lnTo>
                <a:lnTo>
                  <a:pt x="96450" y="2783277"/>
                </a:lnTo>
                <a:cubicBezTo>
                  <a:pt x="33767" y="2581747"/>
                  <a:pt x="0" y="2367479"/>
                  <a:pt x="0" y="2145323"/>
                </a:cubicBezTo>
                <a:cubicBezTo>
                  <a:pt x="0" y="960494"/>
                  <a:pt x="960494" y="0"/>
                  <a:pt x="2145323" y="0"/>
                </a:cubicBezTo>
                <a:close/>
              </a:path>
            </a:pathLst>
          </a:custGeom>
          <a:noFill/>
          <a:ln>
            <a:solidFill>
              <a:schemeClr val="bg1">
                <a:alpha val="54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椭圆 37"/>
          <p:cNvSpPr/>
          <p:nvPr>
            <p:custDataLst>
              <p:tags r:id="rId7"/>
            </p:custDataLst>
          </p:nvPr>
        </p:nvSpPr>
        <p:spPr>
          <a:xfrm>
            <a:off x="7165609" y="3654809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椭圆 38"/>
          <p:cNvSpPr/>
          <p:nvPr>
            <p:custDataLst>
              <p:tags r:id="rId8"/>
            </p:custDataLst>
          </p:nvPr>
        </p:nvSpPr>
        <p:spPr>
          <a:xfrm>
            <a:off x="10919143" y="2089520"/>
            <a:ext cx="261559" cy="26155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40" name="圆: 空心 39"/>
          <p:cNvSpPr/>
          <p:nvPr>
            <p:custDataLst>
              <p:tags r:id="rId9"/>
            </p:custDataLst>
          </p:nvPr>
        </p:nvSpPr>
        <p:spPr>
          <a:xfrm>
            <a:off x="7317544" y="1676736"/>
            <a:ext cx="379828" cy="379828"/>
          </a:xfrm>
          <a:prstGeom prst="donut">
            <a:avLst>
              <a:gd name="adj" fmla="val 25000"/>
            </a:avLst>
          </a:prstGeom>
          <a:solidFill>
            <a:schemeClr val="accent1">
              <a:alpha val="3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sym typeface="+mn-lt"/>
            </a:endParaRPr>
          </a:p>
        </p:txBody>
      </p:sp>
      <p:sp>
        <p:nvSpPr>
          <p:cNvPr id="12" name="任意多边形: 形状 6"/>
          <p:cNvSpPr/>
          <p:nvPr>
            <p:custDataLst>
              <p:tags r:id="rId10"/>
            </p:custDataLst>
          </p:nvPr>
        </p:nvSpPr>
        <p:spPr>
          <a:xfrm>
            <a:off x="3549752" y="6349830"/>
            <a:ext cx="1142116" cy="508170"/>
          </a:xfrm>
          <a:custGeom>
            <a:avLst/>
            <a:gdLst>
              <a:gd name="connsiteX0" fmla="*/ 1107623 w 1142116"/>
              <a:gd name="connsiteY0" fmla="*/ 480698 h 508170"/>
              <a:gd name="connsiteX1" fmla="*/ 1132014 w 1142116"/>
              <a:gd name="connsiteY1" fmla="*/ 490800 h 508170"/>
              <a:gd name="connsiteX2" fmla="*/ 1139208 w 1142116"/>
              <a:gd name="connsiteY2" fmla="*/ 508170 h 508170"/>
              <a:gd name="connsiteX3" fmla="*/ 1076038 w 1142116"/>
              <a:gd name="connsiteY3" fmla="*/ 508170 h 508170"/>
              <a:gd name="connsiteX4" fmla="*/ 1083233 w 1142116"/>
              <a:gd name="connsiteY4" fmla="*/ 490800 h 508170"/>
              <a:gd name="connsiteX5" fmla="*/ 1107623 w 1142116"/>
              <a:gd name="connsiteY5" fmla="*/ 480698 h 508170"/>
              <a:gd name="connsiteX6" fmla="*/ 928767 w 1142116"/>
              <a:gd name="connsiteY6" fmla="*/ 480698 h 508170"/>
              <a:gd name="connsiteX7" fmla="*/ 953158 w 1142116"/>
              <a:gd name="connsiteY7" fmla="*/ 490800 h 508170"/>
              <a:gd name="connsiteX8" fmla="*/ 960353 w 1142116"/>
              <a:gd name="connsiteY8" fmla="*/ 508170 h 508170"/>
              <a:gd name="connsiteX9" fmla="*/ 897182 w 1142116"/>
              <a:gd name="connsiteY9" fmla="*/ 508170 h 508170"/>
              <a:gd name="connsiteX10" fmla="*/ 904377 w 1142116"/>
              <a:gd name="connsiteY10" fmla="*/ 490800 h 508170"/>
              <a:gd name="connsiteX11" fmla="*/ 928767 w 1142116"/>
              <a:gd name="connsiteY11" fmla="*/ 480698 h 508170"/>
              <a:gd name="connsiteX12" fmla="*/ 749913 w 1142116"/>
              <a:gd name="connsiteY12" fmla="*/ 480698 h 508170"/>
              <a:gd name="connsiteX13" fmla="*/ 774304 w 1142116"/>
              <a:gd name="connsiteY13" fmla="*/ 490800 h 508170"/>
              <a:gd name="connsiteX14" fmla="*/ 781498 w 1142116"/>
              <a:gd name="connsiteY14" fmla="*/ 508170 h 508170"/>
              <a:gd name="connsiteX15" fmla="*/ 718327 w 1142116"/>
              <a:gd name="connsiteY15" fmla="*/ 508170 h 508170"/>
              <a:gd name="connsiteX16" fmla="*/ 725522 w 1142116"/>
              <a:gd name="connsiteY16" fmla="*/ 490800 h 508170"/>
              <a:gd name="connsiteX17" fmla="*/ 749913 w 1142116"/>
              <a:gd name="connsiteY17" fmla="*/ 480698 h 508170"/>
              <a:gd name="connsiteX18" fmla="*/ 571058 w 1142116"/>
              <a:gd name="connsiteY18" fmla="*/ 480698 h 508170"/>
              <a:gd name="connsiteX19" fmla="*/ 595449 w 1142116"/>
              <a:gd name="connsiteY19" fmla="*/ 490800 h 508170"/>
              <a:gd name="connsiteX20" fmla="*/ 602643 w 1142116"/>
              <a:gd name="connsiteY20" fmla="*/ 508170 h 508170"/>
              <a:gd name="connsiteX21" fmla="*/ 539472 w 1142116"/>
              <a:gd name="connsiteY21" fmla="*/ 508170 h 508170"/>
              <a:gd name="connsiteX22" fmla="*/ 546668 w 1142116"/>
              <a:gd name="connsiteY22" fmla="*/ 490800 h 508170"/>
              <a:gd name="connsiteX23" fmla="*/ 571058 w 1142116"/>
              <a:gd name="connsiteY23" fmla="*/ 480698 h 508170"/>
              <a:gd name="connsiteX24" fmla="*/ 392203 w 1142116"/>
              <a:gd name="connsiteY24" fmla="*/ 480698 h 508170"/>
              <a:gd name="connsiteX25" fmla="*/ 416594 w 1142116"/>
              <a:gd name="connsiteY25" fmla="*/ 490800 h 508170"/>
              <a:gd name="connsiteX26" fmla="*/ 423789 w 1142116"/>
              <a:gd name="connsiteY26" fmla="*/ 508170 h 508170"/>
              <a:gd name="connsiteX27" fmla="*/ 360618 w 1142116"/>
              <a:gd name="connsiteY27" fmla="*/ 508170 h 508170"/>
              <a:gd name="connsiteX28" fmla="*/ 367813 w 1142116"/>
              <a:gd name="connsiteY28" fmla="*/ 490800 h 508170"/>
              <a:gd name="connsiteX29" fmla="*/ 392203 w 1142116"/>
              <a:gd name="connsiteY29" fmla="*/ 480698 h 508170"/>
              <a:gd name="connsiteX30" fmla="*/ 213349 w 1142116"/>
              <a:gd name="connsiteY30" fmla="*/ 480698 h 508170"/>
              <a:gd name="connsiteX31" fmla="*/ 237740 w 1142116"/>
              <a:gd name="connsiteY31" fmla="*/ 490800 h 508170"/>
              <a:gd name="connsiteX32" fmla="*/ 244935 w 1142116"/>
              <a:gd name="connsiteY32" fmla="*/ 508170 h 508170"/>
              <a:gd name="connsiteX33" fmla="*/ 181763 w 1142116"/>
              <a:gd name="connsiteY33" fmla="*/ 508170 h 508170"/>
              <a:gd name="connsiteX34" fmla="*/ 188958 w 1142116"/>
              <a:gd name="connsiteY34" fmla="*/ 490800 h 508170"/>
              <a:gd name="connsiteX35" fmla="*/ 213349 w 1142116"/>
              <a:gd name="connsiteY35" fmla="*/ 480698 h 508170"/>
              <a:gd name="connsiteX36" fmla="*/ 34494 w 1142116"/>
              <a:gd name="connsiteY36" fmla="*/ 480698 h 508170"/>
              <a:gd name="connsiteX37" fmla="*/ 58885 w 1142116"/>
              <a:gd name="connsiteY37" fmla="*/ 490800 h 508170"/>
              <a:gd name="connsiteX38" fmla="*/ 66080 w 1142116"/>
              <a:gd name="connsiteY38" fmla="*/ 508170 h 508170"/>
              <a:gd name="connsiteX39" fmla="*/ 2909 w 1142116"/>
              <a:gd name="connsiteY39" fmla="*/ 508170 h 508170"/>
              <a:gd name="connsiteX40" fmla="*/ 10104 w 1142116"/>
              <a:gd name="connsiteY40" fmla="*/ 490800 h 508170"/>
              <a:gd name="connsiteX41" fmla="*/ 34494 w 1142116"/>
              <a:gd name="connsiteY41" fmla="*/ 480698 h 508170"/>
              <a:gd name="connsiteX42" fmla="*/ 1107623 w 1142116"/>
              <a:gd name="connsiteY42" fmla="*/ 320465 h 508170"/>
              <a:gd name="connsiteX43" fmla="*/ 1142116 w 1142116"/>
              <a:gd name="connsiteY43" fmla="*/ 354958 h 508170"/>
              <a:gd name="connsiteX44" fmla="*/ 1107623 w 1142116"/>
              <a:gd name="connsiteY44" fmla="*/ 389452 h 508170"/>
              <a:gd name="connsiteX45" fmla="*/ 1073129 w 1142116"/>
              <a:gd name="connsiteY45" fmla="*/ 354958 h 508170"/>
              <a:gd name="connsiteX46" fmla="*/ 1107623 w 1142116"/>
              <a:gd name="connsiteY46" fmla="*/ 320465 h 508170"/>
              <a:gd name="connsiteX47" fmla="*/ 928767 w 1142116"/>
              <a:gd name="connsiteY47" fmla="*/ 320465 h 508170"/>
              <a:gd name="connsiteX48" fmla="*/ 963261 w 1142116"/>
              <a:gd name="connsiteY48" fmla="*/ 354958 h 508170"/>
              <a:gd name="connsiteX49" fmla="*/ 928767 w 1142116"/>
              <a:gd name="connsiteY49" fmla="*/ 389452 h 508170"/>
              <a:gd name="connsiteX50" fmla="*/ 894274 w 1142116"/>
              <a:gd name="connsiteY50" fmla="*/ 354958 h 508170"/>
              <a:gd name="connsiteX51" fmla="*/ 928767 w 1142116"/>
              <a:gd name="connsiteY51" fmla="*/ 320465 h 508170"/>
              <a:gd name="connsiteX52" fmla="*/ 749913 w 1142116"/>
              <a:gd name="connsiteY52" fmla="*/ 320465 h 508170"/>
              <a:gd name="connsiteX53" fmla="*/ 784406 w 1142116"/>
              <a:gd name="connsiteY53" fmla="*/ 354958 h 508170"/>
              <a:gd name="connsiteX54" fmla="*/ 749913 w 1142116"/>
              <a:gd name="connsiteY54" fmla="*/ 389452 h 508170"/>
              <a:gd name="connsiteX55" fmla="*/ 715419 w 1142116"/>
              <a:gd name="connsiteY55" fmla="*/ 354958 h 508170"/>
              <a:gd name="connsiteX56" fmla="*/ 749913 w 1142116"/>
              <a:gd name="connsiteY56" fmla="*/ 320465 h 508170"/>
              <a:gd name="connsiteX57" fmla="*/ 571058 w 1142116"/>
              <a:gd name="connsiteY57" fmla="*/ 320465 h 508170"/>
              <a:gd name="connsiteX58" fmla="*/ 605552 w 1142116"/>
              <a:gd name="connsiteY58" fmla="*/ 354958 h 508170"/>
              <a:gd name="connsiteX59" fmla="*/ 571058 w 1142116"/>
              <a:gd name="connsiteY59" fmla="*/ 389452 h 508170"/>
              <a:gd name="connsiteX60" fmla="*/ 536564 w 1142116"/>
              <a:gd name="connsiteY60" fmla="*/ 354958 h 508170"/>
              <a:gd name="connsiteX61" fmla="*/ 571058 w 1142116"/>
              <a:gd name="connsiteY61" fmla="*/ 320465 h 508170"/>
              <a:gd name="connsiteX62" fmla="*/ 392203 w 1142116"/>
              <a:gd name="connsiteY62" fmla="*/ 320465 h 508170"/>
              <a:gd name="connsiteX63" fmla="*/ 426697 w 1142116"/>
              <a:gd name="connsiteY63" fmla="*/ 354958 h 508170"/>
              <a:gd name="connsiteX64" fmla="*/ 392203 w 1142116"/>
              <a:gd name="connsiteY64" fmla="*/ 389452 h 508170"/>
              <a:gd name="connsiteX65" fmla="*/ 357710 w 1142116"/>
              <a:gd name="connsiteY65" fmla="*/ 354958 h 508170"/>
              <a:gd name="connsiteX66" fmla="*/ 392203 w 1142116"/>
              <a:gd name="connsiteY66" fmla="*/ 320465 h 508170"/>
              <a:gd name="connsiteX67" fmla="*/ 213349 w 1142116"/>
              <a:gd name="connsiteY67" fmla="*/ 320465 h 508170"/>
              <a:gd name="connsiteX68" fmla="*/ 247843 w 1142116"/>
              <a:gd name="connsiteY68" fmla="*/ 354958 h 508170"/>
              <a:gd name="connsiteX69" fmla="*/ 213349 w 1142116"/>
              <a:gd name="connsiteY69" fmla="*/ 389452 h 508170"/>
              <a:gd name="connsiteX70" fmla="*/ 178855 w 1142116"/>
              <a:gd name="connsiteY70" fmla="*/ 354958 h 508170"/>
              <a:gd name="connsiteX71" fmla="*/ 213349 w 1142116"/>
              <a:gd name="connsiteY71" fmla="*/ 320465 h 508170"/>
              <a:gd name="connsiteX72" fmla="*/ 34494 w 1142116"/>
              <a:gd name="connsiteY72" fmla="*/ 320465 h 508170"/>
              <a:gd name="connsiteX73" fmla="*/ 68988 w 1142116"/>
              <a:gd name="connsiteY73" fmla="*/ 354958 h 508170"/>
              <a:gd name="connsiteX74" fmla="*/ 34494 w 1142116"/>
              <a:gd name="connsiteY74" fmla="*/ 389452 h 508170"/>
              <a:gd name="connsiteX75" fmla="*/ 0 w 1142116"/>
              <a:gd name="connsiteY75" fmla="*/ 354958 h 508170"/>
              <a:gd name="connsiteX76" fmla="*/ 34494 w 1142116"/>
              <a:gd name="connsiteY76" fmla="*/ 320465 h 508170"/>
              <a:gd name="connsiteX77" fmla="*/ 1107623 w 1142116"/>
              <a:gd name="connsiteY77" fmla="*/ 160233 h 508170"/>
              <a:gd name="connsiteX78" fmla="*/ 1142116 w 1142116"/>
              <a:gd name="connsiteY78" fmla="*/ 194726 h 508170"/>
              <a:gd name="connsiteX79" fmla="*/ 1107623 w 1142116"/>
              <a:gd name="connsiteY79" fmla="*/ 229220 h 508170"/>
              <a:gd name="connsiteX80" fmla="*/ 1073129 w 1142116"/>
              <a:gd name="connsiteY80" fmla="*/ 194726 h 508170"/>
              <a:gd name="connsiteX81" fmla="*/ 1107623 w 1142116"/>
              <a:gd name="connsiteY81" fmla="*/ 160233 h 508170"/>
              <a:gd name="connsiteX82" fmla="*/ 928767 w 1142116"/>
              <a:gd name="connsiteY82" fmla="*/ 160233 h 508170"/>
              <a:gd name="connsiteX83" fmla="*/ 963261 w 1142116"/>
              <a:gd name="connsiteY83" fmla="*/ 194726 h 508170"/>
              <a:gd name="connsiteX84" fmla="*/ 928767 w 1142116"/>
              <a:gd name="connsiteY84" fmla="*/ 229220 h 508170"/>
              <a:gd name="connsiteX85" fmla="*/ 894274 w 1142116"/>
              <a:gd name="connsiteY85" fmla="*/ 194726 h 508170"/>
              <a:gd name="connsiteX86" fmla="*/ 928767 w 1142116"/>
              <a:gd name="connsiteY86" fmla="*/ 160233 h 508170"/>
              <a:gd name="connsiteX87" fmla="*/ 749913 w 1142116"/>
              <a:gd name="connsiteY87" fmla="*/ 160233 h 508170"/>
              <a:gd name="connsiteX88" fmla="*/ 784406 w 1142116"/>
              <a:gd name="connsiteY88" fmla="*/ 194726 h 508170"/>
              <a:gd name="connsiteX89" fmla="*/ 749913 w 1142116"/>
              <a:gd name="connsiteY89" fmla="*/ 229220 h 508170"/>
              <a:gd name="connsiteX90" fmla="*/ 715419 w 1142116"/>
              <a:gd name="connsiteY90" fmla="*/ 194726 h 508170"/>
              <a:gd name="connsiteX91" fmla="*/ 749913 w 1142116"/>
              <a:gd name="connsiteY91" fmla="*/ 160233 h 508170"/>
              <a:gd name="connsiteX92" fmla="*/ 571058 w 1142116"/>
              <a:gd name="connsiteY92" fmla="*/ 160233 h 508170"/>
              <a:gd name="connsiteX93" fmla="*/ 605552 w 1142116"/>
              <a:gd name="connsiteY93" fmla="*/ 194726 h 508170"/>
              <a:gd name="connsiteX94" fmla="*/ 571058 w 1142116"/>
              <a:gd name="connsiteY94" fmla="*/ 229220 h 508170"/>
              <a:gd name="connsiteX95" fmla="*/ 536564 w 1142116"/>
              <a:gd name="connsiteY95" fmla="*/ 194726 h 508170"/>
              <a:gd name="connsiteX96" fmla="*/ 571058 w 1142116"/>
              <a:gd name="connsiteY96" fmla="*/ 160233 h 508170"/>
              <a:gd name="connsiteX97" fmla="*/ 392203 w 1142116"/>
              <a:gd name="connsiteY97" fmla="*/ 160233 h 508170"/>
              <a:gd name="connsiteX98" fmla="*/ 426697 w 1142116"/>
              <a:gd name="connsiteY98" fmla="*/ 194726 h 508170"/>
              <a:gd name="connsiteX99" fmla="*/ 392203 w 1142116"/>
              <a:gd name="connsiteY99" fmla="*/ 229220 h 508170"/>
              <a:gd name="connsiteX100" fmla="*/ 357710 w 1142116"/>
              <a:gd name="connsiteY100" fmla="*/ 194726 h 508170"/>
              <a:gd name="connsiteX101" fmla="*/ 392203 w 1142116"/>
              <a:gd name="connsiteY101" fmla="*/ 160233 h 508170"/>
              <a:gd name="connsiteX102" fmla="*/ 213349 w 1142116"/>
              <a:gd name="connsiteY102" fmla="*/ 160233 h 508170"/>
              <a:gd name="connsiteX103" fmla="*/ 247843 w 1142116"/>
              <a:gd name="connsiteY103" fmla="*/ 194726 h 508170"/>
              <a:gd name="connsiteX104" fmla="*/ 213349 w 1142116"/>
              <a:gd name="connsiteY104" fmla="*/ 229220 h 508170"/>
              <a:gd name="connsiteX105" fmla="*/ 178855 w 1142116"/>
              <a:gd name="connsiteY105" fmla="*/ 194726 h 508170"/>
              <a:gd name="connsiteX106" fmla="*/ 213349 w 1142116"/>
              <a:gd name="connsiteY106" fmla="*/ 160233 h 508170"/>
              <a:gd name="connsiteX107" fmla="*/ 34494 w 1142116"/>
              <a:gd name="connsiteY107" fmla="*/ 160233 h 508170"/>
              <a:gd name="connsiteX108" fmla="*/ 68988 w 1142116"/>
              <a:gd name="connsiteY108" fmla="*/ 194726 h 508170"/>
              <a:gd name="connsiteX109" fmla="*/ 34494 w 1142116"/>
              <a:gd name="connsiteY109" fmla="*/ 229220 h 508170"/>
              <a:gd name="connsiteX110" fmla="*/ 0 w 1142116"/>
              <a:gd name="connsiteY110" fmla="*/ 194726 h 508170"/>
              <a:gd name="connsiteX111" fmla="*/ 34494 w 1142116"/>
              <a:gd name="connsiteY111" fmla="*/ 160233 h 508170"/>
              <a:gd name="connsiteX112" fmla="*/ 1107623 w 1142116"/>
              <a:gd name="connsiteY112" fmla="*/ 0 h 508170"/>
              <a:gd name="connsiteX113" fmla="*/ 1142116 w 1142116"/>
              <a:gd name="connsiteY113" fmla="*/ 34494 h 508170"/>
              <a:gd name="connsiteX114" fmla="*/ 1107623 w 1142116"/>
              <a:gd name="connsiteY114" fmla="*/ 68988 h 508170"/>
              <a:gd name="connsiteX115" fmla="*/ 1073129 w 1142116"/>
              <a:gd name="connsiteY115" fmla="*/ 34494 h 508170"/>
              <a:gd name="connsiteX116" fmla="*/ 1107623 w 1142116"/>
              <a:gd name="connsiteY116" fmla="*/ 0 h 508170"/>
              <a:gd name="connsiteX117" fmla="*/ 928767 w 1142116"/>
              <a:gd name="connsiteY117" fmla="*/ 0 h 508170"/>
              <a:gd name="connsiteX118" fmla="*/ 963261 w 1142116"/>
              <a:gd name="connsiteY118" fmla="*/ 34494 h 508170"/>
              <a:gd name="connsiteX119" fmla="*/ 928767 w 1142116"/>
              <a:gd name="connsiteY119" fmla="*/ 68988 h 508170"/>
              <a:gd name="connsiteX120" fmla="*/ 894274 w 1142116"/>
              <a:gd name="connsiteY120" fmla="*/ 34494 h 508170"/>
              <a:gd name="connsiteX121" fmla="*/ 928767 w 1142116"/>
              <a:gd name="connsiteY121" fmla="*/ 0 h 508170"/>
              <a:gd name="connsiteX122" fmla="*/ 749913 w 1142116"/>
              <a:gd name="connsiteY122" fmla="*/ 0 h 508170"/>
              <a:gd name="connsiteX123" fmla="*/ 784406 w 1142116"/>
              <a:gd name="connsiteY123" fmla="*/ 34494 h 508170"/>
              <a:gd name="connsiteX124" fmla="*/ 749913 w 1142116"/>
              <a:gd name="connsiteY124" fmla="*/ 68988 h 508170"/>
              <a:gd name="connsiteX125" fmla="*/ 715419 w 1142116"/>
              <a:gd name="connsiteY125" fmla="*/ 34494 h 508170"/>
              <a:gd name="connsiteX126" fmla="*/ 749913 w 1142116"/>
              <a:gd name="connsiteY126" fmla="*/ 0 h 508170"/>
              <a:gd name="connsiteX127" fmla="*/ 571058 w 1142116"/>
              <a:gd name="connsiteY127" fmla="*/ 0 h 508170"/>
              <a:gd name="connsiteX128" fmla="*/ 605552 w 1142116"/>
              <a:gd name="connsiteY128" fmla="*/ 34494 h 508170"/>
              <a:gd name="connsiteX129" fmla="*/ 571058 w 1142116"/>
              <a:gd name="connsiteY129" fmla="*/ 68988 h 508170"/>
              <a:gd name="connsiteX130" fmla="*/ 536564 w 1142116"/>
              <a:gd name="connsiteY130" fmla="*/ 34494 h 508170"/>
              <a:gd name="connsiteX131" fmla="*/ 571058 w 1142116"/>
              <a:gd name="connsiteY131" fmla="*/ 0 h 508170"/>
              <a:gd name="connsiteX132" fmla="*/ 392203 w 1142116"/>
              <a:gd name="connsiteY132" fmla="*/ 0 h 508170"/>
              <a:gd name="connsiteX133" fmla="*/ 426697 w 1142116"/>
              <a:gd name="connsiteY133" fmla="*/ 34494 h 508170"/>
              <a:gd name="connsiteX134" fmla="*/ 392203 w 1142116"/>
              <a:gd name="connsiteY134" fmla="*/ 68988 h 508170"/>
              <a:gd name="connsiteX135" fmla="*/ 357710 w 1142116"/>
              <a:gd name="connsiteY135" fmla="*/ 34494 h 508170"/>
              <a:gd name="connsiteX136" fmla="*/ 392203 w 1142116"/>
              <a:gd name="connsiteY136" fmla="*/ 0 h 508170"/>
              <a:gd name="connsiteX137" fmla="*/ 213349 w 1142116"/>
              <a:gd name="connsiteY137" fmla="*/ 0 h 508170"/>
              <a:gd name="connsiteX138" fmla="*/ 247843 w 1142116"/>
              <a:gd name="connsiteY138" fmla="*/ 34494 h 508170"/>
              <a:gd name="connsiteX139" fmla="*/ 213349 w 1142116"/>
              <a:gd name="connsiteY139" fmla="*/ 68988 h 508170"/>
              <a:gd name="connsiteX140" fmla="*/ 178855 w 1142116"/>
              <a:gd name="connsiteY140" fmla="*/ 34494 h 508170"/>
              <a:gd name="connsiteX141" fmla="*/ 213349 w 1142116"/>
              <a:gd name="connsiteY141" fmla="*/ 0 h 508170"/>
              <a:gd name="connsiteX142" fmla="*/ 34494 w 1142116"/>
              <a:gd name="connsiteY142" fmla="*/ 0 h 508170"/>
              <a:gd name="connsiteX143" fmla="*/ 68988 w 1142116"/>
              <a:gd name="connsiteY143" fmla="*/ 34494 h 508170"/>
              <a:gd name="connsiteX144" fmla="*/ 34494 w 1142116"/>
              <a:gd name="connsiteY144" fmla="*/ 68988 h 508170"/>
              <a:gd name="connsiteX145" fmla="*/ 0 w 1142116"/>
              <a:gd name="connsiteY145" fmla="*/ 34494 h 508170"/>
              <a:gd name="connsiteX146" fmla="*/ 34494 w 1142116"/>
              <a:gd name="connsiteY146" fmla="*/ 0 h 50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142116" h="508170">
                <a:moveTo>
                  <a:pt x="1107623" y="480698"/>
                </a:moveTo>
                <a:cubicBezTo>
                  <a:pt x="1117148" y="480698"/>
                  <a:pt x="1125772" y="484559"/>
                  <a:pt x="1132014" y="490800"/>
                </a:cubicBezTo>
                <a:lnTo>
                  <a:pt x="1139208" y="508170"/>
                </a:lnTo>
                <a:lnTo>
                  <a:pt x="1076038" y="508170"/>
                </a:lnTo>
                <a:lnTo>
                  <a:pt x="1083233" y="490800"/>
                </a:lnTo>
                <a:cubicBezTo>
                  <a:pt x="1089475" y="484559"/>
                  <a:pt x="1098098" y="480698"/>
                  <a:pt x="1107623" y="480698"/>
                </a:cubicBezTo>
                <a:close/>
                <a:moveTo>
                  <a:pt x="928767" y="480698"/>
                </a:moveTo>
                <a:cubicBezTo>
                  <a:pt x="938292" y="480698"/>
                  <a:pt x="946916" y="484559"/>
                  <a:pt x="953158" y="490800"/>
                </a:cubicBezTo>
                <a:lnTo>
                  <a:pt x="960353" y="508170"/>
                </a:lnTo>
                <a:lnTo>
                  <a:pt x="897182" y="508170"/>
                </a:lnTo>
                <a:lnTo>
                  <a:pt x="904377" y="490800"/>
                </a:lnTo>
                <a:cubicBezTo>
                  <a:pt x="910619" y="484559"/>
                  <a:pt x="919242" y="480698"/>
                  <a:pt x="928767" y="480698"/>
                </a:cubicBezTo>
                <a:close/>
                <a:moveTo>
                  <a:pt x="749913" y="480698"/>
                </a:moveTo>
                <a:cubicBezTo>
                  <a:pt x="759438" y="480698"/>
                  <a:pt x="768062" y="484559"/>
                  <a:pt x="774304" y="490800"/>
                </a:cubicBezTo>
                <a:lnTo>
                  <a:pt x="781498" y="508170"/>
                </a:lnTo>
                <a:lnTo>
                  <a:pt x="718327" y="508170"/>
                </a:lnTo>
                <a:lnTo>
                  <a:pt x="725522" y="490800"/>
                </a:lnTo>
                <a:cubicBezTo>
                  <a:pt x="731764" y="484559"/>
                  <a:pt x="740388" y="480698"/>
                  <a:pt x="749913" y="480698"/>
                </a:cubicBezTo>
                <a:close/>
                <a:moveTo>
                  <a:pt x="571058" y="480698"/>
                </a:moveTo>
                <a:cubicBezTo>
                  <a:pt x="580583" y="480698"/>
                  <a:pt x="589207" y="484559"/>
                  <a:pt x="595449" y="490800"/>
                </a:cubicBezTo>
                <a:lnTo>
                  <a:pt x="602643" y="508170"/>
                </a:lnTo>
                <a:lnTo>
                  <a:pt x="539472" y="508170"/>
                </a:lnTo>
                <a:lnTo>
                  <a:pt x="546668" y="490800"/>
                </a:lnTo>
                <a:cubicBezTo>
                  <a:pt x="552910" y="484559"/>
                  <a:pt x="561533" y="480698"/>
                  <a:pt x="571058" y="480698"/>
                </a:cubicBezTo>
                <a:close/>
                <a:moveTo>
                  <a:pt x="392203" y="480698"/>
                </a:moveTo>
                <a:cubicBezTo>
                  <a:pt x="401728" y="480698"/>
                  <a:pt x="410352" y="484559"/>
                  <a:pt x="416594" y="490800"/>
                </a:cubicBezTo>
                <a:lnTo>
                  <a:pt x="423789" y="508170"/>
                </a:lnTo>
                <a:lnTo>
                  <a:pt x="360618" y="508170"/>
                </a:lnTo>
                <a:lnTo>
                  <a:pt x="367813" y="490800"/>
                </a:lnTo>
                <a:cubicBezTo>
                  <a:pt x="374055" y="484559"/>
                  <a:pt x="382678" y="480698"/>
                  <a:pt x="392203" y="480698"/>
                </a:cubicBezTo>
                <a:close/>
                <a:moveTo>
                  <a:pt x="213349" y="480698"/>
                </a:moveTo>
                <a:cubicBezTo>
                  <a:pt x="222874" y="480698"/>
                  <a:pt x="231497" y="484559"/>
                  <a:pt x="237740" y="490800"/>
                </a:cubicBezTo>
                <a:lnTo>
                  <a:pt x="244935" y="508170"/>
                </a:lnTo>
                <a:lnTo>
                  <a:pt x="181763" y="508170"/>
                </a:lnTo>
                <a:lnTo>
                  <a:pt x="188958" y="490800"/>
                </a:lnTo>
                <a:cubicBezTo>
                  <a:pt x="195200" y="484559"/>
                  <a:pt x="203824" y="480698"/>
                  <a:pt x="213349" y="480698"/>
                </a:cubicBezTo>
                <a:close/>
                <a:moveTo>
                  <a:pt x="34494" y="480698"/>
                </a:moveTo>
                <a:cubicBezTo>
                  <a:pt x="44019" y="480698"/>
                  <a:pt x="52643" y="484559"/>
                  <a:pt x="58885" y="490800"/>
                </a:cubicBezTo>
                <a:lnTo>
                  <a:pt x="66080" y="508170"/>
                </a:lnTo>
                <a:lnTo>
                  <a:pt x="2909" y="508170"/>
                </a:lnTo>
                <a:lnTo>
                  <a:pt x="10104" y="490800"/>
                </a:lnTo>
                <a:cubicBezTo>
                  <a:pt x="16346" y="484559"/>
                  <a:pt x="24969" y="480698"/>
                  <a:pt x="34494" y="480698"/>
                </a:cubicBezTo>
                <a:close/>
                <a:moveTo>
                  <a:pt x="1107623" y="320465"/>
                </a:moveTo>
                <a:cubicBezTo>
                  <a:pt x="1126673" y="320465"/>
                  <a:pt x="1142116" y="335908"/>
                  <a:pt x="1142116" y="354958"/>
                </a:cubicBezTo>
                <a:cubicBezTo>
                  <a:pt x="1142116" y="374008"/>
                  <a:pt x="1126673" y="389452"/>
                  <a:pt x="1107623" y="389452"/>
                </a:cubicBezTo>
                <a:cubicBezTo>
                  <a:pt x="1088573" y="389452"/>
                  <a:pt x="1073129" y="374008"/>
                  <a:pt x="1073129" y="354958"/>
                </a:cubicBezTo>
                <a:cubicBezTo>
                  <a:pt x="1073129" y="335908"/>
                  <a:pt x="1088573" y="320465"/>
                  <a:pt x="1107623" y="320465"/>
                </a:cubicBezTo>
                <a:close/>
                <a:moveTo>
                  <a:pt x="928767" y="320465"/>
                </a:moveTo>
                <a:cubicBezTo>
                  <a:pt x="947817" y="320465"/>
                  <a:pt x="963261" y="335908"/>
                  <a:pt x="963261" y="354958"/>
                </a:cubicBezTo>
                <a:cubicBezTo>
                  <a:pt x="963261" y="374008"/>
                  <a:pt x="947817" y="389452"/>
                  <a:pt x="928767" y="389452"/>
                </a:cubicBezTo>
                <a:cubicBezTo>
                  <a:pt x="909718" y="389452"/>
                  <a:pt x="894274" y="374008"/>
                  <a:pt x="894274" y="354958"/>
                </a:cubicBezTo>
                <a:cubicBezTo>
                  <a:pt x="894274" y="335908"/>
                  <a:pt x="909718" y="320465"/>
                  <a:pt x="928767" y="320465"/>
                </a:cubicBezTo>
                <a:close/>
                <a:moveTo>
                  <a:pt x="749913" y="320465"/>
                </a:moveTo>
                <a:cubicBezTo>
                  <a:pt x="768963" y="320465"/>
                  <a:pt x="784406" y="335908"/>
                  <a:pt x="784406" y="354958"/>
                </a:cubicBezTo>
                <a:cubicBezTo>
                  <a:pt x="784406" y="374008"/>
                  <a:pt x="768963" y="389452"/>
                  <a:pt x="749913" y="389452"/>
                </a:cubicBezTo>
                <a:cubicBezTo>
                  <a:pt x="730863" y="389452"/>
                  <a:pt x="715419" y="374008"/>
                  <a:pt x="715419" y="354958"/>
                </a:cubicBezTo>
                <a:cubicBezTo>
                  <a:pt x="715419" y="335908"/>
                  <a:pt x="730863" y="320465"/>
                  <a:pt x="749913" y="320465"/>
                </a:cubicBezTo>
                <a:close/>
                <a:moveTo>
                  <a:pt x="571058" y="320465"/>
                </a:moveTo>
                <a:cubicBezTo>
                  <a:pt x="590108" y="320465"/>
                  <a:pt x="605552" y="335908"/>
                  <a:pt x="605552" y="354958"/>
                </a:cubicBezTo>
                <a:cubicBezTo>
                  <a:pt x="605552" y="374008"/>
                  <a:pt x="590108" y="389452"/>
                  <a:pt x="571058" y="389452"/>
                </a:cubicBezTo>
                <a:cubicBezTo>
                  <a:pt x="552008" y="389452"/>
                  <a:pt x="536564" y="374008"/>
                  <a:pt x="536564" y="354958"/>
                </a:cubicBezTo>
                <a:cubicBezTo>
                  <a:pt x="536564" y="335908"/>
                  <a:pt x="552008" y="320465"/>
                  <a:pt x="571058" y="320465"/>
                </a:cubicBezTo>
                <a:close/>
                <a:moveTo>
                  <a:pt x="392203" y="320465"/>
                </a:moveTo>
                <a:cubicBezTo>
                  <a:pt x="411253" y="320465"/>
                  <a:pt x="426697" y="335908"/>
                  <a:pt x="426697" y="354958"/>
                </a:cubicBezTo>
                <a:cubicBezTo>
                  <a:pt x="426697" y="374008"/>
                  <a:pt x="411253" y="389452"/>
                  <a:pt x="392203" y="389452"/>
                </a:cubicBezTo>
                <a:cubicBezTo>
                  <a:pt x="373153" y="389452"/>
                  <a:pt x="357710" y="374008"/>
                  <a:pt x="357710" y="354958"/>
                </a:cubicBezTo>
                <a:cubicBezTo>
                  <a:pt x="357710" y="335908"/>
                  <a:pt x="373153" y="320465"/>
                  <a:pt x="392203" y="320465"/>
                </a:cubicBezTo>
                <a:close/>
                <a:moveTo>
                  <a:pt x="213349" y="320465"/>
                </a:moveTo>
                <a:cubicBezTo>
                  <a:pt x="232399" y="320465"/>
                  <a:pt x="247843" y="335908"/>
                  <a:pt x="247843" y="354958"/>
                </a:cubicBezTo>
                <a:cubicBezTo>
                  <a:pt x="247843" y="374008"/>
                  <a:pt x="232399" y="389452"/>
                  <a:pt x="213349" y="389452"/>
                </a:cubicBezTo>
                <a:cubicBezTo>
                  <a:pt x="194298" y="389452"/>
                  <a:pt x="178855" y="374008"/>
                  <a:pt x="178855" y="354958"/>
                </a:cubicBezTo>
                <a:cubicBezTo>
                  <a:pt x="178855" y="335908"/>
                  <a:pt x="194298" y="320465"/>
                  <a:pt x="213349" y="320465"/>
                </a:cubicBezTo>
                <a:close/>
                <a:moveTo>
                  <a:pt x="34494" y="320465"/>
                </a:moveTo>
                <a:cubicBezTo>
                  <a:pt x="53544" y="320465"/>
                  <a:pt x="68988" y="335908"/>
                  <a:pt x="68988" y="354958"/>
                </a:cubicBezTo>
                <a:cubicBezTo>
                  <a:pt x="68988" y="374008"/>
                  <a:pt x="53544" y="389452"/>
                  <a:pt x="34494" y="389452"/>
                </a:cubicBezTo>
                <a:cubicBezTo>
                  <a:pt x="15444" y="389452"/>
                  <a:pt x="0" y="374008"/>
                  <a:pt x="0" y="354958"/>
                </a:cubicBezTo>
                <a:cubicBezTo>
                  <a:pt x="0" y="335908"/>
                  <a:pt x="15444" y="320465"/>
                  <a:pt x="34494" y="320465"/>
                </a:cubicBezTo>
                <a:close/>
                <a:moveTo>
                  <a:pt x="1107623" y="160233"/>
                </a:moveTo>
                <a:cubicBezTo>
                  <a:pt x="1126673" y="160233"/>
                  <a:pt x="1142116" y="175676"/>
                  <a:pt x="1142116" y="194726"/>
                </a:cubicBezTo>
                <a:cubicBezTo>
                  <a:pt x="1142116" y="213776"/>
                  <a:pt x="1126673" y="229220"/>
                  <a:pt x="1107623" y="229220"/>
                </a:cubicBezTo>
                <a:cubicBezTo>
                  <a:pt x="1088573" y="229220"/>
                  <a:pt x="1073129" y="213776"/>
                  <a:pt x="1073129" y="194726"/>
                </a:cubicBezTo>
                <a:cubicBezTo>
                  <a:pt x="1073129" y="175676"/>
                  <a:pt x="1088573" y="160233"/>
                  <a:pt x="1107623" y="160233"/>
                </a:cubicBezTo>
                <a:close/>
                <a:moveTo>
                  <a:pt x="928767" y="160233"/>
                </a:moveTo>
                <a:cubicBezTo>
                  <a:pt x="947817" y="160233"/>
                  <a:pt x="963261" y="175676"/>
                  <a:pt x="963261" y="194726"/>
                </a:cubicBezTo>
                <a:cubicBezTo>
                  <a:pt x="963261" y="213776"/>
                  <a:pt x="947817" y="229220"/>
                  <a:pt x="928767" y="229220"/>
                </a:cubicBezTo>
                <a:cubicBezTo>
                  <a:pt x="909718" y="229220"/>
                  <a:pt x="894274" y="213776"/>
                  <a:pt x="894274" y="194726"/>
                </a:cubicBezTo>
                <a:cubicBezTo>
                  <a:pt x="894274" y="175676"/>
                  <a:pt x="909718" y="160233"/>
                  <a:pt x="928767" y="160233"/>
                </a:cubicBezTo>
                <a:close/>
                <a:moveTo>
                  <a:pt x="749913" y="160233"/>
                </a:moveTo>
                <a:cubicBezTo>
                  <a:pt x="768963" y="160233"/>
                  <a:pt x="784406" y="175676"/>
                  <a:pt x="784406" y="194726"/>
                </a:cubicBezTo>
                <a:cubicBezTo>
                  <a:pt x="784406" y="213776"/>
                  <a:pt x="768963" y="229220"/>
                  <a:pt x="749913" y="229220"/>
                </a:cubicBezTo>
                <a:cubicBezTo>
                  <a:pt x="730863" y="229220"/>
                  <a:pt x="715419" y="213776"/>
                  <a:pt x="715419" y="194726"/>
                </a:cubicBezTo>
                <a:cubicBezTo>
                  <a:pt x="715419" y="175676"/>
                  <a:pt x="730863" y="160233"/>
                  <a:pt x="749913" y="160233"/>
                </a:cubicBezTo>
                <a:close/>
                <a:moveTo>
                  <a:pt x="571058" y="160233"/>
                </a:moveTo>
                <a:cubicBezTo>
                  <a:pt x="590108" y="160233"/>
                  <a:pt x="605552" y="175676"/>
                  <a:pt x="605552" y="194726"/>
                </a:cubicBezTo>
                <a:cubicBezTo>
                  <a:pt x="605552" y="213776"/>
                  <a:pt x="590108" y="229220"/>
                  <a:pt x="571058" y="229220"/>
                </a:cubicBezTo>
                <a:cubicBezTo>
                  <a:pt x="552008" y="229220"/>
                  <a:pt x="536564" y="213776"/>
                  <a:pt x="536564" y="194726"/>
                </a:cubicBezTo>
                <a:cubicBezTo>
                  <a:pt x="536564" y="175676"/>
                  <a:pt x="552008" y="160233"/>
                  <a:pt x="571058" y="160233"/>
                </a:cubicBezTo>
                <a:close/>
                <a:moveTo>
                  <a:pt x="392203" y="160233"/>
                </a:moveTo>
                <a:cubicBezTo>
                  <a:pt x="411253" y="160233"/>
                  <a:pt x="426697" y="175676"/>
                  <a:pt x="426697" y="194726"/>
                </a:cubicBezTo>
                <a:cubicBezTo>
                  <a:pt x="426697" y="213776"/>
                  <a:pt x="411253" y="229220"/>
                  <a:pt x="392203" y="229220"/>
                </a:cubicBezTo>
                <a:cubicBezTo>
                  <a:pt x="373153" y="229220"/>
                  <a:pt x="357710" y="213776"/>
                  <a:pt x="357710" y="194726"/>
                </a:cubicBezTo>
                <a:cubicBezTo>
                  <a:pt x="357710" y="175676"/>
                  <a:pt x="373153" y="160233"/>
                  <a:pt x="392203" y="160233"/>
                </a:cubicBezTo>
                <a:close/>
                <a:moveTo>
                  <a:pt x="213349" y="160233"/>
                </a:moveTo>
                <a:cubicBezTo>
                  <a:pt x="232399" y="160233"/>
                  <a:pt x="247843" y="175676"/>
                  <a:pt x="247843" y="194726"/>
                </a:cubicBezTo>
                <a:cubicBezTo>
                  <a:pt x="247843" y="213776"/>
                  <a:pt x="232399" y="229220"/>
                  <a:pt x="213349" y="229220"/>
                </a:cubicBezTo>
                <a:cubicBezTo>
                  <a:pt x="194298" y="229220"/>
                  <a:pt x="178855" y="213776"/>
                  <a:pt x="178855" y="194726"/>
                </a:cubicBezTo>
                <a:cubicBezTo>
                  <a:pt x="178855" y="175676"/>
                  <a:pt x="194298" y="160233"/>
                  <a:pt x="213349" y="160233"/>
                </a:cubicBezTo>
                <a:close/>
                <a:moveTo>
                  <a:pt x="34494" y="160233"/>
                </a:moveTo>
                <a:cubicBezTo>
                  <a:pt x="53544" y="160233"/>
                  <a:pt x="68988" y="175676"/>
                  <a:pt x="68988" y="194726"/>
                </a:cubicBezTo>
                <a:cubicBezTo>
                  <a:pt x="68988" y="213776"/>
                  <a:pt x="53544" y="229220"/>
                  <a:pt x="34494" y="229220"/>
                </a:cubicBezTo>
                <a:cubicBezTo>
                  <a:pt x="15444" y="229220"/>
                  <a:pt x="0" y="213776"/>
                  <a:pt x="0" y="194726"/>
                </a:cubicBezTo>
                <a:cubicBezTo>
                  <a:pt x="0" y="175676"/>
                  <a:pt x="15444" y="160233"/>
                  <a:pt x="34494" y="160233"/>
                </a:cubicBezTo>
                <a:close/>
                <a:moveTo>
                  <a:pt x="1107623" y="0"/>
                </a:moveTo>
                <a:cubicBezTo>
                  <a:pt x="1126673" y="0"/>
                  <a:pt x="1142116" y="15444"/>
                  <a:pt x="1142116" y="34494"/>
                </a:cubicBezTo>
                <a:cubicBezTo>
                  <a:pt x="1142116" y="53543"/>
                  <a:pt x="1126673" y="68988"/>
                  <a:pt x="1107623" y="68988"/>
                </a:cubicBezTo>
                <a:cubicBezTo>
                  <a:pt x="1088573" y="68988"/>
                  <a:pt x="1073129" y="53543"/>
                  <a:pt x="1073129" y="34494"/>
                </a:cubicBezTo>
                <a:cubicBezTo>
                  <a:pt x="1073129" y="15444"/>
                  <a:pt x="1088573" y="0"/>
                  <a:pt x="1107623" y="0"/>
                </a:cubicBezTo>
                <a:close/>
                <a:moveTo>
                  <a:pt x="928767" y="0"/>
                </a:moveTo>
                <a:cubicBezTo>
                  <a:pt x="947817" y="0"/>
                  <a:pt x="963261" y="15444"/>
                  <a:pt x="963261" y="34494"/>
                </a:cubicBezTo>
                <a:cubicBezTo>
                  <a:pt x="963261" y="53543"/>
                  <a:pt x="947817" y="68988"/>
                  <a:pt x="928767" y="68988"/>
                </a:cubicBezTo>
                <a:cubicBezTo>
                  <a:pt x="909718" y="68988"/>
                  <a:pt x="894274" y="53543"/>
                  <a:pt x="894274" y="34494"/>
                </a:cubicBezTo>
                <a:cubicBezTo>
                  <a:pt x="894274" y="15444"/>
                  <a:pt x="909718" y="0"/>
                  <a:pt x="928767" y="0"/>
                </a:cubicBezTo>
                <a:close/>
                <a:moveTo>
                  <a:pt x="749913" y="0"/>
                </a:moveTo>
                <a:cubicBezTo>
                  <a:pt x="768963" y="0"/>
                  <a:pt x="784406" y="15444"/>
                  <a:pt x="784406" y="34494"/>
                </a:cubicBezTo>
                <a:cubicBezTo>
                  <a:pt x="784406" y="53543"/>
                  <a:pt x="768963" y="68988"/>
                  <a:pt x="749913" y="68988"/>
                </a:cubicBezTo>
                <a:cubicBezTo>
                  <a:pt x="730863" y="68988"/>
                  <a:pt x="715419" y="53543"/>
                  <a:pt x="715419" y="34494"/>
                </a:cubicBezTo>
                <a:cubicBezTo>
                  <a:pt x="715419" y="15444"/>
                  <a:pt x="730863" y="0"/>
                  <a:pt x="749913" y="0"/>
                </a:cubicBezTo>
                <a:close/>
                <a:moveTo>
                  <a:pt x="571058" y="0"/>
                </a:moveTo>
                <a:cubicBezTo>
                  <a:pt x="590108" y="0"/>
                  <a:pt x="605552" y="15444"/>
                  <a:pt x="605552" y="34494"/>
                </a:cubicBezTo>
                <a:cubicBezTo>
                  <a:pt x="605552" y="53543"/>
                  <a:pt x="590108" y="68988"/>
                  <a:pt x="571058" y="68988"/>
                </a:cubicBezTo>
                <a:cubicBezTo>
                  <a:pt x="552008" y="68988"/>
                  <a:pt x="536564" y="53543"/>
                  <a:pt x="536564" y="34494"/>
                </a:cubicBezTo>
                <a:cubicBezTo>
                  <a:pt x="536564" y="15444"/>
                  <a:pt x="552008" y="0"/>
                  <a:pt x="571058" y="0"/>
                </a:cubicBezTo>
                <a:close/>
                <a:moveTo>
                  <a:pt x="392203" y="0"/>
                </a:moveTo>
                <a:cubicBezTo>
                  <a:pt x="411253" y="0"/>
                  <a:pt x="426697" y="15444"/>
                  <a:pt x="426697" y="34494"/>
                </a:cubicBezTo>
                <a:cubicBezTo>
                  <a:pt x="426697" y="53543"/>
                  <a:pt x="411253" y="68988"/>
                  <a:pt x="392203" y="68988"/>
                </a:cubicBezTo>
                <a:cubicBezTo>
                  <a:pt x="373153" y="68988"/>
                  <a:pt x="357710" y="53543"/>
                  <a:pt x="357710" y="34494"/>
                </a:cubicBezTo>
                <a:cubicBezTo>
                  <a:pt x="357710" y="15444"/>
                  <a:pt x="373153" y="0"/>
                  <a:pt x="392203" y="0"/>
                </a:cubicBezTo>
                <a:close/>
                <a:moveTo>
                  <a:pt x="213349" y="0"/>
                </a:moveTo>
                <a:cubicBezTo>
                  <a:pt x="232399" y="0"/>
                  <a:pt x="247843" y="15444"/>
                  <a:pt x="247843" y="34494"/>
                </a:cubicBezTo>
                <a:cubicBezTo>
                  <a:pt x="247843" y="53543"/>
                  <a:pt x="232399" y="68988"/>
                  <a:pt x="213349" y="68988"/>
                </a:cubicBezTo>
                <a:cubicBezTo>
                  <a:pt x="194298" y="68988"/>
                  <a:pt x="178855" y="53543"/>
                  <a:pt x="178855" y="34494"/>
                </a:cubicBezTo>
                <a:cubicBezTo>
                  <a:pt x="178855" y="15444"/>
                  <a:pt x="194298" y="0"/>
                  <a:pt x="213349" y="0"/>
                </a:cubicBezTo>
                <a:close/>
                <a:moveTo>
                  <a:pt x="34494" y="0"/>
                </a:moveTo>
                <a:cubicBezTo>
                  <a:pt x="53544" y="0"/>
                  <a:pt x="68988" y="15444"/>
                  <a:pt x="68988" y="34494"/>
                </a:cubicBezTo>
                <a:cubicBezTo>
                  <a:pt x="68988" y="53543"/>
                  <a:pt x="53544" y="68988"/>
                  <a:pt x="34494" y="68988"/>
                </a:cubicBezTo>
                <a:cubicBezTo>
                  <a:pt x="15444" y="68988"/>
                  <a:pt x="0" y="53543"/>
                  <a:pt x="0" y="34494"/>
                </a:cubicBezTo>
                <a:cubicBezTo>
                  <a:pt x="0" y="15444"/>
                  <a:pt x="15444" y="0"/>
                  <a:pt x="344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>
            <p:custDataLst>
              <p:tags r:id="rId11"/>
            </p:custDataLst>
          </p:nvPr>
        </p:nvSpPr>
        <p:spPr>
          <a:xfrm>
            <a:off x="7953375" y="1247775"/>
            <a:ext cx="2451735" cy="4942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olid"/>
          </a:ln>
          <a:effectLst>
            <a:outerShdw blurRad="254000" dist="101600" dir="2700000" algn="tl" rotWithShape="0">
              <a:schemeClr val="accent2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8" name="图片 57" descr="图标&#10;&#10;描述已自动生成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4" t="11813" r="12614" b="11508"/>
          <a:stretch>
            <a:fillRect/>
          </a:stretch>
        </p:blipFill>
        <p:spPr>
          <a:xfrm>
            <a:off x="7953375" y="1247775"/>
            <a:ext cx="2452370" cy="4958715"/>
          </a:xfrm>
          <a:prstGeom prst="roundRect">
            <a:avLst/>
          </a:prstGeom>
          <a:effectLst/>
        </p:spPr>
      </p:pic>
      <p:pic>
        <p:nvPicPr>
          <p:cNvPr id="10" name="图片 9" descr="图片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rcRect l="2202" t="407" r="1977" b="686"/>
          <a:stretch>
            <a:fillRect/>
          </a:stretch>
        </p:blipFill>
        <p:spPr>
          <a:xfrm>
            <a:off x="7955280" y="1247775"/>
            <a:ext cx="2431415" cy="4942840"/>
          </a:xfrm>
          <a:prstGeom prst="roundRect">
            <a:avLst/>
          </a:prstGeom>
        </p:spPr>
      </p:pic>
      <p:sp>
        <p:nvSpPr>
          <p:cNvPr id="11" name="任意多边形 10"/>
          <p:cNvSpPr/>
          <p:nvPr>
            <p:custDataLst>
              <p:tags r:id="rId16"/>
            </p:custDataLst>
          </p:nvPr>
        </p:nvSpPr>
        <p:spPr>
          <a:xfrm flipH="1">
            <a:off x="8032750" y="1843405"/>
            <a:ext cx="2295525" cy="38188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615" h="6014">
                <a:moveTo>
                  <a:pt x="608" y="0"/>
                </a:moveTo>
                <a:cubicBezTo>
                  <a:pt x="2269" y="0"/>
                  <a:pt x="3615" y="1346"/>
                  <a:pt x="3615" y="3007"/>
                </a:cubicBezTo>
                <a:cubicBezTo>
                  <a:pt x="3615" y="4668"/>
                  <a:pt x="2269" y="6014"/>
                  <a:pt x="608" y="6014"/>
                </a:cubicBezTo>
                <a:cubicBezTo>
                  <a:pt x="400" y="6014"/>
                  <a:pt x="198" y="5993"/>
                  <a:pt x="2" y="5953"/>
                </a:cubicBezTo>
                <a:lnTo>
                  <a:pt x="0" y="5952"/>
                </a:lnTo>
                <a:lnTo>
                  <a:pt x="0" y="62"/>
                </a:lnTo>
                <a:lnTo>
                  <a:pt x="2" y="61"/>
                </a:lnTo>
                <a:cubicBezTo>
                  <a:pt x="198" y="21"/>
                  <a:pt x="400" y="0"/>
                  <a:pt x="608" y="0"/>
                </a:cubicBezTo>
                <a:close/>
              </a:path>
            </a:pathLst>
          </a:custGeom>
          <a:solidFill>
            <a:schemeClr val="accent1">
              <a:alpha val="42000"/>
            </a:scheme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1" name="图片 60" descr="图片包含 斑马, 看着, 水, 黑暗&#10;&#10;描述已自动生成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rcRect l="33584" t="1149" r="46722" b="37083"/>
          <a:stretch>
            <a:fillRect/>
          </a:stretch>
        </p:blipFill>
        <p:spPr>
          <a:xfrm>
            <a:off x="8032750" y="1336675"/>
            <a:ext cx="2295525" cy="4786630"/>
          </a:xfrm>
          <a:prstGeom prst="roundRect">
            <a:avLst>
              <a:gd name="adj" fmla="val 15020"/>
            </a:avLst>
          </a:prstGeom>
        </p:spPr>
      </p:pic>
      <p:sp>
        <p:nvSpPr>
          <p:cNvPr id="55" name="任意多边形: 形状 54"/>
          <p:cNvSpPr/>
          <p:nvPr>
            <p:custDataLst>
              <p:tags r:id="rId19"/>
            </p:custDataLst>
          </p:nvPr>
        </p:nvSpPr>
        <p:spPr>
          <a:xfrm>
            <a:off x="0" y="0"/>
            <a:ext cx="1984272" cy="1247459"/>
          </a:xfrm>
          <a:custGeom>
            <a:avLst/>
            <a:gdLst>
              <a:gd name="connsiteX0" fmla="*/ 1518801 w 2044125"/>
              <a:gd name="connsiteY0" fmla="*/ 0 h 1484314"/>
              <a:gd name="connsiteX1" fmla="*/ 2044125 w 2044125"/>
              <a:gd name="connsiteY1" fmla="*/ 0 h 1484314"/>
              <a:gd name="connsiteX2" fmla="*/ 2039461 w 2044125"/>
              <a:gd name="connsiteY2" fmla="*/ 30566 h 1484314"/>
              <a:gd name="connsiteX3" fmla="*/ 255772 w 2044125"/>
              <a:gd name="connsiteY3" fmla="*/ 1484314 h 1484314"/>
              <a:gd name="connsiteX4" fmla="*/ 69618 w 2044125"/>
              <a:gd name="connsiteY4" fmla="*/ 1474914 h 1484314"/>
              <a:gd name="connsiteX5" fmla="*/ 0 w 2044125"/>
              <a:gd name="connsiteY5" fmla="*/ 1464289 h 1484314"/>
              <a:gd name="connsiteX6" fmla="*/ 0 w 2044125"/>
              <a:gd name="connsiteY6" fmla="*/ 946563 h 1484314"/>
              <a:gd name="connsiteX7" fmla="*/ 122005 w 2044125"/>
              <a:gd name="connsiteY7" fmla="*/ 965184 h 1484314"/>
              <a:gd name="connsiteX8" fmla="*/ 255771 w 2044125"/>
              <a:gd name="connsiteY8" fmla="*/ 971938 h 1484314"/>
              <a:gd name="connsiteX9" fmla="*/ 1505254 w 2044125"/>
              <a:gd name="connsiteY9" fmla="*/ 52685 h 14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" h="1965">
                <a:moveTo>
                  <a:pt x="2255" y="0"/>
                </a:moveTo>
                <a:lnTo>
                  <a:pt x="3125" y="0"/>
                </a:lnTo>
                <a:lnTo>
                  <a:pt x="3114" y="34"/>
                </a:lnTo>
                <a:cubicBezTo>
                  <a:pt x="2726" y="1157"/>
                  <a:pt x="1658" y="1965"/>
                  <a:pt x="403" y="1965"/>
                </a:cubicBezTo>
                <a:cubicBezTo>
                  <a:pt x="304" y="1965"/>
                  <a:pt x="206" y="1959"/>
                  <a:pt x="110" y="1950"/>
                </a:cubicBezTo>
                <a:lnTo>
                  <a:pt x="0" y="1933"/>
                </a:lnTo>
                <a:lnTo>
                  <a:pt x="0" y="1118"/>
                </a:lnTo>
                <a:lnTo>
                  <a:pt x="192" y="1147"/>
                </a:lnTo>
                <a:cubicBezTo>
                  <a:pt x="261" y="1154"/>
                  <a:pt x="332" y="1158"/>
                  <a:pt x="403" y="1158"/>
                </a:cubicBezTo>
                <a:cubicBezTo>
                  <a:pt x="1212" y="1158"/>
                  <a:pt x="1912" y="691"/>
                  <a:pt x="2249" y="13"/>
                </a:cubicBezTo>
                <a:lnTo>
                  <a:pt x="2255" y="0"/>
                </a:ln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标题"/>
          <p:cNvSpPr txBox="1">
            <a:spLocks noGrp="1"/>
          </p:cNvSpPr>
          <p:nvPr>
            <p:ph type="title" idx="2" hasCustomPrompt="1"/>
            <p:custDataLst>
              <p:tags r:id="rId20"/>
            </p:custDataLst>
          </p:nvPr>
        </p:nvSpPr>
        <p:spPr>
          <a:xfrm>
            <a:off x="805180" y="800735"/>
            <a:ext cx="7487285" cy="26282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4800" b="1" i="0" u="none" strike="noStrike" kern="1200" cap="none" spc="0" normalizeH="0" baseline="0" noProof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</a:gradFill>
                <a:latin typeface="+mj-lt"/>
                <a:sym typeface="+mn-ea"/>
              </a:defRPr>
            </a:lvl1pPr>
          </a:lstStyle>
          <a:p>
            <a:pPr lvl="0" algn="l">
              <a:buClrTx/>
              <a:buSzTx/>
              <a:buFontTx/>
            </a:pPr>
            <a:r>
              <a:rPr>
                <a:latin typeface="+mj-lt"/>
                <a:sym typeface="+mn-ea"/>
              </a:rPr>
              <a:t>Click to add title</a:t>
            </a:r>
            <a:endParaRPr>
              <a:sym typeface="+mn-ea"/>
            </a:endParaRPr>
          </a:p>
        </p:txBody>
      </p:sp>
      <p:sp>
        <p:nvSpPr>
          <p:cNvPr id="7" name="署名"/>
          <p:cNvSpPr>
            <a:spLocks noGrp="1"/>
          </p:cNvSpPr>
          <p:nvPr>
            <p:ph type="body" idx="1" hasCustomPrompt="1"/>
            <p:custDataLst>
              <p:tags r:id="rId21"/>
            </p:custDataLst>
          </p:nvPr>
        </p:nvSpPr>
        <p:spPr>
          <a:xfrm>
            <a:off x="875030" y="4596765"/>
            <a:ext cx="1943735" cy="52324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  <a:prstDash val="solid"/>
          </a:ln>
          <a:effectLst>
            <a:outerShdw blurRad="1270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sz="1600" b="0" i="0" u="none" strike="noStrike" kern="1200" cap="none" spc="0" normalizeH="0" baseline="0" noProof="1" dirty="0">
                <a:solidFill>
                  <a:schemeClr val="bg1"/>
                </a:solidFill>
                <a:latin typeface="+mn-lt"/>
                <a:sym typeface="+mn-ea"/>
              </a:defRPr>
            </a:lvl1pPr>
          </a:lstStyle>
          <a:p>
            <a:pPr lvl="0" algn="ctr">
              <a:buClrTx/>
              <a:buSzTx/>
              <a:buFontTx/>
            </a:pPr>
            <a:r>
              <a:rPr>
                <a:latin typeface="+mn-lt"/>
                <a:sym typeface="+mn-ea"/>
              </a:rPr>
              <a:t>Click to add text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 lIns="0" tIns="0" rIns="0" bIns="0" anchor="b"/>
          <a:lstStyle>
            <a:lvl1pPr algn="l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4405"/>
            <a:ext cx="10800000" cy="792000"/>
          </a:xfrm>
        </p:spPr>
        <p:txBody>
          <a:bodyPr/>
          <a:lstStyle>
            <a:lvl1pPr algn="ctr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lIns="0" tIns="0" rIns="0" bIns="0"/>
          <a:lstStyle>
            <a:lvl1pPr algn="ctr" fontAlgn="base"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6000" y="392965"/>
            <a:ext cx="10800000" cy="705600"/>
          </a:xfrm>
        </p:spPr>
        <p:txBody>
          <a:bodyPr wrap="square"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25.xml"/><Relationship Id="rId18" Type="http://schemas.openxmlformats.org/officeDocument/2006/relationships/tags" Target="../tags/tag124.xml"/><Relationship Id="rId17" Type="http://schemas.openxmlformats.org/officeDocument/2006/relationships/tags" Target="../tags/tag123.xml"/><Relationship Id="rId16" Type="http://schemas.openxmlformats.org/officeDocument/2006/relationships/tags" Target="../tags/tag122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0" Type="http://schemas.openxmlformats.org/officeDocument/2006/relationships/theme" Target="../theme/theme6.xml"/><Relationship Id="rId1" Type="http://schemas.openxmlformats.org/officeDocument/2006/relationships/slideLayout" Target="../slideLayouts/slideLayout2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 para editar o estilo do título principal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principal</a:t>
            </a:r>
            <a:endParaRPr lang="en-US" smtClean="0"/>
          </a:p>
          <a:p>
            <a:pPr lvl="1"/>
            <a:r>
              <a:rPr lang="en-US" smtClean="0"/>
              <a:t>Segundo nível</a:t>
            </a:r>
            <a:endParaRPr lang="en-US" smtClean="0"/>
          </a:p>
          <a:p>
            <a:pPr lvl="2"/>
            <a:r>
              <a:rPr lang="en-US" smtClean="0"/>
              <a:t>Terceiro nível</a:t>
            </a:r>
            <a:endParaRPr lang="en-US" smtClean="0"/>
          </a:p>
          <a:p>
            <a:pPr lvl="3"/>
            <a:r>
              <a:rPr lang="en-US" smtClean="0"/>
              <a:t>Quarto nível</a:t>
            </a:r>
            <a:endParaRPr lang="en-US" smtClean="0"/>
          </a:p>
          <a:p>
            <a:pPr lvl="4"/>
            <a:r>
              <a:rPr lang="en-US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1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1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Clique para adicionar o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Clique para adicionar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Clique para adicionar o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Clique para adicionar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Clique para adicionar o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Clique para adicionar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Clique para adicionar o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Clique para adicionar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Clique para adicionar o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Clique para adicionar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/>
          <p:cNvSpPr/>
          <p:nvPr>
            <p:custDataLst>
              <p:tags r:id="rId2"/>
            </p:custDataLst>
          </p:nvPr>
        </p:nvSpPr>
        <p:spPr>
          <a:xfrm>
            <a:off x="10284619" y="0"/>
            <a:ext cx="1907381" cy="2020491"/>
          </a:xfrm>
          <a:custGeom>
            <a:avLst/>
            <a:gdLst>
              <a:gd name="connsiteX0" fmla="*/ 27051 w 1907381"/>
              <a:gd name="connsiteY0" fmla="*/ 0 h 2020491"/>
              <a:gd name="connsiteX1" fmla="*/ 1907381 w 1907381"/>
              <a:gd name="connsiteY1" fmla="*/ 0 h 2020491"/>
              <a:gd name="connsiteX2" fmla="*/ 1907381 w 1907381"/>
              <a:gd name="connsiteY2" fmla="*/ 2010703 h 2020491"/>
              <a:gd name="connsiteX3" fmla="*/ 1901609 w 1907381"/>
              <a:gd name="connsiteY3" fmla="*/ 2011584 h 2020491"/>
              <a:gd name="connsiteX4" fmla="*/ 1725216 w 1907381"/>
              <a:gd name="connsiteY4" fmla="*/ 2020491 h 2020491"/>
              <a:gd name="connsiteX5" fmla="*/ 0 w 1907381"/>
              <a:gd name="connsiteY5" fmla="*/ 295275 h 2020491"/>
              <a:gd name="connsiteX6" fmla="*/ 8907 w 1907381"/>
              <a:gd name="connsiteY6" fmla="*/ 118882 h 202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381" h="2020491">
                <a:moveTo>
                  <a:pt x="27051" y="0"/>
                </a:moveTo>
                <a:lnTo>
                  <a:pt x="1907381" y="0"/>
                </a:lnTo>
                <a:lnTo>
                  <a:pt x="1907381" y="2010703"/>
                </a:lnTo>
                <a:lnTo>
                  <a:pt x="1901609" y="2011584"/>
                </a:lnTo>
                <a:cubicBezTo>
                  <a:pt x="1843612" y="2017474"/>
                  <a:pt x="1784767" y="2020491"/>
                  <a:pt x="1725216" y="2020491"/>
                </a:cubicBezTo>
                <a:cubicBezTo>
                  <a:pt x="772406" y="2020491"/>
                  <a:pt x="0" y="1248085"/>
                  <a:pt x="0" y="295275"/>
                </a:cubicBezTo>
                <a:cubicBezTo>
                  <a:pt x="0" y="235725"/>
                  <a:pt x="3017" y="176879"/>
                  <a:pt x="8907" y="118882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3"/>
            </p:custDataLst>
          </p:nvPr>
        </p:nvSpPr>
        <p:spPr>
          <a:xfrm>
            <a:off x="0" y="6237288"/>
            <a:ext cx="634186" cy="620712"/>
          </a:xfrm>
          <a:custGeom>
            <a:avLst/>
            <a:gdLst>
              <a:gd name="connsiteX0" fmla="*/ 0 w 634186"/>
              <a:gd name="connsiteY0" fmla="*/ 0 h 620712"/>
              <a:gd name="connsiteX1" fmla="*/ 622781 w 634186"/>
              <a:gd name="connsiteY1" fmla="*/ 507581 h 620712"/>
              <a:gd name="connsiteX2" fmla="*/ 634186 w 634186"/>
              <a:gd name="connsiteY2" fmla="*/ 620712 h 620712"/>
              <a:gd name="connsiteX3" fmla="*/ 0 w 634186"/>
              <a:gd name="connsiteY3" fmla="*/ 620712 h 6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4186" h="620712">
                <a:moveTo>
                  <a:pt x="0" y="0"/>
                </a:moveTo>
                <a:cubicBezTo>
                  <a:pt x="307200" y="0"/>
                  <a:pt x="563505" y="217906"/>
                  <a:pt x="622781" y="507581"/>
                </a:cubicBezTo>
                <a:lnTo>
                  <a:pt x="634186" y="620712"/>
                </a:lnTo>
                <a:lnTo>
                  <a:pt x="0" y="62071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>
              <a:noFill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9596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/>
              <a:t>Data Área</a:t>
            </a:r>
            <a:endParaRPr 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753983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lvl="0">
              <a:buClrTx/>
              <a:buSzTx/>
              <a:buFontTx/>
            </a:pPr>
            <a:r>
              <a:rPr lang="en-US">
                <a:latin typeface="+mj-lt"/>
              </a:rPr>
              <a:t>Clique para adicionar o título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>
              <a:buClrTx/>
              <a:buSzTx/>
            </a:pPr>
            <a:r>
              <a:rPr lang="en-US">
                <a:latin typeface="+mn-lt"/>
              </a:rPr>
              <a:t>Clique para adicionar texto</a:t>
            </a:r>
            <a:endParaRPr lang="en-US"/>
          </a:p>
        </p:txBody>
      </p:sp>
      <p:sp>
        <p:nvSpPr>
          <p:cNvPr id="5" name="KSO_TEMPLATE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kumimoji="0" lang="en-US" sz="3200" b="1" i="0" u="none" strike="noStrike" kern="1200" cap="none" spc="300" normalizeH="0" baseline="0" smtClean="0">
          <a:ln>
            <a:noFill/>
            <a:prstDash val="sysDot"/>
          </a:ln>
          <a:solidFill>
            <a:schemeClr val="accent1"/>
          </a:solidFill>
          <a:uFillTx/>
          <a:latin typeface="Arial" panose="020B0604020202020204" pitchFamily="34" charset="0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kumimoji="0" lang="en-US" sz="1800" b="0" i="0" u="none" strike="noStrike" kern="1200" cap="none" spc="150" normalizeH="0" baseline="0" smtClean="0">
          <a:ln>
            <a:noFill/>
            <a:prstDash val="sysDot"/>
          </a:ln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kumimoji="0" lang="en-US" sz="16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kumimoji="0" lang="en-US" sz="14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Microsoft YaHei" panose="020B050302020402020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89.xml"/><Relationship Id="rId4" Type="http://schemas.openxmlformats.org/officeDocument/2006/relationships/image" Target="../media/image4.jpeg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78.xml"/><Relationship Id="rId8" Type="http://schemas.openxmlformats.org/officeDocument/2006/relationships/tags" Target="../tags/tag277.xml"/><Relationship Id="rId7" Type="http://schemas.openxmlformats.org/officeDocument/2006/relationships/image" Target="../media/image12.jpeg"/><Relationship Id="rId6" Type="http://schemas.openxmlformats.org/officeDocument/2006/relationships/tags" Target="../tags/tag276.xml"/><Relationship Id="rId5" Type="http://schemas.openxmlformats.org/officeDocument/2006/relationships/image" Target="../media/image6.jpeg"/><Relationship Id="rId4" Type="http://schemas.openxmlformats.org/officeDocument/2006/relationships/tags" Target="../tags/tag275.xml"/><Relationship Id="rId3" Type="http://schemas.openxmlformats.org/officeDocument/2006/relationships/image" Target="../media/image11.jpeg"/><Relationship Id="rId2" Type="http://schemas.openxmlformats.org/officeDocument/2006/relationships/tags" Target="../tags/tag274.xml"/><Relationship Id="rId19" Type="http://schemas.openxmlformats.org/officeDocument/2006/relationships/notesSlide" Target="../notesSlides/notesSlide7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tags" Target="../tags/tag2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94.xml"/><Relationship Id="rId8" Type="http://schemas.openxmlformats.org/officeDocument/2006/relationships/tags" Target="../tags/tag293.xml"/><Relationship Id="rId7" Type="http://schemas.openxmlformats.org/officeDocument/2006/relationships/tags" Target="../tags/tag292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image" Target="../media/image13.jpeg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6" Type="http://schemas.openxmlformats.org/officeDocument/2006/relationships/notesSlide" Target="../notesSlides/notesSlide8.xml"/><Relationship Id="rId15" Type="http://schemas.openxmlformats.org/officeDocument/2006/relationships/slideLayout" Target="../slideLayouts/slideLayout25.xml"/><Relationship Id="rId14" Type="http://schemas.openxmlformats.org/officeDocument/2006/relationships/tags" Target="../tags/tag299.xml"/><Relationship Id="rId13" Type="http://schemas.openxmlformats.org/officeDocument/2006/relationships/tags" Target="../tags/tag298.xml"/><Relationship Id="rId12" Type="http://schemas.openxmlformats.org/officeDocument/2006/relationships/tags" Target="../tags/tag297.xml"/><Relationship Id="rId11" Type="http://schemas.openxmlformats.org/officeDocument/2006/relationships/tags" Target="../tags/tag296.xml"/><Relationship Id="rId10" Type="http://schemas.openxmlformats.org/officeDocument/2006/relationships/tags" Target="../tags/tag295.xml"/><Relationship Id="rId1" Type="http://schemas.openxmlformats.org/officeDocument/2006/relationships/tags" Target="../tags/tag28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06.xml"/><Relationship Id="rId8" Type="http://schemas.openxmlformats.org/officeDocument/2006/relationships/tags" Target="../tags/tag305.xml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image" Target="../media/image4.jpeg"/><Relationship Id="rId4" Type="http://schemas.openxmlformats.org/officeDocument/2006/relationships/tags" Target="../tags/tag302.xml"/><Relationship Id="rId3" Type="http://schemas.openxmlformats.org/officeDocument/2006/relationships/image" Target="../media/image14.jpeg"/><Relationship Id="rId2" Type="http://schemas.openxmlformats.org/officeDocument/2006/relationships/tags" Target="../tags/tag301.xml"/><Relationship Id="rId19" Type="http://schemas.openxmlformats.org/officeDocument/2006/relationships/notesSlide" Target="../notesSlides/notesSlide9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13.xml"/><Relationship Id="rId16" Type="http://schemas.openxmlformats.org/officeDocument/2006/relationships/image" Target="../media/image15.jpeg"/><Relationship Id="rId15" Type="http://schemas.openxmlformats.org/officeDocument/2006/relationships/tags" Target="../tags/tag312.xml"/><Relationship Id="rId14" Type="http://schemas.openxmlformats.org/officeDocument/2006/relationships/tags" Target="../tags/tag311.xml"/><Relationship Id="rId13" Type="http://schemas.openxmlformats.org/officeDocument/2006/relationships/tags" Target="../tags/tag310.xml"/><Relationship Id="rId12" Type="http://schemas.openxmlformats.org/officeDocument/2006/relationships/tags" Target="../tags/tag309.xml"/><Relationship Id="rId11" Type="http://schemas.openxmlformats.org/officeDocument/2006/relationships/tags" Target="../tags/tag308.xml"/><Relationship Id="rId10" Type="http://schemas.openxmlformats.org/officeDocument/2006/relationships/tags" Target="../tags/tag307.xml"/><Relationship Id="rId1" Type="http://schemas.openxmlformats.org/officeDocument/2006/relationships/tags" Target="../tags/tag30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image" Target="../media/image7.jpeg"/><Relationship Id="rId2" Type="http://schemas.openxmlformats.org/officeDocument/2006/relationships/tags" Target="../tags/tag315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27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33.xml"/><Relationship Id="rId8" Type="http://schemas.openxmlformats.org/officeDocument/2006/relationships/tags" Target="../tags/tag332.xml"/><Relationship Id="rId7" Type="http://schemas.openxmlformats.org/officeDocument/2006/relationships/image" Target="../media/image18.jpeg"/><Relationship Id="rId6" Type="http://schemas.openxmlformats.org/officeDocument/2006/relationships/tags" Target="../tags/tag331.xml"/><Relationship Id="rId5" Type="http://schemas.openxmlformats.org/officeDocument/2006/relationships/image" Target="../media/image17.jpeg"/><Relationship Id="rId4" Type="http://schemas.openxmlformats.org/officeDocument/2006/relationships/tags" Target="../tags/tag330.xml"/><Relationship Id="rId3" Type="http://schemas.openxmlformats.org/officeDocument/2006/relationships/image" Target="../media/image16.jpeg"/><Relationship Id="rId2" Type="http://schemas.openxmlformats.org/officeDocument/2006/relationships/tags" Target="../tags/tag329.xml"/><Relationship Id="rId19" Type="http://schemas.openxmlformats.org/officeDocument/2006/relationships/notesSlide" Target="../notesSlides/notesSlide11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41.xml"/><Relationship Id="rId16" Type="http://schemas.openxmlformats.org/officeDocument/2006/relationships/tags" Target="../tags/tag340.xml"/><Relationship Id="rId15" Type="http://schemas.openxmlformats.org/officeDocument/2006/relationships/tags" Target="../tags/tag339.xml"/><Relationship Id="rId14" Type="http://schemas.openxmlformats.org/officeDocument/2006/relationships/tags" Target="../tags/tag338.xml"/><Relationship Id="rId13" Type="http://schemas.openxmlformats.org/officeDocument/2006/relationships/tags" Target="../tags/tag337.xml"/><Relationship Id="rId12" Type="http://schemas.openxmlformats.org/officeDocument/2006/relationships/tags" Target="../tags/tag336.xml"/><Relationship Id="rId11" Type="http://schemas.openxmlformats.org/officeDocument/2006/relationships/tags" Target="../tags/tag335.xml"/><Relationship Id="rId10" Type="http://schemas.openxmlformats.org/officeDocument/2006/relationships/tags" Target="../tags/tag334.xml"/><Relationship Id="rId1" Type="http://schemas.openxmlformats.org/officeDocument/2006/relationships/tags" Target="../tags/tag3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4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49.xml"/><Relationship Id="rId8" Type="http://schemas.openxmlformats.org/officeDocument/2006/relationships/tags" Target="../tags/tag348.xml"/><Relationship Id="rId7" Type="http://schemas.openxmlformats.org/officeDocument/2006/relationships/tags" Target="../tags/tag347.xml"/><Relationship Id="rId6" Type="http://schemas.openxmlformats.org/officeDocument/2006/relationships/tags" Target="../tags/tag346.xml"/><Relationship Id="rId5" Type="http://schemas.openxmlformats.org/officeDocument/2006/relationships/image" Target="../media/image5.jpeg"/><Relationship Id="rId4" Type="http://schemas.openxmlformats.org/officeDocument/2006/relationships/tags" Target="../tags/tag345.xml"/><Relationship Id="rId3" Type="http://schemas.openxmlformats.org/officeDocument/2006/relationships/image" Target="../media/image19.jpeg"/><Relationship Id="rId2" Type="http://schemas.openxmlformats.org/officeDocument/2006/relationships/tags" Target="../tags/tag344.xml"/><Relationship Id="rId19" Type="http://schemas.openxmlformats.org/officeDocument/2006/relationships/notesSlide" Target="../notesSlides/notesSlide12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356.xml"/><Relationship Id="rId16" Type="http://schemas.openxmlformats.org/officeDocument/2006/relationships/image" Target="../media/image12.jpeg"/><Relationship Id="rId15" Type="http://schemas.openxmlformats.org/officeDocument/2006/relationships/tags" Target="../tags/tag355.xml"/><Relationship Id="rId14" Type="http://schemas.openxmlformats.org/officeDocument/2006/relationships/tags" Target="../tags/tag354.xml"/><Relationship Id="rId13" Type="http://schemas.openxmlformats.org/officeDocument/2006/relationships/tags" Target="../tags/tag353.xml"/><Relationship Id="rId12" Type="http://schemas.openxmlformats.org/officeDocument/2006/relationships/tags" Target="../tags/tag352.xml"/><Relationship Id="rId11" Type="http://schemas.openxmlformats.org/officeDocument/2006/relationships/tags" Target="../tags/tag351.xml"/><Relationship Id="rId10" Type="http://schemas.openxmlformats.org/officeDocument/2006/relationships/tags" Target="../tags/tag350.xml"/><Relationship Id="rId1" Type="http://schemas.openxmlformats.org/officeDocument/2006/relationships/tags" Target="../tags/tag34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4.xml"/><Relationship Id="rId20" Type="http://schemas.openxmlformats.org/officeDocument/2006/relationships/tags" Target="../tags/tag209.xml"/><Relationship Id="rId2" Type="http://schemas.openxmlformats.org/officeDocument/2006/relationships/tags" Target="../tags/tag191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tags" Target="../tags/tag190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67.xml"/><Relationship Id="rId8" Type="http://schemas.openxmlformats.org/officeDocument/2006/relationships/tags" Target="../tags/tag366.xml"/><Relationship Id="rId7" Type="http://schemas.openxmlformats.org/officeDocument/2006/relationships/tags" Target="../tags/tag365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3" Type="http://schemas.openxmlformats.org/officeDocument/2006/relationships/tags" Target="../tags/tag361.xml"/><Relationship Id="rId2" Type="http://schemas.openxmlformats.org/officeDocument/2006/relationships/image" Target="../media/image18.jpe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25.xml"/><Relationship Id="rId11" Type="http://schemas.openxmlformats.org/officeDocument/2006/relationships/tags" Target="../tags/tag369.xml"/><Relationship Id="rId10" Type="http://schemas.openxmlformats.org/officeDocument/2006/relationships/tags" Target="../tags/tag368.xml"/><Relationship Id="rId1" Type="http://schemas.openxmlformats.org/officeDocument/2006/relationships/tags" Target="../tags/tag360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image" Target="../media/image11.jpeg"/><Relationship Id="rId6" Type="http://schemas.openxmlformats.org/officeDocument/2006/relationships/tags" Target="../tags/tag373.xml"/><Relationship Id="rId5" Type="http://schemas.openxmlformats.org/officeDocument/2006/relationships/image" Target="../media/image9.jpeg"/><Relationship Id="rId4" Type="http://schemas.openxmlformats.org/officeDocument/2006/relationships/tags" Target="../tags/tag372.xml"/><Relationship Id="rId3" Type="http://schemas.openxmlformats.org/officeDocument/2006/relationships/image" Target="../media/image7.jpeg"/><Relationship Id="rId2" Type="http://schemas.openxmlformats.org/officeDocument/2006/relationships/tags" Target="../tags/tag371.xml"/><Relationship Id="rId19" Type="http://schemas.openxmlformats.org/officeDocument/2006/relationships/notesSlide" Target="../notesSlides/notesSlide14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383.xml"/><Relationship Id="rId16" Type="http://schemas.openxmlformats.org/officeDocument/2006/relationships/tags" Target="../tags/tag382.xml"/><Relationship Id="rId15" Type="http://schemas.openxmlformats.org/officeDocument/2006/relationships/tags" Target="../tags/tag381.xml"/><Relationship Id="rId14" Type="http://schemas.openxmlformats.org/officeDocument/2006/relationships/tags" Target="../tags/tag380.xml"/><Relationship Id="rId13" Type="http://schemas.openxmlformats.org/officeDocument/2006/relationships/tags" Target="../tags/tag379.xml"/><Relationship Id="rId12" Type="http://schemas.openxmlformats.org/officeDocument/2006/relationships/tags" Target="../tags/tag37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tags" Target="../tags/tag37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image" Target="../media/image20.jpeg"/><Relationship Id="rId3" Type="http://schemas.openxmlformats.org/officeDocument/2006/relationships/tags" Target="../tags/tag386.xml"/><Relationship Id="rId2" Type="http://schemas.openxmlformats.org/officeDocument/2006/relationships/tags" Target="../tags/tag385.xml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396.xml"/><Relationship Id="rId13" Type="http://schemas.openxmlformats.org/officeDocument/2006/relationships/tags" Target="../tags/tag395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tags" Target="../tags/tag38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image" Target="../media/image6.jpeg"/><Relationship Id="rId4" Type="http://schemas.openxmlformats.org/officeDocument/2006/relationships/tags" Target="../tags/tag399.xml"/><Relationship Id="rId3" Type="http://schemas.openxmlformats.org/officeDocument/2006/relationships/image" Target="../media/image14.jpeg"/><Relationship Id="rId2" Type="http://schemas.openxmlformats.org/officeDocument/2006/relationships/tags" Target="../tags/tag398.xml"/><Relationship Id="rId19" Type="http://schemas.openxmlformats.org/officeDocument/2006/relationships/notesSlide" Target="../notesSlides/notesSlide16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410.xml"/><Relationship Id="rId16" Type="http://schemas.openxmlformats.org/officeDocument/2006/relationships/image" Target="../media/image20.jpeg"/><Relationship Id="rId15" Type="http://schemas.openxmlformats.org/officeDocument/2006/relationships/tags" Target="../tags/tag409.xml"/><Relationship Id="rId14" Type="http://schemas.openxmlformats.org/officeDocument/2006/relationships/tags" Target="../tags/tag408.xml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tags" Target="../tags/tag39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14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420.xml"/><Relationship Id="rId8" Type="http://schemas.openxmlformats.org/officeDocument/2006/relationships/tags" Target="../tags/tag419.xml"/><Relationship Id="rId7" Type="http://schemas.openxmlformats.org/officeDocument/2006/relationships/image" Target="../media/image23.jpeg"/><Relationship Id="rId6" Type="http://schemas.openxmlformats.org/officeDocument/2006/relationships/tags" Target="../tags/tag418.xml"/><Relationship Id="rId5" Type="http://schemas.openxmlformats.org/officeDocument/2006/relationships/image" Target="../media/image22.jpeg"/><Relationship Id="rId4" Type="http://schemas.openxmlformats.org/officeDocument/2006/relationships/tags" Target="../tags/tag417.xml"/><Relationship Id="rId3" Type="http://schemas.openxmlformats.org/officeDocument/2006/relationships/image" Target="../media/image21.jpeg"/><Relationship Id="rId2" Type="http://schemas.openxmlformats.org/officeDocument/2006/relationships/tags" Target="../tags/tag416.xml"/><Relationship Id="rId19" Type="http://schemas.openxmlformats.org/officeDocument/2006/relationships/notesSlide" Target="../notesSlides/notesSlide17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428.xml"/><Relationship Id="rId16" Type="http://schemas.openxmlformats.org/officeDocument/2006/relationships/tags" Target="../tags/tag427.xml"/><Relationship Id="rId15" Type="http://schemas.openxmlformats.org/officeDocument/2006/relationships/tags" Target="../tags/tag426.xml"/><Relationship Id="rId14" Type="http://schemas.openxmlformats.org/officeDocument/2006/relationships/tags" Target="../tags/tag425.xml"/><Relationship Id="rId13" Type="http://schemas.openxmlformats.org/officeDocument/2006/relationships/tags" Target="../tags/tag424.xml"/><Relationship Id="rId12" Type="http://schemas.openxmlformats.org/officeDocument/2006/relationships/tags" Target="../tags/tag423.xml"/><Relationship Id="rId11" Type="http://schemas.openxmlformats.org/officeDocument/2006/relationships/tags" Target="../tags/tag422.xml"/><Relationship Id="rId10" Type="http://schemas.openxmlformats.org/officeDocument/2006/relationships/tags" Target="../tags/tag421.xml"/><Relationship Id="rId1" Type="http://schemas.openxmlformats.org/officeDocument/2006/relationships/tags" Target="../tags/tag415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439.xml"/><Relationship Id="rId8" Type="http://schemas.openxmlformats.org/officeDocument/2006/relationships/tags" Target="../tags/tag438.xml"/><Relationship Id="rId7" Type="http://schemas.openxmlformats.org/officeDocument/2006/relationships/tags" Target="../tags/tag437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3" Type="http://schemas.openxmlformats.org/officeDocument/2006/relationships/tags" Target="../tags/tag433.xml"/><Relationship Id="rId2" Type="http://schemas.openxmlformats.org/officeDocument/2006/relationships/image" Target="../media/image24.jpeg"/><Relationship Id="rId12" Type="http://schemas.openxmlformats.org/officeDocument/2006/relationships/notesSlide" Target="../notesSlides/notesSlide18.xml"/><Relationship Id="rId11" Type="http://schemas.openxmlformats.org/officeDocument/2006/relationships/slideLayout" Target="../slideLayouts/slideLayout27.xml"/><Relationship Id="rId10" Type="http://schemas.openxmlformats.org/officeDocument/2006/relationships/tags" Target="../tags/tag440.xml"/><Relationship Id="rId1" Type="http://schemas.openxmlformats.org/officeDocument/2006/relationships/tags" Target="../tags/tag43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46.xml"/><Relationship Id="rId8" Type="http://schemas.openxmlformats.org/officeDocument/2006/relationships/tags" Target="../tags/tag445.xml"/><Relationship Id="rId7" Type="http://schemas.openxmlformats.org/officeDocument/2006/relationships/image" Target="../media/image7.jpeg"/><Relationship Id="rId6" Type="http://schemas.openxmlformats.org/officeDocument/2006/relationships/tags" Target="../tags/tag444.xml"/><Relationship Id="rId5" Type="http://schemas.openxmlformats.org/officeDocument/2006/relationships/image" Target="../media/image15.jpeg"/><Relationship Id="rId4" Type="http://schemas.openxmlformats.org/officeDocument/2006/relationships/tags" Target="../tags/tag443.xml"/><Relationship Id="rId3" Type="http://schemas.openxmlformats.org/officeDocument/2006/relationships/image" Target="../media/image10.jpeg"/><Relationship Id="rId2" Type="http://schemas.openxmlformats.org/officeDocument/2006/relationships/tags" Target="../tags/tag442.xml"/><Relationship Id="rId19" Type="http://schemas.openxmlformats.org/officeDocument/2006/relationships/notesSlide" Target="../notesSlides/notesSlide19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454.xml"/><Relationship Id="rId16" Type="http://schemas.openxmlformats.org/officeDocument/2006/relationships/tags" Target="../tags/tag453.xml"/><Relationship Id="rId15" Type="http://schemas.openxmlformats.org/officeDocument/2006/relationships/tags" Target="../tags/tag452.xml"/><Relationship Id="rId14" Type="http://schemas.openxmlformats.org/officeDocument/2006/relationships/tags" Target="../tags/tag451.xml"/><Relationship Id="rId13" Type="http://schemas.openxmlformats.org/officeDocument/2006/relationships/tags" Target="../tags/tag450.xml"/><Relationship Id="rId12" Type="http://schemas.openxmlformats.org/officeDocument/2006/relationships/tags" Target="../tags/tag449.xml"/><Relationship Id="rId11" Type="http://schemas.openxmlformats.org/officeDocument/2006/relationships/tags" Target="../tags/tag448.xml"/><Relationship Id="rId10" Type="http://schemas.openxmlformats.org/officeDocument/2006/relationships/tags" Target="../tags/tag447.xml"/><Relationship Id="rId1" Type="http://schemas.openxmlformats.org/officeDocument/2006/relationships/tags" Target="../tags/tag44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tags" Target="../tags/tag45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image" Target="../media/image5.jpeg"/><Relationship Id="rId4" Type="http://schemas.openxmlformats.org/officeDocument/2006/relationships/tags" Target="../tags/tag215.xml"/><Relationship Id="rId3" Type="http://schemas.openxmlformats.org/officeDocument/2006/relationships/image" Target="../media/image4.jpeg"/><Relationship Id="rId2" Type="http://schemas.openxmlformats.org/officeDocument/2006/relationships/tags" Target="../tags/tag214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23.xml"/><Relationship Id="rId17" Type="http://schemas.openxmlformats.org/officeDocument/2006/relationships/tags" Target="../tags/tag226.xml"/><Relationship Id="rId16" Type="http://schemas.openxmlformats.org/officeDocument/2006/relationships/image" Target="../media/image6.jpeg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tags" Target="../tags/tag21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image" Target="../media/image7.jpe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24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tags" Target="../tags/tag22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10.jpeg"/><Relationship Id="rId6" Type="http://schemas.openxmlformats.org/officeDocument/2006/relationships/tags" Target="../tags/tag243.xml"/><Relationship Id="rId5" Type="http://schemas.openxmlformats.org/officeDocument/2006/relationships/image" Target="../media/image9.jpeg"/><Relationship Id="rId4" Type="http://schemas.openxmlformats.org/officeDocument/2006/relationships/tags" Target="../tags/tag242.xml"/><Relationship Id="rId3" Type="http://schemas.openxmlformats.org/officeDocument/2006/relationships/image" Target="../media/image8.jpeg"/><Relationship Id="rId2" Type="http://schemas.openxmlformats.org/officeDocument/2006/relationships/tags" Target="../tags/tag241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25.xml"/><Relationship Id="rId17" Type="http://schemas.openxmlformats.org/officeDocument/2006/relationships/tags" Target="../tags/tag253.xml"/><Relationship Id="rId16" Type="http://schemas.openxmlformats.org/officeDocument/2006/relationships/tags" Target="../tags/tag252.xml"/><Relationship Id="rId15" Type="http://schemas.openxmlformats.org/officeDocument/2006/relationships/tags" Target="../tags/tag251.xml"/><Relationship Id="rId14" Type="http://schemas.openxmlformats.org/officeDocument/2006/relationships/tags" Target="../tags/tag250.xml"/><Relationship Id="rId13" Type="http://schemas.openxmlformats.org/officeDocument/2006/relationships/tags" Target="../tags/tag249.xml"/><Relationship Id="rId12" Type="http://schemas.openxmlformats.org/officeDocument/2006/relationships/tags" Target="../tags/tag248.xml"/><Relationship Id="rId11" Type="http://schemas.openxmlformats.org/officeDocument/2006/relationships/tags" Target="../tags/tag247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image" Target="../media/image4.jpeg"/><Relationship Id="rId2" Type="http://schemas.openxmlformats.org/officeDocument/2006/relationships/tags" Target="../tags/tag258.xml"/><Relationship Id="rId11" Type="http://schemas.openxmlformats.org/officeDocument/2006/relationships/slideLayout" Target="../slideLayouts/slideLayout26.xml"/><Relationship Id="rId10" Type="http://schemas.openxmlformats.org/officeDocument/2006/relationships/tags" Target="../tags/tag265.xml"/><Relationship Id="rId1" Type="http://schemas.openxmlformats.org/officeDocument/2006/relationships/tags" Target="../tags/tag25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8.jpe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21"/>
            <p:custDataLst>
              <p:tags r:id="rId1"/>
            </p:custDataLst>
          </p:nvPr>
        </p:nvSpPr>
        <p:spPr>
          <a:xfrm>
            <a:off x="284480" y="949325"/>
            <a:ext cx="5811520" cy="2225675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Complexo comercial e industrial para venda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840105" y="3342640"/>
            <a:ext cx="4867275" cy="1086485"/>
          </a:xfrm>
        </p:spPr>
        <p:txBody>
          <a:bodyPr/>
          <a:lstStyle/>
          <a:p>
            <a:r>
              <a:rPr lang="de-DE" altLang="en-US" sz="2400">
                <a:latin typeface="Calibri" panose="020F0502020204030204" charset="0"/>
              </a:rPr>
              <a:t>Continental Capital Connect</a:t>
            </a:r>
            <a:endParaRPr lang="de-DE" altLang="en-US" sz="2400">
              <a:latin typeface="Calibri" panose="020F050202020403020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04545" y="4596765"/>
            <a:ext cx="1943735" cy="523240"/>
          </a:xfrm>
        </p:spPr>
        <p:txBody>
          <a:bodyPr/>
          <a:lstStyle/>
          <a:p>
            <a:r>
              <a:rPr lang="de-DE" altLang="en-US">
                <a:latin typeface="Calibri" panose="020F0502020204030204" charset="0"/>
              </a:rPr>
              <a:t>Nelson João Dikíla</a:t>
            </a:r>
            <a:endParaRPr lang="de-DE" altLang="en-US">
              <a:latin typeface="Calibri" panose="020F0502020204030204" charset="0"/>
            </a:endParaRPr>
          </a:p>
        </p:txBody>
      </p:sp>
      <p:pic>
        <p:nvPicPr>
          <p:cNvPr id="4" name="Picture 3" descr="IMG-20241122-WA00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60" y="779145"/>
            <a:ext cx="6125845" cy="54819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/>
        <p:txBody>
          <a:bodyPr/>
          <a:p>
            <a:r>
              <a:rPr lang="zh-CN" altLang="en-US"/>
              <a:t>Instalações espaçosas</a:t>
            </a:r>
            <a:endParaRPr lang="zh-CN" altLang="en-US"/>
          </a:p>
          <a:p>
            <a:pPr lvl="1"/>
            <a:r>
              <a:rPr lang="zh-CN" altLang="en-US"/>
              <a:t>Armazéns amplos com grande espaço de armazenamento.</a:t>
            </a:r>
            <a:endParaRPr lang="zh-CN" altLang="en-US"/>
          </a:p>
          <a:p>
            <a:r>
              <a:rPr lang="zh-CN" altLang="en-US"/>
              <a:t>Infra-estruturas modernas</a:t>
            </a:r>
            <a:endParaRPr lang="zh-CN" altLang="en-US"/>
          </a:p>
          <a:p>
            <a:pPr lvl="1"/>
            <a:r>
              <a:rPr lang="zh-CN" altLang="en-US"/>
              <a:t>Capacidades avançadas de logística e distribuição.</a:t>
            </a:r>
            <a:endParaRPr lang="zh-CN" altLang="en-US"/>
          </a:p>
          <a:p>
            <a:r>
              <a:rPr lang="zh-CN" altLang="en-US"/>
              <a:t>Layouts flexíveis</a:t>
            </a:r>
            <a:endParaRPr lang="zh-CN" altLang="en-US"/>
          </a:p>
          <a:p>
            <a:pPr lvl="1"/>
            <a:r>
              <a:rPr lang="zh-CN" altLang="en-US"/>
              <a:t>Plantas personalizáveis para atender a diversas necessidades.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Armazéns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Escritórios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945" r="945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cafes da Via.jpgcafes da Vi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3785" b="13785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Plantas flexíveis para acomodar várias necessidades comerciais.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Layouts espaçosos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Lugares de estacionamento dedicados para inquilinos e visitantes.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5"/>
                </a:solidFill>
                <a:latin typeface="+mj-lt"/>
              </a:rPr>
              <a:t>Estacionamento amplo</a:t>
            </a:r>
            <a:endParaRPr lang="en-U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Cafetaria no local, centro de fitness e salas de conferências.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Amenidades convenientes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85643" y="508000"/>
            <a:ext cx="3621685" cy="2425700"/>
          </a:xfrm>
        </p:spPr>
        <p:txBody>
          <a:bodyPr wrap="square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spc="0" dirty="0">
                <a:latin typeface="+mj-lt"/>
              </a:rPr>
              <a:t>Supermercado</a:t>
            </a:r>
            <a:endParaRPr lang="en-US" sz="3600" spc="0" dirty="0">
              <a:latin typeface="+mj-lt"/>
            </a:endParaRPr>
          </a:p>
        </p:txBody>
      </p:sp>
      <p:sp>
        <p:nvSpPr>
          <p:cNvPr id="36" name="任意多边形: 形状 35"/>
          <p:cNvSpPr/>
          <p:nvPr>
            <p:custDataLst>
              <p:tags r:id="rId2"/>
            </p:custDataLst>
          </p:nvPr>
        </p:nvSpPr>
        <p:spPr>
          <a:xfrm flipH="1" flipV="1">
            <a:off x="-9526" y="3524662"/>
            <a:ext cx="4352925" cy="3342863"/>
          </a:xfrm>
          <a:custGeom>
            <a:avLst/>
            <a:gdLst>
              <a:gd name="connsiteX0" fmla="*/ 0 w 4114800"/>
              <a:gd name="connsiteY0" fmla="*/ 3333338 h 3333338"/>
              <a:gd name="connsiteX1" fmla="*/ 1031177 w 4114800"/>
              <a:gd name="connsiteY1" fmla="*/ 0 h 3333338"/>
              <a:gd name="connsiteX2" fmla="*/ 4114800 w 4114800"/>
              <a:gd name="connsiteY2" fmla="*/ 0 h 3333338"/>
              <a:gd name="connsiteX3" fmla="*/ 4114800 w 4114800"/>
              <a:gd name="connsiteY3" fmla="*/ 3327830 h 3333338"/>
              <a:gd name="connsiteX4" fmla="*/ 0 w 4114800"/>
              <a:gd name="connsiteY4" fmla="*/ 3333338 h 3333338"/>
              <a:gd name="connsiteX0-1" fmla="*/ 0 w 4333875"/>
              <a:gd name="connsiteY0-2" fmla="*/ 3333338 h 3333338"/>
              <a:gd name="connsiteX1-3" fmla="*/ 1031177 w 4333875"/>
              <a:gd name="connsiteY1-4" fmla="*/ 0 h 3333338"/>
              <a:gd name="connsiteX2-5" fmla="*/ 4114800 w 4333875"/>
              <a:gd name="connsiteY2-6" fmla="*/ 0 h 3333338"/>
              <a:gd name="connsiteX3-7" fmla="*/ 4333875 w 4333875"/>
              <a:gd name="connsiteY3-8" fmla="*/ 3327830 h 3333338"/>
              <a:gd name="connsiteX4-9" fmla="*/ 0 w 4333875"/>
              <a:gd name="connsiteY4-10" fmla="*/ 3333338 h 3333338"/>
              <a:gd name="connsiteX0-11" fmla="*/ 0 w 4352925"/>
              <a:gd name="connsiteY0-12" fmla="*/ 3333338 h 3333338"/>
              <a:gd name="connsiteX1-13" fmla="*/ 1031177 w 4352925"/>
              <a:gd name="connsiteY1-14" fmla="*/ 0 h 3333338"/>
              <a:gd name="connsiteX2-15" fmla="*/ 4352925 w 4352925"/>
              <a:gd name="connsiteY2-16" fmla="*/ 0 h 3333338"/>
              <a:gd name="connsiteX3-17" fmla="*/ 4333875 w 4352925"/>
              <a:gd name="connsiteY3-18" fmla="*/ 3327830 h 3333338"/>
              <a:gd name="connsiteX4-19" fmla="*/ 0 w 4352925"/>
              <a:gd name="connsiteY4-20" fmla="*/ 3333338 h 3333338"/>
              <a:gd name="connsiteX0-21" fmla="*/ 0 w 4352925"/>
              <a:gd name="connsiteY0-22" fmla="*/ 3333338 h 3333338"/>
              <a:gd name="connsiteX1-23" fmla="*/ 1031177 w 4352925"/>
              <a:gd name="connsiteY1-24" fmla="*/ 0 h 3333338"/>
              <a:gd name="connsiteX2-25" fmla="*/ 4352925 w 4352925"/>
              <a:gd name="connsiteY2-26" fmla="*/ 0 h 3333338"/>
              <a:gd name="connsiteX3-27" fmla="*/ 4352925 w 4352925"/>
              <a:gd name="connsiteY3-28" fmla="*/ 3327830 h 3333338"/>
              <a:gd name="connsiteX4-29" fmla="*/ 0 w 4352925"/>
              <a:gd name="connsiteY4-30" fmla="*/ 3333338 h 3333338"/>
              <a:gd name="connsiteX0-31" fmla="*/ 0 w 4352925"/>
              <a:gd name="connsiteY0-32" fmla="*/ 3333338 h 3333338"/>
              <a:gd name="connsiteX1-33" fmla="*/ 1031177 w 4352925"/>
              <a:gd name="connsiteY1-34" fmla="*/ 0 h 3333338"/>
              <a:gd name="connsiteX2-35" fmla="*/ 4343400 w 4352925"/>
              <a:gd name="connsiteY2-36" fmla="*/ 19050 h 3333338"/>
              <a:gd name="connsiteX3-37" fmla="*/ 4352925 w 4352925"/>
              <a:gd name="connsiteY3-38" fmla="*/ 3327830 h 3333338"/>
              <a:gd name="connsiteX4-39" fmla="*/ 0 w 4352925"/>
              <a:gd name="connsiteY4-40" fmla="*/ 3333338 h 3333338"/>
              <a:gd name="connsiteX0-41" fmla="*/ 0 w 4352925"/>
              <a:gd name="connsiteY0-42" fmla="*/ 3342863 h 3342863"/>
              <a:gd name="connsiteX1-43" fmla="*/ 1031177 w 4352925"/>
              <a:gd name="connsiteY1-44" fmla="*/ 9525 h 3342863"/>
              <a:gd name="connsiteX2-45" fmla="*/ 4343400 w 4352925"/>
              <a:gd name="connsiteY2-46" fmla="*/ 0 h 3342863"/>
              <a:gd name="connsiteX3-47" fmla="*/ 4352925 w 4352925"/>
              <a:gd name="connsiteY3-48" fmla="*/ 3337355 h 3342863"/>
              <a:gd name="connsiteX4-49" fmla="*/ 0 w 4352925"/>
              <a:gd name="connsiteY4-50" fmla="*/ 3342863 h 334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352925" h="3342863">
                <a:moveTo>
                  <a:pt x="0" y="3342863"/>
                </a:moveTo>
                <a:lnTo>
                  <a:pt x="1031177" y="9525"/>
                </a:lnTo>
                <a:lnTo>
                  <a:pt x="4343400" y="0"/>
                </a:lnTo>
                <a:lnTo>
                  <a:pt x="4352925" y="3337355"/>
                </a:lnTo>
                <a:lnTo>
                  <a:pt x="0" y="33428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图片 4" descr="G:\Meine Ablage\Negócios em África\Projectos Angola\Complexo Comercial e Industrial Luanda\mercado da via.jpgmercado da via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27897" b="27897"/>
          <a:stretch>
            <a:fillRect/>
          </a:stretch>
        </p:blipFill>
        <p:spPr>
          <a:xfrm>
            <a:off x="4356100" y="0"/>
            <a:ext cx="7835900" cy="3521075"/>
          </a:xfrm>
          <a:custGeom>
            <a:avLst/>
            <a:gdLst>
              <a:gd name="connsiteX0" fmla="*/ 1092200 w 7835900"/>
              <a:gd name="connsiteY0" fmla="*/ 0 h 3530600"/>
              <a:gd name="connsiteX1" fmla="*/ 7835900 w 7835900"/>
              <a:gd name="connsiteY1" fmla="*/ 0 h 3530600"/>
              <a:gd name="connsiteX2" fmla="*/ 7835900 w 7835900"/>
              <a:gd name="connsiteY2" fmla="*/ 3520110 h 3530600"/>
              <a:gd name="connsiteX3" fmla="*/ 0 w 7835900"/>
              <a:gd name="connsiteY3" fmla="*/ 353060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5900" h="3530600">
                <a:moveTo>
                  <a:pt x="1092200" y="0"/>
                </a:moveTo>
                <a:lnTo>
                  <a:pt x="7835900" y="0"/>
                </a:lnTo>
                <a:lnTo>
                  <a:pt x="7835900" y="3520110"/>
                </a:lnTo>
                <a:lnTo>
                  <a:pt x="0" y="3530600"/>
                </a:lnTo>
                <a:close/>
              </a:path>
            </a:pathLst>
          </a:custGeom>
          <a:ln w="6350">
            <a:solidFill>
              <a:schemeClr val="tx1">
                <a:lumMod val="40000"/>
                <a:lumOff val="60000"/>
                <a:alpha val="50000"/>
              </a:schemeClr>
            </a:solidFill>
          </a:ln>
        </p:spPr>
      </p:pic>
      <p:sp>
        <p:nvSpPr>
          <p:cNvPr id="7" name="正文"/>
          <p:cNvSpPr txBox="1"/>
          <p:nvPr>
            <p:custDataLst>
              <p:tags r:id="rId5"/>
            </p:custDataLst>
          </p:nvPr>
        </p:nvSpPr>
        <p:spPr>
          <a:xfrm>
            <a:off x="713740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kern="1200" dirty="0">
                <a:solidFill>
                  <a:schemeClr val="lt1">
                    <a:lumMod val="100000"/>
                  </a:schemeClr>
                </a:solidFill>
                <a:effectLst/>
                <a:latin typeface="+mn-lt"/>
              </a:rPr>
              <a:t>Ampla área útil para operações de retalho.</a:t>
            </a:r>
            <a:endParaRPr lang="en-US" sz="1600" kern="1200" dirty="0">
              <a:solidFill>
                <a:schemeClr val="lt1">
                  <a:lumMod val="100000"/>
                </a:schemeClr>
              </a:solidFill>
              <a:effectLst/>
              <a:latin typeface="+mn-lt"/>
            </a:endParaRPr>
          </a:p>
        </p:txBody>
      </p:sp>
      <p:sp>
        <p:nvSpPr>
          <p:cNvPr id="8" name="标题"/>
          <p:cNvSpPr txBox="1"/>
          <p:nvPr>
            <p:custDataLst>
              <p:tags r:id="rId6"/>
            </p:custDataLst>
          </p:nvPr>
        </p:nvSpPr>
        <p:spPr>
          <a:xfrm>
            <a:off x="713740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800" b="1" kern="0" dirty="0">
                <a:solidFill>
                  <a:schemeClr val="lt1">
                    <a:lumMod val="100000"/>
                  </a:schemeClr>
                </a:solidFill>
                <a:latin typeface="+mj-lt"/>
                <a:sym typeface="Arial" panose="020B0604020202020204" pitchFamily="34" charset="0"/>
              </a:rPr>
              <a:t>Layout espaçoso</a:t>
            </a:r>
            <a:endParaRPr lang="en-US" sz="2800" b="1" kern="0" dirty="0">
              <a:solidFill>
                <a:schemeClr val="lt1">
                  <a:lumMod val="100000"/>
                </a:schemeClr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1" name="正文"/>
          <p:cNvSpPr txBox="1"/>
          <p:nvPr>
            <p:custDataLst>
              <p:tags r:id="rId7"/>
            </p:custDataLst>
          </p:nvPr>
        </p:nvSpPr>
        <p:spPr>
          <a:xfrm>
            <a:off x="4927848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Estacionamento conveniente para clientes disponível no local.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4" name="标题"/>
          <p:cNvSpPr txBox="1"/>
          <p:nvPr>
            <p:custDataLst>
              <p:tags r:id="rId8"/>
            </p:custDataLst>
          </p:nvPr>
        </p:nvSpPr>
        <p:spPr>
          <a:xfrm>
            <a:off x="4927848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r>
              <a:rPr lang="en-US" sz="22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Estacionamento amplo</a:t>
            </a:r>
            <a:endParaRPr lang="en-US" sz="22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16" name="正文"/>
          <p:cNvSpPr txBox="1"/>
          <p:nvPr>
            <p:custDataLst>
              <p:tags r:id="rId9"/>
            </p:custDataLst>
          </p:nvPr>
        </p:nvSpPr>
        <p:spPr>
          <a:xfrm>
            <a:off x="9141955" y="5383856"/>
            <a:ext cx="2374405" cy="940490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90000"/>
          </a:bodyPr>
          <a:p>
            <a:pPr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</a:rPr>
              <a:t>Edifício bem conservado com serviços públicos actualizados.</a:t>
            </a:r>
            <a:endParaRPr lang="en-US" kern="12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</a:endParaRPr>
          </a:p>
        </p:txBody>
      </p:sp>
      <p:sp>
        <p:nvSpPr>
          <p:cNvPr id="17" name="标题"/>
          <p:cNvSpPr txBox="1"/>
          <p:nvPr>
            <p:custDataLst>
              <p:tags r:id="rId10"/>
            </p:custDataLst>
          </p:nvPr>
        </p:nvSpPr>
        <p:spPr>
          <a:xfrm>
            <a:off x="9141955" y="4726593"/>
            <a:ext cx="2374405" cy="542957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80000"/>
          </a:bodyPr>
          <a:p>
            <a:r>
              <a:rPr lang="en-US" sz="2700" b="1" kern="0" dirty="0">
                <a:solidFill>
                  <a:schemeClr val="accent1"/>
                </a:solidFill>
                <a:latin typeface="+mj-lt"/>
                <a:sym typeface="Arial" panose="020B0604020202020204" pitchFamily="34" charset="0"/>
              </a:rPr>
              <a:t>Instalações modernas</a:t>
            </a:r>
            <a:endParaRPr lang="en-US" sz="2700" b="1" kern="0" dirty="0">
              <a:solidFill>
                <a:schemeClr val="accent1"/>
              </a:solidFill>
              <a:latin typeface="+mj-lt"/>
              <a:sym typeface="Arial" panose="020B0604020202020204" pitchFamily="34" charset="0"/>
            </a:endParaRPr>
          </a:p>
        </p:txBody>
      </p:sp>
      <p:sp>
        <p:nvSpPr>
          <p:cNvPr id="9" name="任意多边形: 形状 26"/>
          <p:cNvSpPr/>
          <p:nvPr>
            <p:custDataLst>
              <p:tags r:id="rId11"/>
            </p:custDataLst>
          </p:nvPr>
        </p:nvSpPr>
        <p:spPr>
          <a:xfrm>
            <a:off x="713740" y="4141723"/>
            <a:ext cx="504220" cy="469055"/>
          </a:xfrm>
          <a:custGeom>
            <a:avLst/>
            <a:gdLst>
              <a:gd name="connsiteX0" fmla="*/ 197220 w 504190"/>
              <a:gd name="connsiteY0" fmla="*/ 214676 h 469027"/>
              <a:gd name="connsiteX1" fmla="*/ 306829 w 504190"/>
              <a:gd name="connsiteY1" fmla="*/ 214676 h 469027"/>
              <a:gd name="connsiteX2" fmla="*/ 328202 w 504190"/>
              <a:gd name="connsiteY2" fmla="*/ 236049 h 469027"/>
              <a:gd name="connsiteX3" fmla="*/ 306831 w 504190"/>
              <a:gd name="connsiteY3" fmla="*/ 257422 h 469027"/>
              <a:gd name="connsiteX4" fmla="*/ 197220 w 504190"/>
              <a:gd name="connsiteY4" fmla="*/ 257422 h 469027"/>
              <a:gd name="connsiteX5" fmla="*/ 175847 w 504190"/>
              <a:gd name="connsiteY5" fmla="*/ 236049 h 469027"/>
              <a:gd name="connsiteX6" fmla="*/ 197220 w 504190"/>
              <a:gd name="connsiteY6" fmla="*/ 214676 h 469027"/>
              <a:gd name="connsiteX7" fmla="*/ 197220 w 504190"/>
              <a:gd name="connsiteY7" fmla="*/ 124933 h 469027"/>
              <a:gd name="connsiteX8" fmla="*/ 306829 w 504190"/>
              <a:gd name="connsiteY8" fmla="*/ 124933 h 469027"/>
              <a:gd name="connsiteX9" fmla="*/ 328202 w 504190"/>
              <a:gd name="connsiteY9" fmla="*/ 146306 h 469027"/>
              <a:gd name="connsiteX10" fmla="*/ 306831 w 504190"/>
              <a:gd name="connsiteY10" fmla="*/ 167679 h 469027"/>
              <a:gd name="connsiteX11" fmla="*/ 197220 w 504190"/>
              <a:gd name="connsiteY11" fmla="*/ 167679 h 469027"/>
              <a:gd name="connsiteX12" fmla="*/ 175847 w 504190"/>
              <a:gd name="connsiteY12" fmla="*/ 146306 h 469027"/>
              <a:gd name="connsiteX13" fmla="*/ 197220 w 504190"/>
              <a:gd name="connsiteY13" fmla="*/ 124933 h 469027"/>
              <a:gd name="connsiteX14" fmla="*/ 42746 w 504190"/>
              <a:gd name="connsiteY14" fmla="*/ 42717 h 469027"/>
              <a:gd name="connsiteX15" fmla="*/ 42746 w 504190"/>
              <a:gd name="connsiteY15" fmla="*/ 331222 h 469027"/>
              <a:gd name="connsiteX16" fmla="*/ 167391 w 504190"/>
              <a:gd name="connsiteY16" fmla="*/ 331222 h 469027"/>
              <a:gd name="connsiteX17" fmla="*/ 202470 w 504190"/>
              <a:gd name="connsiteY17" fmla="*/ 349550 h 469027"/>
              <a:gd name="connsiteX18" fmla="*/ 252231 w 504190"/>
              <a:gd name="connsiteY18" fmla="*/ 421038 h 469027"/>
              <a:gd name="connsiteX19" fmla="*/ 303161 w 504190"/>
              <a:gd name="connsiteY19" fmla="*/ 348735 h 469027"/>
              <a:gd name="connsiteX20" fmla="*/ 336932 w 504190"/>
              <a:gd name="connsiteY20" fmla="*/ 331224 h 469027"/>
              <a:gd name="connsiteX21" fmla="*/ 409615 w 504190"/>
              <a:gd name="connsiteY21" fmla="*/ 331224 h 469027"/>
              <a:gd name="connsiteX22" fmla="*/ 461496 w 504190"/>
              <a:gd name="connsiteY22" fmla="*/ 279343 h 469027"/>
              <a:gd name="connsiteX23" fmla="*/ 461496 w 504190"/>
              <a:gd name="connsiteY23" fmla="*/ 42717 h 469027"/>
              <a:gd name="connsiteX24" fmla="*/ 35403 w 504190"/>
              <a:gd name="connsiteY24" fmla="*/ 0 h 469027"/>
              <a:gd name="connsiteX25" fmla="*/ 468786 w 504190"/>
              <a:gd name="connsiteY25" fmla="*/ 0 h 469027"/>
              <a:gd name="connsiteX26" fmla="*/ 504190 w 504190"/>
              <a:gd name="connsiteY26" fmla="*/ 35403 h 469027"/>
              <a:gd name="connsiteX27" fmla="*/ 504190 w 504190"/>
              <a:gd name="connsiteY27" fmla="*/ 279340 h 469027"/>
              <a:gd name="connsiteX28" fmla="*/ 409591 w 504190"/>
              <a:gd name="connsiteY28" fmla="*/ 373942 h 469027"/>
              <a:gd name="connsiteX29" fmla="*/ 337642 w 504190"/>
              <a:gd name="connsiteY29" fmla="*/ 373942 h 469027"/>
              <a:gd name="connsiteX30" fmla="*/ 281327 w 504190"/>
              <a:gd name="connsiteY30" fmla="*/ 453886 h 469027"/>
              <a:gd name="connsiteX31" fmla="*/ 252176 w 504190"/>
              <a:gd name="connsiteY31" fmla="*/ 469027 h 469027"/>
              <a:gd name="connsiteX32" fmla="*/ 252066 w 504190"/>
              <a:gd name="connsiteY32" fmla="*/ 469027 h 469027"/>
              <a:gd name="connsiteX33" fmla="*/ 222915 w 504190"/>
              <a:gd name="connsiteY33" fmla="*/ 453744 h 469027"/>
              <a:gd name="connsiteX34" fmla="*/ 167394 w 504190"/>
              <a:gd name="connsiteY34" fmla="*/ 373965 h 469027"/>
              <a:gd name="connsiteX35" fmla="*/ 35403 w 504190"/>
              <a:gd name="connsiteY35" fmla="*/ 373965 h 469027"/>
              <a:gd name="connsiteX36" fmla="*/ 0 w 504190"/>
              <a:gd name="connsiteY36" fmla="*/ 338562 h 469027"/>
              <a:gd name="connsiteX37" fmla="*/ 0 w 504190"/>
              <a:gd name="connsiteY37" fmla="*/ 35403 h 469027"/>
              <a:gd name="connsiteX38" fmla="*/ 35403 w 504190"/>
              <a:gd name="connsiteY38" fmla="*/ 0 h 46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04190" h="469027">
                <a:moveTo>
                  <a:pt x="197220" y="214676"/>
                </a:moveTo>
                <a:lnTo>
                  <a:pt x="306829" y="214676"/>
                </a:lnTo>
                <a:cubicBezTo>
                  <a:pt x="318629" y="214676"/>
                  <a:pt x="328202" y="224246"/>
                  <a:pt x="328202" y="236049"/>
                </a:cubicBezTo>
                <a:cubicBezTo>
                  <a:pt x="328176" y="247852"/>
                  <a:pt x="318632" y="257422"/>
                  <a:pt x="306831" y="257422"/>
                </a:cubicBezTo>
                <a:lnTo>
                  <a:pt x="197220" y="257422"/>
                </a:lnTo>
                <a:cubicBezTo>
                  <a:pt x="185420" y="257422"/>
                  <a:pt x="175847" y="247852"/>
                  <a:pt x="175847" y="236049"/>
                </a:cubicBezTo>
                <a:cubicBezTo>
                  <a:pt x="175847" y="224246"/>
                  <a:pt x="185417" y="214676"/>
                  <a:pt x="197220" y="214676"/>
                </a:cubicBezTo>
                <a:close/>
                <a:moveTo>
                  <a:pt x="197220" y="124933"/>
                </a:moveTo>
                <a:lnTo>
                  <a:pt x="306829" y="124933"/>
                </a:lnTo>
                <a:cubicBezTo>
                  <a:pt x="318629" y="124933"/>
                  <a:pt x="328202" y="134503"/>
                  <a:pt x="328202" y="146306"/>
                </a:cubicBezTo>
                <a:cubicBezTo>
                  <a:pt x="328202" y="158109"/>
                  <a:pt x="318632" y="167679"/>
                  <a:pt x="306831" y="167679"/>
                </a:cubicBezTo>
                <a:lnTo>
                  <a:pt x="197220" y="167679"/>
                </a:lnTo>
                <a:cubicBezTo>
                  <a:pt x="185420" y="167679"/>
                  <a:pt x="175847" y="158109"/>
                  <a:pt x="175847" y="146306"/>
                </a:cubicBezTo>
                <a:cubicBezTo>
                  <a:pt x="175847" y="134503"/>
                  <a:pt x="185417" y="124933"/>
                  <a:pt x="197220" y="124933"/>
                </a:cubicBezTo>
                <a:close/>
                <a:moveTo>
                  <a:pt x="42746" y="42717"/>
                </a:moveTo>
                <a:lnTo>
                  <a:pt x="42746" y="331222"/>
                </a:lnTo>
                <a:lnTo>
                  <a:pt x="167391" y="331222"/>
                </a:lnTo>
                <a:cubicBezTo>
                  <a:pt x="181367" y="331222"/>
                  <a:pt x="194475" y="338074"/>
                  <a:pt x="202470" y="349550"/>
                </a:cubicBezTo>
                <a:lnTo>
                  <a:pt x="252231" y="421038"/>
                </a:lnTo>
                <a:lnTo>
                  <a:pt x="303161" y="348735"/>
                </a:lnTo>
                <a:cubicBezTo>
                  <a:pt x="310884" y="337749"/>
                  <a:pt x="323528" y="331224"/>
                  <a:pt x="336932" y="331224"/>
                </a:cubicBezTo>
                <a:lnTo>
                  <a:pt x="409615" y="331224"/>
                </a:lnTo>
                <a:cubicBezTo>
                  <a:pt x="438220" y="331224"/>
                  <a:pt x="461496" y="307949"/>
                  <a:pt x="461496" y="279343"/>
                </a:cubicBezTo>
                <a:lnTo>
                  <a:pt x="461496" y="42717"/>
                </a:lnTo>
                <a:close/>
                <a:moveTo>
                  <a:pt x="35403" y="0"/>
                </a:moveTo>
                <a:lnTo>
                  <a:pt x="468786" y="0"/>
                </a:lnTo>
                <a:cubicBezTo>
                  <a:pt x="488309" y="0"/>
                  <a:pt x="504190" y="15881"/>
                  <a:pt x="504190" y="35403"/>
                </a:cubicBezTo>
                <a:lnTo>
                  <a:pt x="504190" y="279340"/>
                </a:lnTo>
                <a:cubicBezTo>
                  <a:pt x="504190" y="331494"/>
                  <a:pt x="461742" y="373942"/>
                  <a:pt x="409591" y="373942"/>
                </a:cubicBezTo>
                <a:lnTo>
                  <a:pt x="337642" y="373942"/>
                </a:lnTo>
                <a:lnTo>
                  <a:pt x="281327" y="453886"/>
                </a:lnTo>
                <a:cubicBezTo>
                  <a:pt x="274637" y="463372"/>
                  <a:pt x="263759" y="469027"/>
                  <a:pt x="252176" y="469027"/>
                </a:cubicBezTo>
                <a:cubicBezTo>
                  <a:pt x="252150" y="469027"/>
                  <a:pt x="252095" y="469027"/>
                  <a:pt x="252066" y="469027"/>
                </a:cubicBezTo>
                <a:cubicBezTo>
                  <a:pt x="240454" y="469001"/>
                  <a:pt x="229550" y="463291"/>
                  <a:pt x="222915" y="453744"/>
                </a:cubicBezTo>
                <a:lnTo>
                  <a:pt x="167394" y="373965"/>
                </a:lnTo>
                <a:lnTo>
                  <a:pt x="35403" y="373965"/>
                </a:lnTo>
                <a:cubicBezTo>
                  <a:pt x="15880" y="373965"/>
                  <a:pt x="0" y="358085"/>
                  <a:pt x="0" y="338562"/>
                </a:cubicBezTo>
                <a:lnTo>
                  <a:pt x="0" y="35403"/>
                </a:lnTo>
                <a:cubicBezTo>
                  <a:pt x="0" y="15881"/>
                  <a:pt x="15880" y="0"/>
                  <a:pt x="35403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FFFFFF"/>
              </a:gs>
              <a:gs pos="100000">
                <a:srgbClr val="FFFFFF"/>
              </a:gs>
            </a:gsLst>
            <a:lin ang="0" scaled="1"/>
          </a:gradFill>
          <a:ln w="1287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任意多边形: 形状 24"/>
          <p:cNvSpPr/>
          <p:nvPr>
            <p:custDataLst>
              <p:tags r:id="rId12"/>
            </p:custDataLst>
          </p:nvPr>
        </p:nvSpPr>
        <p:spPr>
          <a:xfrm>
            <a:off x="4927848" y="4142993"/>
            <a:ext cx="504218" cy="466015"/>
          </a:xfrm>
          <a:custGeom>
            <a:avLst/>
            <a:gdLst>
              <a:gd name="connsiteX0" fmla="*/ 196681 w 504188"/>
              <a:gd name="connsiteY0" fmla="*/ 290351 h 465988"/>
              <a:gd name="connsiteX1" fmla="*/ 304828 w 504188"/>
              <a:gd name="connsiteY1" fmla="*/ 290351 h 465988"/>
              <a:gd name="connsiteX2" fmla="*/ 325914 w 504188"/>
              <a:gd name="connsiteY2" fmla="*/ 311438 h 465988"/>
              <a:gd name="connsiteX3" fmla="*/ 304828 w 504188"/>
              <a:gd name="connsiteY3" fmla="*/ 332525 h 465988"/>
              <a:gd name="connsiteX4" fmla="*/ 196681 w 504188"/>
              <a:gd name="connsiteY4" fmla="*/ 332525 h 465988"/>
              <a:gd name="connsiteX5" fmla="*/ 175595 w 504188"/>
              <a:gd name="connsiteY5" fmla="*/ 311438 h 465988"/>
              <a:gd name="connsiteX6" fmla="*/ 196681 w 504188"/>
              <a:gd name="connsiteY6" fmla="*/ 290351 h 465988"/>
              <a:gd name="connsiteX7" fmla="*/ 196681 w 504188"/>
              <a:gd name="connsiteY7" fmla="*/ 197701 h 465988"/>
              <a:gd name="connsiteX8" fmla="*/ 304828 w 504188"/>
              <a:gd name="connsiteY8" fmla="*/ 197701 h 465988"/>
              <a:gd name="connsiteX9" fmla="*/ 325914 w 504188"/>
              <a:gd name="connsiteY9" fmla="*/ 218787 h 465988"/>
              <a:gd name="connsiteX10" fmla="*/ 304828 w 504188"/>
              <a:gd name="connsiteY10" fmla="*/ 239874 h 465988"/>
              <a:gd name="connsiteX11" fmla="*/ 196681 w 504188"/>
              <a:gd name="connsiteY11" fmla="*/ 239874 h 465988"/>
              <a:gd name="connsiteX12" fmla="*/ 175595 w 504188"/>
              <a:gd name="connsiteY12" fmla="*/ 218787 h 465988"/>
              <a:gd name="connsiteX13" fmla="*/ 196681 w 504188"/>
              <a:gd name="connsiteY13" fmla="*/ 197701 h 465988"/>
              <a:gd name="connsiteX14" fmla="*/ 42148 w 504188"/>
              <a:gd name="connsiteY14" fmla="*/ 42174 h 465988"/>
              <a:gd name="connsiteX15" fmla="*/ 42148 w 504188"/>
              <a:gd name="connsiteY15" fmla="*/ 423840 h 465988"/>
              <a:gd name="connsiteX16" fmla="*/ 410856 w 504188"/>
              <a:gd name="connsiteY16" fmla="*/ 423840 h 465988"/>
              <a:gd name="connsiteX17" fmla="*/ 462045 w 504188"/>
              <a:gd name="connsiteY17" fmla="*/ 372651 h 465988"/>
              <a:gd name="connsiteX18" fmla="*/ 462045 w 504188"/>
              <a:gd name="connsiteY18" fmla="*/ 120622 h 465988"/>
              <a:gd name="connsiteX19" fmla="*/ 242720 w 504188"/>
              <a:gd name="connsiteY19" fmla="*/ 120622 h 465988"/>
              <a:gd name="connsiteX20" fmla="*/ 213610 w 504188"/>
              <a:gd name="connsiteY20" fmla="*/ 104982 h 465988"/>
              <a:gd name="connsiteX21" fmla="*/ 171998 w 504188"/>
              <a:gd name="connsiteY21" fmla="*/ 42174 h 465988"/>
              <a:gd name="connsiteX22" fmla="*/ 34930 w 504188"/>
              <a:gd name="connsiteY22" fmla="*/ 0 h 465988"/>
              <a:gd name="connsiteX23" fmla="*/ 175860 w 504188"/>
              <a:gd name="connsiteY23" fmla="*/ 0 h 465988"/>
              <a:gd name="connsiteX24" fmla="*/ 204969 w 504188"/>
              <a:gd name="connsiteY24" fmla="*/ 15640 h 465988"/>
              <a:gd name="connsiteX25" fmla="*/ 246607 w 504188"/>
              <a:gd name="connsiteY25" fmla="*/ 78446 h 465988"/>
              <a:gd name="connsiteX26" fmla="*/ 469258 w 504188"/>
              <a:gd name="connsiteY26" fmla="*/ 78446 h 465988"/>
              <a:gd name="connsiteX27" fmla="*/ 504188 w 504188"/>
              <a:gd name="connsiteY27" fmla="*/ 113376 h 465988"/>
              <a:gd name="connsiteX28" fmla="*/ 504188 w 504188"/>
              <a:gd name="connsiteY28" fmla="*/ 372651 h 465988"/>
              <a:gd name="connsiteX29" fmla="*/ 410856 w 504188"/>
              <a:gd name="connsiteY29" fmla="*/ 465988 h 465988"/>
              <a:gd name="connsiteX30" fmla="*/ 34930 w 504188"/>
              <a:gd name="connsiteY30" fmla="*/ 465988 h 465988"/>
              <a:gd name="connsiteX31" fmla="*/ 0 w 504188"/>
              <a:gd name="connsiteY31" fmla="*/ 431058 h 465988"/>
              <a:gd name="connsiteX32" fmla="*/ 0 w 504188"/>
              <a:gd name="connsiteY32" fmla="*/ 34930 h 465988"/>
              <a:gd name="connsiteX33" fmla="*/ 34930 w 504188"/>
              <a:gd name="connsiteY33" fmla="*/ 0 h 46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04188" h="465988">
                <a:moveTo>
                  <a:pt x="196681" y="290351"/>
                </a:moveTo>
                <a:lnTo>
                  <a:pt x="304828" y="290351"/>
                </a:lnTo>
                <a:cubicBezTo>
                  <a:pt x="316472" y="290351"/>
                  <a:pt x="325914" y="299794"/>
                  <a:pt x="325914" y="311438"/>
                </a:cubicBezTo>
                <a:cubicBezTo>
                  <a:pt x="325914" y="323079"/>
                  <a:pt x="316472" y="332525"/>
                  <a:pt x="304828" y="332525"/>
                </a:cubicBezTo>
                <a:lnTo>
                  <a:pt x="196681" y="332525"/>
                </a:lnTo>
                <a:cubicBezTo>
                  <a:pt x="185037" y="332525"/>
                  <a:pt x="175595" y="323082"/>
                  <a:pt x="175595" y="311438"/>
                </a:cubicBezTo>
                <a:cubicBezTo>
                  <a:pt x="175595" y="299794"/>
                  <a:pt x="185037" y="290351"/>
                  <a:pt x="196681" y="290351"/>
                </a:cubicBezTo>
                <a:close/>
                <a:moveTo>
                  <a:pt x="196681" y="197701"/>
                </a:moveTo>
                <a:lnTo>
                  <a:pt x="304828" y="197701"/>
                </a:lnTo>
                <a:cubicBezTo>
                  <a:pt x="316472" y="197701"/>
                  <a:pt x="325914" y="207143"/>
                  <a:pt x="325914" y="218787"/>
                </a:cubicBezTo>
                <a:cubicBezTo>
                  <a:pt x="325914" y="230429"/>
                  <a:pt x="316472" y="239874"/>
                  <a:pt x="304828" y="239874"/>
                </a:cubicBezTo>
                <a:lnTo>
                  <a:pt x="196681" y="239874"/>
                </a:lnTo>
                <a:cubicBezTo>
                  <a:pt x="185037" y="239874"/>
                  <a:pt x="175595" y="230432"/>
                  <a:pt x="175595" y="218787"/>
                </a:cubicBezTo>
                <a:cubicBezTo>
                  <a:pt x="175595" y="207143"/>
                  <a:pt x="185037" y="197701"/>
                  <a:pt x="196681" y="197701"/>
                </a:cubicBezTo>
                <a:close/>
                <a:moveTo>
                  <a:pt x="42148" y="42174"/>
                </a:moveTo>
                <a:lnTo>
                  <a:pt x="42148" y="423840"/>
                </a:lnTo>
                <a:lnTo>
                  <a:pt x="410856" y="423840"/>
                </a:lnTo>
                <a:cubicBezTo>
                  <a:pt x="439080" y="423840"/>
                  <a:pt x="462045" y="400875"/>
                  <a:pt x="462045" y="372651"/>
                </a:cubicBezTo>
                <a:lnTo>
                  <a:pt x="462045" y="120622"/>
                </a:lnTo>
                <a:lnTo>
                  <a:pt x="242720" y="120622"/>
                </a:lnTo>
                <a:cubicBezTo>
                  <a:pt x="230969" y="120622"/>
                  <a:pt x="220104" y="114774"/>
                  <a:pt x="213610" y="104982"/>
                </a:cubicBezTo>
                <a:lnTo>
                  <a:pt x="171998" y="42174"/>
                </a:lnTo>
                <a:close/>
                <a:moveTo>
                  <a:pt x="34930" y="0"/>
                </a:moveTo>
                <a:lnTo>
                  <a:pt x="175860" y="0"/>
                </a:lnTo>
                <a:cubicBezTo>
                  <a:pt x="187610" y="0"/>
                  <a:pt x="198504" y="5849"/>
                  <a:pt x="204969" y="15640"/>
                </a:cubicBezTo>
                <a:lnTo>
                  <a:pt x="246607" y="78446"/>
                </a:lnTo>
                <a:lnTo>
                  <a:pt x="469258" y="78446"/>
                </a:lnTo>
                <a:cubicBezTo>
                  <a:pt x="488520" y="78446"/>
                  <a:pt x="504188" y="94114"/>
                  <a:pt x="504188" y="113376"/>
                </a:cubicBezTo>
                <a:lnTo>
                  <a:pt x="504188" y="372651"/>
                </a:lnTo>
                <a:cubicBezTo>
                  <a:pt x="504193" y="424108"/>
                  <a:pt x="462341" y="465988"/>
                  <a:pt x="410856" y="465988"/>
                </a:cubicBezTo>
                <a:lnTo>
                  <a:pt x="34930" y="465988"/>
                </a:lnTo>
                <a:cubicBezTo>
                  <a:pt x="15668" y="465988"/>
                  <a:pt x="0" y="450320"/>
                  <a:pt x="0" y="431058"/>
                </a:cubicBezTo>
                <a:lnTo>
                  <a:pt x="0" y="34930"/>
                </a:lnTo>
                <a:cubicBezTo>
                  <a:pt x="0" y="15668"/>
                  <a:pt x="15668" y="0"/>
                  <a:pt x="34930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41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任意多边形: 形状 25"/>
          <p:cNvSpPr/>
          <p:nvPr>
            <p:custDataLst>
              <p:tags r:id="rId13"/>
            </p:custDataLst>
          </p:nvPr>
        </p:nvSpPr>
        <p:spPr>
          <a:xfrm>
            <a:off x="9150211" y="4123942"/>
            <a:ext cx="487116" cy="504238"/>
          </a:xfrm>
          <a:custGeom>
            <a:avLst/>
            <a:gdLst>
              <a:gd name="connsiteX0" fmla="*/ 184741 w 487087"/>
              <a:gd name="connsiteY0" fmla="*/ 377563 h 504208"/>
              <a:gd name="connsiteX1" fmla="*/ 295941 w 487087"/>
              <a:gd name="connsiteY1" fmla="*/ 377563 h 504208"/>
              <a:gd name="connsiteX2" fmla="*/ 317622 w 487087"/>
              <a:gd name="connsiteY2" fmla="*/ 399244 h 504208"/>
              <a:gd name="connsiteX3" fmla="*/ 295941 w 487087"/>
              <a:gd name="connsiteY3" fmla="*/ 420926 h 504208"/>
              <a:gd name="connsiteX4" fmla="*/ 184741 w 487087"/>
              <a:gd name="connsiteY4" fmla="*/ 420926 h 504208"/>
              <a:gd name="connsiteX5" fmla="*/ 163059 w 487087"/>
              <a:gd name="connsiteY5" fmla="*/ 399244 h 504208"/>
              <a:gd name="connsiteX6" fmla="*/ 184741 w 487087"/>
              <a:gd name="connsiteY6" fmla="*/ 377563 h 504208"/>
              <a:gd name="connsiteX7" fmla="*/ 148218 w 487087"/>
              <a:gd name="connsiteY7" fmla="*/ 338250 h 504208"/>
              <a:gd name="connsiteX8" fmla="*/ 148218 w 487087"/>
              <a:gd name="connsiteY8" fmla="*/ 460854 h 504208"/>
              <a:gd name="connsiteX9" fmla="*/ 329982 w 487087"/>
              <a:gd name="connsiteY9" fmla="*/ 460854 h 504208"/>
              <a:gd name="connsiteX10" fmla="*/ 329982 w 487087"/>
              <a:gd name="connsiteY10" fmla="*/ 338250 h 504208"/>
              <a:gd name="connsiteX11" fmla="*/ 109754 w 487087"/>
              <a:gd name="connsiteY11" fmla="*/ 71349 h 504208"/>
              <a:gd name="connsiteX12" fmla="*/ 220954 w 487087"/>
              <a:gd name="connsiteY12" fmla="*/ 71349 h 504208"/>
              <a:gd name="connsiteX13" fmla="*/ 242635 w 487087"/>
              <a:gd name="connsiteY13" fmla="*/ 93030 h 504208"/>
              <a:gd name="connsiteX14" fmla="*/ 220926 w 487087"/>
              <a:gd name="connsiteY14" fmla="*/ 114712 h 504208"/>
              <a:gd name="connsiteX15" fmla="*/ 109754 w 487087"/>
              <a:gd name="connsiteY15" fmla="*/ 114712 h 504208"/>
              <a:gd name="connsiteX16" fmla="*/ 88073 w 487087"/>
              <a:gd name="connsiteY16" fmla="*/ 93030 h 504208"/>
              <a:gd name="connsiteX17" fmla="*/ 109754 w 487087"/>
              <a:gd name="connsiteY17" fmla="*/ 71349 h 504208"/>
              <a:gd name="connsiteX18" fmla="*/ 43337 w 487087"/>
              <a:gd name="connsiteY18" fmla="*/ 43363 h 504208"/>
              <a:gd name="connsiteX19" fmla="*/ 43337 w 487087"/>
              <a:gd name="connsiteY19" fmla="*/ 460854 h 504208"/>
              <a:gd name="connsiteX20" fmla="*/ 104880 w 487087"/>
              <a:gd name="connsiteY20" fmla="*/ 460854 h 504208"/>
              <a:gd name="connsiteX21" fmla="*/ 104880 w 487087"/>
              <a:gd name="connsiteY21" fmla="*/ 330499 h 504208"/>
              <a:gd name="connsiteX22" fmla="*/ 140495 w 487087"/>
              <a:gd name="connsiteY22" fmla="*/ 294885 h 504208"/>
              <a:gd name="connsiteX23" fmla="*/ 337735 w 487087"/>
              <a:gd name="connsiteY23" fmla="*/ 294885 h 504208"/>
              <a:gd name="connsiteX24" fmla="*/ 373350 w 487087"/>
              <a:gd name="connsiteY24" fmla="*/ 330499 h 504208"/>
              <a:gd name="connsiteX25" fmla="*/ 373350 w 487087"/>
              <a:gd name="connsiteY25" fmla="*/ 460854 h 504208"/>
              <a:gd name="connsiteX26" fmla="*/ 391087 w 487087"/>
              <a:gd name="connsiteY26" fmla="*/ 460854 h 504208"/>
              <a:gd name="connsiteX27" fmla="*/ 443721 w 487087"/>
              <a:gd name="connsiteY27" fmla="*/ 415998 h 504208"/>
              <a:gd name="connsiteX28" fmla="*/ 443721 w 487087"/>
              <a:gd name="connsiteY28" fmla="*/ 189930 h 504208"/>
              <a:gd name="connsiteX29" fmla="*/ 290591 w 487087"/>
              <a:gd name="connsiteY29" fmla="*/ 43363 h 504208"/>
              <a:gd name="connsiteX30" fmla="*/ 35917 w 487087"/>
              <a:gd name="connsiteY30" fmla="*/ 0 h 504208"/>
              <a:gd name="connsiteX31" fmla="*/ 293102 w 487087"/>
              <a:gd name="connsiteY31" fmla="*/ 0 h 504208"/>
              <a:gd name="connsiteX32" fmla="*/ 318481 w 487087"/>
              <a:gd name="connsiteY32" fmla="*/ 10041 h 504208"/>
              <a:gd name="connsiteX33" fmla="*/ 476549 w 487087"/>
              <a:gd name="connsiteY33" fmla="*/ 161324 h 504208"/>
              <a:gd name="connsiteX34" fmla="*/ 487087 w 487087"/>
              <a:gd name="connsiteY34" fmla="*/ 185682 h 504208"/>
              <a:gd name="connsiteX35" fmla="*/ 487087 w 487087"/>
              <a:gd name="connsiteY35" fmla="*/ 415970 h 504208"/>
              <a:gd name="connsiteX36" fmla="*/ 391087 w 487087"/>
              <a:gd name="connsiteY36" fmla="*/ 504191 h 504208"/>
              <a:gd name="connsiteX37" fmla="*/ 373350 w 487087"/>
              <a:gd name="connsiteY37" fmla="*/ 504191 h 504208"/>
              <a:gd name="connsiteX38" fmla="*/ 373350 w 487087"/>
              <a:gd name="connsiteY38" fmla="*/ 504208 h 504208"/>
              <a:gd name="connsiteX39" fmla="*/ 373319 w 487087"/>
              <a:gd name="connsiteY39" fmla="*/ 504208 h 504208"/>
              <a:gd name="connsiteX40" fmla="*/ 104880 w 487087"/>
              <a:gd name="connsiteY40" fmla="*/ 504208 h 504208"/>
              <a:gd name="connsiteX41" fmla="*/ 104880 w 487087"/>
              <a:gd name="connsiteY41" fmla="*/ 504191 h 504208"/>
              <a:gd name="connsiteX42" fmla="*/ 35917 w 487087"/>
              <a:gd name="connsiteY42" fmla="*/ 504191 h 504208"/>
              <a:gd name="connsiteX43" fmla="*/ 0 w 487087"/>
              <a:gd name="connsiteY43" fmla="*/ 469764 h 504208"/>
              <a:gd name="connsiteX44" fmla="*/ 0 w 487087"/>
              <a:gd name="connsiteY44" fmla="*/ 34428 h 504208"/>
              <a:gd name="connsiteX45" fmla="*/ 35917 w 487087"/>
              <a:gd name="connsiteY45" fmla="*/ 0 h 50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87087" h="504208">
                <a:moveTo>
                  <a:pt x="184741" y="377563"/>
                </a:moveTo>
                <a:lnTo>
                  <a:pt x="295941" y="377563"/>
                </a:lnTo>
                <a:cubicBezTo>
                  <a:pt x="307914" y="377563"/>
                  <a:pt x="317622" y="387274"/>
                  <a:pt x="317622" y="399244"/>
                </a:cubicBezTo>
                <a:cubicBezTo>
                  <a:pt x="317625" y="411215"/>
                  <a:pt x="307914" y="420926"/>
                  <a:pt x="295941" y="420926"/>
                </a:cubicBezTo>
                <a:lnTo>
                  <a:pt x="184741" y="420926"/>
                </a:lnTo>
                <a:cubicBezTo>
                  <a:pt x="172768" y="420926"/>
                  <a:pt x="163059" y="411215"/>
                  <a:pt x="163059" y="399244"/>
                </a:cubicBezTo>
                <a:cubicBezTo>
                  <a:pt x="163059" y="387271"/>
                  <a:pt x="172770" y="377563"/>
                  <a:pt x="184741" y="377563"/>
                </a:cubicBezTo>
                <a:close/>
                <a:moveTo>
                  <a:pt x="148218" y="338250"/>
                </a:moveTo>
                <a:lnTo>
                  <a:pt x="148218" y="460854"/>
                </a:lnTo>
                <a:lnTo>
                  <a:pt x="329982" y="460854"/>
                </a:lnTo>
                <a:lnTo>
                  <a:pt x="329982" y="338250"/>
                </a:lnTo>
                <a:close/>
                <a:moveTo>
                  <a:pt x="109754" y="71349"/>
                </a:moveTo>
                <a:lnTo>
                  <a:pt x="220954" y="71349"/>
                </a:lnTo>
                <a:cubicBezTo>
                  <a:pt x="232927" y="71349"/>
                  <a:pt x="242635" y="81060"/>
                  <a:pt x="242635" y="93030"/>
                </a:cubicBezTo>
                <a:cubicBezTo>
                  <a:pt x="242635" y="105001"/>
                  <a:pt x="232899" y="114712"/>
                  <a:pt x="220926" y="114712"/>
                </a:cubicBezTo>
                <a:lnTo>
                  <a:pt x="109754" y="114712"/>
                </a:lnTo>
                <a:cubicBezTo>
                  <a:pt x="97781" y="114712"/>
                  <a:pt x="88073" y="105001"/>
                  <a:pt x="88073" y="93030"/>
                </a:cubicBezTo>
                <a:cubicBezTo>
                  <a:pt x="88073" y="81057"/>
                  <a:pt x="97784" y="71349"/>
                  <a:pt x="109754" y="71349"/>
                </a:cubicBezTo>
                <a:close/>
                <a:moveTo>
                  <a:pt x="43337" y="43363"/>
                </a:moveTo>
                <a:lnTo>
                  <a:pt x="43337" y="460854"/>
                </a:lnTo>
                <a:lnTo>
                  <a:pt x="104880" y="460854"/>
                </a:lnTo>
                <a:lnTo>
                  <a:pt x="104880" y="330499"/>
                </a:lnTo>
                <a:cubicBezTo>
                  <a:pt x="104880" y="310857"/>
                  <a:pt x="120853" y="294885"/>
                  <a:pt x="140495" y="294885"/>
                </a:cubicBezTo>
                <a:lnTo>
                  <a:pt x="337735" y="294885"/>
                </a:lnTo>
                <a:cubicBezTo>
                  <a:pt x="357377" y="294885"/>
                  <a:pt x="373350" y="310857"/>
                  <a:pt x="373350" y="330499"/>
                </a:cubicBezTo>
                <a:lnTo>
                  <a:pt x="373350" y="460854"/>
                </a:lnTo>
                <a:lnTo>
                  <a:pt x="391087" y="460854"/>
                </a:lnTo>
                <a:cubicBezTo>
                  <a:pt x="420108" y="460854"/>
                  <a:pt x="443721" y="440743"/>
                  <a:pt x="443721" y="415998"/>
                </a:cubicBezTo>
                <a:lnTo>
                  <a:pt x="443721" y="189930"/>
                </a:lnTo>
                <a:lnTo>
                  <a:pt x="290591" y="43363"/>
                </a:lnTo>
                <a:close/>
                <a:moveTo>
                  <a:pt x="35917" y="0"/>
                </a:moveTo>
                <a:lnTo>
                  <a:pt x="293102" y="0"/>
                </a:lnTo>
                <a:cubicBezTo>
                  <a:pt x="302703" y="0"/>
                  <a:pt x="311695" y="3560"/>
                  <a:pt x="318481" y="10041"/>
                </a:cubicBezTo>
                <a:lnTo>
                  <a:pt x="476549" y="161324"/>
                </a:lnTo>
                <a:cubicBezTo>
                  <a:pt x="483335" y="167834"/>
                  <a:pt x="487087" y="176467"/>
                  <a:pt x="487087" y="185682"/>
                </a:cubicBezTo>
                <a:lnTo>
                  <a:pt x="487087" y="415970"/>
                </a:lnTo>
                <a:cubicBezTo>
                  <a:pt x="487059" y="464633"/>
                  <a:pt x="443997" y="504191"/>
                  <a:pt x="391087" y="504191"/>
                </a:cubicBezTo>
                <a:lnTo>
                  <a:pt x="373350" y="504191"/>
                </a:lnTo>
                <a:lnTo>
                  <a:pt x="373350" y="504208"/>
                </a:lnTo>
                <a:lnTo>
                  <a:pt x="373319" y="504208"/>
                </a:lnTo>
                <a:lnTo>
                  <a:pt x="104880" y="504208"/>
                </a:lnTo>
                <a:lnTo>
                  <a:pt x="104880" y="504191"/>
                </a:lnTo>
                <a:lnTo>
                  <a:pt x="35917" y="504191"/>
                </a:lnTo>
                <a:cubicBezTo>
                  <a:pt x="16111" y="504191"/>
                  <a:pt x="0" y="488743"/>
                  <a:pt x="0" y="469764"/>
                </a:cubicBezTo>
                <a:lnTo>
                  <a:pt x="0" y="34428"/>
                </a:lnTo>
                <a:cubicBezTo>
                  <a:pt x="0" y="15448"/>
                  <a:pt x="16111" y="0"/>
                  <a:pt x="3591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1"/>
          </a:gradFill>
          <a:ln w="1256" cap="flat">
            <a:noFill/>
            <a:prstDash val="solid"/>
            <a:miter/>
          </a:ln>
        </p:spPr>
        <p:txBody>
          <a:bodyPr wrap="square" rtlCol="0" anchor="ctr">
            <a:noAutofit/>
          </a:bodyPr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Talho e restaurante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restaurantes.jpgrestaurant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0319" b="2031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Cozinha comercial e talho totalmente equipados.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Instalações espaçosas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Parque de estacionamento dedicado com capacidade para 50 veículos.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Estacionamento amplo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Situado numa zona comercial com muito movimento.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Localização privilegiada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IMG-20241122-WA0045.jpgIMG-20241122-WA0045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193" b="619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 rot="21342100">
            <a:off x="7469116" y="1289275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3025" y="339208"/>
                </a:moveTo>
                <a:lnTo>
                  <a:pt x="273025" y="3588875"/>
                </a:lnTo>
                <a:lnTo>
                  <a:pt x="3353850" y="3588875"/>
                </a:lnTo>
                <a:lnTo>
                  <a:pt x="3353850" y="339208"/>
                </a:lnTo>
                <a:lnTo>
                  <a:pt x="273025" y="339208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3794" r="23794"/>
          <a:stretch>
            <a:fillRect/>
          </a:stretch>
        </p:blipFill>
        <p:spPr>
          <a:xfrm rot="157750">
            <a:off x="7545194" y="1431901"/>
            <a:ext cx="3474720" cy="441725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Alojamento</a:t>
            </a:r>
            <a:endParaRPr lang="en-US" spc="0" dirty="0">
              <a:latin typeface="+mj-lt"/>
            </a:endParaRPr>
          </a:p>
        </p:txBody>
      </p:sp>
      <p:sp>
        <p:nvSpPr>
          <p:cNvPr id="7" name="任意多边形: 形状 6"/>
          <p:cNvSpPr/>
          <p:nvPr>
            <p:custDataLst>
              <p:tags r:id="rId5"/>
            </p:custDataLst>
          </p:nvPr>
        </p:nvSpPr>
        <p:spPr>
          <a:xfrm rot="157750">
            <a:off x="7469117" y="1359003"/>
            <a:ext cx="3626875" cy="4563048"/>
          </a:xfrm>
          <a:custGeom>
            <a:avLst/>
            <a:gdLst>
              <a:gd name="connsiteX0" fmla="*/ 51465 w 3626875"/>
              <a:gd name="connsiteY0" fmla="*/ 0 h 4563048"/>
              <a:gd name="connsiteX1" fmla="*/ 3575410 w 3626875"/>
              <a:gd name="connsiteY1" fmla="*/ 0 h 4563048"/>
              <a:gd name="connsiteX2" fmla="*/ 3626875 w 3626875"/>
              <a:gd name="connsiteY2" fmla="*/ 51465 h 4563048"/>
              <a:gd name="connsiteX3" fmla="*/ 3626875 w 3626875"/>
              <a:gd name="connsiteY3" fmla="*/ 4511583 h 4563048"/>
              <a:gd name="connsiteX4" fmla="*/ 3575410 w 3626875"/>
              <a:gd name="connsiteY4" fmla="*/ 4563048 h 4563048"/>
              <a:gd name="connsiteX5" fmla="*/ 51465 w 3626875"/>
              <a:gd name="connsiteY5" fmla="*/ 4563048 h 4563048"/>
              <a:gd name="connsiteX6" fmla="*/ 0 w 3626875"/>
              <a:gd name="connsiteY6" fmla="*/ 4511583 h 4563048"/>
              <a:gd name="connsiteX7" fmla="*/ 0 w 3626875"/>
              <a:gd name="connsiteY7" fmla="*/ 51465 h 4563048"/>
              <a:gd name="connsiteX8" fmla="*/ 51465 w 3626875"/>
              <a:gd name="connsiteY8" fmla="*/ 0 h 4563048"/>
              <a:gd name="connsiteX9" fmla="*/ 273025 w 3626875"/>
              <a:gd name="connsiteY9" fmla="*/ 339208 h 4563048"/>
              <a:gd name="connsiteX10" fmla="*/ 273025 w 3626875"/>
              <a:gd name="connsiteY10" fmla="*/ 3588875 h 4563048"/>
              <a:gd name="connsiteX11" fmla="*/ 3353850 w 3626875"/>
              <a:gd name="connsiteY11" fmla="*/ 3588875 h 4563048"/>
              <a:gd name="connsiteX12" fmla="*/ 3353850 w 3626875"/>
              <a:gd name="connsiteY12" fmla="*/ 339208 h 4563048"/>
              <a:gd name="connsiteX13" fmla="*/ 273025 w 3626875"/>
              <a:gd name="connsiteY13" fmla="*/ 339208 h 4563048"/>
              <a:gd name="connsiteX0-1" fmla="*/ 51465 w 3626875"/>
              <a:gd name="connsiteY0-2" fmla="*/ 0 h 4563048"/>
              <a:gd name="connsiteX1-3" fmla="*/ 3575410 w 3626875"/>
              <a:gd name="connsiteY1-4" fmla="*/ 0 h 4563048"/>
              <a:gd name="connsiteX2-5" fmla="*/ 3626875 w 3626875"/>
              <a:gd name="connsiteY2-6" fmla="*/ 51465 h 4563048"/>
              <a:gd name="connsiteX3-7" fmla="*/ 3626875 w 3626875"/>
              <a:gd name="connsiteY3-8" fmla="*/ 4511583 h 4563048"/>
              <a:gd name="connsiteX4-9" fmla="*/ 3575410 w 3626875"/>
              <a:gd name="connsiteY4-10" fmla="*/ 4563048 h 4563048"/>
              <a:gd name="connsiteX5-11" fmla="*/ 51465 w 3626875"/>
              <a:gd name="connsiteY5-12" fmla="*/ 4563048 h 4563048"/>
              <a:gd name="connsiteX6-13" fmla="*/ 0 w 3626875"/>
              <a:gd name="connsiteY6-14" fmla="*/ 4511583 h 4563048"/>
              <a:gd name="connsiteX7-15" fmla="*/ 0 w 3626875"/>
              <a:gd name="connsiteY7-16" fmla="*/ 51465 h 4563048"/>
              <a:gd name="connsiteX8-17" fmla="*/ 51465 w 3626875"/>
              <a:gd name="connsiteY8-18" fmla="*/ 0 h 4563048"/>
              <a:gd name="connsiteX9-19" fmla="*/ 273025 w 3626875"/>
              <a:gd name="connsiteY9-20" fmla="*/ 339208 h 4563048"/>
              <a:gd name="connsiteX10-21" fmla="*/ 273240 w 3626875"/>
              <a:gd name="connsiteY10-22" fmla="*/ 4053589 h 4563048"/>
              <a:gd name="connsiteX11-23" fmla="*/ 3353850 w 3626875"/>
              <a:gd name="connsiteY11-24" fmla="*/ 3588875 h 4563048"/>
              <a:gd name="connsiteX12-25" fmla="*/ 3353850 w 3626875"/>
              <a:gd name="connsiteY12-26" fmla="*/ 339208 h 4563048"/>
              <a:gd name="connsiteX13-27" fmla="*/ 273025 w 3626875"/>
              <a:gd name="connsiteY13-28" fmla="*/ 339208 h 4563048"/>
              <a:gd name="connsiteX0-29" fmla="*/ 51465 w 3626875"/>
              <a:gd name="connsiteY0-30" fmla="*/ 0 h 4563048"/>
              <a:gd name="connsiteX1-31" fmla="*/ 3575410 w 3626875"/>
              <a:gd name="connsiteY1-32" fmla="*/ 0 h 4563048"/>
              <a:gd name="connsiteX2-33" fmla="*/ 3626875 w 3626875"/>
              <a:gd name="connsiteY2-34" fmla="*/ 51465 h 4563048"/>
              <a:gd name="connsiteX3-35" fmla="*/ 3626875 w 3626875"/>
              <a:gd name="connsiteY3-36" fmla="*/ 4511583 h 4563048"/>
              <a:gd name="connsiteX4-37" fmla="*/ 3575410 w 3626875"/>
              <a:gd name="connsiteY4-38" fmla="*/ 4563048 h 4563048"/>
              <a:gd name="connsiteX5-39" fmla="*/ 51465 w 3626875"/>
              <a:gd name="connsiteY5-40" fmla="*/ 4563048 h 4563048"/>
              <a:gd name="connsiteX6-41" fmla="*/ 0 w 3626875"/>
              <a:gd name="connsiteY6-42" fmla="*/ 4511583 h 4563048"/>
              <a:gd name="connsiteX7-43" fmla="*/ 0 w 3626875"/>
              <a:gd name="connsiteY7-44" fmla="*/ 51465 h 4563048"/>
              <a:gd name="connsiteX8-45" fmla="*/ 51465 w 3626875"/>
              <a:gd name="connsiteY8-46" fmla="*/ 0 h 4563048"/>
              <a:gd name="connsiteX9-47" fmla="*/ 273025 w 3626875"/>
              <a:gd name="connsiteY9-48" fmla="*/ 339208 h 4563048"/>
              <a:gd name="connsiteX10-49" fmla="*/ 274782 w 3626875"/>
              <a:gd name="connsiteY10-50" fmla="*/ 3933816 h 4563048"/>
              <a:gd name="connsiteX11-51" fmla="*/ 3353850 w 3626875"/>
              <a:gd name="connsiteY11-52" fmla="*/ 3588875 h 4563048"/>
              <a:gd name="connsiteX12-53" fmla="*/ 3353850 w 3626875"/>
              <a:gd name="connsiteY12-54" fmla="*/ 339208 h 4563048"/>
              <a:gd name="connsiteX13-55" fmla="*/ 273025 w 3626875"/>
              <a:gd name="connsiteY13-56" fmla="*/ 339208 h 4563048"/>
              <a:gd name="connsiteX0-57" fmla="*/ 51465 w 3626875"/>
              <a:gd name="connsiteY0-58" fmla="*/ 0 h 4563048"/>
              <a:gd name="connsiteX1-59" fmla="*/ 3575410 w 3626875"/>
              <a:gd name="connsiteY1-60" fmla="*/ 0 h 4563048"/>
              <a:gd name="connsiteX2-61" fmla="*/ 3626875 w 3626875"/>
              <a:gd name="connsiteY2-62" fmla="*/ 51465 h 4563048"/>
              <a:gd name="connsiteX3-63" fmla="*/ 3626875 w 3626875"/>
              <a:gd name="connsiteY3-64" fmla="*/ 4511583 h 4563048"/>
              <a:gd name="connsiteX4-65" fmla="*/ 3575410 w 3626875"/>
              <a:gd name="connsiteY4-66" fmla="*/ 4563048 h 4563048"/>
              <a:gd name="connsiteX5-67" fmla="*/ 51465 w 3626875"/>
              <a:gd name="connsiteY5-68" fmla="*/ 4563048 h 4563048"/>
              <a:gd name="connsiteX6-69" fmla="*/ 0 w 3626875"/>
              <a:gd name="connsiteY6-70" fmla="*/ 4511583 h 4563048"/>
              <a:gd name="connsiteX7-71" fmla="*/ 0 w 3626875"/>
              <a:gd name="connsiteY7-72" fmla="*/ 51465 h 4563048"/>
              <a:gd name="connsiteX8-73" fmla="*/ 51465 w 3626875"/>
              <a:gd name="connsiteY8-74" fmla="*/ 0 h 4563048"/>
              <a:gd name="connsiteX9-75" fmla="*/ 273025 w 3626875"/>
              <a:gd name="connsiteY9-76" fmla="*/ 339208 h 4563048"/>
              <a:gd name="connsiteX10-77" fmla="*/ 274782 w 3626875"/>
              <a:gd name="connsiteY10-78" fmla="*/ 3933816 h 4563048"/>
              <a:gd name="connsiteX11-79" fmla="*/ 3356577 w 3626875"/>
              <a:gd name="connsiteY11-80" fmla="*/ 3954896 h 4563048"/>
              <a:gd name="connsiteX12-81" fmla="*/ 3353850 w 3626875"/>
              <a:gd name="connsiteY12-82" fmla="*/ 339208 h 4563048"/>
              <a:gd name="connsiteX13-83" fmla="*/ 273025 w 3626875"/>
              <a:gd name="connsiteY13-84" fmla="*/ 339208 h 4563048"/>
              <a:gd name="connsiteX0-85" fmla="*/ 51465 w 3626875"/>
              <a:gd name="connsiteY0-86" fmla="*/ 0 h 4563048"/>
              <a:gd name="connsiteX1-87" fmla="*/ 3575410 w 3626875"/>
              <a:gd name="connsiteY1-88" fmla="*/ 0 h 4563048"/>
              <a:gd name="connsiteX2-89" fmla="*/ 3626875 w 3626875"/>
              <a:gd name="connsiteY2-90" fmla="*/ 51465 h 4563048"/>
              <a:gd name="connsiteX3-91" fmla="*/ 3626875 w 3626875"/>
              <a:gd name="connsiteY3-92" fmla="*/ 4511583 h 4563048"/>
              <a:gd name="connsiteX4-93" fmla="*/ 3575410 w 3626875"/>
              <a:gd name="connsiteY4-94" fmla="*/ 4563048 h 4563048"/>
              <a:gd name="connsiteX5-95" fmla="*/ 51465 w 3626875"/>
              <a:gd name="connsiteY5-96" fmla="*/ 4563048 h 4563048"/>
              <a:gd name="connsiteX6-97" fmla="*/ 0 w 3626875"/>
              <a:gd name="connsiteY6-98" fmla="*/ 4511583 h 4563048"/>
              <a:gd name="connsiteX7-99" fmla="*/ 0 w 3626875"/>
              <a:gd name="connsiteY7-100" fmla="*/ 51465 h 4563048"/>
              <a:gd name="connsiteX8-101" fmla="*/ 51465 w 3626875"/>
              <a:gd name="connsiteY8-102" fmla="*/ 0 h 4563048"/>
              <a:gd name="connsiteX9-103" fmla="*/ 275535 w 3626875"/>
              <a:gd name="connsiteY9-104" fmla="*/ 240515 h 4563048"/>
              <a:gd name="connsiteX10-105" fmla="*/ 274782 w 3626875"/>
              <a:gd name="connsiteY10-106" fmla="*/ 3933816 h 4563048"/>
              <a:gd name="connsiteX11-107" fmla="*/ 3356577 w 3626875"/>
              <a:gd name="connsiteY11-108" fmla="*/ 3954896 h 4563048"/>
              <a:gd name="connsiteX12-109" fmla="*/ 3353850 w 3626875"/>
              <a:gd name="connsiteY12-110" fmla="*/ 339208 h 4563048"/>
              <a:gd name="connsiteX13-111" fmla="*/ 275535 w 3626875"/>
              <a:gd name="connsiteY13-112" fmla="*/ 240515 h 4563048"/>
              <a:gd name="connsiteX0-113" fmla="*/ 51465 w 3626875"/>
              <a:gd name="connsiteY0-114" fmla="*/ 0 h 4563048"/>
              <a:gd name="connsiteX1-115" fmla="*/ 3575410 w 3626875"/>
              <a:gd name="connsiteY1-116" fmla="*/ 0 h 4563048"/>
              <a:gd name="connsiteX2-117" fmla="*/ 3626875 w 3626875"/>
              <a:gd name="connsiteY2-118" fmla="*/ 51465 h 4563048"/>
              <a:gd name="connsiteX3-119" fmla="*/ 3626875 w 3626875"/>
              <a:gd name="connsiteY3-120" fmla="*/ 4511583 h 4563048"/>
              <a:gd name="connsiteX4-121" fmla="*/ 3575410 w 3626875"/>
              <a:gd name="connsiteY4-122" fmla="*/ 4563048 h 4563048"/>
              <a:gd name="connsiteX5-123" fmla="*/ 51465 w 3626875"/>
              <a:gd name="connsiteY5-124" fmla="*/ 4563048 h 4563048"/>
              <a:gd name="connsiteX6-125" fmla="*/ 0 w 3626875"/>
              <a:gd name="connsiteY6-126" fmla="*/ 4511583 h 4563048"/>
              <a:gd name="connsiteX7-127" fmla="*/ 0 w 3626875"/>
              <a:gd name="connsiteY7-128" fmla="*/ 51465 h 4563048"/>
              <a:gd name="connsiteX8-129" fmla="*/ 51465 w 3626875"/>
              <a:gd name="connsiteY8-130" fmla="*/ 0 h 4563048"/>
              <a:gd name="connsiteX9-131" fmla="*/ 275535 w 3626875"/>
              <a:gd name="connsiteY9-132" fmla="*/ 240515 h 4563048"/>
              <a:gd name="connsiteX10-133" fmla="*/ 274782 w 3626875"/>
              <a:gd name="connsiteY10-134" fmla="*/ 3933816 h 4563048"/>
              <a:gd name="connsiteX11-135" fmla="*/ 3356577 w 3626875"/>
              <a:gd name="connsiteY11-136" fmla="*/ 3954896 h 4563048"/>
              <a:gd name="connsiteX12-137" fmla="*/ 3349333 w 3626875"/>
              <a:gd name="connsiteY12-138" fmla="*/ 240838 h 4563048"/>
              <a:gd name="connsiteX13-139" fmla="*/ 275535 w 3626875"/>
              <a:gd name="connsiteY13-140" fmla="*/ 240515 h 4563048"/>
              <a:gd name="connsiteX0-141" fmla="*/ 51465 w 3626875"/>
              <a:gd name="connsiteY0-142" fmla="*/ 0 h 4563048"/>
              <a:gd name="connsiteX1-143" fmla="*/ 3575410 w 3626875"/>
              <a:gd name="connsiteY1-144" fmla="*/ 0 h 4563048"/>
              <a:gd name="connsiteX2-145" fmla="*/ 3626875 w 3626875"/>
              <a:gd name="connsiteY2-146" fmla="*/ 51465 h 4563048"/>
              <a:gd name="connsiteX3-147" fmla="*/ 3626875 w 3626875"/>
              <a:gd name="connsiteY3-148" fmla="*/ 4511583 h 4563048"/>
              <a:gd name="connsiteX4-149" fmla="*/ 3575410 w 3626875"/>
              <a:gd name="connsiteY4-150" fmla="*/ 4563048 h 4563048"/>
              <a:gd name="connsiteX5-151" fmla="*/ 51465 w 3626875"/>
              <a:gd name="connsiteY5-152" fmla="*/ 4563048 h 4563048"/>
              <a:gd name="connsiteX6-153" fmla="*/ 0 w 3626875"/>
              <a:gd name="connsiteY6-154" fmla="*/ 4511583 h 4563048"/>
              <a:gd name="connsiteX7-155" fmla="*/ 0 w 3626875"/>
              <a:gd name="connsiteY7-156" fmla="*/ 51465 h 4563048"/>
              <a:gd name="connsiteX8-157" fmla="*/ 51465 w 3626875"/>
              <a:gd name="connsiteY8-158" fmla="*/ 0 h 4563048"/>
              <a:gd name="connsiteX9-159" fmla="*/ 275535 w 3626875"/>
              <a:gd name="connsiteY9-160" fmla="*/ 240515 h 4563048"/>
              <a:gd name="connsiteX10-161" fmla="*/ 274782 w 3626875"/>
              <a:gd name="connsiteY10-162" fmla="*/ 3933816 h 4563048"/>
              <a:gd name="connsiteX11-163" fmla="*/ 3356577 w 3626875"/>
              <a:gd name="connsiteY11-164" fmla="*/ 3954896 h 4563048"/>
              <a:gd name="connsiteX12-165" fmla="*/ 3351269 w 3626875"/>
              <a:gd name="connsiteY12-166" fmla="*/ 282996 h 4563048"/>
              <a:gd name="connsiteX13-167" fmla="*/ 275535 w 3626875"/>
              <a:gd name="connsiteY13-168" fmla="*/ 240515 h 4563048"/>
              <a:gd name="connsiteX0-169" fmla="*/ 51465 w 3626875"/>
              <a:gd name="connsiteY0-170" fmla="*/ 0 h 4563048"/>
              <a:gd name="connsiteX1-171" fmla="*/ 3575410 w 3626875"/>
              <a:gd name="connsiteY1-172" fmla="*/ 0 h 4563048"/>
              <a:gd name="connsiteX2-173" fmla="*/ 3626875 w 3626875"/>
              <a:gd name="connsiteY2-174" fmla="*/ 51465 h 4563048"/>
              <a:gd name="connsiteX3-175" fmla="*/ 3626875 w 3626875"/>
              <a:gd name="connsiteY3-176" fmla="*/ 4511583 h 4563048"/>
              <a:gd name="connsiteX4-177" fmla="*/ 3575410 w 3626875"/>
              <a:gd name="connsiteY4-178" fmla="*/ 4563048 h 4563048"/>
              <a:gd name="connsiteX5-179" fmla="*/ 51465 w 3626875"/>
              <a:gd name="connsiteY5-180" fmla="*/ 4563048 h 4563048"/>
              <a:gd name="connsiteX6-181" fmla="*/ 0 w 3626875"/>
              <a:gd name="connsiteY6-182" fmla="*/ 4511583 h 4563048"/>
              <a:gd name="connsiteX7-183" fmla="*/ 0 w 3626875"/>
              <a:gd name="connsiteY7-184" fmla="*/ 51465 h 4563048"/>
              <a:gd name="connsiteX8-185" fmla="*/ 51465 w 3626875"/>
              <a:gd name="connsiteY8-186" fmla="*/ 0 h 4563048"/>
              <a:gd name="connsiteX9-187" fmla="*/ 275535 w 3626875"/>
              <a:gd name="connsiteY9-188" fmla="*/ 240515 h 4563048"/>
              <a:gd name="connsiteX10-189" fmla="*/ 279550 w 3626875"/>
              <a:gd name="connsiteY10-190" fmla="*/ 3884310 h 4563048"/>
              <a:gd name="connsiteX11-191" fmla="*/ 3356577 w 3626875"/>
              <a:gd name="connsiteY11-192" fmla="*/ 3954896 h 4563048"/>
              <a:gd name="connsiteX12-193" fmla="*/ 3351269 w 3626875"/>
              <a:gd name="connsiteY12-194" fmla="*/ 282996 h 4563048"/>
              <a:gd name="connsiteX13-195" fmla="*/ 275535 w 3626875"/>
              <a:gd name="connsiteY13-196" fmla="*/ 240515 h 4563048"/>
              <a:gd name="connsiteX0-197" fmla="*/ 51465 w 3626875"/>
              <a:gd name="connsiteY0-198" fmla="*/ 0 h 4563048"/>
              <a:gd name="connsiteX1-199" fmla="*/ 3575410 w 3626875"/>
              <a:gd name="connsiteY1-200" fmla="*/ 0 h 4563048"/>
              <a:gd name="connsiteX2-201" fmla="*/ 3626875 w 3626875"/>
              <a:gd name="connsiteY2-202" fmla="*/ 51465 h 4563048"/>
              <a:gd name="connsiteX3-203" fmla="*/ 3626875 w 3626875"/>
              <a:gd name="connsiteY3-204" fmla="*/ 4511583 h 4563048"/>
              <a:gd name="connsiteX4-205" fmla="*/ 3575410 w 3626875"/>
              <a:gd name="connsiteY4-206" fmla="*/ 4563048 h 4563048"/>
              <a:gd name="connsiteX5-207" fmla="*/ 51465 w 3626875"/>
              <a:gd name="connsiteY5-208" fmla="*/ 4563048 h 4563048"/>
              <a:gd name="connsiteX6-209" fmla="*/ 0 w 3626875"/>
              <a:gd name="connsiteY6-210" fmla="*/ 4511583 h 4563048"/>
              <a:gd name="connsiteX7-211" fmla="*/ 0 w 3626875"/>
              <a:gd name="connsiteY7-212" fmla="*/ 51465 h 4563048"/>
              <a:gd name="connsiteX8-213" fmla="*/ 51465 w 3626875"/>
              <a:gd name="connsiteY8-214" fmla="*/ 0 h 4563048"/>
              <a:gd name="connsiteX9-215" fmla="*/ 275535 w 3626875"/>
              <a:gd name="connsiteY9-216" fmla="*/ 240515 h 4563048"/>
              <a:gd name="connsiteX10-217" fmla="*/ 279550 w 3626875"/>
              <a:gd name="connsiteY10-218" fmla="*/ 3884310 h 4563048"/>
              <a:gd name="connsiteX11-219" fmla="*/ 3353996 w 3626875"/>
              <a:gd name="connsiteY11-220" fmla="*/ 3898684 h 4563048"/>
              <a:gd name="connsiteX12-221" fmla="*/ 3351269 w 3626875"/>
              <a:gd name="connsiteY12-222" fmla="*/ 282996 h 4563048"/>
              <a:gd name="connsiteX13-223" fmla="*/ 275535 w 3626875"/>
              <a:gd name="connsiteY13-224" fmla="*/ 240515 h 45630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</a:cxnLst>
            <a:rect l="l" t="t" r="r" b="b"/>
            <a:pathLst>
              <a:path w="3626875" h="4563048">
                <a:moveTo>
                  <a:pt x="51465" y="0"/>
                </a:moveTo>
                <a:lnTo>
                  <a:pt x="3575410" y="0"/>
                </a:lnTo>
                <a:cubicBezTo>
                  <a:pt x="3603833" y="0"/>
                  <a:pt x="3626875" y="23042"/>
                  <a:pt x="3626875" y="51465"/>
                </a:cubicBezTo>
                <a:lnTo>
                  <a:pt x="3626875" y="4511583"/>
                </a:lnTo>
                <a:cubicBezTo>
                  <a:pt x="3626875" y="4540006"/>
                  <a:pt x="3603833" y="4563048"/>
                  <a:pt x="3575410" y="4563048"/>
                </a:cubicBezTo>
                <a:lnTo>
                  <a:pt x="51465" y="4563048"/>
                </a:lnTo>
                <a:cubicBezTo>
                  <a:pt x="23042" y="4563048"/>
                  <a:pt x="0" y="4540006"/>
                  <a:pt x="0" y="4511583"/>
                </a:cubicBezTo>
                <a:lnTo>
                  <a:pt x="0" y="51465"/>
                </a:lnTo>
                <a:cubicBezTo>
                  <a:pt x="0" y="23042"/>
                  <a:pt x="23042" y="0"/>
                  <a:pt x="51465" y="0"/>
                </a:cubicBezTo>
                <a:close/>
                <a:moveTo>
                  <a:pt x="275535" y="240515"/>
                </a:moveTo>
                <a:cubicBezTo>
                  <a:pt x="275607" y="1478642"/>
                  <a:pt x="279478" y="2646183"/>
                  <a:pt x="279550" y="3884310"/>
                </a:cubicBezTo>
                <a:lnTo>
                  <a:pt x="3353996" y="3898684"/>
                </a:lnTo>
                <a:cubicBezTo>
                  <a:pt x="3351581" y="2660665"/>
                  <a:pt x="3353684" y="1521015"/>
                  <a:pt x="3351269" y="282996"/>
                </a:cubicBezTo>
                <a:lnTo>
                  <a:pt x="275535" y="240515"/>
                </a:lnTo>
                <a:close/>
              </a:path>
            </a:pathLst>
          </a:custGeom>
          <a:solidFill>
            <a:schemeClr val="lt1">
              <a:lumMod val="100000"/>
            </a:schemeClr>
          </a:solidFill>
          <a:ln>
            <a:noFill/>
          </a:ln>
          <a:effectLst>
            <a:outerShdw blurRad="152400" dist="38100" dir="27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Amplo espaço de escritório e armazém disponível.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Instalações espaçosas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8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Planos de piso personalizáveis para se adaptarem às necessidades da empresa.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9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Layout flexível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10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Fácil acesso às principais vias de comunicação.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Localização conveniente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03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Principais vantagens para os investidores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Crescimento regional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tax benefits.jpgtax benefits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093" r="4093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expaning market.jpgexpaning marke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2488" b="2488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panorama de Luanda.jpgpanorama de Luand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21468" r="21468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Crescimento rápido da população e da atividade económica na região.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Mercado em expansão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Benefícios fiscais e apoio governamental ao desenvolvimento comercial.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875" y="4777105"/>
            <a:ext cx="2639695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Incentivos atractivos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Proximidade dos principais centros de transporte e canais de distribuição.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Localização estratégica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/>
        <p:txBody>
          <a:bodyPr/>
          <a:p>
            <a:r>
              <a:rPr lang="zh-CN" altLang="en-US"/>
              <a:t>Instalações chave na mão</a:t>
            </a:r>
            <a:endParaRPr lang="zh-CN" altLang="en-US"/>
          </a:p>
          <a:p>
            <a:pPr lvl="1"/>
            <a:r>
              <a:rPr lang="zh-CN" altLang="en-US"/>
              <a:t>Espaços comerciais e industriais totalmente equipados e prontos a serem ocupados.</a:t>
            </a:r>
            <a:endParaRPr lang="zh-CN" altLang="en-US"/>
          </a:p>
          <a:p>
            <a:r>
              <a:rPr lang="zh-CN" altLang="en-US"/>
              <a:t>Utilitários fiáveis</a:t>
            </a:r>
            <a:endParaRPr lang="zh-CN" altLang="en-US"/>
          </a:p>
          <a:p>
            <a:pPr lvl="1"/>
            <a:r>
              <a:rPr lang="zh-CN" altLang="en-US"/>
              <a:t>Acesso a serviços essenciais como eletricidade, água e Internet de alta velocidade.</a:t>
            </a:r>
            <a:endParaRPr lang="zh-CN" altLang="en-US"/>
          </a:p>
          <a:p>
            <a:r>
              <a:rPr lang="zh-CN" altLang="en-US"/>
              <a:t>Localização conveniente</a:t>
            </a:r>
            <a:endParaRPr lang="zh-CN" altLang="en-US"/>
          </a:p>
          <a:p>
            <a:pPr lvl="1"/>
            <a:r>
              <a:rPr lang="zh-CN" altLang="en-US"/>
              <a:t>Posicionamento estratégico perto dos principais eixos de transporte e centros urbanos.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Infraestrutura completa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Entrada imediata no mercado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mercado da via jazz club.jpgmercado da via jazz club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34011" b="34011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4.jpgIMG-20241122-WA00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4538248" y="127865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Instalações totalmente equipadas para utilização imediata.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Operações chave na mão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Acesso a uma rede de clientes existente.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Base de clientes estabelecida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Imóvel privilegiado com excelente conetividade.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Localização estratégica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cafes da Via.jpgcafes da Via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21740" b="21740"/>
          <a:stretch>
            <a:fillRect/>
          </a:stretch>
        </p:blipFill>
        <p:spPr>
          <a:xfrm>
            <a:off x="391351" y="127865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04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Descrição do imóvel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 idx="2"/>
            <p:custDataLst>
              <p:tags r:id="rId1"/>
            </p:custDataLst>
          </p:nvPr>
        </p:nvSpPr>
        <p:spPr>
          <a:xfrm>
            <a:off x="888365" y="629285"/>
            <a:ext cx="6568440" cy="1413510"/>
          </a:xfrm>
        </p:spPr>
        <p:txBody>
          <a:bodyPr/>
          <a:lstStyle/>
          <a:p>
            <a:r>
              <a:rPr lang="en-US"/>
              <a:t>Conteúdo </a:t>
            </a:r>
            <a:endParaRPr lang="en-US"/>
          </a:p>
        </p:txBody>
      </p:sp>
      <p:sp>
        <p:nvSpPr>
          <p:cNvPr id="3" name="矩形: 圆角 4"/>
          <p:cNvSpPr/>
          <p:nvPr>
            <p:custDataLst>
              <p:tags r:id="rId2"/>
            </p:custDataLst>
          </p:nvPr>
        </p:nvSpPr>
        <p:spPr>
          <a:xfrm>
            <a:off x="4413250" y="58102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5" name="序号"/>
          <p:cNvSpPr txBox="1"/>
          <p:nvPr>
            <p:custDataLst>
              <p:tags r:id="rId3"/>
            </p:custDataLst>
          </p:nvPr>
        </p:nvSpPr>
        <p:spPr>
          <a:xfrm>
            <a:off x="6118225" y="1151255"/>
            <a:ext cx="1779905" cy="1550035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01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16" name="标题"/>
          <p:cNvSpPr txBox="1"/>
          <p:nvPr>
            <p:custDataLst>
              <p:tags r:id="rId4"/>
            </p:custDataLst>
          </p:nvPr>
        </p:nvSpPr>
        <p:spPr>
          <a:xfrm>
            <a:off x="4636135" y="73850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Destaques do imóvel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8" name="矩形: 圆角 4"/>
          <p:cNvSpPr/>
          <p:nvPr>
            <p:custDataLst>
              <p:tags r:id="rId5"/>
            </p:custDataLst>
          </p:nvPr>
        </p:nvSpPr>
        <p:spPr>
          <a:xfrm>
            <a:off x="8036560" y="58102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5" name="序号"/>
          <p:cNvSpPr txBox="1"/>
          <p:nvPr>
            <p:custDataLst>
              <p:tags r:id="rId6"/>
            </p:custDataLst>
          </p:nvPr>
        </p:nvSpPr>
        <p:spPr>
          <a:xfrm>
            <a:off x="9741535" y="1364615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02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26" name="标题"/>
          <p:cNvSpPr txBox="1"/>
          <p:nvPr>
            <p:custDataLst>
              <p:tags r:id="rId7"/>
            </p:custDataLst>
          </p:nvPr>
        </p:nvSpPr>
        <p:spPr>
          <a:xfrm>
            <a:off x="8258175" y="73850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Detalhes do imóvel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28" name="矩形: 圆角 4"/>
          <p:cNvSpPr/>
          <p:nvPr>
            <p:custDataLst>
              <p:tags r:id="rId8"/>
            </p:custDataLst>
          </p:nvPr>
        </p:nvSpPr>
        <p:spPr>
          <a:xfrm>
            <a:off x="4411980" y="2527300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9" name="序号"/>
          <p:cNvSpPr txBox="1"/>
          <p:nvPr>
            <p:custDataLst>
              <p:tags r:id="rId9"/>
            </p:custDataLst>
          </p:nvPr>
        </p:nvSpPr>
        <p:spPr>
          <a:xfrm>
            <a:off x="6116955" y="3310255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03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0" name="标题"/>
          <p:cNvSpPr txBox="1"/>
          <p:nvPr>
            <p:custDataLst>
              <p:tags r:id="rId10"/>
            </p:custDataLst>
          </p:nvPr>
        </p:nvSpPr>
        <p:spPr>
          <a:xfrm>
            <a:off x="4634865" y="2684780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Principais vantagens para os investidores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33" name="矩形: 圆角 4"/>
          <p:cNvSpPr/>
          <p:nvPr>
            <p:custDataLst>
              <p:tags r:id="rId11"/>
            </p:custDataLst>
          </p:nvPr>
        </p:nvSpPr>
        <p:spPr>
          <a:xfrm>
            <a:off x="8035290" y="252666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4" name="序号"/>
          <p:cNvSpPr txBox="1"/>
          <p:nvPr>
            <p:custDataLst>
              <p:tags r:id="rId12"/>
            </p:custDataLst>
          </p:nvPr>
        </p:nvSpPr>
        <p:spPr>
          <a:xfrm>
            <a:off x="9740265" y="331089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04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6" name="标题"/>
          <p:cNvSpPr txBox="1"/>
          <p:nvPr>
            <p:custDataLst>
              <p:tags r:id="rId13"/>
            </p:custDataLst>
          </p:nvPr>
        </p:nvSpPr>
        <p:spPr>
          <a:xfrm>
            <a:off x="8256905" y="2684780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Descrição do imóvel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9" name="矩形: 圆角 4"/>
          <p:cNvSpPr/>
          <p:nvPr>
            <p:custDataLst>
              <p:tags r:id="rId14"/>
            </p:custDataLst>
          </p:nvPr>
        </p:nvSpPr>
        <p:spPr>
          <a:xfrm>
            <a:off x="4411980" y="448500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7" name="序号"/>
          <p:cNvSpPr txBox="1"/>
          <p:nvPr>
            <p:custDataLst>
              <p:tags r:id="rId15"/>
            </p:custDataLst>
          </p:nvPr>
        </p:nvSpPr>
        <p:spPr>
          <a:xfrm>
            <a:off x="6116955" y="526796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05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1" name="标题"/>
          <p:cNvSpPr txBox="1"/>
          <p:nvPr>
            <p:custDataLst>
              <p:tags r:id="rId16"/>
            </p:custDataLst>
          </p:nvPr>
        </p:nvSpPr>
        <p:spPr>
          <a:xfrm>
            <a:off x="4634865" y="464248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Informações de contacto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32" name="矩形: 圆角 4"/>
          <p:cNvSpPr/>
          <p:nvPr>
            <p:custDataLst>
              <p:tags r:id="rId17"/>
            </p:custDataLst>
          </p:nvPr>
        </p:nvSpPr>
        <p:spPr>
          <a:xfrm>
            <a:off x="8035290" y="4485005"/>
            <a:ext cx="3283585" cy="1741805"/>
          </a:xfrm>
          <a:prstGeom prst="roundRect">
            <a:avLst>
              <a:gd name="adj" fmla="val 4020"/>
            </a:avLst>
          </a:pr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chemeClr val="accent2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35" name="序号"/>
          <p:cNvSpPr txBox="1"/>
          <p:nvPr>
            <p:custDataLst>
              <p:tags r:id="rId18"/>
            </p:custDataLst>
          </p:nvPr>
        </p:nvSpPr>
        <p:spPr>
          <a:xfrm>
            <a:off x="9740265" y="5267960"/>
            <a:ext cx="1779905" cy="133731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7200" b="1">
                <a:ln w="9525">
                  <a:gradFill>
                    <a:gsLst>
                      <a:gs pos="65000">
                        <a:schemeClr val="accent1">
                          <a:alpha val="80000"/>
                        </a:schemeClr>
                      </a:gs>
                      <a:gs pos="66000">
                        <a:schemeClr val="accent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latin typeface="+mj-lt"/>
                <a:sym typeface="+mn-lt"/>
              </a:rPr>
              <a:t>06</a:t>
            </a:r>
            <a:endParaRPr lang="en-US" sz="7200" b="1">
              <a:ln w="9525">
                <a:gradFill>
                  <a:gsLst>
                    <a:gs pos="65000">
                      <a:schemeClr val="accent1">
                        <a:alpha val="80000"/>
                      </a:schemeClr>
                    </a:gs>
                    <a:gs pos="66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latin typeface="+mj-lt"/>
              <a:sym typeface="+mn-lt"/>
            </a:endParaRPr>
          </a:p>
        </p:txBody>
      </p:sp>
      <p:sp>
        <p:nvSpPr>
          <p:cNvPr id="37" name="标题"/>
          <p:cNvSpPr txBox="1"/>
          <p:nvPr>
            <p:custDataLst>
              <p:tags r:id="rId19"/>
            </p:custDataLst>
          </p:nvPr>
        </p:nvSpPr>
        <p:spPr>
          <a:xfrm>
            <a:off x="8256905" y="4642485"/>
            <a:ext cx="2706370" cy="104457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en-US">
                <a:latin typeface="+mj-lt"/>
              </a:defRPr>
            </a:defPPr>
            <a:lvl1pPr>
              <a:defRPr sz="2400">
                <a:solidFill>
                  <a:schemeClr val="bg2"/>
                </a:solidFill>
                <a:latin typeface="+mj-lt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Determinação de preços e negociação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G:\Meine Ablage\Negócios em África\Projectos Angola\Complexo Comercial e Industrial Luanda\panorama de Luanda.jpgpanorama de Luand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7070" b="17070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矩形: 圆角 14"/>
          <p:cNvSpPr/>
          <p:nvPr>
            <p:custDataLst>
              <p:tags r:id="rId3"/>
            </p:custDataLst>
          </p:nvPr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chemeClr val="lt1">
              <a:lumMod val="100000"/>
            </a:schemeClr>
          </a:solidFill>
          <a:ln w="3175" cap="flat" cmpd="sng" algn="ctr">
            <a:solidFill>
              <a:schemeClr val="accent1">
                <a:lumMod val="10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 rtlCol="0" anchor="ctr"/>
          <a:lstStyle/>
          <a:p>
            <a:pPr algn="ctr"/>
            <a:endParaRPr kumimoji="1" lang="en-US" sz="3200">
              <a:latin typeface="+mj-lt"/>
              <a:sym typeface="Arial" panose="020B0604020202020204" pitchFamily="34" charset="0"/>
            </a:endParaRPr>
          </a:p>
        </p:txBody>
      </p:sp>
      <p:sp>
        <p:nvSpPr>
          <p:cNvPr id="29" name="标题"/>
          <p:cNvSpPr txBox="1"/>
          <p:nvPr>
            <p:custDataLst>
              <p:tags r:id="rId4"/>
            </p:custDataLst>
          </p:nvPr>
        </p:nvSpPr>
        <p:spPr>
          <a:xfrm>
            <a:off x="1527175" y="3244850"/>
            <a:ext cx="9473565" cy="779145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lstStyle>
            <a:defPPr>
              <a:defRPr lang="en-US">
                <a:latin typeface="+mj-lt"/>
              </a:defRPr>
            </a:defPPr>
            <a:lvl1pPr>
              <a:lnSpc>
                <a:spcPct val="131000"/>
              </a:lnSpc>
              <a:defRPr sz="3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Localização</a:t>
            </a:r>
            <a:endParaRPr lang="en-US" dirty="0"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150050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+mn-lt"/>
                <a:sym typeface="+mn-ea"/>
              </a:rPr>
              <a:t>Convenientemente situado no coração da zona comercial.</a:t>
            </a:r>
            <a:endParaRPr lang="en-US" sz="1400" dirty="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150050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+mj-lt"/>
                <a:sym typeface="+mn-ea"/>
              </a:rPr>
              <a:t>Localização privilegiada</a:t>
            </a:r>
            <a:endParaRPr lang="en-US" b="1" dirty="0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8326755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Rodeado por empresas prósperas e zonas residenciais.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8326755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+mj-lt"/>
                <a:sym typeface="+mn-ea"/>
              </a:rPr>
              <a:t>Bairro movimentado</a:t>
            </a:r>
            <a:endParaRPr lang="en-US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4913630" y="4813617"/>
            <a:ext cx="2647950" cy="1218565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+mn-lt"/>
                <a:sym typeface="+mn-ea"/>
              </a:rPr>
              <a:t>Fácil acesso às principais auto-estradas e transportes públicos.</a:t>
            </a:r>
            <a:endParaRPr lang="en-US" sz="1400">
              <a:solidFill>
                <a:srgbClr val="000000"/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4913630" y="4353877"/>
            <a:ext cx="2647950" cy="34925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+mj-lt"/>
                <a:sym typeface="+mn-ea"/>
              </a:rPr>
              <a:t>Excelente acessibilidade</a:t>
            </a:r>
            <a:endParaRPr lang="en-US" sz="2000" b="1">
              <a:solidFill>
                <a:srgbClr val="000000"/>
              </a:solidFill>
              <a:latin typeface="+mj-lt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Área total e desenvolvimento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29" b="1129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9.jpgIMG-20241122-WA004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Parking.jpgParki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297" r="7297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Propriedade expansiva com metragem quadrada significativa.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Pegada grande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Planta adaptável para diversas utilizações.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Layout flexível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Estacionamento generoso no local para acomodar os inquilinos.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Estacionamento amplo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Especificações do armazém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Complexo Comercial e Industrial Luanda\warehouse.jpgwarehous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2073" b="12073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Planta baixa expansiva com amplo espaço de armazenamento.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Layout espaçoso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Tectos altos para uma utilização eficiente do espaço vertical.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Tectos altos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Materiais resistentes e infra-estruturas robustas.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Construção duradoura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Instalações de apoio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restaurantes.jpgrestaurantes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20319" b="20319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Um parque de estacionamento espaçoso acolhe os empregados e os visitantes.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Estacionamento amplo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Armazéns seguros para o inventário e os fornecimentos.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Armazenamento em armazém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cafetaria no local oferece opções de refeições aos inquilinos.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Cafetaria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warehouse.jpgwarehouse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l="8629" r="8629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05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Informações de contacto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2"/>
          </p:nvPr>
        </p:nvSpPr>
        <p:spPr>
          <a:xfrm>
            <a:off x="608330" y="1729105"/>
            <a:ext cx="10969625" cy="4520565"/>
          </a:xfrm>
        </p:spPr>
        <p:txBody>
          <a:bodyPr/>
          <a:p>
            <a:r>
              <a:rPr lang="zh-CN" altLang="en-US"/>
              <a:t>Ligar agora</a:t>
            </a:r>
            <a:endParaRPr lang="zh-CN" altLang="en-US"/>
          </a:p>
          <a:p>
            <a:pPr lvl="1"/>
            <a:r>
              <a:rPr lang="zh-CN" altLang="en-US"/>
              <a:t>Contacte a nossa equipa de vendas para discutir o imóvel.</a:t>
            </a:r>
            <a:endParaRPr lang="zh-CN" altLang="en-US"/>
          </a:p>
          <a:p>
            <a:r>
              <a:rPr lang="zh-CN" altLang="en-US"/>
              <a:t>Marcar uma visita</a:t>
            </a:r>
            <a:endParaRPr lang="zh-CN" altLang="en-US"/>
          </a:p>
          <a:p>
            <a:pPr lvl="1"/>
            <a:r>
              <a:rPr lang="zh-CN" altLang="en-US"/>
              <a:t>Organizar uma visita guiada ao complexo comercial.</a:t>
            </a:r>
            <a:endParaRPr lang="zh-CN" altLang="en-US"/>
          </a:p>
          <a:p>
            <a:r>
              <a:rPr lang="zh-CN" altLang="en-US"/>
              <a:t>Informe-se hoje</a:t>
            </a:r>
            <a:endParaRPr lang="zh-CN" altLang="en-US"/>
          </a:p>
          <a:p>
            <a:pPr lvl="1"/>
            <a:r>
              <a:rPr lang="zh-CN" altLang="en-US"/>
              <a:t>Obter mais informações sobre as unidades disponíveis.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 idx="1"/>
          </p:nvPr>
        </p:nvSpPr>
        <p:spPr/>
        <p:txBody>
          <a:bodyPr/>
          <a:p>
            <a:r>
              <a:rPr lang="zh-CN" altLang="en-US"/>
              <a:t>Telefone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Correio eletrónico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Schedule tour.jpgSchedule tou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662" b="662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reach out.jpgreach out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539" b="3539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submit offer.jpgsubmit off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7656" r="7656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Para mais informações sobre o imóvel, contacte-nos por correio eletrónico.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Estender a mão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Solicitar uma visita guiada ao complexo comercial.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Visita programada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Envie a sua proposta para o imóvel por correio eletrónico.</a:t>
            </a:r>
            <a:endParaRPr lang="en-US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405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Apresentar oferta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06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Determinação de preços e negociação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G:\Meine Ablage\Negócios em África\Projectos Angola\Complexo Comercial e Industrial Luanda\price.jpgpric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 rot="1860000">
            <a:off x="4699000" y="2063750"/>
            <a:ext cx="6562725" cy="2981325"/>
          </a:xfrm>
          <a:custGeom>
            <a:avLst/>
            <a:gdLst>
              <a:gd name="connsiteX0" fmla="*/ 0 w 3474720"/>
              <a:gd name="connsiteY0" fmla="*/ 0 h 4417255"/>
              <a:gd name="connsiteX1" fmla="*/ 3474720 w 3474720"/>
              <a:gd name="connsiteY1" fmla="*/ 0 h 4417255"/>
              <a:gd name="connsiteX2" fmla="*/ 3474720 w 3474720"/>
              <a:gd name="connsiteY2" fmla="*/ 4417255 h 4417255"/>
              <a:gd name="connsiteX3" fmla="*/ 0 w 3474720"/>
              <a:gd name="connsiteY3" fmla="*/ 4417255 h 441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74720" h="4417255">
                <a:moveTo>
                  <a:pt x="0" y="0"/>
                </a:moveTo>
                <a:lnTo>
                  <a:pt x="3474720" y="0"/>
                </a:lnTo>
                <a:lnTo>
                  <a:pt x="3474720" y="4417255"/>
                </a:lnTo>
                <a:lnTo>
                  <a:pt x="0" y="4417255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03312" y="1165300"/>
            <a:ext cx="5325479" cy="1223570"/>
          </a:xfrm>
        </p:spPr>
        <p:txBody>
          <a:bodyPr wrap="square" lIns="0" tIns="0" rIns="0" bIns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Preço de venda</a:t>
            </a:r>
            <a:endParaRPr lang="en-US" spc="0" dirty="0">
              <a:latin typeface="+mj-lt"/>
            </a:endParaRPr>
          </a:p>
        </p:txBody>
      </p: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200331" y="3317064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Preço para atrair compradores sérios.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1200331" y="2788920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Preços competitivos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200331" y="4348535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Aberto à discussão das condições.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1200331" y="3820391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Negociação flexível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1200331" y="5380642"/>
            <a:ext cx="5039000" cy="4753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Alinhado com as normas actuais do sector.</a:t>
            </a:r>
            <a:endParaRPr lang="en-US" sz="140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1200331" y="4851862"/>
            <a:ext cx="5035818" cy="47532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000" b="1">
                <a:solidFill>
                  <a:schemeClr val="accent1"/>
                </a:solidFill>
                <a:latin typeface="+mj-lt"/>
              </a:rPr>
              <a:t>Avaliação de mercado</a:t>
            </a:r>
            <a:endParaRPr lang="en-US" sz="2000" b="1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Negociação de divisas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47.jpgIMG-20241122-WA00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129" b="1129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5.jpgIMG-20241122-WA0045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480" r="5480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Explore vários planos de pagamento e soluções de financiamento.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400" y="4777105"/>
            <a:ext cx="2596515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8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Opções de pagamento flexíveis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Negociar as melhores tarifas possíveis para o imóvel.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accent5"/>
                </a:solidFill>
                <a:latin typeface="+mj-lt"/>
              </a:rPr>
              <a:t>Preços competitivos</a:t>
            </a:r>
            <a:endParaRPr lang="en-US" sz="14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Comunicar abertamente para chegar a um acordo mutuamente benéfico.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350" y="4777105"/>
            <a:ext cx="2570480" cy="3562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8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Negociações transparentes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01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Destaques do imóvel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805180" y="5465445"/>
            <a:ext cx="4940935" cy="719455"/>
          </a:xfr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300000"/>
              </a:lnSpc>
            </a:pPr>
            <a:r>
              <a:rPr altLang="en-GB" sz="2000">
                <a:solidFill>
                  <a:schemeClr val="tx1"/>
                </a:solidFill>
              </a:rPr>
              <a:t>Continental Capital Connect</a:t>
            </a:r>
            <a:endParaRPr lang="en-US" altLang="en-GB" sz="200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</a:pPr>
            <a:endParaRPr lang="en-US" altLang="en-GB" sz="20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2"/>
            <p:custDataLst>
              <p:tags r:id="rId2"/>
            </p:custDataLst>
          </p:nvPr>
        </p:nvSpPr>
        <p:spPr>
          <a:xfrm>
            <a:off x="805180" y="3216275"/>
            <a:ext cx="7487285" cy="1446530"/>
          </a:xfrm>
        </p:spPr>
        <p:txBody>
          <a:bodyPr>
            <a:normAutofit fontScale="90000"/>
          </a:bodyPr>
          <a:lstStyle/>
          <a:p>
            <a:br>
              <a:rPr lang="en-US"/>
            </a:br>
            <a:br>
              <a:rPr lang="en-US"/>
            </a:br>
            <a:r>
              <a:rPr lang="en-US"/>
              <a:t>Obrigado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5055870" y="2893695"/>
            <a:ext cx="6430645" cy="2383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GB"/>
              <a:t>Entre em contacto e agende a sua visita:</a:t>
            </a:r>
            <a:endParaRPr lang="en-US" altLang="en-GB"/>
          </a:p>
          <a:p>
            <a:r>
              <a:rPr lang="en-US" altLang="en-GB"/>
              <a:t>Nelson </a:t>
            </a:r>
            <a:r>
              <a:rPr lang="en-US" altLang="en-GB"/>
              <a:t>João </a:t>
            </a:r>
            <a:r>
              <a:rPr lang="en-US" altLang="en-GB"/>
              <a:t>Dikíla</a:t>
            </a:r>
            <a:endParaRPr lang="en-US" altLang="en-GB"/>
          </a:p>
          <a:p>
            <a:r>
              <a:rPr lang="en-US" altLang="en-GB"/>
              <a:t>Gestor de Projectos e Relações</a:t>
            </a:r>
            <a:endParaRPr lang="en-US" altLang="en-GB"/>
          </a:p>
          <a:p>
            <a:r>
              <a:rPr lang="en-US" altLang="en-GB"/>
              <a:t>Continental Capital Connect</a:t>
            </a:r>
            <a:endParaRPr lang="en-US" altLang="en-GB"/>
          </a:p>
          <a:p>
            <a:r>
              <a:rPr lang="en-US" altLang="en-GB"/>
              <a:t>Telefone: [+244 926 018 253]</a:t>
            </a:r>
            <a:endParaRPr lang="en-US" altLang="en-GB"/>
          </a:p>
          <a:p>
            <a:r>
              <a:rPr lang="en-US" altLang="en-GB"/>
              <a:t>Correio eletrónico: [joao.dikila@continentalcapitalconnect.com]</a:t>
            </a:r>
            <a:endParaRPr lang="en-US" altLang="en-GB"/>
          </a:p>
          <a:p>
            <a:r>
              <a:rPr lang="en-US" altLang="en-GB"/>
              <a:t>Não perca esta oportunidade </a:t>
            </a:r>
            <a:r>
              <a:rPr lang="en-US" altLang="en-GB"/>
              <a:t>única de investimento!</a:t>
            </a:r>
            <a:endParaRPr lang="en-GB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>
                <a:latin typeface="+mj-lt"/>
              </a:rPr>
              <a:t>Localização estratégica</a:t>
            </a:r>
            <a:endParaRPr lang="en-US" spc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t="6193" b="6193"/>
          <a:stretch>
            <a:fillRect/>
          </a:stretch>
        </p:blipFill>
        <p:spPr>
          <a:xfrm>
            <a:off x="8123400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" name="图片 2" descr="G:/Meine Ablage/Negócios em África/Projectos Angola/Complexo Comercial e Industrial Luanda/IMG-20241122-WA0044.jpgIMG-20241122-WA00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6193" b="6193"/>
          <a:stretch>
            <a:fillRect/>
          </a:stretch>
        </p:blipFill>
        <p:spPr>
          <a:xfrm>
            <a:off x="693958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4" name="直接连接符 3"/>
          <p:cNvCxnSpPr/>
          <p:nvPr>
            <p:custDataLst>
              <p:tags r:id="rId6"/>
            </p:custDataLst>
          </p:nvPr>
        </p:nvCxnSpPr>
        <p:spPr>
          <a:xfrm flipV="1">
            <a:off x="713648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954373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GB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Localização: Luanda, junto à via rápida - excelentes acessos logísticos</a:t>
            </a: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. Situado perto das principais auto-estradas e centros de transporte.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954373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Acesso conveniente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6" name="直接连接符 15"/>
          <p:cNvCxnSpPr/>
          <p:nvPr>
            <p:custDataLst>
              <p:tags r:id="rId9"/>
            </p:custDataLst>
          </p:nvPr>
        </p:nvCxnSpPr>
        <p:spPr>
          <a:xfrm flipV="1">
            <a:off x="4428051" y="3490256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4668776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Lote espaçoso com espaço para estacionamento de clientes e empregados.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4668776" y="3405780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Estacionamento amplo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cxnSp>
        <p:nvCxnSpPr>
          <p:cNvPr id="19" name="直接连接符 18"/>
          <p:cNvCxnSpPr/>
          <p:nvPr>
            <p:custDataLst>
              <p:tags r:id="rId12"/>
            </p:custDataLst>
          </p:nvPr>
        </p:nvCxnSpPr>
        <p:spPr>
          <a:xfrm flipV="1">
            <a:off x="8124035" y="3475647"/>
            <a:ext cx="0" cy="272298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0"/>
                    <a:lumOff val="100000"/>
                    <a:alpha val="0"/>
                  </a:schemeClr>
                </a:gs>
                <a:gs pos="69000">
                  <a:schemeClr val="accent1">
                    <a:lumMod val="40000"/>
                    <a:lumOff val="6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8364760" y="4381382"/>
            <a:ext cx="3113667" cy="1817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kern="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Localizado numa zona comercial próspera com potencial para um elevado tráfego pedonal.</a:t>
            </a:r>
            <a:endParaRPr lang="en-US" sz="1600" kern="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4"/>
            </p:custDataLst>
          </p:nvPr>
        </p:nvSpPr>
        <p:spPr>
          <a:xfrm>
            <a:off x="8364760" y="3391171"/>
            <a:ext cx="3113667" cy="818819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kern="0" dirty="0">
                <a:solidFill>
                  <a:schemeClr val="accent1"/>
                </a:solidFill>
                <a:latin typeface="+mj-lt"/>
                <a:sym typeface="+mn-ea"/>
              </a:rPr>
              <a:t>Bairro em crescimento</a:t>
            </a:r>
            <a:endParaRPr lang="en-US" sz="2000" b="1" kern="0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pic>
        <p:nvPicPr>
          <p:cNvPr id="22" name="图片 21" descr="G:\Meine Ablage\Negócios em África\Projectos Angola\Complexo Comercial e Industrial Luanda\IMG-20241122-WA0043.jpgIMG-20241122-WA004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 t="6193" b="6193"/>
          <a:stretch>
            <a:fillRect/>
          </a:stretch>
        </p:blipFill>
        <p:spPr>
          <a:xfrm>
            <a:off x="4408996" y="1359936"/>
            <a:ext cx="3373826" cy="1970014"/>
          </a:xfrm>
          <a:prstGeom prst="roundRect">
            <a:avLst>
              <a:gd name="adj" fmla="val 8058"/>
            </a:avLst>
          </a:prstGeom>
          <a:ln w="3175" cap="flat" cmpd="sng" algn="ctr">
            <a:solidFill>
              <a:schemeClr val="tx1">
                <a:lumMod val="40000"/>
                <a:lumOff val="60000"/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  <p:custDataLst>
      <p:tags r:id="rId1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@path_Rectangle 41759-886&amp;3462"/>
          <p:cNvSpPr/>
          <p:nvPr>
            <p:custDataLst>
              <p:tags r:id="rId1"/>
            </p:custDataLst>
          </p:nvPr>
        </p:nvSpPr>
        <p:spPr>
          <a:xfrm>
            <a:off x="180975" y="892175"/>
            <a:ext cx="11314430" cy="2546985"/>
          </a:xfrm>
          <a:prstGeom prst="roundRect">
            <a:avLst>
              <a:gd name="adj" fmla="val 8160"/>
            </a:avLst>
          </a:prstGeom>
          <a:solidFill>
            <a:schemeClr val="lt1"/>
          </a:solidFill>
          <a:effectLst>
            <a:outerShdw blurRad="508000" dist="76200" dir="5399999" algn="bl" rotWithShape="0">
              <a:schemeClr val="accent1">
                <a:alpha val="20000"/>
              </a:schemeClr>
            </a:outerShdw>
          </a:effectLst>
        </p:spPr>
        <p:txBody>
          <a:bodyPr/>
          <a:lstStyle/>
          <a:p>
            <a:endParaRPr 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169" y="892174"/>
            <a:ext cx="4548505" cy="2536825"/>
          </a:xfrm>
        </p:spPr>
        <p:txBody>
          <a:bodyPr wrap="square" anchor="ctr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spc="0" dirty="0">
                <a:solidFill>
                  <a:schemeClr val="dk1">
                    <a:lumMod val="100000"/>
                  </a:schemeClr>
                </a:solidFill>
                <a:latin typeface="+mj-lt"/>
              </a:rPr>
              <a:t>Utilização versátil</a:t>
            </a:r>
            <a:endParaRPr lang="en-US" spc="0" dirty="0">
              <a:solidFill>
                <a:schemeClr val="dk1">
                  <a:lumMod val="100000"/>
                </a:schemeClr>
              </a:solidFill>
              <a:latin typeface="+mj-lt"/>
            </a:endParaRPr>
          </a:p>
        </p:txBody>
      </p:sp>
      <p:pic>
        <p:nvPicPr>
          <p:cNvPr id="5" name="图片 4" descr="G:\Meine Ablage\Negócios em África\Projectos Angola\Complexo Comercial e Industrial Luanda\IMG-20241122-WA0048.jpgIMG-20241122-WA004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22500" b="22500"/>
          <a:stretch>
            <a:fillRect/>
          </a:stretch>
        </p:blipFill>
        <p:spPr>
          <a:xfrm>
            <a:off x="0" y="892175"/>
            <a:ext cx="6948170" cy="254698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942" h="4011">
                <a:moveTo>
                  <a:pt x="0" y="0"/>
                </a:moveTo>
                <a:lnTo>
                  <a:pt x="10942" y="0"/>
                </a:lnTo>
                <a:lnTo>
                  <a:pt x="10942" y="4011"/>
                </a:lnTo>
                <a:lnTo>
                  <a:pt x="0" y="4011"/>
                </a:lnTo>
                <a:lnTo>
                  <a:pt x="0" y="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7185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+mn-lt"/>
                <a:sym typeface="+mn-lt"/>
              </a:rPr>
              <a:t>01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160401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Adequado para diversas actividades comerciais e industriais.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60464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Espaços adaptáveis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>
            <a:off x="453707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02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5269230" y="4869180"/>
            <a:ext cx="2382520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Acomoda uma série de operações comerciais.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526986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Zonagem flexível</a:t>
            </a:r>
            <a:endParaRPr lang="en-US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>
          <a:xfrm>
            <a:off x="8202295" y="4297680"/>
            <a:ext cx="601980" cy="6019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b="1">
                <a:latin typeface="+mn-lt"/>
                <a:sym typeface="+mn-lt"/>
              </a:rPr>
              <a:t>03</a:t>
            </a:r>
            <a:endParaRPr lang="en-US" b="1" dirty="0">
              <a:latin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934450" y="4869180"/>
            <a:ext cx="2382521" cy="11950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Concebidos para dar resposta a várias necessidades comerciais.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8935085" y="4361180"/>
            <a:ext cx="2382520" cy="412750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 fontScale="90000"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>
                    <a:lumMod val="100000"/>
                  </a:schemeClr>
                </a:solidFill>
                <a:latin typeface="+mj-lt"/>
                <a:sym typeface="+mn-ea"/>
              </a:rPr>
              <a:t>Layout multifuncional</a:t>
            </a:r>
            <a:endParaRPr lang="en-US" sz="2000" dirty="0">
              <a:solidFill>
                <a:schemeClr val="tx1">
                  <a:lumMod val="100000"/>
                </a:schemeClr>
              </a:solidFill>
              <a:latin typeface="+mj-lt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913" y="159487"/>
            <a:ext cx="10799761" cy="1080000"/>
          </a:xfrm>
          <a:noFill/>
        </p:spPr>
        <p:txBody>
          <a:bodyPr wrap="square" lIns="0" tIns="0" rIns="0" bIns="0">
            <a:normAutofit/>
          </a:bodyPr>
          <a:lstStyle/>
          <a:p>
            <a:r>
              <a:rPr lang="en-US" sz="3600" spc="0" dirty="0">
                <a:solidFill>
                  <a:schemeClr val="tx1"/>
                </a:solidFill>
                <a:latin typeface="+mj-lt"/>
              </a:rPr>
              <a:t>Elevada flexibilidade</a:t>
            </a:r>
            <a:endParaRPr lang="en-US" sz="3600" spc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9" name="图片 28" descr="G:\Meine Ablage\Negócios em África\Projectos Angola\Complexo Comercial e Industrial Luanda\IMG-20241122-WA0050.jpgIMG-20241122-WA005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25581" b="25581"/>
          <a:stretch>
            <a:fillRect/>
          </a:stretch>
        </p:blipFill>
        <p:spPr>
          <a:xfrm>
            <a:off x="4191108" y="1767600"/>
            <a:ext cx="3809672" cy="2481508"/>
          </a:xfrm>
          <a:custGeom>
            <a:avLst/>
            <a:gdLst>
              <a:gd name="connsiteX0" fmla="*/ 0 w 3809719"/>
              <a:gd name="connsiteY0" fmla="*/ 0 h 2481538"/>
              <a:gd name="connsiteX1" fmla="*/ 3809719 w 3809719"/>
              <a:gd name="connsiteY1" fmla="*/ 0 h 2481538"/>
              <a:gd name="connsiteX2" fmla="*/ 3809719 w 3809719"/>
              <a:gd name="connsiteY2" fmla="*/ 2481538 h 2481538"/>
              <a:gd name="connsiteX3" fmla="*/ 0 w 3809719"/>
              <a:gd name="connsiteY3" fmla="*/ 2481538 h 2481538"/>
              <a:gd name="connsiteX4" fmla="*/ 0 w 3809719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9719" h="2481538">
                <a:moveTo>
                  <a:pt x="0" y="0"/>
                </a:moveTo>
                <a:lnTo>
                  <a:pt x="3809719" y="0"/>
                </a:lnTo>
                <a:lnTo>
                  <a:pt x="3809719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7" name="图片 26" descr="G:\Meine Ablage\Negócios em África\Projectos Angola\Complexo Comercial e Industrial Luanda\IMG-20241122-WA0049.jpgIMG-20241122-WA0049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 t="3673" b="3673"/>
          <a:stretch>
            <a:fillRect/>
          </a:stretch>
        </p:blipFill>
        <p:spPr>
          <a:xfrm>
            <a:off x="159" y="1768870"/>
            <a:ext cx="4018866" cy="2481508"/>
          </a:xfrm>
          <a:custGeom>
            <a:avLst/>
            <a:gdLst>
              <a:gd name="connsiteX0" fmla="*/ 0 w 4018915"/>
              <a:gd name="connsiteY0" fmla="*/ 0 h 2481538"/>
              <a:gd name="connsiteX1" fmla="*/ 4018915 w 4018915"/>
              <a:gd name="connsiteY1" fmla="*/ 0 h 2481538"/>
              <a:gd name="connsiteX2" fmla="*/ 4018915 w 4018915"/>
              <a:gd name="connsiteY2" fmla="*/ 2481538 h 2481538"/>
              <a:gd name="connsiteX3" fmla="*/ 0 w 4018915"/>
              <a:gd name="connsiteY3" fmla="*/ 2481538 h 2481538"/>
              <a:gd name="connsiteX4" fmla="*/ 0 w 4018915"/>
              <a:gd name="connsiteY4" fmla="*/ 0 h 2481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915" h="2481538">
                <a:moveTo>
                  <a:pt x="0" y="0"/>
                </a:moveTo>
                <a:lnTo>
                  <a:pt x="4018915" y="0"/>
                </a:lnTo>
                <a:lnTo>
                  <a:pt x="4018915" y="2481538"/>
                </a:lnTo>
                <a:lnTo>
                  <a:pt x="0" y="248153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 descr="G:\Meine Ablage\Negócios em África\Projectos Angola\Complexo Comercial e Industrial Luanda\IMG-20241122-WA0047.jpgIMG-20241122-WA00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480" r="5480"/>
          <a:stretch>
            <a:fillRect/>
          </a:stretch>
        </p:blipFill>
        <p:spPr>
          <a:xfrm>
            <a:off x="8173144" y="1767600"/>
            <a:ext cx="3314838" cy="2480370"/>
          </a:xfrm>
          <a:custGeom>
            <a:avLst/>
            <a:gdLst>
              <a:gd name="connsiteX0" fmla="*/ 0 w 3289300"/>
              <a:gd name="connsiteY0" fmla="*/ 0 h 2461260"/>
              <a:gd name="connsiteX1" fmla="*/ 2058670 w 3289300"/>
              <a:gd name="connsiteY1" fmla="*/ 0 h 2461260"/>
              <a:gd name="connsiteX2" fmla="*/ 3289300 w 3289300"/>
              <a:gd name="connsiteY2" fmla="*/ 1230630 h 2461260"/>
              <a:gd name="connsiteX3" fmla="*/ 2058670 w 3289300"/>
              <a:gd name="connsiteY3" fmla="*/ 2461260 h 2461260"/>
              <a:gd name="connsiteX4" fmla="*/ 0 w 3289300"/>
              <a:gd name="connsiteY4" fmla="*/ 2461260 h 2461260"/>
              <a:gd name="connsiteX5" fmla="*/ 0 w 3289300"/>
              <a:gd name="connsiteY5" fmla="*/ 0 h 24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9300" h="2461260">
                <a:moveTo>
                  <a:pt x="0" y="0"/>
                </a:moveTo>
                <a:lnTo>
                  <a:pt x="2058670" y="0"/>
                </a:lnTo>
                <a:cubicBezTo>
                  <a:pt x="2738328" y="0"/>
                  <a:pt x="3289300" y="550972"/>
                  <a:pt x="3289300" y="1230630"/>
                </a:cubicBezTo>
                <a:cubicBezTo>
                  <a:pt x="3289300" y="1910288"/>
                  <a:pt x="2738328" y="2461260"/>
                  <a:pt x="2058670" y="2461260"/>
                </a:cubicBezTo>
                <a:lnTo>
                  <a:pt x="0" y="24612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1422542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As plantas adaptáveis acomodam diversas necessidades comerciais.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1422542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Espaços versáteis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968973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Estacionamento conveniente no local para funcionários e clientes.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4968973" y="4776828"/>
            <a:ext cx="2261912" cy="356046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Estacionamento amplo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37" name="椭圆 36"/>
          <p:cNvSpPr/>
          <p:nvPr>
            <p:custDataLst>
              <p:tags r:id="rId12"/>
            </p:custDataLst>
          </p:nvPr>
        </p:nvSpPr>
        <p:spPr>
          <a:xfrm>
            <a:off x="5675085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02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41" name="椭圆 40"/>
          <p:cNvSpPr/>
          <p:nvPr>
            <p:custDataLst>
              <p:tags r:id="rId13"/>
            </p:custDataLst>
          </p:nvPr>
        </p:nvSpPr>
        <p:spPr>
          <a:xfrm>
            <a:off x="2128653" y="3824340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01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4"/>
            </p:custDataLst>
          </p:nvPr>
        </p:nvSpPr>
        <p:spPr>
          <a:xfrm>
            <a:off x="8515405" y="5225133"/>
            <a:ext cx="2261912" cy="713479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 lnSpcReduction="20000"/>
          </a:bodyPr>
          <a:lstStyle>
            <a:defPPr>
              <a:defRPr lang="en-US">
                <a:latin typeface="+mn-lt"/>
              </a:defRPr>
            </a:defPPr>
            <a:lvl1pPr algn="just">
              <a:defRPr sz="1400" spc="0">
                <a:ln>
                  <a:noFill/>
                  <a:prstDash val="sysDot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Fácil acesso às principais vias de transporte e comodidades.</a:t>
            </a:r>
            <a:endParaRPr 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8515350" y="4735195"/>
            <a:ext cx="2261870" cy="398145"/>
          </a:xfrm>
          <a:prstGeom prst="rect">
            <a:avLst/>
          </a:prstGeom>
          <a:noFill/>
        </p:spPr>
        <p:txBody>
          <a:bodyPr wrap="square" lIns="0" tIns="0" rIns="0" bIns="0" anchor="t" anchorCtr="0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accent5"/>
                </a:solidFill>
                <a:latin typeface="+mj-lt"/>
              </a:rPr>
              <a:t>Localização conveniente</a:t>
            </a:r>
            <a:endParaRPr lang="en-US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3" name="椭圆 12"/>
          <p:cNvSpPr/>
          <p:nvPr>
            <p:custDataLst>
              <p:tags r:id="rId16"/>
            </p:custDataLst>
          </p:nvPr>
        </p:nvSpPr>
        <p:spPr>
          <a:xfrm>
            <a:off x="9221516" y="3822435"/>
            <a:ext cx="849974" cy="849974"/>
          </a:xfrm>
          <a:prstGeom prst="ellipse">
            <a:avLst/>
          </a:prstGeom>
          <a:solidFill>
            <a:srgbClr val="FFFFFF">
              <a:alpha val="85000"/>
            </a:srgbClr>
          </a:solidFill>
          <a:ln>
            <a:noFill/>
          </a:ln>
          <a:effectLst>
            <a:outerShdw blurRad="63500" dist="38100" dir="2700000" algn="tl" rotWithShape="0">
              <a:schemeClr val="accent5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03</a:t>
            </a:r>
            <a:endParaRPr lang="en-US" sz="2400" b="1" dirty="0">
              <a:solidFill>
                <a:schemeClr val="accent5"/>
              </a:solidFill>
              <a:latin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2"/>
            <p:custDataLst>
              <p:tags r:id="rId1"/>
            </p:custDataLst>
          </p:nvPr>
        </p:nvSpPr>
        <p:spPr>
          <a:xfrm>
            <a:off x="2514600" y="1515110"/>
            <a:ext cx="7305040" cy="1745615"/>
          </a:xfrm>
        </p:spPr>
        <p:txBody>
          <a:bodyPr>
            <a:normAutofit lnSpcReduction="10000"/>
          </a:bodyPr>
          <a:lstStyle/>
          <a:p>
            <a:r>
              <a:rPr lang="en-US"/>
              <a:t>02</a:t>
            </a:r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>
          <a:xfrm>
            <a:off x="1684655" y="3261360"/>
            <a:ext cx="8844915" cy="2823210"/>
          </a:xfrm>
        </p:spPr>
        <p:txBody>
          <a:bodyPr/>
          <a:lstStyle/>
          <a:p>
            <a:r>
              <a:rPr lang="en-US"/>
              <a:t>Detalhes do imóvel</a:t>
            </a:r>
            <a:endParaRPr lang="en-US"/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en-US" spc="0" dirty="0">
                <a:latin typeface="+mj-lt"/>
              </a:rPr>
              <a:t>Área total</a:t>
            </a:r>
            <a:endParaRPr lang="en-US" spc="0" dirty="0">
              <a:latin typeface="+mj-lt"/>
            </a:endParaRPr>
          </a:p>
        </p:txBody>
      </p:sp>
      <p:pic>
        <p:nvPicPr>
          <p:cNvPr id="10" name="图片 9" descr="G:\Meine Ablage\Negócios em África\Projectos Angola\Complexo Comercial e Industrial Luanda\IMG-20241122-WA0046.jpgIMG-20241122-WA00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2285" r="12285"/>
          <a:stretch>
            <a:fillRect/>
          </a:stretch>
        </p:blipFill>
        <p:spPr>
          <a:xfrm>
            <a:off x="-1" y="1700825"/>
            <a:ext cx="5348028" cy="4724400"/>
          </a:xfrm>
          <a:custGeom>
            <a:avLst/>
            <a:gdLst>
              <a:gd name="connsiteX0" fmla="*/ 0 w 5348028"/>
              <a:gd name="connsiteY0" fmla="*/ 0 h 4724400"/>
              <a:gd name="connsiteX1" fmla="*/ 2985828 w 5348028"/>
              <a:gd name="connsiteY1" fmla="*/ 0 h 4724400"/>
              <a:gd name="connsiteX2" fmla="*/ 5348028 w 5348028"/>
              <a:gd name="connsiteY2" fmla="*/ 2362200 h 4724400"/>
              <a:gd name="connsiteX3" fmla="*/ 2985828 w 5348028"/>
              <a:gd name="connsiteY3" fmla="*/ 4724400 h 4724400"/>
              <a:gd name="connsiteX4" fmla="*/ 0 w 5348028"/>
              <a:gd name="connsiteY4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8028" h="4724400">
                <a:moveTo>
                  <a:pt x="0" y="0"/>
                </a:moveTo>
                <a:lnTo>
                  <a:pt x="2985828" y="0"/>
                </a:lnTo>
                <a:cubicBezTo>
                  <a:pt x="4290118" y="0"/>
                  <a:pt x="5348028" y="1057910"/>
                  <a:pt x="5348028" y="2362200"/>
                </a:cubicBezTo>
                <a:cubicBezTo>
                  <a:pt x="5348028" y="3666490"/>
                  <a:pt x="4290118" y="4724400"/>
                  <a:pt x="2985828" y="4724400"/>
                </a:cubicBezTo>
                <a:lnTo>
                  <a:pt x="0" y="4724400"/>
                </a:ln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293277" y="2411121"/>
            <a:ext cx="4201578" cy="13862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 lnSpcReduction="1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O complexo comercial e industrial para venda tem uma área total de 20.000 pés quadrados, proporcionando um amplo espaço para várias actividades comerciais.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7293277" y="2037619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20.000 pés quadrados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5" name="椭圆 14"/>
          <p:cNvSpPr/>
          <p:nvPr>
            <p:custDataLst>
              <p:tags r:id="rId6"/>
            </p:custDataLst>
          </p:nvPr>
        </p:nvSpPr>
        <p:spPr>
          <a:xfrm>
            <a:off x="6237034" y="2050344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01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7293914" y="4289452"/>
            <a:ext cx="4201578" cy="325928"/>
          </a:xfrm>
          <a:prstGeom prst="rect">
            <a:avLst/>
          </a:prstGeom>
          <a:noFill/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1"/>
                </a:solidFill>
                <a:latin typeface="+mj-lt"/>
                <a:sym typeface="+mn-ea"/>
              </a:rPr>
              <a:t>Zonado para uso misto</a:t>
            </a:r>
            <a:endParaRPr lang="en-US" sz="2000" b="1" dirty="0">
              <a:solidFill>
                <a:schemeClr val="accent1"/>
              </a:solidFill>
              <a:latin typeface="+mj-lt"/>
              <a:sym typeface="+mn-ea"/>
            </a:endParaRPr>
          </a:p>
        </p:txBody>
      </p:sp>
      <p:sp>
        <p:nvSpPr>
          <p:cNvPr id="17" name="椭圆 16"/>
          <p:cNvSpPr/>
          <p:nvPr>
            <p:custDataLst>
              <p:tags r:id="rId8"/>
            </p:custDataLst>
          </p:nvPr>
        </p:nvSpPr>
        <p:spPr>
          <a:xfrm>
            <a:off x="6237034" y="4318722"/>
            <a:ext cx="721554" cy="72155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lt1">
                    <a:lumMod val="100000"/>
                  </a:schemeClr>
                </a:solidFill>
                <a:latin typeface="+mn-lt"/>
                <a:sym typeface="+mn-lt"/>
              </a:rPr>
              <a:t>02</a:t>
            </a:r>
            <a:endParaRPr lang="en-US" sz="2000" b="1" dirty="0">
              <a:solidFill>
                <a:schemeClr val="lt1">
                  <a:lumMod val="100000"/>
                </a:schemeClr>
              </a:solidFill>
              <a:latin typeface="+mn-ea"/>
              <a:sym typeface="+mn-ea"/>
            </a:endParaRPr>
          </a:p>
        </p:txBody>
      </p:sp>
      <p:sp>
        <p:nvSpPr>
          <p:cNvPr id="18" name="矩形 17"/>
          <p:cNvSpPr/>
          <p:nvPr>
            <p:custDataLst>
              <p:tags r:id="rId9"/>
            </p:custDataLst>
          </p:nvPr>
        </p:nvSpPr>
        <p:spPr>
          <a:xfrm>
            <a:off x="7292641" y="4692224"/>
            <a:ext cx="4201578" cy="1385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 fontScale="90000"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sym typeface="+mn-ea"/>
              </a:rPr>
              <a:t>A propriedade está classificada como zona de utilização mista, o que permite a realização de uma combinação de actividades comerciais e industriais nas instalações.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: 形状 37"/>
          <p:cNvSpPr/>
          <p:nvPr>
            <p:custDataLst>
              <p:tags r:id="rId1"/>
            </p:custDataLst>
          </p:nvPr>
        </p:nvSpPr>
        <p:spPr>
          <a:xfrm>
            <a:off x="5597325" y="0"/>
            <a:ext cx="6606075" cy="6858000"/>
          </a:xfrm>
          <a:custGeom>
            <a:avLst/>
            <a:gdLst>
              <a:gd name="connsiteX0" fmla="*/ 3372960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5606 h 6858000"/>
              <a:gd name="connsiteX3" fmla="*/ 6572407 w 6606075"/>
              <a:gd name="connsiteY3" fmla="*/ 4226949 h 6858000"/>
              <a:gd name="connsiteX4" fmla="*/ 6295001 w 6606075"/>
              <a:gd name="connsiteY4" fmla="*/ 4198984 h 6858000"/>
              <a:gd name="connsiteX5" fmla="*/ 4918536 w 6606075"/>
              <a:gd name="connsiteY5" fmla="*/ 5575449 h 6858000"/>
              <a:gd name="connsiteX6" fmla="*/ 5759219 w 6606075"/>
              <a:gd name="connsiteY6" fmla="*/ 6843745 h 6858000"/>
              <a:gd name="connsiteX7" fmla="*/ 5798167 w 6606075"/>
              <a:gd name="connsiteY7" fmla="*/ 6858000 h 6858000"/>
              <a:gd name="connsiteX8" fmla="*/ 131098 w 6606075"/>
              <a:gd name="connsiteY8" fmla="*/ 6858000 h 6858000"/>
              <a:gd name="connsiteX9" fmla="*/ 127892 w 6606075"/>
              <a:gd name="connsiteY9" fmla="*/ 6844111 h 6858000"/>
              <a:gd name="connsiteX10" fmla="*/ 0 w 6606075"/>
              <a:gd name="connsiteY10" fmla="*/ 5575449 h 6858000"/>
              <a:gd name="connsiteX11" fmla="*/ 3294430 w 6606075"/>
              <a:gd name="connsiteY11" fmla="*/ 40221 h 6858000"/>
              <a:gd name="connsiteX12" fmla="*/ 3372960 w 660607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06075" h="6858000">
                <a:moveTo>
                  <a:pt x="3372960" y="0"/>
                </a:moveTo>
                <a:lnTo>
                  <a:pt x="6606075" y="0"/>
                </a:lnTo>
                <a:lnTo>
                  <a:pt x="6606075" y="4235606"/>
                </a:lnTo>
                <a:lnTo>
                  <a:pt x="6572407" y="4226949"/>
                </a:lnTo>
                <a:cubicBezTo>
                  <a:pt x="6482802" y="4208613"/>
                  <a:pt x="6390026" y="4198984"/>
                  <a:pt x="6295001" y="4198984"/>
                </a:cubicBezTo>
                <a:cubicBezTo>
                  <a:pt x="5534800" y="4198984"/>
                  <a:pt x="4918536" y="4815248"/>
                  <a:pt x="4918536" y="5575449"/>
                </a:cubicBezTo>
                <a:cubicBezTo>
                  <a:pt x="4918536" y="6145600"/>
                  <a:pt x="5265184" y="6634786"/>
                  <a:pt x="5759219" y="6843745"/>
                </a:cubicBezTo>
                <a:lnTo>
                  <a:pt x="5798167" y="6858000"/>
                </a:lnTo>
                <a:lnTo>
                  <a:pt x="131098" y="6858000"/>
                </a:lnTo>
                <a:lnTo>
                  <a:pt x="127892" y="6844111"/>
                </a:lnTo>
                <a:cubicBezTo>
                  <a:pt x="44037" y="6434322"/>
                  <a:pt x="0" y="6010028"/>
                  <a:pt x="0" y="5575449"/>
                </a:cubicBezTo>
                <a:cubicBezTo>
                  <a:pt x="0" y="3185264"/>
                  <a:pt x="1332119" y="1106212"/>
                  <a:pt x="3294430" y="40221"/>
                </a:cubicBezTo>
                <a:lnTo>
                  <a:pt x="3372960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5000"/>
                </a:schemeClr>
              </a:gs>
              <a:gs pos="100000">
                <a:schemeClr val="accent1">
                  <a:alpha val="5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4800" y="360000"/>
            <a:ext cx="6135208" cy="7200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l"/>
            <a:r>
              <a:rPr lang="en-US" spc="0" dirty="0">
                <a:latin typeface="+mj-lt"/>
              </a:rPr>
              <a:t>Área total</a:t>
            </a:r>
            <a:endParaRPr lang="en-US" spc="0" dirty="0">
              <a:latin typeface="+mj-lt"/>
            </a:endParaRPr>
          </a:p>
        </p:txBody>
      </p:sp>
      <p:pic>
        <p:nvPicPr>
          <p:cNvPr id="2" name="图片 1" descr="G:\Meine Ablage\Negócios em África\Projectos Angola\Complexo Comercial e Industrial Luanda\IMG-20241122-WA0050.jpgIMG-20241122-WA005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t="11070" b="11070"/>
          <a:stretch>
            <a:fillRect/>
          </a:stretch>
        </p:blipFill>
        <p:spPr>
          <a:xfrm>
            <a:off x="5585927" y="0"/>
            <a:ext cx="6606075" cy="6858000"/>
          </a:xfrm>
          <a:custGeom>
            <a:avLst/>
            <a:gdLst>
              <a:gd name="connsiteX0" fmla="*/ 4692578 w 6606075"/>
              <a:gd name="connsiteY0" fmla="*/ 0 h 6858000"/>
              <a:gd name="connsiteX1" fmla="*/ 6606075 w 6606075"/>
              <a:gd name="connsiteY1" fmla="*/ 0 h 6858000"/>
              <a:gd name="connsiteX2" fmla="*/ 6606075 w 6606075"/>
              <a:gd name="connsiteY2" fmla="*/ 4238722 h 6858000"/>
              <a:gd name="connsiteX3" fmla="*/ 6486982 w 6606075"/>
              <a:gd name="connsiteY3" fmla="*/ 4220546 h 6858000"/>
              <a:gd name="connsiteX4" fmla="*/ 6295001 w 6606075"/>
              <a:gd name="connsiteY4" fmla="*/ 4210852 h 6858000"/>
              <a:gd name="connsiteX5" fmla="*/ 4417328 w 6606075"/>
              <a:gd name="connsiteY5" fmla="*/ 6088525 h 6858000"/>
              <a:gd name="connsiteX6" fmla="*/ 4564885 w 6606075"/>
              <a:gd name="connsiteY6" fmla="*/ 6819400 h 6858000"/>
              <a:gd name="connsiteX7" fmla="*/ 4583480 w 6606075"/>
              <a:gd name="connsiteY7" fmla="*/ 6858000 h 6858000"/>
              <a:gd name="connsiteX8" fmla="*/ 48492 w 6606075"/>
              <a:gd name="connsiteY8" fmla="*/ 6858000 h 6858000"/>
              <a:gd name="connsiteX9" fmla="*/ 32500 w 6606075"/>
              <a:gd name="connsiteY9" fmla="*/ 6732152 h 6858000"/>
              <a:gd name="connsiteX10" fmla="*/ 0 w 6606075"/>
              <a:gd name="connsiteY10" fmla="*/ 6088525 h 6858000"/>
              <a:gd name="connsiteX11" fmla="*/ 4423060 w 6606075"/>
              <a:gd name="connsiteY11" fmla="*/ 76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075" h="6858000">
                <a:moveTo>
                  <a:pt x="4692578" y="0"/>
                </a:moveTo>
                <a:lnTo>
                  <a:pt x="6606075" y="0"/>
                </a:lnTo>
                <a:lnTo>
                  <a:pt x="6606075" y="4238722"/>
                </a:lnTo>
                <a:lnTo>
                  <a:pt x="6486982" y="4220546"/>
                </a:lnTo>
                <a:cubicBezTo>
                  <a:pt x="6423860" y="4214136"/>
                  <a:pt x="6359814" y="4210852"/>
                  <a:pt x="6295001" y="4210852"/>
                </a:cubicBezTo>
                <a:cubicBezTo>
                  <a:pt x="5257991" y="4210852"/>
                  <a:pt x="4417328" y="5051515"/>
                  <a:pt x="4417328" y="6088525"/>
                </a:cubicBezTo>
                <a:cubicBezTo>
                  <a:pt x="4417328" y="6347777"/>
                  <a:pt x="4469869" y="6594758"/>
                  <a:pt x="4564885" y="6819400"/>
                </a:cubicBezTo>
                <a:lnTo>
                  <a:pt x="4583480" y="6858000"/>
                </a:lnTo>
                <a:lnTo>
                  <a:pt x="48492" y="6858000"/>
                </a:lnTo>
                <a:lnTo>
                  <a:pt x="32500" y="6732152"/>
                </a:lnTo>
                <a:cubicBezTo>
                  <a:pt x="11009" y="6520533"/>
                  <a:pt x="0" y="6305814"/>
                  <a:pt x="0" y="6088525"/>
                </a:cubicBezTo>
                <a:cubicBezTo>
                  <a:pt x="0" y="3263761"/>
                  <a:pt x="1860563" y="873554"/>
                  <a:pt x="4423060" y="76535"/>
                </a:cubicBezTo>
                <a:close/>
              </a:path>
            </a:pathLst>
          </a:custGeom>
          <a:ln w="9525" cap="flat" cmpd="sng" algn="ctr">
            <a:solidFill>
              <a:schemeClr val="dk1">
                <a:lumMod val="40000"/>
                <a:lumOff val="60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矩形 3"/>
          <p:cNvSpPr/>
          <p:nvPr>
            <p:custDataLst>
              <p:tags r:id="rId5"/>
            </p:custDataLst>
          </p:nvPr>
        </p:nvSpPr>
        <p:spPr>
          <a:xfrm>
            <a:off x="695401" y="2775024"/>
            <a:ext cx="4189755" cy="176982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rm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n>
                  <a:noFill/>
                  <a:prstDash val="sysDot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 complexo oferece um espaço de estacionamento abundante para acomodar as necessidades dos empregados, clientes e visitantes.</a:t>
            </a:r>
            <a:endParaRPr lang="en-US" sz="20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695401" y="2150934"/>
            <a:ext cx="4189755" cy="47120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>
            <a:normAutofit/>
          </a:bodyPr>
          <a:p>
            <a:pPr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US" sz="2800" b="1" dirty="0">
                <a:solidFill>
                  <a:schemeClr val="accent1"/>
                </a:solidFill>
                <a:latin typeface="+mj-lt"/>
              </a:rPr>
              <a:t>Estacionamento amplo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PA" val="v5.2.10"/>
  <p:tag name="KSO_WM_BEAUTIFY_FLAG" val="#wm#"/>
  <p:tag name="KSO_WM_UNIT_ISCONTENTSTITLE" val="0"/>
  <p:tag name="KSO_WM_UNIT_ISNUMDGMTITLE" val="0"/>
  <p:tag name="KSO_WM_UNIT_PRESET_TEXT" val="添加文档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_1*a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</p:tagLst>
</file>

<file path=ppt/tags/tag10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10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</p:tagLst>
</file>

<file path=ppt/tags/tag10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</p:tagLst>
</file>

<file path=ppt/tags/tag10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</p:tagLst>
</file>

<file path=ppt/tags/tag10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UNIT_TYPE" val="i"/>
  <p:tag name="KSO_WM_UNIT_INDEX" val="7"/>
</p:tagLst>
</file>

<file path=ppt/tags/tag10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UNIT_TYPE" val="i"/>
  <p:tag name="KSO_WM_UNIT_INDEX" val="8"/>
</p:tagLst>
</file>

<file path=ppt/tags/tag10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9"/>
  <p:tag name="KSO_WM_UNIT_LAYERLEVEL" val="1"/>
  <p:tag name="KSO_WM_TAG_VERSION" val="3.0"/>
  <p:tag name="KSO_WM_UNIT_TYPE" val="i"/>
  <p:tag name="KSO_WM_UNIT_INDEX" val="9"/>
</p:tagLst>
</file>

<file path=ppt/tags/tag10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0"/>
  <p:tag name="KSO_WM_UNIT_LAYERLEVEL" val="1"/>
  <p:tag name="KSO_WM_TAG_VERSION" val="3.0"/>
  <p:tag name="KSO_WM_UNIT_TYPE" val="i"/>
  <p:tag name="KSO_WM_UNIT_INDEX" val="10"/>
</p:tagLst>
</file>

<file path=ppt/tags/tag10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1"/>
  <p:tag name="KSO_WM_UNIT_LAYERLEVEL" val="1"/>
  <p:tag name="KSO_WM_TAG_VERSION" val="3.0"/>
  <p:tag name="KSO_WM_UNIT_TYPE" val="i"/>
  <p:tag name="KSO_WM_UNIT_INDEX" val="11"/>
</p:tagLst>
</file>

<file path=ppt/tags/tag10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2"/>
  <p:tag name="KSO_WM_UNIT_LAYERLEVEL" val="1"/>
  <p:tag name="KSO_WM_TAG_VERSION" val="3.0"/>
  <p:tag name="KSO_WM_UNIT_TYPE" val="i"/>
  <p:tag name="KSO_WM_UNIT_INDEX" val="12"/>
</p:tagLst>
</file>

<file path=ppt/tags/tag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*i*10"/>
  <p:tag name="KSO_WM_UNIT_LAYERLEVEL" val="1"/>
  <p:tag name="KSO_WM_TAG_VERSION" val="3.0"/>
</p:tagLst>
</file>

<file path=ppt/tags/tag11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UNIT_TYPE" val="i"/>
  <p:tag name="KSO_WM_UNIT_INDEX" val="13"/>
</p:tagLst>
</file>

<file path=ppt/tags/tag11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4"/>
  <p:tag name="KSO_WM_UNIT_LAYERLEVEL" val="1"/>
  <p:tag name="KSO_WM_TAG_VERSION" val="3.0"/>
  <p:tag name="KSO_WM_UNIT_TYPE" val="i"/>
  <p:tag name="KSO_WM_UNIT_INDEX" val="14"/>
</p:tagLst>
</file>

<file path=ppt/tags/tag1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5"/>
  <p:tag name="KSO_WM_UNIT_LAYERLEVEL" val="1"/>
  <p:tag name="KSO_WM_TAG_VERSION" val="3.0"/>
  <p:tag name="KSO_WM_UNIT_TYPE" val="i"/>
  <p:tag name="KSO_WM_UNIT_INDEX" val="15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你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114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1*f*1"/>
  <p:tag name="KSO_WM_UNIT_LAYERLEVEL" val="1"/>
  <p:tag name="KSO_WM_TAG_VERSION" val="3.0"/>
  <p:tag name="KSO_WM_BEAUTIFY_FLAG" val="#wm#"/>
  <p:tag name="KSO_WM_UNIT_CONTENT_GROUP_TYPE" val="contentchip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1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*i*11"/>
  <p:tag name="KSO_WM_UNIT_LAYERLEVEL" val="1"/>
  <p:tag name="KSO_WM_TAG_VERSION" val="3.0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2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_1*i*12"/>
  <p:tag name="KSO_WM_UNIT_LAYERLEVEL" val="1"/>
  <p:tag name="KSO_WM_TAG_VERSION" val="3.0"/>
</p:tagLst>
</file>

<file path=ppt/tags/tag1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3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3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*i*13"/>
  <p:tag name="KSO_WM_UNIT_LAYERLEVEL" val="1"/>
  <p:tag name="KSO_WM_TAG_VERSION" val="3.0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49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*i*14"/>
  <p:tag name="KSO_WM_UNIT_LAYERLEVEL" val="1"/>
  <p:tag name="KSO_WM_TAG_VERSION" val="3.0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*i*15"/>
  <p:tag name="KSO_WM_UNIT_LAYERLEVEL" val="1"/>
  <p:tag name="KSO_WM_TAG_VERSION" val="3.0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61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PRESET_TEXT" val="单击此处输入你的正文，文字是您思想的提炼，为了最终演示发布的良好效果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73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1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18.xml><?xml version="1.0" encoding="utf-8"?>
<p:tagLst xmlns:p="http://schemas.openxmlformats.org/presentationml/2006/main">
  <p:tag name="KSO_WM_UNIT_SUBTYPE" val="b"/>
  <p:tag name="KSO_WM_UNIT_PRESET_TEXT" val="汇报人：稻小壳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1*f*1"/>
  <p:tag name="KSO_WM_UNIT_LAYERLEVEL" val="1"/>
  <p:tag name="KSO_WM_TAG_VERSION" val="3.0"/>
  <p:tag name="KSO_WM_BEAUTIFY_FLAG" val="#wm#"/>
  <p:tag name="KSO_WM_UNIT_CONTENT_GROUP_TYPE" val="contentchip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445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3445"/>
</p:tagLst>
</file>

<file path=ppt/tags/tag185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445"/>
  <p:tag name="KSO_WM_SPECIAL_SOURCE" val="bdnull"/>
  <p:tag name="KSO_WM_TEMPLATE_THUMBS_INDEX" val="1、9"/>
</p:tagLst>
</file>

<file path=ppt/tags/tag186.xml><?xml version="1.0" encoding="utf-8"?>
<p:tagLst xmlns:p="http://schemas.openxmlformats.org/presentationml/2006/main">
  <p:tag name="PA" val="v5.2.10"/>
  <p:tag name="KSO_WM_BEAUTIFY_FLAG" val="#wm#"/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CONTENT_GROUP_TYPE" val="contentchip"/>
  <p:tag name="KSO_WM_UNIT_TYPE" val="a"/>
  <p:tag name="KSO_WM_UNIT_INDEX" val="1"/>
  <p:tag name="KSO_WM_UNIT_ID" val="custom20233445_1*a*1"/>
  <p:tag name="KSO_WM_TEMPLATE_CATEGORY" val="custom"/>
  <p:tag name="KSO_WM_TEMPLATE_INDEX" val="20233445"/>
  <p:tag name="KSO_WM_UNIT_LAYERLEVEL" val="1"/>
  <p:tag name="KSO_WM_TAG_VERSION" val="3.0"/>
  <p:tag name="KSO_WM_UNIT_PRESET_TEXT" val="Your title here"/>
</p:tagLst>
</file>

<file path=ppt/tags/tag187.xml><?xml version="1.0" encoding="utf-8"?>
<p:tagLst xmlns:p="http://schemas.openxmlformats.org/presentationml/2006/main"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33445_1*b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CONTENT_GROUP_TYPE" val="contentchip"/>
  <p:tag name="KSO_WM_UNIT_PRESET_TEXT" val="Add description"/>
</p:tagLst>
</file>

<file path=ppt/tags/tag188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45_1*f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Name"/>
</p:tagLst>
</file>

<file path=ppt/tags/tag189.xml><?xml version="1.0" encoding="utf-8"?>
<p:tagLst xmlns:p="http://schemas.openxmlformats.org/presentationml/2006/main">
  <p:tag name="KSO_WM_SLIDE_ID" val="custom20233445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41.4&quot;,&quot;top&quot;:&quot;63.05&quot;,&quot;width&quot;:&quot;615.6&quot;,&quot;height&quot;:&quot;371.45&quot;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2"/>
  <p:tag name="KSO_WM_UNIT_PRESET_TEXT" val="Contents "/>
  <p:tag name="KSO_WM_UNIT_TEXT_FILL_FORE_SCHEMECOLOR_INDEX" val="6"/>
  <p:tag name="KSO_WM_UNIT_USESOURCEFORMAT_APPLY" val="0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1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1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1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1_1"/>
  <p:tag name="KSO_WM_UNIT_PRESET_TEXT" val="01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1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UNIT_VALUE" val="27"/>
  <p:tag name="KSO_WM_DIAGRAM_GROUP_CODE" val="l1-1"/>
  <p:tag name="KSO_WM_UNIT_TYPE" val="l_h_f"/>
  <p:tag name="KSO_WM_UNIT_INDEX" val="1_1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2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2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2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2_1"/>
  <p:tag name="KSO_WM_UNIT_PRESET_TEXT" val="0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2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2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3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3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3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3_1"/>
  <p:tag name="KSO_WM_UNIT_PRESET_TEXT" val="03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3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3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4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4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4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4_1"/>
  <p:tag name="KSO_WM_UNIT_PRESET_TEXT" val="04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4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4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5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5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5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5_1"/>
  <p:tag name="KSO_WM_UNIT_PRESET_TEXT" val="05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5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5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6_2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TYPE" val="l_h_i"/>
  <p:tag name="KSO_WM_UNIT_INDEX" val="1_6_2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solid&quot;:{&quot;brightness&quot;:0,&quot;colorType&quot;:1,&quot;foreColorIndex&quot;:14,&quot;transparency&quot;:0},&quot;type&quot;:1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" val="14"/>
  <p:tag name="KSO_WM_UNIT_FILL_TYPE" val="1"/>
  <p:tag name="KSO_WM_UNIT_SHADOW_SCHEMECOLOR_INDEX" val="6"/>
  <p:tag name="KSO_WM_UNIT_TEXT_FILL_FORE_SCHEMECOLOR_INDEX" val="2"/>
  <p:tag name="KSO_WM_UNIT_TEXT_FILL_TYPE" val="1"/>
  <p:tag name="KSO_WM_UNIT_USESOURCEFORMAT_APPLY" val="0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i*1_6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GROUP_CODE" val="l1-1"/>
  <p:tag name="KSO_WM_UNIT_SUBTYPE" val="d"/>
  <p:tag name="KSO_WM_UNIT_TYPE" val="l_h_i"/>
  <p:tag name="KSO_WM_UNIT_INDEX" val="1_6_1"/>
  <p:tag name="KSO_WM_UNIT_PRESET_TEXT" val="06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type&quot;:0},&quot;glow&quot;:{&quot;colorType&quot;:0},&quot;line&quot;:{&quot;gradient&quot;:[{&quot;brightness&quot;:0,&quot;colorType&quot;:1,&quot;foreColorIndex&quot;:5,&quot;pos&quot;:0.6499999761581421,&quot;transparency&quot;:0.20000000298023224},{&quot;brightness&quot;:0,&quot;colorType&quot;:1,&quot;foreColorIndex&quot;:5,&quot;pos&quot;:0.6600000262260437,&quot;transparency&quot;:1}],&quot;type&quot;:2},&quot;shadow&quot;:{&quot;colorType&quot;:0},&quot;threeD&quot;:{&quot;curvedSurface&quot;:{&quot;brightness&quot;:0,&quot;colorType&quot;:2,&quot;rgb&quot;:&quot;#000000&quot;},&quot;depth&quot;:{&quot;colorType&quot;:0}}}}"/>
  <p:tag name="KSO_WM_UNIT_TEXT_FORE_SCHEMECOLOR_INDEX" val="5"/>
  <p:tag name="KSO_WM_UNIT_USESOURCEFORMAT_APPLY" val="0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445_6*l_h_f*1_6_1"/>
  <p:tag name="KSO_WM_TEMPLATE_CATEGORY" val="custom"/>
  <p:tag name="KSO_WM_TEMPLATE_INDEX" val="20233445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SUBTYPE" val="a"/>
  <p:tag name="KSO_WM_UNIT_PRESET_TEXT_INDEX" val="0"/>
  <p:tag name="KSO_WM_UNIT_PRESET_TEXT_LEN" val="0"/>
  <p:tag name="KSO_WM_UNIT_NOCLEAR" val="0"/>
  <p:tag name="KSO_WM_DIAGRAM_GROUP_CODE" val="l1-1"/>
  <p:tag name="KSO_WM_UNIT_TYPE" val="l_h_f"/>
  <p:tag name="KSO_WM_UNIT_INDEX" val="1_6_1"/>
  <p:tag name="KSO_WM_UNIT_PRESET_TEXT" val="Your title here"/>
  <p:tag name="KSO_WM_DIAGRAM_MAX_ITEMCNT" val="6"/>
  <p:tag name="KSO_WM_DIAGRAM_MIN_ITEMCNT" val="2"/>
  <p:tag name="KSO_WM_DIAGRAM_VIRTUALLY_FRAME" val="{&quot;height&quot;:474.3500061035156,&quot;left&quot;:347.4,&quot;top&quot;:45.749996948242185,&quot;width&quot;:559.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5"/>
  <p:tag name="KSO_WM_UNIT_TEXT_FILL_TYPE" val="1"/>
  <p:tag name="KSO_WM_UNIT_USESOURCEFORMAT_APPLY" val="0"/>
</p:tagLst>
</file>

<file path=ppt/tags/tag209.xml><?xml version="1.0" encoding="utf-8"?>
<p:tagLst xmlns:p="http://schemas.openxmlformats.org/presentationml/2006/main">
  <p:tag name="KSO_WM_SLIDE_ID" val="custom20233445_6"/>
  <p:tag name="KSO_WM_TEMPLATE_SUBCATEGORY" val="0"/>
  <p:tag name="KSO_WM_TEMPLATE_MASTER_TYPE" val="0"/>
  <p:tag name="KSO_WM_TEMPLATE_COLOR_TYPE" val="0"/>
  <p:tag name="KSO_WM_SLIDE_ITEM_CNT" val="6"/>
  <p:tag name="KSO_WM_SLIDE_INDEX" val="6"/>
  <p:tag name="KSO_WM_TAG_VERSION" val="3.0"/>
  <p:tag name="KSO_WM_BEAUTIFY_FLAG" val="#wm#"/>
  <p:tag name="KSO_WM_TEMPLATE_CATEGORY" val="custom"/>
  <p:tag name="KSO_WM_TEMPLATE_INDEX" val="20233445"/>
  <p:tag name="KSO_WM_DIAGRAM_GROUP_CODE" val="l1-1"/>
  <p:tag name="KSO_WM_SLIDE_DIAGTYPE" val="l"/>
  <p:tag name="KSO_WM_SLIDE_LAYOUT" val="a_l"/>
  <p:tag name="KSO_WM_SLIDE_LAYOUT_CNT" val="1_1"/>
  <p:tag name="KSO_WM_SLIDE_TYPE" val="contents"/>
  <p:tag name="KSO_WM_SLIDE_SUBTYPE" val="diag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1"/>
</p:tagLst>
</file>

<file path=ppt/tags/tag2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212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1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1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UNIT_TYPE" val="i"/>
  <p:tag name="KSO_WM_UNIT_INDEX" val="1"/>
</p:tagLst>
</file>

<file path=ppt/tags/tag22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22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22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29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2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UNIT_TYPE" val="i"/>
  <p:tag name="KSO_WM_UNIT_INDEX" val="2"/>
</p:tagLst>
</file>

<file path=ppt/tags/tag23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6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3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3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39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2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4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4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  <p:tag name="KSO_WM_UNIT_PRESET_TEXT" val="单击此处添加标题"/>
</p:tagLst>
</file>

<file path=ppt/tags/tag25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5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3445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54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2"/>
</p:tagLst>
</file>

<file path=ppt/tags/tag2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256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4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2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62"/>
  <p:tag name="KSO_WM_UNIT_ID" val="custom20238262_1*a*1"/>
  <p:tag name="KSO_WM_UNIT_TEXT_FILL_FORE_SCHEMECOLOR_INDEX" val="13"/>
  <p:tag name="KSO_WM_UNIT_TEXT_FILL_TYPE" val="1"/>
  <p:tag name="KSO_WM_UNIT_USESOURCEFORMAT_APPLY" val="0"/>
  <p:tag name="KSO_WM_UNIT_PRESET_TEXT" val="Your title here"/>
</p:tagLst>
</file>

<file path=ppt/tags/tag258.xml><?xml version="1.0" encoding="utf-8"?>
<p:tagLst xmlns:p="http://schemas.openxmlformats.org/presentationml/2006/main">
  <p:tag name="KSO_WM_UNIT_VALUE" val="1311*14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62_1*d*1"/>
  <p:tag name="KSO_WM_TEMPLATE_CATEGORY" val="custom"/>
  <p:tag name="KSO_WM_TEMPLATE_INDEX" val="20238262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59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26_1*l_h_f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60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26_1*l_h_a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61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26_1*l_h_i*1_1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2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26_1*l_h_a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Title"/>
  <p:tag name="KSO_WM_UNIT_TEXT_FILL_FORE_SCHEMECOLOR_INDEX" val="1"/>
  <p:tag name="KSO_WM_UNIT_TEXT_FILL_TYPE" val="1"/>
  <p:tag name="KSO_WM_UNIT_USESOURCEFORMAT_APPLY" val="0"/>
</p:tagLst>
</file>

<file path=ppt/tags/tag263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26_1*l_h_i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264.xml><?xml version="1.0" encoding="utf-8"?>
<p:tagLst xmlns:p="http://schemas.openxmlformats.org/presentationml/2006/main">
  <p:tag name="KSO_WM_UNIT_TEXT_FILL_FORE_SCHEMECOLOR_INDEX_BRIGHTNESS" val="0.15"/>
  <p:tag name="KSO_WM_DIAGRAM_MAX_ITEMCNT" val="4"/>
  <p:tag name="KSO_WM_DIAGRAM_MIN_ITEMCNT" val="2"/>
  <p:tag name="KSO_WM_DIAGRAM_VIRTUALLY_FRAME" val="{&quot;height&quot;:364.9480285644531,&quot;width&quot;:413.989929199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26_1*l_h_f*1_2_1"/>
  <p:tag name="KSO_WM_TEMPLATE_CATEGORY" val="diagram"/>
  <p:tag name="KSO_WM_TEMPLATE_INDEX" val="20237926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65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413.271*363.279"/>
  <p:tag name="KSO_WM_SLIDE_POSITION" val="491.465*138.66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62_1"/>
  <p:tag name="KSO_WM_SLIDE_ITEM_CNT" val="3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75_1*i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FILL_FORE_SCHEMECOLOR_INDEX" val="5"/>
  <p:tag name="KSO_WM_UNIT_TEXT_FILL_FORE_SCHEMECOLOR_INDEX" val="2"/>
  <p:tag name="KSO_WM_UNIT_TEXT_FILL_TYPE" val="1"/>
  <p:tag name="KSO_WM_UNIT_USESOURCEFORMAT_APPLY" val="0"/>
</p:tagLst>
</file>

<file path=ppt/tags/tag2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275"/>
  <p:tag name="KSO_WM_UNIT_ID" val="custom20238275_1*a*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68.xml><?xml version="1.0" encoding="utf-8"?>
<p:tagLst xmlns:p="http://schemas.openxmlformats.org/presentationml/2006/main">
  <p:tag name="KSO_WM_UNIT_VALUE" val="1904*183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275_1*d*1"/>
  <p:tag name="KSO_WM_TEMPLATE_CATEGORY" val="custom"/>
  <p:tag name="KSO_WM_TEMPLATE_INDEX" val="20238275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269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4_1*l_h_f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70.xml><?xml version="1.0" encoding="utf-8"?>
<p:tagLst xmlns:p="http://schemas.openxmlformats.org/presentationml/2006/main">
  <p:tag name="KSO_WM_DIAGRAM_MAX_ITEMCNT" val="1"/>
  <p:tag name="KSO_WM_DIAGRAM_MIN_ITEMCNT" val="1"/>
  <p:tag name="KSO_WM_DIAGRAM_VIRTUALLY_FRAME" val="{&quot;height&quot;:188.51527404785156,&quot;width&quot;:329.962768554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4_1*l_h_a*1_1_1"/>
  <p:tag name="KSO_WM_TEMPLATE_CATEGORY" val="diagram"/>
  <p:tag name="KSO_WM_TEMPLATE_INDEX" val="20237934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1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329.963*139.382"/>
  <p:tag name="KSO_WM_SLIDE_POSITION" val="54.6943*218.498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3445"/>
  <p:tag name="KSO_WM_TEMPLATE_SUBCATEGORY" val="0"/>
  <p:tag name="KSO_WM_SLIDE_INDEX" val="1"/>
  <p:tag name="KSO_WM_TAG_VERSION" val="3.0"/>
  <p:tag name="KSO_WM_SLIDE_ID" val="custom20238275_1"/>
  <p:tag name="KSO_WM_SLIDE_ITEM_CNT" val="1"/>
</p:tagLst>
</file>

<file path=ppt/tags/tag272.xml><?xml version="1.0" encoding="utf-8"?>
<p:tagLst xmlns:p="http://schemas.openxmlformats.org/presentationml/2006/main">
  <p:tag name="KSO_WM_TEMPLATE_CATEGORY" val="custom"/>
  <p:tag name="KSO_WM_TEMPLATE_INDEX" val="20233445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274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5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6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27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7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8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8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286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2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8399_1*a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99_1*i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289.xml><?xml version="1.0" encoding="utf-8"?>
<p:tagLst xmlns:p="http://schemas.openxmlformats.org/presentationml/2006/main">
  <p:tag name="KSO_WM_UNIT_VALUE" val="977*217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99_1*d*1"/>
  <p:tag name="KSO_WM_TEMPLATE_CATEGORY" val="custom"/>
  <p:tag name="KSO_WM_TEMPLATE_INDEX" val="20238399"/>
  <p:tag name="KSO_WM_UNIT_LAYERLEVEL" val="1"/>
  <p:tag name="KSO_WM_TAG_VERSION" val="3.0"/>
  <p:tag name="KSO_WM_BEAUTIFY_FLAG" val="#wm#"/>
  <p:tag name="KSO_WM_UNIT_LINE_FORE_SCHEMECOLOR_INDEX" val="13"/>
  <p:tag name="KSO_WM_UNIT_LINE_FILL_TYPE" val="2"/>
  <p:tag name="KSO_WM_UNIT_USESOURCEFORMAT_APPLY" val="0"/>
</p:tagLst>
</file>

<file path=ppt/tags/tag2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290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67_1*l_h_f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1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67_1*l_h_a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2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67_1*l_h_f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3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67_1*l_h_a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4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67_1*l_h_f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295.xml><?xml version="1.0" encoding="utf-8"?>
<p:tagLst xmlns:p="http://schemas.openxmlformats.org/presentationml/2006/main">
  <p:tag name="KSO_WM_UNIT_TEXT_FILL_FORE_SCHEMECOLOR_INDEX_BRIGHTNESS" val="0.15"/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67_1*l_h_a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296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2,&quot;pos&quot;:0,&quot;rgb&quot;:&quot;#ffffff&quot;,&quot;transparency&quot;:0},{&quot;brightness&quot;:0,&quot;colorType&quot;:2,&quot;pos&quot;:0.5,&quot;rgb&quot;:&quot;#ffffff&quot;,&quot;transparency&quot;:0},{&quot;brightness&quot;:0,&quot;colorType&quot;:2,&quot;pos&quot;:1,&quot;rgb&quot;:&quot;#ffffff&quot;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30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7967_1*l_h_x*1_1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TEXT_FILL_FORE_SCHEMECOLOR_INDEX" val="13"/>
  <p:tag name="KSO_WM_UNIT_TEXT_FILL_TYPE" val="1"/>
  <p:tag name="KSO_WM_UNIT_USESOURCEFORMAT_APPLY" val="0"/>
</p:tagLst>
</file>

<file path=ppt/tags/tag297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29*14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7967_1*l_h_x*1_2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98.xml><?xml version="1.0" encoding="utf-8"?>
<p:tagLst xmlns:p="http://schemas.openxmlformats.org/presentationml/2006/main">
  <p:tag name="KSO_WM_DIAGRAM_MAX_ITEMCNT" val="3"/>
  <p:tag name="KSO_WM_DIAGRAM_MIN_ITEMCNT" val="3"/>
  <p:tag name="KSO_WM_DIAGRAM_VIRTUALLY_FRAME" val="{&quot;height&quot;:173.2500762939453,&quot;width&quot;:850.5499877929688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0.5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VALUE" val="140*13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7967_1*l_h_x*1_3_1"/>
  <p:tag name="KSO_WM_TEMPLATE_CATEGORY" val="diagram"/>
  <p:tag name="KSO_WM_TEMPLATE_INDEX" val="20237967"/>
  <p:tag name="KSO_WM_UNIT_LAYERLEVEL" val="1_1_1"/>
  <p:tag name="KSO_WM_TAG_VERSION" val="3.0"/>
  <p:tag name="KSO_WM_BEAUTIFY_FLAG" val="#wm#"/>
  <p:tag name="KSO_WM_UNIT_FILL_TYPE" val="3"/>
  <p:tag name="KSO_WM_UNIT_TEXT_FILL_FORE_SCHEMECOLOR_INDEX" val="13"/>
  <p:tag name="KSO_WM_UNIT_TEXT_FILL_TYPE" val="1"/>
  <p:tag name="KSO_WM_UNIT_USESOURCEFORMAT_APPLY" val="0"/>
</p:tagLst>
</file>

<file path=ppt/tags/tag299.xml><?xml version="1.0" encoding="utf-8"?>
<p:tagLst xmlns:p="http://schemas.openxmlformats.org/presentationml/2006/main">
  <p:tag name="KSO_WM_SLIDE_ID" val="custom20238399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55*173.25"/>
  <p:tag name="KSO_WM_SLIDE_POSITION" val="56.2*324.7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</p:tagLst>
</file>

<file path=ppt/tags/tag3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0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1.xml><?xml version="1.0" encoding="utf-8"?>
<p:tagLst xmlns:p="http://schemas.openxmlformats.org/presentationml/2006/main">
  <p:tag name="PA" val="v5.2.1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1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13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333_1*i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5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3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8333_1*i*2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FILL_FORE_SCHEMECOLOR_INDEX" val="2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31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1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UNIT_TYPE" val="i"/>
  <p:tag name="KSO_WM_UNIT_INDEX" val="4"/>
</p:tagLst>
</file>

<file path=ppt/tags/tag320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21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2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23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24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416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325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3"/>
</p:tagLst>
</file>

<file path=ppt/tags/tag32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327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29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UNIT_TYPE" val="i"/>
  <p:tag name="KSO_WM_UNIT_INDEX" val="5"/>
</p:tagLst>
</file>

<file path=ppt/tags/tag330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1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3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3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3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3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UNIT_TYPE" val="i"/>
  <p:tag name="KSO_WM_UNIT_INDEX" val="6"/>
</p:tagLst>
</file>

<file path=ppt/tags/tag34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41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42.xml><?xml version="1.0" encoding="utf-8"?>
<p:tagLst xmlns:p="http://schemas.openxmlformats.org/presentationml/2006/main">
  <p:tag name="KSO_WM_TEMPLATE_CATEGORY" val="custom"/>
  <p:tag name="KSO_WM_TEMPLATE_INDEX" val="20238416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4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4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4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4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35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35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8.5496062992126,&quot;left&quot;:12.065039370078694,&quot;top&quot;:100.6815748031496,&quot;width&quot;:893.4578883566068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56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57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4"/>
</p:tagLst>
</file>

<file path=ppt/tags/tag3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359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2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3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7"/>
  <p:tag name="KSO_WM_UNIT_LAYERLEVEL" val="1"/>
  <p:tag name="KSO_WM_TAG_VERSION" val="3.0"/>
  <p:tag name="KSO_WM_UNIT_TYPE" val="i"/>
  <p:tag name="KSO_WM_UNIT_INDEX" val="7"/>
</p:tagLst>
</file>

<file path=ppt/tags/tag360.xml><?xml version="1.0" encoding="utf-8"?>
<p:tagLst xmlns:p="http://schemas.openxmlformats.org/presentationml/2006/main">
  <p:tag name="KSO_WM_UNIT_VALUE" val="952*338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5_1*d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3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5_1*i*1"/>
  <p:tag name="KSO_WM_TEMPLATE_CATEGORY" val="custom"/>
  <p:tag name="KSO_WM_TEMPLATE_INDEX" val="20238285"/>
  <p:tag name="KSO_WM_UNIT_LAYERLEVEL" val="1"/>
  <p:tag name="KSO_WM_TAG_VERSION" val="3.0"/>
  <p:tag name="KSO_WM_UNIT_FILL_FORE_SCHEMECOLOR_INDEX" val="2"/>
  <p:tag name="KSO_WM_UNIT_FILL_TYPE" val="1"/>
  <p:tag name="KSO_WM_UNIT_LINE_FORE_SCHEMECOLOR_INDEX" val="5"/>
  <p:tag name="KSO_WM_UNIT_LINE_FILL_TYPE" val="2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285_1*a*1"/>
  <p:tag name="KSO_WM_TEMPLATE_CATEGORY" val="custom"/>
  <p:tag name="KSO_WM_TEMPLATE_INDEX" val="20238285"/>
  <p:tag name="KSO_WM_UNIT_LAYERLEVEL" val="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  <p:tag name="KSO_WM_DIAGRAM_GROUP_CODE" val="l1-1"/>
  <p:tag name="KSO_WM_UNIT_USESOURCEFORMAT_APPLY" val="0"/>
  <p:tag name="KSO_WM_UNIT_PRESET_TEXT" val="Your title here"/>
</p:tagLst>
</file>

<file path=ppt/tags/tag363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5_3*l_h_f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4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5_3*l_h_a*1_1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5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5_3*l_h_f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6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5_3*l_h_a*1_3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7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1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5_3*l_h_f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USESOURCEFORMAT_APPLY" val="0"/>
</p:tagLst>
</file>

<file path=ppt/tags/tag368.xml><?xml version="1.0" encoding="utf-8"?>
<p:tagLst xmlns:p="http://schemas.openxmlformats.org/presentationml/2006/main">
  <p:tag name="KSO_WM_DIAGRAM_MAX_ITEMCNT" val="3"/>
  <p:tag name="KSO_WM_DIAGRAM_MIN_ITEMCNT" val="1"/>
  <p:tag name="KSO_WM_DIAGRAM_VIRTUALLY_FRAME" val="{&quot;height&quot;:132.14999389648438,&quot;width&quot;:74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5_3*l_h_a*1_2_1"/>
  <p:tag name="KSO_WM_TEMPLATE_CATEGORY" val="diagram"/>
  <p:tag name="KSO_WM_TEMPLATE_INDEX" val="20237935"/>
  <p:tag name="KSO_WM_UNIT_LAYERLEVEL" val="1_1_1"/>
  <p:tag name="KSO_WM_TAG_VERSION" val="3.0"/>
  <p:tag name="KSO_WM_BEAUTIFY_FLAG" val="#wm#"/>
  <p:tag name="KSO_WM_UNIT_PRESET_TEXT" val="Your title here"/>
  <p:tag name="KSO_WM_UNIT_USESOURCEFORMAT_APPLY" val="0"/>
</p:tagLst>
</file>

<file path=ppt/tags/tag369.xml><?xml version="1.0" encoding="utf-8"?>
<p:tagLst xmlns:p="http://schemas.openxmlformats.org/presentationml/2006/main">
  <p:tag name="KSO_WM_SLIDE_ID" val="custom20238285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745.9*95.95"/>
  <p:tag name="KSO_WM_SLIDE_POSITION" val="118.15*379"/>
  <p:tag name="KSO_WM_SLIDE_LAYOUT" val="a_d_l"/>
  <p:tag name="KSO_WM_SLIDE_LAYOUT_CNT" val="1_1_1"/>
  <p:tag name="KSO_WM_SPECIAL_SOURCE" val="bdnull"/>
  <p:tag name="KSO_WM_DIAGRAM_GROUP_CODE" val="l1-1"/>
  <p:tag name="KSO_WM_SLIDE_DIAGTYPE" val="l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71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2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3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374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7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7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7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7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8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38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8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383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38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8284_1*i*1"/>
  <p:tag name="KSO_WM_TEMPLATE_CATEGORY" val="custom"/>
  <p:tag name="KSO_WM_TEMPLATE_INDEX" val="20238284"/>
  <p:tag name="KSO_WM_UNIT_LAYERLEVEL" val="1"/>
  <p:tag name="KSO_WM_TAG_VERSION" val="3.0"/>
  <p:tag name="KSO_WM_UNIT_FILL_FORE_SCHEMECOLOR_INDEX" val="2"/>
  <p:tag name="KSO_WM_UNIT_FILL_TYPE" val="1"/>
  <p:tag name="KSO_WM_UNIT_SHADOW_SCHEMECOLOR_INDEX" val="5"/>
  <p:tag name="KSO_WM_UNIT_TEXT_FILL_FORE_SCHEMECOLOR_INDEX" val="13"/>
  <p:tag name="KSO_WM_UNIT_TEXT_FILL_TYPE" val="1"/>
  <p:tag name="KSO_WM_UNIT_USESOURCEFORMAT_APPLY" val="0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60"/>
  <p:tag name="KSO_WM_TEMPLATE_INDEX" val="20238284"/>
  <p:tag name="KSO_WM_UNIT_ID" val="custom20238284_1*a*1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86.xml><?xml version="1.0" encoding="utf-8"?>
<p:tagLst xmlns:p="http://schemas.openxmlformats.org/presentationml/2006/main">
  <p:tag name="KSO_WM_UNIT_VALUE" val="707*1929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custom20238284_1*d*1"/>
  <p:tag name="KSO_WM_TEMPLATE_CATEGORY" val="custom"/>
  <p:tag name="KSO_WM_TEMPLATE_INDEX" val="20238284"/>
  <p:tag name="KSO_WM_UNIT_LAYERLEVEL" val="1"/>
  <p:tag name="KSO_WM_TAG_VERSION" val="3.0"/>
  <p:tag name="KSO_WM_BEAUTIFY_FLAG" val="#wm#"/>
  <p:tag name="KSO_WM_DIAGRAM_GROUP_CODE" val="l1-1"/>
  <p:tag name="KSO_WM_UNIT_LINE_FORE_SCHEMECOLOR_INDEX" val="1"/>
  <p:tag name="KSO_WM_UNIT_LINE_FILL_TYPE" val="2"/>
  <p:tag name="KSO_WM_UNIT_USESOURCEFORMAT_APPLY" val="0"/>
</p:tagLst>
</file>

<file path=ppt/tags/tag387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7937_2*l_h_i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88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37_2*l_h_f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89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37_2*l_h_a*1_1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90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7937_2*l_h_i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2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1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37_2*l_h_f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92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37_2*l_h_a*1_2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3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7937_2*l_h_i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UNIT_USESOURCEFORMAT_APPLY" val="0"/>
</p:tagLst>
</file>

<file path=ppt/tags/tag394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37_2*l_h_f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395.xml><?xml version="1.0" encoding="utf-8"?>
<p:tagLst xmlns:p="http://schemas.openxmlformats.org/presentationml/2006/main">
  <p:tag name="KSO_WM_DIAGRAM_MAX_ITEMCNT" val="5"/>
  <p:tag name="KSO_WM_DIAGRAM_MIN_ITEMCNT" val="2"/>
  <p:tag name="KSO_WM_DIAGRAM_VIRTUALLY_FRAME" val="{&quot;height&quot;:139.10000610351562,&quot;width&quot;:850.3967895507812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37_2*l_h_a*1_3_1"/>
  <p:tag name="KSO_WM_TEMPLATE_CATEGORY" val="diagram"/>
  <p:tag name="KSO_WM_TEMPLATE_INDEX" val="20237937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396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picTxt"/>
  <p:tag name="KSO_WM_SLIDE_SIZE" val="822.45*139.1"/>
  <p:tag name="KSO_WM_SLIDE_POSITION" val="68.65*338.4"/>
  <p:tag name="KSO_WM_SLIDE_LAYOUT" val="a_d_l"/>
  <p:tag name="KSO_WM_SLIDE_LAYOUT_CNT" val="1_1_1"/>
  <p:tag name="KSO_WM_SPECIAL_SOURCE" val="bdnull"/>
  <p:tag name="KSO_WM_DIAGRAM_GROUP_CODE" val="l1-1"/>
  <p:tag name="KSO_WM_SLIDE_DIAGTYPE" val="l"/>
  <p:tag name="KSO_WM_TEMPLATE_INDEX" val="20238245"/>
  <p:tag name="KSO_WM_TEMPLATE_SUBCATEGORY" val="0"/>
  <p:tag name="KSO_WM_SLIDE_INDEX" val="1"/>
  <p:tag name="KSO_WM_TAG_VERSION" val="3.0"/>
  <p:tag name="KSO_WM_SLIDE_ID" val="custom20238284_1"/>
  <p:tag name="KSO_WM_SLIDE_ITEM_CNT" val="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custom20238245_1*a*1"/>
  <p:tag name="KSO_WM_TEMPLATE_CATEGORY" val="custom"/>
  <p:tag name="KSO_WM_TEMPLATE_INDEX" val="2023824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TYPE" val="a"/>
  <p:tag name="KSO_WM_UNIT_INDEX" val="1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3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1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TYPE" val="i"/>
  <p:tag name="KSO_WM_UNIT_INDEX" val="1"/>
</p:tagLst>
</file>

<file path=ppt/tags/tag40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8251_2*l_h_i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8251_2*l_h_f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8251_2*l_h_a*1_1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8251_2*l_h_i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8251_2*l_h_f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8251_2*l_h_a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8251_2*l_h_i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gradient&quot;:[{&quot;brightness&quot;:1,&quot;colorType&quot;:1,&quot;foreColorIndex&quot;:5,&quot;pos&quot;:0,&quot;transparency&quot;:1},{&quot;brightness&quot;:0.6000000238418579,&quot;colorType&quot;:1,&quot;foreColorIndex&quot;:5,&quot;pos&quot;:0.6899999976158142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  <p:tag name="KSO_WM_UNIT_LINE_FORE_SCHEMECOLOR_INDEX" val="5"/>
  <p:tag name="KSO_WM_UNIT_USESOURCEFORMAT_APPLY" val="0"/>
</p:tagLst>
</file>

<file path=ppt/tags/tag40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8251_2*l_h_f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 that can be used as demonstrations."/>
  <p:tag name="KSO_WM_UNIT_TEXT_FILL_FORE_SCHEMECOLOR_INDEX" val="1"/>
  <p:tag name="KSO_WM_UNIT_TEXT_FILL_TYPE" val="1"/>
  <p:tag name="KSO_WM_UNIT_USESOURCEFORMAT_APPLY" val="0"/>
</p:tagLst>
</file>

<file path=ppt/tags/tag40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8251_2*l_h_a*1_3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UNIT_TEXT_FILL_FORE_SCHEMECOLOR_INDEX_BRIGHTNESS" val="0.15"/>
  <p:tag name="KSO_WM_DIAGRAM_GROUP_CODE" val="l1-1"/>
  <p:tag name="KSO_WM_DIAGRAM_VERSION" val="3"/>
  <p:tag name="KSO_WM_DIAGRAM_COLOR_TRICK" val="1"/>
  <p:tag name="KSO_WM_DIAGRAM_COLOR_TEXT_CAN_REMOVE" val="n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8251_2*l_h_d*1_2_1"/>
  <p:tag name="KSO_WM_TEMPLATE_CATEGORY" val="diagram"/>
  <p:tag name="KSO_WM_TEMPLATE_INDEX" val="20238251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UNIT_VALUE" val="547*936"/>
  <p:tag name="KSO_WM_UNIT_TYPE" val="l_h_d"/>
  <p:tag name="KSO_WM_UNIT_INDEX" val="1_2_1"/>
  <p:tag name="KSO_WM_DIAGRAM_MAX_ITEMCNT" val="4"/>
  <p:tag name="KSO_WM_DIAGRAM_MIN_ITEMCNT" val="2"/>
  <p:tag name="KSO_WM_DIAGRAM_VIRTUALLY_FRAME" val="{&quot;height&quot;:382.1496062992126,&quot;left&quot;:54.41282030481043,&quot;top&quot;:107.0815748031496,&quot;width&quot;:851.110107421875}"/>
  <p:tag name="KSO_WM_DIAGRAM_COLOR_MATCH_VALUE" val="{&quot;shape&quot;:{&quot;fill&quot;:{&quot;type&quot;:0},&quot;glow&quot;:{&quot;colorType&quot;:0},&quot;line&quot;:{&quot;solidLine&quot;:{&quot;brightness&quot;:0.6000000238418579,&quot;colorType&quot;:1,&quot;foreColorIndex&quot;:13,&quot;transparency&quot;:0.800000011920929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13"/>
  <p:tag name="KSO_WM_UNIT_LINE_FILL_TYPE" val="2"/>
  <p:tag name="KSO_WM_UNIT_USESOURCEFORMAT_APPLY" val="0"/>
</p:tagLst>
</file>

<file path=ppt/tags/tag4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410.xml><?xml version="1.0" encoding="utf-8"?>
<p:tagLst xmlns:p="http://schemas.openxmlformats.org/presentationml/2006/main">
  <p:tag name="KSO_WM_SLIDE_ID" val="custom20238245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245"/>
  <p:tag name="KSO_WM_SLIDE_TYPE" val="text"/>
  <p:tag name="KSO_WM_SLIDE_SUBTYPE" val="picTxt"/>
  <p:tag name="KSO_WM_SLIDE_SIZE" val="850.448*382.064"/>
  <p:tag name="KSO_WM_SLIDE_POSITION" val="54.7493*107.097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11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5"/>
</p:tagLst>
</file>

<file path=ppt/tags/tag4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413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245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414.xml><?xml version="1.0" encoding="utf-8"?>
<p:tagLst xmlns:p="http://schemas.openxmlformats.org/presentationml/2006/main">
  <p:tag name="KSO_WM_TEMPLATE_CATEGORY" val="custom"/>
  <p:tag name="KSO_WM_TEMPLATE_INDEX" val="20238245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416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7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8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1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420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2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2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28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29.xml><?xml version="1.0" encoding="utf-8"?>
<p:tagLst xmlns:p="http://schemas.openxmlformats.org/presentationml/2006/main"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33445_7*e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06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4"/>
  <p:tag name="KSO_WM_UNIT_LAYERLEVEL" val="1"/>
  <p:tag name="KSO_WM_TAG_VERSION" val="3.0"/>
  <p:tag name="KSO_WM_UNIT_TYPE" val="i"/>
  <p:tag name="KSO_WM_UNIT_INDEX" val="4"/>
</p:tagLst>
</file>

<file path=ppt/tags/tag43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7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Your title here"/>
</p:tagLst>
</file>

<file path=ppt/tags/tag431.xml><?xml version="1.0" encoding="utf-8"?>
<p:tagLst xmlns:p="http://schemas.openxmlformats.org/presentationml/2006/main">
  <p:tag name="KSO_WM_SLIDE_ID" val="custom20233445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8416"/>
  <p:tag name="KSO_WM_SLIDE_TYPE" val="sectionTitle"/>
  <p:tag name="KSO_WM_SLIDE_SUBTYPE" val="pureTxt"/>
  <p:tag name="KSO_WM_SLIDE_LAYOUT" val="a_e"/>
  <p:tag name="KSO_WM_SLIDE_LAYOUT_CNT" val="1_1"/>
  <p:tag name="KSO_WM_SPECIAL_SOURCE" val="bdnull"/>
  <p:tag name="KSO_WM_SLIDE_CONTENT_AREA" val="{&quot;left&quot;:&quot;175.6&quot;,&quot;top&quot;:&quot;107.65&quot;,&quot;width&quot;:&quot;615.6&quot;,&quot;height&quot;:&quot;371.45&quot;}"/>
</p:tagLst>
</file>

<file path=ppt/tags/tag432.xml><?xml version="1.0" encoding="utf-8"?>
<p:tagLst xmlns:p="http://schemas.openxmlformats.org/presentationml/2006/main">
  <p:tag name="KSO_WM_UNIT_VALUE" val="1226*96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8333_1*d*1"/>
  <p:tag name="KSO_WM_TEMPLATE_CATEGORY" val="custom"/>
  <p:tag name="KSO_WM_TEMPLATE_INDEX" val="20238333"/>
  <p:tag name="KSO_WM_UNIT_LAYERLEVEL" val="1"/>
  <p:tag name="KSO_WM_TAG_VERSION" val="3.0"/>
  <p:tag name="KSO_WM_BEAUTIFY_FLAG" val="#wm#"/>
  <p:tag name="KSO_WM_UNIT_LINE_FORE_SCHEMECOLOR_INDEX" val="1"/>
  <p:tag name="KSO_WM_UNIT_LINE_FILL_TYPE" val="2"/>
  <p:tag name="KSO_WM_UNIT_USESOURCEFORMAT_APPLY" val="0"/>
</p:tagLst>
</file>

<file path=ppt/tags/tag43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TEMPLATE_INDEX" val="20238333"/>
  <p:tag name="KSO_WM_UNIT_ID" val="custom20238333_1*a*1"/>
  <p:tag name="KSO_WM_UNIT_PRESET_TEXT" val="The title goes here"/>
  <p:tag name="KSO_WM_UNIT_TEXT_FILL_FORE_SCHEMECOLOR_INDEX" val="13"/>
  <p:tag name="KSO_WM_UNIT_TEXT_FILL_TYPE" val="1"/>
  <p:tag name="KSO_WM_UNIT_USESOURCEFORMAT_APPLY" val="0"/>
</p:tagLst>
</file>

<file path=ppt/tags/tag434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7953_3*l_h_f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5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7953_3*l_h_a*1_1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36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7953_3*l_h_f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7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7953_3*l_h_a*1_2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38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7953_3*l_h_f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39.xml><?xml version="1.0" encoding="utf-8"?>
<p:tagLst xmlns:p="http://schemas.openxmlformats.org/presentationml/2006/main">
  <p:tag name="KSO_WM_DIAGRAM_MAX_ITEMCNT" val="4"/>
  <p:tag name="KSO_WM_DIAGRAM_MIN_ITEMCNT" val="1"/>
  <p:tag name="KSO_WM_DIAGRAM_VIRTUALLY_FRAME" val="{&quot;height&quot;:241.4499969482422,&quot;width&quot;:408.049987792968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7953_3*l_h_a*1_3_1"/>
  <p:tag name="KSO_WM_TEMPLATE_CATEGORY" val="diagram"/>
  <p:tag name="KSO_WM_TEMPLATE_INDEX" val="20237953"/>
  <p:tag name="KSO_WM_UNIT_LAYERLEVEL" val="1_1_1"/>
  <p:tag name="KSO_WM_TAG_VERSION" val="3.0"/>
  <p:tag name="KSO_WM_BEAUTIFY_FLAG" val="#wm#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5"/>
  <p:tag name="KSO_WM_UNIT_LAYERLEVEL" val="1"/>
  <p:tag name="KSO_WM_TAG_VERSION" val="3.0"/>
  <p:tag name="KSO_WM_UNIT_TYPE" val="i"/>
  <p:tag name="KSO_WM_UNIT_INDEX" val="5"/>
</p:tagLst>
</file>

<file path=ppt/tags/tag440.xml><?xml version="1.0" encoding="utf-8"?>
<p:tagLst xmlns:p="http://schemas.openxmlformats.org/presentationml/2006/main">
  <p:tag name="KSO_WM_BEAUTIFY_FLAG" val="#wm#"/>
  <p:tag name="KSO_WM_TEMPLATE_CATEGORY" val="custom"/>
  <p:tag name="KSO_WM_TEMPLATE_MASTER_TYPE" val="0"/>
  <p:tag name="KSO_WM_TEMPLATE_COLOR_TYPE" val="0"/>
  <p:tag name="KSO_WM_DIAGRAM_GROUP_CODE" val="l1-1"/>
  <p:tag name="KSO_WM_SLIDE_DIAGTYPE" val="l"/>
  <p:tag name="KSO_WM_SLIDE_LAYOUT" val="a_d_l"/>
  <p:tag name="KSO_WM_SLIDE_LAYOUT_CNT" val="1_1_1"/>
  <p:tag name="KSO_WM_SLIDE_TYPE" val="text"/>
  <p:tag name="KSO_WM_SLIDE_SUBTYPE" val="picTxt"/>
  <p:tag name="KSO_WM_SLIDE_SIZE" val="408.05*186.55"/>
  <p:tag name="KSO_WM_SLIDE_POSITION" val="88.85*274.5"/>
  <p:tag name="KSO_WM_TEMPLATE_INDEX" val="20238416"/>
  <p:tag name="KSO_WM_TEMPLATE_SUBCATEGORY" val="0"/>
  <p:tag name="KSO_WM_SLIDE_INDEX" val="1"/>
  <p:tag name="KSO_WM_TAG_VERSION" val="3.0"/>
  <p:tag name="KSO_WM_SLIDE_ID" val="custom20238333_1"/>
  <p:tag name="KSO_WM_SLIDE_ITEM_CNT" val="4"/>
  <p:tag name="KSO_WM_SPECIAL_SOURCE" val="bdnull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8416_1*a*1"/>
  <p:tag name="KSO_WM_TEMPLATE_CATEGORY" val="custom"/>
  <p:tag name="KSO_WM_TEMPLATE_INDEX" val="20238416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DIAGRAM_GROUP_CODE" val="l1-1"/>
  <p:tag name="KSO_WM_UNIT_TYPE" val="a"/>
  <p:tag name="KSO_WM_UNIT_INDEX" val="1"/>
  <p:tag name="KSO_WM_UNIT_VALUE" val="29"/>
  <p:tag name="KSO_WM_UNIT_PRESET_TEXT" val="Your title here"/>
  <p:tag name="KSO_WM_UNIT_TEXT_FILL_FORE_SCHEMECOLOR_INDEX" val="13"/>
  <p:tag name="KSO_WM_UNIT_TEXT_FILL_TYPE" val="1"/>
  <p:tag name="KSO_WM_UNIT_USESOURCEFORMAT_APPLY" val="0"/>
</p:tagLst>
</file>

<file path=ppt/tags/tag442.xml><?xml version="1.0" encoding="utf-8"?>
<p:tagLst xmlns:p="http://schemas.openxmlformats.org/presentationml/2006/main">
  <p:tag name="KSO_WM_UNIT_VALUE" val="689*105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2_1"/>
  <p:tag name="KSO_WM_UNIT_ID" val="diagram20238414_1*l_h_d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3.xml><?xml version="1.0" encoding="utf-8"?>
<p:tagLst xmlns:p="http://schemas.openxmlformats.org/presentationml/2006/main">
  <p:tag name="KSO_WM_UNIT_VALUE" val="689*1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1_1"/>
  <p:tag name="KSO_WM_UNIT_ID" val="diagram20238414_1*l_h_d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4.xml><?xml version="1.0" encoding="utf-8"?>
<p:tagLst xmlns:p="http://schemas.openxmlformats.org/presentationml/2006/main">
  <p:tag name="KSO_WM_UNIT_VALUE" val="688*9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d"/>
  <p:tag name="KSO_WM_UNIT_INDEX" val="1_3_1"/>
  <p:tag name="KSO_WM_UNIT_ID" val="diagram20238414_1*l_h_d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USESOURCEFORMAT_APPLY" val="0"/>
</p:tagLst>
</file>

<file path=ppt/tags/tag445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8414_1*l_h_f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46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8414_1*l_h_a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7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8414_1*l_h_f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48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8414_1*l_h_a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49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8414_1*l_h_i*1_2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2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6"/>
  <p:tag name="KSO_WM_UNIT_LAYERLEVEL" val="1"/>
  <p:tag name="KSO_WM_TAG_VERSION" val="3.0"/>
  <p:tag name="KSO_WM_UNIT_TYPE" val="i"/>
  <p:tag name="KSO_WM_UNIT_INDEX" val="6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8414_1*l_h_i*1_1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28.44598388671875,&quot;left&quot;:0.0069417734222042785,&quot;top&quot;:139.17118128498706,&quot;width&quot;:904.5641479492188}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1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1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8414_1*l_h_f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resentations are communication tools"/>
  <p:tag name="KSO_WM_UNIT_TEXT_FILL_FORE_SCHEMECOLOR_INDEX" val="1"/>
  <p:tag name="KSO_WM_UNIT_TEXT_FILL_TYPE" val="1"/>
  <p:tag name="KSO_WM_UNIT_USESOURCEFORMAT_APPLY" val="0"/>
</p:tagLst>
</file>

<file path=ppt/tags/tag452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8414_1*l_h_a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Your title here"/>
  <p:tag name="KSO_WM_UNIT_TEXT_FILL_FORE_SCHEMECOLOR_INDEX" val="1"/>
  <p:tag name="KSO_WM_UNIT_TEXT_FILL_TYPE" val="1"/>
  <p:tag name="KSO_WM_UNIT_USESOURCEFORMAT_APPLY" val="0"/>
</p:tagLst>
</file>

<file path=ppt/tags/tag453.xml><?xml version="1.0" encoding="utf-8"?>
<p:tagLst xmlns:p="http://schemas.openxmlformats.org/presentationml/2006/main">
  <p:tag name="KSO_WM_DIAGRAM_VIRTUALLY_FRAME" val="{&quot;height&quot;:328.44598388671875,&quot;left&quot;:0.0069417734222042785,&quot;top&quot;:139.17118128498706,&quot;width&quot;:904.5641479492188}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8414_1*l_h_i*1_3_1"/>
  <p:tag name="KSO_WM_TEMPLATE_CATEGORY" val="diagram"/>
  <p:tag name="KSO_WM_TEMPLATE_INDEX" val="2023841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COLOR_MATCH_VALUE" val="{&quot;shape&quot;:{&quot;fill&quot;:{&quot;solid&quot;:{&quot;brightness&quot;:0,&quot;colorType&quot;:2,&quot;rgb&quot;:&quot;#ffffff&quot;,&quot;transparency&quot;:0.15000000596046448},&quot;type&quot;:1},&quot;glow&quot;:{&quot;colorType&quot;:0},&quot;line&quot;:{&quot;type&quot;:0},&quot;shadow&quot;:{&quot;brightness&quot;:-0.5,&quot;colorType&quot;:1,&quot;foreColorIndex&quot;:9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9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03"/>
  <p:tag name="KSO_WM_UNIT_TEXT_FILL_FORE_SCHEMECOLOR_INDEX" val="1"/>
  <p:tag name="KSO_WM_UNIT_TEXT_FILL_TYPE" val="1"/>
  <p:tag name="KSO_WM_UNIT_SHADOW_SCHEMECOLOR_INDEX" val="9"/>
  <p:tag name="KSO_WM_UNIT_USESOURCEFORMAT_APPLY" val="0"/>
</p:tagLst>
</file>

<file path=ppt/tags/tag454.xml><?xml version="1.0" encoding="utf-8"?>
<p:tagLst xmlns:p="http://schemas.openxmlformats.org/presentationml/2006/main">
  <p:tag name="KSO_WM_SLIDE_ID" val="custom20238416_1"/>
  <p:tag name="KSO_WM_TEMPLATE_SUBCATEGORY" val="0"/>
  <p:tag name="KSO_WM_TEMPLATE_MASTER_TYPE" val="0"/>
  <p:tag name="KSO_WM_TEMPLATE_COLOR_TYPE" val="0"/>
  <p:tag name="KSO_WM_SLIDE_ITEM_CNT" val="3"/>
  <p:tag name="KSO_WM_SLIDE_INDEX" val="1"/>
  <p:tag name="KSO_WM_TAG_VERSION" val="3.0"/>
  <p:tag name="KSO_WM_BEAUTIFY_FLAG" val="#wm#"/>
  <p:tag name="KSO_WM_TEMPLATE_CATEGORY" val="custom"/>
  <p:tag name="KSO_WM_TEMPLATE_INDEX" val="20238416"/>
  <p:tag name="KSO_WM_SLIDE_TYPE" val="text"/>
  <p:tag name="KSO_WM_SLIDE_SUBTYPE" val="picTxt"/>
  <p:tag name="KSO_WM_SLIDE_SIZE" val="904.564*328.446"/>
  <p:tag name="KSO_WM_SLIDE_POSITION" val="-7.87402e-05*139.181"/>
  <p:tag name="KSO_WM_SLIDE_LAYOUT" val="a_l"/>
  <p:tag name="KSO_WM_SLIDE_LAYOUT_CNT" val="1_1"/>
  <p:tag name="KSO_WM_SPECIAL_SOURCE" val="bdnull"/>
  <p:tag name="KSO_WM_DIAGRAM_GROUP_CODE" val="l1-1"/>
  <p:tag name="KSO_WM_SLIDE_DIAGTYPE" val="l"/>
</p:tagLst>
</file>

<file path=ppt/tags/tag455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3445_9*f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PRESET_TEXT" val="Name"/>
</p:tagLst>
</file>

<file path=ppt/tags/tag4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445_9*a*1"/>
  <p:tag name="KSO_WM_TEMPLATE_CATEGORY" val="custom"/>
  <p:tag name="KSO_WM_TEMPLATE_INDEX" val="20233445"/>
  <p:tag name="KSO_WM_UNIT_LAYERLEVEL" val="1"/>
  <p:tag name="KSO_WM_TAG_VERSION" val="3.0"/>
  <p:tag name="KSO_WM_BEAUTIFY_FLAG" val="#wm#"/>
  <p:tag name="KSO_WM_UNIT_CONTENT_GROUP_TYPE" val="contentchip"/>
  <p:tag name="KSO_WM_UNIT_PRESET_TEXT" val="THANK YOU"/>
</p:tagLst>
</file>

<file path=ppt/tags/tag457.xml><?xml version="1.0" encoding="utf-8"?>
<p:tagLst xmlns:p="http://schemas.openxmlformats.org/presentationml/2006/main">
  <p:tag name="KSO_WM_SLIDE_ID" val="custom20233445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416"/>
  <p:tag name="KSO_WM_SLIDE_TYPE" val="endPage"/>
  <p:tag name="KSO_WM_SLIDE_SUBTYPE" val="pureTxt"/>
  <p:tag name="KSO_WM_SLIDE_LAYOUT" val="a_f"/>
  <p:tag name="KSO_WM_SLIDE_LAYOUT_CNT" val="1_1"/>
  <p:tag name="KSO_WM_SPECIAL_SOURCE" val="bdnull"/>
  <p:tag name="KSO_WM_SLIDE_CONTENT_AREA" val="{&quot;left&quot;:&quot;41.4&quot;,&quot;top&quot;:&quot;63.05&quot;,&quot;width&quot;:&quot;615.6&quot;,&quot;height&quot;:&quot;371.45&quot;}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7"/>
  <p:tag name="KSO_WM_UNIT_LAYERLEVEL" val="1"/>
  <p:tag name="KSO_WM_TAG_VERSION" val="3.0"/>
  <p:tag name="KSO_WM_UNIT_TYPE" val="i"/>
  <p:tag name="KSO_WM_UNIT_INDEX" val="7"/>
</p:tagLst>
</file>

<file path=ppt/tags/tag4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8"/>
  <p:tag name="KSO_WM_UNIT_LAYERLEVEL" val="1"/>
  <p:tag name="KSO_WM_TAG_VERSION" val="3.0"/>
  <p:tag name="KSO_WM_UNIT_TYPE" val="i"/>
  <p:tag name="KSO_WM_UNIT_INDEX" val="8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9"/>
  <p:tag name="KSO_WM_UNIT_LAYERLEVEL" val="1"/>
  <p:tag name="KSO_WM_TAG_VERSION" val="3.0"/>
  <p:tag name="KSO_WM_UNIT_TYPE" val="i"/>
  <p:tag name="KSO_WM_UNIT_INDEX" val="9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0"/>
  <p:tag name="KSO_WM_UNIT_LAYERLEVEL" val="1"/>
  <p:tag name="KSO_WM_TAG_VERSION" val="3.0"/>
  <p:tag name="KSO_WM_UNIT_TYPE" val="i"/>
  <p:tag name="KSO_WM_UNIT_INDEX" val="10"/>
</p:tagLst>
</file>

<file path=ppt/tags/tag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1"/>
  <p:tag name="KSO_WM_UNIT_LAYERLEVEL" val="1"/>
  <p:tag name="KSO_WM_TAG_VERSION" val="3.0"/>
  <p:tag name="KSO_WM_UNIT_TYPE" val="i"/>
  <p:tag name="KSO_WM_UNIT_INDEX" val="11"/>
</p:tagLst>
</file>

<file path=ppt/tags/tag51.xml><?xml version="1.0" encoding="utf-8"?>
<p:tagLst xmlns:p="http://schemas.openxmlformats.org/presentationml/2006/main">
  <p:tag name="KSO_WM_UNIT_PRESET_TEXT" val="01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3.0"/>
  <p:tag name="KSO_WM_UNIT_TYPE" val="i"/>
  <p:tag name="KSO_WM_UNIT_INDEX" val="1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3.0"/>
  <p:tag name="KSO_WM_UNIT_TYPE" val="i"/>
  <p:tag name="KSO_WM_UNIT_INDEX" val="2"/>
</p:tagLst>
</file>

<file path=ppt/tags/tag5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59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6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3.0"/>
  <p:tag name="KSO_WM_UNIT_TYPE" val="i"/>
  <p:tag name="KSO_WM_UNIT_INDEX" val="1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3.0"/>
  <p:tag name="KSO_WM_UNIT_TYPE" val="i"/>
  <p:tag name="KSO_WM_UNIT_INDEX" val="2"/>
</p:tagLst>
</file>

<file path=ppt/tags/tag6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69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3.0"/>
  <p:tag name="KSO_WM_UNIT_TYPE" val="i"/>
  <p:tag name="KSO_WM_UNIT_INDEX" val="1"/>
</p:tagLst>
</file>

<file path=ppt/tags/tag7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3.0"/>
  <p:tag name="KSO_WM_UNIT_TYPE" val="i"/>
  <p:tag name="KSO_WM_UNIT_INDEX" val="2"/>
</p:tagLst>
</file>

<file path=ppt/tags/tag76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3.0"/>
  <p:tag name="KSO_WM_UNIT_TYPE" val="i"/>
  <p:tag name="KSO_WM_UNIT_INDEX" val="2"/>
</p:tagLst>
</file>

<file path=ppt/tags/tag8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UNIT_TYPE" val="i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UNIT_TYPE" val="i"/>
  <p:tag name="KSO_WM_UNIT_INDEX" val="1"/>
</p:tagLst>
</file>

<file path=ppt/tags/tag8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UNIT_TYPE" val="i"/>
  <p:tag name="KSO_WM_UNIT_INDEX" val="2"/>
</p:tagLst>
</file>

<file path=ppt/tags/tag8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PRESET_TEXT" val="单击此处编辑母版文本样式&#10;第二级&#10;第三级&#10;第四级&#10;第五级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UNIT_TYPE" val="i"/>
  <p:tag name="KSO_WM_UNIT_INDEX" val="2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CONTENT_GROUP_TYPE" val="titlestyle"/>
</p:tagLst>
</file>

<file path=ppt/tags/tag94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自定义 95">
      <a:dk1>
        <a:srgbClr val="000000"/>
      </a:dk1>
      <a:lt1>
        <a:srgbClr val="FFFFFF"/>
      </a:lt1>
      <a:dk2>
        <a:srgbClr val="482900"/>
      </a:dk2>
      <a:lt2>
        <a:srgbClr val="FFFDF9"/>
      </a:lt2>
      <a:accent1>
        <a:srgbClr val="FFB245"/>
      </a:accent1>
      <a:accent2>
        <a:srgbClr val="FF881F"/>
      </a:accent2>
      <a:accent3>
        <a:srgbClr val="FA734C"/>
      </a:accent3>
      <a:accent4>
        <a:srgbClr val="F55E79"/>
      </a:accent4>
      <a:accent5>
        <a:srgbClr val="EF49A5"/>
      </a:accent5>
      <a:accent6>
        <a:srgbClr val="EA34D2"/>
      </a:accent6>
      <a:hlink>
        <a:srgbClr val="0563C1"/>
      </a:hlink>
      <a:folHlink>
        <a:srgbClr val="954D72"/>
      </a:folHlink>
    </a:clrScheme>
    <a:fontScheme name="字体-商务">
      <a:majorFont>
        <a:latin typeface="Inter Bold"/>
        <a:ea typeface="Inter Bold"/>
        <a:cs typeface=""/>
      </a:majorFont>
      <a:minorFont>
        <a:latin typeface="Inter"/>
        <a:ea typeface="Inte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6182</Words>
  <Application>WPS Presentation</Application>
  <PresentationFormat>Widescreen</PresentationFormat>
  <Paragraphs>388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SimSun</vt:lpstr>
      <vt:lpstr>Wingdings</vt:lpstr>
      <vt:lpstr>Microsoft YaHei</vt:lpstr>
      <vt:lpstr>Wingdings</vt:lpstr>
      <vt:lpstr>Calibri</vt:lpstr>
      <vt:lpstr>Inter</vt:lpstr>
      <vt:lpstr>Segoe Print</vt:lpstr>
      <vt:lpstr>Inter Bold</vt:lpstr>
      <vt:lpstr>Arial Unicode MS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Complexo comercial e industrial para venda</vt:lpstr>
      <vt:lpstr>Conteúdo </vt:lpstr>
      <vt:lpstr>Destaques do imóvel</vt:lpstr>
      <vt:lpstr>Localização estratégica</vt:lpstr>
      <vt:lpstr>Utilização versátil</vt:lpstr>
      <vt:lpstr>Elevada flexibilidade</vt:lpstr>
      <vt:lpstr>Detalhes do imóvel</vt:lpstr>
      <vt:lpstr>Área total</vt:lpstr>
      <vt:lpstr>Área total</vt:lpstr>
      <vt:lpstr>Armazéns</vt:lpstr>
      <vt:lpstr>Escritórios</vt:lpstr>
      <vt:lpstr>Supermercado</vt:lpstr>
      <vt:lpstr>Talho e restaurante</vt:lpstr>
      <vt:lpstr>Alojamento</vt:lpstr>
      <vt:lpstr>Principais vantagens para os investidores</vt:lpstr>
      <vt:lpstr>Crescimento regional</vt:lpstr>
      <vt:lpstr>Infraestrutura completa</vt:lpstr>
      <vt:lpstr>Entrada imediata no mercado</vt:lpstr>
      <vt:lpstr>Descrição do imóvel</vt:lpstr>
      <vt:lpstr>PowerPoint 演示文稿</vt:lpstr>
      <vt:lpstr>Área total e desenvolvimento</vt:lpstr>
      <vt:lpstr>Especificações do armazém</vt:lpstr>
      <vt:lpstr>Instalações de apoio</vt:lpstr>
      <vt:lpstr>Informações de contacto</vt:lpstr>
      <vt:lpstr>Telefone</vt:lpstr>
      <vt:lpstr>Correio eletrónico</vt:lpstr>
      <vt:lpstr>Determinação de preços e negociação</vt:lpstr>
      <vt:lpstr>Preço de venda</vt:lpstr>
      <vt:lpstr>Negociação de divisas</vt:lpstr>
      <vt:lpstr> 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Commercial and Industrial Complex for Sale</dc:title>
  <dc:creator>Benvindo Tambuila</dc:creator>
  <cp:keywords>, docId:A8FED42A715F7DF6DDD02B209647C4F9</cp:keywords>
  <cp:lastModifiedBy>Benvindo Tambuila</cp:lastModifiedBy>
  <cp:revision>3</cp:revision>
  <dcterms:created xsi:type="dcterms:W3CDTF">2024-11-25T16:37:00Z</dcterms:created>
  <dcterms:modified xsi:type="dcterms:W3CDTF">2024-11-26T21:58:03Z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113BFE7186694C289297F80A2F57F428_11</vt:lpwstr>
  </property>
  <property fmtid="{D5CDD505-2E9C-101B-9397-08002B2CF9AE}" pid="3" name="KSOProductBuildVer">
    <vt:lpwstr>2057-12.2.0.18911</vt:lpwstr>
  </property>
</Properties>
</file>