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</p:sldMasterIdLst>
  <p:notesMasterIdLst>
    <p:notesMasterId r:id="rId9"/>
  </p:notesMasterIdLst>
  <p:sldIdLst>
    <p:sldId id="257" r:id="rId7"/>
    <p:sldId id="258" r:id="rId8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8EC0-5537-40CD-9EF5-D40096F20B12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0071-586C-410D-A9C7-603B581AB8DA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ctor 16_#color_$accent1_$accent2-2055&amp;1317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952" cy="2953512"/>
          </a:xfrm>
          <a:custGeom>
            <a:avLst/>
            <a:gdLst/>
            <a:ahLst/>
            <a:cxnLst/>
            <a:rect l="l" t="t" r="r" b="b"/>
            <a:pathLst>
              <a:path w="12188952" h="2953512">
                <a:moveTo>
                  <a:pt x="0" y="1764792"/>
                </a:moveTo>
                <a:cubicBezTo>
                  <a:pt x="557784" y="1536192"/>
                  <a:pt x="1234440" y="1362456"/>
                  <a:pt x="1993392" y="1362456"/>
                </a:cubicBezTo>
                <a:cubicBezTo>
                  <a:pt x="2980944" y="1362456"/>
                  <a:pt x="3840480" y="1728216"/>
                  <a:pt x="4736592" y="2112264"/>
                </a:cubicBezTo>
                <a:cubicBezTo>
                  <a:pt x="5715000" y="2532888"/>
                  <a:pt x="6739128" y="2971800"/>
                  <a:pt x="8010144" y="2953512"/>
                </a:cubicBezTo>
                <a:cubicBezTo>
                  <a:pt x="9729216" y="2926080"/>
                  <a:pt x="11365992" y="2112264"/>
                  <a:pt x="12188952" y="1563624"/>
                </a:cubicBezTo>
                <a:lnTo>
                  <a:pt x="12188952" y="0"/>
                </a:lnTo>
                <a:lnTo>
                  <a:pt x="0" y="0"/>
                </a:lnTo>
                <a:lnTo>
                  <a:pt x="0" y="1764792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17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88952" cy="2825496"/>
          </a:xfrm>
          <a:custGeom>
            <a:avLst/>
            <a:gdLst/>
            <a:ahLst/>
            <a:cxnLst/>
            <a:rect l="l" t="t" r="r" b="b"/>
            <a:pathLst>
              <a:path w="12188952" h="2825496">
                <a:moveTo>
                  <a:pt x="0" y="2112264"/>
                </a:moveTo>
                <a:cubicBezTo>
                  <a:pt x="630936" y="1700784"/>
                  <a:pt x="1655064" y="1234440"/>
                  <a:pt x="2880360" y="1234440"/>
                </a:cubicBezTo>
                <a:cubicBezTo>
                  <a:pt x="3867912" y="1234440"/>
                  <a:pt x="4727448" y="1600200"/>
                  <a:pt x="5623560" y="1984248"/>
                </a:cubicBezTo>
                <a:cubicBezTo>
                  <a:pt x="6601968" y="2404872"/>
                  <a:pt x="7626096" y="2843784"/>
                  <a:pt x="8906256" y="2825496"/>
                </a:cubicBezTo>
                <a:cubicBezTo>
                  <a:pt x="10131552" y="2807208"/>
                  <a:pt x="11311128" y="2386584"/>
                  <a:pt x="12188952" y="1947672"/>
                </a:cubicBezTo>
                <a:lnTo>
                  <a:pt x="12188952" y="0"/>
                </a:lnTo>
                <a:lnTo>
                  <a:pt x="0" y="0"/>
                </a:lnTo>
                <a:lnTo>
                  <a:pt x="0" y="2112264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3" name="Union_#color-2052&amp;12964"/>
          <p:cNvSpPr/>
          <p:nvPr userDrawn="1">
            <p:custDataLst>
              <p:tags r:id="rId4"/>
            </p:custDataLst>
          </p:nvPr>
        </p:nvSpPr>
        <p:spPr>
          <a:xfrm>
            <a:off x="512064" y="512064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019350" y="2640236"/>
            <a:ext cx="5991049" cy="193752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1019351" y="4765896"/>
            <a:ext cx="5985754" cy="74638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ctor 15_#color_$accent1_$accent2-2055&amp;13184"/>
          <p:cNvSpPr/>
          <p:nvPr userDrawn="1">
            <p:custDataLst>
              <p:tags r:id="rId2"/>
            </p:custDataLst>
          </p:nvPr>
        </p:nvSpPr>
        <p:spPr>
          <a:xfrm>
            <a:off x="0" y="4315968"/>
            <a:ext cx="12188952" cy="2542032"/>
          </a:xfrm>
          <a:custGeom>
            <a:avLst/>
            <a:gdLst/>
            <a:ahLst/>
            <a:cxnLst/>
            <a:rect l="l" t="t" r="r" b="b"/>
            <a:pathLst>
              <a:path w="12188952" h="2542032">
                <a:moveTo>
                  <a:pt x="12188952" y="347472"/>
                </a:moveTo>
                <a:lnTo>
                  <a:pt x="12188952" y="2542032"/>
                </a:lnTo>
                <a:lnTo>
                  <a:pt x="0" y="2542032"/>
                </a:lnTo>
                <a:lnTo>
                  <a:pt x="0" y="841248"/>
                </a:lnTo>
                <a:cubicBezTo>
                  <a:pt x="859536" y="329184"/>
                  <a:pt x="2176272" y="0"/>
                  <a:pt x="3712464" y="0"/>
                </a:cubicBezTo>
                <a:cubicBezTo>
                  <a:pt x="4736592" y="0"/>
                  <a:pt x="5779008" y="283464"/>
                  <a:pt x="6830568" y="566928"/>
                </a:cubicBezTo>
                <a:cubicBezTo>
                  <a:pt x="7882128" y="850392"/>
                  <a:pt x="8942832" y="1133856"/>
                  <a:pt x="9985248" y="1133856"/>
                </a:cubicBezTo>
                <a:cubicBezTo>
                  <a:pt x="10835640" y="1133856"/>
                  <a:pt x="11594592" y="786384"/>
                  <a:pt x="12188952" y="347472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Vector 21_#color_$accent1_$accent2-2055&amp;13187"/>
          <p:cNvSpPr/>
          <p:nvPr userDrawn="1">
            <p:custDataLst>
              <p:tags r:id="rId3"/>
            </p:custDataLst>
          </p:nvPr>
        </p:nvSpPr>
        <p:spPr>
          <a:xfrm>
            <a:off x="0" y="4059936"/>
            <a:ext cx="12188952" cy="2798064"/>
          </a:xfrm>
          <a:custGeom>
            <a:avLst/>
            <a:gdLst/>
            <a:ahLst/>
            <a:cxnLst/>
            <a:rect l="l" t="t" r="r" b="b"/>
            <a:pathLst>
              <a:path w="12188952" h="2798064">
                <a:moveTo>
                  <a:pt x="12188952" y="146304"/>
                </a:moveTo>
                <a:lnTo>
                  <a:pt x="12188952" y="2798064"/>
                </a:lnTo>
                <a:lnTo>
                  <a:pt x="0" y="2798064"/>
                </a:lnTo>
                <a:lnTo>
                  <a:pt x="0" y="694944"/>
                </a:lnTo>
                <a:cubicBezTo>
                  <a:pt x="850392" y="274320"/>
                  <a:pt x="2066544" y="0"/>
                  <a:pt x="3456432" y="0"/>
                </a:cubicBezTo>
                <a:cubicBezTo>
                  <a:pt x="4480560" y="0"/>
                  <a:pt x="5532120" y="283464"/>
                  <a:pt x="6574536" y="566928"/>
                </a:cubicBezTo>
                <a:cubicBezTo>
                  <a:pt x="7635240" y="850392"/>
                  <a:pt x="8686800" y="1133856"/>
                  <a:pt x="9729216" y="1133856"/>
                </a:cubicBezTo>
                <a:cubicBezTo>
                  <a:pt x="10716768" y="1133856"/>
                  <a:pt x="11567160" y="667512"/>
                  <a:pt x="12188952" y="14630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Vector 17_#color_$accent1_$accent2-2055&amp;13190"/>
          <p:cNvSpPr/>
          <p:nvPr userDrawn="1">
            <p:custDataLst>
              <p:tags r:id="rId4"/>
            </p:custDataLst>
          </p:nvPr>
        </p:nvSpPr>
        <p:spPr>
          <a:xfrm>
            <a:off x="6065520" y="0"/>
            <a:ext cx="6126480" cy="978408"/>
          </a:xfrm>
          <a:custGeom>
            <a:avLst/>
            <a:gdLst/>
            <a:ahLst/>
            <a:cxnLst/>
            <a:rect l="l" t="t" r="r" b="b"/>
            <a:pathLst>
              <a:path w="6126480" h="978408">
                <a:moveTo>
                  <a:pt x="6126480" y="978408"/>
                </a:moveTo>
                <a:cubicBezTo>
                  <a:pt x="5568696" y="621792"/>
                  <a:pt x="4672584" y="201168"/>
                  <a:pt x="3822192" y="283464"/>
                </a:cubicBezTo>
                <a:cubicBezTo>
                  <a:pt x="3200400" y="347472"/>
                  <a:pt x="2880360" y="457200"/>
                  <a:pt x="2606040" y="548640"/>
                </a:cubicBezTo>
                <a:cubicBezTo>
                  <a:pt x="2295144" y="658368"/>
                  <a:pt x="2048256" y="740664"/>
                  <a:pt x="1481328" y="694944"/>
                </a:cubicBezTo>
                <a:cubicBezTo>
                  <a:pt x="841248" y="640080"/>
                  <a:pt x="320040" y="347472"/>
                  <a:pt x="0" y="0"/>
                </a:cubicBezTo>
                <a:lnTo>
                  <a:pt x="6126480" y="0"/>
                </a:lnTo>
                <a:lnTo>
                  <a:pt x="6126480" y="978408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43622" y="1149400"/>
            <a:ext cx="3920535" cy="1081088"/>
          </a:xfrm>
        </p:spPr>
        <p:txBody>
          <a:bodyPr wrap="square" anchor="b">
            <a:normAutofit/>
          </a:bodyPr>
          <a:lstStyle>
            <a:lvl1pPr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26_#color_$accent1_$accent2-2055&amp;13199"/>
          <p:cNvSpPr/>
          <p:nvPr userDrawn="1">
            <p:custDataLst>
              <p:tags r:id="rId2"/>
            </p:custDataLst>
          </p:nvPr>
        </p:nvSpPr>
        <p:spPr>
          <a:xfrm>
            <a:off x="9500616" y="0"/>
            <a:ext cx="1335024" cy="676656"/>
          </a:xfrm>
          <a:custGeom>
            <a:avLst/>
            <a:gdLst/>
            <a:ahLst/>
            <a:cxnLst/>
            <a:rect l="l" t="t" r="r" b="b"/>
            <a:pathLst>
              <a:path w="1335024" h="676656">
                <a:moveTo>
                  <a:pt x="667512" y="676656"/>
                </a:moveTo>
                <a:cubicBezTo>
                  <a:pt x="1033272" y="676656"/>
                  <a:pt x="1335024" y="374904"/>
                  <a:pt x="1335024" y="9144"/>
                </a:cubicBezTo>
                <a:cubicBezTo>
                  <a:pt x="1335024" y="0"/>
                  <a:pt x="1335024" y="0"/>
                  <a:pt x="1335024" y="0"/>
                </a:cubicBezTo>
                <a:lnTo>
                  <a:pt x="0" y="0"/>
                </a:lnTo>
                <a:cubicBezTo>
                  <a:pt x="0" y="0"/>
                  <a:pt x="0" y="0"/>
                  <a:pt x="0" y="9144"/>
                </a:cubicBezTo>
                <a:cubicBezTo>
                  <a:pt x="0" y="374904"/>
                  <a:pt x="301752" y="676656"/>
                  <a:pt x="667512" y="67665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282055" y="3444875"/>
            <a:ext cx="5441315" cy="2473960"/>
          </a:xfrm>
        </p:spPr>
        <p:txBody>
          <a:bodyPr wrap="square" anchor="t">
            <a:normAutofit/>
          </a:bodyPr>
          <a:lstStyle>
            <a:lvl1pPr algn="l">
              <a:defRPr sz="5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282055" y="1912620"/>
            <a:ext cx="5450205" cy="1438910"/>
          </a:xfrm>
        </p:spPr>
        <p:txBody>
          <a:bodyPr wrap="none" anchor="b">
            <a:noAutofit/>
          </a:bodyPr>
          <a:lstStyle>
            <a:lvl1pPr marL="0" indent="0" algn="l">
              <a:buNone/>
              <a:defRPr sz="8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2" name="Vector 4_#color_$accent1_$accent2-2055&amp;13277"/>
          <p:cNvSpPr/>
          <p:nvPr userDrawn="1">
            <p:custDataLst>
              <p:tags r:id="rId8"/>
            </p:custDataLst>
          </p:nvPr>
        </p:nvSpPr>
        <p:spPr>
          <a:xfrm rot="16860000">
            <a:off x="5302250" y="4690110"/>
            <a:ext cx="898525" cy="939165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4" name="任意多边形: 形状 13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6188638" cy="6858000"/>
          </a:xfrm>
          <a:custGeom>
            <a:avLst/>
            <a:gdLst>
              <a:gd name="connsiteX0" fmla="*/ 6006520 w 6188638"/>
              <a:gd name="connsiteY0" fmla="*/ 0 h 6858000"/>
              <a:gd name="connsiteX1" fmla="*/ 428680 w 6188638"/>
              <a:gd name="connsiteY1" fmla="*/ 0 h 6858000"/>
              <a:gd name="connsiteX2" fmla="*/ 35488 w 6188638"/>
              <a:gd name="connsiteY2" fmla="*/ 1463040 h 6858000"/>
              <a:gd name="connsiteX3" fmla="*/ 1580824 w 6188638"/>
              <a:gd name="connsiteY3" fmla="*/ 2157984 h 6858000"/>
              <a:gd name="connsiteX4" fmla="*/ 3327328 w 6188638"/>
              <a:gd name="connsiteY4" fmla="*/ 3191256 h 6858000"/>
              <a:gd name="connsiteX5" fmla="*/ 2705536 w 6188638"/>
              <a:gd name="connsiteY5" fmla="*/ 4608576 h 6858000"/>
              <a:gd name="connsiteX6" fmla="*/ 2422072 w 6188638"/>
              <a:gd name="connsiteY6" fmla="*/ 6858000 h 6858000"/>
              <a:gd name="connsiteX7" fmla="*/ 4982392 w 6188638"/>
              <a:gd name="connsiteY7" fmla="*/ 6858000 h 6858000"/>
              <a:gd name="connsiteX8" fmla="*/ 6171040 w 6188638"/>
              <a:gd name="connsiteY8" fmla="*/ 5774615 h 6858000"/>
              <a:gd name="connsiteX9" fmla="*/ 6188638 w 6188638"/>
              <a:gd name="connsiteY9" fmla="*/ 5764128 h 6858000"/>
              <a:gd name="connsiteX10" fmla="*/ 6188638 w 6188638"/>
              <a:gd name="connsiteY10" fmla="*/ 519278 h 6858000"/>
              <a:gd name="connsiteX11" fmla="*/ 6175184 w 6188638"/>
              <a:gd name="connsiteY11" fmla="*/ 476979 h 6858000"/>
              <a:gd name="connsiteX12" fmla="*/ 6134536 w 6188638"/>
              <a:gd name="connsiteY12" fmla="*/ 320040 h 6858000"/>
              <a:gd name="connsiteX13" fmla="*/ 6006520 w 6188638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8638" h="6858000">
                <a:moveTo>
                  <a:pt x="6006520" y="0"/>
                </a:moveTo>
                <a:lnTo>
                  <a:pt x="428680" y="0"/>
                </a:lnTo>
                <a:cubicBezTo>
                  <a:pt x="108640" y="420624"/>
                  <a:pt x="-83384" y="914400"/>
                  <a:pt x="35488" y="1463040"/>
                </a:cubicBezTo>
                <a:cubicBezTo>
                  <a:pt x="181792" y="2103120"/>
                  <a:pt x="867592" y="2130552"/>
                  <a:pt x="1580824" y="2157984"/>
                </a:cubicBezTo>
                <a:cubicBezTo>
                  <a:pt x="2385496" y="2185416"/>
                  <a:pt x="3235888" y="2221992"/>
                  <a:pt x="3327328" y="3191256"/>
                </a:cubicBezTo>
                <a:cubicBezTo>
                  <a:pt x="3400480" y="3959352"/>
                  <a:pt x="3053008" y="4288536"/>
                  <a:pt x="2705536" y="4608576"/>
                </a:cubicBezTo>
                <a:cubicBezTo>
                  <a:pt x="2248336" y="5047488"/>
                  <a:pt x="1809424" y="5458968"/>
                  <a:pt x="2422072" y="6858000"/>
                </a:cubicBezTo>
                <a:lnTo>
                  <a:pt x="4982392" y="6858000"/>
                </a:lnTo>
                <a:cubicBezTo>
                  <a:pt x="5342437" y="6465951"/>
                  <a:pt x="5730485" y="6059900"/>
                  <a:pt x="6171040" y="5774615"/>
                </a:cubicBezTo>
                <a:lnTo>
                  <a:pt x="6188638" y="5764128"/>
                </a:lnTo>
                <a:lnTo>
                  <a:pt x="6188638" y="519278"/>
                </a:lnTo>
                <a:lnTo>
                  <a:pt x="6175184" y="476979"/>
                </a:lnTo>
                <a:cubicBezTo>
                  <a:pt x="6160682" y="426625"/>
                  <a:pt x="6147109" y="374333"/>
                  <a:pt x="6134536" y="320040"/>
                </a:cubicBezTo>
                <a:cubicBezTo>
                  <a:pt x="6107104" y="210312"/>
                  <a:pt x="6061384" y="100584"/>
                  <a:pt x="6006520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43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10"/>
            </p:custDataLst>
          </p:nvPr>
        </p:nvSpPr>
        <p:spPr>
          <a:xfrm flipH="1">
            <a:off x="1" y="0"/>
            <a:ext cx="5854289" cy="6858000"/>
          </a:xfrm>
          <a:custGeom>
            <a:avLst/>
            <a:gdLst>
              <a:gd name="connsiteX0" fmla="*/ 5717129 w 5854289"/>
              <a:gd name="connsiteY0" fmla="*/ 0 h 6858000"/>
              <a:gd name="connsiteX1" fmla="*/ 742793 w 5854289"/>
              <a:gd name="connsiteY1" fmla="*/ 0 h 6858000"/>
              <a:gd name="connsiteX2" fmla="*/ 38705 w 5854289"/>
              <a:gd name="connsiteY2" fmla="*/ 1828800 h 6858000"/>
              <a:gd name="connsiteX3" fmla="*/ 1574897 w 5854289"/>
              <a:gd name="connsiteY3" fmla="*/ 2523744 h 6858000"/>
              <a:gd name="connsiteX4" fmla="*/ 3330545 w 5854289"/>
              <a:gd name="connsiteY4" fmla="*/ 3557016 h 6858000"/>
              <a:gd name="connsiteX5" fmla="*/ 2708753 w 5854289"/>
              <a:gd name="connsiteY5" fmla="*/ 4974336 h 6858000"/>
              <a:gd name="connsiteX6" fmla="*/ 2278985 w 5854289"/>
              <a:gd name="connsiteY6" fmla="*/ 6858000 h 6858000"/>
              <a:gd name="connsiteX7" fmla="*/ 5323937 w 5854289"/>
              <a:gd name="connsiteY7" fmla="*/ 6858000 h 6858000"/>
              <a:gd name="connsiteX8" fmla="*/ 5821142 w 5854289"/>
              <a:gd name="connsiteY8" fmla="*/ 6397371 h 6858000"/>
              <a:gd name="connsiteX9" fmla="*/ 5854289 w 5854289"/>
              <a:gd name="connsiteY9" fmla="*/ 6371012 h 6858000"/>
              <a:gd name="connsiteX10" fmla="*/ 5854289 w 5854289"/>
              <a:gd name="connsiteY10" fmla="*/ 142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4289" h="6858000">
                <a:moveTo>
                  <a:pt x="5717129" y="0"/>
                </a:moveTo>
                <a:lnTo>
                  <a:pt x="742793" y="0"/>
                </a:lnTo>
                <a:cubicBezTo>
                  <a:pt x="258161" y="502920"/>
                  <a:pt x="-125887" y="1106424"/>
                  <a:pt x="38705" y="1828800"/>
                </a:cubicBezTo>
                <a:cubicBezTo>
                  <a:pt x="185009" y="2468880"/>
                  <a:pt x="870809" y="2496312"/>
                  <a:pt x="1574897" y="2523744"/>
                </a:cubicBezTo>
                <a:cubicBezTo>
                  <a:pt x="2388713" y="2551176"/>
                  <a:pt x="3239105" y="2587752"/>
                  <a:pt x="3330545" y="3557016"/>
                </a:cubicBezTo>
                <a:cubicBezTo>
                  <a:pt x="3403697" y="4315968"/>
                  <a:pt x="3047081" y="4654296"/>
                  <a:pt x="2708753" y="4974336"/>
                </a:cubicBezTo>
                <a:cubicBezTo>
                  <a:pt x="2297273" y="5367528"/>
                  <a:pt x="1894937" y="5751576"/>
                  <a:pt x="2278985" y="6858000"/>
                </a:cubicBezTo>
                <a:lnTo>
                  <a:pt x="5323937" y="6858000"/>
                </a:lnTo>
                <a:cubicBezTo>
                  <a:pt x="5483957" y="6697980"/>
                  <a:pt x="5648549" y="6540246"/>
                  <a:pt x="5821142" y="6397371"/>
                </a:cubicBezTo>
                <a:lnTo>
                  <a:pt x="5854289" y="6371012"/>
                </a:lnTo>
                <a:lnTo>
                  <a:pt x="5854289" y="142280"/>
                </a:lnTo>
                <a:close/>
              </a:path>
            </a:pathLst>
          </a:custGeom>
          <a:gradFill>
            <a:gsLst>
              <a:gs pos="100000">
                <a:schemeClr val="accent1">
                  <a:alpha val="100000"/>
                </a:schemeClr>
              </a:gs>
              <a:gs pos="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  <a:ea typeface="+mn-lt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26_#color_$accent1_$accent2-2055&amp;13205"/>
          <p:cNvSpPr/>
          <p:nvPr userDrawn="1">
            <p:custDataLst>
              <p:tags r:id="rId2"/>
            </p:custDataLst>
          </p:nvPr>
        </p:nvSpPr>
        <p:spPr>
          <a:xfrm>
            <a:off x="0" y="5934456"/>
            <a:ext cx="886968" cy="923544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26_#color_$accent1_$accent2-2055&amp;13265"/>
          <p:cNvSpPr/>
          <p:nvPr userDrawn="1">
            <p:custDataLst>
              <p:tags r:id="rId2"/>
            </p:custDataLst>
          </p:nvPr>
        </p:nvSpPr>
        <p:spPr>
          <a:xfrm>
            <a:off x="749808" y="0"/>
            <a:ext cx="1170432" cy="585216"/>
          </a:xfrm>
          <a:custGeom>
            <a:avLst/>
            <a:gdLst/>
            <a:ahLst/>
            <a:cxnLst/>
            <a:rect l="l" t="t" r="r" b="b"/>
            <a:pathLst>
              <a:path w="1170432" h="585216">
                <a:moveTo>
                  <a:pt x="585216" y="585216"/>
                </a:moveTo>
                <a:cubicBezTo>
                  <a:pt x="905256" y="585216"/>
                  <a:pt x="1170432" y="320040"/>
                  <a:pt x="1170432" y="0"/>
                </a:cubicBezTo>
                <a:lnTo>
                  <a:pt x="0" y="0"/>
                </a:lnTo>
                <a:cubicBezTo>
                  <a:pt x="0" y="320040"/>
                  <a:pt x="265176" y="585216"/>
                  <a:pt x="585216" y="585216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8" name="Vector 15_#color_$accent1_$accent2-2055&amp;13268"/>
          <p:cNvSpPr/>
          <p:nvPr userDrawn="1">
            <p:custDataLst>
              <p:tags r:id="rId3"/>
            </p:custDataLst>
          </p:nvPr>
        </p:nvSpPr>
        <p:spPr>
          <a:xfrm>
            <a:off x="0" y="3355848"/>
            <a:ext cx="12188952" cy="3502152"/>
          </a:xfrm>
          <a:custGeom>
            <a:avLst/>
            <a:gdLst/>
            <a:ahLst/>
            <a:cxnLst/>
            <a:rect l="l" t="t" r="r" b="b"/>
            <a:pathLst>
              <a:path w="12188952" h="3502152">
                <a:moveTo>
                  <a:pt x="12188952" y="877824"/>
                </a:moveTo>
                <a:lnTo>
                  <a:pt x="12188952" y="3502152"/>
                </a:lnTo>
                <a:lnTo>
                  <a:pt x="0" y="3502152"/>
                </a:lnTo>
                <a:lnTo>
                  <a:pt x="0" y="713232"/>
                </a:lnTo>
                <a:cubicBezTo>
                  <a:pt x="630936" y="1133856"/>
                  <a:pt x="1655064" y="1591056"/>
                  <a:pt x="2880360" y="1591056"/>
                </a:cubicBezTo>
                <a:cubicBezTo>
                  <a:pt x="3867912" y="1591056"/>
                  <a:pt x="4727448" y="1225296"/>
                  <a:pt x="5623560" y="841248"/>
                </a:cubicBezTo>
                <a:cubicBezTo>
                  <a:pt x="6601968" y="420624"/>
                  <a:pt x="7626096" y="-18288"/>
                  <a:pt x="8906256" y="0"/>
                </a:cubicBezTo>
                <a:cubicBezTo>
                  <a:pt x="10131552" y="18288"/>
                  <a:pt x="11311128" y="438912"/>
                  <a:pt x="12188952" y="87782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Vector 16_#color_$accent1_$accent2-2055&amp;13271"/>
          <p:cNvSpPr/>
          <p:nvPr userDrawn="1">
            <p:custDataLst>
              <p:tags r:id="rId4"/>
            </p:custDataLst>
          </p:nvPr>
        </p:nvSpPr>
        <p:spPr>
          <a:xfrm>
            <a:off x="0" y="3099816"/>
            <a:ext cx="12188952" cy="3758184"/>
          </a:xfrm>
          <a:custGeom>
            <a:avLst/>
            <a:gdLst/>
            <a:ahLst/>
            <a:cxnLst/>
            <a:rect l="l" t="t" r="r" b="b"/>
            <a:pathLst>
              <a:path w="12188952" h="3758184">
                <a:moveTo>
                  <a:pt x="12188952" y="1152144"/>
                </a:moveTo>
                <a:lnTo>
                  <a:pt x="12188952" y="3758184"/>
                </a:lnTo>
                <a:lnTo>
                  <a:pt x="0" y="3758184"/>
                </a:lnTo>
                <a:lnTo>
                  <a:pt x="0" y="1005840"/>
                </a:lnTo>
                <a:cubicBezTo>
                  <a:pt x="612648" y="1325880"/>
                  <a:pt x="1435608" y="1591056"/>
                  <a:pt x="2377440" y="1591056"/>
                </a:cubicBezTo>
                <a:cubicBezTo>
                  <a:pt x="3364992" y="1591056"/>
                  <a:pt x="4224528" y="1225296"/>
                  <a:pt x="5111496" y="841248"/>
                </a:cubicBezTo>
                <a:cubicBezTo>
                  <a:pt x="6099048" y="420624"/>
                  <a:pt x="7123176" y="-18288"/>
                  <a:pt x="8394192" y="0"/>
                </a:cubicBezTo>
                <a:cubicBezTo>
                  <a:pt x="9875520" y="27432"/>
                  <a:pt x="11292840" y="630936"/>
                  <a:pt x="12188952" y="1152144"/>
                </a:cubicBez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2">
                  <a:alpha val="6000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Union_#color-2055&amp;13237"/>
          <p:cNvSpPr/>
          <p:nvPr userDrawn="1">
            <p:custDataLst>
              <p:tags r:id="rId5"/>
            </p:custDataLst>
          </p:nvPr>
        </p:nvSpPr>
        <p:spPr>
          <a:xfrm>
            <a:off x="11128248" y="578815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7472" y="0"/>
                </a:moveTo>
                <a:cubicBezTo>
                  <a:pt x="365760" y="0"/>
                  <a:pt x="384048" y="18288"/>
                  <a:pt x="384048" y="36576"/>
                </a:cubicBezTo>
                <a:cubicBezTo>
                  <a:pt x="384048" y="54864"/>
                  <a:pt x="365760" y="73152"/>
                  <a:pt x="347472" y="73152"/>
                </a:cubicBezTo>
                <a:cubicBezTo>
                  <a:pt x="320040" y="73152"/>
                  <a:pt x="301752" y="54864"/>
                  <a:pt x="301752" y="36576"/>
                </a:cubicBezTo>
                <a:cubicBezTo>
                  <a:pt x="301752" y="18288"/>
                  <a:pt x="320040" y="0"/>
                  <a:pt x="347472" y="0"/>
                </a:cubicBezTo>
                <a:moveTo>
                  <a:pt x="384048" y="192024"/>
                </a:moveTo>
                <a:cubicBezTo>
                  <a:pt x="384048" y="173736"/>
                  <a:pt x="365760" y="155448"/>
                  <a:pt x="347472" y="155448"/>
                </a:cubicBezTo>
                <a:cubicBezTo>
                  <a:pt x="320040" y="155448"/>
                  <a:pt x="301752" y="173736"/>
                  <a:pt x="301752" y="192024"/>
                </a:cubicBezTo>
                <a:cubicBezTo>
                  <a:pt x="301752" y="210312"/>
                  <a:pt x="320040" y="228600"/>
                  <a:pt x="347472" y="228600"/>
                </a:cubicBezTo>
                <a:cubicBezTo>
                  <a:pt x="365760" y="228600"/>
                  <a:pt x="384048" y="210312"/>
                  <a:pt x="384048" y="192024"/>
                </a:cubicBezTo>
                <a:moveTo>
                  <a:pt x="347472" y="301752"/>
                </a:moveTo>
                <a:cubicBezTo>
                  <a:pt x="365760" y="301752"/>
                  <a:pt x="384048" y="320040"/>
                  <a:pt x="384048" y="347472"/>
                </a:cubicBezTo>
                <a:cubicBezTo>
                  <a:pt x="384048" y="365760"/>
                  <a:pt x="365760" y="384048"/>
                  <a:pt x="347472" y="384048"/>
                </a:cubicBezTo>
                <a:cubicBezTo>
                  <a:pt x="320040" y="384048"/>
                  <a:pt x="301752" y="365760"/>
                  <a:pt x="301752" y="347472"/>
                </a:cubicBezTo>
                <a:cubicBezTo>
                  <a:pt x="301752" y="320040"/>
                  <a:pt x="320040" y="301752"/>
                  <a:pt x="347472" y="301752"/>
                </a:cubicBezTo>
                <a:moveTo>
                  <a:pt x="384048" y="493776"/>
                </a:moveTo>
                <a:cubicBezTo>
                  <a:pt x="384048" y="475488"/>
                  <a:pt x="365760" y="457200"/>
                  <a:pt x="347472" y="457200"/>
                </a:cubicBezTo>
                <a:cubicBezTo>
                  <a:pt x="320040" y="457200"/>
                  <a:pt x="301752" y="475488"/>
                  <a:pt x="301752" y="493776"/>
                </a:cubicBezTo>
                <a:cubicBezTo>
                  <a:pt x="301752" y="512064"/>
                  <a:pt x="320040" y="530352"/>
                  <a:pt x="347472" y="530352"/>
                </a:cubicBezTo>
                <a:cubicBezTo>
                  <a:pt x="365760" y="530352"/>
                  <a:pt x="384048" y="512064"/>
                  <a:pt x="384048" y="493776"/>
                </a:cubicBezTo>
                <a:moveTo>
                  <a:pt x="73152" y="649224"/>
                </a:moveTo>
                <a:cubicBezTo>
                  <a:pt x="73152" y="630936"/>
                  <a:pt x="54864" y="612648"/>
                  <a:pt x="36576" y="612648"/>
                </a:cubicBezTo>
                <a:cubicBezTo>
                  <a:pt x="18288" y="612648"/>
                  <a:pt x="0" y="630936"/>
                  <a:pt x="0" y="649224"/>
                </a:cubicBezTo>
                <a:cubicBezTo>
                  <a:pt x="0" y="667512"/>
                  <a:pt x="18288" y="685800"/>
                  <a:pt x="36576" y="685800"/>
                </a:cubicBezTo>
                <a:cubicBezTo>
                  <a:pt x="54864" y="685800"/>
                  <a:pt x="73152" y="667512"/>
                  <a:pt x="73152" y="649224"/>
                </a:cubicBezTo>
                <a:moveTo>
                  <a:pt x="384048" y="649224"/>
                </a:moveTo>
                <a:cubicBezTo>
                  <a:pt x="384048" y="630936"/>
                  <a:pt x="365760" y="612648"/>
                  <a:pt x="347472" y="612648"/>
                </a:cubicBezTo>
                <a:cubicBezTo>
                  <a:pt x="320040" y="612648"/>
                  <a:pt x="301752" y="630936"/>
                  <a:pt x="301752" y="649224"/>
                </a:cubicBezTo>
                <a:cubicBezTo>
                  <a:pt x="301752" y="667512"/>
                  <a:pt x="320040" y="685800"/>
                  <a:pt x="347472" y="685800"/>
                </a:cubicBezTo>
                <a:cubicBezTo>
                  <a:pt x="365760" y="685800"/>
                  <a:pt x="384048" y="667512"/>
                  <a:pt x="384048" y="649224"/>
                </a:cubicBezTo>
                <a:moveTo>
                  <a:pt x="493776" y="612648"/>
                </a:moveTo>
                <a:cubicBezTo>
                  <a:pt x="512064" y="612648"/>
                  <a:pt x="530352" y="630936"/>
                  <a:pt x="530352" y="649224"/>
                </a:cubicBezTo>
                <a:cubicBezTo>
                  <a:pt x="530352" y="667512"/>
                  <a:pt x="512064" y="685800"/>
                  <a:pt x="493776" y="685800"/>
                </a:cubicBezTo>
                <a:cubicBezTo>
                  <a:pt x="475488" y="685800"/>
                  <a:pt x="457200" y="667512"/>
                  <a:pt x="457200" y="649224"/>
                </a:cubicBezTo>
                <a:cubicBezTo>
                  <a:pt x="457200" y="630936"/>
                  <a:pt x="475488" y="612648"/>
                  <a:pt x="493776" y="612648"/>
                </a:cubicBezTo>
                <a:moveTo>
                  <a:pt x="228600" y="649224"/>
                </a:moveTo>
                <a:cubicBezTo>
                  <a:pt x="228600" y="630936"/>
                  <a:pt x="210312" y="612648"/>
                  <a:pt x="192024" y="612648"/>
                </a:cubicBezTo>
                <a:cubicBezTo>
                  <a:pt x="173736" y="612648"/>
                  <a:pt x="155448" y="630936"/>
                  <a:pt x="155448" y="649224"/>
                </a:cubicBezTo>
                <a:cubicBezTo>
                  <a:pt x="155448" y="667512"/>
                  <a:pt x="173736" y="685800"/>
                  <a:pt x="192024" y="685800"/>
                </a:cubicBezTo>
                <a:cubicBezTo>
                  <a:pt x="210312" y="685800"/>
                  <a:pt x="228600" y="667512"/>
                  <a:pt x="228600" y="649224"/>
                </a:cubicBezTo>
                <a:moveTo>
                  <a:pt x="649224" y="612648"/>
                </a:moveTo>
                <a:cubicBezTo>
                  <a:pt x="667512" y="612648"/>
                  <a:pt x="685800" y="630936"/>
                  <a:pt x="685800" y="649224"/>
                </a:cubicBezTo>
                <a:cubicBezTo>
                  <a:pt x="685800" y="667512"/>
                  <a:pt x="667512" y="685800"/>
                  <a:pt x="649224" y="685800"/>
                </a:cubicBezTo>
                <a:cubicBezTo>
                  <a:pt x="630936" y="685800"/>
                  <a:pt x="612648" y="667512"/>
                  <a:pt x="612648" y="649224"/>
                </a:cubicBezTo>
                <a:cubicBezTo>
                  <a:pt x="612648" y="630936"/>
                  <a:pt x="630936" y="612648"/>
                  <a:pt x="649224" y="612648"/>
                </a:cubicBezTo>
                <a:moveTo>
                  <a:pt x="36576" y="457200"/>
                </a:moveTo>
                <a:cubicBezTo>
                  <a:pt x="54864" y="457200"/>
                  <a:pt x="73152" y="475488"/>
                  <a:pt x="73152" y="493776"/>
                </a:cubicBezTo>
                <a:cubicBezTo>
                  <a:pt x="73152" y="512064"/>
                  <a:pt x="54864" y="530352"/>
                  <a:pt x="36576" y="530352"/>
                </a:cubicBezTo>
                <a:cubicBezTo>
                  <a:pt x="18288" y="530352"/>
                  <a:pt x="0" y="512064"/>
                  <a:pt x="0" y="493776"/>
                </a:cubicBezTo>
                <a:cubicBezTo>
                  <a:pt x="0" y="475488"/>
                  <a:pt x="18288" y="457200"/>
                  <a:pt x="36576" y="457200"/>
                </a:cubicBezTo>
                <a:moveTo>
                  <a:pt x="530352" y="493776"/>
                </a:moveTo>
                <a:cubicBezTo>
                  <a:pt x="530352" y="475488"/>
                  <a:pt x="512064" y="457200"/>
                  <a:pt x="493776" y="457200"/>
                </a:cubicBezTo>
                <a:cubicBezTo>
                  <a:pt x="475488" y="457200"/>
                  <a:pt x="457200" y="475488"/>
                  <a:pt x="457200" y="493776"/>
                </a:cubicBezTo>
                <a:cubicBezTo>
                  <a:pt x="457200" y="512064"/>
                  <a:pt x="475488" y="530352"/>
                  <a:pt x="493776" y="530352"/>
                </a:cubicBezTo>
                <a:cubicBezTo>
                  <a:pt x="512064" y="530352"/>
                  <a:pt x="530352" y="512064"/>
                  <a:pt x="530352" y="493776"/>
                </a:cubicBezTo>
                <a:moveTo>
                  <a:pt x="192024" y="457200"/>
                </a:moveTo>
                <a:cubicBezTo>
                  <a:pt x="210312" y="457200"/>
                  <a:pt x="228600" y="475488"/>
                  <a:pt x="228600" y="493776"/>
                </a:cubicBezTo>
                <a:cubicBezTo>
                  <a:pt x="228600" y="512064"/>
                  <a:pt x="210312" y="530352"/>
                  <a:pt x="192024" y="530352"/>
                </a:cubicBezTo>
                <a:cubicBezTo>
                  <a:pt x="173736" y="530352"/>
                  <a:pt x="155448" y="512064"/>
                  <a:pt x="155448" y="493776"/>
                </a:cubicBezTo>
                <a:cubicBezTo>
                  <a:pt x="155448" y="475488"/>
                  <a:pt x="173736" y="457200"/>
                  <a:pt x="192024" y="457200"/>
                </a:cubicBezTo>
                <a:moveTo>
                  <a:pt x="685800" y="493776"/>
                </a:moveTo>
                <a:cubicBezTo>
                  <a:pt x="685800" y="475488"/>
                  <a:pt x="667512" y="457200"/>
                  <a:pt x="649224" y="457200"/>
                </a:cubicBezTo>
                <a:cubicBezTo>
                  <a:pt x="630936" y="457200"/>
                  <a:pt x="612648" y="475488"/>
                  <a:pt x="612648" y="493776"/>
                </a:cubicBezTo>
                <a:cubicBezTo>
                  <a:pt x="612648" y="512064"/>
                  <a:pt x="630936" y="530352"/>
                  <a:pt x="649224" y="530352"/>
                </a:cubicBezTo>
                <a:cubicBezTo>
                  <a:pt x="667512" y="530352"/>
                  <a:pt x="685800" y="512064"/>
                  <a:pt x="685800" y="493776"/>
                </a:cubicBezTo>
                <a:moveTo>
                  <a:pt x="73152" y="347472"/>
                </a:moveTo>
                <a:cubicBezTo>
                  <a:pt x="73152" y="320040"/>
                  <a:pt x="54864" y="301752"/>
                  <a:pt x="36576" y="301752"/>
                </a:cubicBezTo>
                <a:cubicBezTo>
                  <a:pt x="18288" y="301752"/>
                  <a:pt x="0" y="320040"/>
                  <a:pt x="0" y="347472"/>
                </a:cubicBezTo>
                <a:cubicBezTo>
                  <a:pt x="0" y="365760"/>
                  <a:pt x="18288" y="384048"/>
                  <a:pt x="36576" y="384048"/>
                </a:cubicBezTo>
                <a:cubicBezTo>
                  <a:pt x="54864" y="384048"/>
                  <a:pt x="73152" y="365760"/>
                  <a:pt x="73152" y="347472"/>
                </a:cubicBezTo>
                <a:moveTo>
                  <a:pt x="493776" y="301752"/>
                </a:moveTo>
                <a:cubicBezTo>
                  <a:pt x="512064" y="301752"/>
                  <a:pt x="530352" y="320040"/>
                  <a:pt x="530352" y="347472"/>
                </a:cubicBezTo>
                <a:cubicBezTo>
                  <a:pt x="530352" y="365760"/>
                  <a:pt x="512064" y="384048"/>
                  <a:pt x="493776" y="384048"/>
                </a:cubicBezTo>
                <a:cubicBezTo>
                  <a:pt x="475488" y="384048"/>
                  <a:pt x="457200" y="365760"/>
                  <a:pt x="457200" y="347472"/>
                </a:cubicBezTo>
                <a:cubicBezTo>
                  <a:pt x="457200" y="320040"/>
                  <a:pt x="475488" y="301752"/>
                  <a:pt x="493776" y="301752"/>
                </a:cubicBezTo>
                <a:moveTo>
                  <a:pt x="228600" y="347472"/>
                </a:moveTo>
                <a:cubicBezTo>
                  <a:pt x="228600" y="320040"/>
                  <a:pt x="210312" y="301752"/>
                  <a:pt x="192024" y="301752"/>
                </a:cubicBezTo>
                <a:cubicBezTo>
                  <a:pt x="173736" y="301752"/>
                  <a:pt x="155448" y="320040"/>
                  <a:pt x="155448" y="347472"/>
                </a:cubicBezTo>
                <a:cubicBezTo>
                  <a:pt x="155448" y="365760"/>
                  <a:pt x="173736" y="384048"/>
                  <a:pt x="192024" y="384048"/>
                </a:cubicBezTo>
                <a:cubicBezTo>
                  <a:pt x="210312" y="384048"/>
                  <a:pt x="228600" y="365760"/>
                  <a:pt x="228600" y="347472"/>
                </a:cubicBezTo>
                <a:moveTo>
                  <a:pt x="649224" y="301752"/>
                </a:moveTo>
                <a:cubicBezTo>
                  <a:pt x="667512" y="301752"/>
                  <a:pt x="685800" y="320040"/>
                  <a:pt x="685800" y="347472"/>
                </a:cubicBezTo>
                <a:cubicBezTo>
                  <a:pt x="685800" y="365760"/>
                  <a:pt x="667512" y="384048"/>
                  <a:pt x="649224" y="384048"/>
                </a:cubicBezTo>
                <a:cubicBezTo>
                  <a:pt x="630936" y="384048"/>
                  <a:pt x="612648" y="365760"/>
                  <a:pt x="612648" y="347472"/>
                </a:cubicBezTo>
                <a:cubicBezTo>
                  <a:pt x="612648" y="320040"/>
                  <a:pt x="630936" y="301752"/>
                  <a:pt x="649224" y="301752"/>
                </a:cubicBezTo>
                <a:moveTo>
                  <a:pt x="36576" y="155448"/>
                </a:moveTo>
                <a:cubicBezTo>
                  <a:pt x="54864" y="155448"/>
                  <a:pt x="73152" y="173736"/>
                  <a:pt x="73152" y="192024"/>
                </a:cubicBezTo>
                <a:cubicBezTo>
                  <a:pt x="73152" y="210312"/>
                  <a:pt x="54864" y="228600"/>
                  <a:pt x="36576" y="228600"/>
                </a:cubicBezTo>
                <a:cubicBezTo>
                  <a:pt x="18288" y="228600"/>
                  <a:pt x="0" y="210312"/>
                  <a:pt x="0" y="192024"/>
                </a:cubicBezTo>
                <a:cubicBezTo>
                  <a:pt x="0" y="173736"/>
                  <a:pt x="18288" y="155448"/>
                  <a:pt x="36576" y="155448"/>
                </a:cubicBezTo>
                <a:moveTo>
                  <a:pt x="530352" y="192024"/>
                </a:moveTo>
                <a:cubicBezTo>
                  <a:pt x="530352" y="173736"/>
                  <a:pt x="512064" y="155448"/>
                  <a:pt x="493776" y="155448"/>
                </a:cubicBezTo>
                <a:cubicBezTo>
                  <a:pt x="475488" y="155448"/>
                  <a:pt x="457200" y="173736"/>
                  <a:pt x="457200" y="192024"/>
                </a:cubicBezTo>
                <a:cubicBezTo>
                  <a:pt x="457200" y="210312"/>
                  <a:pt x="475488" y="228600"/>
                  <a:pt x="493776" y="228600"/>
                </a:cubicBezTo>
                <a:cubicBezTo>
                  <a:pt x="512064" y="228600"/>
                  <a:pt x="530352" y="210312"/>
                  <a:pt x="530352" y="192024"/>
                </a:cubicBezTo>
                <a:moveTo>
                  <a:pt x="192024" y="155448"/>
                </a:moveTo>
                <a:cubicBezTo>
                  <a:pt x="210312" y="155448"/>
                  <a:pt x="228600" y="173736"/>
                  <a:pt x="228600" y="192024"/>
                </a:cubicBezTo>
                <a:cubicBezTo>
                  <a:pt x="228600" y="210312"/>
                  <a:pt x="210312" y="228600"/>
                  <a:pt x="192024" y="228600"/>
                </a:cubicBezTo>
                <a:cubicBezTo>
                  <a:pt x="173736" y="228600"/>
                  <a:pt x="155448" y="210312"/>
                  <a:pt x="155448" y="192024"/>
                </a:cubicBezTo>
                <a:cubicBezTo>
                  <a:pt x="155448" y="173736"/>
                  <a:pt x="173736" y="155448"/>
                  <a:pt x="192024" y="155448"/>
                </a:cubicBezTo>
                <a:moveTo>
                  <a:pt x="685800" y="192024"/>
                </a:moveTo>
                <a:cubicBezTo>
                  <a:pt x="685800" y="173736"/>
                  <a:pt x="667512" y="155448"/>
                  <a:pt x="649224" y="155448"/>
                </a:cubicBezTo>
                <a:cubicBezTo>
                  <a:pt x="630936" y="155448"/>
                  <a:pt x="612648" y="173736"/>
                  <a:pt x="612648" y="192024"/>
                </a:cubicBezTo>
                <a:cubicBezTo>
                  <a:pt x="612648" y="210312"/>
                  <a:pt x="630936" y="228600"/>
                  <a:pt x="649224" y="228600"/>
                </a:cubicBezTo>
                <a:cubicBezTo>
                  <a:pt x="667512" y="228600"/>
                  <a:pt x="685800" y="210312"/>
                  <a:pt x="685800" y="192024"/>
                </a:cubicBezTo>
                <a:moveTo>
                  <a:pt x="73152" y="36576"/>
                </a:moveTo>
                <a:cubicBezTo>
                  <a:pt x="73152" y="18288"/>
                  <a:pt x="54864" y="0"/>
                  <a:pt x="36576" y="0"/>
                </a:cubicBezTo>
                <a:cubicBezTo>
                  <a:pt x="18288" y="0"/>
                  <a:pt x="0" y="18288"/>
                  <a:pt x="0" y="36576"/>
                </a:cubicBezTo>
                <a:cubicBezTo>
                  <a:pt x="0" y="54864"/>
                  <a:pt x="18288" y="73152"/>
                  <a:pt x="36576" y="73152"/>
                </a:cubicBezTo>
                <a:cubicBezTo>
                  <a:pt x="54864" y="73152"/>
                  <a:pt x="73152" y="54864"/>
                  <a:pt x="73152" y="36576"/>
                </a:cubicBezTo>
                <a:moveTo>
                  <a:pt x="493776" y="0"/>
                </a:moveTo>
                <a:cubicBezTo>
                  <a:pt x="512064" y="0"/>
                  <a:pt x="530352" y="18288"/>
                  <a:pt x="530352" y="36576"/>
                </a:cubicBezTo>
                <a:cubicBezTo>
                  <a:pt x="530352" y="54864"/>
                  <a:pt x="512064" y="73152"/>
                  <a:pt x="493776" y="73152"/>
                </a:cubicBezTo>
                <a:cubicBezTo>
                  <a:pt x="475488" y="73152"/>
                  <a:pt x="457200" y="54864"/>
                  <a:pt x="457200" y="36576"/>
                </a:cubicBezTo>
                <a:cubicBezTo>
                  <a:pt x="457200" y="18288"/>
                  <a:pt x="475488" y="0"/>
                  <a:pt x="493776" y="0"/>
                </a:cubicBezTo>
                <a:moveTo>
                  <a:pt x="228600" y="36576"/>
                </a:moveTo>
                <a:cubicBezTo>
                  <a:pt x="228600" y="18288"/>
                  <a:pt x="210312" y="0"/>
                  <a:pt x="192024" y="0"/>
                </a:cubicBezTo>
                <a:cubicBezTo>
                  <a:pt x="173736" y="0"/>
                  <a:pt x="155448" y="18288"/>
                  <a:pt x="155448" y="36576"/>
                </a:cubicBezTo>
                <a:cubicBezTo>
                  <a:pt x="155448" y="54864"/>
                  <a:pt x="173736" y="73152"/>
                  <a:pt x="192024" y="73152"/>
                </a:cubicBezTo>
                <a:cubicBezTo>
                  <a:pt x="210312" y="73152"/>
                  <a:pt x="228600" y="54864"/>
                  <a:pt x="228600" y="36576"/>
                </a:cubicBezTo>
                <a:moveTo>
                  <a:pt x="649224" y="0"/>
                </a:moveTo>
                <a:cubicBezTo>
                  <a:pt x="667512" y="0"/>
                  <a:pt x="685800" y="18288"/>
                  <a:pt x="685800" y="36576"/>
                </a:cubicBezTo>
                <a:cubicBezTo>
                  <a:pt x="685800" y="54864"/>
                  <a:pt x="667512" y="73152"/>
                  <a:pt x="649224" y="73152"/>
                </a:cubicBezTo>
                <a:cubicBezTo>
                  <a:pt x="630936" y="73152"/>
                  <a:pt x="612648" y="54864"/>
                  <a:pt x="612648" y="36576"/>
                </a:cubicBezTo>
                <a:cubicBezTo>
                  <a:pt x="612648" y="18288"/>
                  <a:pt x="630936" y="0"/>
                  <a:pt x="649224" y="0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084942" y="957361"/>
            <a:ext cx="4620660" cy="2843784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084942" y="5341255"/>
            <a:ext cx="5074920" cy="808343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Klicken Sie hier, um den Master-Titelstil zu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Klicken Sie auf , um Mastertextstile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1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1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ctor 17_#color_$accent1_$accent2-2055&amp;13208"/>
          <p:cNvSpPr/>
          <p:nvPr userDrawn="1">
            <p:custDataLst>
              <p:tags r:id="rId2"/>
            </p:custDataLst>
          </p:nvPr>
        </p:nvSpPr>
        <p:spPr>
          <a:xfrm>
            <a:off x="8322310" y="0"/>
            <a:ext cx="3866515" cy="566420"/>
          </a:xfrm>
          <a:custGeom>
            <a:avLst/>
            <a:gdLst/>
            <a:ahLst/>
            <a:cxnLst/>
            <a:rect l="l" t="t" r="r" b="b"/>
            <a:pathLst>
              <a:path w="6492240" h="1234440">
                <a:moveTo>
                  <a:pt x="6492240" y="1234440"/>
                </a:moveTo>
                <a:cubicBezTo>
                  <a:pt x="5980176" y="868680"/>
                  <a:pt x="4956048" y="347472"/>
                  <a:pt x="3995928" y="448056"/>
                </a:cubicBezTo>
                <a:cubicBezTo>
                  <a:pt x="3374136" y="512064"/>
                  <a:pt x="3054096" y="630936"/>
                  <a:pt x="2779776" y="722376"/>
                </a:cubicBezTo>
                <a:cubicBezTo>
                  <a:pt x="2468880" y="832104"/>
                  <a:pt x="2221992" y="923544"/>
                  <a:pt x="1655064" y="886968"/>
                </a:cubicBezTo>
                <a:cubicBezTo>
                  <a:pt x="896112" y="822960"/>
                  <a:pt x="301752" y="420624"/>
                  <a:pt x="0" y="0"/>
                </a:cubicBezTo>
                <a:lnTo>
                  <a:pt x="6492240" y="0"/>
                </a:lnTo>
                <a:lnTo>
                  <a:pt x="6492240" y="123444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26_#color_$accent1_$accent2-2055&amp;13205"/>
          <p:cNvSpPr/>
          <p:nvPr userDrawn="1">
            <p:custDataLst>
              <p:tags r:id="rId3"/>
            </p:custDataLst>
          </p:nvPr>
        </p:nvSpPr>
        <p:spPr>
          <a:xfrm>
            <a:off x="0" y="6356350"/>
            <a:ext cx="481965" cy="501650"/>
          </a:xfrm>
          <a:custGeom>
            <a:avLst/>
            <a:gdLst/>
            <a:ahLst/>
            <a:cxnLst/>
            <a:rect l="l" t="t" r="r" b="b"/>
            <a:pathLst>
              <a:path w="886968" h="923544">
                <a:moveTo>
                  <a:pt x="832104" y="923544"/>
                </a:moveTo>
                <a:lnTo>
                  <a:pt x="0" y="923544"/>
                </a:lnTo>
                <a:lnTo>
                  <a:pt x="0" y="36576"/>
                </a:lnTo>
                <a:cubicBezTo>
                  <a:pt x="73152" y="9144"/>
                  <a:pt x="146304" y="0"/>
                  <a:pt x="219456" y="0"/>
                </a:cubicBezTo>
                <a:cubicBezTo>
                  <a:pt x="594360" y="0"/>
                  <a:pt x="886968" y="301752"/>
                  <a:pt x="886968" y="667512"/>
                </a:cubicBezTo>
                <a:cubicBezTo>
                  <a:pt x="886968" y="758952"/>
                  <a:pt x="868680" y="850392"/>
                  <a:pt x="832104" y="923544"/>
                </a:cubicBez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image" Target="../media/image13.jpeg"/><Relationship Id="rId6" Type="http://schemas.openxmlformats.org/officeDocument/2006/relationships/tags" Target="../tags/tag218.xml"/><Relationship Id="rId5" Type="http://schemas.openxmlformats.org/officeDocument/2006/relationships/image" Target="../media/image12.png"/><Relationship Id="rId4" Type="http://schemas.openxmlformats.org/officeDocument/2006/relationships/tags" Target="../tags/tag217.xml"/><Relationship Id="rId3" Type="http://schemas.openxmlformats.org/officeDocument/2006/relationships/image" Target="../media/image11.jpeg"/><Relationship Id="rId2" Type="http://schemas.openxmlformats.org/officeDocument/2006/relationships/tags" Target="../tags/tag216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28.xml"/><Relationship Id="rId16" Type="http://schemas.openxmlformats.org/officeDocument/2006/relationships/tags" Target="../tags/tag227.xml"/><Relationship Id="rId15" Type="http://schemas.openxmlformats.org/officeDocument/2006/relationships/tags" Target="../tags/tag226.xml"/><Relationship Id="rId14" Type="http://schemas.openxmlformats.org/officeDocument/2006/relationships/tags" Target="../tags/tag225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2.xml"/><Relationship Id="rId7" Type="http://schemas.openxmlformats.org/officeDocument/2006/relationships/tags" Target="../tags/tag233.xml"/><Relationship Id="rId6" Type="http://schemas.openxmlformats.org/officeDocument/2006/relationships/image" Target="../media/image15.jpeg"/><Relationship Id="rId5" Type="http://schemas.openxmlformats.org/officeDocument/2006/relationships/tags" Target="../tags/tag232.xml"/><Relationship Id="rId4" Type="http://schemas.openxmlformats.org/officeDocument/2006/relationships/image" Target="../media/image14.jpe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3.png"/><Relationship Id="rId4" Type="http://schemas.openxmlformats.org/officeDocument/2006/relationships/tags" Target="../tags/tag139.xml"/><Relationship Id="rId3" Type="http://schemas.openxmlformats.org/officeDocument/2006/relationships/image" Target="../media/image2.png"/><Relationship Id="rId2" Type="http://schemas.openxmlformats.org/officeDocument/2006/relationships/tags" Target="../tags/tag138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50.xml"/><Relationship Id="rId16" Type="http://schemas.openxmlformats.org/officeDocument/2006/relationships/image" Target="../media/image4.jpeg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image" Target="../media/image5.jpeg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image" Target="../media/image2.png"/><Relationship Id="rId6" Type="http://schemas.openxmlformats.org/officeDocument/2006/relationships/tags" Target="../tags/tag170.xml"/><Relationship Id="rId5" Type="http://schemas.openxmlformats.org/officeDocument/2006/relationships/image" Target="../media/image7.jpeg"/><Relationship Id="rId4" Type="http://schemas.openxmlformats.org/officeDocument/2006/relationships/tags" Target="../tags/tag169.xml"/><Relationship Id="rId3" Type="http://schemas.openxmlformats.org/officeDocument/2006/relationships/image" Target="../media/image6.jpeg"/><Relationship Id="rId2" Type="http://schemas.openxmlformats.org/officeDocument/2006/relationships/tags" Target="../tags/tag168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image" Target="../media/image8.jpe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image" Target="../media/image10.jpeg"/><Relationship Id="rId6" Type="http://schemas.openxmlformats.org/officeDocument/2006/relationships/tags" Target="../tags/tag197.xml"/><Relationship Id="rId5" Type="http://schemas.openxmlformats.org/officeDocument/2006/relationships/image" Target="../media/image5.jpeg"/><Relationship Id="rId4" Type="http://schemas.openxmlformats.org/officeDocument/2006/relationships/tags" Target="../tags/tag196.xml"/><Relationship Id="rId3" Type="http://schemas.openxmlformats.org/officeDocument/2006/relationships/image" Target="../media/image9.jpeg"/><Relationship Id="rId2" Type="http://schemas.openxmlformats.org/officeDocument/2006/relationships/tags" Target="../tags/tag195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4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lvor Hotel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5093335" y="1339215"/>
            <a:ext cx="6684645" cy="4166870"/>
          </a:xfrm>
          <a:prstGeom prst="rect">
            <a:avLst/>
          </a:prstGeom>
          <a:effectLst>
            <a:softEdge rad="63500"/>
          </a:effectLst>
          <a:scene3d>
            <a:camera prst="perspectiveRelaxedModerately"/>
            <a:lightRig rig="threePt" dir="t"/>
          </a:scene3d>
        </p:spPr>
      </p:pic>
      <p:sp>
        <p:nvSpPr>
          <p:cNvPr id="4" name="标题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19351" y="2640236"/>
            <a:ext cx="5430436" cy="1937529"/>
          </a:xfrm>
        </p:spPr>
        <p:txBody>
          <a:bodyPr/>
          <a:lstStyle/>
          <a:p>
            <a:r>
              <a:rPr lang="en-US" dirty="0"/>
              <a:t>Alvor Aparthotel</a:t>
            </a:r>
            <a:endParaRPr 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1019351" y="4765896"/>
            <a:ext cx="5985754" cy="746381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Benvindo Tambuila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9" name="Ellipse 26_#color_$accent1_$accent2-2051&amp;12800"/>
          <p:cNvSpPr/>
          <p:nvPr userDrawn="1">
            <p:custDataLst>
              <p:tags r:id="rId5"/>
            </p:custDataLst>
          </p:nvPr>
        </p:nvSpPr>
        <p:spPr>
          <a:xfrm>
            <a:off x="7028434" y="4507992"/>
            <a:ext cx="1170432" cy="1170432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Vector 4_#color_$accent1_$accent2-2055&amp;13181"/>
          <p:cNvSpPr/>
          <p:nvPr userDrawn="1">
            <p:custDataLst>
              <p:tags r:id="rId6"/>
            </p:custDataLst>
          </p:nvPr>
        </p:nvSpPr>
        <p:spPr>
          <a:xfrm>
            <a:off x="10320274" y="4636008"/>
            <a:ext cx="1216152" cy="1271016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Warum Alvor?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TEIL 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Reiseziel Attraktivität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5960" y="1586230"/>
            <a:ext cx="10800080" cy="4032885"/>
          </a:xfrm>
        </p:spPr>
        <p:txBody>
          <a:bodyPr/>
          <a:p>
            <a:r>
              <a:rPr lang="zh-CN" altLang="en-US"/>
              <a:t>Tourismus</a:t>
            </a:r>
            <a:endParaRPr lang="zh-CN" altLang="en-US"/>
          </a:p>
          <a:p>
            <a:pPr lvl="1"/>
            <a:r>
              <a:rPr lang="zh-CN" altLang="en-US"/>
              <a:t>Weltklasse-Attraktion</a:t>
            </a:r>
            <a:endParaRPr lang="zh-CN" altLang="en-US"/>
          </a:p>
          <a:p>
            <a:r>
              <a:rPr lang="zh-CN" altLang="en-US"/>
              <a:t>Regierung</a:t>
            </a:r>
            <a:endParaRPr lang="zh-CN" altLang="en-US"/>
          </a:p>
          <a:p>
            <a:pPr lvl="1"/>
            <a:r>
              <a:rPr lang="zh-CN" altLang="en-US"/>
              <a:t>Günstige Entwicklungspolitiken</a:t>
            </a:r>
            <a:endParaRPr lang="zh-CN" altLang="en-US"/>
          </a:p>
          <a:p>
            <a:r>
              <a:rPr lang="zh-CN" altLang="en-US"/>
              <a:t>Lebensstil</a:t>
            </a:r>
            <a:endParaRPr lang="zh-CN" altLang="en-US"/>
          </a:p>
          <a:p>
            <a:pPr lvl="1"/>
            <a:r>
              <a:rPr lang="zh-CN" altLang="en-US"/>
              <a:t>Natürliche Schönheit und moderne Annehmlichkeiten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Nächste Schritte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TEIL 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Sichern Sie Ihre Investition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Portugal\Projecto Alvor Algarve\Fotos\leere-tabellen-rua-marques-de-rambal-die-hauptstrasse-in-alvor-algrave-portugal-bbfdj6.jpgleere-tabellen-rua-marques-de-rambal-die-hauptstrasse-in-alvor-algrave-portugal-bbfdj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5580" b="5580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Portugal\Projecto Alvor Algarve\Fotos\Alvor Hotel1.pngAlvor Hotel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17847" r="17847"/>
          <a:stretch>
            <a:fillRect/>
          </a:stretch>
        </p:blipFill>
        <p:spPr>
          <a:xfrm>
            <a:off x="0" y="1769110"/>
            <a:ext cx="4018280" cy="2488565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C:\Users\btamb\OneDrive\Desktop\Negocios em Africa\Ttodo para a Website\KI Pictures\tailored Investment.jpgtailored Investment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2674" b="12674"/>
          <a:stretch>
            <a:fillRect/>
          </a:stretch>
        </p:blipFill>
        <p:spPr>
          <a:xfrm>
            <a:off x="818203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Architektonisch und finanziell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Einzelheiten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Maßgeschneidert für Ihre Ziele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Personalisierung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02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01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Beratung durch ein Expertenteam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Konsultation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03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84942" y="957361"/>
            <a:ext cx="4620660" cy="2843784"/>
          </a:xfrm>
        </p:spPr>
        <p:txBody>
          <a:bodyPr/>
          <a:lstStyle/>
          <a:p>
            <a:r>
              <a:rPr lang="en-US"/>
              <a:t>Dankeschön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084942" y="5341255"/>
            <a:ext cx="5074920" cy="808343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Continental Capital Connect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11" name="https://photo-static-api.fotomore.com/creative/vcg/400/new/VCG211176144896.jpg" descr="G:\Meine Ablage\Negócios em África\Projectos Portugal\Projecto Alvor Algarve\Fotos\Alvor Sunset1.jpgAlvor Sunset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15211" r="15211"/>
          <a:stretch>
            <a:fillRect/>
          </a:stretch>
        </p:blipFill>
        <p:spPr>
          <a:xfrm>
            <a:off x="5879465" y="977900"/>
            <a:ext cx="5074920" cy="49000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92" h="7717">
                <a:moveTo>
                  <a:pt x="2587" y="0"/>
                </a:moveTo>
                <a:lnTo>
                  <a:pt x="2748" y="0"/>
                </a:lnTo>
                <a:lnTo>
                  <a:pt x="2767" y="0"/>
                </a:lnTo>
                <a:cubicBezTo>
                  <a:pt x="3338" y="12"/>
                  <a:pt x="4016" y="130"/>
                  <a:pt x="4824" y="375"/>
                </a:cubicBezTo>
                <a:cubicBezTo>
                  <a:pt x="7234" y="1126"/>
                  <a:pt x="7927" y="2422"/>
                  <a:pt x="7990" y="3094"/>
                </a:cubicBezTo>
                <a:lnTo>
                  <a:pt x="7992" y="3123"/>
                </a:lnTo>
                <a:lnTo>
                  <a:pt x="7992" y="3161"/>
                </a:lnTo>
                <a:lnTo>
                  <a:pt x="7992" y="3169"/>
                </a:lnTo>
                <a:cubicBezTo>
                  <a:pt x="7982" y="4067"/>
                  <a:pt x="7646" y="4696"/>
                  <a:pt x="6696" y="5646"/>
                </a:cubicBezTo>
                <a:cubicBezTo>
                  <a:pt x="5731" y="6596"/>
                  <a:pt x="3384" y="8382"/>
                  <a:pt x="1656" y="7460"/>
                </a:cubicBezTo>
                <a:cubicBezTo>
                  <a:pt x="526" y="6862"/>
                  <a:pt x="20" y="4745"/>
                  <a:pt x="0" y="3067"/>
                </a:cubicBezTo>
                <a:lnTo>
                  <a:pt x="0" y="3043"/>
                </a:lnTo>
                <a:lnTo>
                  <a:pt x="0" y="2882"/>
                </a:lnTo>
                <a:lnTo>
                  <a:pt x="1" y="2828"/>
                </a:lnTo>
                <a:cubicBezTo>
                  <a:pt x="14" y="2022"/>
                  <a:pt x="144" y="1347"/>
                  <a:pt x="375" y="1038"/>
                </a:cubicBezTo>
                <a:cubicBezTo>
                  <a:pt x="834" y="435"/>
                  <a:pt x="1495" y="34"/>
                  <a:pt x="2528" y="1"/>
                </a:cubicBezTo>
                <a:lnTo>
                  <a:pt x="2587" y="0"/>
                </a:lnTo>
                <a:close/>
              </a:path>
            </a:pathLst>
          </a:custGeom>
          <a:solidFill>
            <a:schemeClr val="bg1"/>
          </a:solidFill>
          <a:ln w="1270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2" name="Vector 4_#color_$accent1_$accent2-2055&amp;13277"/>
          <p:cNvSpPr/>
          <p:nvPr userDrawn="1">
            <p:custDataLst>
              <p:tags r:id="rId5"/>
            </p:custDataLst>
          </p:nvPr>
        </p:nvSpPr>
        <p:spPr>
          <a:xfrm>
            <a:off x="10415016" y="1417320"/>
            <a:ext cx="1216152" cy="1271016"/>
          </a:xfrm>
          <a:custGeom>
            <a:avLst/>
            <a:gdLst/>
            <a:ahLst/>
            <a:cxnLst/>
            <a:rect l="l" t="t" r="r" b="b"/>
            <a:pathLst>
              <a:path w="1216152" h="1271016">
                <a:moveTo>
                  <a:pt x="1051560" y="384048"/>
                </a:moveTo>
                <a:cubicBezTo>
                  <a:pt x="832104" y="36576"/>
                  <a:pt x="603504" y="-18288"/>
                  <a:pt x="502920" y="0"/>
                </a:cubicBezTo>
                <a:cubicBezTo>
                  <a:pt x="356616" y="45720"/>
                  <a:pt x="274320" y="118872"/>
                  <a:pt x="173736" y="301752"/>
                </a:cubicBezTo>
                <a:cubicBezTo>
                  <a:pt x="64008" y="493776"/>
                  <a:pt x="-109728" y="923544"/>
                  <a:pt x="100584" y="1152144"/>
                </a:cubicBezTo>
                <a:cubicBezTo>
                  <a:pt x="310896" y="1380744"/>
                  <a:pt x="1014984" y="1243584"/>
                  <a:pt x="1133856" y="1088136"/>
                </a:cubicBezTo>
                <a:cubicBezTo>
                  <a:pt x="1252728" y="941832"/>
                  <a:pt x="1271016" y="722376"/>
                  <a:pt x="1051560" y="384048"/>
                </a:cubicBez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993401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pic>
        <p:nvPicPr>
          <p:cNvPr id="5" name="Picture 4" descr="Logotipo runde 2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065" y="5419725"/>
            <a:ext cx="1369060" cy="13747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#项图片_#color_#shadow_$accent3-2052&amp;12967"/>
          <p:cNvSpPr/>
          <p:nvPr>
            <p:custDataLst>
              <p:tags r:id="rId1"/>
            </p:custDataLst>
          </p:nvPr>
        </p:nvSpPr>
        <p:spPr>
          <a:xfrm>
            <a:off x="694944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#项图片_#color_#shadow_$accent3-2052&amp;12969"/>
          <p:cNvSpPr/>
          <p:nvPr>
            <p:custDataLst>
              <p:tags r:id="rId2"/>
            </p:custDataLst>
          </p:nvPr>
        </p:nvSpPr>
        <p:spPr>
          <a:xfrm>
            <a:off x="3493008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#项图片_#color_#shadow_$accent3-2052&amp;12971"/>
          <p:cNvSpPr/>
          <p:nvPr>
            <p:custDataLst>
              <p:tags r:id="rId3"/>
            </p:custDataLst>
          </p:nvPr>
        </p:nvSpPr>
        <p:spPr>
          <a:xfrm>
            <a:off x="9079992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标题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43622" y="1149400"/>
            <a:ext cx="3920535" cy="1081088"/>
          </a:xfrm>
        </p:spPr>
        <p:txBody>
          <a:bodyPr/>
          <a:lstStyle/>
          <a:p>
            <a:r>
              <a:rPr lang="en-US"/>
              <a:t>Inhalt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5"/>
            </p:custDataLst>
          </p:nvPr>
        </p:nvSpPr>
        <p:spPr>
          <a:xfrm>
            <a:off x="1442167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01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6"/>
            </p:custDataLst>
          </p:nvPr>
        </p:nvSpPr>
        <p:spPr>
          <a:xfrm>
            <a:off x="762000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Übersicht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序号"/>
          <p:cNvSpPr txBox="1"/>
          <p:nvPr>
            <p:custDataLst>
              <p:tags r:id="rId7"/>
            </p:custDataLst>
          </p:nvPr>
        </p:nvSpPr>
        <p:spPr>
          <a:xfrm>
            <a:off x="4240231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02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项标题"/>
          <p:cNvSpPr txBox="1"/>
          <p:nvPr>
            <p:custDataLst>
              <p:tags r:id="rId8"/>
            </p:custDataLst>
          </p:nvPr>
        </p:nvSpPr>
        <p:spPr>
          <a:xfrm>
            <a:off x="3560445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Investitionsvorteile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#项图片_#color_#shadow_$accent3-2052&amp;12970"/>
          <p:cNvSpPr/>
          <p:nvPr>
            <p:custDataLst>
              <p:tags r:id="rId9"/>
            </p:custDataLst>
          </p:nvPr>
        </p:nvSpPr>
        <p:spPr>
          <a:xfrm>
            <a:off x="6291072" y="3200400"/>
            <a:ext cx="2414016" cy="2414016"/>
          </a:xfrm>
          <a:prstGeom prst="roundRect">
            <a:avLst>
              <a:gd name="adj" fmla="val 10606"/>
            </a:avLst>
          </a:prstGeom>
          <a:solidFill>
            <a:schemeClr val="lt1">
              <a:lumMod val="100000"/>
            </a:schemeClr>
          </a:solidFill>
          <a:effectLst>
            <a:outerShdw blurRad="254000" dist="76200" dir="7800000" sx="102000" sy="102000" algn="bl" rotWithShape="0">
              <a:schemeClr val="accent1">
                <a:alpha val="25000"/>
              </a:schemeClr>
            </a:outerShdw>
          </a:effectLst>
        </p:spPr>
        <p:txBody>
          <a:bodyPr/>
          <a:lstStyle/>
          <a:p>
            <a:endParaRPr lang="en-US"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序号"/>
          <p:cNvSpPr txBox="1"/>
          <p:nvPr>
            <p:custDataLst>
              <p:tags r:id="rId10"/>
            </p:custDataLst>
          </p:nvPr>
        </p:nvSpPr>
        <p:spPr>
          <a:xfrm>
            <a:off x="7038295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03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项标题"/>
          <p:cNvSpPr txBox="1"/>
          <p:nvPr>
            <p:custDataLst>
              <p:tags r:id="rId11"/>
            </p:custDataLst>
          </p:nvPr>
        </p:nvSpPr>
        <p:spPr>
          <a:xfrm>
            <a:off x="6353810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>
                <a:latin typeface="+mn-lt"/>
              </a:rPr>
              <a:t>Warum Alvor?</a:t>
            </a:r>
            <a:endParaRPr lang="en-US" spc="0">
              <a:latin typeface="+mn-lt"/>
            </a:endParaRPr>
          </a:p>
        </p:txBody>
      </p:sp>
      <p:sp>
        <p:nvSpPr>
          <p:cNvPr id="23" name="序号"/>
          <p:cNvSpPr txBox="1"/>
          <p:nvPr>
            <p:custDataLst>
              <p:tags r:id="rId12"/>
            </p:custDataLst>
          </p:nvPr>
        </p:nvSpPr>
        <p:spPr>
          <a:xfrm>
            <a:off x="9830263" y="3332067"/>
            <a:ext cx="919571" cy="94183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04</a:t>
            </a:r>
            <a:endParaRPr lang="en-US" sz="4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项标题"/>
          <p:cNvSpPr txBox="1"/>
          <p:nvPr>
            <p:custDataLst>
              <p:tags r:id="rId13"/>
            </p:custDataLst>
          </p:nvPr>
        </p:nvSpPr>
        <p:spPr>
          <a:xfrm>
            <a:off x="9147175" y="4407535"/>
            <a:ext cx="2278800" cy="10534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>
            <a:defPPr>
              <a:defRPr lang="en-US">
                <a:latin typeface="+mj-lt"/>
              </a:defRPr>
            </a:defPPr>
            <a:lvl1pPr algn="ctr">
              <a:lnSpc>
                <a:spcPct val="100000"/>
              </a:lnSpc>
              <a:defRPr sz="2400" b="1" spc="300">
                <a:solidFill>
                  <a:schemeClr val="dk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spc="0" dirty="0">
                <a:latin typeface="+mn-lt"/>
                <a:ea typeface="+mn-ea"/>
                <a:cs typeface="Arial" panose="020B0604020202020204" pitchFamily="34" charset="0"/>
              </a:rPr>
              <a:t>Nächste Schritte</a:t>
            </a:r>
            <a:endParaRPr lang="en-US" spc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Übersicht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TEIL 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Exklusive Investitionsgelegenheit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Portugal\Projecto Alvor Algarve\Fotos\Alvor Hotel2.pngAlvor Hotel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5849" r="1584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Projecto Alvor Algarve\Fotos\Alvor Hotel1.pngAlvor Hotel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5994" r="15994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Komfort und Rentabilität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Blend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Lebendiges Zentrum von Alvor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Standort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PIP-genehmigte Entwicklung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Zulassung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Projecto Alvor Algarve\Fotos\Alvor the City.jpgAlvor the City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341" b="1134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Details zum Projekt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/Meine Ablage/Negócios em África/Projectos Portugal/Projecto Alvor Algarve/Fotos/Shops in center of alvor_Algarve.jpgShops in center of alvor_Algarve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16540" b="16540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Strategische Küstenstadt</a:t>
            </a:r>
            <a:endParaRPr lang="en-US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Standort</a:t>
            </a:r>
            <a:endParaRPr lang="en-US" sz="27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Alle Genehmigungen sind vorhanden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Zulassung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Wohnappartements mit Hoteleinrichtungen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Konzept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2055" y="3444875"/>
            <a:ext cx="5441315" cy="2473960"/>
          </a:xfrm>
        </p:spPr>
        <p:txBody>
          <a:bodyPr/>
          <a:lstStyle/>
          <a:p>
            <a:r>
              <a:rPr lang="en-US"/>
              <a:t>Investitionsvorteile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82055" y="1912620"/>
            <a:ext cx="5450205" cy="1438910"/>
          </a:xfrm>
        </p:spPr>
        <p:txBody>
          <a:bodyPr/>
          <a:lstStyle/>
          <a:p>
            <a:r>
              <a:rPr lang="en-US"/>
              <a:t>TEIL 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Marktanreiz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Portugal\Projecto Alvor Algarve\Fotos\Versatile Accommcodations Alvor.jpgVersatile Accommcodations Alvo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150" r="1150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Portugal\Projecto Alvor Algarve\Fotos\Alvor Street Shop.jpgAlvor Street Shop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215" b="3215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/Meine Ablage/Negócios em África/Projectos Portugal/Projecto Alvor Algarve/Fotos/Alvor Hotel2.pngAlvor Hotel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3349" r="23349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Boomende Freizeit und Wirtschaft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Tourismus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Vielseitige Unterkünfte der gehobenen Klasse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Nachfrage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4995" y="3822700"/>
            <a:ext cx="850265" cy="85026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02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01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Ganzjährig stark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Belegung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470" y="3822700"/>
            <a:ext cx="850265" cy="85026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03</a:t>
            </a:r>
            <a:endParaRPr 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Einkommensströme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2305701106f543e29f8586a62bc9cbc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909" b="4107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Kurzfristig, Verlängert, Langfristig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Vermietungen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Anpassbare operationelle Modelle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Flexibilität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Erhebliches Renditepotenzial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ROI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Zukunftsfähig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Portugal\Projecto Alvor Algarve\Fotos\der-poolbereich-im-aparthotel-oceanus-in-olhos-de-gua-portugal-bt2hh3.jpgder-poolbereich-im-aparthotel-oceanus-in-olhos-de-gua-portugal-bt2hh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5580" b="5580"/>
          <a:stretch>
            <a:fillRect/>
          </a:stretch>
        </p:blipFill>
        <p:spPr>
          <a:xfrm>
            <a:off x="4191089" y="1767549"/>
            <a:ext cx="3809719" cy="2481539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Portugal\Projecto Alvor Algarve\Fotos\Shops in center of alvor_Algarve.jpgShops in center of alvor_Algarve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4021" b="4021"/>
          <a:stretch>
            <a:fillRect/>
          </a:stretch>
        </p:blipFill>
        <p:spPr>
          <a:xfrm>
            <a:off x="88" y="1768819"/>
            <a:ext cx="4018916" cy="2481539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Portugal\Projecto Alvor Algarve\Fotos\Alvor hafen.jpgAlvor hafen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173" r="5173"/>
          <a:stretch>
            <a:fillRect/>
          </a:stretch>
        </p:blipFill>
        <p:spPr>
          <a:xfrm>
            <a:off x="8083004" y="1767549"/>
            <a:ext cx="3314879" cy="2480401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489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Sich entwickelnde Markttrends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489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Anpassungsfähigkeit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63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Lokale und internationale Möglichkeiten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63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Investoren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4" y="3822409"/>
            <a:ext cx="849984" cy="84998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02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475" y="3824579"/>
            <a:ext cx="850275" cy="850275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01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39" y="5225124"/>
            <a:ext cx="2261940" cy="713488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Nachhaltig und skalierbar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39" y="4776814"/>
            <a:ext cx="2261940" cy="356050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Wachstum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59" y="3822409"/>
            <a:ext cx="849984" cy="84998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</a:rPr>
              <a:t>03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1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The title goes here"/>
</p:tagLst>
</file>

<file path=ppt/tags/tag11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76_1*f*4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Name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476_1*i*1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3476_1*i*3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SPECIAL_SOURCE" val="bdnull"/>
  <p:tag name="KSO_WM_TEMPLATE_THUMBS_INDEX" val="1、9"/>
  <p:tag name="KSO_WM_SLIDE_ID" val="custom20233476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LAYOUT" val="a_f"/>
  <p:tag name="KSO_WM_SLIDE_LAYOUT_CNT" val="1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1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2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4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6"/>
  <p:tag name="KSO_WM_DIAGRAM_GROUP_CODE" val="l1-1"/>
  <p:tag name="KSO_WM_UNIT_TYPE" val="a"/>
  <p:tag name="KSO_WM_UNIT_INDEX" val="1"/>
  <p:tag name="KSO_WM_UNIT_PRESET_TEXT" val="Contents "/>
  <p:tag name="KSO_WM_UNIT_TEXT_FILL_FORE_SCHEMECOLOR_INDEX" val="13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1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5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1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2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5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2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3_2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3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3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i*1_4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4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5"/>
  <p:tag name="KSO_WM_UNIT_TEXT_FILL_TYPE" val="1"/>
  <p:tag name="KSO_WM_UNIT_USESOURCEFORMAT_APPLY" val="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76_4*l_h_f*1_4_1"/>
  <p:tag name="KSO_WM_TEMPLATE_CATEGORY" val="custom"/>
  <p:tag name="KSO_WM_TEMPLATE_INDEX" val="20233476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MAX_ITEMCNT" val="6"/>
  <p:tag name="KSO_WM_DIAGRAM_MIN_ITEMCNT" val="2"/>
  <p:tag name="KSO_WM_DIAGRAM_VIRTUALLY_FRAME" val="{&quot;height&quot;:190.0800018310547,&quot;width&quot;:880.28002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SLIDE_ID" val="custom20233476_4"/>
  <p:tag name="KSO_WM_TEMPLATE_SUBCATEGORY" val="0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3476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135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1"/>
</p:tagLst>
</file>

<file path=ppt/tags/tag136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5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165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2"/>
</p:tagLst>
</file>

<file path=ppt/tags/tag166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69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1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590.3360628095011,&quot;left&quot;:0.0069417734222042785,&quot;top&quot;:-122.71889763779527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77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IRTUALLY_FRAME" val="{&quot;height&quot;:590.3360628095011,&quot;left&quot;:0.0069417734222042785,&quot;top&quot;:-122.71889763779527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8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76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6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7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98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60.94598388671875,&quot;left&quot;:0.006929133858261593,&quot;top&quot;:106.67118128498706,&quot;width&quot;:904.5641732283464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4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DIAGRAM_VIRTUALLY_FRAME" val="{&quot;height&quot;:360.94598388671875,&quot;left&quot;:0.006929133858261593,&quot;top&quot;:106.67118128498706,&quot;width&quot;:904.5641732283464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07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209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KSO_WM_TEMPLATE_CATEGORY" val="custom"/>
  <p:tag name="KSO_WM_TEMPLATE_INDEX" val="20233476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7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Your title here"/>
</p:tagLst>
</file>

<file path=ppt/tags/tag213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76_7*e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PART 04"/>
</p:tagLst>
</file>

<file path=ppt/tags/tag214.xml><?xml version="1.0" encoding="utf-8"?>
<p:tagLst xmlns:p="http://schemas.openxmlformats.org/presentationml/2006/main">
  <p:tag name="KSO_WM_SPECIAL_SOURCE" val="bdnull"/>
  <p:tag name="KSO_WM_SLIDE_ID" val="custom20233476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76"/>
  <p:tag name="KSO_WM_SLIDE_LAYOUT" val="a_e"/>
  <p:tag name="KSO_WM_SLIDE_LAYOUT_CNT" val="1_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7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8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9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,&quot;top&quot;:139.17118128498706,&quot;width&quot;:905.2655118110237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5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DIAGRAM_VIRTUALLY_FRAME" val="{&quot;height&quot;:328.44598388671875,&quot;left&quot;:0,&quot;top&quot;:139.17118128498706,&quot;width&quot;:905.2655118110237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8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7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76_9*a*1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THANKS"/>
</p:tagLst>
</file>

<file path=ppt/tags/tag23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76_9*f*4"/>
  <p:tag name="KSO_WM_TEMPLATE_CATEGORY" val="custom"/>
  <p:tag name="KSO_WM_TEMPLATE_INDEX" val="20233476"/>
  <p:tag name="KSO_WM_UNIT_LAYERLEVEL" val="1"/>
  <p:tag name="KSO_WM_TAG_VERSION" val="3.0"/>
  <p:tag name="KSO_WM_BEAUTIFY_FLAG" val="#wm#"/>
  <p:tag name="KSO_WM_UNIT_PRESET_TEXT" val="Name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3476_9*i*1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3476_9*i*2"/>
  <p:tag name="KSO_WM_TEMPLATE_CATEGORY" val="custom"/>
  <p:tag name="KSO_WM_TEMPLATE_INDEX" val="20233476"/>
  <p:tag name="KSO_WM_UNIT_LAYERLEVEL" val="1"/>
  <p:tag name="KSO_WM_TAG_VERSION" val="3.0"/>
  <p:tag name="KSO_WM_BEAUTIFY_FLAG" val="#wm#"/>
</p:tagLst>
</file>

<file path=ppt/tags/tag233.xml><?xml version="1.0" encoding="utf-8"?>
<p:tagLst xmlns:p="http://schemas.openxmlformats.org/presentationml/2006/main">
  <p:tag name="KSO_WM_SPECIAL_SOURCE" val="bdnull"/>
  <p:tag name="KSO_WM_SLIDE_ID" val="custom20233476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476"/>
  <p:tag name="KSO_WM_SLIDE_LAYOUT" val="a_f"/>
  <p:tag name="KSO_WM_SLIDE_LAYOUT_CNT" val="1_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4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8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76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9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76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B4A"/>
      </a:accent1>
      <a:accent2>
        <a:srgbClr val="FFBB00"/>
      </a:accent2>
      <a:accent3>
        <a:srgbClr val="FF611D"/>
      </a:accent3>
      <a:accent4>
        <a:srgbClr val="FF4A4A"/>
      </a:accent4>
      <a:accent5>
        <a:srgbClr val="FFF501"/>
      </a:accent5>
      <a:accent6>
        <a:srgbClr val="EA3E67"/>
      </a:accent6>
      <a:hlink>
        <a:srgbClr val="658BD5"/>
      </a:hlink>
      <a:folHlink>
        <a:srgbClr val="A16AA5"/>
      </a:folHlink>
    </a:clrScheme>
    <a:fontScheme name="字体-可爱">
      <a:majorFont>
        <a:latin typeface="Mali SemiBold"/>
        <a:ea typeface="Mali SemiBold"/>
        <a:cs typeface=""/>
      </a:majorFont>
      <a:minorFont>
        <a:latin typeface="Mali"/>
        <a:ea typeface="Mal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WPS Presentation</Application>
  <PresentationFormat>Widescreen</PresentationFormat>
  <Paragraphs>159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Mali</vt:lpstr>
      <vt:lpstr>Segoe Print</vt:lpstr>
      <vt:lpstr>Mali SemiBold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Alvor Aparthotel</vt:lpstr>
      <vt:lpstr>Inhalt </vt:lpstr>
      <vt:lpstr>Übersicht</vt:lpstr>
      <vt:lpstr>Exklusive Investitionsgelegenheit</vt:lpstr>
      <vt:lpstr>Details zum Projekt</vt:lpstr>
      <vt:lpstr>Investitionsvorteile</vt:lpstr>
      <vt:lpstr>Marktanreiz</vt:lpstr>
      <vt:lpstr>Einkommensströme</vt:lpstr>
      <vt:lpstr>Zukunftsfähig</vt:lpstr>
      <vt:lpstr>Warum Alvor?</vt:lpstr>
      <vt:lpstr>Reiseziel Attraktivität</vt:lpstr>
      <vt:lpstr>Nächste Schritte</vt:lpstr>
      <vt:lpstr>Sichern Sie Ihre Investition</vt:lpstr>
      <vt:lpstr>Dankeschön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Alvor Aparthotel</dc:title>
  <dc:creator>Benvindo Tambuila</dc:creator>
  <cp:keywords>, docId:9919B60C244314F4D9AE04CEB4707223</cp:keywords>
  <cp:lastModifiedBy>Benvindo Tambuila</cp:lastModifiedBy>
  <cp:revision>4</cp:revision>
  <dcterms:created xsi:type="dcterms:W3CDTF">2024-11-19T15:34:00Z</dcterms:created>
  <dcterms:modified xsi:type="dcterms:W3CDTF">2024-11-22T17:08:46Z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C4CBF32793DC4C5FA266C63A668B095E_11</vt:lpwstr>
  </property>
  <property fmtid="{D5CDD505-2E9C-101B-9397-08002B2CF9AE}" pid="3" name="KSOProductBuildVer">
    <vt:lpwstr>2057-12.2.0.18911</vt:lpwstr>
  </property>
</Properties>
</file>