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</p:sldMasterIdLst>
  <p:notesMasterIdLst>
    <p:notesMasterId r:id="rId9"/>
  </p:notesMasterIdLst>
  <p:sldIdLst>
    <p:sldId id="257" r:id="rId7"/>
    <p:sldId id="258" r:id="rId8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16_#color_$accent1_$accent2-2055&amp;1317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2953512"/>
          </a:xfrm>
          <a:custGeom>
            <a:avLst/>
            <a:gdLst/>
            <a:ahLst/>
            <a:cxnLst/>
            <a:rect l="l" t="t" r="r" b="b"/>
            <a:pathLst>
              <a:path w="12188952" h="2953512">
                <a:moveTo>
                  <a:pt x="0" y="1764792"/>
                </a:moveTo>
                <a:cubicBezTo>
                  <a:pt x="557784" y="1536192"/>
                  <a:pt x="1234440" y="1362456"/>
                  <a:pt x="1993392" y="1362456"/>
                </a:cubicBezTo>
                <a:cubicBezTo>
                  <a:pt x="2980944" y="1362456"/>
                  <a:pt x="3840480" y="1728216"/>
                  <a:pt x="4736592" y="2112264"/>
                </a:cubicBezTo>
                <a:cubicBezTo>
                  <a:pt x="5715000" y="2532888"/>
                  <a:pt x="6739128" y="2971800"/>
                  <a:pt x="8010144" y="2953512"/>
                </a:cubicBezTo>
                <a:cubicBezTo>
                  <a:pt x="9729216" y="2926080"/>
                  <a:pt x="11365992" y="2112264"/>
                  <a:pt x="12188952" y="1563624"/>
                </a:cubicBezTo>
                <a:lnTo>
                  <a:pt x="12188952" y="0"/>
                </a:lnTo>
                <a:lnTo>
                  <a:pt x="0" y="0"/>
                </a:lnTo>
                <a:lnTo>
                  <a:pt x="0" y="1764792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17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88952" cy="2825496"/>
          </a:xfrm>
          <a:custGeom>
            <a:avLst/>
            <a:gdLst/>
            <a:ahLst/>
            <a:cxnLst/>
            <a:rect l="l" t="t" r="r" b="b"/>
            <a:pathLst>
              <a:path w="12188952" h="2825496">
                <a:moveTo>
                  <a:pt x="0" y="2112264"/>
                </a:moveTo>
                <a:cubicBezTo>
                  <a:pt x="630936" y="1700784"/>
                  <a:pt x="1655064" y="1234440"/>
                  <a:pt x="2880360" y="1234440"/>
                </a:cubicBezTo>
                <a:cubicBezTo>
                  <a:pt x="3867912" y="1234440"/>
                  <a:pt x="4727448" y="1600200"/>
                  <a:pt x="5623560" y="1984248"/>
                </a:cubicBezTo>
                <a:cubicBezTo>
                  <a:pt x="6601968" y="2404872"/>
                  <a:pt x="7626096" y="2843784"/>
                  <a:pt x="8906256" y="2825496"/>
                </a:cubicBezTo>
                <a:cubicBezTo>
                  <a:pt x="10131552" y="2807208"/>
                  <a:pt x="11311128" y="2386584"/>
                  <a:pt x="12188952" y="1947672"/>
                </a:cubicBezTo>
                <a:lnTo>
                  <a:pt x="12188952" y="0"/>
                </a:lnTo>
                <a:lnTo>
                  <a:pt x="0" y="0"/>
                </a:lnTo>
                <a:lnTo>
                  <a:pt x="0" y="2112264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Union_#color-2052&amp;12964"/>
          <p:cNvSpPr/>
          <p:nvPr userDrawn="1">
            <p:custDataLst>
              <p:tags r:id="rId4"/>
            </p:custDataLst>
          </p:nvPr>
        </p:nvSpPr>
        <p:spPr>
          <a:xfrm>
            <a:off x="512064" y="51206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9350" y="2640236"/>
            <a:ext cx="5991049" cy="193752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19351" y="4765896"/>
            <a:ext cx="5985754" cy="74638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ctor 15_#color_$accent1_$accent2-2055&amp;13184"/>
          <p:cNvSpPr/>
          <p:nvPr userDrawn="1">
            <p:custDataLst>
              <p:tags r:id="rId2"/>
            </p:custDataLst>
          </p:nvPr>
        </p:nvSpPr>
        <p:spPr>
          <a:xfrm>
            <a:off x="0" y="4315968"/>
            <a:ext cx="12188952" cy="2542032"/>
          </a:xfrm>
          <a:custGeom>
            <a:avLst/>
            <a:gdLst/>
            <a:ahLst/>
            <a:cxnLst/>
            <a:rect l="l" t="t" r="r" b="b"/>
            <a:pathLst>
              <a:path w="12188952" h="2542032">
                <a:moveTo>
                  <a:pt x="12188952" y="347472"/>
                </a:moveTo>
                <a:lnTo>
                  <a:pt x="12188952" y="2542032"/>
                </a:lnTo>
                <a:lnTo>
                  <a:pt x="0" y="2542032"/>
                </a:lnTo>
                <a:lnTo>
                  <a:pt x="0" y="841248"/>
                </a:lnTo>
                <a:cubicBezTo>
                  <a:pt x="859536" y="329184"/>
                  <a:pt x="2176272" y="0"/>
                  <a:pt x="3712464" y="0"/>
                </a:cubicBezTo>
                <a:cubicBezTo>
                  <a:pt x="4736592" y="0"/>
                  <a:pt x="5779008" y="283464"/>
                  <a:pt x="6830568" y="566928"/>
                </a:cubicBezTo>
                <a:cubicBezTo>
                  <a:pt x="7882128" y="850392"/>
                  <a:pt x="8942832" y="1133856"/>
                  <a:pt x="9985248" y="1133856"/>
                </a:cubicBezTo>
                <a:cubicBezTo>
                  <a:pt x="10835640" y="1133856"/>
                  <a:pt x="11594592" y="786384"/>
                  <a:pt x="12188952" y="347472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Vector 21_#color_$accent1_$accent2-2055&amp;13187"/>
          <p:cNvSpPr/>
          <p:nvPr userDrawn="1">
            <p:custDataLst>
              <p:tags r:id="rId3"/>
            </p:custDataLst>
          </p:nvPr>
        </p:nvSpPr>
        <p:spPr>
          <a:xfrm>
            <a:off x="0" y="4059936"/>
            <a:ext cx="12188952" cy="2798064"/>
          </a:xfrm>
          <a:custGeom>
            <a:avLst/>
            <a:gdLst/>
            <a:ahLst/>
            <a:cxnLst/>
            <a:rect l="l" t="t" r="r" b="b"/>
            <a:pathLst>
              <a:path w="12188952" h="2798064">
                <a:moveTo>
                  <a:pt x="12188952" y="146304"/>
                </a:moveTo>
                <a:lnTo>
                  <a:pt x="12188952" y="2798064"/>
                </a:lnTo>
                <a:lnTo>
                  <a:pt x="0" y="2798064"/>
                </a:lnTo>
                <a:lnTo>
                  <a:pt x="0" y="694944"/>
                </a:lnTo>
                <a:cubicBezTo>
                  <a:pt x="850392" y="274320"/>
                  <a:pt x="2066544" y="0"/>
                  <a:pt x="3456432" y="0"/>
                </a:cubicBezTo>
                <a:cubicBezTo>
                  <a:pt x="4480560" y="0"/>
                  <a:pt x="5532120" y="283464"/>
                  <a:pt x="6574536" y="566928"/>
                </a:cubicBezTo>
                <a:cubicBezTo>
                  <a:pt x="7635240" y="850392"/>
                  <a:pt x="8686800" y="1133856"/>
                  <a:pt x="9729216" y="1133856"/>
                </a:cubicBezTo>
                <a:cubicBezTo>
                  <a:pt x="10716768" y="1133856"/>
                  <a:pt x="11567160" y="667512"/>
                  <a:pt x="12188952" y="14630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Vector 17_#color_$accent1_$accent2-2055&amp;13190"/>
          <p:cNvSpPr/>
          <p:nvPr userDrawn="1">
            <p:custDataLst>
              <p:tags r:id="rId4"/>
            </p:custDataLst>
          </p:nvPr>
        </p:nvSpPr>
        <p:spPr>
          <a:xfrm>
            <a:off x="6065520" y="0"/>
            <a:ext cx="6126480" cy="978408"/>
          </a:xfrm>
          <a:custGeom>
            <a:avLst/>
            <a:gdLst/>
            <a:ahLst/>
            <a:cxnLst/>
            <a:rect l="l" t="t" r="r" b="b"/>
            <a:pathLst>
              <a:path w="6126480" h="978408">
                <a:moveTo>
                  <a:pt x="6126480" y="978408"/>
                </a:moveTo>
                <a:cubicBezTo>
                  <a:pt x="5568696" y="621792"/>
                  <a:pt x="4672584" y="201168"/>
                  <a:pt x="3822192" y="283464"/>
                </a:cubicBezTo>
                <a:cubicBezTo>
                  <a:pt x="3200400" y="347472"/>
                  <a:pt x="2880360" y="457200"/>
                  <a:pt x="2606040" y="548640"/>
                </a:cubicBezTo>
                <a:cubicBezTo>
                  <a:pt x="2295144" y="658368"/>
                  <a:pt x="2048256" y="740664"/>
                  <a:pt x="1481328" y="694944"/>
                </a:cubicBezTo>
                <a:cubicBezTo>
                  <a:pt x="841248" y="640080"/>
                  <a:pt x="320040" y="347472"/>
                  <a:pt x="0" y="0"/>
                </a:cubicBezTo>
                <a:lnTo>
                  <a:pt x="6126480" y="0"/>
                </a:lnTo>
                <a:lnTo>
                  <a:pt x="6126480" y="978408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3622" y="1149400"/>
            <a:ext cx="3920535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26_#color_$accent1_$accent2-2055&amp;13199"/>
          <p:cNvSpPr/>
          <p:nvPr userDrawn="1">
            <p:custDataLst>
              <p:tags r:id="rId2"/>
            </p:custDataLst>
          </p:nvPr>
        </p:nvSpPr>
        <p:spPr>
          <a:xfrm>
            <a:off x="9500616" y="0"/>
            <a:ext cx="1335024" cy="676656"/>
          </a:xfrm>
          <a:custGeom>
            <a:avLst/>
            <a:gdLst/>
            <a:ahLst/>
            <a:cxnLst/>
            <a:rect l="l" t="t" r="r" b="b"/>
            <a:pathLst>
              <a:path w="1335024" h="676656">
                <a:moveTo>
                  <a:pt x="667512" y="676656"/>
                </a:moveTo>
                <a:cubicBezTo>
                  <a:pt x="1033272" y="676656"/>
                  <a:pt x="1335024" y="374904"/>
                  <a:pt x="1335024" y="9144"/>
                </a:cubicBezTo>
                <a:cubicBezTo>
                  <a:pt x="1335024" y="0"/>
                  <a:pt x="1335024" y="0"/>
                  <a:pt x="1335024" y="0"/>
                </a:cubicBezTo>
                <a:lnTo>
                  <a:pt x="0" y="0"/>
                </a:lnTo>
                <a:cubicBezTo>
                  <a:pt x="0" y="0"/>
                  <a:pt x="0" y="0"/>
                  <a:pt x="0" y="9144"/>
                </a:cubicBezTo>
                <a:cubicBezTo>
                  <a:pt x="0" y="374904"/>
                  <a:pt x="301752" y="676656"/>
                  <a:pt x="667512" y="67665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282055" y="3444875"/>
            <a:ext cx="5441315" cy="2473960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282055" y="1912620"/>
            <a:ext cx="5450205" cy="143891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8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2" name="Vector 4_#color_$accent1_$accent2-2055&amp;13277"/>
          <p:cNvSpPr/>
          <p:nvPr userDrawn="1">
            <p:custDataLst>
              <p:tags r:id="rId8"/>
            </p:custDataLst>
          </p:nvPr>
        </p:nvSpPr>
        <p:spPr>
          <a:xfrm rot="16860000">
            <a:off x="5302250" y="4690110"/>
            <a:ext cx="898525" cy="939165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6188638" cy="6858000"/>
          </a:xfrm>
          <a:custGeom>
            <a:avLst/>
            <a:gdLst>
              <a:gd name="connsiteX0" fmla="*/ 6006520 w 6188638"/>
              <a:gd name="connsiteY0" fmla="*/ 0 h 6858000"/>
              <a:gd name="connsiteX1" fmla="*/ 428680 w 6188638"/>
              <a:gd name="connsiteY1" fmla="*/ 0 h 6858000"/>
              <a:gd name="connsiteX2" fmla="*/ 35488 w 6188638"/>
              <a:gd name="connsiteY2" fmla="*/ 1463040 h 6858000"/>
              <a:gd name="connsiteX3" fmla="*/ 1580824 w 6188638"/>
              <a:gd name="connsiteY3" fmla="*/ 2157984 h 6858000"/>
              <a:gd name="connsiteX4" fmla="*/ 3327328 w 6188638"/>
              <a:gd name="connsiteY4" fmla="*/ 3191256 h 6858000"/>
              <a:gd name="connsiteX5" fmla="*/ 2705536 w 6188638"/>
              <a:gd name="connsiteY5" fmla="*/ 4608576 h 6858000"/>
              <a:gd name="connsiteX6" fmla="*/ 2422072 w 6188638"/>
              <a:gd name="connsiteY6" fmla="*/ 6858000 h 6858000"/>
              <a:gd name="connsiteX7" fmla="*/ 4982392 w 6188638"/>
              <a:gd name="connsiteY7" fmla="*/ 6858000 h 6858000"/>
              <a:gd name="connsiteX8" fmla="*/ 6171040 w 6188638"/>
              <a:gd name="connsiteY8" fmla="*/ 5774615 h 6858000"/>
              <a:gd name="connsiteX9" fmla="*/ 6188638 w 6188638"/>
              <a:gd name="connsiteY9" fmla="*/ 5764128 h 6858000"/>
              <a:gd name="connsiteX10" fmla="*/ 6188638 w 6188638"/>
              <a:gd name="connsiteY10" fmla="*/ 519278 h 6858000"/>
              <a:gd name="connsiteX11" fmla="*/ 6175184 w 6188638"/>
              <a:gd name="connsiteY11" fmla="*/ 476979 h 6858000"/>
              <a:gd name="connsiteX12" fmla="*/ 6134536 w 6188638"/>
              <a:gd name="connsiteY12" fmla="*/ 320040 h 6858000"/>
              <a:gd name="connsiteX13" fmla="*/ 6006520 w 618863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8638" h="6858000">
                <a:moveTo>
                  <a:pt x="6006520" y="0"/>
                </a:moveTo>
                <a:lnTo>
                  <a:pt x="428680" y="0"/>
                </a:lnTo>
                <a:cubicBezTo>
                  <a:pt x="108640" y="420624"/>
                  <a:pt x="-83384" y="914400"/>
                  <a:pt x="35488" y="1463040"/>
                </a:cubicBezTo>
                <a:cubicBezTo>
                  <a:pt x="181792" y="2103120"/>
                  <a:pt x="867592" y="2130552"/>
                  <a:pt x="1580824" y="2157984"/>
                </a:cubicBezTo>
                <a:cubicBezTo>
                  <a:pt x="2385496" y="2185416"/>
                  <a:pt x="3235888" y="2221992"/>
                  <a:pt x="3327328" y="3191256"/>
                </a:cubicBezTo>
                <a:cubicBezTo>
                  <a:pt x="3400480" y="3959352"/>
                  <a:pt x="3053008" y="4288536"/>
                  <a:pt x="2705536" y="4608576"/>
                </a:cubicBezTo>
                <a:cubicBezTo>
                  <a:pt x="2248336" y="5047488"/>
                  <a:pt x="1809424" y="5458968"/>
                  <a:pt x="2422072" y="6858000"/>
                </a:cubicBezTo>
                <a:lnTo>
                  <a:pt x="4982392" y="6858000"/>
                </a:lnTo>
                <a:cubicBezTo>
                  <a:pt x="5342437" y="6465951"/>
                  <a:pt x="5730485" y="6059900"/>
                  <a:pt x="6171040" y="5774615"/>
                </a:cubicBezTo>
                <a:lnTo>
                  <a:pt x="6188638" y="5764128"/>
                </a:lnTo>
                <a:lnTo>
                  <a:pt x="6188638" y="519278"/>
                </a:lnTo>
                <a:lnTo>
                  <a:pt x="6175184" y="476979"/>
                </a:lnTo>
                <a:cubicBezTo>
                  <a:pt x="6160682" y="426625"/>
                  <a:pt x="6147109" y="374333"/>
                  <a:pt x="6134536" y="320040"/>
                </a:cubicBezTo>
                <a:cubicBezTo>
                  <a:pt x="6107104" y="210312"/>
                  <a:pt x="6061384" y="100584"/>
                  <a:pt x="6006520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43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1" y="0"/>
            <a:ext cx="5854289" cy="6858000"/>
          </a:xfrm>
          <a:custGeom>
            <a:avLst/>
            <a:gdLst>
              <a:gd name="connsiteX0" fmla="*/ 5717129 w 5854289"/>
              <a:gd name="connsiteY0" fmla="*/ 0 h 6858000"/>
              <a:gd name="connsiteX1" fmla="*/ 742793 w 5854289"/>
              <a:gd name="connsiteY1" fmla="*/ 0 h 6858000"/>
              <a:gd name="connsiteX2" fmla="*/ 38705 w 5854289"/>
              <a:gd name="connsiteY2" fmla="*/ 1828800 h 6858000"/>
              <a:gd name="connsiteX3" fmla="*/ 1574897 w 5854289"/>
              <a:gd name="connsiteY3" fmla="*/ 2523744 h 6858000"/>
              <a:gd name="connsiteX4" fmla="*/ 3330545 w 5854289"/>
              <a:gd name="connsiteY4" fmla="*/ 3557016 h 6858000"/>
              <a:gd name="connsiteX5" fmla="*/ 2708753 w 5854289"/>
              <a:gd name="connsiteY5" fmla="*/ 4974336 h 6858000"/>
              <a:gd name="connsiteX6" fmla="*/ 2278985 w 5854289"/>
              <a:gd name="connsiteY6" fmla="*/ 6858000 h 6858000"/>
              <a:gd name="connsiteX7" fmla="*/ 5323937 w 5854289"/>
              <a:gd name="connsiteY7" fmla="*/ 6858000 h 6858000"/>
              <a:gd name="connsiteX8" fmla="*/ 5821142 w 5854289"/>
              <a:gd name="connsiteY8" fmla="*/ 6397371 h 6858000"/>
              <a:gd name="connsiteX9" fmla="*/ 5854289 w 5854289"/>
              <a:gd name="connsiteY9" fmla="*/ 6371012 h 6858000"/>
              <a:gd name="connsiteX10" fmla="*/ 5854289 w 5854289"/>
              <a:gd name="connsiteY10" fmla="*/ 142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289" h="6858000">
                <a:moveTo>
                  <a:pt x="5717129" y="0"/>
                </a:moveTo>
                <a:lnTo>
                  <a:pt x="742793" y="0"/>
                </a:lnTo>
                <a:cubicBezTo>
                  <a:pt x="258161" y="502920"/>
                  <a:pt x="-125887" y="1106424"/>
                  <a:pt x="38705" y="1828800"/>
                </a:cubicBezTo>
                <a:cubicBezTo>
                  <a:pt x="185009" y="2468880"/>
                  <a:pt x="870809" y="2496312"/>
                  <a:pt x="1574897" y="2523744"/>
                </a:cubicBezTo>
                <a:cubicBezTo>
                  <a:pt x="2388713" y="2551176"/>
                  <a:pt x="3239105" y="2587752"/>
                  <a:pt x="3330545" y="3557016"/>
                </a:cubicBezTo>
                <a:cubicBezTo>
                  <a:pt x="3403697" y="4315968"/>
                  <a:pt x="3047081" y="4654296"/>
                  <a:pt x="2708753" y="4974336"/>
                </a:cubicBezTo>
                <a:cubicBezTo>
                  <a:pt x="2297273" y="5367528"/>
                  <a:pt x="1894937" y="5751576"/>
                  <a:pt x="2278985" y="6858000"/>
                </a:cubicBezTo>
                <a:lnTo>
                  <a:pt x="5323937" y="6858000"/>
                </a:lnTo>
                <a:cubicBezTo>
                  <a:pt x="5483957" y="6697980"/>
                  <a:pt x="5648549" y="6540246"/>
                  <a:pt x="5821142" y="6397371"/>
                </a:cubicBezTo>
                <a:lnTo>
                  <a:pt x="5854289" y="6371012"/>
                </a:lnTo>
                <a:lnTo>
                  <a:pt x="5854289" y="14228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+mn-lt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26_#color_$accent1_$accent2-2055&amp;13265"/>
          <p:cNvSpPr/>
          <p:nvPr userDrawn="1">
            <p:custDataLst>
              <p:tags r:id="rId2"/>
            </p:custDataLst>
          </p:nvPr>
        </p:nvSpPr>
        <p:spPr>
          <a:xfrm>
            <a:off x="749808" y="0"/>
            <a:ext cx="1170432" cy="585216"/>
          </a:xfrm>
          <a:custGeom>
            <a:avLst/>
            <a:gdLst/>
            <a:ahLst/>
            <a:cxnLst/>
            <a:rect l="l" t="t" r="r" b="b"/>
            <a:pathLst>
              <a:path w="1170432" h="585216">
                <a:moveTo>
                  <a:pt x="585216" y="585216"/>
                </a:moveTo>
                <a:cubicBezTo>
                  <a:pt x="905256" y="585216"/>
                  <a:pt x="1170432" y="320040"/>
                  <a:pt x="1170432" y="0"/>
                </a:cubicBezTo>
                <a:lnTo>
                  <a:pt x="0" y="0"/>
                </a:lnTo>
                <a:cubicBezTo>
                  <a:pt x="0" y="320040"/>
                  <a:pt x="265176" y="585216"/>
                  <a:pt x="585216" y="58521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268"/>
          <p:cNvSpPr/>
          <p:nvPr userDrawn="1">
            <p:custDataLst>
              <p:tags r:id="rId3"/>
            </p:custDataLst>
          </p:nvPr>
        </p:nvSpPr>
        <p:spPr>
          <a:xfrm>
            <a:off x="0" y="3355848"/>
            <a:ext cx="12188952" cy="3502152"/>
          </a:xfrm>
          <a:custGeom>
            <a:avLst/>
            <a:gdLst/>
            <a:ahLst/>
            <a:cxnLst/>
            <a:rect l="l" t="t" r="r" b="b"/>
            <a:pathLst>
              <a:path w="12188952" h="3502152">
                <a:moveTo>
                  <a:pt x="12188952" y="877824"/>
                </a:moveTo>
                <a:lnTo>
                  <a:pt x="12188952" y="3502152"/>
                </a:lnTo>
                <a:lnTo>
                  <a:pt x="0" y="3502152"/>
                </a:lnTo>
                <a:lnTo>
                  <a:pt x="0" y="713232"/>
                </a:lnTo>
                <a:cubicBezTo>
                  <a:pt x="630936" y="1133856"/>
                  <a:pt x="1655064" y="1591056"/>
                  <a:pt x="2880360" y="1591056"/>
                </a:cubicBezTo>
                <a:cubicBezTo>
                  <a:pt x="3867912" y="1591056"/>
                  <a:pt x="4727448" y="1225296"/>
                  <a:pt x="5623560" y="841248"/>
                </a:cubicBezTo>
                <a:cubicBezTo>
                  <a:pt x="6601968" y="420624"/>
                  <a:pt x="7626096" y="-18288"/>
                  <a:pt x="8906256" y="0"/>
                </a:cubicBezTo>
                <a:cubicBezTo>
                  <a:pt x="10131552" y="18288"/>
                  <a:pt x="11311128" y="438912"/>
                  <a:pt x="12188952" y="87782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Vector 16_#color_$accent1_$accent2-2055&amp;13271"/>
          <p:cNvSpPr/>
          <p:nvPr userDrawn="1">
            <p:custDataLst>
              <p:tags r:id="rId4"/>
            </p:custDataLst>
          </p:nvPr>
        </p:nvSpPr>
        <p:spPr>
          <a:xfrm>
            <a:off x="0" y="3099816"/>
            <a:ext cx="12188952" cy="3758184"/>
          </a:xfrm>
          <a:custGeom>
            <a:avLst/>
            <a:gdLst/>
            <a:ahLst/>
            <a:cxnLst/>
            <a:rect l="l" t="t" r="r" b="b"/>
            <a:pathLst>
              <a:path w="12188952" h="3758184">
                <a:moveTo>
                  <a:pt x="12188952" y="1152144"/>
                </a:moveTo>
                <a:lnTo>
                  <a:pt x="12188952" y="3758184"/>
                </a:lnTo>
                <a:lnTo>
                  <a:pt x="0" y="3758184"/>
                </a:lnTo>
                <a:lnTo>
                  <a:pt x="0" y="1005840"/>
                </a:lnTo>
                <a:cubicBezTo>
                  <a:pt x="612648" y="1325880"/>
                  <a:pt x="1435608" y="1591056"/>
                  <a:pt x="2377440" y="1591056"/>
                </a:cubicBezTo>
                <a:cubicBezTo>
                  <a:pt x="3364992" y="1591056"/>
                  <a:pt x="4224528" y="1225296"/>
                  <a:pt x="5111496" y="841248"/>
                </a:cubicBezTo>
                <a:cubicBezTo>
                  <a:pt x="6099048" y="420624"/>
                  <a:pt x="7123176" y="-18288"/>
                  <a:pt x="8394192" y="0"/>
                </a:cubicBezTo>
                <a:cubicBezTo>
                  <a:pt x="9875520" y="27432"/>
                  <a:pt x="11292840" y="630936"/>
                  <a:pt x="12188952" y="115214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Union_#color-2055&amp;13237"/>
          <p:cNvSpPr/>
          <p:nvPr userDrawn="1">
            <p:custDataLst>
              <p:tags r:id="rId5"/>
            </p:custDataLst>
          </p:nvPr>
        </p:nvSpPr>
        <p:spPr>
          <a:xfrm>
            <a:off x="11128248" y="57881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84942" y="957361"/>
            <a:ext cx="4620660" cy="284378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4942" y="5341255"/>
            <a:ext cx="5074920" cy="80834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1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1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image" Target="../media/image8.jpeg"/><Relationship Id="rId6" Type="http://schemas.openxmlformats.org/officeDocument/2006/relationships/tags" Target="../tags/tag218.xml"/><Relationship Id="rId5" Type="http://schemas.openxmlformats.org/officeDocument/2006/relationships/image" Target="../media/image7.jpeg"/><Relationship Id="rId4" Type="http://schemas.openxmlformats.org/officeDocument/2006/relationships/tags" Target="../tags/tag217.xml"/><Relationship Id="rId3" Type="http://schemas.openxmlformats.org/officeDocument/2006/relationships/image" Target="../media/image6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2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image" Target="../media/image10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3.png"/><Relationship Id="rId4" Type="http://schemas.openxmlformats.org/officeDocument/2006/relationships/tags" Target="../tags/tag139.xml"/><Relationship Id="rId3" Type="http://schemas.openxmlformats.org/officeDocument/2006/relationships/image" Target="../media/image2.png"/><Relationship Id="rId2" Type="http://schemas.openxmlformats.org/officeDocument/2006/relationships/tags" Target="../tags/tag138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50.xml"/><Relationship Id="rId16" Type="http://schemas.openxmlformats.org/officeDocument/2006/relationships/image" Target="../media/image4.jpeg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5.jpe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8.jpeg"/><Relationship Id="rId6" Type="http://schemas.openxmlformats.org/officeDocument/2006/relationships/tags" Target="../tags/tag170.xml"/><Relationship Id="rId5" Type="http://schemas.openxmlformats.org/officeDocument/2006/relationships/image" Target="../media/image7.jpeg"/><Relationship Id="rId4" Type="http://schemas.openxmlformats.org/officeDocument/2006/relationships/tags" Target="../tags/tag169.xml"/><Relationship Id="rId3" Type="http://schemas.openxmlformats.org/officeDocument/2006/relationships/image" Target="../media/image6.jpeg"/><Relationship Id="rId2" Type="http://schemas.openxmlformats.org/officeDocument/2006/relationships/tags" Target="../tags/tag168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9.jpe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8.jpeg"/><Relationship Id="rId6" Type="http://schemas.openxmlformats.org/officeDocument/2006/relationships/tags" Target="../tags/tag197.xml"/><Relationship Id="rId5" Type="http://schemas.openxmlformats.org/officeDocument/2006/relationships/image" Target="../media/image7.jpeg"/><Relationship Id="rId4" Type="http://schemas.openxmlformats.org/officeDocument/2006/relationships/tags" Target="../tags/tag196.xml"/><Relationship Id="rId3" Type="http://schemas.openxmlformats.org/officeDocument/2006/relationships/image" Target="../media/image6.jpeg"/><Relationship Id="rId2" Type="http://schemas.openxmlformats.org/officeDocument/2006/relationships/tags" Target="../tags/tag195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vor Hote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093335" y="1339215"/>
            <a:ext cx="6684645" cy="4166870"/>
          </a:xfrm>
          <a:prstGeom prst="rect">
            <a:avLst/>
          </a:prstGeom>
          <a:effectLst>
            <a:softEdge rad="63500"/>
          </a:effectLst>
          <a:scene3d>
            <a:camera prst="perspectiveRelaxedModerately"/>
            <a:lightRig rig="threePt" dir="t"/>
          </a:scene3d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19351" y="2640236"/>
            <a:ext cx="5430436" cy="1937529"/>
          </a:xfrm>
        </p:spPr>
        <p:txBody>
          <a:bodyPr/>
          <a:lstStyle/>
          <a:p>
            <a:r>
              <a:rPr lang="en-US" dirty="0"/>
              <a:t>Alvor Aparthotel</a:t>
            </a:r>
            <a:endParaRPr 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1019351" y="4765896"/>
            <a:ext cx="5985754" cy="74638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Benvindo Tambuila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9" name="Ellipse 26_#color_$accent1_$accent2-2051&amp;12800"/>
          <p:cNvSpPr/>
          <p:nvPr userDrawn="1">
            <p:custDataLst>
              <p:tags r:id="rId5"/>
            </p:custDataLst>
          </p:nvPr>
        </p:nvSpPr>
        <p:spPr>
          <a:xfrm>
            <a:off x="7028434" y="4507992"/>
            <a:ext cx="1170432" cy="1170432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Vector 4_#color_$accent1_$accent2-2055&amp;13181"/>
          <p:cNvSpPr/>
          <p:nvPr userDrawn="1">
            <p:custDataLst>
              <p:tags r:id="rId6"/>
            </p:custDataLst>
          </p:nvPr>
        </p:nvSpPr>
        <p:spPr>
          <a:xfrm>
            <a:off x="10320274" y="4636008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Why Alvor?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Destination Appeal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Tourism</a:t>
            </a:r>
            <a:endParaRPr lang="zh-CN" altLang="en-US"/>
          </a:p>
          <a:p>
            <a:pPr lvl="1"/>
            <a:r>
              <a:rPr lang="zh-CN" altLang="en-US"/>
              <a:t>World-Class Attraction</a:t>
            </a:r>
            <a:endParaRPr lang="zh-CN" altLang="en-US"/>
          </a:p>
          <a:p>
            <a:r>
              <a:rPr lang="zh-CN" altLang="en-US"/>
              <a:t>Government</a:t>
            </a:r>
            <a:endParaRPr lang="zh-CN" altLang="en-US"/>
          </a:p>
          <a:p>
            <a:pPr lvl="1"/>
            <a:r>
              <a:rPr lang="zh-CN" altLang="en-US"/>
              <a:t>Favorable Development Policies</a:t>
            </a:r>
            <a:endParaRPr lang="zh-CN" altLang="en-US"/>
          </a:p>
          <a:p>
            <a:r>
              <a:rPr lang="zh-CN" altLang="en-US"/>
              <a:t>Lifestyle</a:t>
            </a:r>
            <a:endParaRPr lang="zh-CN" altLang="en-US"/>
          </a:p>
          <a:p>
            <a:pPr lvl="1"/>
            <a:r>
              <a:rPr lang="zh-CN" altLang="en-US"/>
              <a:t>Natural Beauty and Modern Amenities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Next Steps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Secure Your Investment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房间的摆设布局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39741" r="15357" b="7767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房间里的沙发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38666" r="2730" b="4992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VCG41N13612740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0000" t="33416" r="1971" b="12663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Architectural and Financial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Details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Tailored to Your Goals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Customization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Expert Team Guidance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Consultation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4942" y="957361"/>
            <a:ext cx="4620660" cy="2843784"/>
          </a:xfrm>
        </p:spPr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84942" y="5341255"/>
            <a:ext cx="5074920" cy="808343"/>
          </a:xfrm>
        </p:spPr>
        <p:txBody>
          <a:bodyPr/>
          <a:lstStyle/>
          <a:p>
            <a:r>
              <a:rPr lang="en-US"/>
              <a:t>Name</a:t>
            </a:r>
            <a:endParaRPr lang="en-US"/>
          </a:p>
        </p:txBody>
      </p:sp>
      <p:pic>
        <p:nvPicPr>
          <p:cNvPr id="11" name="https://photo-static-api.fotomore.com/creative/vcg/400/new/VCG211176144896.jpg" descr="&amp;pky713116424&amp;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15432" r="15432"/>
          <a:stretch>
            <a:fillRect/>
          </a:stretch>
        </p:blipFill>
        <p:spPr>
          <a:xfrm>
            <a:off x="5879465" y="977900"/>
            <a:ext cx="5074920" cy="49000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92" h="7717">
                <a:moveTo>
                  <a:pt x="2587" y="0"/>
                </a:moveTo>
                <a:lnTo>
                  <a:pt x="2748" y="0"/>
                </a:lnTo>
                <a:lnTo>
                  <a:pt x="2767" y="0"/>
                </a:lnTo>
                <a:cubicBezTo>
                  <a:pt x="3338" y="12"/>
                  <a:pt x="4016" y="130"/>
                  <a:pt x="4824" y="375"/>
                </a:cubicBezTo>
                <a:cubicBezTo>
                  <a:pt x="7234" y="1126"/>
                  <a:pt x="7927" y="2422"/>
                  <a:pt x="7990" y="3094"/>
                </a:cubicBezTo>
                <a:lnTo>
                  <a:pt x="7992" y="3123"/>
                </a:lnTo>
                <a:lnTo>
                  <a:pt x="7992" y="3161"/>
                </a:lnTo>
                <a:lnTo>
                  <a:pt x="7992" y="3169"/>
                </a:lnTo>
                <a:cubicBezTo>
                  <a:pt x="7982" y="4067"/>
                  <a:pt x="7646" y="4696"/>
                  <a:pt x="6696" y="5646"/>
                </a:cubicBezTo>
                <a:cubicBezTo>
                  <a:pt x="5731" y="6596"/>
                  <a:pt x="3384" y="8382"/>
                  <a:pt x="1656" y="7460"/>
                </a:cubicBezTo>
                <a:cubicBezTo>
                  <a:pt x="526" y="6862"/>
                  <a:pt x="20" y="4745"/>
                  <a:pt x="0" y="3067"/>
                </a:cubicBezTo>
                <a:lnTo>
                  <a:pt x="0" y="3043"/>
                </a:lnTo>
                <a:lnTo>
                  <a:pt x="0" y="2882"/>
                </a:lnTo>
                <a:lnTo>
                  <a:pt x="1" y="2828"/>
                </a:lnTo>
                <a:cubicBezTo>
                  <a:pt x="14" y="2022"/>
                  <a:pt x="144" y="1347"/>
                  <a:pt x="375" y="1038"/>
                </a:cubicBezTo>
                <a:cubicBezTo>
                  <a:pt x="834" y="435"/>
                  <a:pt x="1495" y="34"/>
                  <a:pt x="2528" y="1"/>
                </a:cubicBezTo>
                <a:lnTo>
                  <a:pt x="2587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2" name="Vector 4_#color_$accent1_$accent2-2055&amp;13277"/>
          <p:cNvSpPr/>
          <p:nvPr userDrawn="1">
            <p:custDataLst>
              <p:tags r:id="rId5"/>
            </p:custDataLst>
          </p:nvPr>
        </p:nvSpPr>
        <p:spPr>
          <a:xfrm>
            <a:off x="10415016" y="1417320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#项图片_#color_#shadow_$accent3-2052&amp;12967"/>
          <p:cNvSpPr/>
          <p:nvPr>
            <p:custDataLst>
              <p:tags r:id="rId1"/>
            </p:custDataLst>
          </p:nvPr>
        </p:nvSpPr>
        <p:spPr>
          <a:xfrm>
            <a:off x="694944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#项图片_#color_#shadow_$accent3-2052&amp;12969"/>
          <p:cNvSpPr/>
          <p:nvPr>
            <p:custDataLst>
              <p:tags r:id="rId2"/>
            </p:custDataLst>
          </p:nvPr>
        </p:nvSpPr>
        <p:spPr>
          <a:xfrm>
            <a:off x="3493008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#项图片_#color_#shadow_$accent3-2052&amp;12971"/>
          <p:cNvSpPr/>
          <p:nvPr>
            <p:custDataLst>
              <p:tags r:id="rId3"/>
            </p:custDataLst>
          </p:nvPr>
        </p:nvSpPr>
        <p:spPr>
          <a:xfrm>
            <a:off x="907999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43622" y="1149400"/>
            <a:ext cx="3920535" cy="1081088"/>
          </a:xfrm>
        </p:spPr>
        <p:txBody>
          <a:bodyPr/>
          <a:lstStyle/>
          <a:p>
            <a:r>
              <a:rPr lang="en-US"/>
              <a:t>Contents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1442167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76200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Overview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4240231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356044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Investment Benefits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#项图片_#color_#shadow_$accent3-2052&amp;12970"/>
          <p:cNvSpPr/>
          <p:nvPr>
            <p:custDataLst>
              <p:tags r:id="rId9"/>
            </p:custDataLst>
          </p:nvPr>
        </p:nvSpPr>
        <p:spPr>
          <a:xfrm>
            <a:off x="629107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序号"/>
          <p:cNvSpPr txBox="1"/>
          <p:nvPr>
            <p:custDataLst>
              <p:tags r:id="rId10"/>
            </p:custDataLst>
          </p:nvPr>
        </p:nvSpPr>
        <p:spPr>
          <a:xfrm>
            <a:off x="7038295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11"/>
            </p:custDataLst>
          </p:nvPr>
        </p:nvSpPr>
        <p:spPr>
          <a:xfrm>
            <a:off x="635381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>
                <a:latin typeface="+mn-lt"/>
              </a:rPr>
              <a:t>Why Alvor?</a:t>
            </a:r>
            <a:endParaRPr lang="en-US" spc="0">
              <a:latin typeface="+mn-lt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9830263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914717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Next Steps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Overview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Exclusive Investment Opportunity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Projecto Alvor Algarve\Fotos\Alvor Hotel2.pngAlvor Hotel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849" r="1584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994" r="1599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Comfort and Profitability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Blend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Vibrant Center of Alvor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PIP Approved Development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Approval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Projecto Alvor Algarve\Fotos\Alvor the City.jpgAlvor the City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41" b="1134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Project Details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28837" r="648" b="19681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Strategic Coastal Town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Location</a:t>
            </a:r>
            <a:endParaRPr lang="en-US" sz="27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All Permissions in Place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Approval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Residential Apartments with Hotel Amenities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Concept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Investment Benefits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Market Appeal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房间的摆设布局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39741" r="15357" b="7767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房间里的沙发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38666" r="2730" b="4992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VCG41N13612740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0000" t="33416" r="1971" b="12663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Booming Leisure and Business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Tourism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Versatile Upscale Accommodations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Demand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4995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Strong Year-Round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Occupancy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470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Revenue Streams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Short-Term, Extended, Long-Term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Rentals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Customizable Operational Models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Flexibility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Significant Return Potential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ROI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Future-Ready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房间的摆设布局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39741" r="15357" b="7767"/>
          <a:stretch>
            <a:fillRect/>
          </a:stretch>
        </p:blipFill>
        <p:spPr>
          <a:xfrm>
            <a:off x="4191089" y="1767549"/>
            <a:ext cx="3809719" cy="2481539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房间里的沙发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38666" r="2730" b="4992"/>
          <a:stretch>
            <a:fillRect/>
          </a:stretch>
        </p:blipFill>
        <p:spPr>
          <a:xfrm>
            <a:off x="88" y="1768819"/>
            <a:ext cx="4018916" cy="2481539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VCG41N13612740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0000" t="33416" r="1971" b="12663"/>
          <a:stretch>
            <a:fillRect/>
          </a:stretch>
        </p:blipFill>
        <p:spPr>
          <a:xfrm>
            <a:off x="8173174" y="1767549"/>
            <a:ext cx="3314879" cy="2480401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48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Evolving Market Trends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8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Adaptability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63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Local and International Opportunities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63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Investors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4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02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475" y="3824579"/>
            <a:ext cx="850275" cy="85027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01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3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Sustainable and Scalable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3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Growth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59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03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1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e title goes here"/>
</p:tagLst>
</file>

<file path=ppt/tags/tag11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1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1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476_1*i*3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7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6"/>
  <p:tag name="KSO_WM_DIAGRAM_GROUP_CODE" val="l1-1"/>
  <p:tag name="KSO_WM_UNIT_TYPE" val="a"/>
  <p:tag name="KSO_WM_UNIT_INDEX" val="1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SLIDE_ID" val="custom20233476_4"/>
  <p:tag name="KSO_WM_TEMPLATE_SUBCATEGORY" val="0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476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3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1"/>
</p:tagLst>
</file>

<file path=ppt/tags/tag13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5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6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2"/>
</p:tagLst>
</file>

<file path=ppt/tags/tag16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69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7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417734222042785,&quot;top&quot;:106.6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417734222042785,&quot;top&quot;:106.6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417734222042785,&quot;top&quot;:106.6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8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417734222042785,&quot;top&quot;:106.6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4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VIRTUALLY_FRAME" val="{&quot;height&quot;:360.94598388671875,&quot;left&quot;:0.0069417734222042785,&quot;top&quot;:106.6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TEMPLATE_CATEGORY" val="custom"/>
  <p:tag name="KSO_WM_TEMPLATE_INDEX" val="20233476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1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4"/>
</p:tagLst>
</file>

<file path=ppt/tags/tag214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5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DIAGRAM_VIRTUALLY_FRAME" val="{&quot;height&quot;:328.44598388671875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9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ANKS"/>
</p:tagLst>
</file>

<file path=ppt/tags/tag23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9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9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476_9*i*2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SPECIAL_SOURCE" val="bdnull"/>
  <p:tag name="KSO_WM_SLIDE_ID" val="custom2023347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WPS Presentation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Mali</vt:lpstr>
      <vt:lpstr>Segoe Print</vt:lpstr>
      <vt:lpstr>Mali SemiBold</vt:lpstr>
      <vt:lpstr>Office Theme</vt:lpstr>
      <vt:lpstr>1_Office Theme</vt:lpstr>
      <vt:lpstr>2_Office Theme</vt:lpstr>
      <vt:lpstr>3_Office Theme</vt:lpstr>
      <vt:lpstr>4_Office Theme</vt:lpstr>
      <vt:lpstr>Alvor Aparthotel</vt:lpstr>
      <vt:lpstr>Contents </vt:lpstr>
      <vt:lpstr>Overview</vt:lpstr>
      <vt:lpstr>Exclusive Investment Opportunity</vt:lpstr>
      <vt:lpstr>Project Details</vt:lpstr>
      <vt:lpstr>Investment Benefits</vt:lpstr>
      <vt:lpstr>Market Appeal</vt:lpstr>
      <vt:lpstr>Revenue Streams</vt:lpstr>
      <vt:lpstr>Future-Ready</vt:lpstr>
      <vt:lpstr>Why Alvor?</vt:lpstr>
      <vt:lpstr>Destination Appeal</vt:lpstr>
      <vt:lpstr>Next Steps</vt:lpstr>
      <vt:lpstr>Secure Your Investment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Alvor Aparthotel</dc:title>
  <dc:creator>Benvindo Tambuila</dc:creator>
  <cp:lastModifiedBy>Benvindo Tambuila</cp:lastModifiedBy>
  <cp:revision>1</cp:revision>
  <dcterms:created xsi:type="dcterms:W3CDTF">2024-11-19T15:34:15Z</dcterms:created>
  <dcterms:modified xsi:type="dcterms:W3CDTF">2024-11-19T15:34:15Z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C4CBF32793DC4C5FA266C63A668B095E_11</vt:lpwstr>
  </property>
  <property fmtid="{D5CDD505-2E9C-101B-9397-08002B2CF9AE}" pid="3" name="KSOProductBuildVer">
    <vt:lpwstr>1031-12.2.0.18911</vt:lpwstr>
  </property>
</Properties>
</file>