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44" r:id="rId5"/>
    <p:sldId id="348" r:id="rId6"/>
    <p:sldId id="345" r:id="rId7"/>
    <p:sldId id="351" r:id="rId8"/>
    <p:sldId id="350" r:id="rId9"/>
    <p:sldId id="347" r:id="rId10"/>
    <p:sldId id="353" r:id="rId11"/>
    <p:sldId id="354" r:id="rId12"/>
    <p:sldId id="357" r:id="rId13"/>
    <p:sldId id="358" r:id="rId14"/>
    <p:sldId id="356" r:id="rId1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A3D024-909B-3BC2-1496-FEEAB652808A}" name="Sher Dionisio" initials="" userId="S::Sher.Dionisio@teksystemsgs.com::02daa716-9709-4d47-a153-1943ce1675c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FD0F851-EC5A-4D38-B0AD-8093EC10F33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22" autoAdjust="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175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109"/>
    </p:cViewPr>
  </p:sorterViewPr>
  <p:notesViewPr>
    <p:cSldViewPr snapToGrid="0" showGuides="1">
      <p:cViewPr varScale="1">
        <p:scale>
          <a:sx n="97" d="100"/>
          <a:sy n="97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2B440F78-2C9E-4C7F-818C-B40BB19D3A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D3FB98-80B9-4155-809A-82659D34A0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569ED919-00BB-4E1F-9649-60FAA305BDC2}" type="datetime1">
              <a:rPr lang="es-ES" smtClean="0"/>
              <a:t>06/03/2026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DEF847-3492-4888-9C23-1504238536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E48C54-2332-4748-9C65-6A27E550C1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F7F75FB2-D12E-4669-8522-D3E2C7E6DC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69918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s-ES" sz="1200"/>
            </a:lvl1pPr>
          </a:lstStyle>
          <a:p>
            <a:pPr rtl="0"/>
            <a:fld id="{15D2C941-541A-451F-A21B-3E8902B9DFE8}" type="datetime1">
              <a:rPr lang="es-ES" smtClean="0"/>
              <a:t>06/03/2026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s-ES" sz="1200"/>
            </a:lvl1pPr>
          </a:lstStyle>
          <a:p>
            <a:pPr rtl="0"/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s-ES" sz="1200"/>
            </a:lvl1pPr>
          </a:lstStyle>
          <a:p>
            <a:pPr rtl="0"/>
            <a:fld id="{8D18E0B9-48E4-499D-93B2-B07D00395BA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4043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129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2BD51-F746-C1E3-300D-734BC6C09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FD184BC-BFC7-5556-E839-FD90117BDF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9A89D9-E3F3-B0E8-1FCB-16CC002234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847EB87-29C2-FA51-C08E-66088DC584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1270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3878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2345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7700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4167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7099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1026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1756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475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A4310-51A7-5332-DAB7-7A36C187E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347AD7B-B36F-8512-BE66-64F554ECB5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54AE7A5-77B7-FDA3-719A-79DE0B817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AD6625-9ACB-CAF3-867C-0059392A6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s-ES"/>
            </a:defPPr>
          </a:lstStyle>
          <a:p>
            <a:pPr rtl="0"/>
            <a:fld id="{8D18E0B9-48E4-499D-93B2-B07D00395BAC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768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FCA39D92-9919-A80E-44FF-6B912E85073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58788" y="457200"/>
            <a:ext cx="11274425" cy="5943600"/>
          </a:xfrm>
        </p:spPr>
        <p:txBody>
          <a:bodyPr rtlCol="0">
            <a:normAutofit/>
          </a:bodyPr>
          <a:lstStyle>
            <a:lvl1pPr marL="0" indent="0">
              <a:buNone/>
              <a:defRPr lang="es-ES" sz="2000"/>
            </a:lvl1pPr>
          </a:lstStyle>
          <a:p>
            <a:pPr rtl="0"/>
            <a:r>
              <a:rPr lang="es-ES"/>
              <a:t>Haga clic en el icono para insertar una imagen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B62FF34D-C8F8-1796-647D-D17056A27E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1955" y="612475"/>
            <a:ext cx="4701904" cy="3079029"/>
          </a:xfrm>
        </p:spPr>
        <p:txBody>
          <a:bodyPr rtlCol="0" anchor="b">
            <a:normAutofit/>
          </a:bodyPr>
          <a:lstStyle>
            <a:lvl1pPr algn="r">
              <a:defRPr lang="es-ES" sz="48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</p:spTree>
    <p:extLst>
      <p:ext uri="{BB962C8B-B14F-4D97-AF65-F5344CB8AC3E}">
        <p14:creationId xmlns:p14="http://schemas.microsoft.com/office/powerpoint/2010/main" val="907688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830338E2-B50A-8F3E-2CA7-A75753E7ED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2629" y="598947"/>
            <a:ext cx="10515600" cy="1325563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CC8DD029-A673-92B9-0343-3B35BE46D2F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929641" y="2153285"/>
            <a:ext cx="3032759" cy="3790310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/>
            </a:lvl1pPr>
            <a:lvl2pPr>
              <a:spcBef>
                <a:spcPts val="1000"/>
              </a:spcBef>
              <a:spcAft>
                <a:spcPts val="1200"/>
              </a:spcAft>
              <a:defRPr lang="es-ES" sz="1600"/>
            </a:lvl2pPr>
            <a:lvl3pPr>
              <a:spcBef>
                <a:spcPts val="1000"/>
              </a:spcBef>
              <a:spcAft>
                <a:spcPts val="1200"/>
              </a:spcAft>
              <a:defRPr lang="es-ES" sz="1400"/>
            </a:lvl3pPr>
            <a:lvl4pPr>
              <a:spcBef>
                <a:spcPts val="1000"/>
              </a:spcBef>
              <a:spcAft>
                <a:spcPts val="1200"/>
              </a:spcAft>
              <a:defRPr lang="es-ES" sz="1200"/>
            </a:lvl4pPr>
            <a:lvl5pPr>
              <a:spcBef>
                <a:spcPts val="1000"/>
              </a:spcBef>
              <a:spcAft>
                <a:spcPts val="1200"/>
              </a:spcAft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1" name="Marcador de posición de tabla 10">
            <a:extLst>
              <a:ext uri="{FF2B5EF4-FFF2-40B4-BE49-F238E27FC236}">
                <a16:creationId xmlns:a16="http://schemas.microsoft.com/office/drawing/2014/main" id="{6E658BA3-0202-C705-7A02-8B70B7884420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724400" y="2170621"/>
            <a:ext cx="6553200" cy="3772974"/>
          </a:xfrm>
        </p:spPr>
        <p:txBody>
          <a:bodyPr rtlCol="0">
            <a:normAutofit/>
          </a:bodyPr>
          <a:lstStyle>
            <a:lvl1pPr>
              <a:defRPr lang="es-ES" sz="2000"/>
            </a:lvl1pPr>
          </a:lstStyle>
          <a:p>
            <a:pPr rtl="0"/>
            <a:r>
              <a:rPr lang="es-ES"/>
              <a:t>Haga clic en el icono para agregar una tabla</a:t>
            </a:r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" name="Marco 1">
            <a:extLst>
              <a:ext uri="{FF2B5EF4-FFF2-40B4-BE49-F238E27FC236}">
                <a16:creationId xmlns:a16="http://schemas.microsoft.com/office/drawing/2014/main" id="{BD761E53-47C7-492A-D5B5-A8C2740B5157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95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iseño de 2 column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F2090F11-94D5-C2A6-0759-3E7541B099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9640" y="485113"/>
            <a:ext cx="10515600" cy="1531525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0F349F3-2C28-5A44-EDFC-75FD6CA9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634FD449-C6E0-CF8A-82B2-52438C952C0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29642" y="2153285"/>
            <a:ext cx="6925660" cy="3500438"/>
          </a:xfrm>
        </p:spPr>
        <p:txBody>
          <a:bodyPr lIns="91440" rtlCol="0">
            <a:normAutofit/>
          </a:bodyPr>
          <a:lstStyle>
            <a:lvl1pPr marL="0" indent="0">
              <a:spcBef>
                <a:spcPts val="1000"/>
              </a:spcBef>
              <a:spcAft>
                <a:spcPts val="1200"/>
              </a:spcAft>
              <a:buNone/>
              <a:defRPr lang="es-ES" sz="1800" b="0"/>
            </a:lvl1pPr>
            <a:lvl2pPr marL="228600">
              <a:spcBef>
                <a:spcPts val="1000"/>
              </a:spcBef>
              <a:spcAft>
                <a:spcPts val="1200"/>
              </a:spcAft>
              <a:defRPr lang="es-ES" sz="1800" b="0"/>
            </a:lvl2pPr>
            <a:lvl3pPr marL="685800">
              <a:spcBef>
                <a:spcPts val="1000"/>
              </a:spcBef>
              <a:spcAft>
                <a:spcPts val="1200"/>
              </a:spcAft>
              <a:defRPr lang="es-ES" sz="1800" b="0"/>
            </a:lvl3pPr>
            <a:lvl4pPr marL="868680">
              <a:spcBef>
                <a:spcPts val="1000"/>
              </a:spcBef>
              <a:spcAft>
                <a:spcPts val="1200"/>
              </a:spcAft>
              <a:defRPr lang="es-ES" sz="1800" b="0"/>
            </a:lvl4pPr>
            <a:lvl5pPr marL="1143000">
              <a:spcBef>
                <a:spcPts val="1000"/>
              </a:spcBef>
              <a:spcAft>
                <a:spcPts val="1200"/>
              </a:spcAft>
              <a:defRPr lang="es-ES" sz="1800" b="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3" name="Marcador de contenido 11">
            <a:extLst>
              <a:ext uri="{FF2B5EF4-FFF2-40B4-BE49-F238E27FC236}">
                <a16:creationId xmlns:a16="http://schemas.microsoft.com/office/drawing/2014/main" id="{F971E741-6253-D410-B562-50CA5976207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15745" y="2153285"/>
            <a:ext cx="3229495" cy="3500438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 b="1"/>
            </a:lvl1pPr>
            <a:lvl2pPr>
              <a:spcBef>
                <a:spcPts val="1000"/>
              </a:spcBef>
              <a:spcAft>
                <a:spcPts val="1200"/>
              </a:spcAft>
              <a:defRPr lang="es-ES" sz="1600" b="1"/>
            </a:lvl2pPr>
            <a:lvl3pPr>
              <a:spcBef>
                <a:spcPts val="1000"/>
              </a:spcBef>
              <a:spcAft>
                <a:spcPts val="1200"/>
              </a:spcAft>
              <a:defRPr lang="es-ES" sz="1400" b="1"/>
            </a:lvl3pPr>
            <a:lvl4pPr>
              <a:spcBef>
                <a:spcPts val="1000"/>
              </a:spcBef>
              <a:spcAft>
                <a:spcPts val="1200"/>
              </a:spcAft>
              <a:defRPr lang="es-ES" sz="1200" b="1"/>
            </a:lvl4pPr>
            <a:lvl5pPr>
              <a:spcBef>
                <a:spcPts val="1000"/>
              </a:spcBef>
              <a:spcAft>
                <a:spcPts val="1200"/>
              </a:spcAft>
              <a:defRPr lang="es-ES" sz="1200" b="1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" name="Marco 1">
            <a:extLst>
              <a:ext uri="{FF2B5EF4-FFF2-40B4-BE49-F238E27FC236}">
                <a16:creationId xmlns:a16="http://schemas.microsoft.com/office/drawing/2014/main" id="{C9F70CF1-DCAD-AE71-6B34-7BFB25EE530B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23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F2090F11-94D5-C2A6-0759-3E7541B099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9640" y="485113"/>
            <a:ext cx="10331450" cy="1531525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posición de tabla 8">
            <a:extLst>
              <a:ext uri="{FF2B5EF4-FFF2-40B4-BE49-F238E27FC236}">
                <a16:creationId xmlns:a16="http://schemas.microsoft.com/office/drawing/2014/main" id="{0CF90928-AB48-3554-E2B9-417A00F286AD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30275" y="2168526"/>
            <a:ext cx="10331450" cy="3939068"/>
          </a:xfrm>
        </p:spPr>
        <p:txBody>
          <a:bodyPr rtlCol="0">
            <a:normAutofit/>
          </a:bodyPr>
          <a:lstStyle>
            <a:lvl1pPr>
              <a:defRPr lang="es-ES" sz="2400"/>
            </a:lvl1pPr>
          </a:lstStyle>
          <a:p>
            <a:pPr rtl="0"/>
            <a:r>
              <a:rPr lang="es-ES"/>
              <a:t>Haga clic en el icono para insertar una tabla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7D6C0A7-887A-66E2-A954-5E0592B9F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6316" y="347329"/>
            <a:ext cx="11419368" cy="615270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688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BB1E76-5845-01C9-1D0D-03CFFE6F0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6316" y="347329"/>
            <a:ext cx="11419368" cy="61527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096C21AF-4286-DECE-37A1-E8980687A1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9160" y="655320"/>
            <a:ext cx="4572000" cy="5486400"/>
          </a:xfrm>
        </p:spPr>
        <p:txBody>
          <a:bodyPr rtlCol="0">
            <a:normAutofit/>
          </a:bodyPr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B8E1D6B3-3EC8-6AC4-BE2B-5C732C85679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475413" y="2773680"/>
            <a:ext cx="4572000" cy="336804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None/>
              <a:defRPr lang="es-ES" sz="1800"/>
            </a:lvl1pPr>
            <a:lvl2pPr marL="457200" indent="0">
              <a:spcBef>
                <a:spcPts val="1000"/>
              </a:spcBef>
              <a:buNone/>
              <a:defRPr lang="es-ES" sz="1600"/>
            </a:lvl2pPr>
            <a:lvl3pPr marL="914400" indent="0">
              <a:spcBef>
                <a:spcPts val="1000"/>
              </a:spcBef>
              <a:buNone/>
              <a:defRPr lang="es-ES" sz="1400"/>
            </a:lvl3pPr>
            <a:lvl4pPr marL="1371600" indent="0">
              <a:spcBef>
                <a:spcPts val="1000"/>
              </a:spcBef>
              <a:buNone/>
              <a:defRPr lang="es-ES" sz="1200"/>
            </a:lvl4pPr>
            <a:lvl5pPr marL="1828800" indent="0">
              <a:spcBef>
                <a:spcPts val="1000"/>
              </a:spcBef>
              <a:buNone/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39113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AC229E2-8757-94D8-A1B6-702189DCC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3249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A77143C8-CDFF-B937-C00C-5E7B509399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83920"/>
            <a:ext cx="4114800" cy="5059680"/>
          </a:xfrm>
        </p:spPr>
        <p:txBody>
          <a:bodyPr rtlCol="0">
            <a:normAutofit/>
          </a:bodyPr>
          <a:lstStyle>
            <a:lvl1pPr>
              <a:defRPr lang="es-ES"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F82637A1-1BB4-AF51-24C3-6FE78DD45D9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475413" y="2438400"/>
            <a:ext cx="4799012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25000"/>
              </a:lnSpc>
              <a:buNone/>
              <a:defRPr lang="es-ES" sz="1800"/>
            </a:lvl1pPr>
            <a:lvl2pPr marL="457200" indent="0">
              <a:lnSpc>
                <a:spcPct val="125000"/>
              </a:lnSpc>
              <a:buNone/>
              <a:defRPr lang="es-ES" sz="1600"/>
            </a:lvl2pPr>
            <a:lvl3pPr marL="914400" indent="0">
              <a:lnSpc>
                <a:spcPct val="125000"/>
              </a:lnSpc>
              <a:buNone/>
              <a:defRPr lang="es-ES" sz="1400"/>
            </a:lvl3pPr>
            <a:lvl4pPr marL="1371600" indent="0">
              <a:lnSpc>
                <a:spcPct val="125000"/>
              </a:lnSpc>
              <a:buNone/>
              <a:defRPr lang="es-ES" sz="1200"/>
            </a:lvl4pPr>
            <a:lvl5pPr marL="1828800" indent="0">
              <a:lnSpc>
                <a:spcPct val="125000"/>
              </a:lnSpc>
              <a:buNone/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3" name="Marco 2">
            <a:extLst>
              <a:ext uri="{FF2B5EF4-FFF2-40B4-BE49-F238E27FC236}">
                <a16:creationId xmlns:a16="http://schemas.microsoft.com/office/drawing/2014/main" id="{56F59DF2-AB3C-B7B3-826A-636B8CC5AB31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68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la 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4737016-0B2B-9F81-7A77-63223C486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6316" y="347329"/>
            <a:ext cx="11419368" cy="61527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1134E572-08FE-0439-A460-8DFE1183A6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8742" y="914399"/>
            <a:ext cx="4798858" cy="5029199"/>
          </a:xfrm>
        </p:spPr>
        <p:txBody>
          <a:bodyPr rtlCol="0">
            <a:normAutofit/>
          </a:bodyPr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01EB46EC-087C-B8FF-2363-B99FAE983B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14400"/>
            <a:ext cx="5713413" cy="50292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992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71D49246-C641-C3BA-F07B-89FFC6CDAE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53439"/>
            <a:ext cx="4802373" cy="2833689"/>
          </a:xfrm>
        </p:spPr>
        <p:txBody>
          <a:bodyPr rIns="914400" rtlCol="0" anchor="b"/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5BE7E1DF-A70C-8F79-9B76-72B2A7B4DC7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914400" y="3931919"/>
            <a:ext cx="4802735" cy="2072641"/>
          </a:xfrm>
        </p:spPr>
        <p:txBody>
          <a:bodyPr rtlCol="0">
            <a:normAutofit/>
          </a:bodyPr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es-ES" sz="1800"/>
            </a:lvl1pPr>
            <a:lvl2pPr marL="457200" indent="0">
              <a:lnSpc>
                <a:spcPct val="125000"/>
              </a:lnSpc>
              <a:spcBef>
                <a:spcPts val="0"/>
              </a:spcBef>
              <a:buNone/>
              <a:defRPr lang="es-ES" sz="1600"/>
            </a:lvl2pPr>
            <a:lvl3pPr marL="914400" indent="0">
              <a:lnSpc>
                <a:spcPct val="125000"/>
              </a:lnSpc>
              <a:spcBef>
                <a:spcPts val="0"/>
              </a:spcBef>
              <a:buNone/>
              <a:defRPr lang="es-ES" sz="1400"/>
            </a:lvl3pPr>
            <a:lvl4pPr marL="1371600" indent="0">
              <a:lnSpc>
                <a:spcPct val="125000"/>
              </a:lnSpc>
              <a:spcBef>
                <a:spcPts val="0"/>
              </a:spcBef>
              <a:buNone/>
              <a:defRPr lang="es-ES" sz="1200"/>
            </a:lvl4pPr>
            <a:lvl5pPr marL="1828800" indent="0">
              <a:lnSpc>
                <a:spcPct val="125000"/>
              </a:lnSpc>
              <a:spcBef>
                <a:spcPts val="0"/>
              </a:spcBef>
              <a:buNone/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1CD5F637-DFBF-7FED-7CD5-F46A26E5CD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78587" y="921230"/>
            <a:ext cx="5713413" cy="5029200"/>
          </a:xfrm>
          <a:custGeom>
            <a:avLst/>
            <a:gdLst>
              <a:gd name="connsiteX0" fmla="*/ 5327097 w 5713413"/>
              <a:gd name="connsiteY0" fmla="*/ 0 h 5029200"/>
              <a:gd name="connsiteX1" fmla="*/ 5713413 w 5713413"/>
              <a:gd name="connsiteY1" fmla="*/ 0 h 5029200"/>
              <a:gd name="connsiteX2" fmla="*/ 5713413 w 5713413"/>
              <a:gd name="connsiteY2" fmla="*/ 5029200 h 5029200"/>
              <a:gd name="connsiteX3" fmla="*/ 5327097 w 5713413"/>
              <a:gd name="connsiteY3" fmla="*/ 5029200 h 5029200"/>
              <a:gd name="connsiteX4" fmla="*/ 0 w 5713413"/>
              <a:gd name="connsiteY4" fmla="*/ 0 h 5029200"/>
              <a:gd name="connsiteX5" fmla="*/ 5313743 w 5713413"/>
              <a:gd name="connsiteY5" fmla="*/ 0 h 5029200"/>
              <a:gd name="connsiteX6" fmla="*/ 5313743 w 5713413"/>
              <a:gd name="connsiteY6" fmla="*/ 5029200 h 5029200"/>
              <a:gd name="connsiteX7" fmla="*/ 0 w 5713413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13413" h="5029200">
                <a:moveTo>
                  <a:pt x="5327097" y="0"/>
                </a:moveTo>
                <a:lnTo>
                  <a:pt x="5713413" y="0"/>
                </a:lnTo>
                <a:lnTo>
                  <a:pt x="5713413" y="5029200"/>
                </a:lnTo>
                <a:lnTo>
                  <a:pt x="5327097" y="5029200"/>
                </a:lnTo>
                <a:close/>
                <a:moveTo>
                  <a:pt x="0" y="0"/>
                </a:moveTo>
                <a:lnTo>
                  <a:pt x="5313743" y="0"/>
                </a:lnTo>
                <a:lnTo>
                  <a:pt x="5313743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13" name="Marco 12">
            <a:extLst>
              <a:ext uri="{FF2B5EF4-FFF2-40B4-BE49-F238E27FC236}">
                <a16:creationId xmlns:a16="http://schemas.microsoft.com/office/drawing/2014/main" id="{33E3B934-3E16-21AF-8F5A-9EFD93255705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05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FD872928-B479-F7C5-9C83-C448FBA361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20445"/>
            <a:ext cx="4114800" cy="5029200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contenido 10">
            <a:extLst>
              <a:ext uri="{FF2B5EF4-FFF2-40B4-BE49-F238E27FC236}">
                <a16:creationId xmlns:a16="http://schemas.microsoft.com/office/drawing/2014/main" id="{61E3771A-E1EB-0CBE-828C-2C5E1F2AE6C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475227" y="1020445"/>
            <a:ext cx="4802735" cy="5029200"/>
          </a:xfrm>
        </p:spPr>
        <p:txBody>
          <a:bodyPr rtlCol="0" anchor="ctr">
            <a:normAutofit/>
          </a:bodyPr>
          <a:lstStyle>
            <a:lvl1pPr marL="228600" indent="-22860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800"/>
            </a:lvl1pPr>
            <a:lvl2pPr marL="411480" indent="-22860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600"/>
            </a:lvl2pPr>
            <a:lvl3pPr marL="594360" indent="-22860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400"/>
            </a:lvl3pPr>
            <a:lvl4pPr marL="777240" indent="-22860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200"/>
            </a:lvl4pPr>
            <a:lvl5pPr marL="960120" indent="-22860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2A1635D-96F0-769B-4ECB-70502770A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6" name="Marco 5">
            <a:extLst>
              <a:ext uri="{FF2B5EF4-FFF2-40B4-BE49-F238E27FC236}">
                <a16:creationId xmlns:a16="http://schemas.microsoft.com/office/drawing/2014/main" id="{4F877767-0342-A344-0462-A0D877FF68F8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15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e imagen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821F215D-0D9E-64B3-1F66-E90B87932A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00741"/>
            <a:ext cx="4802372" cy="2788919"/>
          </a:xfrm>
        </p:spPr>
        <p:txBody>
          <a:bodyPr rtlCol="0" anchor="b">
            <a:normAutofit/>
          </a:bodyPr>
          <a:lstStyle>
            <a:lvl1pPr>
              <a:defRPr lang="es-ES" sz="48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9" name="Marcador de contenido 10">
            <a:extLst>
              <a:ext uri="{FF2B5EF4-FFF2-40B4-BE49-F238E27FC236}">
                <a16:creationId xmlns:a16="http://schemas.microsoft.com/office/drawing/2014/main" id="{E86A4459-11C2-44C6-0173-C666D5AADC1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914400" y="3825239"/>
            <a:ext cx="4802735" cy="2072641"/>
          </a:xfrm>
        </p:spPr>
        <p:txBody>
          <a:bodyPr rtlCol="0">
            <a:normAutofit/>
          </a:bodyPr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lang="es-ES" sz="1800"/>
            </a:lvl1pPr>
            <a:lvl2pPr marL="457200" indent="0">
              <a:lnSpc>
                <a:spcPct val="125000"/>
              </a:lnSpc>
              <a:spcBef>
                <a:spcPts val="0"/>
              </a:spcBef>
              <a:buNone/>
              <a:defRPr lang="es-ES" sz="1600"/>
            </a:lvl2pPr>
            <a:lvl3pPr marL="914400" indent="0">
              <a:lnSpc>
                <a:spcPct val="125000"/>
              </a:lnSpc>
              <a:spcBef>
                <a:spcPts val="0"/>
              </a:spcBef>
              <a:buNone/>
              <a:defRPr lang="es-ES" sz="1400"/>
            </a:lvl3pPr>
            <a:lvl4pPr marL="1371600" indent="0">
              <a:lnSpc>
                <a:spcPct val="125000"/>
              </a:lnSpc>
              <a:spcBef>
                <a:spcPts val="0"/>
              </a:spcBef>
              <a:buNone/>
              <a:defRPr lang="es-ES" sz="1200"/>
            </a:lvl4pPr>
            <a:lvl5pPr marL="1828800" indent="0">
              <a:lnSpc>
                <a:spcPct val="125000"/>
              </a:lnSpc>
              <a:spcBef>
                <a:spcPts val="0"/>
              </a:spcBef>
              <a:buNone/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84EF14-0982-D931-9DD6-ECFE61D5B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78587" y="921230"/>
            <a:ext cx="5713413" cy="5029200"/>
          </a:xfrm>
          <a:custGeom>
            <a:avLst/>
            <a:gdLst>
              <a:gd name="connsiteX0" fmla="*/ 5327097 w 5713413"/>
              <a:gd name="connsiteY0" fmla="*/ 0 h 5029200"/>
              <a:gd name="connsiteX1" fmla="*/ 5713413 w 5713413"/>
              <a:gd name="connsiteY1" fmla="*/ 0 h 5029200"/>
              <a:gd name="connsiteX2" fmla="*/ 5713413 w 5713413"/>
              <a:gd name="connsiteY2" fmla="*/ 5029200 h 5029200"/>
              <a:gd name="connsiteX3" fmla="*/ 5327097 w 5713413"/>
              <a:gd name="connsiteY3" fmla="*/ 5029200 h 5029200"/>
              <a:gd name="connsiteX4" fmla="*/ 0 w 5713413"/>
              <a:gd name="connsiteY4" fmla="*/ 0 h 5029200"/>
              <a:gd name="connsiteX5" fmla="*/ 5313743 w 5713413"/>
              <a:gd name="connsiteY5" fmla="*/ 0 h 5029200"/>
              <a:gd name="connsiteX6" fmla="*/ 5313743 w 5713413"/>
              <a:gd name="connsiteY6" fmla="*/ 5029200 h 5029200"/>
              <a:gd name="connsiteX7" fmla="*/ 0 w 5713413"/>
              <a:gd name="connsiteY7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13413" h="5029200">
                <a:moveTo>
                  <a:pt x="5327097" y="0"/>
                </a:moveTo>
                <a:lnTo>
                  <a:pt x="5713413" y="0"/>
                </a:lnTo>
                <a:lnTo>
                  <a:pt x="5713413" y="5029200"/>
                </a:lnTo>
                <a:lnTo>
                  <a:pt x="5327097" y="5029200"/>
                </a:lnTo>
                <a:close/>
                <a:moveTo>
                  <a:pt x="0" y="0"/>
                </a:moveTo>
                <a:lnTo>
                  <a:pt x="5313743" y="0"/>
                </a:lnTo>
                <a:lnTo>
                  <a:pt x="5313743" y="5029200"/>
                </a:lnTo>
                <a:lnTo>
                  <a:pt x="0" y="5029200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6" name="Marco 5">
            <a:extLst>
              <a:ext uri="{FF2B5EF4-FFF2-40B4-BE49-F238E27FC236}">
                <a16:creationId xmlns:a16="http://schemas.microsoft.com/office/drawing/2014/main" id="{7D7E927E-4F73-5579-4F1D-E13899DEEA04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0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iseño de 2 columna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F2090F11-94D5-C2A6-0759-3E7541B099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9640" y="485113"/>
            <a:ext cx="10515600" cy="1531525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0F349F3-2C28-5A44-EDFC-75FD6CA9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634FD449-C6E0-CF8A-82B2-52438C952C0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29640" y="2153285"/>
            <a:ext cx="4953001" cy="3500438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/>
            </a:lvl1pPr>
            <a:lvl2pPr>
              <a:spcBef>
                <a:spcPts val="1000"/>
              </a:spcBef>
              <a:spcAft>
                <a:spcPts val="1200"/>
              </a:spcAft>
              <a:defRPr lang="es-ES" sz="1600"/>
            </a:lvl2pPr>
            <a:lvl3pPr>
              <a:spcBef>
                <a:spcPts val="1000"/>
              </a:spcBef>
              <a:spcAft>
                <a:spcPts val="1200"/>
              </a:spcAft>
              <a:defRPr lang="es-ES" sz="1400"/>
            </a:lvl3pPr>
            <a:lvl4pPr>
              <a:spcBef>
                <a:spcPts val="1000"/>
              </a:spcBef>
              <a:spcAft>
                <a:spcPts val="1200"/>
              </a:spcAft>
              <a:defRPr lang="es-ES" sz="1200"/>
            </a:lvl4pPr>
            <a:lvl5pPr>
              <a:spcBef>
                <a:spcPts val="1000"/>
              </a:spcBef>
              <a:spcAft>
                <a:spcPts val="1200"/>
              </a:spcAft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3" name="Marcador de contenido 11">
            <a:extLst>
              <a:ext uri="{FF2B5EF4-FFF2-40B4-BE49-F238E27FC236}">
                <a16:creationId xmlns:a16="http://schemas.microsoft.com/office/drawing/2014/main" id="{F971E741-6253-D410-B562-50CA5976207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09360" y="2153285"/>
            <a:ext cx="5135880" cy="3500438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/>
            </a:lvl1pPr>
            <a:lvl2pPr>
              <a:spcBef>
                <a:spcPts val="1000"/>
              </a:spcBef>
              <a:spcAft>
                <a:spcPts val="1200"/>
              </a:spcAft>
              <a:defRPr lang="es-ES" sz="1600"/>
            </a:lvl2pPr>
            <a:lvl3pPr>
              <a:spcBef>
                <a:spcPts val="1000"/>
              </a:spcBef>
              <a:spcAft>
                <a:spcPts val="1200"/>
              </a:spcAft>
              <a:defRPr lang="es-ES" sz="1400"/>
            </a:lvl3pPr>
            <a:lvl4pPr>
              <a:spcBef>
                <a:spcPts val="1000"/>
              </a:spcBef>
              <a:spcAft>
                <a:spcPts val="1200"/>
              </a:spcAft>
              <a:defRPr lang="es-ES" sz="1200"/>
            </a:lvl4pPr>
            <a:lvl5pPr>
              <a:spcBef>
                <a:spcPts val="1000"/>
              </a:spcBef>
              <a:spcAft>
                <a:spcPts val="1200"/>
              </a:spcAft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" name="Marco 1">
            <a:extLst>
              <a:ext uri="{FF2B5EF4-FFF2-40B4-BE49-F238E27FC236}">
                <a16:creationId xmlns:a16="http://schemas.microsoft.com/office/drawing/2014/main" id="{55D7E8F5-692D-24DD-0F8C-9563BA74AAF4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43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iseño de 2 column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F2090F11-94D5-C2A6-0759-3E7541B099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9640" y="485113"/>
            <a:ext cx="10515600" cy="1531525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10F349F3-2C28-5A44-EDFC-75FD6CA9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634FD449-C6E0-CF8A-82B2-52438C952C0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29641" y="2153285"/>
            <a:ext cx="3261359" cy="3500438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 b="1"/>
            </a:lvl1pPr>
            <a:lvl2pPr>
              <a:spcBef>
                <a:spcPts val="1000"/>
              </a:spcBef>
              <a:spcAft>
                <a:spcPts val="1200"/>
              </a:spcAft>
              <a:defRPr lang="es-ES" sz="1600" b="1"/>
            </a:lvl2pPr>
            <a:lvl3pPr>
              <a:spcBef>
                <a:spcPts val="1000"/>
              </a:spcBef>
              <a:spcAft>
                <a:spcPts val="1200"/>
              </a:spcAft>
              <a:defRPr lang="es-ES" sz="1400" b="1"/>
            </a:lvl3pPr>
            <a:lvl4pPr>
              <a:spcBef>
                <a:spcPts val="1000"/>
              </a:spcBef>
              <a:spcAft>
                <a:spcPts val="1200"/>
              </a:spcAft>
              <a:defRPr lang="es-ES" sz="1200" b="1"/>
            </a:lvl4pPr>
            <a:lvl5pPr>
              <a:spcBef>
                <a:spcPts val="1000"/>
              </a:spcBef>
              <a:spcAft>
                <a:spcPts val="1200"/>
              </a:spcAft>
              <a:defRPr lang="es-ES" sz="1200" b="1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13" name="Marcador de contenido 11">
            <a:extLst>
              <a:ext uri="{FF2B5EF4-FFF2-40B4-BE49-F238E27FC236}">
                <a16:creationId xmlns:a16="http://schemas.microsoft.com/office/drawing/2014/main" id="{F971E741-6253-D410-B562-50CA5976207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480560" y="2153285"/>
            <a:ext cx="6964680" cy="3500438"/>
          </a:xfrm>
        </p:spPr>
        <p:txBody>
          <a:bodyPr lIns="91440" rtlCol="0">
            <a:normAutofit/>
          </a:bodyPr>
          <a:lstStyle>
            <a:lvl1pPr>
              <a:spcBef>
                <a:spcPts val="1000"/>
              </a:spcBef>
              <a:spcAft>
                <a:spcPts val="1200"/>
              </a:spcAft>
              <a:defRPr lang="es-ES" sz="1800"/>
            </a:lvl1pPr>
            <a:lvl2pPr>
              <a:spcBef>
                <a:spcPts val="1000"/>
              </a:spcBef>
              <a:spcAft>
                <a:spcPts val="1200"/>
              </a:spcAft>
              <a:defRPr lang="es-ES" sz="1600"/>
            </a:lvl2pPr>
            <a:lvl3pPr>
              <a:spcBef>
                <a:spcPts val="1000"/>
              </a:spcBef>
              <a:spcAft>
                <a:spcPts val="1200"/>
              </a:spcAft>
              <a:defRPr lang="es-ES" sz="1400"/>
            </a:lvl3pPr>
            <a:lvl4pPr>
              <a:spcBef>
                <a:spcPts val="1000"/>
              </a:spcBef>
              <a:spcAft>
                <a:spcPts val="1200"/>
              </a:spcAft>
              <a:defRPr lang="es-ES" sz="1200"/>
            </a:lvl4pPr>
            <a:lvl5pPr>
              <a:spcBef>
                <a:spcPts val="1000"/>
              </a:spcBef>
              <a:spcAft>
                <a:spcPts val="1200"/>
              </a:spcAft>
              <a:defRPr lang="es-ES" sz="12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2" name="Marco 1">
            <a:extLst>
              <a:ext uri="{FF2B5EF4-FFF2-40B4-BE49-F238E27FC236}">
                <a16:creationId xmlns:a16="http://schemas.microsoft.com/office/drawing/2014/main" id="{5C0F1533-3810-C210-9B67-D2F4A1846C23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16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imagen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E9C70371-D147-2B29-EAEB-B10A799D09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6169" y="614812"/>
            <a:ext cx="10359659" cy="1325563"/>
          </a:xfrm>
        </p:spPr>
        <p:txBody>
          <a:bodyPr rtlCol="0">
            <a:normAutofit/>
          </a:bodyPr>
          <a:lstStyle>
            <a:lvl1pPr>
              <a:defRPr lang="es-ES" sz="3600"/>
            </a:lvl1pPr>
          </a:lstStyle>
          <a:p>
            <a:pPr rtl="0"/>
            <a:r>
              <a:rPr lang="es-ES"/>
              <a:t>Haga clic para agregar un título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C5AE226-98C6-70F4-8DED-59E8FE30401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67" y="2177378"/>
            <a:ext cx="5713413" cy="4669987"/>
          </a:xfrm>
          <a:custGeom>
            <a:avLst/>
            <a:gdLst>
              <a:gd name="connsiteX0" fmla="*/ 400038 w 5713413"/>
              <a:gd name="connsiteY0" fmla="*/ 0 h 4669987"/>
              <a:gd name="connsiteX1" fmla="*/ 5713413 w 5713413"/>
              <a:gd name="connsiteY1" fmla="*/ 0 h 4669987"/>
              <a:gd name="connsiteX2" fmla="*/ 5713413 w 5713413"/>
              <a:gd name="connsiteY2" fmla="*/ 4315224 h 4669987"/>
              <a:gd name="connsiteX3" fmla="*/ 400038 w 5713413"/>
              <a:gd name="connsiteY3" fmla="*/ 4315224 h 4669987"/>
              <a:gd name="connsiteX4" fmla="*/ 0 w 5713413"/>
              <a:gd name="connsiteY4" fmla="*/ 0 h 4669987"/>
              <a:gd name="connsiteX5" fmla="*/ 386684 w 5713413"/>
              <a:gd name="connsiteY5" fmla="*/ 0 h 4669987"/>
              <a:gd name="connsiteX6" fmla="*/ 386684 w 5713413"/>
              <a:gd name="connsiteY6" fmla="*/ 4328578 h 4669987"/>
              <a:gd name="connsiteX7" fmla="*/ 5713413 w 5713413"/>
              <a:gd name="connsiteY7" fmla="*/ 4328578 h 4669987"/>
              <a:gd name="connsiteX8" fmla="*/ 5713413 w 5713413"/>
              <a:gd name="connsiteY8" fmla="*/ 4669987 h 4669987"/>
              <a:gd name="connsiteX9" fmla="*/ 0 w 5713413"/>
              <a:gd name="connsiteY9" fmla="*/ 4669987 h 4669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13413" h="4669987">
                <a:moveTo>
                  <a:pt x="400038" y="0"/>
                </a:moveTo>
                <a:lnTo>
                  <a:pt x="5713413" y="0"/>
                </a:lnTo>
                <a:lnTo>
                  <a:pt x="5713413" y="4315224"/>
                </a:lnTo>
                <a:lnTo>
                  <a:pt x="400038" y="4315224"/>
                </a:lnTo>
                <a:close/>
                <a:moveTo>
                  <a:pt x="0" y="0"/>
                </a:moveTo>
                <a:lnTo>
                  <a:pt x="386684" y="0"/>
                </a:lnTo>
                <a:lnTo>
                  <a:pt x="386684" y="4328578"/>
                </a:lnTo>
                <a:lnTo>
                  <a:pt x="5713413" y="4328578"/>
                </a:lnTo>
                <a:lnTo>
                  <a:pt x="5713413" y="4669987"/>
                </a:lnTo>
                <a:lnTo>
                  <a:pt x="0" y="4669987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 algn="ctr">
              <a:buNone/>
              <a:defRPr lang="es-ES" sz="2000"/>
            </a:lvl1pPr>
          </a:lstStyle>
          <a:p>
            <a:pPr rtl="0"/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8EEA9034-22FD-3C2F-6A27-6363896980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475413" y="2153285"/>
            <a:ext cx="4799012" cy="3790315"/>
          </a:xfrm>
        </p:spPr>
        <p:txBody>
          <a:bodyPr rtlCol="0">
            <a:normAutofit/>
          </a:bodyPr>
          <a:lstStyle>
            <a:lvl1pPr>
              <a:lnSpc>
                <a:spcPct val="95000"/>
              </a:lnSpc>
              <a:spcBef>
                <a:spcPts val="1000"/>
              </a:spcBef>
              <a:spcAft>
                <a:spcPts val="1200"/>
              </a:spcAft>
              <a:defRPr lang="es-ES" sz="2000"/>
            </a:lvl1pPr>
            <a:lvl2pPr>
              <a:lnSpc>
                <a:spcPct val="95000"/>
              </a:lnSpc>
              <a:spcBef>
                <a:spcPts val="1000"/>
              </a:spcBef>
              <a:spcAft>
                <a:spcPts val="1200"/>
              </a:spcAft>
              <a:defRPr lang="es-ES" sz="1800"/>
            </a:lvl2pPr>
            <a:lvl3pPr>
              <a:lnSpc>
                <a:spcPct val="95000"/>
              </a:lnSpc>
              <a:spcBef>
                <a:spcPts val="1000"/>
              </a:spcBef>
              <a:spcAft>
                <a:spcPts val="1200"/>
              </a:spcAft>
              <a:defRPr lang="es-ES" sz="1600"/>
            </a:lvl3pPr>
            <a:lvl4pPr>
              <a:lnSpc>
                <a:spcPct val="95000"/>
              </a:lnSpc>
              <a:spcBef>
                <a:spcPts val="1000"/>
              </a:spcBef>
              <a:spcAft>
                <a:spcPts val="1200"/>
              </a:spcAft>
              <a:defRPr lang="es-ES" sz="1400"/>
            </a:lvl4pPr>
            <a:lvl5pPr>
              <a:lnSpc>
                <a:spcPct val="95000"/>
              </a:lnSpc>
              <a:spcBef>
                <a:spcPts val="1000"/>
              </a:spcBef>
              <a:spcAft>
                <a:spcPts val="1200"/>
              </a:spcAft>
              <a:defRPr lang="es-ES" sz="1400"/>
            </a:lvl5pPr>
          </a:lstStyle>
          <a:p>
            <a:pPr lvl="0" rtl="0"/>
            <a:r>
              <a:rPr lang="es-ES"/>
              <a:t>Haga clic para agregar contenido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C72AFED-AF5A-A2E9-0D36-388733BBE9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7367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378552E1-07B0-A631-78D3-D3C0E4C0C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212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DD635B7F-3E76-4C66-6A5A-9156FCE3D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  <p:sp>
        <p:nvSpPr>
          <p:cNvPr id="7" name="Marco 6">
            <a:extLst>
              <a:ext uri="{FF2B5EF4-FFF2-40B4-BE49-F238E27FC236}">
                <a16:creationId xmlns:a16="http://schemas.microsoft.com/office/drawing/2014/main" id="{7A42E613-3DCC-07A2-BA9B-74B13F28E591}"/>
              </a:ext>
            </a:extLst>
          </p:cNvPr>
          <p:cNvSpPr/>
          <p:nvPr userDrawn="1"/>
        </p:nvSpPr>
        <p:spPr>
          <a:xfrm>
            <a:off x="386317" y="352044"/>
            <a:ext cx="11419367" cy="6153912"/>
          </a:xfrm>
          <a:prstGeom prst="frame">
            <a:avLst>
              <a:gd name="adj1" fmla="val 2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</a:lstStyle>
          <a:p>
            <a:pPr algn="ctr" rtl="0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90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s-ES"/>
            </a:defPPr>
          </a:lstStyle>
          <a:p>
            <a:pPr lvl="0" rtl="0"/>
            <a:r>
              <a:rPr lang="es-ES"/>
              <a:t>Haga clic para modificar los estilos de texto del patrón</a:t>
            </a:r>
          </a:p>
          <a:p>
            <a:pPr lvl="1" rtl="0"/>
            <a:r>
              <a:rPr lang="es-ES"/>
              <a:t>Segundo nivel</a:t>
            </a:r>
          </a:p>
          <a:p>
            <a:pPr lvl="2" rtl="0"/>
            <a:r>
              <a:rPr lang="es-ES"/>
              <a:t>Tercer nivel</a:t>
            </a:r>
          </a:p>
          <a:p>
            <a:pPr lvl="3" rtl="0"/>
            <a:r>
              <a:rPr lang="es-ES"/>
              <a:t>Cuarto nivel</a:t>
            </a:r>
          </a:p>
          <a:p>
            <a:pPr lvl="4" rtl="0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ES"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s-ES"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1920" userDrawn="1">
          <p15:clr>
            <a:srgbClr val="F26B43"/>
          </p15:clr>
        </p15:guide>
        <p15:guide id="4" pos="5760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pos="4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editorial-ramirez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64E1AFE-612F-2A22-E3A5-ED1E48A87E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2049" y="0"/>
            <a:ext cx="12204049" cy="1627207"/>
          </a:xfrm>
          <a:prstGeom prst="rect">
            <a:avLst/>
          </a:prstGeom>
        </p:spPr>
      </p:pic>
      <p:sp>
        <p:nvSpPr>
          <p:cNvPr id="12" name="Título 11">
            <a:extLst>
              <a:ext uri="{FF2B5EF4-FFF2-40B4-BE49-F238E27FC236}">
                <a16:creationId xmlns:a16="http://schemas.microsoft.com/office/drawing/2014/main" id="{5F3657B9-BD9A-815B-1029-35CE97B70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360" y="2031810"/>
            <a:ext cx="10331450" cy="1531525"/>
          </a:xfrm>
        </p:spPr>
        <p:txBody>
          <a:bodyPr/>
          <a:lstStyle/>
          <a:p>
            <a:r>
              <a:rPr lang="es-MX" dirty="0"/>
              <a:t>TITULO PONENCIA</a:t>
            </a:r>
          </a:p>
        </p:txBody>
      </p:sp>
      <p:sp>
        <p:nvSpPr>
          <p:cNvPr id="13" name="Marcador de tabla 12">
            <a:extLst>
              <a:ext uri="{FF2B5EF4-FFF2-40B4-BE49-F238E27FC236}">
                <a16:creationId xmlns:a16="http://schemas.microsoft.com/office/drawing/2014/main" id="{75915781-E2F1-2E22-07B6-8C0887C66FF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784360" y="4426085"/>
            <a:ext cx="10331450" cy="1837152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AUTORES</a:t>
            </a:r>
          </a:p>
          <a:p>
            <a:pPr marL="0" indent="0">
              <a:buNone/>
            </a:pPr>
            <a:r>
              <a:rPr lang="es-MX" dirty="0"/>
              <a:t>ADSCRIPCIÓN</a:t>
            </a:r>
          </a:p>
          <a:p>
            <a:pPr marL="0" indent="0">
              <a:buNone/>
            </a:pPr>
            <a:r>
              <a:rPr lang="es-MX" dirty="0"/>
              <a:t>ORCID</a:t>
            </a:r>
          </a:p>
          <a:p>
            <a:pPr marL="0" indent="0">
              <a:buNone/>
            </a:pPr>
            <a:r>
              <a:rPr lang="es-MX" dirty="0"/>
              <a:t>CORREO</a:t>
            </a:r>
          </a:p>
        </p:txBody>
      </p:sp>
    </p:spTree>
    <p:extLst>
      <p:ext uri="{BB962C8B-B14F-4D97-AF65-F5344CB8AC3E}">
        <p14:creationId xmlns:p14="http://schemas.microsoft.com/office/powerpoint/2010/main" val="386508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3C988-004D-9F95-006F-348F11330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DB55C85C-18BD-DE07-B0CA-EA2C64FE3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85113"/>
            <a:ext cx="10515600" cy="15315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Agradecimientos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989014-1FF1-A1C3-BA7F-2A447778B2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9642" y="2153285"/>
            <a:ext cx="6925660" cy="3500438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 dirty="0"/>
              <a:t>Describir las fuentes principales de financiamiento o de apoyo para realizar la investigación</a:t>
            </a:r>
          </a:p>
          <a:p>
            <a:pPr rtl="0"/>
            <a:endParaRPr lang="es-ES" dirty="0"/>
          </a:p>
          <a:p>
            <a:pPr rtl="0"/>
            <a:endParaRPr lang="es-ES" dirty="0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36A45DF-D14E-6ECB-3FF5-D8CC9B14E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10</a:t>
            </a:fld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A2956E-4E8C-F655-4CED-AA87EC31756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59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B961152-381E-D654-15E9-7C4F09608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" y="1984664"/>
            <a:ext cx="4163088" cy="4157056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Gracias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FD569DC-1A68-51FF-4CCE-F334F8B3D5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945870" y="2789245"/>
            <a:ext cx="6346970" cy="335247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Datos de contacto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0DB41FE-92D6-C181-F197-7084A5E1E0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374072" y="342900"/>
            <a:ext cx="11471564" cy="1475509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1D310566-8B30-6870-D2D3-C3E8C3902D7C}"/>
              </a:ext>
            </a:extLst>
          </p:cNvPr>
          <p:cNvSpPr/>
          <p:nvPr/>
        </p:nvSpPr>
        <p:spPr>
          <a:xfrm>
            <a:off x="3398821" y="1818409"/>
            <a:ext cx="525817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4"/>
              </a:rPr>
              <a:t>https://www.editorial-ramirez.net/</a:t>
            </a:r>
            <a:r>
              <a:rPr lang="es-E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s-E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384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5A951FD-B055-4EE8-B6D9-62EC0F39D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20445"/>
            <a:ext cx="4114800" cy="5029200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Planteamiento </a:t>
            </a:r>
            <a:br>
              <a:rPr lang="es-ES" dirty="0"/>
            </a:br>
            <a:r>
              <a:rPr lang="es-ES" dirty="0"/>
              <a:t>del</a:t>
            </a:r>
            <a:br>
              <a:rPr lang="es-ES" dirty="0"/>
            </a:br>
            <a:r>
              <a:rPr lang="es-ES" dirty="0"/>
              <a:t>Problema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FC5F8EB2-8936-F0AC-DA2A-4A5609BEA7E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75228" y="1020445"/>
            <a:ext cx="4945044" cy="5029200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>
              <a:lnSpc>
                <a:spcPct val="110000"/>
              </a:lnSpc>
            </a:pPr>
            <a:r>
              <a:rPr lang="es-ES" sz="1700" dirty="0">
                <a:solidFill>
                  <a:schemeClr val="tx1"/>
                </a:solidFill>
              </a:rPr>
              <a:t>Describir el problema o problemas que atiende la investigación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DE94BD7-14BA-AC48-01B8-5981B2BFC0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55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44B7D88-18D8-7250-6364-BECA6F6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83920"/>
            <a:ext cx="4114800" cy="5059680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Objetivo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0C0D5F39-EF49-BECB-8276-8B8A46F07A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16136" y="1465118"/>
            <a:ext cx="7026447" cy="4478482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Redactar su objetivo principal general de la investigación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250A39C-DBA7-56D9-B9C9-6A2EEB5BDA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7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7364034-5F15-4B68-638D-779A619AC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85113"/>
            <a:ext cx="10515600" cy="15315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Marco teórico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93159D-E72A-4C5B-E9D2-18BA09A87C7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9641" y="2153285"/>
            <a:ext cx="3261359" cy="350043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Conceptualización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351A4F1-ABAF-2D28-B31B-A6DC9942FA1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0560" y="2153285"/>
            <a:ext cx="6964680" cy="350043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Descripción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0AD58C6-6F47-0261-9611-E968042F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4</a:t>
            </a:fld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761B4EF-9260-1F15-3027-F5D7E378F5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7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9652A1E-B3F7-E1B2-76ED-8F78E74B9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85113"/>
            <a:ext cx="10515600" cy="15315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Metodología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E65E832F-DC64-28CC-592D-2CA44C5718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9640" y="2153285"/>
            <a:ext cx="5379720" cy="350043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noProof="1"/>
              <a:t>Describir la metodología utilizada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A38ADE9-D6F5-84F7-8489-6CDEB832E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5</a:t>
            </a:fld>
            <a:endParaRPr lang="es-ES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8193087-D713-D001-847A-E6597C9CBCA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6F40D04-9FF4-143B-E715-8DF7EE7BFA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0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21905908-61C5-E80D-F570-D84DB752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853440"/>
            <a:ext cx="4802373" cy="1111548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Resultados</a:t>
            </a:r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7CC1959B-E6A9-5770-EC41-43538A9E36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120631"/>
            <a:ext cx="4802735" cy="3883930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Describir los principales resultados 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8707FF2-311F-1E07-8A9C-8805BF4624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78588" y="921230"/>
            <a:ext cx="4980596" cy="5029200"/>
          </a:xfrm>
        </p:spPr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54E1A18-91B3-6775-FFA9-BBAC929A03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08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9E21A35-90B9-F235-7F48-11B56D97F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598947"/>
            <a:ext cx="10515600" cy="1325563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Resultados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6342BB7-ACF3-5240-804A-0BA9C5D19FF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29641" y="2153285"/>
            <a:ext cx="3239687" cy="3790310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Utilizar si es necesario</a:t>
            </a:r>
            <a:endParaRPr lang="es-ES" noProof="1"/>
          </a:p>
        </p:txBody>
      </p:sp>
      <p:graphicFrame>
        <p:nvGraphicFramePr>
          <p:cNvPr id="30" name="Tabla 11">
            <a:extLst>
              <a:ext uri="{FF2B5EF4-FFF2-40B4-BE49-F238E27FC236}">
                <a16:creationId xmlns:a16="http://schemas.microsoft.com/office/drawing/2014/main" id="{C6102643-33B6-B3EE-14F7-1DCC0DBCCEAB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056684331"/>
              </p:ext>
            </p:extLst>
          </p:nvPr>
        </p:nvGraphicFramePr>
        <p:xfrm>
          <a:off x="4709154" y="2119620"/>
          <a:ext cx="6553205" cy="377455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65423">
                  <a:extLst>
                    <a:ext uri="{9D8B030D-6E8A-4147-A177-3AD203B41FA5}">
                      <a16:colId xmlns:a16="http://schemas.microsoft.com/office/drawing/2014/main" val="3233966979"/>
                    </a:ext>
                  </a:extLst>
                </a:gridCol>
                <a:gridCol w="1065423">
                  <a:extLst>
                    <a:ext uri="{9D8B030D-6E8A-4147-A177-3AD203B41FA5}">
                      <a16:colId xmlns:a16="http://schemas.microsoft.com/office/drawing/2014/main" val="1158840958"/>
                    </a:ext>
                  </a:extLst>
                </a:gridCol>
                <a:gridCol w="1065423">
                  <a:extLst>
                    <a:ext uri="{9D8B030D-6E8A-4147-A177-3AD203B41FA5}">
                      <a16:colId xmlns:a16="http://schemas.microsoft.com/office/drawing/2014/main" val="1014947327"/>
                    </a:ext>
                  </a:extLst>
                </a:gridCol>
                <a:gridCol w="1678468">
                  <a:extLst>
                    <a:ext uri="{9D8B030D-6E8A-4147-A177-3AD203B41FA5}">
                      <a16:colId xmlns:a16="http://schemas.microsoft.com/office/drawing/2014/main" val="2653728004"/>
                    </a:ext>
                  </a:extLst>
                </a:gridCol>
                <a:gridCol w="1678468">
                  <a:extLst>
                    <a:ext uri="{9D8B030D-6E8A-4147-A177-3AD203B41FA5}">
                      <a16:colId xmlns:a16="http://schemas.microsoft.com/office/drawing/2014/main" val="4218738779"/>
                    </a:ext>
                  </a:extLst>
                </a:gridCol>
              </a:tblGrid>
              <a:tr h="754911"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endParaRPr lang="es-ES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Clientes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Pedidos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Ingresos brutos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Ingresos netos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3590700"/>
                  </a:ext>
                </a:extLst>
              </a:tr>
              <a:tr h="754911"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20XX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10 000 €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7 000 €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0826746"/>
                  </a:ext>
                </a:extLst>
              </a:tr>
              <a:tr h="754911"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20XX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16 000 €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7333721"/>
                  </a:ext>
                </a:extLst>
              </a:tr>
              <a:tr h="754911"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20XX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300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30 000 €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25 000 €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1589815"/>
                  </a:ext>
                </a:extLst>
              </a:tr>
              <a:tr h="754911"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20XX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algn="ctr" rtl="0"/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40 000 €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sz="1800" noProof="0" dirty="0">
                          <a:solidFill>
                            <a:schemeClr val="tx1"/>
                          </a:solidFill>
                        </a:rPr>
                        <a:t>30 000 €</a:t>
                      </a:r>
                    </a:p>
                  </a:txBody>
                  <a:tcPr marL="95186" marR="95186" marT="47593" marB="4759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5832805"/>
                  </a:ext>
                </a:extLst>
              </a:tr>
            </a:tbl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244084A-0289-782C-C2AC-07E397FB0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7</a:t>
            </a:fld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0E8F3EE-C0C3-9AA6-F65E-BFA28FDD2C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54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FF8F842-D95F-32E4-59B0-60283CC86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85113"/>
            <a:ext cx="10515600" cy="15315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Conclusiones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E6187B-AC94-F6E4-6B8F-FAB5DD4D46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9642" y="2153285"/>
            <a:ext cx="6925660" cy="3500438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 dirty="0"/>
              <a:t>Describir las principales conclusiones </a:t>
            </a:r>
          </a:p>
          <a:p>
            <a:pPr rtl="0"/>
            <a:endParaRPr lang="es-ES" dirty="0"/>
          </a:p>
          <a:p>
            <a:pPr rtl="0"/>
            <a:endParaRPr lang="es-ES" dirty="0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1B27BAD-9602-6B60-C782-2749DB990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8</a:t>
            </a:fld>
            <a:endParaRPr lang="es-E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9B325A4-735E-A0CC-724B-D62BDD2CF6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60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B2F35-A41F-C380-5A20-04DED0BC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B468692-AFFB-7331-1542-837177534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85113"/>
            <a:ext cx="10515600" cy="15315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r>
              <a:rPr lang="es-ES" dirty="0"/>
              <a:t>Discusiones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640D57-94D6-A895-6896-A7A0CDBC9C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29642" y="2153285"/>
            <a:ext cx="6925660" cy="3500438"/>
          </a:xfrm>
        </p:spPr>
        <p:txBody>
          <a:bodyPr rtlCol="0">
            <a:normAutofit/>
          </a:bodyPr>
          <a:lstStyle>
            <a:defPPr>
              <a:defRPr lang="es-ES"/>
            </a:defPPr>
          </a:lstStyle>
          <a:p>
            <a:pPr rtl="0"/>
            <a:r>
              <a:rPr lang="es-ES" dirty="0"/>
              <a:t>Describir las principales discusiones </a:t>
            </a:r>
          </a:p>
          <a:p>
            <a:pPr rtl="0"/>
            <a:endParaRPr lang="es-ES" dirty="0"/>
          </a:p>
          <a:p>
            <a:pPr rtl="0"/>
            <a:endParaRPr lang="es-ES" dirty="0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1C3F92C-857E-08D0-61C6-95360ACE7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121252"/>
            <a:ext cx="2743200" cy="365125"/>
          </a:xfrm>
        </p:spPr>
        <p:txBody>
          <a:bodyPr rtlCol="0"/>
          <a:lstStyle>
            <a:defPPr>
              <a:defRPr lang="es-ES"/>
            </a:defPPr>
          </a:lstStyle>
          <a:p>
            <a:pPr rtl="0"/>
            <a:fld id="{B5CEABB6-07DC-46E8-9B57-56EC44A396E5}" type="slidenum">
              <a:rPr lang="es-ES" smtClean="0"/>
              <a:pPr rtl="0"/>
              <a:t>9</a:t>
            </a:fld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1DF9DC0-7181-B00F-92BD-B753417BAE5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0000"/>
          <a:stretch>
            <a:fillRect/>
          </a:stretch>
        </p:blipFill>
        <p:spPr>
          <a:xfrm>
            <a:off x="-1" y="0"/>
            <a:ext cx="6096001" cy="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478536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">
  <a:themeElements>
    <a:clrScheme name="Custom 7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B09D"/>
      </a:accent1>
      <a:accent2>
        <a:srgbClr val="FFD7C7"/>
      </a:accent2>
      <a:accent3>
        <a:srgbClr val="FFE9E0"/>
      </a:accent3>
      <a:accent4>
        <a:srgbClr val="55736D"/>
      </a:accent4>
      <a:accent5>
        <a:srgbClr val="88A88E"/>
      </a:accent5>
      <a:accent6>
        <a:srgbClr val="E6FFFB"/>
      </a:accent6>
      <a:hlink>
        <a:srgbClr val="0563C1"/>
      </a:hlink>
      <a:folHlink>
        <a:srgbClr val="954F72"/>
      </a:folHlink>
    </a:clrScheme>
    <a:fontScheme name="Custom 116">
      <a:majorFont>
        <a:latin typeface="Bodoni MT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02_TF66722518_Win32" id="{6D798256-8C16-4E1C-98B3-52DAAB74078E}" vid="{6A8CE3A5-F029-4AA8-AE08-E71561E574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7CDA33-9251-49D0-A51A-7888AA3E063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2E4FA29-61E2-42A6-9537-732ED628B6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796806-D3A7-49C6-9335-B8A0B9307F8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{27A8D06E-6954-42DD-A668-15B9E37952DA}TFceab9897-d767-4b88-b01c-396399362f8b21ed3754_win32-030ec1761e05</Template>
  <TotalTime>21</TotalTime>
  <Words>143</Words>
  <Application>Microsoft Office PowerPoint</Application>
  <PresentationFormat>Panorámica</PresentationFormat>
  <Paragraphs>68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Bodoni MT</vt:lpstr>
      <vt:lpstr>Calibri</vt:lpstr>
      <vt:lpstr>Source Sans Pro Light</vt:lpstr>
      <vt:lpstr>Personalizar</vt:lpstr>
      <vt:lpstr>TITULO PONENCIA</vt:lpstr>
      <vt:lpstr>Planteamiento  del Problema</vt:lpstr>
      <vt:lpstr>Objetivo </vt:lpstr>
      <vt:lpstr>Marco teórico</vt:lpstr>
      <vt:lpstr>Metodología</vt:lpstr>
      <vt:lpstr>Resultados</vt:lpstr>
      <vt:lpstr>Resultados</vt:lpstr>
      <vt:lpstr>Conclusiones</vt:lpstr>
      <vt:lpstr>Discusiones</vt:lpstr>
      <vt:lpstr>Agradecimientos 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ELENA TZETZANGARY AGUIRRE MEJIA</dc:creator>
  <cp:lastModifiedBy>ELENA TZETZANGARY AGUIRRE MEJIA</cp:lastModifiedBy>
  <cp:revision>1</cp:revision>
  <dcterms:created xsi:type="dcterms:W3CDTF">2026-03-06T18:15:20Z</dcterms:created>
  <dcterms:modified xsi:type="dcterms:W3CDTF">2026-03-06T18:36:55Z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