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Lst>
  <p:sldSz cx="18288000" cy="10287000"/>
  <p:notesSz cx="6858000" cy="9144000"/>
  <p:embeddedFontLst>
    <p:embeddedFont>
      <p:font typeface="Antonio Bold" panose="02000803000000000000" pitchFamily="2" charset="0"/>
      <p:regular r:id="rId41"/>
      <p:bold r:id="rId42"/>
    </p:embeddedFont>
    <p:embeddedFont>
      <p:font typeface="Montserrat Bold" panose="00000800000000000000" pitchFamily="2" charset="0"/>
      <p:regular r:id="rId43"/>
      <p:bold r:id="rId44"/>
    </p:embeddedFont>
    <p:embeddedFont>
      <p:font typeface="PT Sans" panose="020B0503020203020204" pitchFamily="34" charset="0"/>
      <p:regular r:id="rId45"/>
    </p:embeddedFont>
    <p:embeddedFont>
      <p:font typeface="PT Sans Bold" panose="020B0703020203020204" charset="0"/>
      <p:regular r:id="rId46"/>
    </p:embeddedFont>
    <p:embeddedFont>
      <p:font typeface="PT Sans Bold Italics" panose="020B0604020202020204" charset="0"/>
      <p:regular r:id="rId47"/>
    </p:embeddedFont>
    <p:embeddedFont>
      <p:font typeface="PT Sans Italics" panose="020B0604020202020204" charset="0"/>
      <p:regular r:id="rId4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66" d="100"/>
          <a:sy n="66" d="100"/>
        </p:scale>
        <p:origin x="264"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2.fntdata"/><Relationship Id="rId47" Type="http://schemas.openxmlformats.org/officeDocument/2006/relationships/font" Target="fonts/font7.fntdata"/><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5.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4.fntdata"/><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3.fntdata"/><Relationship Id="rId48" Type="http://schemas.openxmlformats.org/officeDocument/2006/relationships/font" Target="fonts/font8.fntdata"/><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6.fntdata"/><Relationship Id="rId20" Type="http://schemas.openxmlformats.org/officeDocument/2006/relationships/slide" Target="slides/slide19.xml"/><Relationship Id="rId41"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9/30/2025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9/30/2025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9/30/2025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9/30/2025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‹nº›</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8.jpeg"/><Relationship Id="rId1" Type="http://schemas.openxmlformats.org/officeDocument/2006/relationships/slideLayout" Target="../slideLayouts/slideLayout7.xml"/><Relationship Id="rId5" Type="http://schemas.openxmlformats.org/officeDocument/2006/relationships/image" Target="../media/image11.gif"/><Relationship Id="rId4" Type="http://schemas.openxmlformats.org/officeDocument/2006/relationships/image" Target="../media/image10.gif"/></Relationships>
</file>

<file path=ppt/slides/_rels/slide11.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8.jpeg"/><Relationship Id="rId1" Type="http://schemas.openxmlformats.org/officeDocument/2006/relationships/slideLayout" Target="../slideLayouts/slideLayout7.xml"/><Relationship Id="rId5" Type="http://schemas.openxmlformats.org/officeDocument/2006/relationships/image" Target="../media/image11.gif"/><Relationship Id="rId4" Type="http://schemas.openxmlformats.org/officeDocument/2006/relationships/image" Target="../media/image10.gif"/></Relationships>
</file>

<file path=ppt/slides/_rels/slide12.xml.rels><?xml version="1.0" encoding="UTF-8" standalone="yes"?>
<Relationships xmlns="http://schemas.openxmlformats.org/package/2006/relationships"><Relationship Id="rId8" Type="http://schemas.openxmlformats.org/officeDocument/2006/relationships/image" Target="../media/image11.gif"/><Relationship Id="rId3" Type="http://schemas.openxmlformats.org/officeDocument/2006/relationships/image" Target="../media/image9.gif"/><Relationship Id="rId7" Type="http://schemas.openxmlformats.org/officeDocument/2006/relationships/image" Target="../media/image17.svg"/><Relationship Id="rId2" Type="http://schemas.openxmlformats.org/officeDocument/2006/relationships/image" Target="../media/image13.jpe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sv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8" Type="http://schemas.openxmlformats.org/officeDocument/2006/relationships/image" Target="../media/image23.svg"/><Relationship Id="rId13" Type="http://schemas.openxmlformats.org/officeDocument/2006/relationships/image" Target="../media/image11.gif"/><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9.gif"/><Relationship Id="rId2" Type="http://schemas.openxmlformats.org/officeDocument/2006/relationships/image" Target="../media/image13.jpeg"/><Relationship Id="rId1" Type="http://schemas.openxmlformats.org/officeDocument/2006/relationships/slideLayout" Target="../slideLayouts/slideLayout7.xml"/><Relationship Id="rId6" Type="http://schemas.openxmlformats.org/officeDocument/2006/relationships/image" Target="../media/image21.sv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svg"/><Relationship Id="rId4" Type="http://schemas.openxmlformats.org/officeDocument/2006/relationships/image" Target="../media/image19.svg"/><Relationship Id="rId9" Type="http://schemas.openxmlformats.org/officeDocument/2006/relationships/image" Target="../media/image24.png"/></Relationships>
</file>

<file path=ppt/slides/_rels/slide14.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3.jpeg"/><Relationship Id="rId1" Type="http://schemas.openxmlformats.org/officeDocument/2006/relationships/slideLayout" Target="../slideLayouts/slideLayout7.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svg"/><Relationship Id="rId9" Type="http://schemas.openxmlformats.org/officeDocument/2006/relationships/image" Target="../media/image26.png"/></Relationships>
</file>

<file path=ppt/slides/_rels/slide1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28.jpeg"/><Relationship Id="rId1" Type="http://schemas.openxmlformats.org/officeDocument/2006/relationships/slideLayout" Target="../slideLayouts/slideLayout7.xml"/><Relationship Id="rId5" Type="http://schemas.openxmlformats.org/officeDocument/2006/relationships/image" Target="../media/image11.gif"/><Relationship Id="rId4" Type="http://schemas.openxmlformats.org/officeDocument/2006/relationships/image" Target="../media/image10.gif"/></Relationships>
</file>

<file path=ppt/slides/_rels/slide17.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28.jpeg"/><Relationship Id="rId1" Type="http://schemas.openxmlformats.org/officeDocument/2006/relationships/slideLayout" Target="../slideLayouts/slideLayout7.xml"/><Relationship Id="rId5" Type="http://schemas.openxmlformats.org/officeDocument/2006/relationships/image" Target="../media/image11.gif"/><Relationship Id="rId4" Type="http://schemas.openxmlformats.org/officeDocument/2006/relationships/image" Target="../media/image10.gif"/></Relationships>
</file>

<file path=ppt/slides/_rels/slide18.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28.jpeg"/><Relationship Id="rId1" Type="http://schemas.openxmlformats.org/officeDocument/2006/relationships/slideLayout" Target="../slideLayouts/slideLayout7.xml"/><Relationship Id="rId5" Type="http://schemas.openxmlformats.org/officeDocument/2006/relationships/image" Target="../media/image11.gif"/><Relationship Id="rId4" Type="http://schemas.openxmlformats.org/officeDocument/2006/relationships/image" Target="../media/image10.gif"/></Relationships>
</file>

<file path=ppt/slides/_rels/slide19.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28.jpeg"/><Relationship Id="rId1" Type="http://schemas.openxmlformats.org/officeDocument/2006/relationships/slideLayout" Target="../slideLayouts/slideLayout7.xml"/><Relationship Id="rId5" Type="http://schemas.openxmlformats.org/officeDocument/2006/relationships/image" Target="../media/image11.gif"/><Relationship Id="rId4" Type="http://schemas.openxmlformats.org/officeDocument/2006/relationships/image" Target="../media/image10.gif"/></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28.jpeg"/><Relationship Id="rId1" Type="http://schemas.openxmlformats.org/officeDocument/2006/relationships/slideLayout" Target="../slideLayouts/slideLayout7.xml"/><Relationship Id="rId5" Type="http://schemas.openxmlformats.org/officeDocument/2006/relationships/image" Target="../media/image11.gif"/><Relationship Id="rId4" Type="http://schemas.openxmlformats.org/officeDocument/2006/relationships/image" Target="../media/image10.gif"/></Relationships>
</file>

<file path=ppt/slides/_rels/slide21.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28.jpeg"/><Relationship Id="rId1" Type="http://schemas.openxmlformats.org/officeDocument/2006/relationships/slideLayout" Target="../slideLayouts/slideLayout7.xml"/><Relationship Id="rId5" Type="http://schemas.openxmlformats.org/officeDocument/2006/relationships/image" Target="../media/image11.gif"/><Relationship Id="rId4" Type="http://schemas.openxmlformats.org/officeDocument/2006/relationships/image" Target="../media/image10.gif"/></Relationships>
</file>

<file path=ppt/slides/_rels/slide22.xml.rels><?xml version="1.0" encoding="UTF-8" standalone="yes"?>
<Relationships xmlns="http://schemas.openxmlformats.org/package/2006/relationships"><Relationship Id="rId8" Type="http://schemas.openxmlformats.org/officeDocument/2006/relationships/image" Target="../media/image11.gif"/><Relationship Id="rId3" Type="http://schemas.openxmlformats.org/officeDocument/2006/relationships/image" Target="../media/image9.gif"/><Relationship Id="rId7" Type="http://schemas.openxmlformats.org/officeDocument/2006/relationships/image" Target="../media/image17.svg"/><Relationship Id="rId2" Type="http://schemas.openxmlformats.org/officeDocument/2006/relationships/image" Target="../media/image13.jpe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svg"/><Relationship Id="rId4" Type="http://schemas.openxmlformats.org/officeDocument/2006/relationships/image" Target="../media/image14.png"/></Relationships>
</file>

<file path=ppt/slides/_rels/slide23.xml.rels><?xml version="1.0" encoding="UTF-8" standalone="yes"?>
<Relationships xmlns="http://schemas.openxmlformats.org/package/2006/relationships"><Relationship Id="rId8" Type="http://schemas.openxmlformats.org/officeDocument/2006/relationships/image" Target="../media/image23.svg"/><Relationship Id="rId13" Type="http://schemas.openxmlformats.org/officeDocument/2006/relationships/image" Target="../media/image11.gif"/><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9.gif"/><Relationship Id="rId2" Type="http://schemas.openxmlformats.org/officeDocument/2006/relationships/image" Target="../media/image13.jpeg"/><Relationship Id="rId1" Type="http://schemas.openxmlformats.org/officeDocument/2006/relationships/slideLayout" Target="../slideLayouts/slideLayout7.xml"/><Relationship Id="rId6" Type="http://schemas.openxmlformats.org/officeDocument/2006/relationships/image" Target="../media/image21.sv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svg"/><Relationship Id="rId4" Type="http://schemas.openxmlformats.org/officeDocument/2006/relationships/image" Target="../media/image19.svg"/><Relationship Id="rId9" Type="http://schemas.openxmlformats.org/officeDocument/2006/relationships/image" Target="../media/image24.png"/></Relationships>
</file>

<file path=ppt/slides/_rels/slide24.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3.jpeg"/><Relationship Id="rId1" Type="http://schemas.openxmlformats.org/officeDocument/2006/relationships/slideLayout" Target="../slideLayouts/slideLayout7.xml"/><Relationship Id="rId6" Type="http://schemas.openxmlformats.org/officeDocument/2006/relationships/image" Target="../media/image21.svg"/><Relationship Id="rId11" Type="http://schemas.openxmlformats.org/officeDocument/2006/relationships/image" Target="../media/image11.gif"/><Relationship Id="rId5" Type="http://schemas.openxmlformats.org/officeDocument/2006/relationships/image" Target="../media/image20.png"/><Relationship Id="rId10" Type="http://schemas.openxmlformats.org/officeDocument/2006/relationships/image" Target="../media/image9.gif"/><Relationship Id="rId4" Type="http://schemas.openxmlformats.org/officeDocument/2006/relationships/image" Target="../media/image19.svg"/><Relationship Id="rId9" Type="http://schemas.openxmlformats.org/officeDocument/2006/relationships/image" Target="../media/image26.png"/></Relationships>
</file>

<file path=ppt/slides/_rels/slide2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28.jpeg"/><Relationship Id="rId1" Type="http://schemas.openxmlformats.org/officeDocument/2006/relationships/slideLayout" Target="../slideLayouts/slideLayout7.xml"/><Relationship Id="rId5" Type="http://schemas.openxmlformats.org/officeDocument/2006/relationships/image" Target="../media/image11.gif"/><Relationship Id="rId4" Type="http://schemas.openxmlformats.org/officeDocument/2006/relationships/image" Target="../media/image10.gif"/></Relationships>
</file>

<file path=ppt/slides/_rels/slide27.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28.jpeg"/><Relationship Id="rId1" Type="http://schemas.openxmlformats.org/officeDocument/2006/relationships/slideLayout" Target="../slideLayouts/slideLayout7.xml"/><Relationship Id="rId5" Type="http://schemas.openxmlformats.org/officeDocument/2006/relationships/image" Target="../media/image11.gif"/><Relationship Id="rId4" Type="http://schemas.openxmlformats.org/officeDocument/2006/relationships/image" Target="../media/image10.gif"/></Relationships>
</file>

<file path=ppt/slides/_rels/slide28.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28.jpeg"/><Relationship Id="rId1" Type="http://schemas.openxmlformats.org/officeDocument/2006/relationships/slideLayout" Target="../slideLayouts/slideLayout7.xml"/><Relationship Id="rId5" Type="http://schemas.openxmlformats.org/officeDocument/2006/relationships/image" Target="../media/image11.gif"/><Relationship Id="rId4" Type="http://schemas.openxmlformats.org/officeDocument/2006/relationships/image" Target="../media/image10.gif"/></Relationships>
</file>

<file path=ppt/slides/_rels/slide29.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28.jpeg"/><Relationship Id="rId1" Type="http://schemas.openxmlformats.org/officeDocument/2006/relationships/slideLayout" Target="../slideLayouts/slideLayout7.xml"/><Relationship Id="rId5" Type="http://schemas.openxmlformats.org/officeDocument/2006/relationships/image" Target="../media/image11.gif"/><Relationship Id="rId4" Type="http://schemas.openxmlformats.org/officeDocument/2006/relationships/image" Target="../media/image10.gif"/></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svg"/></Relationships>
</file>

<file path=ppt/slides/_rels/slide30.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28.jpeg"/><Relationship Id="rId1" Type="http://schemas.openxmlformats.org/officeDocument/2006/relationships/slideLayout" Target="../slideLayouts/slideLayout7.xml"/><Relationship Id="rId5" Type="http://schemas.openxmlformats.org/officeDocument/2006/relationships/image" Target="../media/image11.gif"/><Relationship Id="rId4" Type="http://schemas.openxmlformats.org/officeDocument/2006/relationships/image" Target="../media/image10.gif"/></Relationships>
</file>

<file path=ppt/slides/_rels/slide31.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28.jpeg"/><Relationship Id="rId1" Type="http://schemas.openxmlformats.org/officeDocument/2006/relationships/slideLayout" Target="../slideLayouts/slideLayout7.xml"/><Relationship Id="rId5" Type="http://schemas.openxmlformats.org/officeDocument/2006/relationships/image" Target="../media/image11.gif"/><Relationship Id="rId4" Type="http://schemas.openxmlformats.org/officeDocument/2006/relationships/image" Target="../media/image10.gif"/></Relationships>
</file>

<file path=ppt/slides/_rels/slide32.xml.rels><?xml version="1.0" encoding="UTF-8" standalone="yes"?>
<Relationships xmlns="http://schemas.openxmlformats.org/package/2006/relationships"><Relationship Id="rId8" Type="http://schemas.openxmlformats.org/officeDocument/2006/relationships/image" Target="../media/image11.gif"/><Relationship Id="rId3" Type="http://schemas.openxmlformats.org/officeDocument/2006/relationships/image" Target="../media/image9.gif"/><Relationship Id="rId7" Type="http://schemas.openxmlformats.org/officeDocument/2006/relationships/image" Target="../media/image17.svg"/><Relationship Id="rId2" Type="http://schemas.openxmlformats.org/officeDocument/2006/relationships/image" Target="../media/image13.jpe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svg"/><Relationship Id="rId4" Type="http://schemas.openxmlformats.org/officeDocument/2006/relationships/image" Target="../media/image14.png"/></Relationships>
</file>

<file path=ppt/slides/_rels/slide33.xml.rels><?xml version="1.0" encoding="UTF-8" standalone="yes"?>
<Relationships xmlns="http://schemas.openxmlformats.org/package/2006/relationships"><Relationship Id="rId8" Type="http://schemas.openxmlformats.org/officeDocument/2006/relationships/image" Target="../media/image23.svg"/><Relationship Id="rId13" Type="http://schemas.openxmlformats.org/officeDocument/2006/relationships/image" Target="../media/image11.gif"/><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9.gif"/><Relationship Id="rId2" Type="http://schemas.openxmlformats.org/officeDocument/2006/relationships/image" Target="../media/image13.jpeg"/><Relationship Id="rId1" Type="http://schemas.openxmlformats.org/officeDocument/2006/relationships/slideLayout" Target="../slideLayouts/slideLayout7.xml"/><Relationship Id="rId6" Type="http://schemas.openxmlformats.org/officeDocument/2006/relationships/image" Target="../media/image21.sv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svg"/><Relationship Id="rId4" Type="http://schemas.openxmlformats.org/officeDocument/2006/relationships/image" Target="../media/image19.svg"/><Relationship Id="rId9" Type="http://schemas.openxmlformats.org/officeDocument/2006/relationships/image" Target="../media/image24.png"/></Relationships>
</file>

<file path=ppt/slides/_rels/slide3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9.gif"/><Relationship Id="rId7" Type="http://schemas.openxmlformats.org/officeDocument/2006/relationships/image" Target="../media/image21.svg"/><Relationship Id="rId2" Type="http://schemas.openxmlformats.org/officeDocument/2006/relationships/image" Target="../media/image13.jpeg"/><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11.gif"/><Relationship Id="rId5" Type="http://schemas.openxmlformats.org/officeDocument/2006/relationships/image" Target="../media/image19.svg"/><Relationship Id="rId10" Type="http://schemas.openxmlformats.org/officeDocument/2006/relationships/image" Target="../media/image26.png"/><Relationship Id="rId4" Type="http://schemas.openxmlformats.org/officeDocument/2006/relationships/image" Target="../media/image18.png"/><Relationship Id="rId9" Type="http://schemas.openxmlformats.org/officeDocument/2006/relationships/image" Target="../media/image23.svg"/></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svg"/></Relationships>
</file>

<file path=ppt/slides/_rels/slide36.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28.jpeg"/><Relationship Id="rId1" Type="http://schemas.openxmlformats.org/officeDocument/2006/relationships/slideLayout" Target="../slideLayouts/slideLayout7.xml"/><Relationship Id="rId5" Type="http://schemas.openxmlformats.org/officeDocument/2006/relationships/image" Target="../media/image11.gif"/><Relationship Id="rId4" Type="http://schemas.openxmlformats.org/officeDocument/2006/relationships/image" Target="../media/image10.gif"/></Relationships>
</file>

<file path=ppt/slides/_rels/slide3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7.xml"/><Relationship Id="rId5" Type="http://schemas.openxmlformats.org/officeDocument/2006/relationships/image" Target="../media/image33.svg"/><Relationship Id="rId4" Type="http://schemas.openxmlformats.org/officeDocument/2006/relationships/image" Target="../media/image32.png"/></Relationships>
</file>

<file path=ppt/slides/_rels/slide38.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svg"/><Relationship Id="rId2" Type="http://schemas.openxmlformats.org/officeDocument/2006/relationships/image" Target="../media/image13.jpe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svg"/><Relationship Id="rId4" Type="http://schemas.openxmlformats.org/officeDocument/2006/relationships/image" Target="../media/image36.png"/><Relationship Id="rId9" Type="http://schemas.openxmlformats.org/officeDocument/2006/relationships/image" Target="../media/image41.svg"/></Relationships>
</file>

<file path=ppt/slides/_rels/slide4.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8.jpeg"/><Relationship Id="rId1" Type="http://schemas.openxmlformats.org/officeDocument/2006/relationships/slideLayout" Target="../slideLayouts/slideLayout7.xml"/><Relationship Id="rId5" Type="http://schemas.openxmlformats.org/officeDocument/2006/relationships/image" Target="../media/image11.gif"/><Relationship Id="rId4" Type="http://schemas.openxmlformats.org/officeDocument/2006/relationships/image" Target="../media/image10.gif"/></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8.jpeg"/><Relationship Id="rId1" Type="http://schemas.openxmlformats.org/officeDocument/2006/relationships/slideLayout" Target="../slideLayouts/slideLayout7.xml"/><Relationship Id="rId5" Type="http://schemas.openxmlformats.org/officeDocument/2006/relationships/image" Target="../media/image11.gif"/><Relationship Id="rId4" Type="http://schemas.openxmlformats.org/officeDocument/2006/relationships/image" Target="../media/image10.gif"/></Relationships>
</file>

<file path=ppt/slides/_rels/slide7.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8.jpeg"/><Relationship Id="rId1" Type="http://schemas.openxmlformats.org/officeDocument/2006/relationships/slideLayout" Target="../slideLayouts/slideLayout7.xml"/><Relationship Id="rId5" Type="http://schemas.openxmlformats.org/officeDocument/2006/relationships/image" Target="../media/image11.gif"/><Relationship Id="rId4" Type="http://schemas.openxmlformats.org/officeDocument/2006/relationships/image" Target="../media/image10.gif"/></Relationships>
</file>

<file path=ppt/slides/_rels/slide8.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8.jpeg"/><Relationship Id="rId1" Type="http://schemas.openxmlformats.org/officeDocument/2006/relationships/slideLayout" Target="../slideLayouts/slideLayout7.xml"/><Relationship Id="rId5" Type="http://schemas.openxmlformats.org/officeDocument/2006/relationships/image" Target="../media/image11.gif"/><Relationship Id="rId4" Type="http://schemas.openxmlformats.org/officeDocument/2006/relationships/image" Target="../media/image10.gif"/></Relationships>
</file>

<file path=ppt/slides/_rels/slide9.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8.jpeg"/><Relationship Id="rId1" Type="http://schemas.openxmlformats.org/officeDocument/2006/relationships/slideLayout" Target="../slideLayouts/slideLayout7.xml"/><Relationship Id="rId5" Type="http://schemas.openxmlformats.org/officeDocument/2006/relationships/image" Target="../media/image11.gif"/><Relationship Id="rId4" Type="http://schemas.openxmlformats.org/officeDocument/2006/relationships/image" Target="../media/image10.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pt-B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2028" b="-82028"/>
            </a:stretch>
          </a:blipFill>
        </p:spPr>
        <p:txBody>
          <a:bodyPr/>
          <a:lstStyle/>
          <a:p>
            <a:endParaRPr lang="pt-BR"/>
          </a:p>
        </p:txBody>
      </p:sp>
      <p:pic>
        <p:nvPicPr>
          <p:cNvPr id="3" name="Picture 3"/>
          <p:cNvPicPr>
            <a:picLocks noChangeAspect="1"/>
          </p:cNvPicPr>
          <p:nvPr/>
        </p:nvPicPr>
        <p:blipFill>
          <a:blip r:embed="rId3">
            <a:alphaModFix amt="10999"/>
          </a:blip>
          <a:srcRect/>
          <a:stretch>
            <a:fillRect/>
          </a:stretch>
        </p:blipFill>
        <p:spPr>
          <a:xfrm rot="-10800000">
            <a:off x="6333452" y="-1797179"/>
            <a:ext cx="15735219" cy="13881357"/>
          </a:xfrm>
          <a:prstGeom prst="rect">
            <a:avLst/>
          </a:prstGeom>
        </p:spPr>
      </p:pic>
      <p:sp>
        <p:nvSpPr>
          <p:cNvPr id="4" name="TextBox 4"/>
          <p:cNvSpPr txBox="1"/>
          <p:nvPr/>
        </p:nvSpPr>
        <p:spPr>
          <a:xfrm>
            <a:off x="1028700" y="2382679"/>
            <a:ext cx="16230600" cy="5578792"/>
          </a:xfrm>
          <a:prstGeom prst="rect">
            <a:avLst/>
          </a:prstGeom>
        </p:spPr>
        <p:txBody>
          <a:bodyPr lIns="0" tIns="0" rIns="0" bIns="0" rtlCol="0" anchor="t">
            <a:spAutoFit/>
          </a:bodyPr>
          <a:lstStyle/>
          <a:p>
            <a:pPr algn="l">
              <a:lnSpc>
                <a:spcPts val="6764"/>
              </a:lnSpc>
            </a:pPr>
            <a:r>
              <a:rPr lang="en-US" sz="6149" b="1" i="1" u="sng">
                <a:solidFill>
                  <a:srgbClr val="000000"/>
                </a:solidFill>
                <a:latin typeface="PT Sans Bold Italics"/>
                <a:ea typeface="PT Sans Bold Italics"/>
                <a:cs typeface="PT Sans Bold Italics"/>
                <a:sym typeface="PT Sans Bold Italics"/>
              </a:rPr>
              <a:t>3. O ministério de Jeremias.</a:t>
            </a:r>
          </a:p>
          <a:p>
            <a:pPr algn="ctr">
              <a:lnSpc>
                <a:spcPts val="3300"/>
              </a:lnSpc>
            </a:pPr>
            <a:endParaRPr lang="en-US" sz="6149" b="1" i="1" u="sng">
              <a:solidFill>
                <a:srgbClr val="000000"/>
              </a:solidFill>
              <a:latin typeface="PT Sans Bold Italics"/>
              <a:ea typeface="PT Sans Bold Italics"/>
              <a:cs typeface="PT Sans Bold Italics"/>
              <a:sym typeface="PT Sans Bold Italics"/>
            </a:endParaRPr>
          </a:p>
          <a:p>
            <a:pPr algn="just">
              <a:lnSpc>
                <a:spcPts val="6765"/>
              </a:lnSpc>
            </a:pPr>
            <a:r>
              <a:rPr lang="en-US" sz="6150">
                <a:solidFill>
                  <a:srgbClr val="000000"/>
                </a:solidFill>
                <a:latin typeface="PT Sans"/>
                <a:ea typeface="PT Sans"/>
                <a:cs typeface="PT Sans"/>
                <a:sym typeface="PT Sans"/>
              </a:rPr>
              <a:t>Ele foi separado para ser profeta “às nações”     (Jr 1.5). Sua missão era confrontar o pecado, anunciar juízo e clamar por arrependimento. Apesar da rejeição, continuou fiel, pois sabia que Deus estava com ele (Jr 1.19).</a:t>
            </a:r>
          </a:p>
        </p:txBody>
      </p:sp>
      <p:sp>
        <p:nvSpPr>
          <p:cNvPr id="5" name="TextBox 5"/>
          <p:cNvSpPr txBox="1"/>
          <p:nvPr/>
        </p:nvSpPr>
        <p:spPr>
          <a:xfrm>
            <a:off x="1028700" y="9618160"/>
            <a:ext cx="8119464" cy="361889"/>
          </a:xfrm>
          <a:prstGeom prst="rect">
            <a:avLst/>
          </a:prstGeom>
        </p:spPr>
        <p:txBody>
          <a:bodyPr lIns="0" tIns="0" rIns="0" bIns="0" rtlCol="0" anchor="t">
            <a:spAutoFit/>
          </a:bodyPr>
          <a:lstStyle/>
          <a:p>
            <a:pPr algn="l">
              <a:lnSpc>
                <a:spcPts val="2882"/>
              </a:lnSpc>
            </a:pPr>
            <a:r>
              <a:rPr lang="en-US" sz="2620" i="1">
                <a:solidFill>
                  <a:srgbClr val="000000"/>
                </a:solidFill>
                <a:latin typeface="PT Sans Italics"/>
                <a:ea typeface="PT Sans Italics"/>
                <a:cs typeface="PT Sans Italics"/>
                <a:sym typeface="PT Sans Italics"/>
              </a:rPr>
              <a:t>EBD VERSÃO DIRETO AO PONTO - PASTOR MÁRIO LUNA</a:t>
            </a:r>
          </a:p>
        </p:txBody>
      </p:sp>
      <p:pic>
        <p:nvPicPr>
          <p:cNvPr id="6" name="Picture 6"/>
          <p:cNvPicPr>
            <a:picLocks noChangeAspect="1"/>
          </p:cNvPicPr>
          <p:nvPr/>
        </p:nvPicPr>
        <p:blipFill>
          <a:blip r:embed="rId4">
            <a:alphaModFix amt="50000"/>
          </a:blip>
          <a:srcRect/>
          <a:stretch>
            <a:fillRect/>
          </a:stretch>
        </p:blipFill>
        <p:spPr>
          <a:xfrm>
            <a:off x="-2318726" y="-376453"/>
            <a:ext cx="9743013" cy="1709948"/>
          </a:xfrm>
          <a:prstGeom prst="rect">
            <a:avLst/>
          </a:prstGeom>
        </p:spPr>
      </p:pic>
      <p:pic>
        <p:nvPicPr>
          <p:cNvPr id="7" name="Picture 7"/>
          <p:cNvPicPr>
            <a:picLocks noChangeAspect="1"/>
          </p:cNvPicPr>
          <p:nvPr/>
        </p:nvPicPr>
        <p:blipFill>
          <a:blip r:embed="rId5">
            <a:alphaModFix amt="16000"/>
          </a:blip>
          <a:srcRect/>
          <a:stretch>
            <a:fillRect/>
          </a:stretch>
        </p:blipFill>
        <p:spPr>
          <a:xfrm rot="-7199120">
            <a:off x="-2896988" y="-1002021"/>
            <a:ext cx="5793977" cy="5895448"/>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2028" b="-82028"/>
            </a:stretch>
          </a:blipFill>
        </p:spPr>
        <p:txBody>
          <a:bodyPr/>
          <a:lstStyle/>
          <a:p>
            <a:endParaRPr lang="pt-BR"/>
          </a:p>
        </p:txBody>
      </p:sp>
      <p:pic>
        <p:nvPicPr>
          <p:cNvPr id="3" name="Picture 3"/>
          <p:cNvPicPr>
            <a:picLocks noChangeAspect="1"/>
          </p:cNvPicPr>
          <p:nvPr/>
        </p:nvPicPr>
        <p:blipFill>
          <a:blip r:embed="rId3">
            <a:alphaModFix amt="10999"/>
          </a:blip>
          <a:srcRect/>
          <a:stretch>
            <a:fillRect/>
          </a:stretch>
        </p:blipFill>
        <p:spPr>
          <a:xfrm rot="-10800000">
            <a:off x="6333452" y="-1797179"/>
            <a:ext cx="15735219" cy="13881357"/>
          </a:xfrm>
          <a:prstGeom prst="rect">
            <a:avLst/>
          </a:prstGeom>
        </p:spPr>
      </p:pic>
      <p:sp>
        <p:nvSpPr>
          <p:cNvPr id="4" name="TextBox 4"/>
          <p:cNvSpPr txBox="1"/>
          <p:nvPr/>
        </p:nvSpPr>
        <p:spPr>
          <a:xfrm>
            <a:off x="1028700" y="3495199"/>
            <a:ext cx="16230600" cy="3382327"/>
          </a:xfrm>
          <a:prstGeom prst="rect">
            <a:avLst/>
          </a:prstGeom>
        </p:spPr>
        <p:txBody>
          <a:bodyPr lIns="0" tIns="0" rIns="0" bIns="0" rtlCol="0" anchor="t">
            <a:spAutoFit/>
          </a:bodyPr>
          <a:lstStyle/>
          <a:p>
            <a:pPr algn="ctr">
              <a:lnSpc>
                <a:spcPts val="9899"/>
              </a:lnSpc>
            </a:pPr>
            <a:r>
              <a:rPr lang="en-US" sz="8999" b="1" i="1" u="sng">
                <a:solidFill>
                  <a:srgbClr val="000000"/>
                </a:solidFill>
                <a:latin typeface="PT Sans Bold Italics"/>
                <a:ea typeface="PT Sans Bold Italics"/>
                <a:cs typeface="PT Sans Bold Italics"/>
                <a:sym typeface="PT Sans Bold Italics"/>
              </a:rPr>
              <a:t>Destaque:</a:t>
            </a:r>
          </a:p>
          <a:p>
            <a:pPr algn="ctr">
              <a:lnSpc>
                <a:spcPts val="3300"/>
              </a:lnSpc>
            </a:pPr>
            <a:endParaRPr lang="en-US" sz="8999" b="1" i="1" u="sng">
              <a:solidFill>
                <a:srgbClr val="000000"/>
              </a:solidFill>
              <a:latin typeface="PT Sans Bold Italics"/>
              <a:ea typeface="PT Sans Bold Italics"/>
              <a:cs typeface="PT Sans Bold Italics"/>
              <a:sym typeface="PT Sans Bold Italics"/>
            </a:endParaRPr>
          </a:p>
          <a:p>
            <a:pPr algn="just">
              <a:lnSpc>
                <a:spcPts val="6765"/>
              </a:lnSpc>
            </a:pPr>
            <a:r>
              <a:rPr lang="en-US" sz="6150">
                <a:solidFill>
                  <a:srgbClr val="000000"/>
                </a:solidFill>
                <a:latin typeface="PT Sans"/>
                <a:ea typeface="PT Sans"/>
                <a:cs typeface="PT Sans"/>
                <a:sym typeface="PT Sans"/>
              </a:rPr>
              <a:t>O verdadeiro chamado é sustentado pela presença divina, não pela aceitação humana.</a:t>
            </a:r>
          </a:p>
        </p:txBody>
      </p:sp>
      <p:sp>
        <p:nvSpPr>
          <p:cNvPr id="5" name="TextBox 5"/>
          <p:cNvSpPr txBox="1"/>
          <p:nvPr/>
        </p:nvSpPr>
        <p:spPr>
          <a:xfrm>
            <a:off x="1028700" y="9618160"/>
            <a:ext cx="8119464" cy="361889"/>
          </a:xfrm>
          <a:prstGeom prst="rect">
            <a:avLst/>
          </a:prstGeom>
        </p:spPr>
        <p:txBody>
          <a:bodyPr lIns="0" tIns="0" rIns="0" bIns="0" rtlCol="0" anchor="t">
            <a:spAutoFit/>
          </a:bodyPr>
          <a:lstStyle/>
          <a:p>
            <a:pPr algn="l">
              <a:lnSpc>
                <a:spcPts val="2882"/>
              </a:lnSpc>
            </a:pPr>
            <a:r>
              <a:rPr lang="en-US" sz="2620" i="1">
                <a:solidFill>
                  <a:srgbClr val="000000"/>
                </a:solidFill>
                <a:latin typeface="PT Sans Italics"/>
                <a:ea typeface="PT Sans Italics"/>
                <a:cs typeface="PT Sans Italics"/>
                <a:sym typeface="PT Sans Italics"/>
              </a:rPr>
              <a:t>EBD VERSÃO DIRETO AO PONTO - PASTOR MÁRIO LUNA</a:t>
            </a:r>
          </a:p>
        </p:txBody>
      </p:sp>
      <p:pic>
        <p:nvPicPr>
          <p:cNvPr id="6" name="Picture 6"/>
          <p:cNvPicPr>
            <a:picLocks noChangeAspect="1"/>
          </p:cNvPicPr>
          <p:nvPr/>
        </p:nvPicPr>
        <p:blipFill>
          <a:blip r:embed="rId4">
            <a:alphaModFix amt="50000"/>
          </a:blip>
          <a:srcRect/>
          <a:stretch>
            <a:fillRect/>
          </a:stretch>
        </p:blipFill>
        <p:spPr>
          <a:xfrm>
            <a:off x="-2318726" y="-376453"/>
            <a:ext cx="9743013" cy="1709948"/>
          </a:xfrm>
          <a:prstGeom prst="rect">
            <a:avLst/>
          </a:prstGeom>
        </p:spPr>
      </p:pic>
      <p:pic>
        <p:nvPicPr>
          <p:cNvPr id="7" name="Picture 7"/>
          <p:cNvPicPr>
            <a:picLocks noChangeAspect="1"/>
          </p:cNvPicPr>
          <p:nvPr/>
        </p:nvPicPr>
        <p:blipFill>
          <a:blip r:embed="rId5">
            <a:alphaModFix amt="16000"/>
          </a:blip>
          <a:srcRect/>
          <a:stretch>
            <a:fillRect/>
          </a:stretch>
        </p:blipFill>
        <p:spPr>
          <a:xfrm rot="-7199120">
            <a:off x="-2896988" y="-1002021"/>
            <a:ext cx="5793977" cy="5895448"/>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2028" b="-82028"/>
            </a:stretch>
          </a:blipFill>
        </p:spPr>
        <p:txBody>
          <a:bodyPr/>
          <a:lstStyle/>
          <a:p>
            <a:endParaRPr lang="pt-BR"/>
          </a:p>
        </p:txBody>
      </p:sp>
      <p:pic>
        <p:nvPicPr>
          <p:cNvPr id="3" name="Picture 3"/>
          <p:cNvPicPr>
            <a:picLocks noChangeAspect="1"/>
          </p:cNvPicPr>
          <p:nvPr/>
        </p:nvPicPr>
        <p:blipFill>
          <a:blip r:embed="rId3">
            <a:alphaModFix amt="10999"/>
          </a:blip>
          <a:srcRect/>
          <a:stretch>
            <a:fillRect/>
          </a:stretch>
        </p:blipFill>
        <p:spPr>
          <a:xfrm rot="-10800000">
            <a:off x="6333452" y="-1797179"/>
            <a:ext cx="15735219" cy="13881357"/>
          </a:xfrm>
          <a:prstGeom prst="rect">
            <a:avLst/>
          </a:prstGeom>
        </p:spPr>
      </p:pic>
      <p:sp>
        <p:nvSpPr>
          <p:cNvPr id="4" name="Freeform 4"/>
          <p:cNvSpPr/>
          <p:nvPr/>
        </p:nvSpPr>
        <p:spPr>
          <a:xfrm>
            <a:off x="654865" y="585419"/>
            <a:ext cx="7906199" cy="9116162"/>
          </a:xfrm>
          <a:custGeom>
            <a:avLst/>
            <a:gdLst/>
            <a:ahLst/>
            <a:cxnLst/>
            <a:rect l="l" t="t" r="r" b="b"/>
            <a:pathLst>
              <a:path w="7906199" h="9116162">
                <a:moveTo>
                  <a:pt x="0" y="0"/>
                </a:moveTo>
                <a:lnTo>
                  <a:pt x="7906199" y="0"/>
                </a:lnTo>
                <a:lnTo>
                  <a:pt x="7906199" y="9116162"/>
                </a:lnTo>
                <a:lnTo>
                  <a:pt x="0" y="911616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pt-BR"/>
          </a:p>
        </p:txBody>
      </p:sp>
      <p:sp>
        <p:nvSpPr>
          <p:cNvPr id="5" name="Freeform 5"/>
          <p:cNvSpPr/>
          <p:nvPr/>
        </p:nvSpPr>
        <p:spPr>
          <a:xfrm>
            <a:off x="7343688" y="585419"/>
            <a:ext cx="5821451" cy="9116162"/>
          </a:xfrm>
          <a:custGeom>
            <a:avLst/>
            <a:gdLst/>
            <a:ahLst/>
            <a:cxnLst/>
            <a:rect l="l" t="t" r="r" b="b"/>
            <a:pathLst>
              <a:path w="5821451" h="9116162">
                <a:moveTo>
                  <a:pt x="0" y="0"/>
                </a:moveTo>
                <a:lnTo>
                  <a:pt x="5821451" y="0"/>
                </a:lnTo>
                <a:lnTo>
                  <a:pt x="5821451" y="9116162"/>
                </a:lnTo>
                <a:lnTo>
                  <a:pt x="0" y="9116162"/>
                </a:lnTo>
                <a:lnTo>
                  <a:pt x="0" y="0"/>
                </a:lnTo>
                <a:close/>
              </a:path>
            </a:pathLst>
          </a:custGeom>
          <a:blipFill>
            <a:blip r:embed="rId6">
              <a:extLst>
                <a:ext uri="{96DAC541-7B7A-43D3-8B79-37D633B846F1}">
                  <asvg:svgBlip xmlns:asvg="http://schemas.microsoft.com/office/drawing/2016/SVG/main" r:embed="rId7"/>
                </a:ext>
              </a:extLst>
            </a:blip>
            <a:stretch>
              <a:fillRect l="-31515" r="-4296"/>
            </a:stretch>
          </a:blipFill>
        </p:spPr>
        <p:txBody>
          <a:bodyPr/>
          <a:lstStyle/>
          <a:p>
            <a:endParaRPr lang="pt-BR"/>
          </a:p>
        </p:txBody>
      </p:sp>
      <p:sp>
        <p:nvSpPr>
          <p:cNvPr id="6" name="Freeform 6"/>
          <p:cNvSpPr/>
          <p:nvPr/>
        </p:nvSpPr>
        <p:spPr>
          <a:xfrm>
            <a:off x="12654352" y="612025"/>
            <a:ext cx="4898431" cy="9089556"/>
          </a:xfrm>
          <a:custGeom>
            <a:avLst/>
            <a:gdLst/>
            <a:ahLst/>
            <a:cxnLst/>
            <a:rect l="l" t="t" r="r" b="b"/>
            <a:pathLst>
              <a:path w="4898431" h="9089556">
                <a:moveTo>
                  <a:pt x="0" y="0"/>
                </a:moveTo>
                <a:lnTo>
                  <a:pt x="4898431" y="0"/>
                </a:lnTo>
                <a:lnTo>
                  <a:pt x="4898431" y="9089556"/>
                </a:lnTo>
                <a:lnTo>
                  <a:pt x="0" y="9089556"/>
                </a:lnTo>
                <a:lnTo>
                  <a:pt x="0" y="0"/>
                </a:lnTo>
                <a:close/>
              </a:path>
            </a:pathLst>
          </a:custGeom>
          <a:blipFill>
            <a:blip r:embed="rId6">
              <a:extLst>
                <a:ext uri="{96DAC541-7B7A-43D3-8B79-37D633B846F1}">
                  <asvg:svgBlip xmlns:asvg="http://schemas.microsoft.com/office/drawing/2016/SVG/main" r:embed="rId7"/>
                </a:ext>
              </a:extLst>
            </a:blip>
            <a:stretch>
              <a:fillRect l="-39696" r="-21706" b="-292"/>
            </a:stretch>
          </a:blipFill>
        </p:spPr>
        <p:txBody>
          <a:bodyPr/>
          <a:lstStyle/>
          <a:p>
            <a:endParaRPr lang="pt-BR"/>
          </a:p>
        </p:txBody>
      </p:sp>
      <p:grpSp>
        <p:nvGrpSpPr>
          <p:cNvPr id="7" name="Group 7"/>
          <p:cNvGrpSpPr/>
          <p:nvPr/>
        </p:nvGrpSpPr>
        <p:grpSpPr>
          <a:xfrm>
            <a:off x="6282163" y="-19050"/>
            <a:ext cx="12005837" cy="2657616"/>
            <a:chOff x="0" y="0"/>
            <a:chExt cx="3162031" cy="699948"/>
          </a:xfrm>
        </p:grpSpPr>
        <p:sp>
          <p:nvSpPr>
            <p:cNvPr id="8" name="Freeform 8"/>
            <p:cNvSpPr/>
            <p:nvPr/>
          </p:nvSpPr>
          <p:spPr>
            <a:xfrm>
              <a:off x="0" y="0"/>
              <a:ext cx="3162031" cy="699948"/>
            </a:xfrm>
            <a:custGeom>
              <a:avLst/>
              <a:gdLst/>
              <a:ahLst/>
              <a:cxnLst/>
              <a:rect l="l" t="t" r="r" b="b"/>
              <a:pathLst>
                <a:path w="3162031" h="699948">
                  <a:moveTo>
                    <a:pt x="12575" y="0"/>
                  </a:moveTo>
                  <a:lnTo>
                    <a:pt x="3149457" y="0"/>
                  </a:lnTo>
                  <a:cubicBezTo>
                    <a:pt x="3152792" y="0"/>
                    <a:pt x="3155990" y="1325"/>
                    <a:pt x="3158348" y="3683"/>
                  </a:cubicBezTo>
                  <a:cubicBezTo>
                    <a:pt x="3160706" y="6041"/>
                    <a:pt x="3162031" y="9240"/>
                    <a:pt x="3162031" y="12575"/>
                  </a:cubicBezTo>
                  <a:lnTo>
                    <a:pt x="3162031" y="687374"/>
                  </a:lnTo>
                  <a:cubicBezTo>
                    <a:pt x="3162031" y="690709"/>
                    <a:pt x="3160706" y="693907"/>
                    <a:pt x="3158348" y="696265"/>
                  </a:cubicBezTo>
                  <a:cubicBezTo>
                    <a:pt x="3155990" y="698623"/>
                    <a:pt x="3152792" y="699948"/>
                    <a:pt x="3149457" y="699948"/>
                  </a:cubicBezTo>
                  <a:lnTo>
                    <a:pt x="12575" y="699948"/>
                  </a:lnTo>
                  <a:cubicBezTo>
                    <a:pt x="9240" y="699948"/>
                    <a:pt x="6041" y="698623"/>
                    <a:pt x="3683" y="696265"/>
                  </a:cubicBezTo>
                  <a:cubicBezTo>
                    <a:pt x="1325" y="693907"/>
                    <a:pt x="0" y="690709"/>
                    <a:pt x="0" y="687374"/>
                  </a:cubicBezTo>
                  <a:lnTo>
                    <a:pt x="0" y="12575"/>
                  </a:lnTo>
                  <a:cubicBezTo>
                    <a:pt x="0" y="9240"/>
                    <a:pt x="1325" y="6041"/>
                    <a:pt x="3683" y="3683"/>
                  </a:cubicBezTo>
                  <a:cubicBezTo>
                    <a:pt x="6041" y="1325"/>
                    <a:pt x="9240" y="0"/>
                    <a:pt x="12575" y="0"/>
                  </a:cubicBezTo>
                  <a:close/>
                </a:path>
              </a:pathLst>
            </a:custGeom>
            <a:solidFill>
              <a:srgbClr val="554034"/>
            </a:solidFill>
          </p:spPr>
          <p:txBody>
            <a:bodyPr/>
            <a:lstStyle/>
            <a:p>
              <a:endParaRPr lang="pt-BR"/>
            </a:p>
          </p:txBody>
        </p:sp>
        <p:sp>
          <p:nvSpPr>
            <p:cNvPr id="9" name="TextBox 9"/>
            <p:cNvSpPr txBox="1"/>
            <p:nvPr/>
          </p:nvSpPr>
          <p:spPr>
            <a:xfrm>
              <a:off x="0" y="-57150"/>
              <a:ext cx="3162031" cy="757098"/>
            </a:xfrm>
            <a:prstGeom prst="rect">
              <a:avLst/>
            </a:prstGeom>
          </p:spPr>
          <p:txBody>
            <a:bodyPr lIns="33867" tIns="33867" rIns="33867" bIns="33867" rtlCol="0" anchor="ctr"/>
            <a:lstStyle/>
            <a:p>
              <a:pPr algn="ctr">
                <a:lnSpc>
                  <a:spcPts val="2660"/>
                </a:lnSpc>
              </a:pPr>
              <a:endParaRPr/>
            </a:p>
          </p:txBody>
        </p:sp>
      </p:grpSp>
      <p:sp>
        <p:nvSpPr>
          <p:cNvPr id="10" name="TextBox 10"/>
          <p:cNvSpPr txBox="1"/>
          <p:nvPr/>
        </p:nvSpPr>
        <p:spPr>
          <a:xfrm>
            <a:off x="2564096" y="4669578"/>
            <a:ext cx="14695204" cy="2583815"/>
          </a:xfrm>
          <a:prstGeom prst="rect">
            <a:avLst/>
          </a:prstGeom>
        </p:spPr>
        <p:txBody>
          <a:bodyPr lIns="0" tIns="0" rIns="0" bIns="0" rtlCol="0" anchor="t">
            <a:spAutoFit/>
          </a:bodyPr>
          <a:lstStyle/>
          <a:p>
            <a:pPr algn="just">
              <a:lnSpc>
                <a:spcPts val="6820"/>
              </a:lnSpc>
            </a:pPr>
            <a:r>
              <a:rPr lang="en-US" sz="6200">
                <a:solidFill>
                  <a:srgbClr val="3D2007"/>
                </a:solidFill>
                <a:latin typeface="PT Sans"/>
                <a:ea typeface="PT Sans"/>
                <a:cs typeface="PT Sans"/>
                <a:sym typeface="PT Sans"/>
              </a:rPr>
              <a:t>O jovem cristão deve confiar que Deus o chamou com um propósito único, mesmo que ainda não entenda todos os detalhes.</a:t>
            </a:r>
          </a:p>
        </p:txBody>
      </p:sp>
      <p:sp>
        <p:nvSpPr>
          <p:cNvPr id="11" name="TextBox 11"/>
          <p:cNvSpPr txBox="1"/>
          <p:nvPr/>
        </p:nvSpPr>
        <p:spPr>
          <a:xfrm>
            <a:off x="107964" y="9840755"/>
            <a:ext cx="7324485" cy="361889"/>
          </a:xfrm>
          <a:prstGeom prst="rect">
            <a:avLst/>
          </a:prstGeom>
        </p:spPr>
        <p:txBody>
          <a:bodyPr lIns="0" tIns="0" rIns="0" bIns="0" rtlCol="0" anchor="t">
            <a:spAutoFit/>
          </a:bodyPr>
          <a:lstStyle/>
          <a:p>
            <a:pPr algn="l">
              <a:lnSpc>
                <a:spcPts val="2882"/>
              </a:lnSpc>
            </a:pPr>
            <a:r>
              <a:rPr lang="en-US" sz="2620" i="1">
                <a:solidFill>
                  <a:srgbClr val="3D2007"/>
                </a:solidFill>
                <a:latin typeface="PT Sans Italics"/>
                <a:ea typeface="PT Sans Italics"/>
                <a:cs typeface="PT Sans Italics"/>
                <a:sym typeface="PT Sans Italics"/>
              </a:rPr>
              <a:t>EBD COMENTADA ONLINE - PASTOR MÁRIO LUNA</a:t>
            </a:r>
          </a:p>
        </p:txBody>
      </p:sp>
      <p:pic>
        <p:nvPicPr>
          <p:cNvPr id="12" name="Picture 12"/>
          <p:cNvPicPr>
            <a:picLocks noChangeAspect="1"/>
          </p:cNvPicPr>
          <p:nvPr/>
        </p:nvPicPr>
        <p:blipFill>
          <a:blip r:embed="rId8">
            <a:alphaModFix amt="16000"/>
          </a:blip>
          <a:srcRect/>
          <a:stretch>
            <a:fillRect/>
          </a:stretch>
        </p:blipFill>
        <p:spPr>
          <a:xfrm rot="-7199120">
            <a:off x="-2896988" y="-1002021"/>
            <a:ext cx="5793977" cy="5895448"/>
          </a:xfrm>
          <a:prstGeom prst="rect">
            <a:avLst/>
          </a:prstGeom>
        </p:spPr>
      </p:pic>
      <p:sp>
        <p:nvSpPr>
          <p:cNvPr id="13" name="TextBox 13"/>
          <p:cNvSpPr txBox="1"/>
          <p:nvPr/>
        </p:nvSpPr>
        <p:spPr>
          <a:xfrm>
            <a:off x="6889300" y="293906"/>
            <a:ext cx="11284447" cy="2082744"/>
          </a:xfrm>
          <a:prstGeom prst="rect">
            <a:avLst/>
          </a:prstGeom>
        </p:spPr>
        <p:txBody>
          <a:bodyPr lIns="0" tIns="0" rIns="0" bIns="0" rtlCol="0" anchor="t">
            <a:spAutoFit/>
          </a:bodyPr>
          <a:lstStyle/>
          <a:p>
            <a:pPr algn="ctr">
              <a:lnSpc>
                <a:spcPts val="8147"/>
              </a:lnSpc>
            </a:pPr>
            <a:r>
              <a:rPr lang="en-US" sz="7406" b="1">
                <a:solidFill>
                  <a:srgbClr val="F6ECDF"/>
                </a:solidFill>
                <a:latin typeface="PT Sans Bold"/>
                <a:ea typeface="PT Sans Bold"/>
                <a:cs typeface="PT Sans Bold"/>
                <a:sym typeface="PT Sans Bold"/>
              </a:rPr>
              <a:t>O QUE PODEMOS APRENDER AQUI?</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2028" b="-82028"/>
            </a:stretch>
          </a:blipFill>
        </p:spPr>
        <p:txBody>
          <a:bodyPr/>
          <a:lstStyle/>
          <a:p>
            <a:endParaRPr lang="pt-BR"/>
          </a:p>
        </p:txBody>
      </p:sp>
      <p:sp>
        <p:nvSpPr>
          <p:cNvPr id="3" name="Freeform 3"/>
          <p:cNvSpPr/>
          <p:nvPr/>
        </p:nvSpPr>
        <p:spPr>
          <a:xfrm>
            <a:off x="654865" y="585419"/>
            <a:ext cx="7906199" cy="9116162"/>
          </a:xfrm>
          <a:custGeom>
            <a:avLst/>
            <a:gdLst/>
            <a:ahLst/>
            <a:cxnLst/>
            <a:rect l="l" t="t" r="r" b="b"/>
            <a:pathLst>
              <a:path w="7906199" h="9116162">
                <a:moveTo>
                  <a:pt x="0" y="0"/>
                </a:moveTo>
                <a:lnTo>
                  <a:pt x="7906199" y="0"/>
                </a:lnTo>
                <a:lnTo>
                  <a:pt x="7906199" y="9116162"/>
                </a:lnTo>
                <a:lnTo>
                  <a:pt x="0" y="911616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pt-BR"/>
          </a:p>
        </p:txBody>
      </p:sp>
      <p:sp>
        <p:nvSpPr>
          <p:cNvPr id="4" name="Freeform 4"/>
          <p:cNvSpPr/>
          <p:nvPr/>
        </p:nvSpPr>
        <p:spPr>
          <a:xfrm>
            <a:off x="7343688" y="585419"/>
            <a:ext cx="5821451" cy="9116162"/>
          </a:xfrm>
          <a:custGeom>
            <a:avLst/>
            <a:gdLst/>
            <a:ahLst/>
            <a:cxnLst/>
            <a:rect l="l" t="t" r="r" b="b"/>
            <a:pathLst>
              <a:path w="5821451" h="9116162">
                <a:moveTo>
                  <a:pt x="0" y="0"/>
                </a:moveTo>
                <a:lnTo>
                  <a:pt x="5821451" y="0"/>
                </a:lnTo>
                <a:lnTo>
                  <a:pt x="5821451" y="9116162"/>
                </a:lnTo>
                <a:lnTo>
                  <a:pt x="0" y="9116162"/>
                </a:lnTo>
                <a:lnTo>
                  <a:pt x="0" y="0"/>
                </a:lnTo>
                <a:close/>
              </a:path>
            </a:pathLst>
          </a:custGeom>
          <a:blipFill>
            <a:blip r:embed="rId5">
              <a:extLst>
                <a:ext uri="{96DAC541-7B7A-43D3-8B79-37D633B846F1}">
                  <asvg:svgBlip xmlns:asvg="http://schemas.microsoft.com/office/drawing/2016/SVG/main" r:embed="rId6"/>
                </a:ext>
              </a:extLst>
            </a:blip>
            <a:stretch>
              <a:fillRect l="-35811"/>
            </a:stretch>
          </a:blipFill>
        </p:spPr>
        <p:txBody>
          <a:bodyPr/>
          <a:lstStyle/>
          <a:p>
            <a:endParaRPr lang="pt-BR"/>
          </a:p>
        </p:txBody>
      </p:sp>
      <p:sp>
        <p:nvSpPr>
          <p:cNvPr id="5" name="Freeform 5"/>
          <p:cNvSpPr/>
          <p:nvPr/>
        </p:nvSpPr>
        <p:spPr>
          <a:xfrm>
            <a:off x="11731332" y="585419"/>
            <a:ext cx="5821451" cy="9116162"/>
          </a:xfrm>
          <a:custGeom>
            <a:avLst/>
            <a:gdLst/>
            <a:ahLst/>
            <a:cxnLst/>
            <a:rect l="l" t="t" r="r" b="b"/>
            <a:pathLst>
              <a:path w="5821451" h="9116162">
                <a:moveTo>
                  <a:pt x="0" y="0"/>
                </a:moveTo>
                <a:lnTo>
                  <a:pt x="5821451" y="0"/>
                </a:lnTo>
                <a:lnTo>
                  <a:pt x="5821451" y="9116162"/>
                </a:lnTo>
                <a:lnTo>
                  <a:pt x="0" y="9116162"/>
                </a:lnTo>
                <a:lnTo>
                  <a:pt x="0" y="0"/>
                </a:lnTo>
                <a:close/>
              </a:path>
            </a:pathLst>
          </a:custGeom>
          <a:blipFill>
            <a:blip r:embed="rId7">
              <a:extLst>
                <a:ext uri="{96DAC541-7B7A-43D3-8B79-37D633B846F1}">
                  <asvg:svgBlip xmlns:asvg="http://schemas.microsoft.com/office/drawing/2016/SVG/main" r:embed="rId8"/>
                </a:ext>
              </a:extLst>
            </a:blip>
            <a:stretch>
              <a:fillRect l="-30741" r="-5069"/>
            </a:stretch>
          </a:blipFill>
        </p:spPr>
        <p:txBody>
          <a:bodyPr/>
          <a:lstStyle/>
          <a:p>
            <a:endParaRPr lang="pt-BR"/>
          </a:p>
        </p:txBody>
      </p:sp>
      <p:sp>
        <p:nvSpPr>
          <p:cNvPr id="6" name="Freeform 6"/>
          <p:cNvSpPr/>
          <p:nvPr/>
        </p:nvSpPr>
        <p:spPr>
          <a:xfrm>
            <a:off x="3148636" y="4267661"/>
            <a:ext cx="13763178" cy="1751677"/>
          </a:xfrm>
          <a:custGeom>
            <a:avLst/>
            <a:gdLst/>
            <a:ahLst/>
            <a:cxnLst/>
            <a:rect l="l" t="t" r="r" b="b"/>
            <a:pathLst>
              <a:path w="13763178" h="1751677">
                <a:moveTo>
                  <a:pt x="0" y="0"/>
                </a:moveTo>
                <a:lnTo>
                  <a:pt x="13763178" y="0"/>
                </a:lnTo>
                <a:lnTo>
                  <a:pt x="13763178" y="1751678"/>
                </a:lnTo>
                <a:lnTo>
                  <a:pt x="0" y="175167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pt-BR"/>
          </a:p>
        </p:txBody>
      </p:sp>
      <p:sp>
        <p:nvSpPr>
          <p:cNvPr id="7" name="Freeform 7"/>
          <p:cNvSpPr/>
          <p:nvPr/>
        </p:nvSpPr>
        <p:spPr>
          <a:xfrm rot="-655810">
            <a:off x="1380279" y="1475210"/>
            <a:ext cx="1644609" cy="1462613"/>
          </a:xfrm>
          <a:custGeom>
            <a:avLst/>
            <a:gdLst/>
            <a:ahLst/>
            <a:cxnLst/>
            <a:rect l="l" t="t" r="r" b="b"/>
            <a:pathLst>
              <a:path w="1644609" h="1462613">
                <a:moveTo>
                  <a:pt x="0" y="0"/>
                </a:moveTo>
                <a:lnTo>
                  <a:pt x="1644609" y="0"/>
                </a:lnTo>
                <a:lnTo>
                  <a:pt x="1644609" y="1462613"/>
                </a:lnTo>
                <a:lnTo>
                  <a:pt x="0" y="1462613"/>
                </a:lnTo>
                <a:lnTo>
                  <a:pt x="0" y="0"/>
                </a:lnTo>
                <a:close/>
              </a:path>
            </a:pathLst>
          </a:custGeom>
          <a:blipFill>
            <a:blip r:embed="rId11"/>
            <a:stretch>
              <a:fillRect l="-203445" t="-123435" r="-173145" b="-133603"/>
            </a:stretch>
          </a:blipFill>
        </p:spPr>
        <p:txBody>
          <a:bodyPr/>
          <a:lstStyle/>
          <a:p>
            <a:endParaRPr lang="pt-BR"/>
          </a:p>
        </p:txBody>
      </p:sp>
      <p:sp>
        <p:nvSpPr>
          <p:cNvPr id="8" name="TextBox 8"/>
          <p:cNvSpPr txBox="1"/>
          <p:nvPr/>
        </p:nvSpPr>
        <p:spPr>
          <a:xfrm>
            <a:off x="3267163" y="4768491"/>
            <a:ext cx="13280461" cy="816693"/>
          </a:xfrm>
          <a:prstGeom prst="rect">
            <a:avLst/>
          </a:prstGeom>
        </p:spPr>
        <p:txBody>
          <a:bodyPr lIns="0" tIns="0" rIns="0" bIns="0" rtlCol="0" anchor="t">
            <a:spAutoFit/>
          </a:bodyPr>
          <a:lstStyle/>
          <a:p>
            <a:pPr algn="ctr">
              <a:lnSpc>
                <a:spcPts val="6387"/>
              </a:lnSpc>
            </a:pPr>
            <a:r>
              <a:rPr lang="en-US" sz="5806" b="1">
                <a:solidFill>
                  <a:srgbClr val="F6ECDF"/>
                </a:solidFill>
                <a:latin typeface="PT Sans Bold"/>
                <a:ea typeface="PT Sans Bold"/>
                <a:cs typeface="PT Sans Bold"/>
                <a:sym typeface="PT Sans Bold"/>
              </a:rPr>
              <a:t>VAMOS REFLETIR SOBRE ESSE TÓPICO?</a:t>
            </a:r>
          </a:p>
        </p:txBody>
      </p:sp>
      <p:sp>
        <p:nvSpPr>
          <p:cNvPr id="9" name="TextBox 9"/>
          <p:cNvSpPr txBox="1"/>
          <p:nvPr/>
        </p:nvSpPr>
        <p:spPr>
          <a:xfrm>
            <a:off x="107964" y="9840755"/>
            <a:ext cx="7324485" cy="361889"/>
          </a:xfrm>
          <a:prstGeom prst="rect">
            <a:avLst/>
          </a:prstGeom>
        </p:spPr>
        <p:txBody>
          <a:bodyPr lIns="0" tIns="0" rIns="0" bIns="0" rtlCol="0" anchor="t">
            <a:spAutoFit/>
          </a:bodyPr>
          <a:lstStyle/>
          <a:p>
            <a:pPr algn="l">
              <a:lnSpc>
                <a:spcPts val="2882"/>
              </a:lnSpc>
            </a:pPr>
            <a:r>
              <a:rPr lang="en-US" sz="2620" i="1">
                <a:solidFill>
                  <a:srgbClr val="3D2007"/>
                </a:solidFill>
                <a:latin typeface="PT Sans Italics"/>
                <a:ea typeface="PT Sans Italics"/>
                <a:cs typeface="PT Sans Italics"/>
                <a:sym typeface="PT Sans Italics"/>
              </a:rPr>
              <a:t>EBD COMENTADA ONLINE - PASTOR MÁRIO LUNA</a:t>
            </a:r>
          </a:p>
        </p:txBody>
      </p:sp>
      <p:pic>
        <p:nvPicPr>
          <p:cNvPr id="10" name="Picture 10"/>
          <p:cNvPicPr>
            <a:picLocks noChangeAspect="1"/>
          </p:cNvPicPr>
          <p:nvPr/>
        </p:nvPicPr>
        <p:blipFill>
          <a:blip r:embed="rId12">
            <a:alphaModFix amt="10999"/>
          </a:blip>
          <a:srcRect/>
          <a:stretch>
            <a:fillRect/>
          </a:stretch>
        </p:blipFill>
        <p:spPr>
          <a:xfrm rot="-10800000">
            <a:off x="6333452" y="-1797179"/>
            <a:ext cx="15735219" cy="13881357"/>
          </a:xfrm>
          <a:prstGeom prst="rect">
            <a:avLst/>
          </a:prstGeom>
        </p:spPr>
      </p:pic>
      <p:pic>
        <p:nvPicPr>
          <p:cNvPr id="11" name="Picture 11"/>
          <p:cNvPicPr>
            <a:picLocks noChangeAspect="1"/>
          </p:cNvPicPr>
          <p:nvPr/>
        </p:nvPicPr>
        <p:blipFill>
          <a:blip r:embed="rId13">
            <a:alphaModFix amt="16000"/>
          </a:blip>
          <a:srcRect/>
          <a:stretch>
            <a:fillRect/>
          </a:stretch>
        </p:blipFill>
        <p:spPr>
          <a:xfrm rot="-7199120">
            <a:off x="-2896988" y="-1002021"/>
            <a:ext cx="5793977" cy="5895448"/>
          </a:xfrm>
          <a:prstGeom prst="rect">
            <a:avLst/>
          </a:prstGeom>
        </p:spPr>
      </p:pic>
      <p:pic>
        <p:nvPicPr>
          <p:cNvPr id="12" name="Picture 12"/>
          <p:cNvPicPr>
            <a:picLocks noChangeAspect="1"/>
          </p:cNvPicPr>
          <p:nvPr/>
        </p:nvPicPr>
        <p:blipFill>
          <a:blip r:embed="rId13">
            <a:alphaModFix amt="16000"/>
          </a:blip>
          <a:srcRect/>
          <a:stretch>
            <a:fillRect/>
          </a:stretch>
        </p:blipFill>
        <p:spPr>
          <a:xfrm rot="-7199120">
            <a:off x="15391012" y="5951611"/>
            <a:ext cx="5793977" cy="5895448"/>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2028" b="-82028"/>
            </a:stretch>
          </a:blipFill>
        </p:spPr>
        <p:txBody>
          <a:bodyPr/>
          <a:lstStyle/>
          <a:p>
            <a:endParaRPr lang="pt-BR"/>
          </a:p>
        </p:txBody>
      </p:sp>
      <p:sp>
        <p:nvSpPr>
          <p:cNvPr id="3" name="Freeform 3"/>
          <p:cNvSpPr/>
          <p:nvPr/>
        </p:nvSpPr>
        <p:spPr>
          <a:xfrm>
            <a:off x="654865" y="585419"/>
            <a:ext cx="7906199" cy="9116162"/>
          </a:xfrm>
          <a:custGeom>
            <a:avLst/>
            <a:gdLst/>
            <a:ahLst/>
            <a:cxnLst/>
            <a:rect l="l" t="t" r="r" b="b"/>
            <a:pathLst>
              <a:path w="7906199" h="9116162">
                <a:moveTo>
                  <a:pt x="0" y="0"/>
                </a:moveTo>
                <a:lnTo>
                  <a:pt x="7906199" y="0"/>
                </a:lnTo>
                <a:lnTo>
                  <a:pt x="7906199" y="9116162"/>
                </a:lnTo>
                <a:lnTo>
                  <a:pt x="0" y="911616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pt-BR"/>
          </a:p>
        </p:txBody>
      </p:sp>
      <p:sp>
        <p:nvSpPr>
          <p:cNvPr id="4" name="Freeform 4"/>
          <p:cNvSpPr/>
          <p:nvPr/>
        </p:nvSpPr>
        <p:spPr>
          <a:xfrm>
            <a:off x="7343688" y="585419"/>
            <a:ext cx="5821451" cy="9116162"/>
          </a:xfrm>
          <a:custGeom>
            <a:avLst/>
            <a:gdLst/>
            <a:ahLst/>
            <a:cxnLst/>
            <a:rect l="l" t="t" r="r" b="b"/>
            <a:pathLst>
              <a:path w="5821451" h="9116162">
                <a:moveTo>
                  <a:pt x="0" y="0"/>
                </a:moveTo>
                <a:lnTo>
                  <a:pt x="5821451" y="0"/>
                </a:lnTo>
                <a:lnTo>
                  <a:pt x="5821451" y="9116162"/>
                </a:lnTo>
                <a:lnTo>
                  <a:pt x="0" y="9116162"/>
                </a:lnTo>
                <a:lnTo>
                  <a:pt x="0" y="0"/>
                </a:lnTo>
                <a:close/>
              </a:path>
            </a:pathLst>
          </a:custGeom>
          <a:blipFill>
            <a:blip r:embed="rId5">
              <a:extLst>
                <a:ext uri="{96DAC541-7B7A-43D3-8B79-37D633B846F1}">
                  <asvg:svgBlip xmlns:asvg="http://schemas.microsoft.com/office/drawing/2016/SVG/main" r:embed="rId6"/>
                </a:ext>
              </a:extLst>
            </a:blip>
            <a:stretch>
              <a:fillRect l="-35811"/>
            </a:stretch>
          </a:blipFill>
        </p:spPr>
        <p:txBody>
          <a:bodyPr/>
          <a:lstStyle/>
          <a:p>
            <a:endParaRPr lang="pt-BR"/>
          </a:p>
        </p:txBody>
      </p:sp>
      <p:sp>
        <p:nvSpPr>
          <p:cNvPr id="5" name="Freeform 5"/>
          <p:cNvSpPr/>
          <p:nvPr/>
        </p:nvSpPr>
        <p:spPr>
          <a:xfrm>
            <a:off x="11731332" y="585419"/>
            <a:ext cx="5821451" cy="9116162"/>
          </a:xfrm>
          <a:custGeom>
            <a:avLst/>
            <a:gdLst/>
            <a:ahLst/>
            <a:cxnLst/>
            <a:rect l="l" t="t" r="r" b="b"/>
            <a:pathLst>
              <a:path w="5821451" h="9116162">
                <a:moveTo>
                  <a:pt x="0" y="0"/>
                </a:moveTo>
                <a:lnTo>
                  <a:pt x="5821451" y="0"/>
                </a:lnTo>
                <a:lnTo>
                  <a:pt x="5821451" y="9116162"/>
                </a:lnTo>
                <a:lnTo>
                  <a:pt x="0" y="9116162"/>
                </a:lnTo>
                <a:lnTo>
                  <a:pt x="0" y="0"/>
                </a:lnTo>
                <a:close/>
              </a:path>
            </a:pathLst>
          </a:custGeom>
          <a:blipFill>
            <a:blip r:embed="rId7">
              <a:extLst>
                <a:ext uri="{96DAC541-7B7A-43D3-8B79-37D633B846F1}">
                  <asvg:svgBlip xmlns:asvg="http://schemas.microsoft.com/office/drawing/2016/SVG/main" r:embed="rId8"/>
                </a:ext>
              </a:extLst>
            </a:blip>
            <a:stretch>
              <a:fillRect l="-30741" r="-5069"/>
            </a:stretch>
          </a:blipFill>
        </p:spPr>
        <p:txBody>
          <a:bodyPr/>
          <a:lstStyle/>
          <a:p>
            <a:endParaRPr lang="pt-BR"/>
          </a:p>
        </p:txBody>
      </p:sp>
      <p:grpSp>
        <p:nvGrpSpPr>
          <p:cNvPr id="6" name="Group 6"/>
          <p:cNvGrpSpPr/>
          <p:nvPr/>
        </p:nvGrpSpPr>
        <p:grpSpPr>
          <a:xfrm>
            <a:off x="2762110" y="2320817"/>
            <a:ext cx="14497190" cy="5561740"/>
            <a:chOff x="0" y="0"/>
            <a:chExt cx="3818190" cy="1464820"/>
          </a:xfrm>
        </p:grpSpPr>
        <p:sp>
          <p:nvSpPr>
            <p:cNvPr id="7" name="Freeform 7"/>
            <p:cNvSpPr/>
            <p:nvPr/>
          </p:nvSpPr>
          <p:spPr>
            <a:xfrm>
              <a:off x="0" y="0"/>
              <a:ext cx="3818190" cy="1464820"/>
            </a:xfrm>
            <a:custGeom>
              <a:avLst/>
              <a:gdLst/>
              <a:ahLst/>
              <a:cxnLst/>
              <a:rect l="l" t="t" r="r" b="b"/>
              <a:pathLst>
                <a:path w="3818190" h="1464820">
                  <a:moveTo>
                    <a:pt x="0" y="0"/>
                  </a:moveTo>
                  <a:lnTo>
                    <a:pt x="3818190" y="0"/>
                  </a:lnTo>
                  <a:lnTo>
                    <a:pt x="3818190" y="1464820"/>
                  </a:lnTo>
                  <a:lnTo>
                    <a:pt x="0" y="1464820"/>
                  </a:lnTo>
                  <a:close/>
                </a:path>
              </a:pathLst>
            </a:custGeom>
            <a:solidFill>
              <a:srgbClr val="F6F6F6"/>
            </a:solidFill>
            <a:ln w="28575" cap="sq">
              <a:solidFill>
                <a:srgbClr val="3D2007"/>
              </a:solidFill>
              <a:prstDash val="solid"/>
              <a:miter/>
            </a:ln>
          </p:spPr>
          <p:txBody>
            <a:bodyPr/>
            <a:lstStyle/>
            <a:p>
              <a:endParaRPr lang="pt-BR"/>
            </a:p>
          </p:txBody>
        </p:sp>
        <p:sp>
          <p:nvSpPr>
            <p:cNvPr id="8" name="TextBox 8"/>
            <p:cNvSpPr txBox="1"/>
            <p:nvPr/>
          </p:nvSpPr>
          <p:spPr>
            <a:xfrm>
              <a:off x="0" y="-95250"/>
              <a:ext cx="3818190" cy="1560070"/>
            </a:xfrm>
            <a:prstGeom prst="rect">
              <a:avLst/>
            </a:prstGeom>
          </p:spPr>
          <p:txBody>
            <a:bodyPr lIns="33867" tIns="33867" rIns="33867" bIns="33867" rtlCol="0" anchor="ctr"/>
            <a:lstStyle/>
            <a:p>
              <a:pPr algn="ctr">
                <a:lnSpc>
                  <a:spcPts val="3213"/>
                </a:lnSpc>
              </a:pPr>
              <a:endParaRPr/>
            </a:p>
          </p:txBody>
        </p:sp>
      </p:grpSp>
      <p:sp>
        <p:nvSpPr>
          <p:cNvPr id="9" name="Freeform 9"/>
          <p:cNvSpPr/>
          <p:nvPr/>
        </p:nvSpPr>
        <p:spPr>
          <a:xfrm rot="-655810">
            <a:off x="993754" y="1171353"/>
            <a:ext cx="1644609" cy="1462613"/>
          </a:xfrm>
          <a:custGeom>
            <a:avLst/>
            <a:gdLst/>
            <a:ahLst/>
            <a:cxnLst/>
            <a:rect l="l" t="t" r="r" b="b"/>
            <a:pathLst>
              <a:path w="1644609" h="1462613">
                <a:moveTo>
                  <a:pt x="0" y="0"/>
                </a:moveTo>
                <a:lnTo>
                  <a:pt x="1644609" y="0"/>
                </a:lnTo>
                <a:lnTo>
                  <a:pt x="1644609" y="1462613"/>
                </a:lnTo>
                <a:lnTo>
                  <a:pt x="0" y="1462613"/>
                </a:lnTo>
                <a:lnTo>
                  <a:pt x="0" y="0"/>
                </a:lnTo>
                <a:close/>
              </a:path>
            </a:pathLst>
          </a:custGeom>
          <a:blipFill>
            <a:blip r:embed="rId9"/>
            <a:stretch>
              <a:fillRect l="-203445" t="-123435" r="-173145" b="-133603"/>
            </a:stretch>
          </a:blipFill>
        </p:spPr>
        <p:txBody>
          <a:bodyPr/>
          <a:lstStyle/>
          <a:p>
            <a:endParaRPr lang="pt-BR"/>
          </a:p>
        </p:txBody>
      </p:sp>
      <p:sp>
        <p:nvSpPr>
          <p:cNvPr id="10" name="TextBox 10"/>
          <p:cNvSpPr txBox="1"/>
          <p:nvPr/>
        </p:nvSpPr>
        <p:spPr>
          <a:xfrm>
            <a:off x="2854234" y="3833909"/>
            <a:ext cx="14312942" cy="2592705"/>
          </a:xfrm>
          <a:prstGeom prst="rect">
            <a:avLst/>
          </a:prstGeom>
        </p:spPr>
        <p:txBody>
          <a:bodyPr lIns="0" tIns="0" rIns="0" bIns="0" rtlCol="0" anchor="t">
            <a:spAutoFit/>
          </a:bodyPr>
          <a:lstStyle/>
          <a:p>
            <a:pPr algn="just">
              <a:lnSpc>
                <a:spcPts val="6765"/>
              </a:lnSpc>
            </a:pPr>
            <a:r>
              <a:rPr lang="en-US" sz="6150" i="1">
                <a:solidFill>
                  <a:srgbClr val="3D2007"/>
                </a:solidFill>
                <a:latin typeface="PT Sans Italics"/>
                <a:ea typeface="PT Sans Italics"/>
                <a:cs typeface="PT Sans Italics"/>
                <a:sym typeface="PT Sans Italics"/>
              </a:rPr>
              <a:t>Você está vivendo como alguém escolhido por Deus, ou como se fosse apenas mais um na multidão?</a:t>
            </a:r>
          </a:p>
        </p:txBody>
      </p:sp>
      <p:sp>
        <p:nvSpPr>
          <p:cNvPr id="11" name="TextBox 11"/>
          <p:cNvSpPr txBox="1"/>
          <p:nvPr/>
        </p:nvSpPr>
        <p:spPr>
          <a:xfrm>
            <a:off x="107964" y="9840755"/>
            <a:ext cx="7324485" cy="361889"/>
          </a:xfrm>
          <a:prstGeom prst="rect">
            <a:avLst/>
          </a:prstGeom>
        </p:spPr>
        <p:txBody>
          <a:bodyPr lIns="0" tIns="0" rIns="0" bIns="0" rtlCol="0" anchor="t">
            <a:spAutoFit/>
          </a:bodyPr>
          <a:lstStyle/>
          <a:p>
            <a:pPr algn="l">
              <a:lnSpc>
                <a:spcPts val="2882"/>
              </a:lnSpc>
            </a:pPr>
            <a:r>
              <a:rPr lang="en-US" sz="2620" i="1">
                <a:solidFill>
                  <a:srgbClr val="3D2007"/>
                </a:solidFill>
                <a:latin typeface="PT Sans Italics"/>
                <a:ea typeface="PT Sans Italics"/>
                <a:cs typeface="PT Sans Italics"/>
                <a:sym typeface="PT Sans Italics"/>
              </a:rPr>
              <a:t>EBD COMENTADA ONLINE - PASTOR MÁRIO LUNA</a:t>
            </a:r>
          </a:p>
        </p:txBody>
      </p:sp>
      <p:sp>
        <p:nvSpPr>
          <p:cNvPr id="12" name="Freeform 12"/>
          <p:cNvSpPr/>
          <p:nvPr/>
        </p:nvSpPr>
        <p:spPr>
          <a:xfrm rot="-655810">
            <a:off x="16252748" y="8526993"/>
            <a:ext cx="1644609" cy="1462613"/>
          </a:xfrm>
          <a:custGeom>
            <a:avLst/>
            <a:gdLst/>
            <a:ahLst/>
            <a:cxnLst/>
            <a:rect l="l" t="t" r="r" b="b"/>
            <a:pathLst>
              <a:path w="1644609" h="1462613">
                <a:moveTo>
                  <a:pt x="0" y="0"/>
                </a:moveTo>
                <a:lnTo>
                  <a:pt x="1644609" y="0"/>
                </a:lnTo>
                <a:lnTo>
                  <a:pt x="1644609" y="1462614"/>
                </a:lnTo>
                <a:lnTo>
                  <a:pt x="0" y="1462614"/>
                </a:lnTo>
                <a:lnTo>
                  <a:pt x="0" y="0"/>
                </a:lnTo>
                <a:close/>
              </a:path>
            </a:pathLst>
          </a:custGeom>
          <a:blipFill>
            <a:blip r:embed="rId9"/>
            <a:stretch>
              <a:fillRect l="-203445" t="-123435" r="-173145" b="-133603"/>
            </a:stretch>
          </a:blipFill>
        </p:spPr>
        <p:txBody>
          <a:bodyPr/>
          <a:lstStyle/>
          <a:p>
            <a:endParaRPr lang="pt-B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txBody>
          <a:bodyPr/>
          <a:lstStyle/>
          <a:p>
            <a:endParaRPr lang="pt-BR"/>
          </a:p>
        </p:txBody>
      </p:sp>
      <p:sp>
        <p:nvSpPr>
          <p:cNvPr id="3" name="TextBox 3"/>
          <p:cNvSpPr txBox="1"/>
          <p:nvPr/>
        </p:nvSpPr>
        <p:spPr>
          <a:xfrm>
            <a:off x="107964" y="9840755"/>
            <a:ext cx="7324485" cy="361889"/>
          </a:xfrm>
          <a:prstGeom prst="rect">
            <a:avLst/>
          </a:prstGeom>
        </p:spPr>
        <p:txBody>
          <a:bodyPr lIns="0" tIns="0" rIns="0" bIns="0" rtlCol="0" anchor="t">
            <a:spAutoFit/>
          </a:bodyPr>
          <a:lstStyle/>
          <a:p>
            <a:pPr algn="l">
              <a:lnSpc>
                <a:spcPts val="2882"/>
              </a:lnSpc>
            </a:pPr>
            <a:r>
              <a:rPr lang="en-US" sz="2620" i="1">
                <a:solidFill>
                  <a:srgbClr val="FFFFFF"/>
                </a:solidFill>
                <a:latin typeface="PT Sans Italics"/>
                <a:ea typeface="PT Sans Italics"/>
                <a:cs typeface="PT Sans Italics"/>
                <a:sym typeface="PT Sans Italics"/>
              </a:rPr>
              <a:t>EBD COMENTADA ONLINE - PASTOR MÁRIO LUNA</a:t>
            </a:r>
          </a:p>
        </p:txBody>
      </p:sp>
      <p:sp>
        <p:nvSpPr>
          <p:cNvPr id="4" name="TextBox 4"/>
          <p:cNvSpPr txBox="1"/>
          <p:nvPr/>
        </p:nvSpPr>
        <p:spPr>
          <a:xfrm>
            <a:off x="1145795" y="8327506"/>
            <a:ext cx="13413080" cy="1118753"/>
          </a:xfrm>
          <a:prstGeom prst="rect">
            <a:avLst/>
          </a:prstGeom>
        </p:spPr>
        <p:txBody>
          <a:bodyPr lIns="0" tIns="0" rIns="0" bIns="0" rtlCol="0" anchor="t">
            <a:spAutoFit/>
          </a:bodyPr>
          <a:lstStyle/>
          <a:p>
            <a:pPr algn="l">
              <a:lnSpc>
                <a:spcPts val="8624"/>
              </a:lnSpc>
            </a:pPr>
            <a:r>
              <a:rPr lang="en-US" sz="7840" b="1" u="sng">
                <a:solidFill>
                  <a:srgbClr val="FDFDFC"/>
                </a:solidFill>
                <a:latin typeface="PT Sans Bold"/>
                <a:ea typeface="PT Sans Bold"/>
                <a:cs typeface="PT Sans Bold"/>
                <a:sym typeface="PT Sans Bold"/>
              </a:rPr>
              <a:t>II - A MENSAGEM DE JEREMIAS</a:t>
            </a:r>
          </a:p>
        </p:txBody>
      </p:sp>
      <p:sp>
        <p:nvSpPr>
          <p:cNvPr id="5" name="TextBox 5"/>
          <p:cNvSpPr txBox="1"/>
          <p:nvPr/>
        </p:nvSpPr>
        <p:spPr>
          <a:xfrm>
            <a:off x="14558875" y="229566"/>
            <a:ext cx="3729125" cy="428881"/>
          </a:xfrm>
          <a:prstGeom prst="rect">
            <a:avLst/>
          </a:prstGeom>
        </p:spPr>
        <p:txBody>
          <a:bodyPr lIns="0" tIns="0" rIns="0" bIns="0" rtlCol="0" anchor="t">
            <a:spAutoFit/>
          </a:bodyPr>
          <a:lstStyle/>
          <a:p>
            <a:pPr algn="l">
              <a:lnSpc>
                <a:spcPts val="3322"/>
              </a:lnSpc>
            </a:pPr>
            <a:r>
              <a:rPr lang="en-US" sz="3020" b="1" i="1">
                <a:solidFill>
                  <a:srgbClr val="FDFDFC"/>
                </a:solidFill>
                <a:latin typeface="PT Sans Bold Italics"/>
                <a:ea typeface="PT Sans Bold Italics"/>
                <a:cs typeface="PT Sans Bold Italics"/>
                <a:sym typeface="PT Sans Bold Italics"/>
              </a:rPr>
              <a:t>IMAGEM ILUSTRATIVA</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2028" b="-82028"/>
            </a:stretch>
          </a:blipFill>
        </p:spPr>
        <p:txBody>
          <a:bodyPr/>
          <a:lstStyle/>
          <a:p>
            <a:endParaRPr lang="pt-BR"/>
          </a:p>
        </p:txBody>
      </p:sp>
      <p:pic>
        <p:nvPicPr>
          <p:cNvPr id="3" name="Picture 3"/>
          <p:cNvPicPr>
            <a:picLocks noChangeAspect="1"/>
          </p:cNvPicPr>
          <p:nvPr/>
        </p:nvPicPr>
        <p:blipFill>
          <a:blip r:embed="rId3">
            <a:alphaModFix amt="10999"/>
          </a:blip>
          <a:srcRect/>
          <a:stretch>
            <a:fillRect/>
          </a:stretch>
        </p:blipFill>
        <p:spPr>
          <a:xfrm rot="-10800000">
            <a:off x="6333452" y="-1797179"/>
            <a:ext cx="15735219" cy="13881357"/>
          </a:xfrm>
          <a:prstGeom prst="rect">
            <a:avLst/>
          </a:prstGeom>
        </p:spPr>
      </p:pic>
      <p:sp>
        <p:nvSpPr>
          <p:cNvPr id="4" name="TextBox 4"/>
          <p:cNvSpPr txBox="1"/>
          <p:nvPr/>
        </p:nvSpPr>
        <p:spPr>
          <a:xfrm>
            <a:off x="1028700" y="2272094"/>
            <a:ext cx="16230600" cy="6436042"/>
          </a:xfrm>
          <a:prstGeom prst="rect">
            <a:avLst/>
          </a:prstGeom>
        </p:spPr>
        <p:txBody>
          <a:bodyPr lIns="0" tIns="0" rIns="0" bIns="0" rtlCol="0" anchor="t">
            <a:spAutoFit/>
          </a:bodyPr>
          <a:lstStyle/>
          <a:p>
            <a:pPr algn="l">
              <a:lnSpc>
                <a:spcPts val="6764"/>
              </a:lnSpc>
            </a:pPr>
            <a:r>
              <a:rPr lang="en-US" sz="6149" b="1" i="1" u="sng">
                <a:solidFill>
                  <a:srgbClr val="000000"/>
                </a:solidFill>
                <a:latin typeface="PT Sans Bold Italics"/>
                <a:ea typeface="PT Sans Bold Italics"/>
                <a:cs typeface="PT Sans Bold Italics"/>
                <a:sym typeface="PT Sans Bold Italics"/>
              </a:rPr>
              <a:t>1. Os dias de Jeremias.</a:t>
            </a:r>
          </a:p>
          <a:p>
            <a:pPr algn="ctr">
              <a:lnSpc>
                <a:spcPts val="3300"/>
              </a:lnSpc>
            </a:pPr>
            <a:endParaRPr lang="en-US" sz="6149" b="1" i="1" u="sng">
              <a:solidFill>
                <a:srgbClr val="000000"/>
              </a:solidFill>
              <a:latin typeface="PT Sans Bold Italics"/>
              <a:ea typeface="PT Sans Bold Italics"/>
              <a:cs typeface="PT Sans Bold Italics"/>
              <a:sym typeface="PT Sans Bold Italics"/>
            </a:endParaRPr>
          </a:p>
          <a:p>
            <a:pPr algn="just">
              <a:lnSpc>
                <a:spcPts val="6765"/>
              </a:lnSpc>
            </a:pPr>
            <a:r>
              <a:rPr lang="en-US" sz="6150">
                <a:solidFill>
                  <a:srgbClr val="000000"/>
                </a:solidFill>
                <a:latin typeface="PT Sans"/>
                <a:ea typeface="PT Sans"/>
                <a:cs typeface="PT Sans"/>
                <a:sym typeface="PT Sans"/>
              </a:rPr>
              <a:t>Ele viveu em um tempo de decadência espiritual. Judá adorava ídolos, ignorava a justiça e rejeitava a Deus (Jr 2.13). Era um mundo parecido com o nosso: cheio de distrações, falsos valores e corações endurecidos.</a:t>
            </a:r>
          </a:p>
        </p:txBody>
      </p:sp>
      <p:sp>
        <p:nvSpPr>
          <p:cNvPr id="5" name="TextBox 5"/>
          <p:cNvSpPr txBox="1"/>
          <p:nvPr/>
        </p:nvSpPr>
        <p:spPr>
          <a:xfrm>
            <a:off x="1028700" y="9618160"/>
            <a:ext cx="8119464" cy="361889"/>
          </a:xfrm>
          <a:prstGeom prst="rect">
            <a:avLst/>
          </a:prstGeom>
        </p:spPr>
        <p:txBody>
          <a:bodyPr lIns="0" tIns="0" rIns="0" bIns="0" rtlCol="0" anchor="t">
            <a:spAutoFit/>
          </a:bodyPr>
          <a:lstStyle/>
          <a:p>
            <a:pPr algn="l">
              <a:lnSpc>
                <a:spcPts val="2882"/>
              </a:lnSpc>
            </a:pPr>
            <a:r>
              <a:rPr lang="en-US" sz="2620" i="1">
                <a:solidFill>
                  <a:srgbClr val="021938"/>
                </a:solidFill>
                <a:latin typeface="PT Sans Italics"/>
                <a:ea typeface="PT Sans Italics"/>
                <a:cs typeface="PT Sans Italics"/>
                <a:sym typeface="PT Sans Italics"/>
              </a:rPr>
              <a:t>EBD VERSÃO DIRETO AO PONTO - PASTOR MÁRIO LUNA</a:t>
            </a:r>
          </a:p>
        </p:txBody>
      </p:sp>
      <p:pic>
        <p:nvPicPr>
          <p:cNvPr id="6" name="Picture 6"/>
          <p:cNvPicPr>
            <a:picLocks noChangeAspect="1"/>
          </p:cNvPicPr>
          <p:nvPr/>
        </p:nvPicPr>
        <p:blipFill>
          <a:blip r:embed="rId4">
            <a:alphaModFix amt="50000"/>
          </a:blip>
          <a:srcRect/>
          <a:stretch>
            <a:fillRect/>
          </a:stretch>
        </p:blipFill>
        <p:spPr>
          <a:xfrm>
            <a:off x="-2318726" y="-376453"/>
            <a:ext cx="9743013" cy="1709948"/>
          </a:xfrm>
          <a:prstGeom prst="rect">
            <a:avLst/>
          </a:prstGeom>
        </p:spPr>
      </p:pic>
      <p:pic>
        <p:nvPicPr>
          <p:cNvPr id="7" name="Picture 7"/>
          <p:cNvPicPr>
            <a:picLocks noChangeAspect="1"/>
          </p:cNvPicPr>
          <p:nvPr/>
        </p:nvPicPr>
        <p:blipFill>
          <a:blip r:embed="rId5">
            <a:alphaModFix amt="16000"/>
          </a:blip>
          <a:srcRect/>
          <a:stretch>
            <a:fillRect/>
          </a:stretch>
        </p:blipFill>
        <p:spPr>
          <a:xfrm rot="-7199120">
            <a:off x="-2896988" y="-1002021"/>
            <a:ext cx="5793977" cy="5895448"/>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2028" b="-82028"/>
            </a:stretch>
          </a:blipFill>
        </p:spPr>
        <p:txBody>
          <a:bodyPr/>
          <a:lstStyle/>
          <a:p>
            <a:endParaRPr lang="pt-BR"/>
          </a:p>
        </p:txBody>
      </p:sp>
      <p:pic>
        <p:nvPicPr>
          <p:cNvPr id="3" name="Picture 3"/>
          <p:cNvPicPr>
            <a:picLocks noChangeAspect="1"/>
          </p:cNvPicPr>
          <p:nvPr/>
        </p:nvPicPr>
        <p:blipFill>
          <a:blip r:embed="rId3">
            <a:alphaModFix amt="10999"/>
          </a:blip>
          <a:srcRect/>
          <a:stretch>
            <a:fillRect/>
          </a:stretch>
        </p:blipFill>
        <p:spPr>
          <a:xfrm rot="-10800000">
            <a:off x="6333452" y="-1797179"/>
            <a:ext cx="15735219" cy="13881357"/>
          </a:xfrm>
          <a:prstGeom prst="rect">
            <a:avLst/>
          </a:prstGeom>
        </p:spPr>
      </p:pic>
      <p:sp>
        <p:nvSpPr>
          <p:cNvPr id="4" name="TextBox 4"/>
          <p:cNvSpPr txBox="1"/>
          <p:nvPr/>
        </p:nvSpPr>
        <p:spPr>
          <a:xfrm>
            <a:off x="1028700" y="3495199"/>
            <a:ext cx="16230600" cy="3382327"/>
          </a:xfrm>
          <a:prstGeom prst="rect">
            <a:avLst/>
          </a:prstGeom>
        </p:spPr>
        <p:txBody>
          <a:bodyPr lIns="0" tIns="0" rIns="0" bIns="0" rtlCol="0" anchor="t">
            <a:spAutoFit/>
          </a:bodyPr>
          <a:lstStyle/>
          <a:p>
            <a:pPr algn="ctr">
              <a:lnSpc>
                <a:spcPts val="9899"/>
              </a:lnSpc>
            </a:pPr>
            <a:r>
              <a:rPr lang="en-US" sz="8999" b="1" i="1" u="sng">
                <a:solidFill>
                  <a:srgbClr val="000000"/>
                </a:solidFill>
                <a:latin typeface="PT Sans Bold Italics"/>
                <a:ea typeface="PT Sans Bold Italics"/>
                <a:cs typeface="PT Sans Bold Italics"/>
                <a:sym typeface="PT Sans Bold Italics"/>
              </a:rPr>
              <a:t>Destaque:</a:t>
            </a:r>
          </a:p>
          <a:p>
            <a:pPr algn="ctr">
              <a:lnSpc>
                <a:spcPts val="3300"/>
              </a:lnSpc>
            </a:pPr>
            <a:endParaRPr lang="en-US" sz="8999" b="1" i="1" u="sng">
              <a:solidFill>
                <a:srgbClr val="000000"/>
              </a:solidFill>
              <a:latin typeface="PT Sans Bold Italics"/>
              <a:ea typeface="PT Sans Bold Italics"/>
              <a:cs typeface="PT Sans Bold Italics"/>
              <a:sym typeface="PT Sans Bold Italics"/>
            </a:endParaRPr>
          </a:p>
          <a:p>
            <a:pPr algn="just">
              <a:lnSpc>
                <a:spcPts val="6765"/>
              </a:lnSpc>
            </a:pPr>
            <a:r>
              <a:rPr lang="en-US" sz="6150">
                <a:solidFill>
                  <a:srgbClr val="000000"/>
                </a:solidFill>
                <a:latin typeface="PT Sans"/>
                <a:ea typeface="PT Sans"/>
                <a:cs typeface="PT Sans"/>
                <a:sym typeface="PT Sans"/>
              </a:rPr>
              <a:t>Profetas são levantados em tempos de apostasia.</a:t>
            </a:r>
          </a:p>
        </p:txBody>
      </p:sp>
      <p:sp>
        <p:nvSpPr>
          <p:cNvPr id="5" name="TextBox 5"/>
          <p:cNvSpPr txBox="1"/>
          <p:nvPr/>
        </p:nvSpPr>
        <p:spPr>
          <a:xfrm>
            <a:off x="1028700" y="9618160"/>
            <a:ext cx="8119464" cy="361889"/>
          </a:xfrm>
          <a:prstGeom prst="rect">
            <a:avLst/>
          </a:prstGeom>
        </p:spPr>
        <p:txBody>
          <a:bodyPr lIns="0" tIns="0" rIns="0" bIns="0" rtlCol="0" anchor="t">
            <a:spAutoFit/>
          </a:bodyPr>
          <a:lstStyle/>
          <a:p>
            <a:pPr algn="l">
              <a:lnSpc>
                <a:spcPts val="2882"/>
              </a:lnSpc>
            </a:pPr>
            <a:r>
              <a:rPr lang="en-US" sz="2620" i="1">
                <a:solidFill>
                  <a:srgbClr val="000000"/>
                </a:solidFill>
                <a:latin typeface="PT Sans Italics"/>
                <a:ea typeface="PT Sans Italics"/>
                <a:cs typeface="PT Sans Italics"/>
                <a:sym typeface="PT Sans Italics"/>
              </a:rPr>
              <a:t>EBD VERSÃO DIRETO AO PONTO - PASTOR MÁRIO LUNA</a:t>
            </a:r>
          </a:p>
        </p:txBody>
      </p:sp>
      <p:pic>
        <p:nvPicPr>
          <p:cNvPr id="6" name="Picture 6"/>
          <p:cNvPicPr>
            <a:picLocks noChangeAspect="1"/>
          </p:cNvPicPr>
          <p:nvPr/>
        </p:nvPicPr>
        <p:blipFill>
          <a:blip r:embed="rId4">
            <a:alphaModFix amt="50000"/>
          </a:blip>
          <a:srcRect/>
          <a:stretch>
            <a:fillRect/>
          </a:stretch>
        </p:blipFill>
        <p:spPr>
          <a:xfrm>
            <a:off x="-2318726" y="-376453"/>
            <a:ext cx="9743013" cy="1709948"/>
          </a:xfrm>
          <a:prstGeom prst="rect">
            <a:avLst/>
          </a:prstGeom>
        </p:spPr>
      </p:pic>
      <p:pic>
        <p:nvPicPr>
          <p:cNvPr id="7" name="Picture 7"/>
          <p:cNvPicPr>
            <a:picLocks noChangeAspect="1"/>
          </p:cNvPicPr>
          <p:nvPr/>
        </p:nvPicPr>
        <p:blipFill>
          <a:blip r:embed="rId5">
            <a:alphaModFix amt="16000"/>
          </a:blip>
          <a:srcRect/>
          <a:stretch>
            <a:fillRect/>
          </a:stretch>
        </p:blipFill>
        <p:spPr>
          <a:xfrm rot="-7199120">
            <a:off x="-2896988" y="-1002021"/>
            <a:ext cx="5793977" cy="5895448"/>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2028" b="-82028"/>
            </a:stretch>
          </a:blipFill>
        </p:spPr>
        <p:txBody>
          <a:bodyPr/>
          <a:lstStyle/>
          <a:p>
            <a:endParaRPr lang="pt-BR"/>
          </a:p>
        </p:txBody>
      </p:sp>
      <p:pic>
        <p:nvPicPr>
          <p:cNvPr id="3" name="Picture 3"/>
          <p:cNvPicPr>
            <a:picLocks noChangeAspect="1"/>
          </p:cNvPicPr>
          <p:nvPr/>
        </p:nvPicPr>
        <p:blipFill>
          <a:blip r:embed="rId3">
            <a:alphaModFix amt="10999"/>
          </a:blip>
          <a:srcRect/>
          <a:stretch>
            <a:fillRect/>
          </a:stretch>
        </p:blipFill>
        <p:spPr>
          <a:xfrm rot="-10800000">
            <a:off x="6333452" y="-1797179"/>
            <a:ext cx="15735219" cy="13881357"/>
          </a:xfrm>
          <a:prstGeom prst="rect">
            <a:avLst/>
          </a:prstGeom>
        </p:spPr>
      </p:pic>
      <p:sp>
        <p:nvSpPr>
          <p:cNvPr id="4" name="TextBox 4"/>
          <p:cNvSpPr txBox="1"/>
          <p:nvPr/>
        </p:nvSpPr>
        <p:spPr>
          <a:xfrm>
            <a:off x="1028700" y="1954054"/>
            <a:ext cx="16230600" cy="6436042"/>
          </a:xfrm>
          <a:prstGeom prst="rect">
            <a:avLst/>
          </a:prstGeom>
        </p:spPr>
        <p:txBody>
          <a:bodyPr lIns="0" tIns="0" rIns="0" bIns="0" rtlCol="0" anchor="t">
            <a:spAutoFit/>
          </a:bodyPr>
          <a:lstStyle/>
          <a:p>
            <a:pPr algn="l">
              <a:lnSpc>
                <a:spcPts val="6764"/>
              </a:lnSpc>
            </a:pPr>
            <a:r>
              <a:rPr lang="en-US" sz="6149" b="1" i="1" u="sng">
                <a:solidFill>
                  <a:srgbClr val="000000"/>
                </a:solidFill>
                <a:latin typeface="PT Sans Bold Italics"/>
                <a:ea typeface="PT Sans Bold Italics"/>
                <a:cs typeface="PT Sans Bold Italics"/>
                <a:sym typeface="PT Sans Bold Italics"/>
              </a:rPr>
              <a:t>2. As duas visões de Jeremias.</a:t>
            </a:r>
          </a:p>
          <a:p>
            <a:pPr algn="r">
              <a:lnSpc>
                <a:spcPts val="3300"/>
              </a:lnSpc>
            </a:pPr>
            <a:endParaRPr lang="en-US" sz="6149" b="1" i="1" u="sng">
              <a:solidFill>
                <a:srgbClr val="000000"/>
              </a:solidFill>
              <a:latin typeface="PT Sans Bold Italics"/>
              <a:ea typeface="PT Sans Bold Italics"/>
              <a:cs typeface="PT Sans Bold Italics"/>
              <a:sym typeface="PT Sans Bold Italics"/>
            </a:endParaRPr>
          </a:p>
          <a:p>
            <a:pPr algn="just">
              <a:lnSpc>
                <a:spcPts val="6765"/>
              </a:lnSpc>
            </a:pPr>
            <a:r>
              <a:rPr lang="en-US" sz="6150">
                <a:solidFill>
                  <a:srgbClr val="000000"/>
                </a:solidFill>
                <a:latin typeface="PT Sans"/>
                <a:ea typeface="PT Sans"/>
                <a:cs typeface="PT Sans"/>
                <a:sym typeface="PT Sans"/>
              </a:rPr>
              <a:t>A vara de amendoeira simbolizava que Deus está “velando” para cumprir sua palavra                      (Jr 1.11-12). A panela fervendo do norte anunciava o juízo vindouro (Jr 1.13-14). Ambas mostravam que Deus age com justiça e fidelidade.</a:t>
            </a:r>
          </a:p>
        </p:txBody>
      </p:sp>
      <p:sp>
        <p:nvSpPr>
          <p:cNvPr id="5" name="TextBox 5"/>
          <p:cNvSpPr txBox="1"/>
          <p:nvPr/>
        </p:nvSpPr>
        <p:spPr>
          <a:xfrm>
            <a:off x="1028700" y="9618160"/>
            <a:ext cx="8119464" cy="361889"/>
          </a:xfrm>
          <a:prstGeom prst="rect">
            <a:avLst/>
          </a:prstGeom>
        </p:spPr>
        <p:txBody>
          <a:bodyPr lIns="0" tIns="0" rIns="0" bIns="0" rtlCol="0" anchor="t">
            <a:spAutoFit/>
          </a:bodyPr>
          <a:lstStyle/>
          <a:p>
            <a:pPr algn="l">
              <a:lnSpc>
                <a:spcPts val="2882"/>
              </a:lnSpc>
            </a:pPr>
            <a:r>
              <a:rPr lang="en-US" sz="2620" i="1">
                <a:solidFill>
                  <a:srgbClr val="000000"/>
                </a:solidFill>
                <a:latin typeface="PT Sans Italics"/>
                <a:ea typeface="PT Sans Italics"/>
                <a:cs typeface="PT Sans Italics"/>
                <a:sym typeface="PT Sans Italics"/>
              </a:rPr>
              <a:t>EBD VERSÃO DIRETO AO PONTO - PASTOR MÁRIO LUNA</a:t>
            </a:r>
          </a:p>
        </p:txBody>
      </p:sp>
      <p:pic>
        <p:nvPicPr>
          <p:cNvPr id="6" name="Picture 6"/>
          <p:cNvPicPr>
            <a:picLocks noChangeAspect="1"/>
          </p:cNvPicPr>
          <p:nvPr/>
        </p:nvPicPr>
        <p:blipFill>
          <a:blip r:embed="rId4">
            <a:alphaModFix amt="50000"/>
          </a:blip>
          <a:srcRect/>
          <a:stretch>
            <a:fillRect/>
          </a:stretch>
        </p:blipFill>
        <p:spPr>
          <a:xfrm>
            <a:off x="-2318726" y="-376453"/>
            <a:ext cx="9743013" cy="1709948"/>
          </a:xfrm>
          <a:prstGeom prst="rect">
            <a:avLst/>
          </a:prstGeom>
        </p:spPr>
      </p:pic>
      <p:pic>
        <p:nvPicPr>
          <p:cNvPr id="7" name="Picture 7"/>
          <p:cNvPicPr>
            <a:picLocks noChangeAspect="1"/>
          </p:cNvPicPr>
          <p:nvPr/>
        </p:nvPicPr>
        <p:blipFill>
          <a:blip r:embed="rId5">
            <a:alphaModFix amt="16000"/>
          </a:blip>
          <a:srcRect/>
          <a:stretch>
            <a:fillRect/>
          </a:stretch>
        </p:blipFill>
        <p:spPr>
          <a:xfrm rot="-7199120">
            <a:off x="-2896988" y="-1002021"/>
            <a:ext cx="5793977" cy="5895448"/>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2028" b="-82028"/>
            </a:stretch>
          </a:blipFill>
        </p:spPr>
        <p:txBody>
          <a:bodyPr/>
          <a:lstStyle/>
          <a:p>
            <a:endParaRPr lang="pt-BR"/>
          </a:p>
        </p:txBody>
      </p:sp>
      <p:pic>
        <p:nvPicPr>
          <p:cNvPr id="3" name="Picture 3"/>
          <p:cNvPicPr>
            <a:picLocks noChangeAspect="1"/>
          </p:cNvPicPr>
          <p:nvPr/>
        </p:nvPicPr>
        <p:blipFill>
          <a:blip r:embed="rId3">
            <a:alphaModFix amt="10999"/>
          </a:blip>
          <a:srcRect/>
          <a:stretch>
            <a:fillRect/>
          </a:stretch>
        </p:blipFill>
        <p:spPr>
          <a:xfrm rot="-10800000">
            <a:off x="6333452" y="-1797179"/>
            <a:ext cx="15735219" cy="13881357"/>
          </a:xfrm>
          <a:prstGeom prst="rect">
            <a:avLst/>
          </a:prstGeom>
        </p:spPr>
      </p:pic>
      <p:sp>
        <p:nvSpPr>
          <p:cNvPr id="4" name="TextBox 4"/>
          <p:cNvSpPr txBox="1"/>
          <p:nvPr/>
        </p:nvSpPr>
        <p:spPr>
          <a:xfrm>
            <a:off x="1028700" y="3495199"/>
            <a:ext cx="16230600" cy="3382327"/>
          </a:xfrm>
          <a:prstGeom prst="rect">
            <a:avLst/>
          </a:prstGeom>
        </p:spPr>
        <p:txBody>
          <a:bodyPr lIns="0" tIns="0" rIns="0" bIns="0" rtlCol="0" anchor="t">
            <a:spAutoFit/>
          </a:bodyPr>
          <a:lstStyle/>
          <a:p>
            <a:pPr algn="ctr">
              <a:lnSpc>
                <a:spcPts val="9899"/>
              </a:lnSpc>
            </a:pPr>
            <a:r>
              <a:rPr lang="en-US" sz="8999" b="1" i="1" u="sng">
                <a:solidFill>
                  <a:srgbClr val="000000"/>
                </a:solidFill>
                <a:latin typeface="PT Sans Bold Italics"/>
                <a:ea typeface="PT Sans Bold Italics"/>
                <a:cs typeface="PT Sans Bold Italics"/>
                <a:sym typeface="PT Sans Bold Italics"/>
              </a:rPr>
              <a:t>Destaque:</a:t>
            </a:r>
          </a:p>
          <a:p>
            <a:pPr algn="ctr">
              <a:lnSpc>
                <a:spcPts val="3300"/>
              </a:lnSpc>
            </a:pPr>
            <a:endParaRPr lang="en-US" sz="8999" b="1" i="1" u="sng">
              <a:solidFill>
                <a:srgbClr val="000000"/>
              </a:solidFill>
              <a:latin typeface="PT Sans Bold Italics"/>
              <a:ea typeface="PT Sans Bold Italics"/>
              <a:cs typeface="PT Sans Bold Italics"/>
              <a:sym typeface="PT Sans Bold Italics"/>
            </a:endParaRPr>
          </a:p>
          <a:p>
            <a:pPr algn="just">
              <a:lnSpc>
                <a:spcPts val="6765"/>
              </a:lnSpc>
            </a:pPr>
            <a:r>
              <a:rPr lang="en-US" sz="6150">
                <a:solidFill>
                  <a:srgbClr val="000000"/>
                </a:solidFill>
                <a:latin typeface="PT Sans"/>
                <a:ea typeface="PT Sans"/>
                <a:cs typeface="PT Sans"/>
                <a:sym typeface="PT Sans"/>
              </a:rPr>
              <a:t>As visões confirmaram que a mensagem vinha de Deus, não de homens.</a:t>
            </a:r>
          </a:p>
        </p:txBody>
      </p:sp>
      <p:sp>
        <p:nvSpPr>
          <p:cNvPr id="5" name="TextBox 5"/>
          <p:cNvSpPr txBox="1"/>
          <p:nvPr/>
        </p:nvSpPr>
        <p:spPr>
          <a:xfrm>
            <a:off x="1028700" y="9618160"/>
            <a:ext cx="8119464" cy="361889"/>
          </a:xfrm>
          <a:prstGeom prst="rect">
            <a:avLst/>
          </a:prstGeom>
        </p:spPr>
        <p:txBody>
          <a:bodyPr lIns="0" tIns="0" rIns="0" bIns="0" rtlCol="0" anchor="t">
            <a:spAutoFit/>
          </a:bodyPr>
          <a:lstStyle/>
          <a:p>
            <a:pPr algn="l">
              <a:lnSpc>
                <a:spcPts val="2882"/>
              </a:lnSpc>
            </a:pPr>
            <a:r>
              <a:rPr lang="en-US" sz="2620" i="1">
                <a:solidFill>
                  <a:srgbClr val="000000"/>
                </a:solidFill>
                <a:latin typeface="PT Sans Italics"/>
                <a:ea typeface="PT Sans Italics"/>
                <a:cs typeface="PT Sans Italics"/>
                <a:sym typeface="PT Sans Italics"/>
              </a:rPr>
              <a:t>EBD VERSÃO DIRETO AO PONTO - PASTOR MÁRIO LUNA</a:t>
            </a:r>
          </a:p>
        </p:txBody>
      </p:sp>
      <p:pic>
        <p:nvPicPr>
          <p:cNvPr id="6" name="Picture 6"/>
          <p:cNvPicPr>
            <a:picLocks noChangeAspect="1"/>
          </p:cNvPicPr>
          <p:nvPr/>
        </p:nvPicPr>
        <p:blipFill>
          <a:blip r:embed="rId4">
            <a:alphaModFix amt="50000"/>
          </a:blip>
          <a:srcRect/>
          <a:stretch>
            <a:fillRect/>
          </a:stretch>
        </p:blipFill>
        <p:spPr>
          <a:xfrm>
            <a:off x="-2318726" y="-376453"/>
            <a:ext cx="9743013" cy="1709948"/>
          </a:xfrm>
          <a:prstGeom prst="rect">
            <a:avLst/>
          </a:prstGeom>
        </p:spPr>
      </p:pic>
      <p:pic>
        <p:nvPicPr>
          <p:cNvPr id="7" name="Picture 7"/>
          <p:cNvPicPr>
            <a:picLocks noChangeAspect="1"/>
          </p:cNvPicPr>
          <p:nvPr/>
        </p:nvPicPr>
        <p:blipFill>
          <a:blip r:embed="rId5">
            <a:alphaModFix amt="16000"/>
          </a:blip>
          <a:srcRect/>
          <a:stretch>
            <a:fillRect/>
          </a:stretch>
        </p:blipFill>
        <p:spPr>
          <a:xfrm rot="-7199120">
            <a:off x="-2896988" y="-1002021"/>
            <a:ext cx="5793977" cy="5895448"/>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pt-B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2028" b="-82028"/>
            </a:stretch>
          </a:blipFill>
        </p:spPr>
        <p:txBody>
          <a:bodyPr/>
          <a:lstStyle/>
          <a:p>
            <a:endParaRPr lang="pt-BR"/>
          </a:p>
        </p:txBody>
      </p:sp>
      <p:pic>
        <p:nvPicPr>
          <p:cNvPr id="3" name="Picture 3"/>
          <p:cNvPicPr>
            <a:picLocks noChangeAspect="1"/>
          </p:cNvPicPr>
          <p:nvPr/>
        </p:nvPicPr>
        <p:blipFill>
          <a:blip r:embed="rId3">
            <a:alphaModFix amt="10999"/>
          </a:blip>
          <a:srcRect/>
          <a:stretch>
            <a:fillRect/>
          </a:stretch>
        </p:blipFill>
        <p:spPr>
          <a:xfrm rot="-10800000">
            <a:off x="6333452" y="-1797179"/>
            <a:ext cx="15735219" cy="13881357"/>
          </a:xfrm>
          <a:prstGeom prst="rect">
            <a:avLst/>
          </a:prstGeom>
        </p:spPr>
      </p:pic>
      <p:sp>
        <p:nvSpPr>
          <p:cNvPr id="4" name="TextBox 4"/>
          <p:cNvSpPr txBox="1"/>
          <p:nvPr/>
        </p:nvSpPr>
        <p:spPr>
          <a:xfrm>
            <a:off x="1028700" y="2272094"/>
            <a:ext cx="16230600" cy="6436042"/>
          </a:xfrm>
          <a:prstGeom prst="rect">
            <a:avLst/>
          </a:prstGeom>
        </p:spPr>
        <p:txBody>
          <a:bodyPr lIns="0" tIns="0" rIns="0" bIns="0" rtlCol="0" anchor="t">
            <a:spAutoFit/>
          </a:bodyPr>
          <a:lstStyle/>
          <a:p>
            <a:pPr algn="l">
              <a:lnSpc>
                <a:spcPts val="6764"/>
              </a:lnSpc>
            </a:pPr>
            <a:r>
              <a:rPr lang="en-US" sz="6149" b="1" i="1" u="sng">
                <a:solidFill>
                  <a:srgbClr val="000000"/>
                </a:solidFill>
                <a:latin typeface="PT Sans Bold Italics"/>
                <a:ea typeface="PT Sans Bold Italics"/>
                <a:cs typeface="PT Sans Bold Italics"/>
                <a:sym typeface="PT Sans Bold Italics"/>
              </a:rPr>
              <a:t>3. Destinatário e conteúdo da mensagem</a:t>
            </a:r>
          </a:p>
          <a:p>
            <a:pPr algn="ctr">
              <a:lnSpc>
                <a:spcPts val="3300"/>
              </a:lnSpc>
            </a:pPr>
            <a:endParaRPr lang="en-US" sz="6149" b="1" i="1" u="sng">
              <a:solidFill>
                <a:srgbClr val="000000"/>
              </a:solidFill>
              <a:latin typeface="PT Sans Bold Italics"/>
              <a:ea typeface="PT Sans Bold Italics"/>
              <a:cs typeface="PT Sans Bold Italics"/>
              <a:sym typeface="PT Sans Bold Italics"/>
            </a:endParaRPr>
          </a:p>
          <a:p>
            <a:pPr algn="just">
              <a:lnSpc>
                <a:spcPts val="6765"/>
              </a:lnSpc>
            </a:pPr>
            <a:r>
              <a:rPr lang="en-US" sz="6150">
                <a:solidFill>
                  <a:srgbClr val="000000"/>
                </a:solidFill>
                <a:latin typeface="PT Sans"/>
                <a:ea typeface="PT Sans"/>
                <a:cs typeface="PT Sans"/>
                <a:sym typeface="PT Sans"/>
              </a:rPr>
              <a:t>Jeremias falou ao povo de Judá, denunciando a hipocrisia e clamando por volta ao Senhor             (Jr 3.12-13). Sua mensagem era de arrependimento, mas também de esperança: Deus queria restaurar seu povo.</a:t>
            </a:r>
          </a:p>
          <a:p>
            <a:pPr algn="just">
              <a:lnSpc>
                <a:spcPts val="6765"/>
              </a:lnSpc>
            </a:pPr>
            <a:endParaRPr lang="en-US" sz="6150">
              <a:solidFill>
                <a:srgbClr val="000000"/>
              </a:solidFill>
              <a:latin typeface="PT Sans"/>
              <a:ea typeface="PT Sans"/>
              <a:cs typeface="PT Sans"/>
              <a:sym typeface="PT Sans"/>
            </a:endParaRPr>
          </a:p>
        </p:txBody>
      </p:sp>
      <p:sp>
        <p:nvSpPr>
          <p:cNvPr id="5" name="TextBox 5"/>
          <p:cNvSpPr txBox="1"/>
          <p:nvPr/>
        </p:nvSpPr>
        <p:spPr>
          <a:xfrm>
            <a:off x="1028700" y="9618160"/>
            <a:ext cx="8119464" cy="361889"/>
          </a:xfrm>
          <a:prstGeom prst="rect">
            <a:avLst/>
          </a:prstGeom>
        </p:spPr>
        <p:txBody>
          <a:bodyPr lIns="0" tIns="0" rIns="0" bIns="0" rtlCol="0" anchor="t">
            <a:spAutoFit/>
          </a:bodyPr>
          <a:lstStyle/>
          <a:p>
            <a:pPr algn="l">
              <a:lnSpc>
                <a:spcPts val="2882"/>
              </a:lnSpc>
            </a:pPr>
            <a:r>
              <a:rPr lang="en-US" sz="2620" i="1">
                <a:solidFill>
                  <a:srgbClr val="000000"/>
                </a:solidFill>
                <a:latin typeface="PT Sans Italics"/>
                <a:ea typeface="PT Sans Italics"/>
                <a:cs typeface="PT Sans Italics"/>
                <a:sym typeface="PT Sans Italics"/>
              </a:rPr>
              <a:t>EBD VERSÃO DIRETO AO PONTO - PASTOR MÁRIO LUNA</a:t>
            </a:r>
          </a:p>
        </p:txBody>
      </p:sp>
      <p:pic>
        <p:nvPicPr>
          <p:cNvPr id="6" name="Picture 6"/>
          <p:cNvPicPr>
            <a:picLocks noChangeAspect="1"/>
          </p:cNvPicPr>
          <p:nvPr/>
        </p:nvPicPr>
        <p:blipFill>
          <a:blip r:embed="rId4">
            <a:alphaModFix amt="50000"/>
          </a:blip>
          <a:srcRect/>
          <a:stretch>
            <a:fillRect/>
          </a:stretch>
        </p:blipFill>
        <p:spPr>
          <a:xfrm>
            <a:off x="-2318726" y="-376453"/>
            <a:ext cx="9743013" cy="1709948"/>
          </a:xfrm>
          <a:prstGeom prst="rect">
            <a:avLst/>
          </a:prstGeom>
        </p:spPr>
      </p:pic>
      <p:pic>
        <p:nvPicPr>
          <p:cNvPr id="7" name="Picture 7"/>
          <p:cNvPicPr>
            <a:picLocks noChangeAspect="1"/>
          </p:cNvPicPr>
          <p:nvPr/>
        </p:nvPicPr>
        <p:blipFill>
          <a:blip r:embed="rId5">
            <a:alphaModFix amt="16000"/>
          </a:blip>
          <a:srcRect/>
          <a:stretch>
            <a:fillRect/>
          </a:stretch>
        </p:blipFill>
        <p:spPr>
          <a:xfrm rot="-7199120">
            <a:off x="-2896988" y="-1002021"/>
            <a:ext cx="5793977" cy="5895448"/>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2028" b="-82028"/>
            </a:stretch>
          </a:blipFill>
        </p:spPr>
        <p:txBody>
          <a:bodyPr/>
          <a:lstStyle/>
          <a:p>
            <a:endParaRPr lang="pt-BR"/>
          </a:p>
        </p:txBody>
      </p:sp>
      <p:pic>
        <p:nvPicPr>
          <p:cNvPr id="3" name="Picture 3"/>
          <p:cNvPicPr>
            <a:picLocks noChangeAspect="1"/>
          </p:cNvPicPr>
          <p:nvPr/>
        </p:nvPicPr>
        <p:blipFill>
          <a:blip r:embed="rId3">
            <a:alphaModFix amt="10999"/>
          </a:blip>
          <a:srcRect/>
          <a:stretch>
            <a:fillRect/>
          </a:stretch>
        </p:blipFill>
        <p:spPr>
          <a:xfrm rot="-10800000">
            <a:off x="6333452" y="-1797179"/>
            <a:ext cx="15735219" cy="13881357"/>
          </a:xfrm>
          <a:prstGeom prst="rect">
            <a:avLst/>
          </a:prstGeom>
        </p:spPr>
      </p:pic>
      <p:sp>
        <p:nvSpPr>
          <p:cNvPr id="4" name="TextBox 4"/>
          <p:cNvSpPr txBox="1"/>
          <p:nvPr/>
        </p:nvSpPr>
        <p:spPr>
          <a:xfrm>
            <a:off x="1028700" y="3495199"/>
            <a:ext cx="16230600" cy="3382327"/>
          </a:xfrm>
          <a:prstGeom prst="rect">
            <a:avLst/>
          </a:prstGeom>
        </p:spPr>
        <p:txBody>
          <a:bodyPr lIns="0" tIns="0" rIns="0" bIns="0" rtlCol="0" anchor="t">
            <a:spAutoFit/>
          </a:bodyPr>
          <a:lstStyle/>
          <a:p>
            <a:pPr algn="ctr">
              <a:lnSpc>
                <a:spcPts val="9899"/>
              </a:lnSpc>
            </a:pPr>
            <a:r>
              <a:rPr lang="en-US" sz="8999" b="1" i="1" u="sng">
                <a:solidFill>
                  <a:srgbClr val="000000"/>
                </a:solidFill>
                <a:latin typeface="PT Sans Bold Italics"/>
                <a:ea typeface="PT Sans Bold Italics"/>
                <a:cs typeface="PT Sans Bold Italics"/>
                <a:sym typeface="PT Sans Bold Italics"/>
              </a:rPr>
              <a:t>Destaque:</a:t>
            </a:r>
          </a:p>
          <a:p>
            <a:pPr algn="ctr">
              <a:lnSpc>
                <a:spcPts val="3300"/>
              </a:lnSpc>
            </a:pPr>
            <a:endParaRPr lang="en-US" sz="8999" b="1" i="1" u="sng">
              <a:solidFill>
                <a:srgbClr val="000000"/>
              </a:solidFill>
              <a:latin typeface="PT Sans Bold Italics"/>
              <a:ea typeface="PT Sans Bold Italics"/>
              <a:cs typeface="PT Sans Bold Italics"/>
              <a:sym typeface="PT Sans Bold Italics"/>
            </a:endParaRPr>
          </a:p>
          <a:p>
            <a:pPr algn="just">
              <a:lnSpc>
                <a:spcPts val="6765"/>
              </a:lnSpc>
            </a:pPr>
            <a:r>
              <a:rPr lang="en-US" sz="6150">
                <a:solidFill>
                  <a:srgbClr val="000000"/>
                </a:solidFill>
                <a:latin typeface="PT Sans"/>
                <a:ea typeface="PT Sans"/>
                <a:cs typeface="PT Sans"/>
                <a:sym typeface="PT Sans"/>
              </a:rPr>
              <a:t>A verdade dói, mas traz cura quando recebida com humildade.</a:t>
            </a:r>
          </a:p>
        </p:txBody>
      </p:sp>
      <p:sp>
        <p:nvSpPr>
          <p:cNvPr id="5" name="TextBox 5"/>
          <p:cNvSpPr txBox="1"/>
          <p:nvPr/>
        </p:nvSpPr>
        <p:spPr>
          <a:xfrm>
            <a:off x="1028700" y="9618160"/>
            <a:ext cx="8119464" cy="361889"/>
          </a:xfrm>
          <a:prstGeom prst="rect">
            <a:avLst/>
          </a:prstGeom>
        </p:spPr>
        <p:txBody>
          <a:bodyPr lIns="0" tIns="0" rIns="0" bIns="0" rtlCol="0" anchor="t">
            <a:spAutoFit/>
          </a:bodyPr>
          <a:lstStyle/>
          <a:p>
            <a:pPr algn="l">
              <a:lnSpc>
                <a:spcPts val="2882"/>
              </a:lnSpc>
            </a:pPr>
            <a:r>
              <a:rPr lang="en-US" sz="2620" i="1">
                <a:solidFill>
                  <a:srgbClr val="000000"/>
                </a:solidFill>
                <a:latin typeface="PT Sans Italics"/>
                <a:ea typeface="PT Sans Italics"/>
                <a:cs typeface="PT Sans Italics"/>
                <a:sym typeface="PT Sans Italics"/>
              </a:rPr>
              <a:t>EBD VERSÃO DIRETO AO PONTO - PASTOR MÁRIO LUNA</a:t>
            </a:r>
          </a:p>
        </p:txBody>
      </p:sp>
      <p:pic>
        <p:nvPicPr>
          <p:cNvPr id="6" name="Picture 6"/>
          <p:cNvPicPr>
            <a:picLocks noChangeAspect="1"/>
          </p:cNvPicPr>
          <p:nvPr/>
        </p:nvPicPr>
        <p:blipFill>
          <a:blip r:embed="rId4">
            <a:alphaModFix amt="50000"/>
          </a:blip>
          <a:srcRect/>
          <a:stretch>
            <a:fillRect/>
          </a:stretch>
        </p:blipFill>
        <p:spPr>
          <a:xfrm>
            <a:off x="-2318726" y="-376453"/>
            <a:ext cx="9743013" cy="1709948"/>
          </a:xfrm>
          <a:prstGeom prst="rect">
            <a:avLst/>
          </a:prstGeom>
        </p:spPr>
      </p:pic>
      <p:pic>
        <p:nvPicPr>
          <p:cNvPr id="7" name="Picture 7"/>
          <p:cNvPicPr>
            <a:picLocks noChangeAspect="1"/>
          </p:cNvPicPr>
          <p:nvPr/>
        </p:nvPicPr>
        <p:blipFill>
          <a:blip r:embed="rId5">
            <a:alphaModFix amt="16000"/>
          </a:blip>
          <a:srcRect/>
          <a:stretch>
            <a:fillRect/>
          </a:stretch>
        </p:blipFill>
        <p:spPr>
          <a:xfrm rot="-7199120">
            <a:off x="-2896988" y="-1002021"/>
            <a:ext cx="5793977" cy="5895448"/>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2028" b="-82028"/>
            </a:stretch>
          </a:blipFill>
        </p:spPr>
        <p:txBody>
          <a:bodyPr/>
          <a:lstStyle/>
          <a:p>
            <a:endParaRPr lang="pt-BR"/>
          </a:p>
        </p:txBody>
      </p:sp>
      <p:pic>
        <p:nvPicPr>
          <p:cNvPr id="3" name="Picture 3"/>
          <p:cNvPicPr>
            <a:picLocks noChangeAspect="1"/>
          </p:cNvPicPr>
          <p:nvPr/>
        </p:nvPicPr>
        <p:blipFill>
          <a:blip r:embed="rId3">
            <a:alphaModFix amt="10999"/>
          </a:blip>
          <a:srcRect/>
          <a:stretch>
            <a:fillRect/>
          </a:stretch>
        </p:blipFill>
        <p:spPr>
          <a:xfrm rot="-10800000">
            <a:off x="6333452" y="-1797179"/>
            <a:ext cx="15735219" cy="13881357"/>
          </a:xfrm>
          <a:prstGeom prst="rect">
            <a:avLst/>
          </a:prstGeom>
        </p:spPr>
      </p:pic>
      <p:sp>
        <p:nvSpPr>
          <p:cNvPr id="4" name="Freeform 4"/>
          <p:cNvSpPr/>
          <p:nvPr/>
        </p:nvSpPr>
        <p:spPr>
          <a:xfrm>
            <a:off x="654865" y="585419"/>
            <a:ext cx="7906199" cy="9116162"/>
          </a:xfrm>
          <a:custGeom>
            <a:avLst/>
            <a:gdLst/>
            <a:ahLst/>
            <a:cxnLst/>
            <a:rect l="l" t="t" r="r" b="b"/>
            <a:pathLst>
              <a:path w="7906199" h="9116162">
                <a:moveTo>
                  <a:pt x="0" y="0"/>
                </a:moveTo>
                <a:lnTo>
                  <a:pt x="7906199" y="0"/>
                </a:lnTo>
                <a:lnTo>
                  <a:pt x="7906199" y="9116162"/>
                </a:lnTo>
                <a:lnTo>
                  <a:pt x="0" y="911616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pt-BR"/>
          </a:p>
        </p:txBody>
      </p:sp>
      <p:sp>
        <p:nvSpPr>
          <p:cNvPr id="5" name="Freeform 5"/>
          <p:cNvSpPr/>
          <p:nvPr/>
        </p:nvSpPr>
        <p:spPr>
          <a:xfrm>
            <a:off x="7343688" y="585419"/>
            <a:ext cx="5821451" cy="9116162"/>
          </a:xfrm>
          <a:custGeom>
            <a:avLst/>
            <a:gdLst/>
            <a:ahLst/>
            <a:cxnLst/>
            <a:rect l="l" t="t" r="r" b="b"/>
            <a:pathLst>
              <a:path w="5821451" h="9116162">
                <a:moveTo>
                  <a:pt x="0" y="0"/>
                </a:moveTo>
                <a:lnTo>
                  <a:pt x="5821451" y="0"/>
                </a:lnTo>
                <a:lnTo>
                  <a:pt x="5821451" y="9116162"/>
                </a:lnTo>
                <a:lnTo>
                  <a:pt x="0" y="9116162"/>
                </a:lnTo>
                <a:lnTo>
                  <a:pt x="0" y="0"/>
                </a:lnTo>
                <a:close/>
              </a:path>
            </a:pathLst>
          </a:custGeom>
          <a:blipFill>
            <a:blip r:embed="rId6">
              <a:extLst>
                <a:ext uri="{96DAC541-7B7A-43D3-8B79-37D633B846F1}">
                  <asvg:svgBlip xmlns:asvg="http://schemas.microsoft.com/office/drawing/2016/SVG/main" r:embed="rId7"/>
                </a:ext>
              </a:extLst>
            </a:blip>
            <a:stretch>
              <a:fillRect l="-31515" r="-4296"/>
            </a:stretch>
          </a:blipFill>
        </p:spPr>
        <p:txBody>
          <a:bodyPr/>
          <a:lstStyle/>
          <a:p>
            <a:endParaRPr lang="pt-BR"/>
          </a:p>
        </p:txBody>
      </p:sp>
      <p:sp>
        <p:nvSpPr>
          <p:cNvPr id="6" name="Freeform 6"/>
          <p:cNvSpPr/>
          <p:nvPr/>
        </p:nvSpPr>
        <p:spPr>
          <a:xfrm>
            <a:off x="12654352" y="612025"/>
            <a:ext cx="4898431" cy="9089556"/>
          </a:xfrm>
          <a:custGeom>
            <a:avLst/>
            <a:gdLst/>
            <a:ahLst/>
            <a:cxnLst/>
            <a:rect l="l" t="t" r="r" b="b"/>
            <a:pathLst>
              <a:path w="4898431" h="9089556">
                <a:moveTo>
                  <a:pt x="0" y="0"/>
                </a:moveTo>
                <a:lnTo>
                  <a:pt x="4898431" y="0"/>
                </a:lnTo>
                <a:lnTo>
                  <a:pt x="4898431" y="9089556"/>
                </a:lnTo>
                <a:lnTo>
                  <a:pt x="0" y="9089556"/>
                </a:lnTo>
                <a:lnTo>
                  <a:pt x="0" y="0"/>
                </a:lnTo>
                <a:close/>
              </a:path>
            </a:pathLst>
          </a:custGeom>
          <a:blipFill>
            <a:blip r:embed="rId6">
              <a:extLst>
                <a:ext uri="{96DAC541-7B7A-43D3-8B79-37D633B846F1}">
                  <asvg:svgBlip xmlns:asvg="http://schemas.microsoft.com/office/drawing/2016/SVG/main" r:embed="rId7"/>
                </a:ext>
              </a:extLst>
            </a:blip>
            <a:stretch>
              <a:fillRect l="-39696" r="-21706" b="-292"/>
            </a:stretch>
          </a:blipFill>
        </p:spPr>
        <p:txBody>
          <a:bodyPr/>
          <a:lstStyle/>
          <a:p>
            <a:endParaRPr lang="pt-BR"/>
          </a:p>
        </p:txBody>
      </p:sp>
      <p:grpSp>
        <p:nvGrpSpPr>
          <p:cNvPr id="7" name="Group 7"/>
          <p:cNvGrpSpPr/>
          <p:nvPr/>
        </p:nvGrpSpPr>
        <p:grpSpPr>
          <a:xfrm>
            <a:off x="6282163" y="-19050"/>
            <a:ext cx="12005837" cy="2657616"/>
            <a:chOff x="0" y="0"/>
            <a:chExt cx="3162031" cy="699948"/>
          </a:xfrm>
        </p:grpSpPr>
        <p:sp>
          <p:nvSpPr>
            <p:cNvPr id="8" name="Freeform 8"/>
            <p:cNvSpPr/>
            <p:nvPr/>
          </p:nvSpPr>
          <p:spPr>
            <a:xfrm>
              <a:off x="0" y="0"/>
              <a:ext cx="3162031" cy="699948"/>
            </a:xfrm>
            <a:custGeom>
              <a:avLst/>
              <a:gdLst/>
              <a:ahLst/>
              <a:cxnLst/>
              <a:rect l="l" t="t" r="r" b="b"/>
              <a:pathLst>
                <a:path w="3162031" h="699948">
                  <a:moveTo>
                    <a:pt x="12575" y="0"/>
                  </a:moveTo>
                  <a:lnTo>
                    <a:pt x="3149457" y="0"/>
                  </a:lnTo>
                  <a:cubicBezTo>
                    <a:pt x="3152792" y="0"/>
                    <a:pt x="3155990" y="1325"/>
                    <a:pt x="3158348" y="3683"/>
                  </a:cubicBezTo>
                  <a:cubicBezTo>
                    <a:pt x="3160706" y="6041"/>
                    <a:pt x="3162031" y="9240"/>
                    <a:pt x="3162031" y="12575"/>
                  </a:cubicBezTo>
                  <a:lnTo>
                    <a:pt x="3162031" y="687374"/>
                  </a:lnTo>
                  <a:cubicBezTo>
                    <a:pt x="3162031" y="690709"/>
                    <a:pt x="3160706" y="693907"/>
                    <a:pt x="3158348" y="696265"/>
                  </a:cubicBezTo>
                  <a:cubicBezTo>
                    <a:pt x="3155990" y="698623"/>
                    <a:pt x="3152792" y="699948"/>
                    <a:pt x="3149457" y="699948"/>
                  </a:cubicBezTo>
                  <a:lnTo>
                    <a:pt x="12575" y="699948"/>
                  </a:lnTo>
                  <a:cubicBezTo>
                    <a:pt x="9240" y="699948"/>
                    <a:pt x="6041" y="698623"/>
                    <a:pt x="3683" y="696265"/>
                  </a:cubicBezTo>
                  <a:cubicBezTo>
                    <a:pt x="1325" y="693907"/>
                    <a:pt x="0" y="690709"/>
                    <a:pt x="0" y="687374"/>
                  </a:cubicBezTo>
                  <a:lnTo>
                    <a:pt x="0" y="12575"/>
                  </a:lnTo>
                  <a:cubicBezTo>
                    <a:pt x="0" y="9240"/>
                    <a:pt x="1325" y="6041"/>
                    <a:pt x="3683" y="3683"/>
                  </a:cubicBezTo>
                  <a:cubicBezTo>
                    <a:pt x="6041" y="1325"/>
                    <a:pt x="9240" y="0"/>
                    <a:pt x="12575" y="0"/>
                  </a:cubicBezTo>
                  <a:close/>
                </a:path>
              </a:pathLst>
            </a:custGeom>
            <a:solidFill>
              <a:srgbClr val="554034"/>
            </a:solidFill>
          </p:spPr>
          <p:txBody>
            <a:bodyPr/>
            <a:lstStyle/>
            <a:p>
              <a:endParaRPr lang="pt-BR"/>
            </a:p>
          </p:txBody>
        </p:sp>
        <p:sp>
          <p:nvSpPr>
            <p:cNvPr id="9" name="TextBox 9"/>
            <p:cNvSpPr txBox="1"/>
            <p:nvPr/>
          </p:nvSpPr>
          <p:spPr>
            <a:xfrm>
              <a:off x="0" y="-57150"/>
              <a:ext cx="3162031" cy="757098"/>
            </a:xfrm>
            <a:prstGeom prst="rect">
              <a:avLst/>
            </a:prstGeom>
          </p:spPr>
          <p:txBody>
            <a:bodyPr lIns="33867" tIns="33867" rIns="33867" bIns="33867" rtlCol="0" anchor="ctr"/>
            <a:lstStyle/>
            <a:p>
              <a:pPr algn="ctr">
                <a:lnSpc>
                  <a:spcPts val="2660"/>
                </a:lnSpc>
              </a:pPr>
              <a:endParaRPr/>
            </a:p>
          </p:txBody>
        </p:sp>
      </p:grpSp>
      <p:sp>
        <p:nvSpPr>
          <p:cNvPr id="10" name="TextBox 10"/>
          <p:cNvSpPr txBox="1"/>
          <p:nvPr/>
        </p:nvSpPr>
        <p:spPr>
          <a:xfrm>
            <a:off x="2564096" y="4669578"/>
            <a:ext cx="14695204" cy="2583815"/>
          </a:xfrm>
          <a:prstGeom prst="rect">
            <a:avLst/>
          </a:prstGeom>
        </p:spPr>
        <p:txBody>
          <a:bodyPr lIns="0" tIns="0" rIns="0" bIns="0" rtlCol="0" anchor="t">
            <a:spAutoFit/>
          </a:bodyPr>
          <a:lstStyle/>
          <a:p>
            <a:pPr algn="just">
              <a:lnSpc>
                <a:spcPts val="6820"/>
              </a:lnSpc>
            </a:pPr>
            <a:r>
              <a:rPr lang="en-US" sz="6200">
                <a:solidFill>
                  <a:srgbClr val="3D2007"/>
                </a:solidFill>
                <a:latin typeface="PT Sans"/>
                <a:ea typeface="PT Sans"/>
                <a:cs typeface="PT Sans"/>
                <a:sym typeface="PT Sans"/>
              </a:rPr>
              <a:t>O jovem cristão deve ter coragem para viver e falar a verdade, mesmo quando ela for impopular.</a:t>
            </a:r>
          </a:p>
        </p:txBody>
      </p:sp>
      <p:sp>
        <p:nvSpPr>
          <p:cNvPr id="11" name="TextBox 11"/>
          <p:cNvSpPr txBox="1"/>
          <p:nvPr/>
        </p:nvSpPr>
        <p:spPr>
          <a:xfrm>
            <a:off x="6889300" y="293906"/>
            <a:ext cx="11284447" cy="2082744"/>
          </a:xfrm>
          <a:prstGeom prst="rect">
            <a:avLst/>
          </a:prstGeom>
        </p:spPr>
        <p:txBody>
          <a:bodyPr lIns="0" tIns="0" rIns="0" bIns="0" rtlCol="0" anchor="t">
            <a:spAutoFit/>
          </a:bodyPr>
          <a:lstStyle/>
          <a:p>
            <a:pPr algn="ctr">
              <a:lnSpc>
                <a:spcPts val="8147"/>
              </a:lnSpc>
            </a:pPr>
            <a:r>
              <a:rPr lang="en-US" sz="7406" b="1">
                <a:solidFill>
                  <a:srgbClr val="F6ECDF"/>
                </a:solidFill>
                <a:latin typeface="PT Sans Bold"/>
                <a:ea typeface="PT Sans Bold"/>
                <a:cs typeface="PT Sans Bold"/>
                <a:sym typeface="PT Sans Bold"/>
              </a:rPr>
              <a:t>O QUE PODEMOS APRENDER AQUI?</a:t>
            </a:r>
          </a:p>
        </p:txBody>
      </p:sp>
      <p:sp>
        <p:nvSpPr>
          <p:cNvPr id="12" name="TextBox 12"/>
          <p:cNvSpPr txBox="1"/>
          <p:nvPr/>
        </p:nvSpPr>
        <p:spPr>
          <a:xfrm>
            <a:off x="107964" y="9838373"/>
            <a:ext cx="7324485" cy="366651"/>
          </a:xfrm>
          <a:prstGeom prst="rect">
            <a:avLst/>
          </a:prstGeom>
        </p:spPr>
        <p:txBody>
          <a:bodyPr lIns="0" tIns="0" rIns="0" bIns="0" rtlCol="0" anchor="t">
            <a:spAutoFit/>
          </a:bodyPr>
          <a:lstStyle/>
          <a:p>
            <a:pPr algn="l">
              <a:lnSpc>
                <a:spcPts val="2882"/>
              </a:lnSpc>
            </a:pPr>
            <a:r>
              <a:rPr lang="en-US" sz="2620" b="1" i="1">
                <a:solidFill>
                  <a:srgbClr val="3D2007"/>
                </a:solidFill>
                <a:latin typeface="PT Sans Bold Italics"/>
                <a:ea typeface="PT Sans Bold Italics"/>
                <a:cs typeface="PT Sans Bold Italics"/>
                <a:sym typeface="PT Sans Bold Italics"/>
              </a:rPr>
              <a:t>EBD COMENTADA ONLINE - PASTOR MÁRIO LUNA</a:t>
            </a:r>
          </a:p>
        </p:txBody>
      </p:sp>
      <p:pic>
        <p:nvPicPr>
          <p:cNvPr id="13" name="Picture 13"/>
          <p:cNvPicPr>
            <a:picLocks noChangeAspect="1"/>
          </p:cNvPicPr>
          <p:nvPr/>
        </p:nvPicPr>
        <p:blipFill>
          <a:blip r:embed="rId8">
            <a:alphaModFix amt="16000"/>
          </a:blip>
          <a:srcRect/>
          <a:stretch>
            <a:fillRect/>
          </a:stretch>
        </p:blipFill>
        <p:spPr>
          <a:xfrm rot="-7199120">
            <a:off x="-2896988" y="-1002021"/>
            <a:ext cx="5793977" cy="5895448"/>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2028" b="-82028"/>
            </a:stretch>
          </a:blipFill>
        </p:spPr>
        <p:txBody>
          <a:bodyPr/>
          <a:lstStyle/>
          <a:p>
            <a:endParaRPr lang="pt-BR"/>
          </a:p>
        </p:txBody>
      </p:sp>
      <p:sp>
        <p:nvSpPr>
          <p:cNvPr id="3" name="Freeform 3"/>
          <p:cNvSpPr/>
          <p:nvPr/>
        </p:nvSpPr>
        <p:spPr>
          <a:xfrm>
            <a:off x="654865" y="585419"/>
            <a:ext cx="7906199" cy="9116162"/>
          </a:xfrm>
          <a:custGeom>
            <a:avLst/>
            <a:gdLst/>
            <a:ahLst/>
            <a:cxnLst/>
            <a:rect l="l" t="t" r="r" b="b"/>
            <a:pathLst>
              <a:path w="7906199" h="9116162">
                <a:moveTo>
                  <a:pt x="0" y="0"/>
                </a:moveTo>
                <a:lnTo>
                  <a:pt x="7906199" y="0"/>
                </a:lnTo>
                <a:lnTo>
                  <a:pt x="7906199" y="9116162"/>
                </a:lnTo>
                <a:lnTo>
                  <a:pt x="0" y="911616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pt-BR"/>
          </a:p>
        </p:txBody>
      </p:sp>
      <p:sp>
        <p:nvSpPr>
          <p:cNvPr id="4" name="Freeform 4"/>
          <p:cNvSpPr/>
          <p:nvPr/>
        </p:nvSpPr>
        <p:spPr>
          <a:xfrm>
            <a:off x="7343688" y="585419"/>
            <a:ext cx="5821451" cy="9116162"/>
          </a:xfrm>
          <a:custGeom>
            <a:avLst/>
            <a:gdLst/>
            <a:ahLst/>
            <a:cxnLst/>
            <a:rect l="l" t="t" r="r" b="b"/>
            <a:pathLst>
              <a:path w="5821451" h="9116162">
                <a:moveTo>
                  <a:pt x="0" y="0"/>
                </a:moveTo>
                <a:lnTo>
                  <a:pt x="5821451" y="0"/>
                </a:lnTo>
                <a:lnTo>
                  <a:pt x="5821451" y="9116162"/>
                </a:lnTo>
                <a:lnTo>
                  <a:pt x="0" y="9116162"/>
                </a:lnTo>
                <a:lnTo>
                  <a:pt x="0" y="0"/>
                </a:lnTo>
                <a:close/>
              </a:path>
            </a:pathLst>
          </a:custGeom>
          <a:blipFill>
            <a:blip r:embed="rId5">
              <a:extLst>
                <a:ext uri="{96DAC541-7B7A-43D3-8B79-37D633B846F1}">
                  <asvg:svgBlip xmlns:asvg="http://schemas.microsoft.com/office/drawing/2016/SVG/main" r:embed="rId6"/>
                </a:ext>
              </a:extLst>
            </a:blip>
            <a:stretch>
              <a:fillRect l="-35811"/>
            </a:stretch>
          </a:blipFill>
        </p:spPr>
        <p:txBody>
          <a:bodyPr/>
          <a:lstStyle/>
          <a:p>
            <a:endParaRPr lang="pt-BR"/>
          </a:p>
        </p:txBody>
      </p:sp>
      <p:sp>
        <p:nvSpPr>
          <p:cNvPr id="5" name="Freeform 5"/>
          <p:cNvSpPr/>
          <p:nvPr/>
        </p:nvSpPr>
        <p:spPr>
          <a:xfrm>
            <a:off x="11731332" y="585419"/>
            <a:ext cx="5821451" cy="9116162"/>
          </a:xfrm>
          <a:custGeom>
            <a:avLst/>
            <a:gdLst/>
            <a:ahLst/>
            <a:cxnLst/>
            <a:rect l="l" t="t" r="r" b="b"/>
            <a:pathLst>
              <a:path w="5821451" h="9116162">
                <a:moveTo>
                  <a:pt x="0" y="0"/>
                </a:moveTo>
                <a:lnTo>
                  <a:pt x="5821451" y="0"/>
                </a:lnTo>
                <a:lnTo>
                  <a:pt x="5821451" y="9116162"/>
                </a:lnTo>
                <a:lnTo>
                  <a:pt x="0" y="9116162"/>
                </a:lnTo>
                <a:lnTo>
                  <a:pt x="0" y="0"/>
                </a:lnTo>
                <a:close/>
              </a:path>
            </a:pathLst>
          </a:custGeom>
          <a:blipFill>
            <a:blip r:embed="rId7">
              <a:extLst>
                <a:ext uri="{96DAC541-7B7A-43D3-8B79-37D633B846F1}">
                  <asvg:svgBlip xmlns:asvg="http://schemas.microsoft.com/office/drawing/2016/SVG/main" r:embed="rId8"/>
                </a:ext>
              </a:extLst>
            </a:blip>
            <a:stretch>
              <a:fillRect l="-30741" r="-5069"/>
            </a:stretch>
          </a:blipFill>
        </p:spPr>
        <p:txBody>
          <a:bodyPr/>
          <a:lstStyle/>
          <a:p>
            <a:endParaRPr lang="pt-BR"/>
          </a:p>
        </p:txBody>
      </p:sp>
      <p:sp>
        <p:nvSpPr>
          <p:cNvPr id="6" name="Freeform 6"/>
          <p:cNvSpPr/>
          <p:nvPr/>
        </p:nvSpPr>
        <p:spPr>
          <a:xfrm>
            <a:off x="3148636" y="4267661"/>
            <a:ext cx="13763178" cy="1751677"/>
          </a:xfrm>
          <a:custGeom>
            <a:avLst/>
            <a:gdLst/>
            <a:ahLst/>
            <a:cxnLst/>
            <a:rect l="l" t="t" r="r" b="b"/>
            <a:pathLst>
              <a:path w="13763178" h="1751677">
                <a:moveTo>
                  <a:pt x="0" y="0"/>
                </a:moveTo>
                <a:lnTo>
                  <a:pt x="13763178" y="0"/>
                </a:lnTo>
                <a:lnTo>
                  <a:pt x="13763178" y="1751678"/>
                </a:lnTo>
                <a:lnTo>
                  <a:pt x="0" y="175167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pt-BR"/>
          </a:p>
        </p:txBody>
      </p:sp>
      <p:sp>
        <p:nvSpPr>
          <p:cNvPr id="7" name="Freeform 7"/>
          <p:cNvSpPr/>
          <p:nvPr/>
        </p:nvSpPr>
        <p:spPr>
          <a:xfrm rot="-655810">
            <a:off x="1380279" y="1475210"/>
            <a:ext cx="1644609" cy="1462613"/>
          </a:xfrm>
          <a:custGeom>
            <a:avLst/>
            <a:gdLst/>
            <a:ahLst/>
            <a:cxnLst/>
            <a:rect l="l" t="t" r="r" b="b"/>
            <a:pathLst>
              <a:path w="1644609" h="1462613">
                <a:moveTo>
                  <a:pt x="0" y="0"/>
                </a:moveTo>
                <a:lnTo>
                  <a:pt x="1644609" y="0"/>
                </a:lnTo>
                <a:lnTo>
                  <a:pt x="1644609" y="1462613"/>
                </a:lnTo>
                <a:lnTo>
                  <a:pt x="0" y="1462613"/>
                </a:lnTo>
                <a:lnTo>
                  <a:pt x="0" y="0"/>
                </a:lnTo>
                <a:close/>
              </a:path>
            </a:pathLst>
          </a:custGeom>
          <a:blipFill>
            <a:blip r:embed="rId11"/>
            <a:stretch>
              <a:fillRect l="-203445" t="-123435" r="-173145" b="-133603"/>
            </a:stretch>
          </a:blipFill>
        </p:spPr>
        <p:txBody>
          <a:bodyPr/>
          <a:lstStyle/>
          <a:p>
            <a:endParaRPr lang="pt-BR"/>
          </a:p>
        </p:txBody>
      </p:sp>
      <p:sp>
        <p:nvSpPr>
          <p:cNvPr id="8" name="TextBox 8"/>
          <p:cNvSpPr txBox="1"/>
          <p:nvPr/>
        </p:nvSpPr>
        <p:spPr>
          <a:xfrm>
            <a:off x="3267163" y="4768491"/>
            <a:ext cx="13280461" cy="816693"/>
          </a:xfrm>
          <a:prstGeom prst="rect">
            <a:avLst/>
          </a:prstGeom>
        </p:spPr>
        <p:txBody>
          <a:bodyPr lIns="0" tIns="0" rIns="0" bIns="0" rtlCol="0" anchor="t">
            <a:spAutoFit/>
          </a:bodyPr>
          <a:lstStyle/>
          <a:p>
            <a:pPr algn="ctr">
              <a:lnSpc>
                <a:spcPts val="6387"/>
              </a:lnSpc>
            </a:pPr>
            <a:r>
              <a:rPr lang="en-US" sz="5806" b="1">
                <a:solidFill>
                  <a:srgbClr val="F6ECDF"/>
                </a:solidFill>
                <a:latin typeface="PT Sans Bold"/>
                <a:ea typeface="PT Sans Bold"/>
                <a:cs typeface="PT Sans Bold"/>
                <a:sym typeface="PT Sans Bold"/>
              </a:rPr>
              <a:t>VAMOS REFLETIR SOBRE ESSE TÓPICO?</a:t>
            </a:r>
          </a:p>
        </p:txBody>
      </p:sp>
      <p:sp>
        <p:nvSpPr>
          <p:cNvPr id="9" name="TextBox 9"/>
          <p:cNvSpPr txBox="1"/>
          <p:nvPr/>
        </p:nvSpPr>
        <p:spPr>
          <a:xfrm>
            <a:off x="107964" y="9838373"/>
            <a:ext cx="7324485" cy="366651"/>
          </a:xfrm>
          <a:prstGeom prst="rect">
            <a:avLst/>
          </a:prstGeom>
        </p:spPr>
        <p:txBody>
          <a:bodyPr lIns="0" tIns="0" rIns="0" bIns="0" rtlCol="0" anchor="t">
            <a:spAutoFit/>
          </a:bodyPr>
          <a:lstStyle/>
          <a:p>
            <a:pPr algn="l">
              <a:lnSpc>
                <a:spcPts val="2882"/>
              </a:lnSpc>
            </a:pPr>
            <a:r>
              <a:rPr lang="en-US" sz="2620" b="1" i="1">
                <a:solidFill>
                  <a:srgbClr val="3D2007"/>
                </a:solidFill>
                <a:latin typeface="PT Sans Bold Italics"/>
                <a:ea typeface="PT Sans Bold Italics"/>
                <a:cs typeface="PT Sans Bold Italics"/>
                <a:sym typeface="PT Sans Bold Italics"/>
              </a:rPr>
              <a:t>EBD COMENTADA ONLINE - PASTOR MÁRIO LUNA</a:t>
            </a:r>
          </a:p>
        </p:txBody>
      </p:sp>
      <p:pic>
        <p:nvPicPr>
          <p:cNvPr id="10" name="Picture 10"/>
          <p:cNvPicPr>
            <a:picLocks noChangeAspect="1"/>
          </p:cNvPicPr>
          <p:nvPr/>
        </p:nvPicPr>
        <p:blipFill>
          <a:blip r:embed="rId12">
            <a:alphaModFix amt="10999"/>
          </a:blip>
          <a:srcRect/>
          <a:stretch>
            <a:fillRect/>
          </a:stretch>
        </p:blipFill>
        <p:spPr>
          <a:xfrm rot="-10800000">
            <a:off x="6333452" y="-1797179"/>
            <a:ext cx="15735219" cy="13881357"/>
          </a:xfrm>
          <a:prstGeom prst="rect">
            <a:avLst/>
          </a:prstGeom>
        </p:spPr>
      </p:pic>
      <p:pic>
        <p:nvPicPr>
          <p:cNvPr id="11" name="Picture 11"/>
          <p:cNvPicPr>
            <a:picLocks noChangeAspect="1"/>
          </p:cNvPicPr>
          <p:nvPr/>
        </p:nvPicPr>
        <p:blipFill>
          <a:blip r:embed="rId13">
            <a:alphaModFix amt="16000"/>
          </a:blip>
          <a:srcRect/>
          <a:stretch>
            <a:fillRect/>
          </a:stretch>
        </p:blipFill>
        <p:spPr>
          <a:xfrm rot="-7199120">
            <a:off x="-2896988" y="-1002021"/>
            <a:ext cx="5793977" cy="5895448"/>
          </a:xfrm>
          <a:prstGeom prst="rect">
            <a:avLst/>
          </a:prstGeom>
        </p:spPr>
      </p:pic>
      <p:pic>
        <p:nvPicPr>
          <p:cNvPr id="12" name="Picture 12"/>
          <p:cNvPicPr>
            <a:picLocks noChangeAspect="1"/>
          </p:cNvPicPr>
          <p:nvPr/>
        </p:nvPicPr>
        <p:blipFill>
          <a:blip r:embed="rId13">
            <a:alphaModFix amt="16000"/>
          </a:blip>
          <a:srcRect/>
          <a:stretch>
            <a:fillRect/>
          </a:stretch>
        </p:blipFill>
        <p:spPr>
          <a:xfrm rot="-7199120">
            <a:off x="15391012" y="5951611"/>
            <a:ext cx="5793977" cy="5895448"/>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2028" b="-82028"/>
            </a:stretch>
          </a:blipFill>
        </p:spPr>
        <p:txBody>
          <a:bodyPr/>
          <a:lstStyle/>
          <a:p>
            <a:endParaRPr lang="pt-BR"/>
          </a:p>
        </p:txBody>
      </p:sp>
      <p:sp>
        <p:nvSpPr>
          <p:cNvPr id="3" name="Freeform 3"/>
          <p:cNvSpPr/>
          <p:nvPr/>
        </p:nvSpPr>
        <p:spPr>
          <a:xfrm>
            <a:off x="654865" y="585419"/>
            <a:ext cx="7906199" cy="9116162"/>
          </a:xfrm>
          <a:custGeom>
            <a:avLst/>
            <a:gdLst/>
            <a:ahLst/>
            <a:cxnLst/>
            <a:rect l="l" t="t" r="r" b="b"/>
            <a:pathLst>
              <a:path w="7906199" h="9116162">
                <a:moveTo>
                  <a:pt x="0" y="0"/>
                </a:moveTo>
                <a:lnTo>
                  <a:pt x="7906199" y="0"/>
                </a:lnTo>
                <a:lnTo>
                  <a:pt x="7906199" y="9116162"/>
                </a:lnTo>
                <a:lnTo>
                  <a:pt x="0" y="911616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pt-BR"/>
          </a:p>
        </p:txBody>
      </p:sp>
      <p:sp>
        <p:nvSpPr>
          <p:cNvPr id="4" name="Freeform 4"/>
          <p:cNvSpPr/>
          <p:nvPr/>
        </p:nvSpPr>
        <p:spPr>
          <a:xfrm>
            <a:off x="7343688" y="585419"/>
            <a:ext cx="5821451" cy="9116162"/>
          </a:xfrm>
          <a:custGeom>
            <a:avLst/>
            <a:gdLst/>
            <a:ahLst/>
            <a:cxnLst/>
            <a:rect l="l" t="t" r="r" b="b"/>
            <a:pathLst>
              <a:path w="5821451" h="9116162">
                <a:moveTo>
                  <a:pt x="0" y="0"/>
                </a:moveTo>
                <a:lnTo>
                  <a:pt x="5821451" y="0"/>
                </a:lnTo>
                <a:lnTo>
                  <a:pt x="5821451" y="9116162"/>
                </a:lnTo>
                <a:lnTo>
                  <a:pt x="0" y="9116162"/>
                </a:lnTo>
                <a:lnTo>
                  <a:pt x="0" y="0"/>
                </a:lnTo>
                <a:close/>
              </a:path>
            </a:pathLst>
          </a:custGeom>
          <a:blipFill>
            <a:blip r:embed="rId5">
              <a:extLst>
                <a:ext uri="{96DAC541-7B7A-43D3-8B79-37D633B846F1}">
                  <asvg:svgBlip xmlns:asvg="http://schemas.microsoft.com/office/drawing/2016/SVG/main" r:embed="rId6"/>
                </a:ext>
              </a:extLst>
            </a:blip>
            <a:stretch>
              <a:fillRect l="-35811"/>
            </a:stretch>
          </a:blipFill>
        </p:spPr>
        <p:txBody>
          <a:bodyPr/>
          <a:lstStyle/>
          <a:p>
            <a:endParaRPr lang="pt-BR"/>
          </a:p>
        </p:txBody>
      </p:sp>
      <p:sp>
        <p:nvSpPr>
          <p:cNvPr id="5" name="Freeform 5"/>
          <p:cNvSpPr/>
          <p:nvPr/>
        </p:nvSpPr>
        <p:spPr>
          <a:xfrm>
            <a:off x="11731332" y="585419"/>
            <a:ext cx="5821451" cy="9116162"/>
          </a:xfrm>
          <a:custGeom>
            <a:avLst/>
            <a:gdLst/>
            <a:ahLst/>
            <a:cxnLst/>
            <a:rect l="l" t="t" r="r" b="b"/>
            <a:pathLst>
              <a:path w="5821451" h="9116162">
                <a:moveTo>
                  <a:pt x="0" y="0"/>
                </a:moveTo>
                <a:lnTo>
                  <a:pt x="5821451" y="0"/>
                </a:lnTo>
                <a:lnTo>
                  <a:pt x="5821451" y="9116162"/>
                </a:lnTo>
                <a:lnTo>
                  <a:pt x="0" y="9116162"/>
                </a:lnTo>
                <a:lnTo>
                  <a:pt x="0" y="0"/>
                </a:lnTo>
                <a:close/>
              </a:path>
            </a:pathLst>
          </a:custGeom>
          <a:blipFill>
            <a:blip r:embed="rId7">
              <a:extLst>
                <a:ext uri="{96DAC541-7B7A-43D3-8B79-37D633B846F1}">
                  <asvg:svgBlip xmlns:asvg="http://schemas.microsoft.com/office/drawing/2016/SVG/main" r:embed="rId8"/>
                </a:ext>
              </a:extLst>
            </a:blip>
            <a:stretch>
              <a:fillRect l="-30741" r="-5069"/>
            </a:stretch>
          </a:blipFill>
        </p:spPr>
        <p:txBody>
          <a:bodyPr/>
          <a:lstStyle/>
          <a:p>
            <a:endParaRPr lang="pt-BR"/>
          </a:p>
        </p:txBody>
      </p:sp>
      <p:grpSp>
        <p:nvGrpSpPr>
          <p:cNvPr id="6" name="Group 6"/>
          <p:cNvGrpSpPr/>
          <p:nvPr/>
        </p:nvGrpSpPr>
        <p:grpSpPr>
          <a:xfrm>
            <a:off x="2762110" y="2320817"/>
            <a:ext cx="14497190" cy="5561740"/>
            <a:chOff x="0" y="0"/>
            <a:chExt cx="3818190" cy="1464820"/>
          </a:xfrm>
        </p:grpSpPr>
        <p:sp>
          <p:nvSpPr>
            <p:cNvPr id="7" name="Freeform 7"/>
            <p:cNvSpPr/>
            <p:nvPr/>
          </p:nvSpPr>
          <p:spPr>
            <a:xfrm>
              <a:off x="0" y="0"/>
              <a:ext cx="3818190" cy="1464820"/>
            </a:xfrm>
            <a:custGeom>
              <a:avLst/>
              <a:gdLst/>
              <a:ahLst/>
              <a:cxnLst/>
              <a:rect l="l" t="t" r="r" b="b"/>
              <a:pathLst>
                <a:path w="3818190" h="1464820">
                  <a:moveTo>
                    <a:pt x="0" y="0"/>
                  </a:moveTo>
                  <a:lnTo>
                    <a:pt x="3818190" y="0"/>
                  </a:lnTo>
                  <a:lnTo>
                    <a:pt x="3818190" y="1464820"/>
                  </a:lnTo>
                  <a:lnTo>
                    <a:pt x="0" y="1464820"/>
                  </a:lnTo>
                  <a:close/>
                </a:path>
              </a:pathLst>
            </a:custGeom>
            <a:solidFill>
              <a:srgbClr val="F6F6F6"/>
            </a:solidFill>
            <a:ln w="28575" cap="sq">
              <a:solidFill>
                <a:srgbClr val="3D2007"/>
              </a:solidFill>
              <a:prstDash val="solid"/>
              <a:miter/>
            </a:ln>
          </p:spPr>
          <p:txBody>
            <a:bodyPr/>
            <a:lstStyle/>
            <a:p>
              <a:endParaRPr lang="pt-BR"/>
            </a:p>
          </p:txBody>
        </p:sp>
        <p:sp>
          <p:nvSpPr>
            <p:cNvPr id="8" name="TextBox 8"/>
            <p:cNvSpPr txBox="1"/>
            <p:nvPr/>
          </p:nvSpPr>
          <p:spPr>
            <a:xfrm>
              <a:off x="0" y="-95250"/>
              <a:ext cx="3818190" cy="1560070"/>
            </a:xfrm>
            <a:prstGeom prst="rect">
              <a:avLst/>
            </a:prstGeom>
          </p:spPr>
          <p:txBody>
            <a:bodyPr lIns="33867" tIns="33867" rIns="33867" bIns="33867" rtlCol="0" anchor="ctr"/>
            <a:lstStyle/>
            <a:p>
              <a:pPr algn="ctr">
                <a:lnSpc>
                  <a:spcPts val="3213"/>
                </a:lnSpc>
              </a:pPr>
              <a:endParaRPr/>
            </a:p>
          </p:txBody>
        </p:sp>
      </p:grpSp>
      <p:sp>
        <p:nvSpPr>
          <p:cNvPr id="9" name="Freeform 9"/>
          <p:cNvSpPr/>
          <p:nvPr/>
        </p:nvSpPr>
        <p:spPr>
          <a:xfrm rot="-655810">
            <a:off x="993754" y="1171353"/>
            <a:ext cx="1644609" cy="1462613"/>
          </a:xfrm>
          <a:custGeom>
            <a:avLst/>
            <a:gdLst/>
            <a:ahLst/>
            <a:cxnLst/>
            <a:rect l="l" t="t" r="r" b="b"/>
            <a:pathLst>
              <a:path w="1644609" h="1462613">
                <a:moveTo>
                  <a:pt x="0" y="0"/>
                </a:moveTo>
                <a:lnTo>
                  <a:pt x="1644609" y="0"/>
                </a:lnTo>
                <a:lnTo>
                  <a:pt x="1644609" y="1462613"/>
                </a:lnTo>
                <a:lnTo>
                  <a:pt x="0" y="1462613"/>
                </a:lnTo>
                <a:lnTo>
                  <a:pt x="0" y="0"/>
                </a:lnTo>
                <a:close/>
              </a:path>
            </a:pathLst>
          </a:custGeom>
          <a:blipFill>
            <a:blip r:embed="rId9"/>
            <a:stretch>
              <a:fillRect l="-203445" t="-123435" r="-173145" b="-133603"/>
            </a:stretch>
          </a:blipFill>
        </p:spPr>
        <p:txBody>
          <a:bodyPr/>
          <a:lstStyle/>
          <a:p>
            <a:endParaRPr lang="pt-BR"/>
          </a:p>
        </p:txBody>
      </p:sp>
      <p:sp>
        <p:nvSpPr>
          <p:cNvPr id="10" name="TextBox 10"/>
          <p:cNvSpPr txBox="1"/>
          <p:nvPr/>
        </p:nvSpPr>
        <p:spPr>
          <a:xfrm>
            <a:off x="2854234" y="3833909"/>
            <a:ext cx="14312942" cy="2592705"/>
          </a:xfrm>
          <a:prstGeom prst="rect">
            <a:avLst/>
          </a:prstGeom>
        </p:spPr>
        <p:txBody>
          <a:bodyPr lIns="0" tIns="0" rIns="0" bIns="0" rtlCol="0" anchor="t">
            <a:spAutoFit/>
          </a:bodyPr>
          <a:lstStyle/>
          <a:p>
            <a:pPr algn="just">
              <a:lnSpc>
                <a:spcPts val="6765"/>
              </a:lnSpc>
            </a:pPr>
            <a:r>
              <a:rPr lang="en-US" sz="6150" i="1">
                <a:solidFill>
                  <a:srgbClr val="3D2007"/>
                </a:solidFill>
                <a:latin typeface="PT Sans Italics"/>
                <a:ea typeface="PT Sans Italics"/>
                <a:cs typeface="PT Sans Italics"/>
                <a:sym typeface="PT Sans Italics"/>
              </a:rPr>
              <a:t>Estamos mais preocupados em agradar as pessoas ou em representar a voz de Deus com integridade?</a:t>
            </a:r>
          </a:p>
        </p:txBody>
      </p:sp>
      <p:sp>
        <p:nvSpPr>
          <p:cNvPr id="11" name="TextBox 11"/>
          <p:cNvSpPr txBox="1"/>
          <p:nvPr/>
        </p:nvSpPr>
        <p:spPr>
          <a:xfrm>
            <a:off x="107964" y="9838373"/>
            <a:ext cx="7324485" cy="366651"/>
          </a:xfrm>
          <a:prstGeom prst="rect">
            <a:avLst/>
          </a:prstGeom>
        </p:spPr>
        <p:txBody>
          <a:bodyPr lIns="0" tIns="0" rIns="0" bIns="0" rtlCol="0" anchor="t">
            <a:spAutoFit/>
          </a:bodyPr>
          <a:lstStyle/>
          <a:p>
            <a:pPr algn="l">
              <a:lnSpc>
                <a:spcPts val="2882"/>
              </a:lnSpc>
            </a:pPr>
            <a:r>
              <a:rPr lang="en-US" sz="2620" b="1" i="1">
                <a:solidFill>
                  <a:srgbClr val="3D2007"/>
                </a:solidFill>
                <a:latin typeface="PT Sans Bold Italics"/>
                <a:ea typeface="PT Sans Bold Italics"/>
                <a:cs typeface="PT Sans Bold Italics"/>
                <a:sym typeface="PT Sans Bold Italics"/>
              </a:rPr>
              <a:t>EBD COMENTADA ONLINE - PASTOR MÁRIO LUNA</a:t>
            </a:r>
          </a:p>
        </p:txBody>
      </p:sp>
      <p:sp>
        <p:nvSpPr>
          <p:cNvPr id="12" name="Freeform 12"/>
          <p:cNvSpPr/>
          <p:nvPr/>
        </p:nvSpPr>
        <p:spPr>
          <a:xfrm rot="-655810">
            <a:off x="16252748" y="8526993"/>
            <a:ext cx="1644609" cy="1462613"/>
          </a:xfrm>
          <a:custGeom>
            <a:avLst/>
            <a:gdLst/>
            <a:ahLst/>
            <a:cxnLst/>
            <a:rect l="l" t="t" r="r" b="b"/>
            <a:pathLst>
              <a:path w="1644609" h="1462613">
                <a:moveTo>
                  <a:pt x="0" y="0"/>
                </a:moveTo>
                <a:lnTo>
                  <a:pt x="1644609" y="0"/>
                </a:lnTo>
                <a:lnTo>
                  <a:pt x="1644609" y="1462614"/>
                </a:lnTo>
                <a:lnTo>
                  <a:pt x="0" y="1462614"/>
                </a:lnTo>
                <a:lnTo>
                  <a:pt x="0" y="0"/>
                </a:lnTo>
                <a:close/>
              </a:path>
            </a:pathLst>
          </a:custGeom>
          <a:blipFill>
            <a:blip r:embed="rId9"/>
            <a:stretch>
              <a:fillRect l="-203445" t="-123435" r="-173145" b="-133603"/>
            </a:stretch>
          </a:blipFill>
        </p:spPr>
        <p:txBody>
          <a:bodyPr/>
          <a:lstStyle/>
          <a:p>
            <a:endParaRPr lang="pt-BR"/>
          </a:p>
        </p:txBody>
      </p:sp>
      <p:pic>
        <p:nvPicPr>
          <p:cNvPr id="13" name="Picture 13"/>
          <p:cNvPicPr>
            <a:picLocks noChangeAspect="1"/>
          </p:cNvPicPr>
          <p:nvPr/>
        </p:nvPicPr>
        <p:blipFill>
          <a:blip r:embed="rId10">
            <a:alphaModFix amt="10999"/>
          </a:blip>
          <a:srcRect/>
          <a:stretch>
            <a:fillRect/>
          </a:stretch>
        </p:blipFill>
        <p:spPr>
          <a:xfrm rot="-10800000">
            <a:off x="6333452" y="-1797179"/>
            <a:ext cx="15735219" cy="13881357"/>
          </a:xfrm>
          <a:prstGeom prst="rect">
            <a:avLst/>
          </a:prstGeom>
        </p:spPr>
      </p:pic>
      <p:pic>
        <p:nvPicPr>
          <p:cNvPr id="14" name="Picture 14"/>
          <p:cNvPicPr>
            <a:picLocks noChangeAspect="1"/>
          </p:cNvPicPr>
          <p:nvPr/>
        </p:nvPicPr>
        <p:blipFill>
          <a:blip r:embed="rId11">
            <a:alphaModFix amt="16000"/>
          </a:blip>
          <a:srcRect/>
          <a:stretch>
            <a:fillRect/>
          </a:stretch>
        </p:blipFill>
        <p:spPr>
          <a:xfrm rot="-7199120">
            <a:off x="-2896988" y="-1002021"/>
            <a:ext cx="5793977" cy="5895448"/>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3781" b="-13996"/>
            </a:stretch>
          </a:blipFill>
        </p:spPr>
        <p:txBody>
          <a:bodyPr/>
          <a:lstStyle/>
          <a:p>
            <a:endParaRPr lang="pt-BR"/>
          </a:p>
        </p:txBody>
      </p:sp>
      <p:sp>
        <p:nvSpPr>
          <p:cNvPr id="3" name="TextBox 3"/>
          <p:cNvSpPr txBox="1"/>
          <p:nvPr/>
        </p:nvSpPr>
        <p:spPr>
          <a:xfrm>
            <a:off x="107964" y="9840755"/>
            <a:ext cx="7324485" cy="361889"/>
          </a:xfrm>
          <a:prstGeom prst="rect">
            <a:avLst/>
          </a:prstGeom>
        </p:spPr>
        <p:txBody>
          <a:bodyPr lIns="0" tIns="0" rIns="0" bIns="0" rtlCol="0" anchor="t">
            <a:spAutoFit/>
          </a:bodyPr>
          <a:lstStyle/>
          <a:p>
            <a:pPr algn="l">
              <a:lnSpc>
                <a:spcPts val="2882"/>
              </a:lnSpc>
            </a:pPr>
            <a:r>
              <a:rPr lang="en-US" sz="2620" i="1">
                <a:solidFill>
                  <a:srgbClr val="FFFFFF"/>
                </a:solidFill>
                <a:latin typeface="PT Sans Italics"/>
                <a:ea typeface="PT Sans Italics"/>
                <a:cs typeface="PT Sans Italics"/>
                <a:sym typeface="PT Sans Italics"/>
              </a:rPr>
              <a:t>EBD COMENTADA ONLINE - PASTOR MÁRIO LUNA</a:t>
            </a:r>
          </a:p>
        </p:txBody>
      </p:sp>
      <p:sp>
        <p:nvSpPr>
          <p:cNvPr id="4" name="TextBox 4"/>
          <p:cNvSpPr txBox="1"/>
          <p:nvPr/>
        </p:nvSpPr>
        <p:spPr>
          <a:xfrm>
            <a:off x="1145795" y="8448155"/>
            <a:ext cx="16113505" cy="857770"/>
          </a:xfrm>
          <a:prstGeom prst="rect">
            <a:avLst/>
          </a:prstGeom>
        </p:spPr>
        <p:txBody>
          <a:bodyPr lIns="0" tIns="0" rIns="0" bIns="0" rtlCol="0" anchor="t">
            <a:spAutoFit/>
          </a:bodyPr>
          <a:lstStyle/>
          <a:p>
            <a:pPr algn="l">
              <a:lnSpc>
                <a:spcPts val="6645"/>
              </a:lnSpc>
            </a:pPr>
            <a:r>
              <a:rPr lang="en-US" sz="6040" b="1" u="sng">
                <a:solidFill>
                  <a:srgbClr val="FDFDFC"/>
                </a:solidFill>
                <a:latin typeface="PT Sans Bold"/>
                <a:ea typeface="PT Sans Bold"/>
                <a:cs typeface="PT Sans Bold"/>
                <a:sym typeface="PT Sans Bold"/>
              </a:rPr>
              <a:t>III - A MENSAGEM DE JEREMIAS E SEUS EFEITOS</a:t>
            </a:r>
          </a:p>
        </p:txBody>
      </p:sp>
      <p:sp>
        <p:nvSpPr>
          <p:cNvPr id="5" name="TextBox 5"/>
          <p:cNvSpPr txBox="1"/>
          <p:nvPr/>
        </p:nvSpPr>
        <p:spPr>
          <a:xfrm>
            <a:off x="14558875" y="229566"/>
            <a:ext cx="3729125" cy="428881"/>
          </a:xfrm>
          <a:prstGeom prst="rect">
            <a:avLst/>
          </a:prstGeom>
        </p:spPr>
        <p:txBody>
          <a:bodyPr lIns="0" tIns="0" rIns="0" bIns="0" rtlCol="0" anchor="t">
            <a:spAutoFit/>
          </a:bodyPr>
          <a:lstStyle/>
          <a:p>
            <a:pPr algn="l">
              <a:lnSpc>
                <a:spcPts val="3322"/>
              </a:lnSpc>
            </a:pPr>
            <a:r>
              <a:rPr lang="en-US" sz="3020" b="1" i="1">
                <a:solidFill>
                  <a:srgbClr val="FDFDFC"/>
                </a:solidFill>
                <a:latin typeface="PT Sans Bold Italics"/>
                <a:ea typeface="PT Sans Bold Italics"/>
                <a:cs typeface="PT Sans Bold Italics"/>
                <a:sym typeface="PT Sans Bold Italics"/>
              </a:rPr>
              <a:t>IMAGEM ILUSTRATIVA</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2028" b="-82028"/>
            </a:stretch>
          </a:blipFill>
        </p:spPr>
        <p:txBody>
          <a:bodyPr/>
          <a:lstStyle/>
          <a:p>
            <a:endParaRPr lang="pt-BR"/>
          </a:p>
        </p:txBody>
      </p:sp>
      <p:pic>
        <p:nvPicPr>
          <p:cNvPr id="3" name="Picture 3"/>
          <p:cNvPicPr>
            <a:picLocks noChangeAspect="1"/>
          </p:cNvPicPr>
          <p:nvPr/>
        </p:nvPicPr>
        <p:blipFill>
          <a:blip r:embed="rId3">
            <a:alphaModFix amt="10999"/>
          </a:blip>
          <a:srcRect/>
          <a:stretch>
            <a:fillRect/>
          </a:stretch>
        </p:blipFill>
        <p:spPr>
          <a:xfrm rot="-10800000">
            <a:off x="6333452" y="-1797179"/>
            <a:ext cx="15735219" cy="13881357"/>
          </a:xfrm>
          <a:prstGeom prst="rect">
            <a:avLst/>
          </a:prstGeom>
        </p:spPr>
      </p:pic>
      <p:sp>
        <p:nvSpPr>
          <p:cNvPr id="4" name="TextBox 4"/>
          <p:cNvSpPr txBox="1"/>
          <p:nvPr/>
        </p:nvSpPr>
        <p:spPr>
          <a:xfrm>
            <a:off x="1032864" y="2782729"/>
            <a:ext cx="16230600" cy="4778692"/>
          </a:xfrm>
          <a:prstGeom prst="rect">
            <a:avLst/>
          </a:prstGeom>
        </p:spPr>
        <p:txBody>
          <a:bodyPr lIns="0" tIns="0" rIns="0" bIns="0" rtlCol="0" anchor="t">
            <a:spAutoFit/>
          </a:bodyPr>
          <a:lstStyle/>
          <a:p>
            <a:pPr algn="just">
              <a:lnSpc>
                <a:spcPts val="6764"/>
              </a:lnSpc>
            </a:pPr>
            <a:r>
              <a:rPr lang="en-US" sz="6149" b="1" i="1" u="sng">
                <a:solidFill>
                  <a:srgbClr val="000000"/>
                </a:solidFill>
                <a:latin typeface="PT Sans Bold Italics"/>
                <a:ea typeface="PT Sans Bold Italics"/>
                <a:cs typeface="PT Sans Bold Italics"/>
                <a:sym typeface="PT Sans Bold Italics"/>
              </a:rPr>
              <a:t>1. A resposta do povo.</a:t>
            </a:r>
          </a:p>
          <a:p>
            <a:pPr algn="just">
              <a:lnSpc>
                <a:spcPts val="3795"/>
              </a:lnSpc>
            </a:pPr>
            <a:endParaRPr lang="en-US" sz="6149" b="1" i="1" u="sng">
              <a:solidFill>
                <a:srgbClr val="000000"/>
              </a:solidFill>
              <a:latin typeface="PT Sans Bold Italics"/>
              <a:ea typeface="PT Sans Bold Italics"/>
              <a:cs typeface="PT Sans Bold Italics"/>
              <a:sym typeface="PT Sans Bold Italics"/>
            </a:endParaRPr>
          </a:p>
          <a:p>
            <a:pPr algn="just">
              <a:lnSpc>
                <a:spcPts val="6764"/>
              </a:lnSpc>
            </a:pPr>
            <a:r>
              <a:rPr lang="en-US" sz="6149">
                <a:solidFill>
                  <a:srgbClr val="000000"/>
                </a:solidFill>
                <a:latin typeface="PT Sans"/>
                <a:ea typeface="PT Sans"/>
                <a:cs typeface="PT Sans"/>
                <a:sym typeface="PT Sans"/>
              </a:rPr>
              <a:t>O povo rejeitou Jeremias. Planejaram contra ele, zombaram e o perseguiram (Jr 18.18; 20.1-2). Em vez de se arrepender, preferiram mentiras e falsos profetas.</a:t>
            </a:r>
          </a:p>
        </p:txBody>
      </p:sp>
      <p:sp>
        <p:nvSpPr>
          <p:cNvPr id="5" name="TextBox 5"/>
          <p:cNvSpPr txBox="1"/>
          <p:nvPr/>
        </p:nvSpPr>
        <p:spPr>
          <a:xfrm>
            <a:off x="1028700" y="9615972"/>
            <a:ext cx="8119464" cy="366266"/>
          </a:xfrm>
          <a:prstGeom prst="rect">
            <a:avLst/>
          </a:prstGeom>
        </p:spPr>
        <p:txBody>
          <a:bodyPr lIns="0" tIns="0" rIns="0" bIns="0" rtlCol="0" anchor="t">
            <a:spAutoFit/>
          </a:bodyPr>
          <a:lstStyle/>
          <a:p>
            <a:pPr algn="l">
              <a:lnSpc>
                <a:spcPts val="2882"/>
              </a:lnSpc>
            </a:pPr>
            <a:r>
              <a:rPr lang="en-US" sz="2620" b="1">
                <a:solidFill>
                  <a:srgbClr val="021938"/>
                </a:solidFill>
                <a:latin typeface="PT Sans Bold"/>
                <a:ea typeface="PT Sans Bold"/>
                <a:cs typeface="PT Sans Bold"/>
                <a:sym typeface="PT Sans Bold"/>
              </a:rPr>
              <a:t>EBD VERSÃO DIRETO AO PONTO - PASTOR MÁRIO LUNA</a:t>
            </a:r>
          </a:p>
        </p:txBody>
      </p:sp>
      <p:pic>
        <p:nvPicPr>
          <p:cNvPr id="6" name="Picture 6"/>
          <p:cNvPicPr>
            <a:picLocks noChangeAspect="1"/>
          </p:cNvPicPr>
          <p:nvPr/>
        </p:nvPicPr>
        <p:blipFill>
          <a:blip r:embed="rId4">
            <a:alphaModFix amt="50000"/>
          </a:blip>
          <a:srcRect/>
          <a:stretch>
            <a:fillRect/>
          </a:stretch>
        </p:blipFill>
        <p:spPr>
          <a:xfrm>
            <a:off x="-2318726" y="-376453"/>
            <a:ext cx="9743013" cy="1709948"/>
          </a:xfrm>
          <a:prstGeom prst="rect">
            <a:avLst/>
          </a:prstGeom>
        </p:spPr>
      </p:pic>
      <p:pic>
        <p:nvPicPr>
          <p:cNvPr id="7" name="Picture 7"/>
          <p:cNvPicPr>
            <a:picLocks noChangeAspect="1"/>
          </p:cNvPicPr>
          <p:nvPr/>
        </p:nvPicPr>
        <p:blipFill>
          <a:blip r:embed="rId5">
            <a:alphaModFix amt="16000"/>
          </a:blip>
          <a:srcRect/>
          <a:stretch>
            <a:fillRect/>
          </a:stretch>
        </p:blipFill>
        <p:spPr>
          <a:xfrm rot="-7199120">
            <a:off x="-2896988" y="-1002021"/>
            <a:ext cx="5793977" cy="5895448"/>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2028" b="-82028"/>
            </a:stretch>
          </a:blipFill>
        </p:spPr>
        <p:txBody>
          <a:bodyPr/>
          <a:lstStyle/>
          <a:p>
            <a:endParaRPr lang="pt-BR"/>
          </a:p>
        </p:txBody>
      </p:sp>
      <p:pic>
        <p:nvPicPr>
          <p:cNvPr id="3" name="Picture 3"/>
          <p:cNvPicPr>
            <a:picLocks noChangeAspect="1"/>
          </p:cNvPicPr>
          <p:nvPr/>
        </p:nvPicPr>
        <p:blipFill>
          <a:blip r:embed="rId3">
            <a:alphaModFix amt="10999"/>
          </a:blip>
          <a:srcRect/>
          <a:stretch>
            <a:fillRect/>
          </a:stretch>
        </p:blipFill>
        <p:spPr>
          <a:xfrm rot="-10800000">
            <a:off x="6333452" y="-1797179"/>
            <a:ext cx="15735219" cy="13881357"/>
          </a:xfrm>
          <a:prstGeom prst="rect">
            <a:avLst/>
          </a:prstGeom>
        </p:spPr>
      </p:pic>
      <p:sp>
        <p:nvSpPr>
          <p:cNvPr id="4" name="TextBox 4"/>
          <p:cNvSpPr txBox="1"/>
          <p:nvPr/>
        </p:nvSpPr>
        <p:spPr>
          <a:xfrm>
            <a:off x="1028700" y="3495199"/>
            <a:ext cx="16230600" cy="3382327"/>
          </a:xfrm>
          <a:prstGeom prst="rect">
            <a:avLst/>
          </a:prstGeom>
        </p:spPr>
        <p:txBody>
          <a:bodyPr lIns="0" tIns="0" rIns="0" bIns="0" rtlCol="0" anchor="t">
            <a:spAutoFit/>
          </a:bodyPr>
          <a:lstStyle/>
          <a:p>
            <a:pPr algn="ctr">
              <a:lnSpc>
                <a:spcPts val="9899"/>
              </a:lnSpc>
            </a:pPr>
            <a:r>
              <a:rPr lang="en-US" sz="8999" b="1" i="1" u="sng">
                <a:solidFill>
                  <a:srgbClr val="000000"/>
                </a:solidFill>
                <a:latin typeface="PT Sans Bold Italics"/>
                <a:ea typeface="PT Sans Bold Italics"/>
                <a:cs typeface="PT Sans Bold Italics"/>
                <a:sym typeface="PT Sans Bold Italics"/>
              </a:rPr>
              <a:t>Destaque:</a:t>
            </a:r>
          </a:p>
          <a:p>
            <a:pPr algn="ctr">
              <a:lnSpc>
                <a:spcPts val="3300"/>
              </a:lnSpc>
            </a:pPr>
            <a:endParaRPr lang="en-US" sz="8999" b="1" i="1" u="sng">
              <a:solidFill>
                <a:srgbClr val="000000"/>
              </a:solidFill>
              <a:latin typeface="PT Sans Bold Italics"/>
              <a:ea typeface="PT Sans Bold Italics"/>
              <a:cs typeface="PT Sans Bold Italics"/>
              <a:sym typeface="PT Sans Bold Italics"/>
            </a:endParaRPr>
          </a:p>
          <a:p>
            <a:pPr algn="just">
              <a:lnSpc>
                <a:spcPts val="6765"/>
              </a:lnSpc>
            </a:pPr>
            <a:r>
              <a:rPr lang="en-US" sz="6150">
                <a:solidFill>
                  <a:srgbClr val="000000"/>
                </a:solidFill>
                <a:latin typeface="PT Sans"/>
                <a:ea typeface="PT Sans"/>
                <a:cs typeface="PT Sans"/>
                <a:sym typeface="PT Sans"/>
              </a:rPr>
              <a:t>A rejeição faz parte da jornada de quem serve a Deus com fidelidade.</a:t>
            </a:r>
          </a:p>
        </p:txBody>
      </p:sp>
      <p:sp>
        <p:nvSpPr>
          <p:cNvPr id="5" name="TextBox 5"/>
          <p:cNvSpPr txBox="1"/>
          <p:nvPr/>
        </p:nvSpPr>
        <p:spPr>
          <a:xfrm>
            <a:off x="1028700" y="9618160"/>
            <a:ext cx="8119464" cy="361889"/>
          </a:xfrm>
          <a:prstGeom prst="rect">
            <a:avLst/>
          </a:prstGeom>
        </p:spPr>
        <p:txBody>
          <a:bodyPr lIns="0" tIns="0" rIns="0" bIns="0" rtlCol="0" anchor="t">
            <a:spAutoFit/>
          </a:bodyPr>
          <a:lstStyle/>
          <a:p>
            <a:pPr algn="l">
              <a:lnSpc>
                <a:spcPts val="2882"/>
              </a:lnSpc>
            </a:pPr>
            <a:r>
              <a:rPr lang="en-US" sz="2620" i="1">
                <a:solidFill>
                  <a:srgbClr val="000000"/>
                </a:solidFill>
                <a:latin typeface="PT Sans Italics"/>
                <a:ea typeface="PT Sans Italics"/>
                <a:cs typeface="PT Sans Italics"/>
                <a:sym typeface="PT Sans Italics"/>
              </a:rPr>
              <a:t>EBD VERSÃO DIRETO AO PONTO - PASTOR MÁRIO LUNA</a:t>
            </a:r>
          </a:p>
        </p:txBody>
      </p:sp>
      <p:pic>
        <p:nvPicPr>
          <p:cNvPr id="6" name="Picture 6"/>
          <p:cNvPicPr>
            <a:picLocks noChangeAspect="1"/>
          </p:cNvPicPr>
          <p:nvPr/>
        </p:nvPicPr>
        <p:blipFill>
          <a:blip r:embed="rId4">
            <a:alphaModFix amt="50000"/>
          </a:blip>
          <a:srcRect/>
          <a:stretch>
            <a:fillRect/>
          </a:stretch>
        </p:blipFill>
        <p:spPr>
          <a:xfrm>
            <a:off x="-2318726" y="-376453"/>
            <a:ext cx="9743013" cy="1709948"/>
          </a:xfrm>
          <a:prstGeom prst="rect">
            <a:avLst/>
          </a:prstGeom>
        </p:spPr>
      </p:pic>
      <p:pic>
        <p:nvPicPr>
          <p:cNvPr id="7" name="Picture 7"/>
          <p:cNvPicPr>
            <a:picLocks noChangeAspect="1"/>
          </p:cNvPicPr>
          <p:nvPr/>
        </p:nvPicPr>
        <p:blipFill>
          <a:blip r:embed="rId5">
            <a:alphaModFix amt="16000"/>
          </a:blip>
          <a:srcRect/>
          <a:stretch>
            <a:fillRect/>
          </a:stretch>
        </p:blipFill>
        <p:spPr>
          <a:xfrm rot="-7199120">
            <a:off x="-2896988" y="-1002021"/>
            <a:ext cx="5793977" cy="5895448"/>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2028" b="-82028"/>
            </a:stretch>
          </a:blipFill>
        </p:spPr>
        <p:txBody>
          <a:bodyPr/>
          <a:lstStyle/>
          <a:p>
            <a:endParaRPr lang="pt-BR"/>
          </a:p>
        </p:txBody>
      </p:sp>
      <p:pic>
        <p:nvPicPr>
          <p:cNvPr id="3" name="Picture 3"/>
          <p:cNvPicPr>
            <a:picLocks noChangeAspect="1"/>
          </p:cNvPicPr>
          <p:nvPr/>
        </p:nvPicPr>
        <p:blipFill>
          <a:blip r:embed="rId3">
            <a:alphaModFix amt="10999"/>
          </a:blip>
          <a:srcRect/>
          <a:stretch>
            <a:fillRect/>
          </a:stretch>
        </p:blipFill>
        <p:spPr>
          <a:xfrm rot="-10800000">
            <a:off x="6333452" y="-1797179"/>
            <a:ext cx="15735219" cy="13881357"/>
          </a:xfrm>
          <a:prstGeom prst="rect">
            <a:avLst/>
          </a:prstGeom>
        </p:spPr>
      </p:pic>
      <p:sp>
        <p:nvSpPr>
          <p:cNvPr id="4" name="TextBox 4"/>
          <p:cNvSpPr txBox="1"/>
          <p:nvPr/>
        </p:nvSpPr>
        <p:spPr>
          <a:xfrm>
            <a:off x="1028700" y="2811304"/>
            <a:ext cx="16230600" cy="4721542"/>
          </a:xfrm>
          <a:prstGeom prst="rect">
            <a:avLst/>
          </a:prstGeom>
        </p:spPr>
        <p:txBody>
          <a:bodyPr lIns="0" tIns="0" rIns="0" bIns="0" rtlCol="0" anchor="t">
            <a:spAutoFit/>
          </a:bodyPr>
          <a:lstStyle/>
          <a:p>
            <a:pPr algn="l">
              <a:lnSpc>
                <a:spcPts val="6764"/>
              </a:lnSpc>
            </a:pPr>
            <a:r>
              <a:rPr lang="en-US" sz="6149" b="1" i="1" u="sng">
                <a:solidFill>
                  <a:srgbClr val="000000"/>
                </a:solidFill>
                <a:latin typeface="PT Sans Bold Italics"/>
                <a:ea typeface="PT Sans Bold Italics"/>
                <a:cs typeface="PT Sans Bold Italics"/>
                <a:sym typeface="PT Sans Bold Italics"/>
              </a:rPr>
              <a:t>2. O sofrimento de Jeremias.</a:t>
            </a:r>
          </a:p>
          <a:p>
            <a:pPr algn="l">
              <a:lnSpc>
                <a:spcPts val="3300"/>
              </a:lnSpc>
            </a:pPr>
            <a:endParaRPr lang="en-US" sz="6149" b="1" i="1" u="sng">
              <a:solidFill>
                <a:srgbClr val="000000"/>
              </a:solidFill>
              <a:latin typeface="PT Sans Bold Italics"/>
              <a:ea typeface="PT Sans Bold Italics"/>
              <a:cs typeface="PT Sans Bold Italics"/>
              <a:sym typeface="PT Sans Bold Italics"/>
            </a:endParaRPr>
          </a:p>
          <a:p>
            <a:pPr algn="just">
              <a:lnSpc>
                <a:spcPts val="6765"/>
              </a:lnSpc>
            </a:pPr>
            <a:r>
              <a:rPr lang="en-US" sz="6150">
                <a:solidFill>
                  <a:srgbClr val="000000"/>
                </a:solidFill>
                <a:latin typeface="PT Sans"/>
                <a:ea typeface="PT Sans"/>
                <a:cs typeface="PT Sans"/>
                <a:sym typeface="PT Sans"/>
              </a:rPr>
              <a:t>Ele chorou, duvidou, sentiu solidão (Jr 15.10). Mas sempre voltava a clamar a Deus, que o fortalecia (Jr 15.20-21). Seu sofrimento não foi em vão: moldou seu caráter e credibilidade.</a:t>
            </a:r>
          </a:p>
        </p:txBody>
      </p:sp>
      <p:sp>
        <p:nvSpPr>
          <p:cNvPr id="5" name="TextBox 5"/>
          <p:cNvSpPr txBox="1"/>
          <p:nvPr/>
        </p:nvSpPr>
        <p:spPr>
          <a:xfrm>
            <a:off x="1028700" y="9618160"/>
            <a:ext cx="8119464" cy="361889"/>
          </a:xfrm>
          <a:prstGeom prst="rect">
            <a:avLst/>
          </a:prstGeom>
        </p:spPr>
        <p:txBody>
          <a:bodyPr lIns="0" tIns="0" rIns="0" bIns="0" rtlCol="0" anchor="t">
            <a:spAutoFit/>
          </a:bodyPr>
          <a:lstStyle/>
          <a:p>
            <a:pPr algn="l">
              <a:lnSpc>
                <a:spcPts val="2882"/>
              </a:lnSpc>
            </a:pPr>
            <a:r>
              <a:rPr lang="en-US" sz="2620" i="1">
                <a:solidFill>
                  <a:srgbClr val="021938"/>
                </a:solidFill>
                <a:latin typeface="PT Sans Italics"/>
                <a:ea typeface="PT Sans Italics"/>
                <a:cs typeface="PT Sans Italics"/>
                <a:sym typeface="PT Sans Italics"/>
              </a:rPr>
              <a:t>EBD VERSÃO DIRETO AO PONTO - PASTOR MÁRIO LUNA</a:t>
            </a:r>
          </a:p>
        </p:txBody>
      </p:sp>
      <p:pic>
        <p:nvPicPr>
          <p:cNvPr id="6" name="Picture 6"/>
          <p:cNvPicPr>
            <a:picLocks noChangeAspect="1"/>
          </p:cNvPicPr>
          <p:nvPr/>
        </p:nvPicPr>
        <p:blipFill>
          <a:blip r:embed="rId4">
            <a:alphaModFix amt="50000"/>
          </a:blip>
          <a:srcRect/>
          <a:stretch>
            <a:fillRect/>
          </a:stretch>
        </p:blipFill>
        <p:spPr>
          <a:xfrm>
            <a:off x="-2318726" y="-376453"/>
            <a:ext cx="9743013" cy="1709948"/>
          </a:xfrm>
          <a:prstGeom prst="rect">
            <a:avLst/>
          </a:prstGeom>
        </p:spPr>
      </p:pic>
      <p:pic>
        <p:nvPicPr>
          <p:cNvPr id="7" name="Picture 7"/>
          <p:cNvPicPr>
            <a:picLocks noChangeAspect="1"/>
          </p:cNvPicPr>
          <p:nvPr/>
        </p:nvPicPr>
        <p:blipFill>
          <a:blip r:embed="rId5">
            <a:alphaModFix amt="16000"/>
          </a:blip>
          <a:srcRect/>
          <a:stretch>
            <a:fillRect/>
          </a:stretch>
        </p:blipFill>
        <p:spPr>
          <a:xfrm rot="-7199120">
            <a:off x="-2896988" y="-1002021"/>
            <a:ext cx="5793977" cy="5895448"/>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2028" b="-82028"/>
            </a:stretch>
          </a:blipFill>
        </p:spPr>
        <p:txBody>
          <a:bodyPr/>
          <a:lstStyle/>
          <a:p>
            <a:endParaRPr lang="pt-BR"/>
          </a:p>
        </p:txBody>
      </p:sp>
      <p:pic>
        <p:nvPicPr>
          <p:cNvPr id="3" name="Picture 3"/>
          <p:cNvPicPr>
            <a:picLocks noChangeAspect="1"/>
          </p:cNvPicPr>
          <p:nvPr/>
        </p:nvPicPr>
        <p:blipFill>
          <a:blip r:embed="rId3">
            <a:alphaModFix amt="10999"/>
          </a:blip>
          <a:srcRect/>
          <a:stretch>
            <a:fillRect/>
          </a:stretch>
        </p:blipFill>
        <p:spPr>
          <a:xfrm rot="-10800000">
            <a:off x="6333452" y="-1797179"/>
            <a:ext cx="15735219" cy="13881357"/>
          </a:xfrm>
          <a:prstGeom prst="rect">
            <a:avLst/>
          </a:prstGeom>
        </p:spPr>
      </p:pic>
      <p:sp>
        <p:nvSpPr>
          <p:cNvPr id="4" name="TextBox 4"/>
          <p:cNvSpPr txBox="1"/>
          <p:nvPr/>
        </p:nvSpPr>
        <p:spPr>
          <a:xfrm>
            <a:off x="1028700" y="3495199"/>
            <a:ext cx="16230600" cy="3382327"/>
          </a:xfrm>
          <a:prstGeom prst="rect">
            <a:avLst/>
          </a:prstGeom>
        </p:spPr>
        <p:txBody>
          <a:bodyPr lIns="0" tIns="0" rIns="0" bIns="0" rtlCol="0" anchor="t">
            <a:spAutoFit/>
          </a:bodyPr>
          <a:lstStyle/>
          <a:p>
            <a:pPr algn="ctr">
              <a:lnSpc>
                <a:spcPts val="9899"/>
              </a:lnSpc>
            </a:pPr>
            <a:r>
              <a:rPr lang="en-US" sz="8999" b="1" u="sng">
                <a:solidFill>
                  <a:srgbClr val="000000"/>
                </a:solidFill>
                <a:latin typeface="PT Sans Bold"/>
                <a:ea typeface="PT Sans Bold"/>
                <a:cs typeface="PT Sans Bold"/>
                <a:sym typeface="PT Sans Bold"/>
              </a:rPr>
              <a:t>Destaque: </a:t>
            </a:r>
          </a:p>
          <a:p>
            <a:pPr algn="ctr">
              <a:lnSpc>
                <a:spcPts val="3300"/>
              </a:lnSpc>
            </a:pPr>
            <a:endParaRPr lang="en-US" sz="8999" b="1" u="sng">
              <a:solidFill>
                <a:srgbClr val="000000"/>
              </a:solidFill>
              <a:latin typeface="PT Sans Bold"/>
              <a:ea typeface="PT Sans Bold"/>
              <a:cs typeface="PT Sans Bold"/>
              <a:sym typeface="PT Sans Bold"/>
            </a:endParaRPr>
          </a:p>
          <a:p>
            <a:pPr algn="just">
              <a:lnSpc>
                <a:spcPts val="6765"/>
              </a:lnSpc>
            </a:pPr>
            <a:r>
              <a:rPr lang="en-US" sz="6150">
                <a:solidFill>
                  <a:srgbClr val="000000"/>
                </a:solidFill>
                <a:latin typeface="PT Sans"/>
                <a:ea typeface="PT Sans"/>
                <a:cs typeface="PT Sans"/>
                <a:sym typeface="PT Sans"/>
              </a:rPr>
              <a:t>O sofrimento do justo é usado por Deus para amadurecer a fé e a missão.</a:t>
            </a:r>
          </a:p>
        </p:txBody>
      </p:sp>
      <p:sp>
        <p:nvSpPr>
          <p:cNvPr id="5" name="TextBox 5"/>
          <p:cNvSpPr txBox="1"/>
          <p:nvPr/>
        </p:nvSpPr>
        <p:spPr>
          <a:xfrm>
            <a:off x="1028700" y="9618160"/>
            <a:ext cx="8119464" cy="361889"/>
          </a:xfrm>
          <a:prstGeom prst="rect">
            <a:avLst/>
          </a:prstGeom>
        </p:spPr>
        <p:txBody>
          <a:bodyPr lIns="0" tIns="0" rIns="0" bIns="0" rtlCol="0" anchor="t">
            <a:spAutoFit/>
          </a:bodyPr>
          <a:lstStyle/>
          <a:p>
            <a:pPr algn="l">
              <a:lnSpc>
                <a:spcPts val="2882"/>
              </a:lnSpc>
            </a:pPr>
            <a:r>
              <a:rPr lang="en-US" sz="2620" i="1">
                <a:solidFill>
                  <a:srgbClr val="021938"/>
                </a:solidFill>
                <a:latin typeface="PT Sans Italics"/>
                <a:ea typeface="PT Sans Italics"/>
                <a:cs typeface="PT Sans Italics"/>
                <a:sym typeface="PT Sans Italics"/>
              </a:rPr>
              <a:t>EBD VERSÃO DIRETO AO PONTO - PASTOR MÁRIO LUNA</a:t>
            </a:r>
          </a:p>
        </p:txBody>
      </p:sp>
      <p:pic>
        <p:nvPicPr>
          <p:cNvPr id="6" name="Picture 6"/>
          <p:cNvPicPr>
            <a:picLocks noChangeAspect="1"/>
          </p:cNvPicPr>
          <p:nvPr/>
        </p:nvPicPr>
        <p:blipFill>
          <a:blip r:embed="rId4">
            <a:alphaModFix amt="50000"/>
          </a:blip>
          <a:srcRect/>
          <a:stretch>
            <a:fillRect/>
          </a:stretch>
        </p:blipFill>
        <p:spPr>
          <a:xfrm>
            <a:off x="-2318726" y="-376453"/>
            <a:ext cx="9743013" cy="1709948"/>
          </a:xfrm>
          <a:prstGeom prst="rect">
            <a:avLst/>
          </a:prstGeom>
        </p:spPr>
      </p:pic>
      <p:pic>
        <p:nvPicPr>
          <p:cNvPr id="7" name="Picture 7"/>
          <p:cNvPicPr>
            <a:picLocks noChangeAspect="1"/>
          </p:cNvPicPr>
          <p:nvPr/>
        </p:nvPicPr>
        <p:blipFill>
          <a:blip r:embed="rId5">
            <a:alphaModFix amt="16000"/>
          </a:blip>
          <a:srcRect/>
          <a:stretch>
            <a:fillRect/>
          </a:stretch>
        </p:blipFill>
        <p:spPr>
          <a:xfrm rot="-7199120">
            <a:off x="-2896988" y="-1002021"/>
            <a:ext cx="5793977" cy="5895448"/>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2901"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43000"/>
            </a:blip>
            <a:stretch>
              <a:fillRect t="-251" b="-12192"/>
            </a:stretch>
          </a:blipFill>
        </p:spPr>
        <p:txBody>
          <a:bodyPr/>
          <a:lstStyle/>
          <a:p>
            <a:endParaRPr lang="pt-BR"/>
          </a:p>
        </p:txBody>
      </p:sp>
      <p:sp>
        <p:nvSpPr>
          <p:cNvPr id="3" name="Freeform 3"/>
          <p:cNvSpPr/>
          <p:nvPr/>
        </p:nvSpPr>
        <p:spPr>
          <a:xfrm rot="-5400000">
            <a:off x="4063035" y="-2340178"/>
            <a:ext cx="10116128" cy="18242197"/>
          </a:xfrm>
          <a:custGeom>
            <a:avLst/>
            <a:gdLst/>
            <a:ahLst/>
            <a:cxnLst/>
            <a:rect l="l" t="t" r="r" b="b"/>
            <a:pathLst>
              <a:path w="10116128" h="18242197">
                <a:moveTo>
                  <a:pt x="0" y="0"/>
                </a:moveTo>
                <a:lnTo>
                  <a:pt x="10116128" y="0"/>
                </a:lnTo>
                <a:lnTo>
                  <a:pt x="10116128" y="18242198"/>
                </a:lnTo>
                <a:lnTo>
                  <a:pt x="0" y="1824219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pt-BR"/>
          </a:p>
        </p:txBody>
      </p:sp>
      <p:sp>
        <p:nvSpPr>
          <p:cNvPr id="4" name="Freeform 4"/>
          <p:cNvSpPr/>
          <p:nvPr/>
        </p:nvSpPr>
        <p:spPr>
          <a:xfrm rot="-5400000">
            <a:off x="4063035" y="-820875"/>
            <a:ext cx="10116128" cy="18242197"/>
          </a:xfrm>
          <a:custGeom>
            <a:avLst/>
            <a:gdLst/>
            <a:ahLst/>
            <a:cxnLst/>
            <a:rect l="l" t="t" r="r" b="b"/>
            <a:pathLst>
              <a:path w="10116128" h="18242197">
                <a:moveTo>
                  <a:pt x="0" y="0"/>
                </a:moveTo>
                <a:lnTo>
                  <a:pt x="10116128" y="0"/>
                </a:lnTo>
                <a:lnTo>
                  <a:pt x="10116128" y="18242197"/>
                </a:lnTo>
                <a:lnTo>
                  <a:pt x="0" y="1824219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pt-BR"/>
          </a:p>
        </p:txBody>
      </p:sp>
      <p:grpSp>
        <p:nvGrpSpPr>
          <p:cNvPr id="5" name="Group 5"/>
          <p:cNvGrpSpPr/>
          <p:nvPr/>
        </p:nvGrpSpPr>
        <p:grpSpPr>
          <a:xfrm>
            <a:off x="9036852" y="5603619"/>
            <a:ext cx="9289248" cy="485442"/>
            <a:chOff x="0" y="0"/>
            <a:chExt cx="3695566" cy="193125"/>
          </a:xfrm>
        </p:grpSpPr>
        <p:sp>
          <p:nvSpPr>
            <p:cNvPr id="6" name="Freeform 6"/>
            <p:cNvSpPr/>
            <p:nvPr/>
          </p:nvSpPr>
          <p:spPr>
            <a:xfrm>
              <a:off x="0" y="0"/>
              <a:ext cx="3695566" cy="193125"/>
            </a:xfrm>
            <a:custGeom>
              <a:avLst/>
              <a:gdLst/>
              <a:ahLst/>
              <a:cxnLst/>
              <a:rect l="l" t="t" r="r" b="b"/>
              <a:pathLst>
                <a:path w="3695566" h="193125">
                  <a:moveTo>
                    <a:pt x="0" y="0"/>
                  </a:moveTo>
                  <a:lnTo>
                    <a:pt x="3695566" y="0"/>
                  </a:lnTo>
                  <a:lnTo>
                    <a:pt x="3695566" y="193125"/>
                  </a:lnTo>
                  <a:lnTo>
                    <a:pt x="0" y="193125"/>
                  </a:lnTo>
                  <a:close/>
                </a:path>
              </a:pathLst>
            </a:custGeom>
            <a:gradFill rotWithShape="1">
              <a:gsLst>
                <a:gs pos="0">
                  <a:srgbClr val="FFD89C">
                    <a:alpha val="100000"/>
                  </a:srgbClr>
                </a:gs>
                <a:gs pos="100000">
                  <a:srgbClr val="85572D">
                    <a:alpha val="100000"/>
                  </a:srgbClr>
                </a:gs>
              </a:gsLst>
              <a:lin ang="0"/>
            </a:gradFill>
          </p:spPr>
          <p:txBody>
            <a:bodyPr/>
            <a:lstStyle/>
            <a:p>
              <a:endParaRPr lang="pt-BR"/>
            </a:p>
          </p:txBody>
        </p:sp>
        <p:sp>
          <p:nvSpPr>
            <p:cNvPr id="7" name="TextBox 7"/>
            <p:cNvSpPr txBox="1"/>
            <p:nvPr/>
          </p:nvSpPr>
          <p:spPr>
            <a:xfrm>
              <a:off x="0" y="-28575"/>
              <a:ext cx="3695566" cy="221700"/>
            </a:xfrm>
            <a:prstGeom prst="rect">
              <a:avLst/>
            </a:prstGeom>
          </p:spPr>
          <p:txBody>
            <a:bodyPr lIns="22421" tIns="22421" rIns="22421" bIns="22421" rtlCol="0" anchor="ctr"/>
            <a:lstStyle/>
            <a:p>
              <a:pPr algn="ctr">
                <a:lnSpc>
                  <a:spcPts val="1760"/>
                </a:lnSpc>
                <a:spcBef>
                  <a:spcPct val="0"/>
                </a:spcBef>
              </a:pPr>
              <a:endParaRPr/>
            </a:p>
          </p:txBody>
        </p:sp>
      </p:grpSp>
      <p:sp>
        <p:nvSpPr>
          <p:cNvPr id="8" name="TextBox 8"/>
          <p:cNvSpPr txBox="1"/>
          <p:nvPr/>
        </p:nvSpPr>
        <p:spPr>
          <a:xfrm>
            <a:off x="1028700" y="3619036"/>
            <a:ext cx="16230600" cy="2562849"/>
          </a:xfrm>
          <a:prstGeom prst="rect">
            <a:avLst/>
          </a:prstGeom>
        </p:spPr>
        <p:txBody>
          <a:bodyPr lIns="0" tIns="0" rIns="0" bIns="0" rtlCol="0" anchor="t">
            <a:spAutoFit/>
          </a:bodyPr>
          <a:lstStyle/>
          <a:p>
            <a:pPr algn="ctr">
              <a:lnSpc>
                <a:spcPts val="18211"/>
              </a:lnSpc>
            </a:pPr>
            <a:r>
              <a:rPr lang="en-US" sz="21680" b="1">
                <a:solidFill>
                  <a:srgbClr val="000000"/>
                </a:solidFill>
                <a:latin typeface="PT Sans Bold"/>
                <a:ea typeface="PT Sans Bold"/>
                <a:cs typeface="PT Sans Bold"/>
                <a:sym typeface="PT Sans Bold"/>
              </a:rPr>
              <a:t>INTRODUÇÃO</a:t>
            </a:r>
          </a:p>
        </p:txBody>
      </p:sp>
      <p:grpSp>
        <p:nvGrpSpPr>
          <p:cNvPr id="9" name="Group 9"/>
          <p:cNvGrpSpPr/>
          <p:nvPr/>
        </p:nvGrpSpPr>
        <p:grpSpPr>
          <a:xfrm>
            <a:off x="0" y="8549548"/>
            <a:ext cx="18288000" cy="1737452"/>
            <a:chOff x="0" y="0"/>
            <a:chExt cx="7275563" cy="691215"/>
          </a:xfrm>
        </p:grpSpPr>
        <p:sp>
          <p:nvSpPr>
            <p:cNvPr id="10" name="Freeform 10"/>
            <p:cNvSpPr/>
            <p:nvPr/>
          </p:nvSpPr>
          <p:spPr>
            <a:xfrm>
              <a:off x="0" y="0"/>
              <a:ext cx="7275563" cy="691215"/>
            </a:xfrm>
            <a:custGeom>
              <a:avLst/>
              <a:gdLst/>
              <a:ahLst/>
              <a:cxnLst/>
              <a:rect l="l" t="t" r="r" b="b"/>
              <a:pathLst>
                <a:path w="7275563" h="691215">
                  <a:moveTo>
                    <a:pt x="0" y="0"/>
                  </a:moveTo>
                  <a:lnTo>
                    <a:pt x="7275563" y="0"/>
                  </a:lnTo>
                  <a:lnTo>
                    <a:pt x="7275563" y="691215"/>
                  </a:lnTo>
                  <a:lnTo>
                    <a:pt x="0" y="691215"/>
                  </a:lnTo>
                  <a:close/>
                </a:path>
              </a:pathLst>
            </a:custGeom>
            <a:gradFill rotWithShape="1">
              <a:gsLst>
                <a:gs pos="0">
                  <a:srgbClr val="FFD89C">
                    <a:alpha val="100000"/>
                  </a:srgbClr>
                </a:gs>
                <a:gs pos="100000">
                  <a:srgbClr val="85572D">
                    <a:alpha val="100000"/>
                  </a:srgbClr>
                </a:gs>
              </a:gsLst>
              <a:lin ang="0"/>
            </a:gradFill>
          </p:spPr>
          <p:txBody>
            <a:bodyPr/>
            <a:lstStyle/>
            <a:p>
              <a:endParaRPr lang="pt-BR"/>
            </a:p>
          </p:txBody>
        </p:sp>
        <p:sp>
          <p:nvSpPr>
            <p:cNvPr id="11" name="TextBox 11"/>
            <p:cNvSpPr txBox="1"/>
            <p:nvPr/>
          </p:nvSpPr>
          <p:spPr>
            <a:xfrm>
              <a:off x="0" y="-28575"/>
              <a:ext cx="7275563" cy="719790"/>
            </a:xfrm>
            <a:prstGeom prst="rect">
              <a:avLst/>
            </a:prstGeom>
          </p:spPr>
          <p:txBody>
            <a:bodyPr lIns="22421" tIns="22421" rIns="22421" bIns="22421" rtlCol="0" anchor="ctr"/>
            <a:lstStyle/>
            <a:p>
              <a:pPr algn="ctr">
                <a:lnSpc>
                  <a:spcPts val="1760"/>
                </a:lnSpc>
                <a:spcBef>
                  <a:spcPct val="0"/>
                </a:spcBef>
              </a:pPr>
              <a:endParaRPr/>
            </a:p>
          </p:txBody>
        </p:sp>
      </p:grpSp>
      <p:sp>
        <p:nvSpPr>
          <p:cNvPr id="12" name="TextBox 12"/>
          <p:cNvSpPr txBox="1"/>
          <p:nvPr/>
        </p:nvSpPr>
        <p:spPr>
          <a:xfrm>
            <a:off x="145127" y="9776032"/>
            <a:ext cx="7324485" cy="361889"/>
          </a:xfrm>
          <a:prstGeom prst="rect">
            <a:avLst/>
          </a:prstGeom>
        </p:spPr>
        <p:txBody>
          <a:bodyPr lIns="0" tIns="0" rIns="0" bIns="0" rtlCol="0" anchor="t">
            <a:spAutoFit/>
          </a:bodyPr>
          <a:lstStyle/>
          <a:p>
            <a:pPr algn="l">
              <a:lnSpc>
                <a:spcPts val="2882"/>
              </a:lnSpc>
            </a:pPr>
            <a:r>
              <a:rPr lang="en-US" sz="2620" i="1">
                <a:solidFill>
                  <a:srgbClr val="000000"/>
                </a:solidFill>
                <a:latin typeface="PT Sans Italics"/>
                <a:ea typeface="PT Sans Italics"/>
                <a:cs typeface="PT Sans Italics"/>
                <a:sym typeface="PT Sans Italics"/>
              </a:rPr>
              <a:t>EBD COMENTADA ONLINE - PASTOR MÁRIO LUNA</a:t>
            </a:r>
          </a:p>
        </p:txBody>
      </p:sp>
      <p:sp>
        <p:nvSpPr>
          <p:cNvPr id="13" name="Freeform 13"/>
          <p:cNvSpPr/>
          <p:nvPr/>
        </p:nvSpPr>
        <p:spPr>
          <a:xfrm rot="-1709982">
            <a:off x="12044414" y="7499092"/>
            <a:ext cx="3189442" cy="705664"/>
          </a:xfrm>
          <a:custGeom>
            <a:avLst/>
            <a:gdLst/>
            <a:ahLst/>
            <a:cxnLst/>
            <a:rect l="l" t="t" r="r" b="b"/>
            <a:pathLst>
              <a:path w="3189442" h="705664">
                <a:moveTo>
                  <a:pt x="0" y="0"/>
                </a:moveTo>
                <a:lnTo>
                  <a:pt x="3189442" y="0"/>
                </a:lnTo>
                <a:lnTo>
                  <a:pt x="3189442" y="705665"/>
                </a:lnTo>
                <a:lnTo>
                  <a:pt x="0" y="705665"/>
                </a:lnTo>
                <a:lnTo>
                  <a:pt x="0" y="0"/>
                </a:lnTo>
                <a:close/>
              </a:path>
            </a:pathLst>
          </a:custGeom>
          <a:blipFill>
            <a:blip r:embed="rId5">
              <a:alphaModFix amt="63000"/>
            </a:blip>
            <a:stretch>
              <a:fillRect/>
            </a:stretch>
          </a:blipFill>
        </p:spPr>
        <p:txBody>
          <a:bodyPr/>
          <a:lstStyle/>
          <a:p>
            <a:endParaRPr lang="pt-BR"/>
          </a:p>
        </p:txBody>
      </p:sp>
      <p:sp>
        <p:nvSpPr>
          <p:cNvPr id="14" name="Freeform 14"/>
          <p:cNvSpPr/>
          <p:nvPr/>
        </p:nvSpPr>
        <p:spPr>
          <a:xfrm rot="-680237">
            <a:off x="7560238" y="7346259"/>
            <a:ext cx="7558098" cy="1672229"/>
          </a:xfrm>
          <a:custGeom>
            <a:avLst/>
            <a:gdLst/>
            <a:ahLst/>
            <a:cxnLst/>
            <a:rect l="l" t="t" r="r" b="b"/>
            <a:pathLst>
              <a:path w="7558098" h="1672229">
                <a:moveTo>
                  <a:pt x="0" y="0"/>
                </a:moveTo>
                <a:lnTo>
                  <a:pt x="7558098" y="0"/>
                </a:lnTo>
                <a:lnTo>
                  <a:pt x="7558098" y="1672229"/>
                </a:lnTo>
                <a:lnTo>
                  <a:pt x="0" y="1672229"/>
                </a:lnTo>
                <a:lnTo>
                  <a:pt x="0" y="0"/>
                </a:lnTo>
                <a:close/>
              </a:path>
            </a:pathLst>
          </a:custGeom>
          <a:blipFill>
            <a:blip r:embed="rId6">
              <a:alphaModFix amt="63000"/>
            </a:blip>
            <a:stretch>
              <a:fillRect/>
            </a:stretch>
          </a:blipFill>
        </p:spPr>
        <p:txBody>
          <a:bodyPr/>
          <a:lstStyle/>
          <a:p>
            <a:endParaRPr lang="pt-BR"/>
          </a:p>
        </p:txBody>
      </p:sp>
      <p:sp>
        <p:nvSpPr>
          <p:cNvPr id="15" name="Freeform 15"/>
          <p:cNvSpPr/>
          <p:nvPr/>
        </p:nvSpPr>
        <p:spPr>
          <a:xfrm rot="-1258382">
            <a:off x="13062232" y="6256070"/>
            <a:ext cx="5570730" cy="1232524"/>
          </a:xfrm>
          <a:custGeom>
            <a:avLst/>
            <a:gdLst/>
            <a:ahLst/>
            <a:cxnLst/>
            <a:rect l="l" t="t" r="r" b="b"/>
            <a:pathLst>
              <a:path w="5570730" h="1232524">
                <a:moveTo>
                  <a:pt x="0" y="0"/>
                </a:moveTo>
                <a:lnTo>
                  <a:pt x="5570730" y="0"/>
                </a:lnTo>
                <a:lnTo>
                  <a:pt x="5570730" y="1232524"/>
                </a:lnTo>
                <a:lnTo>
                  <a:pt x="0" y="1232524"/>
                </a:lnTo>
                <a:lnTo>
                  <a:pt x="0" y="0"/>
                </a:lnTo>
                <a:close/>
              </a:path>
            </a:pathLst>
          </a:custGeom>
          <a:blipFill>
            <a:blip r:embed="rId5">
              <a:alphaModFix amt="63000"/>
            </a:blip>
            <a:stretch>
              <a:fillRect/>
            </a:stretch>
          </a:blipFill>
        </p:spPr>
        <p:txBody>
          <a:bodyPr/>
          <a:lstStyle/>
          <a:p>
            <a:endParaRPr lang="pt-BR"/>
          </a:p>
        </p:txBody>
      </p:sp>
      <p:grpSp>
        <p:nvGrpSpPr>
          <p:cNvPr id="16" name="Group 16"/>
          <p:cNvGrpSpPr/>
          <p:nvPr/>
        </p:nvGrpSpPr>
        <p:grpSpPr>
          <a:xfrm>
            <a:off x="0" y="2885611"/>
            <a:ext cx="9036852" cy="505283"/>
            <a:chOff x="0" y="0"/>
            <a:chExt cx="3595154" cy="201018"/>
          </a:xfrm>
        </p:grpSpPr>
        <p:sp>
          <p:nvSpPr>
            <p:cNvPr id="17" name="Freeform 17"/>
            <p:cNvSpPr/>
            <p:nvPr/>
          </p:nvSpPr>
          <p:spPr>
            <a:xfrm>
              <a:off x="0" y="0"/>
              <a:ext cx="3595155" cy="201018"/>
            </a:xfrm>
            <a:custGeom>
              <a:avLst/>
              <a:gdLst/>
              <a:ahLst/>
              <a:cxnLst/>
              <a:rect l="l" t="t" r="r" b="b"/>
              <a:pathLst>
                <a:path w="3595155" h="201018">
                  <a:moveTo>
                    <a:pt x="0" y="0"/>
                  </a:moveTo>
                  <a:lnTo>
                    <a:pt x="3595155" y="0"/>
                  </a:lnTo>
                  <a:lnTo>
                    <a:pt x="3595155" y="201018"/>
                  </a:lnTo>
                  <a:lnTo>
                    <a:pt x="0" y="201018"/>
                  </a:lnTo>
                  <a:close/>
                </a:path>
              </a:pathLst>
            </a:custGeom>
            <a:gradFill rotWithShape="1">
              <a:gsLst>
                <a:gs pos="0">
                  <a:srgbClr val="FFD89C">
                    <a:alpha val="100000"/>
                  </a:srgbClr>
                </a:gs>
                <a:gs pos="100000">
                  <a:srgbClr val="85572D">
                    <a:alpha val="100000"/>
                  </a:srgbClr>
                </a:gs>
              </a:gsLst>
              <a:lin ang="0"/>
            </a:gradFill>
          </p:spPr>
          <p:txBody>
            <a:bodyPr/>
            <a:lstStyle/>
            <a:p>
              <a:endParaRPr lang="pt-BR"/>
            </a:p>
          </p:txBody>
        </p:sp>
        <p:sp>
          <p:nvSpPr>
            <p:cNvPr id="18" name="TextBox 18"/>
            <p:cNvSpPr txBox="1"/>
            <p:nvPr/>
          </p:nvSpPr>
          <p:spPr>
            <a:xfrm>
              <a:off x="0" y="-28575"/>
              <a:ext cx="3595154" cy="229593"/>
            </a:xfrm>
            <a:prstGeom prst="rect">
              <a:avLst/>
            </a:prstGeom>
          </p:spPr>
          <p:txBody>
            <a:bodyPr lIns="22421" tIns="22421" rIns="22421" bIns="22421" rtlCol="0" anchor="ctr"/>
            <a:lstStyle/>
            <a:p>
              <a:pPr algn="ctr">
                <a:lnSpc>
                  <a:spcPts val="1760"/>
                </a:lnSpc>
                <a:spcBef>
                  <a:spcPct val="0"/>
                </a:spcBef>
              </a:pPr>
              <a:endParaRPr/>
            </a:p>
          </p:txBody>
        </p:sp>
      </p:grpSp>
      <p:grpSp>
        <p:nvGrpSpPr>
          <p:cNvPr id="19" name="Group 19"/>
          <p:cNvGrpSpPr/>
          <p:nvPr/>
        </p:nvGrpSpPr>
        <p:grpSpPr>
          <a:xfrm>
            <a:off x="0" y="8054695"/>
            <a:ext cx="5775330" cy="510108"/>
            <a:chOff x="0" y="0"/>
            <a:chExt cx="2297615" cy="202937"/>
          </a:xfrm>
        </p:grpSpPr>
        <p:sp>
          <p:nvSpPr>
            <p:cNvPr id="20" name="Freeform 20"/>
            <p:cNvSpPr/>
            <p:nvPr/>
          </p:nvSpPr>
          <p:spPr>
            <a:xfrm>
              <a:off x="0" y="0"/>
              <a:ext cx="2297615" cy="202937"/>
            </a:xfrm>
            <a:custGeom>
              <a:avLst/>
              <a:gdLst/>
              <a:ahLst/>
              <a:cxnLst/>
              <a:rect l="l" t="t" r="r" b="b"/>
              <a:pathLst>
                <a:path w="2297615" h="202937">
                  <a:moveTo>
                    <a:pt x="0" y="0"/>
                  </a:moveTo>
                  <a:lnTo>
                    <a:pt x="2297615" y="0"/>
                  </a:lnTo>
                  <a:lnTo>
                    <a:pt x="2297615" y="202937"/>
                  </a:lnTo>
                  <a:lnTo>
                    <a:pt x="0" y="202937"/>
                  </a:lnTo>
                  <a:close/>
                </a:path>
              </a:pathLst>
            </a:custGeom>
            <a:gradFill rotWithShape="1">
              <a:gsLst>
                <a:gs pos="0">
                  <a:srgbClr val="FFD89C">
                    <a:alpha val="100000"/>
                  </a:srgbClr>
                </a:gs>
                <a:gs pos="100000">
                  <a:srgbClr val="85572D">
                    <a:alpha val="100000"/>
                  </a:srgbClr>
                </a:gs>
              </a:gsLst>
              <a:lin ang="0"/>
            </a:gradFill>
          </p:spPr>
          <p:txBody>
            <a:bodyPr/>
            <a:lstStyle/>
            <a:p>
              <a:endParaRPr lang="pt-BR"/>
            </a:p>
          </p:txBody>
        </p:sp>
        <p:sp>
          <p:nvSpPr>
            <p:cNvPr id="21" name="TextBox 21"/>
            <p:cNvSpPr txBox="1"/>
            <p:nvPr/>
          </p:nvSpPr>
          <p:spPr>
            <a:xfrm>
              <a:off x="0" y="-28575"/>
              <a:ext cx="2297615" cy="231512"/>
            </a:xfrm>
            <a:prstGeom prst="rect">
              <a:avLst/>
            </a:prstGeom>
          </p:spPr>
          <p:txBody>
            <a:bodyPr lIns="22421" tIns="22421" rIns="22421" bIns="22421" rtlCol="0" anchor="ctr"/>
            <a:lstStyle/>
            <a:p>
              <a:pPr algn="ctr">
                <a:lnSpc>
                  <a:spcPts val="1760"/>
                </a:lnSpc>
                <a:spcBef>
                  <a:spcPct val="0"/>
                </a:spcBef>
              </a:pPr>
              <a:endParaRPr/>
            </a:p>
          </p:txBody>
        </p:sp>
      </p:gr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2028" b="-82028"/>
            </a:stretch>
          </a:blipFill>
        </p:spPr>
        <p:txBody>
          <a:bodyPr/>
          <a:lstStyle/>
          <a:p>
            <a:endParaRPr lang="pt-BR"/>
          </a:p>
        </p:txBody>
      </p:sp>
      <p:pic>
        <p:nvPicPr>
          <p:cNvPr id="3" name="Picture 3"/>
          <p:cNvPicPr>
            <a:picLocks noChangeAspect="1"/>
          </p:cNvPicPr>
          <p:nvPr/>
        </p:nvPicPr>
        <p:blipFill>
          <a:blip r:embed="rId3">
            <a:alphaModFix amt="10999"/>
          </a:blip>
          <a:srcRect/>
          <a:stretch>
            <a:fillRect/>
          </a:stretch>
        </p:blipFill>
        <p:spPr>
          <a:xfrm rot="-10800000">
            <a:off x="6333452" y="-1797179"/>
            <a:ext cx="15735219" cy="13881357"/>
          </a:xfrm>
          <a:prstGeom prst="rect">
            <a:avLst/>
          </a:prstGeom>
        </p:spPr>
      </p:pic>
      <p:sp>
        <p:nvSpPr>
          <p:cNvPr id="4" name="TextBox 4"/>
          <p:cNvSpPr txBox="1"/>
          <p:nvPr/>
        </p:nvSpPr>
        <p:spPr>
          <a:xfrm>
            <a:off x="1032864" y="2811304"/>
            <a:ext cx="16230600" cy="4721542"/>
          </a:xfrm>
          <a:prstGeom prst="rect">
            <a:avLst/>
          </a:prstGeom>
        </p:spPr>
        <p:txBody>
          <a:bodyPr lIns="0" tIns="0" rIns="0" bIns="0" rtlCol="0" anchor="t">
            <a:spAutoFit/>
          </a:bodyPr>
          <a:lstStyle/>
          <a:p>
            <a:pPr algn="l">
              <a:lnSpc>
                <a:spcPts val="6764"/>
              </a:lnSpc>
            </a:pPr>
            <a:r>
              <a:rPr lang="en-US" sz="6149" b="1" i="1" u="sng">
                <a:solidFill>
                  <a:srgbClr val="000000"/>
                </a:solidFill>
                <a:latin typeface="PT Sans Bold Italics"/>
                <a:ea typeface="PT Sans Bold Italics"/>
                <a:cs typeface="PT Sans Bold Italics"/>
                <a:sym typeface="PT Sans Bold Italics"/>
              </a:rPr>
              <a:t>3. O cumprimento das profecias.</a:t>
            </a:r>
          </a:p>
          <a:p>
            <a:pPr algn="ctr">
              <a:lnSpc>
                <a:spcPts val="3300"/>
              </a:lnSpc>
            </a:pPr>
            <a:endParaRPr lang="en-US" sz="6149" b="1" i="1" u="sng">
              <a:solidFill>
                <a:srgbClr val="000000"/>
              </a:solidFill>
              <a:latin typeface="PT Sans Bold Italics"/>
              <a:ea typeface="PT Sans Bold Italics"/>
              <a:cs typeface="PT Sans Bold Italics"/>
              <a:sym typeface="PT Sans Bold Italics"/>
            </a:endParaRPr>
          </a:p>
          <a:p>
            <a:pPr algn="just">
              <a:lnSpc>
                <a:spcPts val="6765"/>
              </a:lnSpc>
            </a:pPr>
            <a:r>
              <a:rPr lang="en-US" sz="6150">
                <a:solidFill>
                  <a:srgbClr val="000000"/>
                </a:solidFill>
                <a:latin typeface="PT Sans"/>
                <a:ea typeface="PT Sans"/>
                <a:cs typeface="PT Sans"/>
                <a:sym typeface="PT Sans"/>
              </a:rPr>
              <a:t>Tudo o que Jeremias anunciou se cumpriu: a queda de Jerusalém, o exílio, e depois, a restauração (Jr 25.11; 29.10). Suas palavras provaram ser de Deus, porque vieram à luz.</a:t>
            </a:r>
          </a:p>
        </p:txBody>
      </p:sp>
      <p:sp>
        <p:nvSpPr>
          <p:cNvPr id="5" name="TextBox 5"/>
          <p:cNvSpPr txBox="1"/>
          <p:nvPr/>
        </p:nvSpPr>
        <p:spPr>
          <a:xfrm>
            <a:off x="1028700" y="9618160"/>
            <a:ext cx="8119464" cy="361889"/>
          </a:xfrm>
          <a:prstGeom prst="rect">
            <a:avLst/>
          </a:prstGeom>
        </p:spPr>
        <p:txBody>
          <a:bodyPr lIns="0" tIns="0" rIns="0" bIns="0" rtlCol="0" anchor="t">
            <a:spAutoFit/>
          </a:bodyPr>
          <a:lstStyle/>
          <a:p>
            <a:pPr algn="l">
              <a:lnSpc>
                <a:spcPts val="2882"/>
              </a:lnSpc>
            </a:pPr>
            <a:r>
              <a:rPr lang="en-US" sz="2620" i="1">
                <a:solidFill>
                  <a:srgbClr val="021938"/>
                </a:solidFill>
                <a:latin typeface="PT Sans Italics"/>
                <a:ea typeface="PT Sans Italics"/>
                <a:cs typeface="PT Sans Italics"/>
                <a:sym typeface="PT Sans Italics"/>
              </a:rPr>
              <a:t>EBD VERSÃO DIRETO AO PONTO - PASTOR MÁRIO LUNA</a:t>
            </a:r>
          </a:p>
        </p:txBody>
      </p:sp>
      <p:pic>
        <p:nvPicPr>
          <p:cNvPr id="6" name="Picture 6"/>
          <p:cNvPicPr>
            <a:picLocks noChangeAspect="1"/>
          </p:cNvPicPr>
          <p:nvPr/>
        </p:nvPicPr>
        <p:blipFill>
          <a:blip r:embed="rId4">
            <a:alphaModFix amt="50000"/>
          </a:blip>
          <a:srcRect/>
          <a:stretch>
            <a:fillRect/>
          </a:stretch>
        </p:blipFill>
        <p:spPr>
          <a:xfrm>
            <a:off x="-2318726" y="-376453"/>
            <a:ext cx="9743013" cy="1709948"/>
          </a:xfrm>
          <a:prstGeom prst="rect">
            <a:avLst/>
          </a:prstGeom>
        </p:spPr>
      </p:pic>
      <p:pic>
        <p:nvPicPr>
          <p:cNvPr id="7" name="Picture 7"/>
          <p:cNvPicPr>
            <a:picLocks noChangeAspect="1"/>
          </p:cNvPicPr>
          <p:nvPr/>
        </p:nvPicPr>
        <p:blipFill>
          <a:blip r:embed="rId5">
            <a:alphaModFix amt="16000"/>
          </a:blip>
          <a:srcRect/>
          <a:stretch>
            <a:fillRect/>
          </a:stretch>
        </p:blipFill>
        <p:spPr>
          <a:xfrm rot="-7199120">
            <a:off x="-2896988" y="-1002021"/>
            <a:ext cx="5793977" cy="5895448"/>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2028" b="-82028"/>
            </a:stretch>
          </a:blipFill>
        </p:spPr>
        <p:txBody>
          <a:bodyPr/>
          <a:lstStyle/>
          <a:p>
            <a:endParaRPr lang="pt-BR"/>
          </a:p>
        </p:txBody>
      </p:sp>
      <p:pic>
        <p:nvPicPr>
          <p:cNvPr id="3" name="Picture 3"/>
          <p:cNvPicPr>
            <a:picLocks noChangeAspect="1"/>
          </p:cNvPicPr>
          <p:nvPr/>
        </p:nvPicPr>
        <p:blipFill>
          <a:blip r:embed="rId3">
            <a:alphaModFix amt="10999"/>
          </a:blip>
          <a:srcRect/>
          <a:stretch>
            <a:fillRect/>
          </a:stretch>
        </p:blipFill>
        <p:spPr>
          <a:xfrm rot="-10800000">
            <a:off x="6333452" y="-1797179"/>
            <a:ext cx="15735219" cy="13881357"/>
          </a:xfrm>
          <a:prstGeom prst="rect">
            <a:avLst/>
          </a:prstGeom>
        </p:spPr>
      </p:pic>
      <p:sp>
        <p:nvSpPr>
          <p:cNvPr id="4" name="TextBox 4"/>
          <p:cNvSpPr txBox="1"/>
          <p:nvPr/>
        </p:nvSpPr>
        <p:spPr>
          <a:xfrm>
            <a:off x="1032864" y="3495199"/>
            <a:ext cx="16230600" cy="3382327"/>
          </a:xfrm>
          <a:prstGeom prst="rect">
            <a:avLst/>
          </a:prstGeom>
        </p:spPr>
        <p:txBody>
          <a:bodyPr lIns="0" tIns="0" rIns="0" bIns="0" rtlCol="0" anchor="t">
            <a:spAutoFit/>
          </a:bodyPr>
          <a:lstStyle/>
          <a:p>
            <a:pPr algn="ctr">
              <a:lnSpc>
                <a:spcPts val="9899"/>
              </a:lnSpc>
            </a:pPr>
            <a:r>
              <a:rPr lang="en-US" sz="8999" b="1" u="sng">
                <a:solidFill>
                  <a:srgbClr val="000000"/>
                </a:solidFill>
                <a:latin typeface="PT Sans Bold"/>
                <a:ea typeface="PT Sans Bold"/>
                <a:cs typeface="PT Sans Bold"/>
                <a:sym typeface="PT Sans Bold"/>
              </a:rPr>
              <a:t>Destaque: </a:t>
            </a:r>
          </a:p>
          <a:p>
            <a:pPr algn="ctr">
              <a:lnSpc>
                <a:spcPts val="3300"/>
              </a:lnSpc>
            </a:pPr>
            <a:endParaRPr lang="en-US" sz="8999" b="1" u="sng">
              <a:solidFill>
                <a:srgbClr val="000000"/>
              </a:solidFill>
              <a:latin typeface="PT Sans Bold"/>
              <a:ea typeface="PT Sans Bold"/>
              <a:cs typeface="PT Sans Bold"/>
              <a:sym typeface="PT Sans Bold"/>
            </a:endParaRPr>
          </a:p>
          <a:p>
            <a:pPr algn="just">
              <a:lnSpc>
                <a:spcPts val="6765"/>
              </a:lnSpc>
            </a:pPr>
            <a:r>
              <a:rPr lang="en-US" sz="6150">
                <a:solidFill>
                  <a:srgbClr val="000000"/>
                </a:solidFill>
                <a:latin typeface="PT Sans"/>
                <a:ea typeface="PT Sans"/>
                <a:cs typeface="PT Sans"/>
                <a:sym typeface="PT Sans"/>
              </a:rPr>
              <a:t>Quando Deus fala, nada pode impedir o cumprimento da sua Palavra.</a:t>
            </a:r>
          </a:p>
        </p:txBody>
      </p:sp>
      <p:sp>
        <p:nvSpPr>
          <p:cNvPr id="5" name="TextBox 5"/>
          <p:cNvSpPr txBox="1"/>
          <p:nvPr/>
        </p:nvSpPr>
        <p:spPr>
          <a:xfrm>
            <a:off x="1028700" y="9618160"/>
            <a:ext cx="8119464" cy="361889"/>
          </a:xfrm>
          <a:prstGeom prst="rect">
            <a:avLst/>
          </a:prstGeom>
        </p:spPr>
        <p:txBody>
          <a:bodyPr lIns="0" tIns="0" rIns="0" bIns="0" rtlCol="0" anchor="t">
            <a:spAutoFit/>
          </a:bodyPr>
          <a:lstStyle/>
          <a:p>
            <a:pPr algn="l">
              <a:lnSpc>
                <a:spcPts val="2882"/>
              </a:lnSpc>
            </a:pPr>
            <a:r>
              <a:rPr lang="en-US" sz="2620" i="1">
                <a:solidFill>
                  <a:srgbClr val="000000"/>
                </a:solidFill>
                <a:latin typeface="PT Sans Italics"/>
                <a:ea typeface="PT Sans Italics"/>
                <a:cs typeface="PT Sans Italics"/>
                <a:sym typeface="PT Sans Italics"/>
              </a:rPr>
              <a:t>EBD VERSÃO DIRETO AO PONTO - PASTOR MÁRIO LUNA</a:t>
            </a:r>
          </a:p>
        </p:txBody>
      </p:sp>
      <p:pic>
        <p:nvPicPr>
          <p:cNvPr id="6" name="Picture 6"/>
          <p:cNvPicPr>
            <a:picLocks noChangeAspect="1"/>
          </p:cNvPicPr>
          <p:nvPr/>
        </p:nvPicPr>
        <p:blipFill>
          <a:blip r:embed="rId4">
            <a:alphaModFix amt="50000"/>
          </a:blip>
          <a:srcRect/>
          <a:stretch>
            <a:fillRect/>
          </a:stretch>
        </p:blipFill>
        <p:spPr>
          <a:xfrm>
            <a:off x="-2318726" y="-376453"/>
            <a:ext cx="9743013" cy="1709948"/>
          </a:xfrm>
          <a:prstGeom prst="rect">
            <a:avLst/>
          </a:prstGeom>
        </p:spPr>
      </p:pic>
      <p:pic>
        <p:nvPicPr>
          <p:cNvPr id="7" name="Picture 7"/>
          <p:cNvPicPr>
            <a:picLocks noChangeAspect="1"/>
          </p:cNvPicPr>
          <p:nvPr/>
        </p:nvPicPr>
        <p:blipFill>
          <a:blip r:embed="rId5">
            <a:alphaModFix amt="16000"/>
          </a:blip>
          <a:srcRect/>
          <a:stretch>
            <a:fillRect/>
          </a:stretch>
        </p:blipFill>
        <p:spPr>
          <a:xfrm rot="-7199120">
            <a:off x="-2896988" y="-1002021"/>
            <a:ext cx="5793977" cy="5895448"/>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2028" b="-82028"/>
            </a:stretch>
          </a:blipFill>
        </p:spPr>
        <p:txBody>
          <a:bodyPr/>
          <a:lstStyle/>
          <a:p>
            <a:endParaRPr lang="pt-BR"/>
          </a:p>
        </p:txBody>
      </p:sp>
      <p:pic>
        <p:nvPicPr>
          <p:cNvPr id="3" name="Picture 3"/>
          <p:cNvPicPr>
            <a:picLocks noChangeAspect="1"/>
          </p:cNvPicPr>
          <p:nvPr/>
        </p:nvPicPr>
        <p:blipFill>
          <a:blip r:embed="rId3">
            <a:alphaModFix amt="10999"/>
          </a:blip>
          <a:srcRect/>
          <a:stretch>
            <a:fillRect/>
          </a:stretch>
        </p:blipFill>
        <p:spPr>
          <a:xfrm rot="-10800000">
            <a:off x="6333452" y="-1797179"/>
            <a:ext cx="15735219" cy="13881357"/>
          </a:xfrm>
          <a:prstGeom prst="rect">
            <a:avLst/>
          </a:prstGeom>
        </p:spPr>
      </p:pic>
      <p:sp>
        <p:nvSpPr>
          <p:cNvPr id="4" name="Freeform 4"/>
          <p:cNvSpPr/>
          <p:nvPr/>
        </p:nvSpPr>
        <p:spPr>
          <a:xfrm>
            <a:off x="654865" y="585419"/>
            <a:ext cx="7906199" cy="9116162"/>
          </a:xfrm>
          <a:custGeom>
            <a:avLst/>
            <a:gdLst/>
            <a:ahLst/>
            <a:cxnLst/>
            <a:rect l="l" t="t" r="r" b="b"/>
            <a:pathLst>
              <a:path w="7906199" h="9116162">
                <a:moveTo>
                  <a:pt x="0" y="0"/>
                </a:moveTo>
                <a:lnTo>
                  <a:pt x="7906199" y="0"/>
                </a:lnTo>
                <a:lnTo>
                  <a:pt x="7906199" y="9116162"/>
                </a:lnTo>
                <a:lnTo>
                  <a:pt x="0" y="911616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pt-BR"/>
          </a:p>
        </p:txBody>
      </p:sp>
      <p:sp>
        <p:nvSpPr>
          <p:cNvPr id="5" name="Freeform 5"/>
          <p:cNvSpPr/>
          <p:nvPr/>
        </p:nvSpPr>
        <p:spPr>
          <a:xfrm>
            <a:off x="7343688" y="585419"/>
            <a:ext cx="5821451" cy="9116162"/>
          </a:xfrm>
          <a:custGeom>
            <a:avLst/>
            <a:gdLst/>
            <a:ahLst/>
            <a:cxnLst/>
            <a:rect l="l" t="t" r="r" b="b"/>
            <a:pathLst>
              <a:path w="5821451" h="9116162">
                <a:moveTo>
                  <a:pt x="0" y="0"/>
                </a:moveTo>
                <a:lnTo>
                  <a:pt x="5821451" y="0"/>
                </a:lnTo>
                <a:lnTo>
                  <a:pt x="5821451" y="9116162"/>
                </a:lnTo>
                <a:lnTo>
                  <a:pt x="0" y="9116162"/>
                </a:lnTo>
                <a:lnTo>
                  <a:pt x="0" y="0"/>
                </a:lnTo>
                <a:close/>
              </a:path>
            </a:pathLst>
          </a:custGeom>
          <a:blipFill>
            <a:blip r:embed="rId6">
              <a:extLst>
                <a:ext uri="{96DAC541-7B7A-43D3-8B79-37D633B846F1}">
                  <asvg:svgBlip xmlns:asvg="http://schemas.microsoft.com/office/drawing/2016/SVG/main" r:embed="rId7"/>
                </a:ext>
              </a:extLst>
            </a:blip>
            <a:stretch>
              <a:fillRect l="-31515" r="-4296"/>
            </a:stretch>
          </a:blipFill>
        </p:spPr>
        <p:txBody>
          <a:bodyPr/>
          <a:lstStyle/>
          <a:p>
            <a:endParaRPr lang="pt-BR"/>
          </a:p>
        </p:txBody>
      </p:sp>
      <p:sp>
        <p:nvSpPr>
          <p:cNvPr id="6" name="Freeform 6"/>
          <p:cNvSpPr/>
          <p:nvPr/>
        </p:nvSpPr>
        <p:spPr>
          <a:xfrm>
            <a:off x="12654352" y="612025"/>
            <a:ext cx="4898431" cy="9089556"/>
          </a:xfrm>
          <a:custGeom>
            <a:avLst/>
            <a:gdLst/>
            <a:ahLst/>
            <a:cxnLst/>
            <a:rect l="l" t="t" r="r" b="b"/>
            <a:pathLst>
              <a:path w="4898431" h="9089556">
                <a:moveTo>
                  <a:pt x="0" y="0"/>
                </a:moveTo>
                <a:lnTo>
                  <a:pt x="4898431" y="0"/>
                </a:lnTo>
                <a:lnTo>
                  <a:pt x="4898431" y="9089556"/>
                </a:lnTo>
                <a:lnTo>
                  <a:pt x="0" y="9089556"/>
                </a:lnTo>
                <a:lnTo>
                  <a:pt x="0" y="0"/>
                </a:lnTo>
                <a:close/>
              </a:path>
            </a:pathLst>
          </a:custGeom>
          <a:blipFill>
            <a:blip r:embed="rId6">
              <a:extLst>
                <a:ext uri="{96DAC541-7B7A-43D3-8B79-37D633B846F1}">
                  <asvg:svgBlip xmlns:asvg="http://schemas.microsoft.com/office/drawing/2016/SVG/main" r:embed="rId7"/>
                </a:ext>
              </a:extLst>
            </a:blip>
            <a:stretch>
              <a:fillRect l="-39696" r="-21706" b="-292"/>
            </a:stretch>
          </a:blipFill>
        </p:spPr>
        <p:txBody>
          <a:bodyPr/>
          <a:lstStyle/>
          <a:p>
            <a:endParaRPr lang="pt-BR"/>
          </a:p>
        </p:txBody>
      </p:sp>
      <p:grpSp>
        <p:nvGrpSpPr>
          <p:cNvPr id="7" name="Group 7"/>
          <p:cNvGrpSpPr/>
          <p:nvPr/>
        </p:nvGrpSpPr>
        <p:grpSpPr>
          <a:xfrm>
            <a:off x="6282163" y="-19050"/>
            <a:ext cx="12005837" cy="2657616"/>
            <a:chOff x="0" y="0"/>
            <a:chExt cx="3162031" cy="699948"/>
          </a:xfrm>
        </p:grpSpPr>
        <p:sp>
          <p:nvSpPr>
            <p:cNvPr id="8" name="Freeform 8"/>
            <p:cNvSpPr/>
            <p:nvPr/>
          </p:nvSpPr>
          <p:spPr>
            <a:xfrm>
              <a:off x="0" y="0"/>
              <a:ext cx="3162031" cy="699948"/>
            </a:xfrm>
            <a:custGeom>
              <a:avLst/>
              <a:gdLst/>
              <a:ahLst/>
              <a:cxnLst/>
              <a:rect l="l" t="t" r="r" b="b"/>
              <a:pathLst>
                <a:path w="3162031" h="699948">
                  <a:moveTo>
                    <a:pt x="12575" y="0"/>
                  </a:moveTo>
                  <a:lnTo>
                    <a:pt x="3149457" y="0"/>
                  </a:lnTo>
                  <a:cubicBezTo>
                    <a:pt x="3152792" y="0"/>
                    <a:pt x="3155990" y="1325"/>
                    <a:pt x="3158348" y="3683"/>
                  </a:cubicBezTo>
                  <a:cubicBezTo>
                    <a:pt x="3160706" y="6041"/>
                    <a:pt x="3162031" y="9240"/>
                    <a:pt x="3162031" y="12575"/>
                  </a:cubicBezTo>
                  <a:lnTo>
                    <a:pt x="3162031" y="687374"/>
                  </a:lnTo>
                  <a:cubicBezTo>
                    <a:pt x="3162031" y="690709"/>
                    <a:pt x="3160706" y="693907"/>
                    <a:pt x="3158348" y="696265"/>
                  </a:cubicBezTo>
                  <a:cubicBezTo>
                    <a:pt x="3155990" y="698623"/>
                    <a:pt x="3152792" y="699948"/>
                    <a:pt x="3149457" y="699948"/>
                  </a:cubicBezTo>
                  <a:lnTo>
                    <a:pt x="12575" y="699948"/>
                  </a:lnTo>
                  <a:cubicBezTo>
                    <a:pt x="9240" y="699948"/>
                    <a:pt x="6041" y="698623"/>
                    <a:pt x="3683" y="696265"/>
                  </a:cubicBezTo>
                  <a:cubicBezTo>
                    <a:pt x="1325" y="693907"/>
                    <a:pt x="0" y="690709"/>
                    <a:pt x="0" y="687374"/>
                  </a:cubicBezTo>
                  <a:lnTo>
                    <a:pt x="0" y="12575"/>
                  </a:lnTo>
                  <a:cubicBezTo>
                    <a:pt x="0" y="9240"/>
                    <a:pt x="1325" y="6041"/>
                    <a:pt x="3683" y="3683"/>
                  </a:cubicBezTo>
                  <a:cubicBezTo>
                    <a:pt x="6041" y="1325"/>
                    <a:pt x="9240" y="0"/>
                    <a:pt x="12575" y="0"/>
                  </a:cubicBezTo>
                  <a:close/>
                </a:path>
              </a:pathLst>
            </a:custGeom>
            <a:solidFill>
              <a:srgbClr val="554034"/>
            </a:solidFill>
          </p:spPr>
          <p:txBody>
            <a:bodyPr/>
            <a:lstStyle/>
            <a:p>
              <a:endParaRPr lang="pt-BR"/>
            </a:p>
          </p:txBody>
        </p:sp>
        <p:sp>
          <p:nvSpPr>
            <p:cNvPr id="9" name="TextBox 9"/>
            <p:cNvSpPr txBox="1"/>
            <p:nvPr/>
          </p:nvSpPr>
          <p:spPr>
            <a:xfrm>
              <a:off x="0" y="-57150"/>
              <a:ext cx="3162031" cy="757098"/>
            </a:xfrm>
            <a:prstGeom prst="rect">
              <a:avLst/>
            </a:prstGeom>
          </p:spPr>
          <p:txBody>
            <a:bodyPr lIns="33867" tIns="33867" rIns="33867" bIns="33867" rtlCol="0" anchor="ctr"/>
            <a:lstStyle/>
            <a:p>
              <a:pPr algn="ctr">
                <a:lnSpc>
                  <a:spcPts val="2660"/>
                </a:lnSpc>
              </a:pPr>
              <a:endParaRPr/>
            </a:p>
          </p:txBody>
        </p:sp>
      </p:grpSp>
      <p:sp>
        <p:nvSpPr>
          <p:cNvPr id="10" name="TextBox 10"/>
          <p:cNvSpPr txBox="1"/>
          <p:nvPr/>
        </p:nvSpPr>
        <p:spPr>
          <a:xfrm>
            <a:off x="2564096" y="4669578"/>
            <a:ext cx="14695204" cy="2583815"/>
          </a:xfrm>
          <a:prstGeom prst="rect">
            <a:avLst/>
          </a:prstGeom>
        </p:spPr>
        <p:txBody>
          <a:bodyPr lIns="0" tIns="0" rIns="0" bIns="0" rtlCol="0" anchor="t">
            <a:spAutoFit/>
          </a:bodyPr>
          <a:lstStyle/>
          <a:p>
            <a:pPr algn="just">
              <a:lnSpc>
                <a:spcPts val="6819"/>
              </a:lnSpc>
            </a:pPr>
            <a:r>
              <a:rPr lang="en-US" sz="6199">
                <a:solidFill>
                  <a:srgbClr val="3D2007"/>
                </a:solidFill>
                <a:latin typeface="PT Sans"/>
                <a:ea typeface="PT Sans"/>
                <a:cs typeface="PT Sans"/>
                <a:sym typeface="PT Sans"/>
              </a:rPr>
              <a:t>O jovem cristão deve perseverar mesmo quando ninguém escuta, sabendo que Deus honra a fidelidade com o tempo.</a:t>
            </a:r>
          </a:p>
        </p:txBody>
      </p:sp>
      <p:sp>
        <p:nvSpPr>
          <p:cNvPr id="11" name="TextBox 11"/>
          <p:cNvSpPr txBox="1"/>
          <p:nvPr/>
        </p:nvSpPr>
        <p:spPr>
          <a:xfrm>
            <a:off x="6889300" y="293906"/>
            <a:ext cx="11284447" cy="2082744"/>
          </a:xfrm>
          <a:prstGeom prst="rect">
            <a:avLst/>
          </a:prstGeom>
        </p:spPr>
        <p:txBody>
          <a:bodyPr lIns="0" tIns="0" rIns="0" bIns="0" rtlCol="0" anchor="t">
            <a:spAutoFit/>
          </a:bodyPr>
          <a:lstStyle/>
          <a:p>
            <a:pPr algn="ctr">
              <a:lnSpc>
                <a:spcPts val="8147"/>
              </a:lnSpc>
            </a:pPr>
            <a:r>
              <a:rPr lang="en-US" sz="7406" b="1">
                <a:solidFill>
                  <a:srgbClr val="F6ECDF"/>
                </a:solidFill>
                <a:latin typeface="PT Sans Bold"/>
                <a:ea typeface="PT Sans Bold"/>
                <a:cs typeface="PT Sans Bold"/>
                <a:sym typeface="PT Sans Bold"/>
              </a:rPr>
              <a:t>O QUE PODEMOS APRENDER AQUI?</a:t>
            </a:r>
          </a:p>
        </p:txBody>
      </p:sp>
      <p:sp>
        <p:nvSpPr>
          <p:cNvPr id="12" name="TextBox 12"/>
          <p:cNvSpPr txBox="1"/>
          <p:nvPr/>
        </p:nvSpPr>
        <p:spPr>
          <a:xfrm>
            <a:off x="107964" y="9840755"/>
            <a:ext cx="7324485" cy="361889"/>
          </a:xfrm>
          <a:prstGeom prst="rect">
            <a:avLst/>
          </a:prstGeom>
        </p:spPr>
        <p:txBody>
          <a:bodyPr lIns="0" tIns="0" rIns="0" bIns="0" rtlCol="0" anchor="t">
            <a:spAutoFit/>
          </a:bodyPr>
          <a:lstStyle/>
          <a:p>
            <a:pPr algn="l">
              <a:lnSpc>
                <a:spcPts val="2882"/>
              </a:lnSpc>
            </a:pPr>
            <a:r>
              <a:rPr lang="en-US" sz="2620" i="1">
                <a:solidFill>
                  <a:srgbClr val="3D2007"/>
                </a:solidFill>
                <a:latin typeface="PT Sans Italics"/>
                <a:ea typeface="PT Sans Italics"/>
                <a:cs typeface="PT Sans Italics"/>
                <a:sym typeface="PT Sans Italics"/>
              </a:rPr>
              <a:t>EBD COMENTADA ONLINE - PASTOR MÁRIO LUNA</a:t>
            </a:r>
          </a:p>
        </p:txBody>
      </p:sp>
      <p:pic>
        <p:nvPicPr>
          <p:cNvPr id="13" name="Picture 13"/>
          <p:cNvPicPr>
            <a:picLocks noChangeAspect="1"/>
          </p:cNvPicPr>
          <p:nvPr/>
        </p:nvPicPr>
        <p:blipFill>
          <a:blip r:embed="rId8">
            <a:alphaModFix amt="16000"/>
          </a:blip>
          <a:srcRect/>
          <a:stretch>
            <a:fillRect/>
          </a:stretch>
        </p:blipFill>
        <p:spPr>
          <a:xfrm rot="-7199120">
            <a:off x="-2896988" y="-1002021"/>
            <a:ext cx="5793977" cy="5895448"/>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2028" b="-82028"/>
            </a:stretch>
          </a:blipFill>
        </p:spPr>
        <p:txBody>
          <a:bodyPr/>
          <a:lstStyle/>
          <a:p>
            <a:endParaRPr lang="pt-BR"/>
          </a:p>
        </p:txBody>
      </p:sp>
      <p:sp>
        <p:nvSpPr>
          <p:cNvPr id="3" name="Freeform 3"/>
          <p:cNvSpPr/>
          <p:nvPr/>
        </p:nvSpPr>
        <p:spPr>
          <a:xfrm>
            <a:off x="654865" y="585419"/>
            <a:ext cx="7906199" cy="9116162"/>
          </a:xfrm>
          <a:custGeom>
            <a:avLst/>
            <a:gdLst/>
            <a:ahLst/>
            <a:cxnLst/>
            <a:rect l="l" t="t" r="r" b="b"/>
            <a:pathLst>
              <a:path w="7906199" h="9116162">
                <a:moveTo>
                  <a:pt x="0" y="0"/>
                </a:moveTo>
                <a:lnTo>
                  <a:pt x="7906199" y="0"/>
                </a:lnTo>
                <a:lnTo>
                  <a:pt x="7906199" y="9116162"/>
                </a:lnTo>
                <a:lnTo>
                  <a:pt x="0" y="911616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pt-BR"/>
          </a:p>
        </p:txBody>
      </p:sp>
      <p:sp>
        <p:nvSpPr>
          <p:cNvPr id="4" name="Freeform 4"/>
          <p:cNvSpPr/>
          <p:nvPr/>
        </p:nvSpPr>
        <p:spPr>
          <a:xfrm>
            <a:off x="7343688" y="585419"/>
            <a:ext cx="5821451" cy="9116162"/>
          </a:xfrm>
          <a:custGeom>
            <a:avLst/>
            <a:gdLst/>
            <a:ahLst/>
            <a:cxnLst/>
            <a:rect l="l" t="t" r="r" b="b"/>
            <a:pathLst>
              <a:path w="5821451" h="9116162">
                <a:moveTo>
                  <a:pt x="0" y="0"/>
                </a:moveTo>
                <a:lnTo>
                  <a:pt x="5821451" y="0"/>
                </a:lnTo>
                <a:lnTo>
                  <a:pt x="5821451" y="9116162"/>
                </a:lnTo>
                <a:lnTo>
                  <a:pt x="0" y="9116162"/>
                </a:lnTo>
                <a:lnTo>
                  <a:pt x="0" y="0"/>
                </a:lnTo>
                <a:close/>
              </a:path>
            </a:pathLst>
          </a:custGeom>
          <a:blipFill>
            <a:blip r:embed="rId5">
              <a:extLst>
                <a:ext uri="{96DAC541-7B7A-43D3-8B79-37D633B846F1}">
                  <asvg:svgBlip xmlns:asvg="http://schemas.microsoft.com/office/drawing/2016/SVG/main" r:embed="rId6"/>
                </a:ext>
              </a:extLst>
            </a:blip>
            <a:stretch>
              <a:fillRect l="-35811"/>
            </a:stretch>
          </a:blipFill>
        </p:spPr>
        <p:txBody>
          <a:bodyPr/>
          <a:lstStyle/>
          <a:p>
            <a:endParaRPr lang="pt-BR"/>
          </a:p>
        </p:txBody>
      </p:sp>
      <p:sp>
        <p:nvSpPr>
          <p:cNvPr id="5" name="Freeform 5"/>
          <p:cNvSpPr/>
          <p:nvPr/>
        </p:nvSpPr>
        <p:spPr>
          <a:xfrm>
            <a:off x="11731332" y="585419"/>
            <a:ext cx="5821451" cy="9116162"/>
          </a:xfrm>
          <a:custGeom>
            <a:avLst/>
            <a:gdLst/>
            <a:ahLst/>
            <a:cxnLst/>
            <a:rect l="l" t="t" r="r" b="b"/>
            <a:pathLst>
              <a:path w="5821451" h="9116162">
                <a:moveTo>
                  <a:pt x="0" y="0"/>
                </a:moveTo>
                <a:lnTo>
                  <a:pt x="5821451" y="0"/>
                </a:lnTo>
                <a:lnTo>
                  <a:pt x="5821451" y="9116162"/>
                </a:lnTo>
                <a:lnTo>
                  <a:pt x="0" y="9116162"/>
                </a:lnTo>
                <a:lnTo>
                  <a:pt x="0" y="0"/>
                </a:lnTo>
                <a:close/>
              </a:path>
            </a:pathLst>
          </a:custGeom>
          <a:blipFill>
            <a:blip r:embed="rId7">
              <a:extLst>
                <a:ext uri="{96DAC541-7B7A-43D3-8B79-37D633B846F1}">
                  <asvg:svgBlip xmlns:asvg="http://schemas.microsoft.com/office/drawing/2016/SVG/main" r:embed="rId8"/>
                </a:ext>
              </a:extLst>
            </a:blip>
            <a:stretch>
              <a:fillRect l="-30741" r="-5069"/>
            </a:stretch>
          </a:blipFill>
        </p:spPr>
        <p:txBody>
          <a:bodyPr/>
          <a:lstStyle/>
          <a:p>
            <a:endParaRPr lang="pt-BR"/>
          </a:p>
        </p:txBody>
      </p:sp>
      <p:sp>
        <p:nvSpPr>
          <p:cNvPr id="6" name="Freeform 6"/>
          <p:cNvSpPr/>
          <p:nvPr/>
        </p:nvSpPr>
        <p:spPr>
          <a:xfrm>
            <a:off x="3148636" y="4267661"/>
            <a:ext cx="13763178" cy="1751677"/>
          </a:xfrm>
          <a:custGeom>
            <a:avLst/>
            <a:gdLst/>
            <a:ahLst/>
            <a:cxnLst/>
            <a:rect l="l" t="t" r="r" b="b"/>
            <a:pathLst>
              <a:path w="13763178" h="1751677">
                <a:moveTo>
                  <a:pt x="0" y="0"/>
                </a:moveTo>
                <a:lnTo>
                  <a:pt x="13763178" y="0"/>
                </a:lnTo>
                <a:lnTo>
                  <a:pt x="13763178" y="1751678"/>
                </a:lnTo>
                <a:lnTo>
                  <a:pt x="0" y="175167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pt-BR"/>
          </a:p>
        </p:txBody>
      </p:sp>
      <p:sp>
        <p:nvSpPr>
          <p:cNvPr id="7" name="Freeform 7"/>
          <p:cNvSpPr/>
          <p:nvPr/>
        </p:nvSpPr>
        <p:spPr>
          <a:xfrm rot="-655810">
            <a:off x="1380279" y="1475210"/>
            <a:ext cx="1644609" cy="1462613"/>
          </a:xfrm>
          <a:custGeom>
            <a:avLst/>
            <a:gdLst/>
            <a:ahLst/>
            <a:cxnLst/>
            <a:rect l="l" t="t" r="r" b="b"/>
            <a:pathLst>
              <a:path w="1644609" h="1462613">
                <a:moveTo>
                  <a:pt x="0" y="0"/>
                </a:moveTo>
                <a:lnTo>
                  <a:pt x="1644609" y="0"/>
                </a:lnTo>
                <a:lnTo>
                  <a:pt x="1644609" y="1462613"/>
                </a:lnTo>
                <a:lnTo>
                  <a:pt x="0" y="1462613"/>
                </a:lnTo>
                <a:lnTo>
                  <a:pt x="0" y="0"/>
                </a:lnTo>
                <a:close/>
              </a:path>
            </a:pathLst>
          </a:custGeom>
          <a:blipFill>
            <a:blip r:embed="rId11"/>
            <a:stretch>
              <a:fillRect l="-203445" t="-123435" r="-173145" b="-133603"/>
            </a:stretch>
          </a:blipFill>
        </p:spPr>
        <p:txBody>
          <a:bodyPr/>
          <a:lstStyle/>
          <a:p>
            <a:endParaRPr lang="pt-BR"/>
          </a:p>
        </p:txBody>
      </p:sp>
      <p:sp>
        <p:nvSpPr>
          <p:cNvPr id="8" name="TextBox 8"/>
          <p:cNvSpPr txBox="1"/>
          <p:nvPr/>
        </p:nvSpPr>
        <p:spPr>
          <a:xfrm>
            <a:off x="3267163" y="4768491"/>
            <a:ext cx="13280461" cy="816693"/>
          </a:xfrm>
          <a:prstGeom prst="rect">
            <a:avLst/>
          </a:prstGeom>
        </p:spPr>
        <p:txBody>
          <a:bodyPr lIns="0" tIns="0" rIns="0" bIns="0" rtlCol="0" anchor="t">
            <a:spAutoFit/>
          </a:bodyPr>
          <a:lstStyle/>
          <a:p>
            <a:pPr algn="ctr">
              <a:lnSpc>
                <a:spcPts val="6387"/>
              </a:lnSpc>
            </a:pPr>
            <a:r>
              <a:rPr lang="en-US" sz="5806" b="1">
                <a:solidFill>
                  <a:srgbClr val="F6ECDF"/>
                </a:solidFill>
                <a:latin typeface="PT Sans Bold"/>
                <a:ea typeface="PT Sans Bold"/>
                <a:cs typeface="PT Sans Bold"/>
                <a:sym typeface="PT Sans Bold"/>
              </a:rPr>
              <a:t>VAMOS REFLETIR SOBRE ESSE TÓPICO?</a:t>
            </a:r>
          </a:p>
        </p:txBody>
      </p:sp>
      <p:sp>
        <p:nvSpPr>
          <p:cNvPr id="9" name="TextBox 9"/>
          <p:cNvSpPr txBox="1"/>
          <p:nvPr/>
        </p:nvSpPr>
        <p:spPr>
          <a:xfrm>
            <a:off x="107964" y="9840755"/>
            <a:ext cx="7324485" cy="361889"/>
          </a:xfrm>
          <a:prstGeom prst="rect">
            <a:avLst/>
          </a:prstGeom>
        </p:spPr>
        <p:txBody>
          <a:bodyPr lIns="0" tIns="0" rIns="0" bIns="0" rtlCol="0" anchor="t">
            <a:spAutoFit/>
          </a:bodyPr>
          <a:lstStyle/>
          <a:p>
            <a:pPr algn="l">
              <a:lnSpc>
                <a:spcPts val="2882"/>
              </a:lnSpc>
            </a:pPr>
            <a:r>
              <a:rPr lang="en-US" sz="2620" i="1">
                <a:solidFill>
                  <a:srgbClr val="3D2007"/>
                </a:solidFill>
                <a:latin typeface="PT Sans Italics"/>
                <a:ea typeface="PT Sans Italics"/>
                <a:cs typeface="PT Sans Italics"/>
                <a:sym typeface="PT Sans Italics"/>
              </a:rPr>
              <a:t>EBD COMENTADA ONLINE - PASTOR MÁRIO LUNA</a:t>
            </a:r>
          </a:p>
        </p:txBody>
      </p:sp>
      <p:pic>
        <p:nvPicPr>
          <p:cNvPr id="10" name="Picture 10"/>
          <p:cNvPicPr>
            <a:picLocks noChangeAspect="1"/>
          </p:cNvPicPr>
          <p:nvPr/>
        </p:nvPicPr>
        <p:blipFill>
          <a:blip r:embed="rId12">
            <a:alphaModFix amt="10999"/>
          </a:blip>
          <a:srcRect/>
          <a:stretch>
            <a:fillRect/>
          </a:stretch>
        </p:blipFill>
        <p:spPr>
          <a:xfrm rot="-10800000">
            <a:off x="6333452" y="-1797179"/>
            <a:ext cx="15735219" cy="13881357"/>
          </a:xfrm>
          <a:prstGeom prst="rect">
            <a:avLst/>
          </a:prstGeom>
        </p:spPr>
      </p:pic>
      <p:pic>
        <p:nvPicPr>
          <p:cNvPr id="11" name="Picture 11"/>
          <p:cNvPicPr>
            <a:picLocks noChangeAspect="1"/>
          </p:cNvPicPr>
          <p:nvPr/>
        </p:nvPicPr>
        <p:blipFill>
          <a:blip r:embed="rId13">
            <a:alphaModFix amt="16000"/>
          </a:blip>
          <a:srcRect/>
          <a:stretch>
            <a:fillRect/>
          </a:stretch>
        </p:blipFill>
        <p:spPr>
          <a:xfrm rot="-7199120">
            <a:off x="-2896988" y="-1002021"/>
            <a:ext cx="5793977" cy="5895448"/>
          </a:xfrm>
          <a:prstGeom prst="rect">
            <a:avLst/>
          </a:prstGeom>
        </p:spPr>
      </p:pic>
      <p:pic>
        <p:nvPicPr>
          <p:cNvPr id="12" name="Picture 12"/>
          <p:cNvPicPr>
            <a:picLocks noChangeAspect="1"/>
          </p:cNvPicPr>
          <p:nvPr/>
        </p:nvPicPr>
        <p:blipFill>
          <a:blip r:embed="rId13">
            <a:alphaModFix amt="16000"/>
          </a:blip>
          <a:srcRect/>
          <a:stretch>
            <a:fillRect/>
          </a:stretch>
        </p:blipFill>
        <p:spPr>
          <a:xfrm rot="-7199120">
            <a:off x="15391012" y="5951611"/>
            <a:ext cx="5793977" cy="5895448"/>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2028" b="-82028"/>
            </a:stretch>
          </a:blipFill>
        </p:spPr>
        <p:txBody>
          <a:bodyPr/>
          <a:lstStyle/>
          <a:p>
            <a:endParaRPr lang="pt-BR"/>
          </a:p>
        </p:txBody>
      </p:sp>
      <p:pic>
        <p:nvPicPr>
          <p:cNvPr id="3" name="Picture 3"/>
          <p:cNvPicPr>
            <a:picLocks noChangeAspect="1"/>
          </p:cNvPicPr>
          <p:nvPr/>
        </p:nvPicPr>
        <p:blipFill>
          <a:blip r:embed="rId3">
            <a:alphaModFix amt="10999"/>
          </a:blip>
          <a:srcRect/>
          <a:stretch>
            <a:fillRect/>
          </a:stretch>
        </p:blipFill>
        <p:spPr>
          <a:xfrm rot="-10800000">
            <a:off x="6333452" y="-1797179"/>
            <a:ext cx="15735219" cy="13881357"/>
          </a:xfrm>
          <a:prstGeom prst="rect">
            <a:avLst/>
          </a:prstGeom>
        </p:spPr>
      </p:pic>
      <p:sp>
        <p:nvSpPr>
          <p:cNvPr id="4" name="Freeform 4"/>
          <p:cNvSpPr/>
          <p:nvPr/>
        </p:nvSpPr>
        <p:spPr>
          <a:xfrm>
            <a:off x="654865" y="585419"/>
            <a:ext cx="7906199" cy="9116162"/>
          </a:xfrm>
          <a:custGeom>
            <a:avLst/>
            <a:gdLst/>
            <a:ahLst/>
            <a:cxnLst/>
            <a:rect l="l" t="t" r="r" b="b"/>
            <a:pathLst>
              <a:path w="7906199" h="9116162">
                <a:moveTo>
                  <a:pt x="0" y="0"/>
                </a:moveTo>
                <a:lnTo>
                  <a:pt x="7906199" y="0"/>
                </a:lnTo>
                <a:lnTo>
                  <a:pt x="7906199" y="9116162"/>
                </a:lnTo>
                <a:lnTo>
                  <a:pt x="0" y="911616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pt-BR"/>
          </a:p>
        </p:txBody>
      </p:sp>
      <p:sp>
        <p:nvSpPr>
          <p:cNvPr id="5" name="Freeform 5"/>
          <p:cNvSpPr/>
          <p:nvPr/>
        </p:nvSpPr>
        <p:spPr>
          <a:xfrm>
            <a:off x="7343688" y="585419"/>
            <a:ext cx="5821451" cy="9116162"/>
          </a:xfrm>
          <a:custGeom>
            <a:avLst/>
            <a:gdLst/>
            <a:ahLst/>
            <a:cxnLst/>
            <a:rect l="l" t="t" r="r" b="b"/>
            <a:pathLst>
              <a:path w="5821451" h="9116162">
                <a:moveTo>
                  <a:pt x="0" y="0"/>
                </a:moveTo>
                <a:lnTo>
                  <a:pt x="5821451" y="0"/>
                </a:lnTo>
                <a:lnTo>
                  <a:pt x="5821451" y="9116162"/>
                </a:lnTo>
                <a:lnTo>
                  <a:pt x="0" y="9116162"/>
                </a:lnTo>
                <a:lnTo>
                  <a:pt x="0" y="0"/>
                </a:lnTo>
                <a:close/>
              </a:path>
            </a:pathLst>
          </a:custGeom>
          <a:blipFill>
            <a:blip r:embed="rId6">
              <a:extLst>
                <a:ext uri="{96DAC541-7B7A-43D3-8B79-37D633B846F1}">
                  <asvg:svgBlip xmlns:asvg="http://schemas.microsoft.com/office/drawing/2016/SVG/main" r:embed="rId7"/>
                </a:ext>
              </a:extLst>
            </a:blip>
            <a:stretch>
              <a:fillRect l="-35811"/>
            </a:stretch>
          </a:blipFill>
        </p:spPr>
        <p:txBody>
          <a:bodyPr/>
          <a:lstStyle/>
          <a:p>
            <a:endParaRPr lang="pt-BR"/>
          </a:p>
        </p:txBody>
      </p:sp>
      <p:sp>
        <p:nvSpPr>
          <p:cNvPr id="6" name="Freeform 6"/>
          <p:cNvSpPr/>
          <p:nvPr/>
        </p:nvSpPr>
        <p:spPr>
          <a:xfrm>
            <a:off x="11731332" y="585419"/>
            <a:ext cx="5821451" cy="9116162"/>
          </a:xfrm>
          <a:custGeom>
            <a:avLst/>
            <a:gdLst/>
            <a:ahLst/>
            <a:cxnLst/>
            <a:rect l="l" t="t" r="r" b="b"/>
            <a:pathLst>
              <a:path w="5821451" h="9116162">
                <a:moveTo>
                  <a:pt x="0" y="0"/>
                </a:moveTo>
                <a:lnTo>
                  <a:pt x="5821451" y="0"/>
                </a:lnTo>
                <a:lnTo>
                  <a:pt x="5821451" y="9116162"/>
                </a:lnTo>
                <a:lnTo>
                  <a:pt x="0" y="9116162"/>
                </a:lnTo>
                <a:lnTo>
                  <a:pt x="0" y="0"/>
                </a:lnTo>
                <a:close/>
              </a:path>
            </a:pathLst>
          </a:custGeom>
          <a:blipFill>
            <a:blip r:embed="rId8">
              <a:extLst>
                <a:ext uri="{96DAC541-7B7A-43D3-8B79-37D633B846F1}">
                  <asvg:svgBlip xmlns:asvg="http://schemas.microsoft.com/office/drawing/2016/SVG/main" r:embed="rId9"/>
                </a:ext>
              </a:extLst>
            </a:blip>
            <a:stretch>
              <a:fillRect l="-30741" r="-5069"/>
            </a:stretch>
          </a:blipFill>
        </p:spPr>
        <p:txBody>
          <a:bodyPr/>
          <a:lstStyle/>
          <a:p>
            <a:endParaRPr lang="pt-BR"/>
          </a:p>
        </p:txBody>
      </p:sp>
      <p:grpSp>
        <p:nvGrpSpPr>
          <p:cNvPr id="7" name="Group 7"/>
          <p:cNvGrpSpPr/>
          <p:nvPr/>
        </p:nvGrpSpPr>
        <p:grpSpPr>
          <a:xfrm>
            <a:off x="2762110" y="2320817"/>
            <a:ext cx="14497190" cy="5561740"/>
            <a:chOff x="0" y="0"/>
            <a:chExt cx="3818190" cy="1464820"/>
          </a:xfrm>
        </p:grpSpPr>
        <p:sp>
          <p:nvSpPr>
            <p:cNvPr id="8" name="Freeform 8"/>
            <p:cNvSpPr/>
            <p:nvPr/>
          </p:nvSpPr>
          <p:spPr>
            <a:xfrm>
              <a:off x="0" y="0"/>
              <a:ext cx="3818190" cy="1464820"/>
            </a:xfrm>
            <a:custGeom>
              <a:avLst/>
              <a:gdLst/>
              <a:ahLst/>
              <a:cxnLst/>
              <a:rect l="l" t="t" r="r" b="b"/>
              <a:pathLst>
                <a:path w="3818190" h="1464820">
                  <a:moveTo>
                    <a:pt x="0" y="0"/>
                  </a:moveTo>
                  <a:lnTo>
                    <a:pt x="3818190" y="0"/>
                  </a:lnTo>
                  <a:lnTo>
                    <a:pt x="3818190" y="1464820"/>
                  </a:lnTo>
                  <a:lnTo>
                    <a:pt x="0" y="1464820"/>
                  </a:lnTo>
                  <a:close/>
                </a:path>
              </a:pathLst>
            </a:custGeom>
            <a:solidFill>
              <a:srgbClr val="F6F6F6"/>
            </a:solidFill>
            <a:ln w="28575" cap="sq">
              <a:solidFill>
                <a:srgbClr val="3D2007"/>
              </a:solidFill>
              <a:prstDash val="solid"/>
              <a:miter/>
            </a:ln>
          </p:spPr>
          <p:txBody>
            <a:bodyPr/>
            <a:lstStyle/>
            <a:p>
              <a:endParaRPr lang="pt-BR"/>
            </a:p>
          </p:txBody>
        </p:sp>
        <p:sp>
          <p:nvSpPr>
            <p:cNvPr id="9" name="TextBox 9"/>
            <p:cNvSpPr txBox="1"/>
            <p:nvPr/>
          </p:nvSpPr>
          <p:spPr>
            <a:xfrm>
              <a:off x="0" y="-95250"/>
              <a:ext cx="3818190" cy="1560070"/>
            </a:xfrm>
            <a:prstGeom prst="rect">
              <a:avLst/>
            </a:prstGeom>
          </p:spPr>
          <p:txBody>
            <a:bodyPr lIns="33867" tIns="33867" rIns="33867" bIns="33867" rtlCol="0" anchor="ctr"/>
            <a:lstStyle/>
            <a:p>
              <a:pPr algn="ctr">
                <a:lnSpc>
                  <a:spcPts val="3213"/>
                </a:lnSpc>
              </a:pPr>
              <a:endParaRPr/>
            </a:p>
          </p:txBody>
        </p:sp>
      </p:grpSp>
      <p:sp>
        <p:nvSpPr>
          <p:cNvPr id="10" name="Freeform 10"/>
          <p:cNvSpPr/>
          <p:nvPr/>
        </p:nvSpPr>
        <p:spPr>
          <a:xfrm rot="-655810">
            <a:off x="993754" y="1171353"/>
            <a:ext cx="1644609" cy="1462613"/>
          </a:xfrm>
          <a:custGeom>
            <a:avLst/>
            <a:gdLst/>
            <a:ahLst/>
            <a:cxnLst/>
            <a:rect l="l" t="t" r="r" b="b"/>
            <a:pathLst>
              <a:path w="1644609" h="1462613">
                <a:moveTo>
                  <a:pt x="0" y="0"/>
                </a:moveTo>
                <a:lnTo>
                  <a:pt x="1644609" y="0"/>
                </a:lnTo>
                <a:lnTo>
                  <a:pt x="1644609" y="1462613"/>
                </a:lnTo>
                <a:lnTo>
                  <a:pt x="0" y="1462613"/>
                </a:lnTo>
                <a:lnTo>
                  <a:pt x="0" y="0"/>
                </a:lnTo>
                <a:close/>
              </a:path>
            </a:pathLst>
          </a:custGeom>
          <a:blipFill>
            <a:blip r:embed="rId10"/>
            <a:stretch>
              <a:fillRect l="-203445" t="-123435" r="-173145" b="-133603"/>
            </a:stretch>
          </a:blipFill>
        </p:spPr>
        <p:txBody>
          <a:bodyPr/>
          <a:lstStyle/>
          <a:p>
            <a:endParaRPr lang="pt-BR"/>
          </a:p>
        </p:txBody>
      </p:sp>
      <p:sp>
        <p:nvSpPr>
          <p:cNvPr id="11" name="TextBox 11"/>
          <p:cNvSpPr txBox="1"/>
          <p:nvPr/>
        </p:nvSpPr>
        <p:spPr>
          <a:xfrm>
            <a:off x="2854234" y="3833909"/>
            <a:ext cx="14312942" cy="1735455"/>
          </a:xfrm>
          <a:prstGeom prst="rect">
            <a:avLst/>
          </a:prstGeom>
        </p:spPr>
        <p:txBody>
          <a:bodyPr lIns="0" tIns="0" rIns="0" bIns="0" rtlCol="0" anchor="t">
            <a:spAutoFit/>
          </a:bodyPr>
          <a:lstStyle/>
          <a:p>
            <a:pPr algn="just">
              <a:lnSpc>
                <a:spcPts val="6765"/>
              </a:lnSpc>
            </a:pPr>
            <a:r>
              <a:rPr lang="en-US" sz="6150" i="1">
                <a:solidFill>
                  <a:srgbClr val="3D2007"/>
                </a:solidFill>
                <a:latin typeface="PT Sans Italics"/>
                <a:ea typeface="PT Sans Italics"/>
                <a:cs typeface="PT Sans Italics"/>
                <a:sym typeface="PT Sans Italics"/>
              </a:rPr>
              <a:t>Mesmo sem resultados imediatos, você continua fiel ao que Deus te pediu?</a:t>
            </a:r>
          </a:p>
        </p:txBody>
      </p:sp>
      <p:sp>
        <p:nvSpPr>
          <p:cNvPr id="12" name="TextBox 12"/>
          <p:cNvSpPr txBox="1"/>
          <p:nvPr/>
        </p:nvSpPr>
        <p:spPr>
          <a:xfrm>
            <a:off x="107964" y="9840755"/>
            <a:ext cx="7324485" cy="361889"/>
          </a:xfrm>
          <a:prstGeom prst="rect">
            <a:avLst/>
          </a:prstGeom>
        </p:spPr>
        <p:txBody>
          <a:bodyPr lIns="0" tIns="0" rIns="0" bIns="0" rtlCol="0" anchor="t">
            <a:spAutoFit/>
          </a:bodyPr>
          <a:lstStyle/>
          <a:p>
            <a:pPr algn="l">
              <a:lnSpc>
                <a:spcPts val="2882"/>
              </a:lnSpc>
            </a:pPr>
            <a:r>
              <a:rPr lang="en-US" sz="2620" i="1">
                <a:solidFill>
                  <a:srgbClr val="3D2007"/>
                </a:solidFill>
                <a:latin typeface="PT Sans Italics"/>
                <a:ea typeface="PT Sans Italics"/>
                <a:cs typeface="PT Sans Italics"/>
                <a:sym typeface="PT Sans Italics"/>
              </a:rPr>
              <a:t>EBD COMENTADA ONLINE - PASTOR MÁRIO LUNA</a:t>
            </a:r>
          </a:p>
        </p:txBody>
      </p:sp>
      <p:sp>
        <p:nvSpPr>
          <p:cNvPr id="13" name="Freeform 13"/>
          <p:cNvSpPr/>
          <p:nvPr/>
        </p:nvSpPr>
        <p:spPr>
          <a:xfrm rot="-655810">
            <a:off x="16252748" y="8526993"/>
            <a:ext cx="1644609" cy="1462613"/>
          </a:xfrm>
          <a:custGeom>
            <a:avLst/>
            <a:gdLst/>
            <a:ahLst/>
            <a:cxnLst/>
            <a:rect l="l" t="t" r="r" b="b"/>
            <a:pathLst>
              <a:path w="1644609" h="1462613">
                <a:moveTo>
                  <a:pt x="0" y="0"/>
                </a:moveTo>
                <a:lnTo>
                  <a:pt x="1644609" y="0"/>
                </a:lnTo>
                <a:lnTo>
                  <a:pt x="1644609" y="1462614"/>
                </a:lnTo>
                <a:lnTo>
                  <a:pt x="0" y="1462614"/>
                </a:lnTo>
                <a:lnTo>
                  <a:pt x="0" y="0"/>
                </a:lnTo>
                <a:close/>
              </a:path>
            </a:pathLst>
          </a:custGeom>
          <a:blipFill>
            <a:blip r:embed="rId10"/>
            <a:stretch>
              <a:fillRect l="-203445" t="-123435" r="-173145" b="-133603"/>
            </a:stretch>
          </a:blipFill>
        </p:spPr>
        <p:txBody>
          <a:bodyPr/>
          <a:lstStyle/>
          <a:p>
            <a:endParaRPr lang="pt-BR"/>
          </a:p>
        </p:txBody>
      </p:sp>
      <p:pic>
        <p:nvPicPr>
          <p:cNvPr id="14" name="Picture 14"/>
          <p:cNvPicPr>
            <a:picLocks noChangeAspect="1"/>
          </p:cNvPicPr>
          <p:nvPr/>
        </p:nvPicPr>
        <p:blipFill>
          <a:blip r:embed="rId11">
            <a:alphaModFix amt="16000"/>
          </a:blip>
          <a:srcRect/>
          <a:stretch>
            <a:fillRect/>
          </a:stretch>
        </p:blipFill>
        <p:spPr>
          <a:xfrm rot="-7199120">
            <a:off x="-2896988" y="-1002021"/>
            <a:ext cx="5793977" cy="5895448"/>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22860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43000"/>
            </a:blip>
            <a:stretch>
              <a:fillRect t="-251" b="-12192"/>
            </a:stretch>
          </a:blipFill>
        </p:spPr>
        <p:txBody>
          <a:bodyPr/>
          <a:lstStyle/>
          <a:p>
            <a:endParaRPr lang="pt-BR"/>
          </a:p>
        </p:txBody>
      </p:sp>
      <p:sp>
        <p:nvSpPr>
          <p:cNvPr id="3" name="Freeform 3"/>
          <p:cNvSpPr/>
          <p:nvPr/>
        </p:nvSpPr>
        <p:spPr>
          <a:xfrm>
            <a:off x="-22901"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43000"/>
            </a:blip>
            <a:stretch>
              <a:fillRect t="-251" b="-12192"/>
            </a:stretch>
          </a:blipFill>
        </p:spPr>
        <p:txBody>
          <a:bodyPr/>
          <a:lstStyle/>
          <a:p>
            <a:endParaRPr lang="pt-BR"/>
          </a:p>
        </p:txBody>
      </p:sp>
      <p:sp>
        <p:nvSpPr>
          <p:cNvPr id="4" name="Freeform 4"/>
          <p:cNvSpPr/>
          <p:nvPr/>
        </p:nvSpPr>
        <p:spPr>
          <a:xfrm rot="-5400000">
            <a:off x="4063035" y="-2340178"/>
            <a:ext cx="10116128" cy="18242197"/>
          </a:xfrm>
          <a:custGeom>
            <a:avLst/>
            <a:gdLst/>
            <a:ahLst/>
            <a:cxnLst/>
            <a:rect l="l" t="t" r="r" b="b"/>
            <a:pathLst>
              <a:path w="10116128" h="18242197">
                <a:moveTo>
                  <a:pt x="0" y="0"/>
                </a:moveTo>
                <a:lnTo>
                  <a:pt x="10116128" y="0"/>
                </a:lnTo>
                <a:lnTo>
                  <a:pt x="10116128" y="18242198"/>
                </a:lnTo>
                <a:lnTo>
                  <a:pt x="0" y="1824219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pt-BR"/>
          </a:p>
        </p:txBody>
      </p:sp>
      <p:sp>
        <p:nvSpPr>
          <p:cNvPr id="5" name="Freeform 5"/>
          <p:cNvSpPr/>
          <p:nvPr/>
        </p:nvSpPr>
        <p:spPr>
          <a:xfrm rot="-5400000">
            <a:off x="4081722" y="-886091"/>
            <a:ext cx="10162655" cy="18326100"/>
          </a:xfrm>
          <a:custGeom>
            <a:avLst/>
            <a:gdLst/>
            <a:ahLst/>
            <a:cxnLst/>
            <a:rect l="l" t="t" r="r" b="b"/>
            <a:pathLst>
              <a:path w="10162655" h="18326100">
                <a:moveTo>
                  <a:pt x="0" y="0"/>
                </a:moveTo>
                <a:lnTo>
                  <a:pt x="10162656" y="0"/>
                </a:lnTo>
                <a:lnTo>
                  <a:pt x="10162656" y="18326100"/>
                </a:lnTo>
                <a:lnTo>
                  <a:pt x="0" y="183261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pt-BR"/>
          </a:p>
        </p:txBody>
      </p:sp>
      <p:grpSp>
        <p:nvGrpSpPr>
          <p:cNvPr id="6" name="Group 6"/>
          <p:cNvGrpSpPr/>
          <p:nvPr/>
        </p:nvGrpSpPr>
        <p:grpSpPr>
          <a:xfrm>
            <a:off x="9036852" y="5727444"/>
            <a:ext cx="9289248" cy="485442"/>
            <a:chOff x="0" y="0"/>
            <a:chExt cx="3695566" cy="193125"/>
          </a:xfrm>
        </p:grpSpPr>
        <p:sp>
          <p:nvSpPr>
            <p:cNvPr id="7" name="Freeform 7"/>
            <p:cNvSpPr/>
            <p:nvPr/>
          </p:nvSpPr>
          <p:spPr>
            <a:xfrm>
              <a:off x="0" y="0"/>
              <a:ext cx="3695566" cy="193125"/>
            </a:xfrm>
            <a:custGeom>
              <a:avLst/>
              <a:gdLst/>
              <a:ahLst/>
              <a:cxnLst/>
              <a:rect l="l" t="t" r="r" b="b"/>
              <a:pathLst>
                <a:path w="3695566" h="193125">
                  <a:moveTo>
                    <a:pt x="0" y="0"/>
                  </a:moveTo>
                  <a:lnTo>
                    <a:pt x="3695566" y="0"/>
                  </a:lnTo>
                  <a:lnTo>
                    <a:pt x="3695566" y="193125"/>
                  </a:lnTo>
                  <a:lnTo>
                    <a:pt x="0" y="193125"/>
                  </a:lnTo>
                  <a:close/>
                </a:path>
              </a:pathLst>
            </a:custGeom>
            <a:gradFill rotWithShape="1">
              <a:gsLst>
                <a:gs pos="0">
                  <a:srgbClr val="FFD89C">
                    <a:alpha val="100000"/>
                  </a:srgbClr>
                </a:gs>
                <a:gs pos="100000">
                  <a:srgbClr val="85572D">
                    <a:alpha val="100000"/>
                  </a:srgbClr>
                </a:gs>
              </a:gsLst>
              <a:lin ang="0"/>
            </a:gradFill>
          </p:spPr>
          <p:txBody>
            <a:bodyPr/>
            <a:lstStyle/>
            <a:p>
              <a:endParaRPr lang="pt-BR"/>
            </a:p>
          </p:txBody>
        </p:sp>
        <p:sp>
          <p:nvSpPr>
            <p:cNvPr id="8" name="TextBox 8"/>
            <p:cNvSpPr txBox="1"/>
            <p:nvPr/>
          </p:nvSpPr>
          <p:spPr>
            <a:xfrm>
              <a:off x="0" y="-28575"/>
              <a:ext cx="3695566" cy="221700"/>
            </a:xfrm>
            <a:prstGeom prst="rect">
              <a:avLst/>
            </a:prstGeom>
          </p:spPr>
          <p:txBody>
            <a:bodyPr lIns="22421" tIns="22421" rIns="22421" bIns="22421" rtlCol="0" anchor="ctr"/>
            <a:lstStyle/>
            <a:p>
              <a:pPr algn="ctr">
                <a:lnSpc>
                  <a:spcPts val="1760"/>
                </a:lnSpc>
                <a:spcBef>
                  <a:spcPct val="0"/>
                </a:spcBef>
              </a:pPr>
              <a:endParaRPr/>
            </a:p>
          </p:txBody>
        </p:sp>
      </p:grpSp>
      <p:sp>
        <p:nvSpPr>
          <p:cNvPr id="9" name="TextBox 9"/>
          <p:cNvSpPr txBox="1"/>
          <p:nvPr/>
        </p:nvSpPr>
        <p:spPr>
          <a:xfrm>
            <a:off x="1028700" y="3547038"/>
            <a:ext cx="16230600" cy="2783046"/>
          </a:xfrm>
          <a:prstGeom prst="rect">
            <a:avLst/>
          </a:prstGeom>
        </p:spPr>
        <p:txBody>
          <a:bodyPr lIns="0" tIns="0" rIns="0" bIns="0" rtlCol="0" anchor="t">
            <a:spAutoFit/>
          </a:bodyPr>
          <a:lstStyle/>
          <a:p>
            <a:pPr algn="ctr">
              <a:lnSpc>
                <a:spcPts val="19807"/>
              </a:lnSpc>
            </a:pPr>
            <a:r>
              <a:rPr lang="en-US" sz="23579" b="1">
                <a:solidFill>
                  <a:srgbClr val="000000"/>
                </a:solidFill>
                <a:latin typeface="PT Sans Bold"/>
                <a:ea typeface="PT Sans Bold"/>
                <a:cs typeface="PT Sans Bold"/>
                <a:sym typeface="PT Sans Bold"/>
              </a:rPr>
              <a:t>CONCLUSÃO</a:t>
            </a:r>
          </a:p>
        </p:txBody>
      </p:sp>
      <p:grpSp>
        <p:nvGrpSpPr>
          <p:cNvPr id="10" name="Group 10"/>
          <p:cNvGrpSpPr/>
          <p:nvPr/>
        </p:nvGrpSpPr>
        <p:grpSpPr>
          <a:xfrm>
            <a:off x="0" y="8549548"/>
            <a:ext cx="18288000" cy="1737452"/>
            <a:chOff x="0" y="0"/>
            <a:chExt cx="7275563" cy="691215"/>
          </a:xfrm>
        </p:grpSpPr>
        <p:sp>
          <p:nvSpPr>
            <p:cNvPr id="11" name="Freeform 11"/>
            <p:cNvSpPr/>
            <p:nvPr/>
          </p:nvSpPr>
          <p:spPr>
            <a:xfrm>
              <a:off x="0" y="0"/>
              <a:ext cx="7275563" cy="691215"/>
            </a:xfrm>
            <a:custGeom>
              <a:avLst/>
              <a:gdLst/>
              <a:ahLst/>
              <a:cxnLst/>
              <a:rect l="l" t="t" r="r" b="b"/>
              <a:pathLst>
                <a:path w="7275563" h="691215">
                  <a:moveTo>
                    <a:pt x="0" y="0"/>
                  </a:moveTo>
                  <a:lnTo>
                    <a:pt x="7275563" y="0"/>
                  </a:lnTo>
                  <a:lnTo>
                    <a:pt x="7275563" y="691215"/>
                  </a:lnTo>
                  <a:lnTo>
                    <a:pt x="0" y="691215"/>
                  </a:lnTo>
                  <a:close/>
                </a:path>
              </a:pathLst>
            </a:custGeom>
            <a:gradFill rotWithShape="1">
              <a:gsLst>
                <a:gs pos="0">
                  <a:srgbClr val="FFD89C">
                    <a:alpha val="100000"/>
                  </a:srgbClr>
                </a:gs>
                <a:gs pos="100000">
                  <a:srgbClr val="85572D">
                    <a:alpha val="100000"/>
                  </a:srgbClr>
                </a:gs>
              </a:gsLst>
              <a:lin ang="0"/>
            </a:gradFill>
          </p:spPr>
          <p:txBody>
            <a:bodyPr/>
            <a:lstStyle/>
            <a:p>
              <a:endParaRPr lang="pt-BR"/>
            </a:p>
          </p:txBody>
        </p:sp>
        <p:sp>
          <p:nvSpPr>
            <p:cNvPr id="12" name="TextBox 12"/>
            <p:cNvSpPr txBox="1"/>
            <p:nvPr/>
          </p:nvSpPr>
          <p:spPr>
            <a:xfrm>
              <a:off x="0" y="-28575"/>
              <a:ext cx="7275563" cy="719790"/>
            </a:xfrm>
            <a:prstGeom prst="rect">
              <a:avLst/>
            </a:prstGeom>
          </p:spPr>
          <p:txBody>
            <a:bodyPr lIns="22421" tIns="22421" rIns="22421" bIns="22421" rtlCol="0" anchor="ctr"/>
            <a:lstStyle/>
            <a:p>
              <a:pPr algn="ctr">
                <a:lnSpc>
                  <a:spcPts val="1760"/>
                </a:lnSpc>
                <a:spcBef>
                  <a:spcPct val="0"/>
                </a:spcBef>
              </a:pPr>
              <a:endParaRPr/>
            </a:p>
          </p:txBody>
        </p:sp>
      </p:grpSp>
      <p:sp>
        <p:nvSpPr>
          <p:cNvPr id="13" name="TextBox 13"/>
          <p:cNvSpPr txBox="1"/>
          <p:nvPr/>
        </p:nvSpPr>
        <p:spPr>
          <a:xfrm>
            <a:off x="145127" y="9773650"/>
            <a:ext cx="7324485" cy="366651"/>
          </a:xfrm>
          <a:prstGeom prst="rect">
            <a:avLst/>
          </a:prstGeom>
        </p:spPr>
        <p:txBody>
          <a:bodyPr lIns="0" tIns="0" rIns="0" bIns="0" rtlCol="0" anchor="t">
            <a:spAutoFit/>
          </a:bodyPr>
          <a:lstStyle/>
          <a:p>
            <a:pPr algn="l">
              <a:lnSpc>
                <a:spcPts val="2882"/>
              </a:lnSpc>
            </a:pPr>
            <a:r>
              <a:rPr lang="en-US" sz="2620" b="1" i="1">
                <a:solidFill>
                  <a:srgbClr val="000000"/>
                </a:solidFill>
                <a:latin typeface="PT Sans Bold Italics"/>
                <a:ea typeface="PT Sans Bold Italics"/>
                <a:cs typeface="PT Sans Bold Italics"/>
                <a:sym typeface="PT Sans Bold Italics"/>
              </a:rPr>
              <a:t>EBD COMENTADA ONLINE - PASTOR MÁRIO LUNA</a:t>
            </a:r>
          </a:p>
        </p:txBody>
      </p:sp>
      <p:sp>
        <p:nvSpPr>
          <p:cNvPr id="14" name="Freeform 14"/>
          <p:cNvSpPr/>
          <p:nvPr/>
        </p:nvSpPr>
        <p:spPr>
          <a:xfrm rot="-1709982">
            <a:off x="12044414" y="7499092"/>
            <a:ext cx="3189442" cy="705664"/>
          </a:xfrm>
          <a:custGeom>
            <a:avLst/>
            <a:gdLst/>
            <a:ahLst/>
            <a:cxnLst/>
            <a:rect l="l" t="t" r="r" b="b"/>
            <a:pathLst>
              <a:path w="3189442" h="705664">
                <a:moveTo>
                  <a:pt x="0" y="0"/>
                </a:moveTo>
                <a:lnTo>
                  <a:pt x="3189442" y="0"/>
                </a:lnTo>
                <a:lnTo>
                  <a:pt x="3189442" y="705665"/>
                </a:lnTo>
                <a:lnTo>
                  <a:pt x="0" y="705665"/>
                </a:lnTo>
                <a:lnTo>
                  <a:pt x="0" y="0"/>
                </a:lnTo>
                <a:close/>
              </a:path>
            </a:pathLst>
          </a:custGeom>
          <a:blipFill>
            <a:blip r:embed="rId5">
              <a:alphaModFix amt="63000"/>
            </a:blip>
            <a:stretch>
              <a:fillRect/>
            </a:stretch>
          </a:blipFill>
        </p:spPr>
        <p:txBody>
          <a:bodyPr/>
          <a:lstStyle/>
          <a:p>
            <a:endParaRPr lang="pt-BR"/>
          </a:p>
        </p:txBody>
      </p:sp>
      <p:sp>
        <p:nvSpPr>
          <p:cNvPr id="15" name="Freeform 15"/>
          <p:cNvSpPr/>
          <p:nvPr/>
        </p:nvSpPr>
        <p:spPr>
          <a:xfrm rot="-680237">
            <a:off x="7560238" y="7346259"/>
            <a:ext cx="7558098" cy="1672229"/>
          </a:xfrm>
          <a:custGeom>
            <a:avLst/>
            <a:gdLst/>
            <a:ahLst/>
            <a:cxnLst/>
            <a:rect l="l" t="t" r="r" b="b"/>
            <a:pathLst>
              <a:path w="7558098" h="1672229">
                <a:moveTo>
                  <a:pt x="0" y="0"/>
                </a:moveTo>
                <a:lnTo>
                  <a:pt x="7558098" y="0"/>
                </a:lnTo>
                <a:lnTo>
                  <a:pt x="7558098" y="1672229"/>
                </a:lnTo>
                <a:lnTo>
                  <a:pt x="0" y="1672229"/>
                </a:lnTo>
                <a:lnTo>
                  <a:pt x="0" y="0"/>
                </a:lnTo>
                <a:close/>
              </a:path>
            </a:pathLst>
          </a:custGeom>
          <a:blipFill>
            <a:blip r:embed="rId6">
              <a:alphaModFix amt="63000"/>
            </a:blip>
            <a:stretch>
              <a:fillRect/>
            </a:stretch>
          </a:blipFill>
        </p:spPr>
        <p:txBody>
          <a:bodyPr/>
          <a:lstStyle/>
          <a:p>
            <a:endParaRPr lang="pt-BR"/>
          </a:p>
        </p:txBody>
      </p:sp>
      <p:sp>
        <p:nvSpPr>
          <p:cNvPr id="16" name="Freeform 16"/>
          <p:cNvSpPr/>
          <p:nvPr/>
        </p:nvSpPr>
        <p:spPr>
          <a:xfrm rot="-1258382">
            <a:off x="14473935" y="5866037"/>
            <a:ext cx="5570730" cy="1232524"/>
          </a:xfrm>
          <a:custGeom>
            <a:avLst/>
            <a:gdLst/>
            <a:ahLst/>
            <a:cxnLst/>
            <a:rect l="l" t="t" r="r" b="b"/>
            <a:pathLst>
              <a:path w="5570730" h="1232524">
                <a:moveTo>
                  <a:pt x="0" y="0"/>
                </a:moveTo>
                <a:lnTo>
                  <a:pt x="5570730" y="0"/>
                </a:lnTo>
                <a:lnTo>
                  <a:pt x="5570730" y="1232524"/>
                </a:lnTo>
                <a:lnTo>
                  <a:pt x="0" y="1232524"/>
                </a:lnTo>
                <a:lnTo>
                  <a:pt x="0" y="0"/>
                </a:lnTo>
                <a:close/>
              </a:path>
            </a:pathLst>
          </a:custGeom>
          <a:blipFill>
            <a:blip r:embed="rId5">
              <a:alphaModFix amt="63000"/>
            </a:blip>
            <a:stretch>
              <a:fillRect/>
            </a:stretch>
          </a:blipFill>
        </p:spPr>
        <p:txBody>
          <a:bodyPr/>
          <a:lstStyle/>
          <a:p>
            <a:endParaRPr lang="pt-BR"/>
          </a:p>
        </p:txBody>
      </p:sp>
      <p:grpSp>
        <p:nvGrpSpPr>
          <p:cNvPr id="17" name="Group 17"/>
          <p:cNvGrpSpPr/>
          <p:nvPr/>
        </p:nvGrpSpPr>
        <p:grpSpPr>
          <a:xfrm>
            <a:off x="0" y="2885611"/>
            <a:ext cx="9036852" cy="505283"/>
            <a:chOff x="0" y="0"/>
            <a:chExt cx="3595154" cy="201018"/>
          </a:xfrm>
        </p:grpSpPr>
        <p:sp>
          <p:nvSpPr>
            <p:cNvPr id="18" name="Freeform 18"/>
            <p:cNvSpPr/>
            <p:nvPr/>
          </p:nvSpPr>
          <p:spPr>
            <a:xfrm>
              <a:off x="0" y="0"/>
              <a:ext cx="3595155" cy="201018"/>
            </a:xfrm>
            <a:custGeom>
              <a:avLst/>
              <a:gdLst/>
              <a:ahLst/>
              <a:cxnLst/>
              <a:rect l="l" t="t" r="r" b="b"/>
              <a:pathLst>
                <a:path w="3595155" h="201018">
                  <a:moveTo>
                    <a:pt x="0" y="0"/>
                  </a:moveTo>
                  <a:lnTo>
                    <a:pt x="3595155" y="0"/>
                  </a:lnTo>
                  <a:lnTo>
                    <a:pt x="3595155" y="201018"/>
                  </a:lnTo>
                  <a:lnTo>
                    <a:pt x="0" y="201018"/>
                  </a:lnTo>
                  <a:close/>
                </a:path>
              </a:pathLst>
            </a:custGeom>
            <a:gradFill rotWithShape="1">
              <a:gsLst>
                <a:gs pos="0">
                  <a:srgbClr val="FFD89C">
                    <a:alpha val="100000"/>
                  </a:srgbClr>
                </a:gs>
                <a:gs pos="100000">
                  <a:srgbClr val="85572D">
                    <a:alpha val="100000"/>
                  </a:srgbClr>
                </a:gs>
              </a:gsLst>
              <a:lin ang="0"/>
            </a:gradFill>
          </p:spPr>
          <p:txBody>
            <a:bodyPr/>
            <a:lstStyle/>
            <a:p>
              <a:endParaRPr lang="pt-BR"/>
            </a:p>
          </p:txBody>
        </p:sp>
        <p:sp>
          <p:nvSpPr>
            <p:cNvPr id="19" name="TextBox 19"/>
            <p:cNvSpPr txBox="1"/>
            <p:nvPr/>
          </p:nvSpPr>
          <p:spPr>
            <a:xfrm>
              <a:off x="0" y="-28575"/>
              <a:ext cx="3595154" cy="229593"/>
            </a:xfrm>
            <a:prstGeom prst="rect">
              <a:avLst/>
            </a:prstGeom>
          </p:spPr>
          <p:txBody>
            <a:bodyPr lIns="22421" tIns="22421" rIns="22421" bIns="22421" rtlCol="0" anchor="ctr"/>
            <a:lstStyle/>
            <a:p>
              <a:pPr algn="ctr">
                <a:lnSpc>
                  <a:spcPts val="1760"/>
                </a:lnSpc>
                <a:spcBef>
                  <a:spcPct val="0"/>
                </a:spcBef>
              </a:pPr>
              <a:endParaRPr/>
            </a:p>
          </p:txBody>
        </p:sp>
      </p:grpSp>
      <p:grpSp>
        <p:nvGrpSpPr>
          <p:cNvPr id="20" name="Group 20"/>
          <p:cNvGrpSpPr/>
          <p:nvPr/>
        </p:nvGrpSpPr>
        <p:grpSpPr>
          <a:xfrm>
            <a:off x="0" y="8054695"/>
            <a:ext cx="5775330" cy="510108"/>
            <a:chOff x="0" y="0"/>
            <a:chExt cx="2297615" cy="202937"/>
          </a:xfrm>
        </p:grpSpPr>
        <p:sp>
          <p:nvSpPr>
            <p:cNvPr id="21" name="Freeform 21"/>
            <p:cNvSpPr/>
            <p:nvPr/>
          </p:nvSpPr>
          <p:spPr>
            <a:xfrm>
              <a:off x="0" y="0"/>
              <a:ext cx="2297615" cy="202937"/>
            </a:xfrm>
            <a:custGeom>
              <a:avLst/>
              <a:gdLst/>
              <a:ahLst/>
              <a:cxnLst/>
              <a:rect l="l" t="t" r="r" b="b"/>
              <a:pathLst>
                <a:path w="2297615" h="202937">
                  <a:moveTo>
                    <a:pt x="0" y="0"/>
                  </a:moveTo>
                  <a:lnTo>
                    <a:pt x="2297615" y="0"/>
                  </a:lnTo>
                  <a:lnTo>
                    <a:pt x="2297615" y="202937"/>
                  </a:lnTo>
                  <a:lnTo>
                    <a:pt x="0" y="202937"/>
                  </a:lnTo>
                  <a:close/>
                </a:path>
              </a:pathLst>
            </a:custGeom>
            <a:gradFill rotWithShape="1">
              <a:gsLst>
                <a:gs pos="0">
                  <a:srgbClr val="FFD89C">
                    <a:alpha val="100000"/>
                  </a:srgbClr>
                </a:gs>
                <a:gs pos="100000">
                  <a:srgbClr val="85572D">
                    <a:alpha val="100000"/>
                  </a:srgbClr>
                </a:gs>
              </a:gsLst>
              <a:lin ang="0"/>
            </a:gradFill>
          </p:spPr>
          <p:txBody>
            <a:bodyPr/>
            <a:lstStyle/>
            <a:p>
              <a:endParaRPr lang="pt-BR"/>
            </a:p>
          </p:txBody>
        </p:sp>
        <p:sp>
          <p:nvSpPr>
            <p:cNvPr id="22" name="TextBox 22"/>
            <p:cNvSpPr txBox="1"/>
            <p:nvPr/>
          </p:nvSpPr>
          <p:spPr>
            <a:xfrm>
              <a:off x="0" y="-28575"/>
              <a:ext cx="2297615" cy="231512"/>
            </a:xfrm>
            <a:prstGeom prst="rect">
              <a:avLst/>
            </a:prstGeom>
          </p:spPr>
          <p:txBody>
            <a:bodyPr lIns="22421" tIns="22421" rIns="22421" bIns="22421" rtlCol="0" anchor="ctr"/>
            <a:lstStyle/>
            <a:p>
              <a:pPr algn="ctr">
                <a:lnSpc>
                  <a:spcPts val="1760"/>
                </a:lnSpc>
                <a:spcBef>
                  <a:spcPct val="0"/>
                </a:spcBef>
              </a:pPr>
              <a:endParaRPr/>
            </a:p>
          </p:txBody>
        </p:sp>
      </p:gr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2028" b="-82028"/>
            </a:stretch>
          </a:blipFill>
        </p:spPr>
        <p:txBody>
          <a:bodyPr/>
          <a:lstStyle/>
          <a:p>
            <a:endParaRPr lang="pt-BR"/>
          </a:p>
        </p:txBody>
      </p:sp>
      <p:pic>
        <p:nvPicPr>
          <p:cNvPr id="3" name="Picture 3"/>
          <p:cNvPicPr>
            <a:picLocks noChangeAspect="1"/>
          </p:cNvPicPr>
          <p:nvPr/>
        </p:nvPicPr>
        <p:blipFill>
          <a:blip r:embed="rId3">
            <a:alphaModFix amt="10999"/>
          </a:blip>
          <a:srcRect/>
          <a:stretch>
            <a:fillRect/>
          </a:stretch>
        </p:blipFill>
        <p:spPr>
          <a:xfrm rot="-10800000">
            <a:off x="6333452" y="-1797179"/>
            <a:ext cx="15735219" cy="13881357"/>
          </a:xfrm>
          <a:prstGeom prst="rect">
            <a:avLst/>
          </a:prstGeom>
        </p:spPr>
      </p:pic>
      <p:sp>
        <p:nvSpPr>
          <p:cNvPr id="4" name="TextBox 4"/>
          <p:cNvSpPr txBox="1"/>
          <p:nvPr/>
        </p:nvSpPr>
        <p:spPr>
          <a:xfrm>
            <a:off x="1278527" y="670560"/>
            <a:ext cx="16230600" cy="8573453"/>
          </a:xfrm>
          <a:prstGeom prst="rect">
            <a:avLst/>
          </a:prstGeom>
        </p:spPr>
        <p:txBody>
          <a:bodyPr lIns="0" tIns="0" rIns="0" bIns="0" rtlCol="0" anchor="t">
            <a:spAutoFit/>
          </a:bodyPr>
          <a:lstStyle/>
          <a:p>
            <a:pPr algn="ctr">
              <a:lnSpc>
                <a:spcPts val="3300"/>
              </a:lnSpc>
            </a:pPr>
            <a:endParaRPr/>
          </a:p>
          <a:p>
            <a:pPr algn="just">
              <a:lnSpc>
                <a:spcPts val="6765"/>
              </a:lnSpc>
            </a:pPr>
            <a:r>
              <a:rPr lang="en-US" sz="6150">
                <a:solidFill>
                  <a:srgbClr val="000000"/>
                </a:solidFill>
                <a:latin typeface="PT Sans"/>
                <a:ea typeface="PT Sans"/>
                <a:cs typeface="PT Sans"/>
                <a:sym typeface="PT Sans"/>
              </a:rPr>
              <a:t>Deus não chamou Jeremias por causa da sua idade, aparência ou habilidade — mas por sua fidelidade.</a:t>
            </a:r>
          </a:p>
          <a:p>
            <a:pPr algn="just">
              <a:lnSpc>
                <a:spcPts val="3300"/>
              </a:lnSpc>
            </a:pPr>
            <a:endParaRPr lang="en-US" sz="6150">
              <a:solidFill>
                <a:srgbClr val="000000"/>
              </a:solidFill>
              <a:latin typeface="PT Sans"/>
              <a:ea typeface="PT Sans"/>
              <a:cs typeface="PT Sans"/>
              <a:sym typeface="PT Sans"/>
            </a:endParaRPr>
          </a:p>
          <a:p>
            <a:pPr algn="just">
              <a:lnSpc>
                <a:spcPts val="6765"/>
              </a:lnSpc>
            </a:pPr>
            <a:r>
              <a:rPr lang="en-US" sz="6150">
                <a:solidFill>
                  <a:srgbClr val="000000"/>
                </a:solidFill>
                <a:latin typeface="PT Sans"/>
                <a:ea typeface="PT Sans"/>
                <a:cs typeface="PT Sans"/>
                <a:sym typeface="PT Sans"/>
              </a:rPr>
              <a:t>Que cada jovem aqui decida hoje: não viver para agradar o mundo, mas para responder ao chamado de Deus. Não tema o futuro. Não duvide do propósito. Levante-se! Deus já te conhecia antes de você existir. Agora, vá e seja a voz dEle neste tempo.</a:t>
            </a:r>
          </a:p>
        </p:txBody>
      </p:sp>
      <p:sp>
        <p:nvSpPr>
          <p:cNvPr id="5" name="TextBox 5"/>
          <p:cNvSpPr txBox="1"/>
          <p:nvPr/>
        </p:nvSpPr>
        <p:spPr>
          <a:xfrm>
            <a:off x="1028700" y="9618160"/>
            <a:ext cx="8119464" cy="361889"/>
          </a:xfrm>
          <a:prstGeom prst="rect">
            <a:avLst/>
          </a:prstGeom>
        </p:spPr>
        <p:txBody>
          <a:bodyPr lIns="0" tIns="0" rIns="0" bIns="0" rtlCol="0" anchor="t">
            <a:spAutoFit/>
          </a:bodyPr>
          <a:lstStyle/>
          <a:p>
            <a:pPr algn="l">
              <a:lnSpc>
                <a:spcPts val="2882"/>
              </a:lnSpc>
            </a:pPr>
            <a:r>
              <a:rPr lang="en-US" sz="2620" i="1">
                <a:solidFill>
                  <a:srgbClr val="000000"/>
                </a:solidFill>
                <a:latin typeface="PT Sans Italics"/>
                <a:ea typeface="PT Sans Italics"/>
                <a:cs typeface="PT Sans Italics"/>
                <a:sym typeface="PT Sans Italics"/>
              </a:rPr>
              <a:t>EBD VERSÃO DIRETO AO PONTO - PASTOR MÁRIO LUNA</a:t>
            </a:r>
          </a:p>
        </p:txBody>
      </p:sp>
      <p:pic>
        <p:nvPicPr>
          <p:cNvPr id="6" name="Picture 6"/>
          <p:cNvPicPr>
            <a:picLocks noChangeAspect="1"/>
          </p:cNvPicPr>
          <p:nvPr/>
        </p:nvPicPr>
        <p:blipFill>
          <a:blip r:embed="rId4">
            <a:alphaModFix amt="50000"/>
          </a:blip>
          <a:srcRect/>
          <a:stretch>
            <a:fillRect/>
          </a:stretch>
        </p:blipFill>
        <p:spPr>
          <a:xfrm>
            <a:off x="-2318726" y="-376453"/>
            <a:ext cx="9743013" cy="1709948"/>
          </a:xfrm>
          <a:prstGeom prst="rect">
            <a:avLst/>
          </a:prstGeom>
        </p:spPr>
      </p:pic>
      <p:pic>
        <p:nvPicPr>
          <p:cNvPr id="7" name="Picture 7"/>
          <p:cNvPicPr>
            <a:picLocks noChangeAspect="1"/>
          </p:cNvPicPr>
          <p:nvPr/>
        </p:nvPicPr>
        <p:blipFill>
          <a:blip r:embed="rId5">
            <a:alphaModFix amt="16000"/>
          </a:blip>
          <a:srcRect/>
          <a:stretch>
            <a:fillRect/>
          </a:stretch>
        </p:blipFill>
        <p:spPr>
          <a:xfrm rot="-7199120">
            <a:off x="-2896988" y="-1002021"/>
            <a:ext cx="5793977" cy="5895448"/>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333" b="-9333"/>
            </a:stretch>
          </a:blipFill>
        </p:spPr>
        <p:txBody>
          <a:bodyPr/>
          <a:lstStyle/>
          <a:p>
            <a:endParaRPr lang="pt-BR"/>
          </a:p>
        </p:txBody>
      </p:sp>
      <p:grpSp>
        <p:nvGrpSpPr>
          <p:cNvPr id="3" name="Group 3"/>
          <p:cNvGrpSpPr/>
          <p:nvPr/>
        </p:nvGrpSpPr>
        <p:grpSpPr>
          <a:xfrm>
            <a:off x="-98323" y="6525057"/>
            <a:ext cx="18484645" cy="3851663"/>
            <a:chOff x="0" y="0"/>
            <a:chExt cx="4868384" cy="1014430"/>
          </a:xfrm>
        </p:grpSpPr>
        <p:sp>
          <p:nvSpPr>
            <p:cNvPr id="4" name="Freeform 4"/>
            <p:cNvSpPr/>
            <p:nvPr/>
          </p:nvSpPr>
          <p:spPr>
            <a:xfrm>
              <a:off x="0" y="0"/>
              <a:ext cx="4868384" cy="1014430"/>
            </a:xfrm>
            <a:custGeom>
              <a:avLst/>
              <a:gdLst/>
              <a:ahLst/>
              <a:cxnLst/>
              <a:rect l="l" t="t" r="r" b="b"/>
              <a:pathLst>
                <a:path w="4868384" h="1014430">
                  <a:moveTo>
                    <a:pt x="0" y="0"/>
                  </a:moveTo>
                  <a:lnTo>
                    <a:pt x="4868384" y="0"/>
                  </a:lnTo>
                  <a:lnTo>
                    <a:pt x="4868384" y="1014430"/>
                  </a:lnTo>
                  <a:lnTo>
                    <a:pt x="0" y="1014430"/>
                  </a:lnTo>
                  <a:close/>
                </a:path>
              </a:pathLst>
            </a:custGeom>
            <a:solidFill>
              <a:srgbClr val="554034">
                <a:alpha val="80000"/>
              </a:srgbClr>
            </a:solidFill>
          </p:spPr>
          <p:txBody>
            <a:bodyPr/>
            <a:lstStyle/>
            <a:p>
              <a:endParaRPr lang="pt-BR"/>
            </a:p>
          </p:txBody>
        </p:sp>
        <p:sp>
          <p:nvSpPr>
            <p:cNvPr id="5" name="TextBox 5"/>
            <p:cNvSpPr txBox="1"/>
            <p:nvPr/>
          </p:nvSpPr>
          <p:spPr>
            <a:xfrm>
              <a:off x="0" y="-38100"/>
              <a:ext cx="4868384" cy="1052530"/>
            </a:xfrm>
            <a:prstGeom prst="rect">
              <a:avLst/>
            </a:prstGeom>
          </p:spPr>
          <p:txBody>
            <a:bodyPr lIns="33867" tIns="33867" rIns="33867" bIns="33867" rtlCol="0" anchor="ctr"/>
            <a:lstStyle/>
            <a:p>
              <a:pPr algn="ctr">
                <a:lnSpc>
                  <a:spcPts val="2660"/>
                </a:lnSpc>
                <a:spcBef>
                  <a:spcPct val="0"/>
                </a:spcBef>
              </a:pPr>
              <a:endParaRPr/>
            </a:p>
          </p:txBody>
        </p:sp>
      </p:grpSp>
      <p:sp>
        <p:nvSpPr>
          <p:cNvPr id="6" name="Freeform 6"/>
          <p:cNvSpPr/>
          <p:nvPr/>
        </p:nvSpPr>
        <p:spPr>
          <a:xfrm>
            <a:off x="11736528" y="500770"/>
            <a:ext cx="6430951" cy="9362622"/>
          </a:xfrm>
          <a:custGeom>
            <a:avLst/>
            <a:gdLst/>
            <a:ahLst/>
            <a:cxnLst/>
            <a:rect l="l" t="t" r="r" b="b"/>
            <a:pathLst>
              <a:path w="6430951" h="9362622">
                <a:moveTo>
                  <a:pt x="0" y="0"/>
                </a:moveTo>
                <a:lnTo>
                  <a:pt x="6430950" y="0"/>
                </a:lnTo>
                <a:lnTo>
                  <a:pt x="6430950" y="9362621"/>
                </a:lnTo>
                <a:lnTo>
                  <a:pt x="0" y="9362621"/>
                </a:lnTo>
                <a:lnTo>
                  <a:pt x="0" y="0"/>
                </a:lnTo>
                <a:close/>
              </a:path>
            </a:pathLst>
          </a:custGeom>
          <a:blipFill>
            <a:blip r:embed="rId3"/>
            <a:stretch>
              <a:fillRect/>
            </a:stretch>
          </a:blipFill>
        </p:spPr>
        <p:txBody>
          <a:bodyPr/>
          <a:lstStyle/>
          <a:p>
            <a:endParaRPr lang="pt-BR"/>
          </a:p>
        </p:txBody>
      </p:sp>
      <p:sp>
        <p:nvSpPr>
          <p:cNvPr id="7" name="Freeform 7"/>
          <p:cNvSpPr/>
          <p:nvPr/>
        </p:nvSpPr>
        <p:spPr>
          <a:xfrm>
            <a:off x="14728723" y="8596947"/>
            <a:ext cx="7315200" cy="2532888"/>
          </a:xfrm>
          <a:custGeom>
            <a:avLst/>
            <a:gdLst/>
            <a:ahLst/>
            <a:cxnLst/>
            <a:rect l="l" t="t" r="r" b="b"/>
            <a:pathLst>
              <a:path w="7315200" h="2532888">
                <a:moveTo>
                  <a:pt x="0" y="0"/>
                </a:moveTo>
                <a:lnTo>
                  <a:pt x="7315200" y="0"/>
                </a:lnTo>
                <a:lnTo>
                  <a:pt x="7315200" y="2532888"/>
                </a:lnTo>
                <a:lnTo>
                  <a:pt x="0" y="253288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pt-BR"/>
          </a:p>
        </p:txBody>
      </p:sp>
      <p:sp>
        <p:nvSpPr>
          <p:cNvPr id="8" name="TextBox 8"/>
          <p:cNvSpPr txBox="1"/>
          <p:nvPr/>
        </p:nvSpPr>
        <p:spPr>
          <a:xfrm>
            <a:off x="1067748" y="4406253"/>
            <a:ext cx="12426216" cy="2118803"/>
          </a:xfrm>
          <a:prstGeom prst="rect">
            <a:avLst/>
          </a:prstGeom>
        </p:spPr>
        <p:txBody>
          <a:bodyPr lIns="0" tIns="0" rIns="0" bIns="0" rtlCol="0" anchor="t">
            <a:spAutoFit/>
          </a:bodyPr>
          <a:lstStyle/>
          <a:p>
            <a:pPr algn="l">
              <a:lnSpc>
                <a:spcPts val="17373"/>
              </a:lnSpc>
            </a:pPr>
            <a:r>
              <a:rPr lang="en-US" sz="12409" b="1">
                <a:solidFill>
                  <a:srgbClr val="FFFFFF"/>
                </a:solidFill>
                <a:latin typeface="Antonio Bold"/>
                <a:ea typeface="Antonio Bold"/>
                <a:cs typeface="Antonio Bold"/>
                <a:sym typeface="Antonio Bold"/>
              </a:rPr>
              <a:t>IREMOS ESTUDAR NA</a:t>
            </a:r>
          </a:p>
        </p:txBody>
      </p:sp>
      <p:sp>
        <p:nvSpPr>
          <p:cNvPr id="9" name="TextBox 9"/>
          <p:cNvSpPr txBox="1"/>
          <p:nvPr/>
        </p:nvSpPr>
        <p:spPr>
          <a:xfrm>
            <a:off x="1028700" y="2401197"/>
            <a:ext cx="12352728" cy="1939637"/>
          </a:xfrm>
          <a:prstGeom prst="rect">
            <a:avLst/>
          </a:prstGeom>
        </p:spPr>
        <p:txBody>
          <a:bodyPr lIns="0" tIns="0" rIns="0" bIns="0" rtlCol="0" anchor="t">
            <a:spAutoFit/>
          </a:bodyPr>
          <a:lstStyle/>
          <a:p>
            <a:pPr algn="ctr">
              <a:lnSpc>
                <a:spcPts val="15940"/>
              </a:lnSpc>
            </a:pPr>
            <a:r>
              <a:rPr lang="en-US" sz="11386" b="1">
                <a:solidFill>
                  <a:srgbClr val="FFFFFF"/>
                </a:solidFill>
                <a:latin typeface="Antonio Bold"/>
                <a:ea typeface="Antonio Bold"/>
                <a:cs typeface="Antonio Bold"/>
                <a:sym typeface="Antonio Bold"/>
              </a:rPr>
              <a:t>VAMOS CONFERIR O QUE</a:t>
            </a:r>
          </a:p>
        </p:txBody>
      </p:sp>
      <p:sp>
        <p:nvSpPr>
          <p:cNvPr id="10" name="TextBox 10"/>
          <p:cNvSpPr txBox="1"/>
          <p:nvPr/>
        </p:nvSpPr>
        <p:spPr>
          <a:xfrm>
            <a:off x="1067748" y="6344082"/>
            <a:ext cx="11630053" cy="1641365"/>
          </a:xfrm>
          <a:prstGeom prst="rect">
            <a:avLst/>
          </a:prstGeom>
        </p:spPr>
        <p:txBody>
          <a:bodyPr lIns="0" tIns="0" rIns="0" bIns="0" rtlCol="0" anchor="t">
            <a:spAutoFit/>
          </a:bodyPr>
          <a:lstStyle/>
          <a:p>
            <a:pPr algn="ctr">
              <a:lnSpc>
                <a:spcPts val="13481"/>
              </a:lnSpc>
            </a:pPr>
            <a:r>
              <a:rPr lang="en-US" sz="9629" b="1">
                <a:solidFill>
                  <a:srgbClr val="FFFFFF"/>
                </a:solidFill>
                <a:latin typeface="Antonio Bold"/>
                <a:ea typeface="Antonio Bold"/>
                <a:cs typeface="Antonio Bold"/>
                <a:sym typeface="Antonio Bold"/>
              </a:rPr>
              <a:t>PRÓXIMA LIÇÃO ?</a:t>
            </a:r>
          </a:p>
        </p:txBody>
      </p:sp>
      <p:sp>
        <p:nvSpPr>
          <p:cNvPr id="11" name="TextBox 11"/>
          <p:cNvSpPr txBox="1"/>
          <p:nvPr/>
        </p:nvSpPr>
        <p:spPr>
          <a:xfrm>
            <a:off x="57150" y="9894348"/>
            <a:ext cx="7324485" cy="361889"/>
          </a:xfrm>
          <a:prstGeom prst="rect">
            <a:avLst/>
          </a:prstGeom>
        </p:spPr>
        <p:txBody>
          <a:bodyPr lIns="0" tIns="0" rIns="0" bIns="0" rtlCol="0" anchor="t">
            <a:spAutoFit/>
          </a:bodyPr>
          <a:lstStyle/>
          <a:p>
            <a:pPr algn="l">
              <a:lnSpc>
                <a:spcPts val="2882"/>
              </a:lnSpc>
            </a:pPr>
            <a:r>
              <a:rPr lang="en-US" sz="2620" i="1">
                <a:solidFill>
                  <a:srgbClr val="FFFFFF"/>
                </a:solidFill>
                <a:latin typeface="PT Sans Italics"/>
                <a:ea typeface="PT Sans Italics"/>
                <a:cs typeface="PT Sans Italics"/>
                <a:sym typeface="PT Sans Italics"/>
              </a:rPr>
              <a:t>EBD COMENTADA ONLINE - PASTOR MÁRIO LUNA</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descr="Homem com óculos de grau em fundo branco&#10;&#10;O conteúdo gerado por IA pode estar incorreto.">
            <a:extLst>
              <a:ext uri="{FF2B5EF4-FFF2-40B4-BE49-F238E27FC236}">
                <a16:creationId xmlns:a16="http://schemas.microsoft.com/office/drawing/2014/main" id="{42AA0AB5-C21D-E96C-2363-DF338437D5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2028" b="-82028"/>
            </a:stretch>
          </a:blipFill>
        </p:spPr>
        <p:txBody>
          <a:bodyPr/>
          <a:lstStyle/>
          <a:p>
            <a:endParaRPr lang="pt-BR"/>
          </a:p>
        </p:txBody>
      </p:sp>
      <p:sp>
        <p:nvSpPr>
          <p:cNvPr id="3" name="AutoShape 3"/>
          <p:cNvSpPr/>
          <p:nvPr/>
        </p:nvSpPr>
        <p:spPr>
          <a:xfrm>
            <a:off x="3024853" y="1732232"/>
            <a:ext cx="14234447" cy="0"/>
          </a:xfrm>
          <a:prstGeom prst="line">
            <a:avLst/>
          </a:prstGeom>
          <a:ln w="19050" cap="flat">
            <a:solidFill>
              <a:srgbClr val="362218"/>
            </a:solidFill>
            <a:prstDash val="solid"/>
            <a:headEnd type="none" w="sm" len="sm"/>
            <a:tailEnd type="none" w="sm" len="sm"/>
          </a:ln>
        </p:spPr>
        <p:txBody>
          <a:bodyPr/>
          <a:lstStyle/>
          <a:p>
            <a:endParaRPr lang="pt-BR"/>
          </a:p>
        </p:txBody>
      </p:sp>
      <p:grpSp>
        <p:nvGrpSpPr>
          <p:cNvPr id="4" name="Group 4"/>
          <p:cNvGrpSpPr/>
          <p:nvPr/>
        </p:nvGrpSpPr>
        <p:grpSpPr>
          <a:xfrm>
            <a:off x="9941741" y="2430066"/>
            <a:ext cx="7317559" cy="5782631"/>
            <a:chOff x="0" y="0"/>
            <a:chExt cx="1927258" cy="1522998"/>
          </a:xfrm>
        </p:grpSpPr>
        <p:sp>
          <p:nvSpPr>
            <p:cNvPr id="5" name="Freeform 5"/>
            <p:cNvSpPr/>
            <p:nvPr/>
          </p:nvSpPr>
          <p:spPr>
            <a:xfrm>
              <a:off x="0" y="0"/>
              <a:ext cx="1927258" cy="1522998"/>
            </a:xfrm>
            <a:custGeom>
              <a:avLst/>
              <a:gdLst/>
              <a:ahLst/>
              <a:cxnLst/>
              <a:rect l="l" t="t" r="r" b="b"/>
              <a:pathLst>
                <a:path w="1927258" h="1522998">
                  <a:moveTo>
                    <a:pt x="53958" y="0"/>
                  </a:moveTo>
                  <a:lnTo>
                    <a:pt x="1873301" y="0"/>
                  </a:lnTo>
                  <a:cubicBezTo>
                    <a:pt x="1887611" y="0"/>
                    <a:pt x="1901335" y="5685"/>
                    <a:pt x="1911454" y="15804"/>
                  </a:cubicBezTo>
                  <a:cubicBezTo>
                    <a:pt x="1921574" y="25923"/>
                    <a:pt x="1927258" y="39647"/>
                    <a:pt x="1927258" y="53958"/>
                  </a:cubicBezTo>
                  <a:lnTo>
                    <a:pt x="1927258" y="1469040"/>
                  </a:lnTo>
                  <a:cubicBezTo>
                    <a:pt x="1927258" y="1483350"/>
                    <a:pt x="1921574" y="1497075"/>
                    <a:pt x="1911454" y="1507194"/>
                  </a:cubicBezTo>
                  <a:cubicBezTo>
                    <a:pt x="1901335" y="1517313"/>
                    <a:pt x="1887611" y="1522998"/>
                    <a:pt x="1873301" y="1522998"/>
                  </a:cubicBezTo>
                  <a:lnTo>
                    <a:pt x="53958" y="1522998"/>
                  </a:lnTo>
                  <a:cubicBezTo>
                    <a:pt x="39647" y="1522998"/>
                    <a:pt x="25923" y="1517313"/>
                    <a:pt x="15804" y="1507194"/>
                  </a:cubicBezTo>
                  <a:cubicBezTo>
                    <a:pt x="5685" y="1497075"/>
                    <a:pt x="0" y="1483350"/>
                    <a:pt x="0" y="1469040"/>
                  </a:cubicBezTo>
                  <a:lnTo>
                    <a:pt x="0" y="53958"/>
                  </a:lnTo>
                  <a:cubicBezTo>
                    <a:pt x="0" y="39647"/>
                    <a:pt x="5685" y="25923"/>
                    <a:pt x="15804" y="15804"/>
                  </a:cubicBezTo>
                  <a:cubicBezTo>
                    <a:pt x="25923" y="5685"/>
                    <a:pt x="39647" y="0"/>
                    <a:pt x="53958" y="0"/>
                  </a:cubicBezTo>
                  <a:close/>
                </a:path>
              </a:pathLst>
            </a:custGeom>
            <a:solidFill>
              <a:srgbClr val="362218"/>
            </a:solidFill>
          </p:spPr>
          <p:txBody>
            <a:bodyPr/>
            <a:lstStyle/>
            <a:p>
              <a:endParaRPr lang="pt-BR"/>
            </a:p>
          </p:txBody>
        </p:sp>
        <p:sp>
          <p:nvSpPr>
            <p:cNvPr id="6" name="TextBox 6"/>
            <p:cNvSpPr txBox="1"/>
            <p:nvPr/>
          </p:nvSpPr>
          <p:spPr>
            <a:xfrm>
              <a:off x="0" y="28575"/>
              <a:ext cx="1927258" cy="1494423"/>
            </a:xfrm>
            <a:prstGeom prst="rect">
              <a:avLst/>
            </a:prstGeom>
          </p:spPr>
          <p:txBody>
            <a:bodyPr lIns="50800" tIns="50800" rIns="50800" bIns="50800" rtlCol="0" anchor="ctr"/>
            <a:lstStyle/>
            <a:p>
              <a:pPr algn="ctr">
                <a:lnSpc>
                  <a:spcPts val="2882"/>
                </a:lnSpc>
              </a:pPr>
              <a:endParaRPr/>
            </a:p>
          </p:txBody>
        </p:sp>
      </p:grpSp>
      <p:grpSp>
        <p:nvGrpSpPr>
          <p:cNvPr id="7" name="Group 7"/>
          <p:cNvGrpSpPr/>
          <p:nvPr/>
        </p:nvGrpSpPr>
        <p:grpSpPr>
          <a:xfrm>
            <a:off x="9941741" y="2430066"/>
            <a:ext cx="7317559" cy="5782631"/>
            <a:chOff x="0" y="0"/>
            <a:chExt cx="7352738" cy="5810431"/>
          </a:xfrm>
        </p:grpSpPr>
        <p:sp>
          <p:nvSpPr>
            <p:cNvPr id="8" name="Freeform 8"/>
            <p:cNvSpPr/>
            <p:nvPr/>
          </p:nvSpPr>
          <p:spPr>
            <a:xfrm>
              <a:off x="0" y="-27686"/>
              <a:ext cx="7352738" cy="5838117"/>
            </a:xfrm>
            <a:custGeom>
              <a:avLst/>
              <a:gdLst/>
              <a:ahLst/>
              <a:cxnLst/>
              <a:rect l="l" t="t" r="r" b="b"/>
              <a:pathLst>
                <a:path w="7352738" h="5838117">
                  <a:moveTo>
                    <a:pt x="0" y="248103"/>
                  </a:moveTo>
                  <a:cubicBezTo>
                    <a:pt x="0" y="98276"/>
                    <a:pt x="148672" y="0"/>
                    <a:pt x="330432" y="33845"/>
                  </a:cubicBezTo>
                  <a:lnTo>
                    <a:pt x="7022305" y="1209244"/>
                  </a:lnTo>
                  <a:cubicBezTo>
                    <a:pt x="7204065" y="1241223"/>
                    <a:pt x="7352738" y="1389865"/>
                    <a:pt x="7352738" y="1539691"/>
                  </a:cubicBezTo>
                  <a:lnTo>
                    <a:pt x="7352738" y="5565705"/>
                  </a:lnTo>
                  <a:cubicBezTo>
                    <a:pt x="7352738" y="5715532"/>
                    <a:pt x="7200536" y="5838117"/>
                    <a:pt x="7014512" y="5838117"/>
                  </a:cubicBezTo>
                  <a:lnTo>
                    <a:pt x="338226" y="5838117"/>
                  </a:lnTo>
                  <a:cubicBezTo>
                    <a:pt x="152202" y="5838117"/>
                    <a:pt x="0" y="5715532"/>
                    <a:pt x="0" y="5565705"/>
                  </a:cubicBezTo>
                  <a:lnTo>
                    <a:pt x="0" y="248103"/>
                  </a:lnTo>
                  <a:close/>
                </a:path>
              </a:pathLst>
            </a:custGeom>
            <a:blipFill>
              <a:blip r:embed="rId3"/>
              <a:stretch>
                <a:fillRect t="-530" b="-57275"/>
              </a:stretch>
            </a:blipFill>
          </p:spPr>
          <p:txBody>
            <a:bodyPr/>
            <a:lstStyle/>
            <a:p>
              <a:endParaRPr lang="pt-BR"/>
            </a:p>
          </p:txBody>
        </p:sp>
      </p:grpSp>
      <p:sp>
        <p:nvSpPr>
          <p:cNvPr id="9" name="Freeform 9"/>
          <p:cNvSpPr/>
          <p:nvPr/>
        </p:nvSpPr>
        <p:spPr>
          <a:xfrm flipH="1">
            <a:off x="14842454" y="7967883"/>
            <a:ext cx="4314636" cy="2319117"/>
          </a:xfrm>
          <a:custGeom>
            <a:avLst/>
            <a:gdLst/>
            <a:ahLst/>
            <a:cxnLst/>
            <a:rect l="l" t="t" r="r" b="b"/>
            <a:pathLst>
              <a:path w="4314636" h="2319117">
                <a:moveTo>
                  <a:pt x="4314636" y="0"/>
                </a:moveTo>
                <a:lnTo>
                  <a:pt x="0" y="0"/>
                </a:lnTo>
                <a:lnTo>
                  <a:pt x="0" y="2319117"/>
                </a:lnTo>
                <a:lnTo>
                  <a:pt x="4314636" y="2319117"/>
                </a:lnTo>
                <a:lnTo>
                  <a:pt x="4314636"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pt-BR"/>
          </a:p>
        </p:txBody>
      </p:sp>
      <p:sp>
        <p:nvSpPr>
          <p:cNvPr id="10" name="Freeform 10"/>
          <p:cNvSpPr/>
          <p:nvPr/>
        </p:nvSpPr>
        <p:spPr>
          <a:xfrm flipV="1">
            <a:off x="-721910" y="-650875"/>
            <a:ext cx="4216821" cy="2266541"/>
          </a:xfrm>
          <a:custGeom>
            <a:avLst/>
            <a:gdLst/>
            <a:ahLst/>
            <a:cxnLst/>
            <a:rect l="l" t="t" r="r" b="b"/>
            <a:pathLst>
              <a:path w="4216821" h="2266541">
                <a:moveTo>
                  <a:pt x="0" y="2266541"/>
                </a:moveTo>
                <a:lnTo>
                  <a:pt x="4216821" y="2266541"/>
                </a:lnTo>
                <a:lnTo>
                  <a:pt x="4216821" y="0"/>
                </a:lnTo>
                <a:lnTo>
                  <a:pt x="0" y="0"/>
                </a:lnTo>
                <a:lnTo>
                  <a:pt x="0" y="2266541"/>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pt-BR"/>
          </a:p>
        </p:txBody>
      </p:sp>
      <p:sp>
        <p:nvSpPr>
          <p:cNvPr id="11" name="TextBox 11"/>
          <p:cNvSpPr txBox="1"/>
          <p:nvPr/>
        </p:nvSpPr>
        <p:spPr>
          <a:xfrm>
            <a:off x="10053966" y="8265084"/>
            <a:ext cx="7178835" cy="426556"/>
          </a:xfrm>
          <a:prstGeom prst="rect">
            <a:avLst/>
          </a:prstGeom>
        </p:spPr>
        <p:txBody>
          <a:bodyPr lIns="0" tIns="0" rIns="0" bIns="0" rtlCol="0" anchor="t">
            <a:spAutoFit/>
          </a:bodyPr>
          <a:lstStyle/>
          <a:p>
            <a:pPr marL="0" lvl="0" indent="0" algn="l">
              <a:lnSpc>
                <a:spcPts val="3526"/>
              </a:lnSpc>
            </a:pPr>
            <a:r>
              <a:rPr lang="en-US" sz="2518" b="1">
                <a:solidFill>
                  <a:srgbClr val="281306"/>
                </a:solidFill>
                <a:latin typeface="Montserrat Bold"/>
                <a:ea typeface="Montserrat Bold"/>
                <a:cs typeface="Montserrat Bold"/>
                <a:sym typeface="Montserrat Bold"/>
              </a:rPr>
              <a:t>PR. MÁRIO LUNA E ANGELA M. LUNA</a:t>
            </a:r>
          </a:p>
        </p:txBody>
      </p:sp>
      <p:grpSp>
        <p:nvGrpSpPr>
          <p:cNvPr id="12" name="Group 12"/>
          <p:cNvGrpSpPr/>
          <p:nvPr/>
        </p:nvGrpSpPr>
        <p:grpSpPr>
          <a:xfrm>
            <a:off x="1642858" y="3565687"/>
            <a:ext cx="7926278" cy="3511388"/>
            <a:chOff x="0" y="0"/>
            <a:chExt cx="10568371" cy="4681851"/>
          </a:xfrm>
        </p:grpSpPr>
        <p:sp>
          <p:nvSpPr>
            <p:cNvPr id="13" name="Freeform 13"/>
            <p:cNvSpPr/>
            <p:nvPr/>
          </p:nvSpPr>
          <p:spPr>
            <a:xfrm>
              <a:off x="516631" y="2994680"/>
              <a:ext cx="7295877" cy="1687172"/>
            </a:xfrm>
            <a:custGeom>
              <a:avLst/>
              <a:gdLst/>
              <a:ahLst/>
              <a:cxnLst/>
              <a:rect l="l" t="t" r="r" b="b"/>
              <a:pathLst>
                <a:path w="7295877" h="1687172">
                  <a:moveTo>
                    <a:pt x="0" y="0"/>
                  </a:moveTo>
                  <a:lnTo>
                    <a:pt x="7295877" y="0"/>
                  </a:lnTo>
                  <a:lnTo>
                    <a:pt x="7295877" y="1687171"/>
                  </a:lnTo>
                  <a:lnTo>
                    <a:pt x="0" y="168717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pt-BR"/>
            </a:p>
          </p:txBody>
        </p:sp>
        <p:sp>
          <p:nvSpPr>
            <p:cNvPr id="14" name="TextBox 14"/>
            <p:cNvSpPr txBox="1"/>
            <p:nvPr/>
          </p:nvSpPr>
          <p:spPr>
            <a:xfrm>
              <a:off x="0" y="123825"/>
              <a:ext cx="10568371" cy="2996999"/>
            </a:xfrm>
            <a:prstGeom prst="rect">
              <a:avLst/>
            </a:prstGeom>
          </p:spPr>
          <p:txBody>
            <a:bodyPr lIns="0" tIns="0" rIns="0" bIns="0" rtlCol="0" anchor="t">
              <a:spAutoFit/>
            </a:bodyPr>
            <a:lstStyle/>
            <a:p>
              <a:pPr algn="l">
                <a:lnSpc>
                  <a:spcPts val="8645"/>
                </a:lnSpc>
              </a:pPr>
              <a:r>
                <a:rPr lang="en-US" sz="8312" b="1">
                  <a:solidFill>
                    <a:srgbClr val="281306"/>
                  </a:solidFill>
                  <a:latin typeface="Montserrat Bold"/>
                  <a:ea typeface="Montserrat Bold"/>
                  <a:cs typeface="Montserrat Bold"/>
                  <a:sym typeface="Montserrat Bold"/>
                </a:rPr>
                <a:t>CONTATOS</a:t>
              </a:r>
            </a:p>
            <a:p>
              <a:pPr marL="0" lvl="0" indent="0" algn="l">
                <a:lnSpc>
                  <a:spcPts val="8645"/>
                </a:lnSpc>
              </a:pPr>
              <a:r>
                <a:rPr lang="en-US" sz="8312" b="1">
                  <a:solidFill>
                    <a:srgbClr val="281306"/>
                  </a:solidFill>
                  <a:latin typeface="Montserrat Bold"/>
                  <a:ea typeface="Montserrat Bold"/>
                  <a:cs typeface="Montserrat Bold"/>
                  <a:sym typeface="Montserrat Bold"/>
                </a:rPr>
                <a:t>E CONVITES</a:t>
              </a:r>
            </a:p>
          </p:txBody>
        </p:sp>
        <p:sp>
          <p:nvSpPr>
            <p:cNvPr id="15" name="TextBox 15"/>
            <p:cNvSpPr txBox="1"/>
            <p:nvPr/>
          </p:nvSpPr>
          <p:spPr>
            <a:xfrm>
              <a:off x="2376060" y="3320849"/>
              <a:ext cx="5436448" cy="949108"/>
            </a:xfrm>
            <a:prstGeom prst="rect">
              <a:avLst/>
            </a:prstGeom>
          </p:spPr>
          <p:txBody>
            <a:bodyPr lIns="0" tIns="0" rIns="0" bIns="0" rtlCol="0" anchor="t">
              <a:spAutoFit/>
            </a:bodyPr>
            <a:lstStyle/>
            <a:p>
              <a:pPr marL="0" lvl="0" indent="0" algn="l">
                <a:lnSpc>
                  <a:spcPts val="6046"/>
                </a:lnSpc>
              </a:pPr>
              <a:r>
                <a:rPr lang="en-US" sz="4318" b="1">
                  <a:solidFill>
                    <a:srgbClr val="281306"/>
                  </a:solidFill>
                  <a:latin typeface="Montserrat Bold"/>
                  <a:ea typeface="Montserrat Bold"/>
                  <a:cs typeface="Montserrat Bold"/>
                  <a:sym typeface="Montserrat Bold"/>
                </a:rPr>
                <a:t>21 97176-4015</a:t>
              </a:r>
            </a:p>
          </p:txBody>
        </p:sp>
      </p:grpSp>
      <p:sp>
        <p:nvSpPr>
          <p:cNvPr id="16" name="AutoShape 16"/>
          <p:cNvSpPr/>
          <p:nvPr/>
        </p:nvSpPr>
        <p:spPr>
          <a:xfrm>
            <a:off x="1028700" y="8713072"/>
            <a:ext cx="14234447" cy="0"/>
          </a:xfrm>
          <a:prstGeom prst="line">
            <a:avLst/>
          </a:prstGeom>
          <a:ln w="19050" cap="flat">
            <a:solidFill>
              <a:srgbClr val="362218"/>
            </a:solidFill>
            <a:prstDash val="solid"/>
            <a:headEnd type="none" w="sm" len="sm"/>
            <a:tailEnd type="none" w="sm" len="sm"/>
          </a:ln>
        </p:spPr>
        <p:txBody>
          <a:bodyPr/>
          <a:lstStyle/>
          <a:p>
            <a:endParaRPr lang="pt-B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2028" b="-82028"/>
            </a:stretch>
          </a:blipFill>
        </p:spPr>
        <p:txBody>
          <a:bodyPr/>
          <a:lstStyle/>
          <a:p>
            <a:endParaRPr lang="pt-BR"/>
          </a:p>
        </p:txBody>
      </p:sp>
      <p:pic>
        <p:nvPicPr>
          <p:cNvPr id="3" name="Picture 3"/>
          <p:cNvPicPr>
            <a:picLocks noChangeAspect="1"/>
          </p:cNvPicPr>
          <p:nvPr/>
        </p:nvPicPr>
        <p:blipFill>
          <a:blip r:embed="rId3">
            <a:alphaModFix amt="10999"/>
          </a:blip>
          <a:srcRect/>
          <a:stretch>
            <a:fillRect/>
          </a:stretch>
        </p:blipFill>
        <p:spPr>
          <a:xfrm rot="-10800000">
            <a:off x="6333452" y="-1797179"/>
            <a:ext cx="15735219" cy="13881357"/>
          </a:xfrm>
          <a:prstGeom prst="rect">
            <a:avLst/>
          </a:prstGeom>
        </p:spPr>
      </p:pic>
      <p:pic>
        <p:nvPicPr>
          <p:cNvPr id="4" name="Picture 4"/>
          <p:cNvPicPr>
            <a:picLocks noChangeAspect="1"/>
          </p:cNvPicPr>
          <p:nvPr/>
        </p:nvPicPr>
        <p:blipFill>
          <a:blip r:embed="rId4">
            <a:alphaModFix amt="50000"/>
          </a:blip>
          <a:srcRect/>
          <a:stretch>
            <a:fillRect/>
          </a:stretch>
        </p:blipFill>
        <p:spPr>
          <a:xfrm>
            <a:off x="-2318726" y="-376453"/>
            <a:ext cx="9743013" cy="1709948"/>
          </a:xfrm>
          <a:prstGeom prst="rect">
            <a:avLst/>
          </a:prstGeom>
        </p:spPr>
      </p:pic>
      <p:pic>
        <p:nvPicPr>
          <p:cNvPr id="5" name="Picture 5"/>
          <p:cNvPicPr>
            <a:picLocks noChangeAspect="1"/>
          </p:cNvPicPr>
          <p:nvPr/>
        </p:nvPicPr>
        <p:blipFill>
          <a:blip r:embed="rId5">
            <a:alphaModFix amt="16000"/>
          </a:blip>
          <a:srcRect/>
          <a:stretch>
            <a:fillRect/>
          </a:stretch>
        </p:blipFill>
        <p:spPr>
          <a:xfrm rot="-7199120">
            <a:off x="-2896988" y="-1002021"/>
            <a:ext cx="5793977" cy="5895448"/>
          </a:xfrm>
          <a:prstGeom prst="rect">
            <a:avLst/>
          </a:prstGeom>
        </p:spPr>
      </p:pic>
      <p:sp>
        <p:nvSpPr>
          <p:cNvPr id="6" name="TextBox 6"/>
          <p:cNvSpPr txBox="1"/>
          <p:nvPr/>
        </p:nvSpPr>
        <p:spPr>
          <a:xfrm>
            <a:off x="1028700" y="893604"/>
            <a:ext cx="16230600" cy="8566468"/>
          </a:xfrm>
          <a:prstGeom prst="rect">
            <a:avLst/>
          </a:prstGeom>
        </p:spPr>
        <p:txBody>
          <a:bodyPr lIns="0" tIns="0" rIns="0" bIns="0" rtlCol="0" anchor="t">
            <a:spAutoFit/>
          </a:bodyPr>
          <a:lstStyle/>
          <a:p>
            <a:pPr algn="just">
              <a:lnSpc>
                <a:spcPts val="6490"/>
              </a:lnSpc>
            </a:pPr>
            <a:r>
              <a:rPr lang="en-US" sz="5900" dirty="0" err="1">
                <a:solidFill>
                  <a:srgbClr val="382F1E"/>
                </a:solidFill>
                <a:latin typeface="PT Sans"/>
                <a:ea typeface="PT Sans"/>
                <a:cs typeface="PT Sans"/>
                <a:sym typeface="PT Sans"/>
              </a:rPr>
              <a:t>Você</a:t>
            </a:r>
            <a:r>
              <a:rPr lang="en-US" sz="5900" dirty="0">
                <a:solidFill>
                  <a:srgbClr val="382F1E"/>
                </a:solidFill>
                <a:latin typeface="PT Sans"/>
                <a:ea typeface="PT Sans"/>
                <a:cs typeface="PT Sans"/>
                <a:sym typeface="PT Sans"/>
              </a:rPr>
              <a:t> </a:t>
            </a:r>
            <a:r>
              <a:rPr lang="en-US" sz="5900" dirty="0" err="1">
                <a:solidFill>
                  <a:srgbClr val="382F1E"/>
                </a:solidFill>
                <a:latin typeface="PT Sans"/>
                <a:ea typeface="PT Sans"/>
                <a:cs typeface="PT Sans"/>
                <a:sym typeface="PT Sans"/>
              </a:rPr>
              <a:t>já</a:t>
            </a:r>
            <a:r>
              <a:rPr lang="en-US" sz="5900" dirty="0">
                <a:solidFill>
                  <a:srgbClr val="382F1E"/>
                </a:solidFill>
                <a:latin typeface="PT Sans"/>
                <a:ea typeface="PT Sans"/>
                <a:cs typeface="PT Sans"/>
                <a:sym typeface="PT Sans"/>
              </a:rPr>
              <a:t> se </a:t>
            </a:r>
            <a:r>
              <a:rPr lang="en-US" sz="5900" dirty="0" err="1">
                <a:solidFill>
                  <a:srgbClr val="382F1E"/>
                </a:solidFill>
                <a:latin typeface="PT Sans"/>
                <a:ea typeface="PT Sans"/>
                <a:cs typeface="PT Sans"/>
                <a:sym typeface="PT Sans"/>
              </a:rPr>
              <a:t>sentiu</a:t>
            </a:r>
            <a:r>
              <a:rPr lang="en-US" sz="5900" dirty="0">
                <a:solidFill>
                  <a:srgbClr val="382F1E"/>
                </a:solidFill>
                <a:latin typeface="PT Sans"/>
                <a:ea typeface="PT Sans"/>
                <a:cs typeface="PT Sans"/>
                <a:sym typeface="PT Sans"/>
              </a:rPr>
              <a:t> </a:t>
            </a:r>
            <a:r>
              <a:rPr lang="en-US" sz="5900" dirty="0" err="1">
                <a:solidFill>
                  <a:srgbClr val="382F1E"/>
                </a:solidFill>
                <a:latin typeface="PT Sans"/>
                <a:ea typeface="PT Sans"/>
                <a:cs typeface="PT Sans"/>
                <a:sym typeface="PT Sans"/>
              </a:rPr>
              <a:t>inseguro</a:t>
            </a:r>
            <a:r>
              <a:rPr lang="en-US" sz="5900" dirty="0">
                <a:solidFill>
                  <a:srgbClr val="382F1E"/>
                </a:solidFill>
                <a:latin typeface="PT Sans"/>
                <a:ea typeface="PT Sans"/>
                <a:cs typeface="PT Sans"/>
                <a:sym typeface="PT Sans"/>
              </a:rPr>
              <a:t> </a:t>
            </a:r>
            <a:r>
              <a:rPr lang="en-US" sz="5900" dirty="0" err="1">
                <a:solidFill>
                  <a:srgbClr val="382F1E"/>
                </a:solidFill>
                <a:latin typeface="PT Sans"/>
                <a:ea typeface="PT Sans"/>
                <a:cs typeface="PT Sans"/>
                <a:sym typeface="PT Sans"/>
              </a:rPr>
              <a:t>sobre</a:t>
            </a:r>
            <a:r>
              <a:rPr lang="en-US" sz="5900" dirty="0">
                <a:solidFill>
                  <a:srgbClr val="382F1E"/>
                </a:solidFill>
                <a:latin typeface="PT Sans"/>
                <a:ea typeface="PT Sans"/>
                <a:cs typeface="PT Sans"/>
                <a:sym typeface="PT Sans"/>
              </a:rPr>
              <a:t> </a:t>
            </a:r>
            <a:r>
              <a:rPr lang="en-US" sz="5900" dirty="0" err="1">
                <a:solidFill>
                  <a:srgbClr val="382F1E"/>
                </a:solidFill>
                <a:latin typeface="PT Sans"/>
                <a:ea typeface="PT Sans"/>
                <a:cs typeface="PT Sans"/>
                <a:sym typeface="PT Sans"/>
              </a:rPr>
              <a:t>seu</a:t>
            </a:r>
            <a:r>
              <a:rPr lang="en-US" sz="5900" dirty="0">
                <a:solidFill>
                  <a:srgbClr val="382F1E"/>
                </a:solidFill>
                <a:latin typeface="PT Sans"/>
                <a:ea typeface="PT Sans"/>
                <a:cs typeface="PT Sans"/>
                <a:sym typeface="PT Sans"/>
              </a:rPr>
              <a:t> valor, </a:t>
            </a:r>
            <a:r>
              <a:rPr lang="en-US" sz="5900" dirty="0" err="1">
                <a:solidFill>
                  <a:srgbClr val="382F1E"/>
                </a:solidFill>
                <a:latin typeface="PT Sans"/>
                <a:ea typeface="PT Sans"/>
                <a:cs typeface="PT Sans"/>
                <a:sym typeface="PT Sans"/>
              </a:rPr>
              <a:t>sua</a:t>
            </a:r>
            <a:r>
              <a:rPr lang="en-US" sz="5900" dirty="0">
                <a:solidFill>
                  <a:srgbClr val="382F1E"/>
                </a:solidFill>
                <a:latin typeface="PT Sans"/>
                <a:ea typeface="PT Sans"/>
                <a:cs typeface="PT Sans"/>
                <a:sym typeface="PT Sans"/>
              </a:rPr>
              <a:t> </a:t>
            </a:r>
            <a:r>
              <a:rPr lang="en-US" sz="5900" dirty="0" err="1">
                <a:solidFill>
                  <a:srgbClr val="382F1E"/>
                </a:solidFill>
                <a:latin typeface="PT Sans"/>
                <a:ea typeface="PT Sans"/>
                <a:cs typeface="PT Sans"/>
                <a:sym typeface="PT Sans"/>
              </a:rPr>
              <a:t>missão</a:t>
            </a:r>
            <a:r>
              <a:rPr lang="en-US" sz="5900" dirty="0">
                <a:solidFill>
                  <a:srgbClr val="382F1E"/>
                </a:solidFill>
                <a:latin typeface="PT Sans"/>
                <a:ea typeface="PT Sans"/>
                <a:cs typeface="PT Sans"/>
                <a:sym typeface="PT Sans"/>
              </a:rPr>
              <a:t> </a:t>
            </a:r>
            <a:r>
              <a:rPr lang="en-US" sz="5900" dirty="0" err="1">
                <a:solidFill>
                  <a:srgbClr val="382F1E"/>
                </a:solidFill>
                <a:latin typeface="PT Sans"/>
                <a:ea typeface="PT Sans"/>
                <a:cs typeface="PT Sans"/>
                <a:sym typeface="PT Sans"/>
              </a:rPr>
              <a:t>ou</a:t>
            </a:r>
            <a:r>
              <a:rPr lang="en-US" sz="5900" dirty="0">
                <a:solidFill>
                  <a:srgbClr val="382F1E"/>
                </a:solidFill>
                <a:latin typeface="PT Sans"/>
                <a:ea typeface="PT Sans"/>
                <a:cs typeface="PT Sans"/>
                <a:sym typeface="PT Sans"/>
              </a:rPr>
              <a:t> se era </a:t>
            </a:r>
            <a:r>
              <a:rPr lang="en-US" sz="5900" dirty="0" err="1">
                <a:solidFill>
                  <a:srgbClr val="382F1E"/>
                </a:solidFill>
                <a:latin typeface="PT Sans"/>
                <a:ea typeface="PT Sans"/>
                <a:cs typeface="PT Sans"/>
                <a:sym typeface="PT Sans"/>
              </a:rPr>
              <a:t>realmente</a:t>
            </a:r>
            <a:r>
              <a:rPr lang="en-US" sz="5900" dirty="0">
                <a:solidFill>
                  <a:srgbClr val="382F1E"/>
                </a:solidFill>
                <a:latin typeface="PT Sans"/>
                <a:ea typeface="PT Sans"/>
                <a:cs typeface="PT Sans"/>
                <a:sym typeface="PT Sans"/>
              </a:rPr>
              <a:t> </a:t>
            </a:r>
            <a:r>
              <a:rPr lang="en-US" sz="5900" dirty="0" err="1">
                <a:solidFill>
                  <a:srgbClr val="382F1E"/>
                </a:solidFill>
                <a:latin typeface="PT Sans"/>
                <a:ea typeface="PT Sans"/>
                <a:cs typeface="PT Sans"/>
                <a:sym typeface="PT Sans"/>
              </a:rPr>
              <a:t>capaz</a:t>
            </a:r>
            <a:r>
              <a:rPr lang="en-US" sz="5900" dirty="0">
                <a:solidFill>
                  <a:srgbClr val="382F1E"/>
                </a:solidFill>
                <a:latin typeface="PT Sans"/>
                <a:ea typeface="PT Sans"/>
                <a:cs typeface="PT Sans"/>
                <a:sym typeface="PT Sans"/>
              </a:rPr>
              <a:t> de </a:t>
            </a:r>
            <a:r>
              <a:rPr lang="en-US" sz="5900" dirty="0" err="1">
                <a:solidFill>
                  <a:srgbClr val="382F1E"/>
                </a:solidFill>
                <a:latin typeface="PT Sans"/>
                <a:ea typeface="PT Sans"/>
                <a:cs typeface="PT Sans"/>
                <a:sym typeface="PT Sans"/>
              </a:rPr>
              <a:t>cumprir</a:t>
            </a:r>
            <a:r>
              <a:rPr lang="en-US" sz="5900" dirty="0">
                <a:solidFill>
                  <a:srgbClr val="382F1E"/>
                </a:solidFill>
                <a:latin typeface="PT Sans"/>
                <a:ea typeface="PT Sans"/>
                <a:cs typeface="PT Sans"/>
                <a:sym typeface="PT Sans"/>
              </a:rPr>
              <a:t> algo </a:t>
            </a:r>
            <a:r>
              <a:rPr lang="en-US" sz="5900" dirty="0" err="1">
                <a:solidFill>
                  <a:srgbClr val="382F1E"/>
                </a:solidFill>
                <a:latin typeface="PT Sans"/>
                <a:ea typeface="PT Sans"/>
                <a:cs typeface="PT Sans"/>
                <a:sym typeface="PT Sans"/>
              </a:rPr>
              <a:t>grande</a:t>
            </a:r>
            <a:r>
              <a:rPr lang="en-US" sz="5900" dirty="0">
                <a:solidFill>
                  <a:srgbClr val="382F1E"/>
                </a:solidFill>
                <a:latin typeface="PT Sans"/>
                <a:ea typeface="PT Sans"/>
                <a:cs typeface="PT Sans"/>
                <a:sym typeface="PT Sans"/>
              </a:rPr>
              <a:t> para Deus? Jeremias </a:t>
            </a:r>
            <a:r>
              <a:rPr lang="en-US" sz="5900" dirty="0" err="1">
                <a:solidFill>
                  <a:srgbClr val="382F1E"/>
                </a:solidFill>
                <a:latin typeface="PT Sans"/>
                <a:ea typeface="PT Sans"/>
                <a:cs typeface="PT Sans"/>
                <a:sym typeface="PT Sans"/>
              </a:rPr>
              <a:t>também</a:t>
            </a:r>
            <a:r>
              <a:rPr lang="en-US" sz="5900" dirty="0">
                <a:solidFill>
                  <a:srgbClr val="382F1E"/>
                </a:solidFill>
                <a:latin typeface="PT Sans"/>
                <a:ea typeface="PT Sans"/>
                <a:cs typeface="PT Sans"/>
                <a:sym typeface="PT Sans"/>
              </a:rPr>
              <a:t> se </a:t>
            </a:r>
            <a:r>
              <a:rPr lang="en-US" sz="5900" dirty="0" err="1">
                <a:solidFill>
                  <a:srgbClr val="382F1E"/>
                </a:solidFill>
                <a:latin typeface="PT Sans"/>
                <a:ea typeface="PT Sans"/>
                <a:cs typeface="PT Sans"/>
                <a:sym typeface="PT Sans"/>
              </a:rPr>
              <a:t>sentiu</a:t>
            </a:r>
            <a:r>
              <a:rPr lang="en-US" sz="5900" dirty="0">
                <a:solidFill>
                  <a:srgbClr val="382F1E"/>
                </a:solidFill>
                <a:latin typeface="PT Sans"/>
                <a:ea typeface="PT Sans"/>
                <a:cs typeface="PT Sans"/>
                <a:sym typeface="PT Sans"/>
              </a:rPr>
              <a:t> </a:t>
            </a:r>
            <a:r>
              <a:rPr lang="en-US" sz="5900" dirty="0" err="1">
                <a:solidFill>
                  <a:srgbClr val="382F1E"/>
                </a:solidFill>
                <a:latin typeface="PT Sans"/>
                <a:ea typeface="PT Sans"/>
                <a:cs typeface="PT Sans"/>
                <a:sym typeface="PT Sans"/>
              </a:rPr>
              <a:t>assim</a:t>
            </a:r>
            <a:r>
              <a:rPr lang="en-US" sz="5900" dirty="0">
                <a:solidFill>
                  <a:srgbClr val="382F1E"/>
                </a:solidFill>
                <a:latin typeface="PT Sans"/>
                <a:ea typeface="PT Sans"/>
                <a:cs typeface="PT Sans"/>
                <a:sym typeface="PT Sans"/>
              </a:rPr>
              <a:t>. </a:t>
            </a:r>
            <a:r>
              <a:rPr lang="en-US" sz="5900" dirty="0" err="1">
                <a:solidFill>
                  <a:srgbClr val="382F1E"/>
                </a:solidFill>
                <a:latin typeface="PT Sans"/>
                <a:ea typeface="PT Sans"/>
                <a:cs typeface="PT Sans"/>
                <a:sym typeface="PT Sans"/>
              </a:rPr>
              <a:t>Chamado</a:t>
            </a:r>
            <a:r>
              <a:rPr lang="en-US" sz="5900" dirty="0">
                <a:solidFill>
                  <a:srgbClr val="382F1E"/>
                </a:solidFill>
                <a:latin typeface="PT Sans"/>
                <a:ea typeface="PT Sans"/>
                <a:cs typeface="PT Sans"/>
                <a:sym typeface="PT Sans"/>
              </a:rPr>
              <a:t> </a:t>
            </a:r>
            <a:r>
              <a:rPr lang="en-US" sz="5900" dirty="0" err="1">
                <a:solidFill>
                  <a:srgbClr val="382F1E"/>
                </a:solidFill>
                <a:latin typeface="PT Sans"/>
                <a:ea typeface="PT Sans"/>
                <a:cs typeface="PT Sans"/>
                <a:sym typeface="PT Sans"/>
              </a:rPr>
              <a:t>ainda</a:t>
            </a:r>
            <a:r>
              <a:rPr lang="en-US" sz="5900" dirty="0">
                <a:solidFill>
                  <a:srgbClr val="382F1E"/>
                </a:solidFill>
                <a:latin typeface="PT Sans"/>
                <a:ea typeface="PT Sans"/>
                <a:cs typeface="PT Sans"/>
                <a:sym typeface="PT Sans"/>
              </a:rPr>
              <a:t> </a:t>
            </a:r>
            <a:r>
              <a:rPr lang="en-US" sz="5900" dirty="0" err="1">
                <a:solidFill>
                  <a:srgbClr val="382F1E"/>
                </a:solidFill>
                <a:latin typeface="PT Sans"/>
                <a:ea typeface="PT Sans"/>
                <a:cs typeface="PT Sans"/>
                <a:sym typeface="PT Sans"/>
              </a:rPr>
              <a:t>jovem</a:t>
            </a:r>
            <a:r>
              <a:rPr lang="en-US" sz="5900" dirty="0">
                <a:solidFill>
                  <a:srgbClr val="382F1E"/>
                </a:solidFill>
                <a:latin typeface="PT Sans"/>
                <a:ea typeface="PT Sans"/>
                <a:cs typeface="PT Sans"/>
                <a:sym typeface="PT Sans"/>
              </a:rPr>
              <a:t> para ser </a:t>
            </a:r>
            <a:r>
              <a:rPr lang="en-US" sz="5900" dirty="0" err="1">
                <a:solidFill>
                  <a:srgbClr val="382F1E"/>
                </a:solidFill>
                <a:latin typeface="PT Sans"/>
                <a:ea typeface="PT Sans"/>
                <a:cs typeface="PT Sans"/>
                <a:sym typeface="PT Sans"/>
              </a:rPr>
              <a:t>profeta</a:t>
            </a:r>
            <a:r>
              <a:rPr lang="en-US" sz="5900" dirty="0">
                <a:solidFill>
                  <a:srgbClr val="382F1E"/>
                </a:solidFill>
                <a:latin typeface="PT Sans"/>
                <a:ea typeface="PT Sans"/>
                <a:cs typeface="PT Sans"/>
                <a:sym typeface="PT Sans"/>
              </a:rPr>
              <a:t> </a:t>
            </a:r>
            <a:r>
              <a:rPr lang="en-US" sz="5900" dirty="0" err="1">
                <a:solidFill>
                  <a:srgbClr val="382F1E"/>
                </a:solidFill>
                <a:latin typeface="PT Sans"/>
                <a:ea typeface="PT Sans"/>
                <a:cs typeface="PT Sans"/>
                <a:sym typeface="PT Sans"/>
              </a:rPr>
              <a:t>em</a:t>
            </a:r>
            <a:r>
              <a:rPr lang="en-US" sz="5900" dirty="0">
                <a:solidFill>
                  <a:srgbClr val="382F1E"/>
                </a:solidFill>
                <a:latin typeface="PT Sans"/>
                <a:ea typeface="PT Sans"/>
                <a:cs typeface="PT Sans"/>
                <a:sym typeface="PT Sans"/>
              </a:rPr>
              <a:t> tempos de crise, </a:t>
            </a:r>
            <a:r>
              <a:rPr lang="en-US" sz="5900" dirty="0" err="1">
                <a:solidFill>
                  <a:srgbClr val="382F1E"/>
                </a:solidFill>
                <a:latin typeface="PT Sans"/>
                <a:ea typeface="PT Sans"/>
                <a:cs typeface="PT Sans"/>
                <a:sym typeface="PT Sans"/>
              </a:rPr>
              <a:t>ele</a:t>
            </a:r>
            <a:r>
              <a:rPr lang="en-US" sz="5900" dirty="0">
                <a:solidFill>
                  <a:srgbClr val="382F1E"/>
                </a:solidFill>
                <a:latin typeface="PT Sans"/>
                <a:ea typeface="PT Sans"/>
                <a:cs typeface="PT Sans"/>
                <a:sym typeface="PT Sans"/>
              </a:rPr>
              <a:t> </a:t>
            </a:r>
            <a:r>
              <a:rPr lang="en-US" sz="5900" dirty="0" err="1">
                <a:solidFill>
                  <a:srgbClr val="382F1E"/>
                </a:solidFill>
                <a:latin typeface="PT Sans"/>
                <a:ea typeface="PT Sans"/>
                <a:cs typeface="PT Sans"/>
                <a:sym typeface="PT Sans"/>
              </a:rPr>
              <a:t>duvidou</a:t>
            </a:r>
            <a:r>
              <a:rPr lang="en-US" sz="5900" dirty="0">
                <a:solidFill>
                  <a:srgbClr val="382F1E"/>
                </a:solidFill>
                <a:latin typeface="PT Sans"/>
                <a:ea typeface="PT Sans"/>
                <a:cs typeface="PT Sans"/>
                <a:sym typeface="PT Sans"/>
              </a:rPr>
              <a:t>, </a:t>
            </a:r>
            <a:r>
              <a:rPr lang="en-US" sz="5900" dirty="0" err="1">
                <a:solidFill>
                  <a:srgbClr val="382F1E"/>
                </a:solidFill>
                <a:latin typeface="PT Sans"/>
                <a:ea typeface="PT Sans"/>
                <a:cs typeface="PT Sans"/>
                <a:sym typeface="PT Sans"/>
              </a:rPr>
              <a:t>sofreu</a:t>
            </a:r>
            <a:r>
              <a:rPr lang="en-US" sz="5900" dirty="0">
                <a:solidFill>
                  <a:srgbClr val="382F1E"/>
                </a:solidFill>
                <a:latin typeface="PT Sans"/>
                <a:ea typeface="PT Sans"/>
                <a:cs typeface="PT Sans"/>
                <a:sym typeface="PT Sans"/>
              </a:rPr>
              <a:t> e </a:t>
            </a:r>
            <a:r>
              <a:rPr lang="en-US" sz="5900" dirty="0" err="1">
                <a:solidFill>
                  <a:srgbClr val="382F1E"/>
                </a:solidFill>
                <a:latin typeface="PT Sans"/>
                <a:ea typeface="PT Sans"/>
                <a:cs typeface="PT Sans"/>
                <a:sym typeface="PT Sans"/>
              </a:rPr>
              <a:t>foi</a:t>
            </a:r>
            <a:r>
              <a:rPr lang="en-US" sz="5900" dirty="0">
                <a:solidFill>
                  <a:srgbClr val="382F1E"/>
                </a:solidFill>
                <a:latin typeface="PT Sans"/>
                <a:ea typeface="PT Sans"/>
                <a:cs typeface="PT Sans"/>
                <a:sym typeface="PT Sans"/>
              </a:rPr>
              <a:t> </a:t>
            </a:r>
            <a:r>
              <a:rPr lang="en-US" sz="5900" dirty="0" err="1">
                <a:solidFill>
                  <a:srgbClr val="382F1E"/>
                </a:solidFill>
                <a:latin typeface="PT Sans"/>
                <a:ea typeface="PT Sans"/>
                <a:cs typeface="PT Sans"/>
                <a:sym typeface="PT Sans"/>
              </a:rPr>
              <a:t>rejeitado</a:t>
            </a:r>
            <a:r>
              <a:rPr lang="en-US" sz="5900" dirty="0">
                <a:solidFill>
                  <a:srgbClr val="382F1E"/>
                </a:solidFill>
                <a:latin typeface="PT Sans"/>
                <a:ea typeface="PT Sans"/>
                <a:cs typeface="PT Sans"/>
                <a:sym typeface="PT Sans"/>
              </a:rPr>
              <a:t> — mas Deus o </a:t>
            </a:r>
            <a:r>
              <a:rPr lang="en-US" sz="5900" dirty="0" err="1">
                <a:solidFill>
                  <a:srgbClr val="382F1E"/>
                </a:solidFill>
                <a:latin typeface="PT Sans"/>
                <a:ea typeface="PT Sans"/>
                <a:cs typeface="PT Sans"/>
                <a:sym typeface="PT Sans"/>
              </a:rPr>
              <a:t>sustentou</a:t>
            </a:r>
            <a:r>
              <a:rPr lang="en-US" sz="5900" dirty="0">
                <a:solidFill>
                  <a:srgbClr val="382F1E"/>
                </a:solidFill>
                <a:latin typeface="PT Sans"/>
                <a:ea typeface="PT Sans"/>
                <a:cs typeface="PT Sans"/>
                <a:sym typeface="PT Sans"/>
              </a:rPr>
              <a:t>. </a:t>
            </a:r>
          </a:p>
          <a:p>
            <a:pPr algn="just">
              <a:lnSpc>
                <a:spcPts val="3300"/>
              </a:lnSpc>
            </a:pPr>
            <a:endParaRPr lang="en-US" sz="5900" dirty="0">
              <a:solidFill>
                <a:srgbClr val="382F1E"/>
              </a:solidFill>
              <a:latin typeface="PT Sans"/>
              <a:ea typeface="PT Sans"/>
              <a:cs typeface="PT Sans"/>
              <a:sym typeface="PT Sans"/>
            </a:endParaRPr>
          </a:p>
          <a:p>
            <a:pPr algn="just">
              <a:lnSpc>
                <a:spcPts val="6490"/>
              </a:lnSpc>
            </a:pPr>
            <a:r>
              <a:rPr lang="en-US" sz="5900" dirty="0" err="1">
                <a:solidFill>
                  <a:srgbClr val="382F1E"/>
                </a:solidFill>
                <a:latin typeface="PT Sans"/>
                <a:ea typeface="PT Sans"/>
                <a:cs typeface="PT Sans"/>
                <a:sym typeface="PT Sans"/>
              </a:rPr>
              <a:t>Hoje</a:t>
            </a:r>
            <a:r>
              <a:rPr lang="en-US" sz="5900" dirty="0">
                <a:solidFill>
                  <a:srgbClr val="382F1E"/>
                </a:solidFill>
                <a:latin typeface="PT Sans"/>
                <a:ea typeface="PT Sans"/>
                <a:cs typeface="PT Sans"/>
                <a:sym typeface="PT Sans"/>
              </a:rPr>
              <a:t>, </a:t>
            </a:r>
            <a:r>
              <a:rPr lang="en-US" sz="5900" dirty="0" err="1">
                <a:solidFill>
                  <a:srgbClr val="382F1E"/>
                </a:solidFill>
                <a:latin typeface="PT Sans"/>
                <a:ea typeface="PT Sans"/>
                <a:cs typeface="PT Sans"/>
                <a:sym typeface="PT Sans"/>
              </a:rPr>
              <a:t>veremos</a:t>
            </a:r>
            <a:r>
              <a:rPr lang="en-US" sz="5900" dirty="0">
                <a:solidFill>
                  <a:srgbClr val="382F1E"/>
                </a:solidFill>
                <a:latin typeface="PT Sans"/>
                <a:ea typeface="PT Sans"/>
                <a:cs typeface="PT Sans"/>
                <a:sym typeface="PT Sans"/>
              </a:rPr>
              <a:t> que o </a:t>
            </a:r>
            <a:r>
              <a:rPr lang="en-US" sz="5900" dirty="0" err="1">
                <a:solidFill>
                  <a:srgbClr val="382F1E"/>
                </a:solidFill>
                <a:latin typeface="PT Sans"/>
                <a:ea typeface="PT Sans"/>
                <a:cs typeface="PT Sans"/>
                <a:sym typeface="PT Sans"/>
              </a:rPr>
              <a:t>chamado</a:t>
            </a:r>
            <a:r>
              <a:rPr lang="en-US" sz="5900" dirty="0">
                <a:solidFill>
                  <a:srgbClr val="382F1E"/>
                </a:solidFill>
                <a:latin typeface="PT Sans"/>
                <a:ea typeface="PT Sans"/>
                <a:cs typeface="PT Sans"/>
                <a:sym typeface="PT Sans"/>
              </a:rPr>
              <a:t> de Deus </a:t>
            </a:r>
            <a:r>
              <a:rPr lang="en-US" sz="5900" dirty="0" err="1">
                <a:solidFill>
                  <a:srgbClr val="382F1E"/>
                </a:solidFill>
                <a:latin typeface="PT Sans"/>
                <a:ea typeface="PT Sans"/>
                <a:cs typeface="PT Sans"/>
                <a:sym typeface="PT Sans"/>
              </a:rPr>
              <a:t>não</a:t>
            </a:r>
            <a:r>
              <a:rPr lang="en-US" sz="5900" dirty="0">
                <a:solidFill>
                  <a:srgbClr val="382F1E"/>
                </a:solidFill>
                <a:latin typeface="PT Sans"/>
                <a:ea typeface="PT Sans"/>
                <a:cs typeface="PT Sans"/>
                <a:sym typeface="PT Sans"/>
              </a:rPr>
              <a:t> </a:t>
            </a:r>
            <a:r>
              <a:rPr lang="en-US" sz="5900" dirty="0" err="1">
                <a:solidFill>
                  <a:srgbClr val="382F1E"/>
                </a:solidFill>
                <a:latin typeface="PT Sans"/>
                <a:ea typeface="PT Sans"/>
                <a:cs typeface="PT Sans"/>
                <a:sym typeface="PT Sans"/>
              </a:rPr>
              <a:t>depende</a:t>
            </a:r>
            <a:r>
              <a:rPr lang="en-US" sz="5900" dirty="0">
                <a:solidFill>
                  <a:srgbClr val="382F1E"/>
                </a:solidFill>
                <a:latin typeface="PT Sans"/>
                <a:ea typeface="PT Sans"/>
                <a:cs typeface="PT Sans"/>
                <a:sym typeface="PT Sans"/>
              </a:rPr>
              <a:t> da </a:t>
            </a:r>
            <a:r>
              <a:rPr lang="en-US" sz="5900" dirty="0" err="1">
                <a:solidFill>
                  <a:srgbClr val="382F1E"/>
                </a:solidFill>
                <a:latin typeface="PT Sans"/>
                <a:ea typeface="PT Sans"/>
                <a:cs typeface="PT Sans"/>
                <a:sym typeface="PT Sans"/>
              </a:rPr>
              <a:t>nossa</a:t>
            </a:r>
            <a:r>
              <a:rPr lang="en-US" sz="5900" dirty="0">
                <a:solidFill>
                  <a:srgbClr val="382F1E"/>
                </a:solidFill>
                <a:latin typeface="PT Sans"/>
                <a:ea typeface="PT Sans"/>
                <a:cs typeface="PT Sans"/>
                <a:sym typeface="PT Sans"/>
              </a:rPr>
              <a:t> </a:t>
            </a:r>
            <a:r>
              <a:rPr lang="en-US" sz="5900" dirty="0" err="1">
                <a:solidFill>
                  <a:srgbClr val="382F1E"/>
                </a:solidFill>
                <a:latin typeface="PT Sans"/>
                <a:ea typeface="PT Sans"/>
                <a:cs typeface="PT Sans"/>
                <a:sym typeface="PT Sans"/>
              </a:rPr>
              <a:t>idade</a:t>
            </a:r>
            <a:r>
              <a:rPr lang="en-US" sz="5900" dirty="0">
                <a:solidFill>
                  <a:srgbClr val="382F1E"/>
                </a:solidFill>
                <a:latin typeface="PT Sans"/>
                <a:ea typeface="PT Sans"/>
                <a:cs typeface="PT Sans"/>
                <a:sym typeface="PT Sans"/>
              </a:rPr>
              <a:t> </a:t>
            </a:r>
            <a:r>
              <a:rPr lang="en-US" sz="5900" dirty="0" err="1">
                <a:solidFill>
                  <a:srgbClr val="382F1E"/>
                </a:solidFill>
                <a:latin typeface="PT Sans"/>
                <a:ea typeface="PT Sans"/>
                <a:cs typeface="PT Sans"/>
                <a:sym typeface="PT Sans"/>
              </a:rPr>
              <a:t>ou</a:t>
            </a:r>
            <a:r>
              <a:rPr lang="en-US" sz="5900" dirty="0">
                <a:solidFill>
                  <a:srgbClr val="382F1E"/>
                </a:solidFill>
                <a:latin typeface="PT Sans"/>
                <a:ea typeface="PT Sans"/>
                <a:cs typeface="PT Sans"/>
                <a:sym typeface="PT Sans"/>
              </a:rPr>
              <a:t> </a:t>
            </a:r>
            <a:r>
              <a:rPr lang="en-US" sz="5900" dirty="0" err="1">
                <a:solidFill>
                  <a:srgbClr val="382F1E"/>
                </a:solidFill>
                <a:latin typeface="PT Sans"/>
                <a:ea typeface="PT Sans"/>
                <a:cs typeface="PT Sans"/>
                <a:sym typeface="PT Sans"/>
              </a:rPr>
              <a:t>experiência</a:t>
            </a:r>
            <a:r>
              <a:rPr lang="en-US" sz="5900" dirty="0">
                <a:solidFill>
                  <a:srgbClr val="382F1E"/>
                </a:solidFill>
                <a:latin typeface="PT Sans"/>
                <a:ea typeface="PT Sans"/>
                <a:cs typeface="PT Sans"/>
                <a:sym typeface="PT Sans"/>
              </a:rPr>
              <a:t>, mas da </a:t>
            </a:r>
            <a:r>
              <a:rPr lang="en-US" sz="5900" dirty="0" err="1">
                <a:solidFill>
                  <a:srgbClr val="382F1E"/>
                </a:solidFill>
                <a:latin typeface="PT Sans"/>
                <a:ea typeface="PT Sans"/>
                <a:cs typeface="PT Sans"/>
                <a:sym typeface="PT Sans"/>
              </a:rPr>
              <a:t>fidelidade</a:t>
            </a:r>
            <a:r>
              <a:rPr lang="en-US" sz="5900" dirty="0">
                <a:solidFill>
                  <a:srgbClr val="382F1E"/>
                </a:solidFill>
                <a:latin typeface="PT Sans"/>
                <a:ea typeface="PT Sans"/>
                <a:cs typeface="PT Sans"/>
                <a:sym typeface="PT Sans"/>
              </a:rPr>
              <a:t> </a:t>
            </a:r>
            <a:r>
              <a:rPr lang="en-US" sz="5900" dirty="0" err="1">
                <a:solidFill>
                  <a:srgbClr val="382F1E"/>
                </a:solidFill>
                <a:latin typeface="PT Sans"/>
                <a:ea typeface="PT Sans"/>
                <a:cs typeface="PT Sans"/>
                <a:sym typeface="PT Sans"/>
              </a:rPr>
              <a:t>dEle</a:t>
            </a:r>
            <a:r>
              <a:rPr lang="en-US" sz="5900" dirty="0">
                <a:solidFill>
                  <a:srgbClr val="382F1E"/>
                </a:solidFill>
                <a:latin typeface="PT Sans"/>
                <a:ea typeface="PT Sans"/>
                <a:cs typeface="PT Sans"/>
                <a:sym typeface="PT Sans"/>
              </a:rPr>
              <a:t>. E Ele </a:t>
            </a:r>
            <a:r>
              <a:rPr lang="en-US" sz="5900" dirty="0" err="1">
                <a:solidFill>
                  <a:srgbClr val="382F1E"/>
                </a:solidFill>
                <a:latin typeface="PT Sans"/>
                <a:ea typeface="PT Sans"/>
                <a:cs typeface="PT Sans"/>
                <a:sym typeface="PT Sans"/>
              </a:rPr>
              <a:t>te</a:t>
            </a:r>
            <a:r>
              <a:rPr lang="en-US" sz="5900" dirty="0">
                <a:solidFill>
                  <a:srgbClr val="382F1E"/>
                </a:solidFill>
                <a:latin typeface="PT Sans"/>
                <a:ea typeface="PT Sans"/>
                <a:cs typeface="PT Sans"/>
                <a:sym typeface="PT Sans"/>
              </a:rPr>
              <a:t> </a:t>
            </a:r>
            <a:r>
              <a:rPr lang="en-US" sz="5900" dirty="0" err="1">
                <a:solidFill>
                  <a:srgbClr val="382F1E"/>
                </a:solidFill>
                <a:latin typeface="PT Sans"/>
                <a:ea typeface="PT Sans"/>
                <a:cs typeface="PT Sans"/>
                <a:sym typeface="PT Sans"/>
              </a:rPr>
              <a:t>escolheu</a:t>
            </a:r>
            <a:r>
              <a:rPr lang="en-US" sz="5900" dirty="0">
                <a:solidFill>
                  <a:srgbClr val="382F1E"/>
                </a:solidFill>
                <a:latin typeface="PT Sans"/>
                <a:ea typeface="PT Sans"/>
                <a:cs typeface="PT Sans"/>
                <a:sym typeface="PT Sans"/>
              </a:rPr>
              <a:t> antes </a:t>
            </a:r>
            <a:r>
              <a:rPr lang="en-US" sz="5900" dirty="0" err="1">
                <a:solidFill>
                  <a:srgbClr val="382F1E"/>
                </a:solidFill>
                <a:latin typeface="PT Sans"/>
                <a:ea typeface="PT Sans"/>
                <a:cs typeface="PT Sans"/>
                <a:sym typeface="PT Sans"/>
              </a:rPr>
              <a:t>mesmo</a:t>
            </a:r>
            <a:r>
              <a:rPr lang="en-US" sz="5900" dirty="0">
                <a:solidFill>
                  <a:srgbClr val="382F1E"/>
                </a:solidFill>
                <a:latin typeface="PT Sans"/>
                <a:ea typeface="PT Sans"/>
                <a:cs typeface="PT Sans"/>
                <a:sym typeface="PT Sans"/>
              </a:rPr>
              <a:t> de </a:t>
            </a:r>
            <a:r>
              <a:rPr lang="en-US" sz="5900" dirty="0" err="1">
                <a:solidFill>
                  <a:srgbClr val="382F1E"/>
                </a:solidFill>
                <a:latin typeface="PT Sans"/>
                <a:ea typeface="PT Sans"/>
                <a:cs typeface="PT Sans"/>
                <a:sym typeface="PT Sans"/>
              </a:rPr>
              <a:t>você</a:t>
            </a:r>
            <a:r>
              <a:rPr lang="en-US" sz="5900" dirty="0">
                <a:solidFill>
                  <a:srgbClr val="382F1E"/>
                </a:solidFill>
                <a:latin typeface="PT Sans"/>
                <a:ea typeface="PT Sans"/>
                <a:cs typeface="PT Sans"/>
                <a:sym typeface="PT Sans"/>
              </a:rPr>
              <a:t> </a:t>
            </a:r>
            <a:r>
              <a:rPr lang="en-US" sz="5900" dirty="0" err="1">
                <a:solidFill>
                  <a:srgbClr val="382F1E"/>
                </a:solidFill>
                <a:latin typeface="PT Sans"/>
                <a:ea typeface="PT Sans"/>
                <a:cs typeface="PT Sans"/>
                <a:sym typeface="PT Sans"/>
              </a:rPr>
              <a:t>existir</a:t>
            </a:r>
            <a:r>
              <a:rPr lang="en-US" sz="5900" dirty="0">
                <a:solidFill>
                  <a:srgbClr val="382F1E"/>
                </a:solidFill>
                <a:latin typeface="PT Sans"/>
                <a:ea typeface="PT Sans"/>
                <a:cs typeface="PT Sans"/>
                <a:sym typeface="PT Sans"/>
              </a:rPr>
              <a:t>.</a:t>
            </a:r>
          </a:p>
        </p:txBody>
      </p:sp>
      <p:sp>
        <p:nvSpPr>
          <p:cNvPr id="7" name="TextBox 7"/>
          <p:cNvSpPr txBox="1"/>
          <p:nvPr/>
        </p:nvSpPr>
        <p:spPr>
          <a:xfrm>
            <a:off x="145127" y="9776032"/>
            <a:ext cx="7324485" cy="361889"/>
          </a:xfrm>
          <a:prstGeom prst="rect">
            <a:avLst/>
          </a:prstGeom>
        </p:spPr>
        <p:txBody>
          <a:bodyPr lIns="0" tIns="0" rIns="0" bIns="0" rtlCol="0" anchor="t">
            <a:spAutoFit/>
          </a:bodyPr>
          <a:lstStyle/>
          <a:p>
            <a:pPr algn="l">
              <a:lnSpc>
                <a:spcPts val="2882"/>
              </a:lnSpc>
            </a:pPr>
            <a:r>
              <a:rPr lang="en-US" sz="2620" i="1">
                <a:solidFill>
                  <a:srgbClr val="000000"/>
                </a:solidFill>
                <a:latin typeface="PT Sans Italics"/>
                <a:ea typeface="PT Sans Italics"/>
                <a:cs typeface="PT Sans Italics"/>
                <a:sym typeface="PT Sans Italics"/>
              </a:rPr>
              <a:t>EBD COMENTADA ONLINE - PASTOR MÁRIO LUNA</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22769" b="-55008"/>
            </a:stretch>
          </a:blipFill>
        </p:spPr>
        <p:txBody>
          <a:bodyPr/>
          <a:lstStyle/>
          <a:p>
            <a:endParaRPr lang="pt-BR"/>
          </a:p>
        </p:txBody>
      </p:sp>
      <p:sp>
        <p:nvSpPr>
          <p:cNvPr id="3" name="TextBox 3"/>
          <p:cNvSpPr txBox="1"/>
          <p:nvPr/>
        </p:nvSpPr>
        <p:spPr>
          <a:xfrm>
            <a:off x="1028700" y="8379231"/>
            <a:ext cx="16652063" cy="993369"/>
          </a:xfrm>
          <a:prstGeom prst="rect">
            <a:avLst/>
          </a:prstGeom>
        </p:spPr>
        <p:txBody>
          <a:bodyPr lIns="0" tIns="0" rIns="0" bIns="0" rtlCol="0" anchor="t">
            <a:spAutoFit/>
          </a:bodyPr>
          <a:lstStyle/>
          <a:p>
            <a:pPr algn="ctr">
              <a:lnSpc>
                <a:spcPts val="7664"/>
              </a:lnSpc>
            </a:pPr>
            <a:r>
              <a:rPr lang="en-US" sz="6968" b="1">
                <a:solidFill>
                  <a:srgbClr val="FFFFFF"/>
                </a:solidFill>
                <a:latin typeface="PT Sans Bold"/>
                <a:ea typeface="PT Sans Bold"/>
                <a:cs typeface="PT Sans Bold"/>
                <a:sym typeface="PT Sans Bold"/>
              </a:rPr>
              <a:t>I. A NATUREZA DO CHAMADO DE JEREMIAS</a:t>
            </a:r>
          </a:p>
        </p:txBody>
      </p:sp>
      <p:sp>
        <p:nvSpPr>
          <p:cNvPr id="4" name="TextBox 4"/>
          <p:cNvSpPr txBox="1"/>
          <p:nvPr/>
        </p:nvSpPr>
        <p:spPr>
          <a:xfrm>
            <a:off x="145127" y="9776032"/>
            <a:ext cx="7324485" cy="361889"/>
          </a:xfrm>
          <a:prstGeom prst="rect">
            <a:avLst/>
          </a:prstGeom>
        </p:spPr>
        <p:txBody>
          <a:bodyPr lIns="0" tIns="0" rIns="0" bIns="0" rtlCol="0" anchor="t">
            <a:spAutoFit/>
          </a:bodyPr>
          <a:lstStyle/>
          <a:p>
            <a:pPr algn="l">
              <a:lnSpc>
                <a:spcPts val="2882"/>
              </a:lnSpc>
            </a:pPr>
            <a:r>
              <a:rPr lang="en-US" sz="2620" i="1">
                <a:solidFill>
                  <a:srgbClr val="FFFFFF"/>
                </a:solidFill>
                <a:latin typeface="PT Sans Italics"/>
                <a:ea typeface="PT Sans Italics"/>
                <a:cs typeface="PT Sans Italics"/>
                <a:sym typeface="PT Sans Italics"/>
              </a:rPr>
              <a:t>EBD COMENTADA ONLINE - PASTOR MÁRIO LUNA</a:t>
            </a:r>
          </a:p>
        </p:txBody>
      </p:sp>
      <p:sp>
        <p:nvSpPr>
          <p:cNvPr id="5" name="TextBox 5"/>
          <p:cNvSpPr txBox="1"/>
          <p:nvPr/>
        </p:nvSpPr>
        <p:spPr>
          <a:xfrm>
            <a:off x="13343393" y="635379"/>
            <a:ext cx="3915907" cy="464759"/>
          </a:xfrm>
          <a:prstGeom prst="rect">
            <a:avLst/>
          </a:prstGeom>
        </p:spPr>
        <p:txBody>
          <a:bodyPr lIns="0" tIns="0" rIns="0" bIns="0" rtlCol="0" anchor="t">
            <a:spAutoFit/>
          </a:bodyPr>
          <a:lstStyle/>
          <a:p>
            <a:pPr algn="l">
              <a:lnSpc>
                <a:spcPts val="3542"/>
              </a:lnSpc>
            </a:pPr>
            <a:r>
              <a:rPr lang="en-US" sz="3220" b="1" i="1">
                <a:solidFill>
                  <a:srgbClr val="FFFFFF"/>
                </a:solidFill>
                <a:latin typeface="PT Sans Bold Italics"/>
                <a:ea typeface="PT Sans Bold Italics"/>
                <a:cs typeface="PT Sans Bold Italics"/>
                <a:sym typeface="PT Sans Bold Italics"/>
              </a:rPr>
              <a:t>IMAGEM ILUSTRATIVA</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2028" b="-82028"/>
            </a:stretch>
          </a:blipFill>
        </p:spPr>
        <p:txBody>
          <a:bodyPr/>
          <a:lstStyle/>
          <a:p>
            <a:endParaRPr lang="pt-BR"/>
          </a:p>
        </p:txBody>
      </p:sp>
      <p:sp>
        <p:nvSpPr>
          <p:cNvPr id="3" name="TextBox 3"/>
          <p:cNvSpPr txBox="1"/>
          <p:nvPr/>
        </p:nvSpPr>
        <p:spPr>
          <a:xfrm>
            <a:off x="1032864" y="1646566"/>
            <a:ext cx="16230600" cy="6621780"/>
          </a:xfrm>
          <a:prstGeom prst="rect">
            <a:avLst/>
          </a:prstGeom>
        </p:spPr>
        <p:txBody>
          <a:bodyPr lIns="0" tIns="0" rIns="0" bIns="0" rtlCol="0" anchor="t">
            <a:spAutoFit/>
          </a:bodyPr>
          <a:lstStyle/>
          <a:p>
            <a:pPr algn="just">
              <a:lnSpc>
                <a:spcPts val="6764"/>
              </a:lnSpc>
            </a:pPr>
            <a:r>
              <a:rPr lang="en-US" sz="6149" b="1" i="1" u="sng">
                <a:solidFill>
                  <a:srgbClr val="000000"/>
                </a:solidFill>
                <a:latin typeface="PT Sans Bold Italics"/>
                <a:ea typeface="PT Sans Bold Italics"/>
                <a:cs typeface="PT Sans Bold Italics"/>
                <a:sym typeface="PT Sans Bold Italics"/>
              </a:rPr>
              <a:t>1. A pessoa de Jeremias.</a:t>
            </a:r>
          </a:p>
          <a:p>
            <a:pPr algn="just">
              <a:lnSpc>
                <a:spcPts val="4785"/>
              </a:lnSpc>
            </a:pPr>
            <a:endParaRPr lang="en-US" sz="6149" b="1" i="1" u="sng">
              <a:solidFill>
                <a:srgbClr val="000000"/>
              </a:solidFill>
              <a:latin typeface="PT Sans Bold Italics"/>
              <a:ea typeface="PT Sans Bold Italics"/>
              <a:cs typeface="PT Sans Bold Italics"/>
              <a:sym typeface="PT Sans Bold Italics"/>
            </a:endParaRPr>
          </a:p>
          <a:p>
            <a:pPr algn="just">
              <a:lnSpc>
                <a:spcPts val="6764"/>
              </a:lnSpc>
            </a:pPr>
            <a:r>
              <a:rPr lang="en-US" sz="6149">
                <a:solidFill>
                  <a:srgbClr val="000000"/>
                </a:solidFill>
                <a:latin typeface="PT Sans"/>
                <a:ea typeface="PT Sans"/>
                <a:cs typeface="PT Sans"/>
                <a:sym typeface="PT Sans"/>
              </a:rPr>
              <a:t>Jeremias nasceu em Anatote, descendente de sacerdotes, sensível e humano (Jr 1.1). Ele chorou pelo povo, enfrentou perseguições, mas nunca deixou de falar a verdade de Deus. Sua fragilidade não anulou seu chamado; ao contrário, mostrou que Deus usa pessoas reais.</a:t>
            </a:r>
          </a:p>
        </p:txBody>
      </p:sp>
      <p:sp>
        <p:nvSpPr>
          <p:cNvPr id="4" name="TextBox 4"/>
          <p:cNvSpPr txBox="1"/>
          <p:nvPr/>
        </p:nvSpPr>
        <p:spPr>
          <a:xfrm>
            <a:off x="1028700" y="9618160"/>
            <a:ext cx="8119464" cy="361889"/>
          </a:xfrm>
          <a:prstGeom prst="rect">
            <a:avLst/>
          </a:prstGeom>
        </p:spPr>
        <p:txBody>
          <a:bodyPr lIns="0" tIns="0" rIns="0" bIns="0" rtlCol="0" anchor="t">
            <a:spAutoFit/>
          </a:bodyPr>
          <a:lstStyle/>
          <a:p>
            <a:pPr algn="l">
              <a:lnSpc>
                <a:spcPts val="2882"/>
              </a:lnSpc>
            </a:pPr>
            <a:r>
              <a:rPr lang="en-US" sz="2620" i="1">
                <a:solidFill>
                  <a:srgbClr val="000000"/>
                </a:solidFill>
                <a:latin typeface="PT Sans Italics"/>
                <a:ea typeface="PT Sans Italics"/>
                <a:cs typeface="PT Sans Italics"/>
                <a:sym typeface="PT Sans Italics"/>
              </a:rPr>
              <a:t>EBD VERSÃO DIRETO AO PONTO - PASTOR MÁRIO LUNA</a:t>
            </a:r>
          </a:p>
        </p:txBody>
      </p:sp>
      <p:pic>
        <p:nvPicPr>
          <p:cNvPr id="5" name="Picture 5"/>
          <p:cNvPicPr>
            <a:picLocks noChangeAspect="1"/>
          </p:cNvPicPr>
          <p:nvPr/>
        </p:nvPicPr>
        <p:blipFill>
          <a:blip r:embed="rId3">
            <a:alphaModFix amt="10999"/>
          </a:blip>
          <a:srcRect/>
          <a:stretch>
            <a:fillRect/>
          </a:stretch>
        </p:blipFill>
        <p:spPr>
          <a:xfrm rot="-10800000">
            <a:off x="6333452" y="-1797179"/>
            <a:ext cx="15735219" cy="13881357"/>
          </a:xfrm>
          <a:prstGeom prst="rect">
            <a:avLst/>
          </a:prstGeom>
        </p:spPr>
      </p:pic>
      <p:pic>
        <p:nvPicPr>
          <p:cNvPr id="6" name="Picture 6"/>
          <p:cNvPicPr>
            <a:picLocks noChangeAspect="1"/>
          </p:cNvPicPr>
          <p:nvPr/>
        </p:nvPicPr>
        <p:blipFill>
          <a:blip r:embed="rId4">
            <a:alphaModFix amt="50000"/>
          </a:blip>
          <a:srcRect/>
          <a:stretch>
            <a:fillRect/>
          </a:stretch>
        </p:blipFill>
        <p:spPr>
          <a:xfrm>
            <a:off x="-2318726" y="-376453"/>
            <a:ext cx="9743013" cy="1709948"/>
          </a:xfrm>
          <a:prstGeom prst="rect">
            <a:avLst/>
          </a:prstGeom>
        </p:spPr>
      </p:pic>
      <p:pic>
        <p:nvPicPr>
          <p:cNvPr id="7" name="Picture 7"/>
          <p:cNvPicPr>
            <a:picLocks noChangeAspect="1"/>
          </p:cNvPicPr>
          <p:nvPr/>
        </p:nvPicPr>
        <p:blipFill>
          <a:blip r:embed="rId5">
            <a:alphaModFix amt="16000"/>
          </a:blip>
          <a:srcRect/>
          <a:stretch>
            <a:fillRect/>
          </a:stretch>
        </p:blipFill>
        <p:spPr>
          <a:xfrm rot="-7199120">
            <a:off x="-2896988" y="-1002021"/>
            <a:ext cx="5793977" cy="5895448"/>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2028" b="-82028"/>
            </a:stretch>
          </a:blipFill>
        </p:spPr>
        <p:txBody>
          <a:bodyPr/>
          <a:lstStyle/>
          <a:p>
            <a:endParaRPr lang="pt-BR"/>
          </a:p>
        </p:txBody>
      </p:sp>
      <p:sp>
        <p:nvSpPr>
          <p:cNvPr id="3" name="TextBox 3"/>
          <p:cNvSpPr txBox="1"/>
          <p:nvPr/>
        </p:nvSpPr>
        <p:spPr>
          <a:xfrm>
            <a:off x="1028700" y="2859881"/>
            <a:ext cx="16230600" cy="4652962"/>
          </a:xfrm>
          <a:prstGeom prst="rect">
            <a:avLst/>
          </a:prstGeom>
        </p:spPr>
        <p:txBody>
          <a:bodyPr lIns="0" tIns="0" rIns="0" bIns="0" rtlCol="0" anchor="t">
            <a:spAutoFit/>
          </a:bodyPr>
          <a:lstStyle/>
          <a:p>
            <a:pPr algn="ctr">
              <a:lnSpc>
                <a:spcPts val="9899"/>
              </a:lnSpc>
            </a:pPr>
            <a:r>
              <a:rPr lang="en-US" sz="8999" b="1" u="sng">
                <a:solidFill>
                  <a:srgbClr val="000000"/>
                </a:solidFill>
                <a:latin typeface="PT Sans Bold"/>
                <a:ea typeface="PT Sans Bold"/>
                <a:cs typeface="PT Sans Bold"/>
                <a:sym typeface="PT Sans Bold"/>
              </a:rPr>
              <a:t>Destaque: </a:t>
            </a:r>
          </a:p>
          <a:p>
            <a:pPr algn="ctr">
              <a:lnSpc>
                <a:spcPts val="6765"/>
              </a:lnSpc>
            </a:pPr>
            <a:endParaRPr lang="en-US" sz="8999" b="1" u="sng">
              <a:solidFill>
                <a:srgbClr val="000000"/>
              </a:solidFill>
              <a:latin typeface="PT Sans Bold"/>
              <a:ea typeface="PT Sans Bold"/>
              <a:cs typeface="PT Sans Bold"/>
              <a:sym typeface="PT Sans Bold"/>
            </a:endParaRPr>
          </a:p>
          <a:p>
            <a:pPr algn="just">
              <a:lnSpc>
                <a:spcPts val="6765"/>
              </a:lnSpc>
            </a:pPr>
            <a:r>
              <a:rPr lang="en-US" sz="6150">
                <a:solidFill>
                  <a:srgbClr val="000000"/>
                </a:solidFill>
                <a:latin typeface="PT Sans"/>
                <a:ea typeface="PT Sans"/>
                <a:cs typeface="PT Sans"/>
                <a:sym typeface="PT Sans"/>
              </a:rPr>
              <a:t>Deus chama pessoas comuns para uma missão extraordinária.</a:t>
            </a:r>
          </a:p>
          <a:p>
            <a:pPr algn="just">
              <a:lnSpc>
                <a:spcPts val="6600"/>
              </a:lnSpc>
            </a:pPr>
            <a:endParaRPr lang="en-US" sz="6150">
              <a:solidFill>
                <a:srgbClr val="000000"/>
              </a:solidFill>
              <a:latin typeface="PT Sans"/>
              <a:ea typeface="PT Sans"/>
              <a:cs typeface="PT Sans"/>
              <a:sym typeface="PT Sans"/>
            </a:endParaRPr>
          </a:p>
        </p:txBody>
      </p:sp>
      <p:sp>
        <p:nvSpPr>
          <p:cNvPr id="4" name="TextBox 4"/>
          <p:cNvSpPr txBox="1"/>
          <p:nvPr/>
        </p:nvSpPr>
        <p:spPr>
          <a:xfrm>
            <a:off x="1028700" y="9618160"/>
            <a:ext cx="8119464" cy="361889"/>
          </a:xfrm>
          <a:prstGeom prst="rect">
            <a:avLst/>
          </a:prstGeom>
        </p:spPr>
        <p:txBody>
          <a:bodyPr lIns="0" tIns="0" rIns="0" bIns="0" rtlCol="0" anchor="t">
            <a:spAutoFit/>
          </a:bodyPr>
          <a:lstStyle/>
          <a:p>
            <a:pPr algn="l">
              <a:lnSpc>
                <a:spcPts val="2882"/>
              </a:lnSpc>
            </a:pPr>
            <a:r>
              <a:rPr lang="en-US" sz="2620" i="1">
                <a:solidFill>
                  <a:srgbClr val="000000"/>
                </a:solidFill>
                <a:latin typeface="PT Sans Italics"/>
                <a:ea typeface="PT Sans Italics"/>
                <a:cs typeface="PT Sans Italics"/>
                <a:sym typeface="PT Sans Italics"/>
              </a:rPr>
              <a:t>EBD VERSÃO DIRETO AO PONTO - PASTOR MÁRIO LUNA</a:t>
            </a:r>
          </a:p>
        </p:txBody>
      </p:sp>
      <p:pic>
        <p:nvPicPr>
          <p:cNvPr id="5" name="Picture 5"/>
          <p:cNvPicPr>
            <a:picLocks noChangeAspect="1"/>
          </p:cNvPicPr>
          <p:nvPr/>
        </p:nvPicPr>
        <p:blipFill>
          <a:blip r:embed="rId3">
            <a:alphaModFix amt="10999"/>
          </a:blip>
          <a:srcRect/>
          <a:stretch>
            <a:fillRect/>
          </a:stretch>
        </p:blipFill>
        <p:spPr>
          <a:xfrm rot="-10800000">
            <a:off x="6333452" y="-1797179"/>
            <a:ext cx="15735219" cy="13881357"/>
          </a:xfrm>
          <a:prstGeom prst="rect">
            <a:avLst/>
          </a:prstGeom>
        </p:spPr>
      </p:pic>
      <p:pic>
        <p:nvPicPr>
          <p:cNvPr id="6" name="Picture 6"/>
          <p:cNvPicPr>
            <a:picLocks noChangeAspect="1"/>
          </p:cNvPicPr>
          <p:nvPr/>
        </p:nvPicPr>
        <p:blipFill>
          <a:blip r:embed="rId4">
            <a:alphaModFix amt="50000"/>
          </a:blip>
          <a:srcRect/>
          <a:stretch>
            <a:fillRect/>
          </a:stretch>
        </p:blipFill>
        <p:spPr>
          <a:xfrm>
            <a:off x="-2318726" y="-376453"/>
            <a:ext cx="9743013" cy="1709948"/>
          </a:xfrm>
          <a:prstGeom prst="rect">
            <a:avLst/>
          </a:prstGeom>
        </p:spPr>
      </p:pic>
      <p:pic>
        <p:nvPicPr>
          <p:cNvPr id="7" name="Picture 7"/>
          <p:cNvPicPr>
            <a:picLocks noChangeAspect="1"/>
          </p:cNvPicPr>
          <p:nvPr/>
        </p:nvPicPr>
        <p:blipFill>
          <a:blip r:embed="rId5">
            <a:alphaModFix amt="16000"/>
          </a:blip>
          <a:srcRect/>
          <a:stretch>
            <a:fillRect/>
          </a:stretch>
        </p:blipFill>
        <p:spPr>
          <a:xfrm rot="-7199120">
            <a:off x="-2896988" y="-1002021"/>
            <a:ext cx="5793977" cy="5895448"/>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2028" b="-82028"/>
            </a:stretch>
          </a:blipFill>
        </p:spPr>
        <p:txBody>
          <a:bodyPr/>
          <a:lstStyle/>
          <a:p>
            <a:endParaRPr lang="pt-BR"/>
          </a:p>
        </p:txBody>
      </p:sp>
      <p:pic>
        <p:nvPicPr>
          <p:cNvPr id="3" name="Picture 3"/>
          <p:cNvPicPr>
            <a:picLocks noChangeAspect="1"/>
          </p:cNvPicPr>
          <p:nvPr/>
        </p:nvPicPr>
        <p:blipFill>
          <a:blip r:embed="rId3">
            <a:alphaModFix amt="10999"/>
          </a:blip>
          <a:srcRect/>
          <a:stretch>
            <a:fillRect/>
          </a:stretch>
        </p:blipFill>
        <p:spPr>
          <a:xfrm rot="-10800000">
            <a:off x="6333452" y="-1797179"/>
            <a:ext cx="15735219" cy="13881357"/>
          </a:xfrm>
          <a:prstGeom prst="rect">
            <a:avLst/>
          </a:prstGeom>
        </p:spPr>
      </p:pic>
      <p:sp>
        <p:nvSpPr>
          <p:cNvPr id="4" name="TextBox 4"/>
          <p:cNvSpPr txBox="1"/>
          <p:nvPr/>
        </p:nvSpPr>
        <p:spPr>
          <a:xfrm>
            <a:off x="1028700" y="1085850"/>
            <a:ext cx="16230600" cy="8150543"/>
          </a:xfrm>
          <a:prstGeom prst="rect">
            <a:avLst/>
          </a:prstGeom>
        </p:spPr>
        <p:txBody>
          <a:bodyPr lIns="0" tIns="0" rIns="0" bIns="0" rtlCol="0" anchor="t">
            <a:spAutoFit/>
          </a:bodyPr>
          <a:lstStyle/>
          <a:p>
            <a:pPr algn="l">
              <a:lnSpc>
                <a:spcPts val="6765"/>
              </a:lnSpc>
            </a:pPr>
            <a:r>
              <a:rPr lang="en-US" sz="6150" b="1" i="1" u="sng">
                <a:solidFill>
                  <a:srgbClr val="000000"/>
                </a:solidFill>
                <a:latin typeface="PT Sans Bold Italics"/>
                <a:ea typeface="PT Sans Bold Italics"/>
                <a:cs typeface="PT Sans Bold Italics"/>
                <a:sym typeface="PT Sans Bold Italics"/>
              </a:rPr>
              <a:t>2. A vida de Jeremias.</a:t>
            </a:r>
          </a:p>
          <a:p>
            <a:pPr algn="ctr">
              <a:lnSpc>
                <a:spcPts val="3300"/>
              </a:lnSpc>
            </a:pPr>
            <a:endParaRPr lang="en-US" sz="6150" b="1" i="1" u="sng">
              <a:solidFill>
                <a:srgbClr val="000000"/>
              </a:solidFill>
              <a:latin typeface="PT Sans Bold Italics"/>
              <a:ea typeface="PT Sans Bold Italics"/>
              <a:cs typeface="PT Sans Bold Italics"/>
              <a:sym typeface="PT Sans Bold Italics"/>
            </a:endParaRPr>
          </a:p>
          <a:p>
            <a:pPr algn="just">
              <a:lnSpc>
                <a:spcPts val="6765"/>
              </a:lnSpc>
            </a:pPr>
            <a:r>
              <a:rPr lang="en-US" sz="6150">
                <a:solidFill>
                  <a:srgbClr val="000000"/>
                </a:solidFill>
                <a:latin typeface="PT Sans"/>
                <a:ea typeface="PT Sans"/>
                <a:cs typeface="PT Sans"/>
                <a:sym typeface="PT Sans"/>
              </a:rPr>
              <a:t>Deus disse: “Antes que eu te formasse no ventre, eu te conheci” (Jr 1.5). Aqui não se trata de carreira, faculdade ou conquistas humanas, mas sim de propósito espiritual, de vocação, de chamado. Isso revela um plano eterno. O chamado não surgiu na adolescência ou na juventude, mas muito antes. A vida de Jeremias pertencia a Deus desde o início.</a:t>
            </a:r>
          </a:p>
        </p:txBody>
      </p:sp>
      <p:sp>
        <p:nvSpPr>
          <p:cNvPr id="5" name="TextBox 5"/>
          <p:cNvSpPr txBox="1"/>
          <p:nvPr/>
        </p:nvSpPr>
        <p:spPr>
          <a:xfrm>
            <a:off x="1028700" y="9618160"/>
            <a:ext cx="8119464" cy="361889"/>
          </a:xfrm>
          <a:prstGeom prst="rect">
            <a:avLst/>
          </a:prstGeom>
        </p:spPr>
        <p:txBody>
          <a:bodyPr lIns="0" tIns="0" rIns="0" bIns="0" rtlCol="0" anchor="t">
            <a:spAutoFit/>
          </a:bodyPr>
          <a:lstStyle/>
          <a:p>
            <a:pPr algn="l">
              <a:lnSpc>
                <a:spcPts val="2882"/>
              </a:lnSpc>
            </a:pPr>
            <a:r>
              <a:rPr lang="en-US" sz="2620" b="1" i="1">
                <a:solidFill>
                  <a:srgbClr val="000000"/>
                </a:solidFill>
                <a:latin typeface="PT Sans Bold Italics"/>
                <a:ea typeface="PT Sans Bold Italics"/>
                <a:cs typeface="PT Sans Bold Italics"/>
                <a:sym typeface="PT Sans Bold Italics"/>
              </a:rPr>
              <a:t>EBD VERSÃO DIRETO AO PONTO - PASTOR MÁRIO LUNA</a:t>
            </a:r>
          </a:p>
        </p:txBody>
      </p:sp>
      <p:pic>
        <p:nvPicPr>
          <p:cNvPr id="6" name="Picture 6"/>
          <p:cNvPicPr>
            <a:picLocks noChangeAspect="1"/>
          </p:cNvPicPr>
          <p:nvPr/>
        </p:nvPicPr>
        <p:blipFill>
          <a:blip r:embed="rId4">
            <a:alphaModFix amt="50000"/>
          </a:blip>
          <a:srcRect/>
          <a:stretch>
            <a:fillRect/>
          </a:stretch>
        </p:blipFill>
        <p:spPr>
          <a:xfrm>
            <a:off x="-2318726" y="-376453"/>
            <a:ext cx="9743013" cy="1709948"/>
          </a:xfrm>
          <a:prstGeom prst="rect">
            <a:avLst/>
          </a:prstGeom>
        </p:spPr>
      </p:pic>
      <p:pic>
        <p:nvPicPr>
          <p:cNvPr id="7" name="Picture 7"/>
          <p:cNvPicPr>
            <a:picLocks noChangeAspect="1"/>
          </p:cNvPicPr>
          <p:nvPr/>
        </p:nvPicPr>
        <p:blipFill>
          <a:blip r:embed="rId5">
            <a:alphaModFix amt="16000"/>
          </a:blip>
          <a:srcRect/>
          <a:stretch>
            <a:fillRect/>
          </a:stretch>
        </p:blipFill>
        <p:spPr>
          <a:xfrm rot="-7199120">
            <a:off x="-2896988" y="-1002021"/>
            <a:ext cx="5793977" cy="5895448"/>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2028" b="-82028"/>
            </a:stretch>
          </a:blipFill>
        </p:spPr>
        <p:txBody>
          <a:bodyPr/>
          <a:lstStyle/>
          <a:p>
            <a:endParaRPr lang="pt-BR"/>
          </a:p>
        </p:txBody>
      </p:sp>
      <p:pic>
        <p:nvPicPr>
          <p:cNvPr id="3" name="Picture 3"/>
          <p:cNvPicPr>
            <a:picLocks noChangeAspect="1"/>
          </p:cNvPicPr>
          <p:nvPr/>
        </p:nvPicPr>
        <p:blipFill>
          <a:blip r:embed="rId3">
            <a:alphaModFix amt="10999"/>
          </a:blip>
          <a:srcRect/>
          <a:stretch>
            <a:fillRect/>
          </a:stretch>
        </p:blipFill>
        <p:spPr>
          <a:xfrm rot="-10800000">
            <a:off x="6333452" y="-1797179"/>
            <a:ext cx="15735219" cy="13881357"/>
          </a:xfrm>
          <a:prstGeom prst="rect">
            <a:avLst/>
          </a:prstGeom>
        </p:spPr>
      </p:pic>
      <p:sp>
        <p:nvSpPr>
          <p:cNvPr id="4" name="TextBox 4"/>
          <p:cNvSpPr txBox="1"/>
          <p:nvPr/>
        </p:nvSpPr>
        <p:spPr>
          <a:xfrm>
            <a:off x="1032864" y="3080862"/>
            <a:ext cx="16230600" cy="4211002"/>
          </a:xfrm>
          <a:prstGeom prst="rect">
            <a:avLst/>
          </a:prstGeom>
        </p:spPr>
        <p:txBody>
          <a:bodyPr lIns="0" tIns="0" rIns="0" bIns="0" rtlCol="0" anchor="t">
            <a:spAutoFit/>
          </a:bodyPr>
          <a:lstStyle/>
          <a:p>
            <a:pPr algn="ctr">
              <a:lnSpc>
                <a:spcPts val="9899"/>
              </a:lnSpc>
            </a:pPr>
            <a:r>
              <a:rPr lang="en-US" sz="8999" b="1" i="1" u="sng">
                <a:solidFill>
                  <a:srgbClr val="000000"/>
                </a:solidFill>
                <a:latin typeface="PT Sans Bold Italics"/>
                <a:ea typeface="PT Sans Bold Italics"/>
                <a:cs typeface="PT Sans Bold Italics"/>
                <a:sym typeface="PT Sans Bold Italics"/>
              </a:rPr>
              <a:t>Destaque:</a:t>
            </a:r>
          </a:p>
          <a:p>
            <a:pPr algn="ctr">
              <a:lnSpc>
                <a:spcPts val="9899"/>
              </a:lnSpc>
            </a:pPr>
            <a:endParaRPr lang="en-US" sz="8999" b="1" i="1" u="sng">
              <a:solidFill>
                <a:srgbClr val="000000"/>
              </a:solidFill>
              <a:latin typeface="PT Sans Bold Italics"/>
              <a:ea typeface="PT Sans Bold Italics"/>
              <a:cs typeface="PT Sans Bold Italics"/>
              <a:sym typeface="PT Sans Bold Italics"/>
            </a:endParaRPr>
          </a:p>
          <a:p>
            <a:pPr algn="just">
              <a:lnSpc>
                <a:spcPts val="6765"/>
              </a:lnSpc>
            </a:pPr>
            <a:r>
              <a:rPr lang="en-US" sz="6150">
                <a:solidFill>
                  <a:srgbClr val="000000"/>
                </a:solidFill>
                <a:latin typeface="PT Sans"/>
                <a:ea typeface="PT Sans"/>
                <a:cs typeface="PT Sans"/>
                <a:sym typeface="PT Sans"/>
              </a:rPr>
              <a:t>O propósito de Deus para cada vida começa antes do nascimento.</a:t>
            </a:r>
          </a:p>
        </p:txBody>
      </p:sp>
      <p:sp>
        <p:nvSpPr>
          <p:cNvPr id="5" name="TextBox 5"/>
          <p:cNvSpPr txBox="1"/>
          <p:nvPr/>
        </p:nvSpPr>
        <p:spPr>
          <a:xfrm>
            <a:off x="1028700" y="9618160"/>
            <a:ext cx="8119464" cy="361889"/>
          </a:xfrm>
          <a:prstGeom prst="rect">
            <a:avLst/>
          </a:prstGeom>
        </p:spPr>
        <p:txBody>
          <a:bodyPr lIns="0" tIns="0" rIns="0" bIns="0" rtlCol="0" anchor="t">
            <a:spAutoFit/>
          </a:bodyPr>
          <a:lstStyle/>
          <a:p>
            <a:pPr algn="l">
              <a:lnSpc>
                <a:spcPts val="2882"/>
              </a:lnSpc>
            </a:pPr>
            <a:r>
              <a:rPr lang="en-US" sz="2620" i="1">
                <a:solidFill>
                  <a:srgbClr val="000000"/>
                </a:solidFill>
                <a:latin typeface="PT Sans Italics"/>
                <a:ea typeface="PT Sans Italics"/>
                <a:cs typeface="PT Sans Italics"/>
                <a:sym typeface="PT Sans Italics"/>
              </a:rPr>
              <a:t>EBD VERSÃO DIRETO AO PONTO - PASTOR MÁRIO LUNA</a:t>
            </a:r>
          </a:p>
        </p:txBody>
      </p:sp>
      <p:pic>
        <p:nvPicPr>
          <p:cNvPr id="6" name="Picture 6"/>
          <p:cNvPicPr>
            <a:picLocks noChangeAspect="1"/>
          </p:cNvPicPr>
          <p:nvPr/>
        </p:nvPicPr>
        <p:blipFill>
          <a:blip r:embed="rId4">
            <a:alphaModFix amt="50000"/>
          </a:blip>
          <a:srcRect/>
          <a:stretch>
            <a:fillRect/>
          </a:stretch>
        </p:blipFill>
        <p:spPr>
          <a:xfrm>
            <a:off x="-2318726" y="-376453"/>
            <a:ext cx="9743013" cy="1709948"/>
          </a:xfrm>
          <a:prstGeom prst="rect">
            <a:avLst/>
          </a:prstGeom>
        </p:spPr>
      </p:pic>
      <p:pic>
        <p:nvPicPr>
          <p:cNvPr id="7" name="Picture 7"/>
          <p:cNvPicPr>
            <a:picLocks noChangeAspect="1"/>
          </p:cNvPicPr>
          <p:nvPr/>
        </p:nvPicPr>
        <p:blipFill>
          <a:blip r:embed="rId5">
            <a:alphaModFix amt="16000"/>
          </a:blip>
          <a:srcRect/>
          <a:stretch>
            <a:fillRect/>
          </a:stretch>
        </p:blipFill>
        <p:spPr>
          <a:xfrm rot="-7199120">
            <a:off x="-2896988" y="-1002021"/>
            <a:ext cx="5793977" cy="5895448"/>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TotalTime>
  <Words>1239</Words>
  <Application>Microsoft Office PowerPoint</Application>
  <PresentationFormat>Personalizar</PresentationFormat>
  <Paragraphs>123</Paragraphs>
  <Slides>39</Slides>
  <Notes>0</Notes>
  <HiddenSlides>0</HiddenSlides>
  <MMClips>0</MMClips>
  <ScaleCrop>false</ScaleCrop>
  <HeadingPairs>
    <vt:vector size="6" baseType="variant">
      <vt:variant>
        <vt:lpstr>Fontes usadas</vt:lpstr>
      </vt:variant>
      <vt:variant>
        <vt:i4>8</vt:i4>
      </vt:variant>
      <vt:variant>
        <vt:lpstr>Tema</vt:lpstr>
      </vt:variant>
      <vt:variant>
        <vt:i4>1</vt:i4>
      </vt:variant>
      <vt:variant>
        <vt:lpstr>Títulos de slides</vt:lpstr>
      </vt:variant>
      <vt:variant>
        <vt:i4>39</vt:i4>
      </vt:variant>
    </vt:vector>
  </HeadingPairs>
  <TitlesOfParts>
    <vt:vector size="48" baseType="lpstr">
      <vt:lpstr>PT Sans Bold Italics</vt:lpstr>
      <vt:lpstr>Calibri</vt:lpstr>
      <vt:lpstr>Montserrat Bold</vt:lpstr>
      <vt:lpstr>Arial</vt:lpstr>
      <vt:lpstr>PT Sans Bold</vt:lpstr>
      <vt:lpstr>PT Sans</vt:lpstr>
      <vt:lpstr>Antonio Bold</vt:lpstr>
      <vt:lpstr>PT Sans Italics</vt:lpstr>
      <vt:lpstr>Office Theme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EBD - JOVENS - 4º TRI - 2025 - DIRETO AO PONTO</dc:title>
  <dc:creator>Pastor Mário Luna</dc:creator>
  <cp:lastModifiedBy>Office 365</cp:lastModifiedBy>
  <cp:revision>2</cp:revision>
  <dcterms:created xsi:type="dcterms:W3CDTF">2006-08-16T00:00:00Z</dcterms:created>
  <dcterms:modified xsi:type="dcterms:W3CDTF">2025-09-30T15:50:59Z</dcterms:modified>
  <dc:identifier>DAGrq1vci6w</dc:identifier>
</cp:coreProperties>
</file>