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3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4660"/>
  </p:normalViewPr>
  <p:slideViewPr>
    <p:cSldViewPr snapToGrid="0">
      <p:cViewPr varScale="1">
        <p:scale>
          <a:sx n="67" d="100"/>
          <a:sy n="67" d="100"/>
        </p:scale>
        <p:origin x="582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374A3A-626C-44E5-84D0-F27B2A370D1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3BC04CF-9D4B-4696-B124-43B82A40E445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2009</a:t>
          </a:r>
        </a:p>
      </dgm:t>
    </dgm:pt>
    <dgm:pt modelId="{3C47B68D-15A8-4322-8F64-661EDB60C824}" type="parTrans" cxnId="{F6C8185B-D3B3-4866-894B-76A0F775F3EC}">
      <dgm:prSet/>
      <dgm:spPr/>
      <dgm:t>
        <a:bodyPr/>
        <a:lstStyle/>
        <a:p>
          <a:endParaRPr lang="en-US"/>
        </a:p>
      </dgm:t>
    </dgm:pt>
    <dgm:pt modelId="{6662B67C-4C70-4A20-ABD1-6E5B3D626E1E}" type="sibTrans" cxnId="{F6C8185B-D3B3-4866-894B-76A0F775F3EC}">
      <dgm:prSet/>
      <dgm:spPr/>
      <dgm:t>
        <a:bodyPr/>
        <a:lstStyle/>
        <a:p>
          <a:endParaRPr lang="en-US"/>
        </a:p>
      </dgm:t>
    </dgm:pt>
    <dgm:pt modelId="{BD171BA2-A8FA-4EAB-A668-48312DEFCD69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2010</a:t>
          </a:r>
        </a:p>
      </dgm:t>
    </dgm:pt>
    <dgm:pt modelId="{EB27A13C-0C34-41F9-AFB7-F17FAABD9F05}" type="parTrans" cxnId="{7607A0E0-76F5-4E4B-9242-61B9FC5B4765}">
      <dgm:prSet/>
      <dgm:spPr/>
      <dgm:t>
        <a:bodyPr/>
        <a:lstStyle/>
        <a:p>
          <a:endParaRPr lang="es-MX"/>
        </a:p>
      </dgm:t>
    </dgm:pt>
    <dgm:pt modelId="{1646D978-150F-45C1-B0C6-3B1381606C67}" type="sibTrans" cxnId="{7607A0E0-76F5-4E4B-9242-61B9FC5B4765}">
      <dgm:prSet/>
      <dgm:spPr/>
      <dgm:t>
        <a:bodyPr/>
        <a:lstStyle/>
        <a:p>
          <a:endParaRPr lang="es-MX"/>
        </a:p>
      </dgm:t>
    </dgm:pt>
    <dgm:pt modelId="{853D68FF-4BDB-49AD-A6D3-3DA2E9A1A923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2011</a:t>
          </a:r>
        </a:p>
      </dgm:t>
    </dgm:pt>
    <dgm:pt modelId="{DB11EA1F-935C-4BA2-B663-71E5C0AF6A0A}" type="parTrans" cxnId="{F144379F-E88A-4300-8647-4C79D970413E}">
      <dgm:prSet/>
      <dgm:spPr/>
      <dgm:t>
        <a:bodyPr/>
        <a:lstStyle/>
        <a:p>
          <a:endParaRPr lang="es-MX"/>
        </a:p>
      </dgm:t>
    </dgm:pt>
    <dgm:pt modelId="{A978E072-3A62-4ED1-9355-1C44EB7B9488}" type="sibTrans" cxnId="{F144379F-E88A-4300-8647-4C79D970413E}">
      <dgm:prSet/>
      <dgm:spPr/>
      <dgm:t>
        <a:bodyPr/>
        <a:lstStyle/>
        <a:p>
          <a:endParaRPr lang="es-MX"/>
        </a:p>
      </dgm:t>
    </dgm:pt>
    <dgm:pt modelId="{09B72FE2-7F51-42B5-B8D5-8DED20D4605E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2012</a:t>
          </a:r>
        </a:p>
      </dgm:t>
    </dgm:pt>
    <dgm:pt modelId="{0EA0744B-CAFA-4793-BD03-44A4D8E5078E}" type="parTrans" cxnId="{8D9B6BF8-CAE9-4B5C-9306-3D7E3EEDE3F2}">
      <dgm:prSet/>
      <dgm:spPr/>
      <dgm:t>
        <a:bodyPr/>
        <a:lstStyle/>
        <a:p>
          <a:endParaRPr lang="es-MX"/>
        </a:p>
      </dgm:t>
    </dgm:pt>
    <dgm:pt modelId="{62F828CD-D8D3-4B31-86C7-FF4FCC391042}" type="sibTrans" cxnId="{8D9B6BF8-CAE9-4B5C-9306-3D7E3EEDE3F2}">
      <dgm:prSet/>
      <dgm:spPr/>
      <dgm:t>
        <a:bodyPr/>
        <a:lstStyle/>
        <a:p>
          <a:endParaRPr lang="es-MX"/>
        </a:p>
      </dgm:t>
    </dgm:pt>
    <dgm:pt modelId="{2540D0D7-18D3-48AD-BD64-75EA40A4AD1B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2013</a:t>
          </a:r>
        </a:p>
      </dgm:t>
    </dgm:pt>
    <dgm:pt modelId="{BF9294AD-8E21-439D-962F-8F17D10D8689}" type="parTrans" cxnId="{05D75D10-A48A-4967-A0A2-05EF41647D40}">
      <dgm:prSet/>
      <dgm:spPr/>
      <dgm:t>
        <a:bodyPr/>
        <a:lstStyle/>
        <a:p>
          <a:endParaRPr lang="es-MX"/>
        </a:p>
      </dgm:t>
    </dgm:pt>
    <dgm:pt modelId="{813B4C83-618A-4414-B2C6-23A3A68730E0}" type="sibTrans" cxnId="{05D75D10-A48A-4967-A0A2-05EF41647D40}">
      <dgm:prSet/>
      <dgm:spPr/>
      <dgm:t>
        <a:bodyPr/>
        <a:lstStyle/>
        <a:p>
          <a:endParaRPr lang="es-MX"/>
        </a:p>
      </dgm:t>
    </dgm:pt>
    <dgm:pt modelId="{B7B77185-6CBC-4BDB-A7CC-067E35ED8B1A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2014</a:t>
          </a:r>
        </a:p>
      </dgm:t>
    </dgm:pt>
    <dgm:pt modelId="{89A8E4F4-4E11-47FA-8C99-25E23D0F576F}" type="parTrans" cxnId="{24AEFD7A-9702-4236-92AF-195227994E58}">
      <dgm:prSet/>
      <dgm:spPr/>
      <dgm:t>
        <a:bodyPr/>
        <a:lstStyle/>
        <a:p>
          <a:endParaRPr lang="es-MX"/>
        </a:p>
      </dgm:t>
    </dgm:pt>
    <dgm:pt modelId="{C31E2478-3438-4449-BCA4-82E055A9D2BE}" type="sibTrans" cxnId="{24AEFD7A-9702-4236-92AF-195227994E58}">
      <dgm:prSet/>
      <dgm:spPr/>
      <dgm:t>
        <a:bodyPr/>
        <a:lstStyle/>
        <a:p>
          <a:endParaRPr lang="es-MX"/>
        </a:p>
      </dgm:t>
    </dgm:pt>
    <dgm:pt modelId="{DA61AE24-AC5C-43C2-853F-E947A1C5F1D7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2015</a:t>
          </a:r>
        </a:p>
      </dgm:t>
    </dgm:pt>
    <dgm:pt modelId="{0D97F872-C5DE-4F94-A3F2-3CEF23C17236}" type="parTrans" cxnId="{BABE963C-6607-455F-B683-CF526EB42E9D}">
      <dgm:prSet/>
      <dgm:spPr/>
      <dgm:t>
        <a:bodyPr/>
        <a:lstStyle/>
        <a:p>
          <a:endParaRPr lang="es-MX"/>
        </a:p>
      </dgm:t>
    </dgm:pt>
    <dgm:pt modelId="{50BEE889-78DB-40A3-9F0F-ADE3C20F2279}" type="sibTrans" cxnId="{BABE963C-6607-455F-B683-CF526EB42E9D}">
      <dgm:prSet/>
      <dgm:spPr/>
      <dgm:t>
        <a:bodyPr/>
        <a:lstStyle/>
        <a:p>
          <a:endParaRPr lang="es-MX"/>
        </a:p>
      </dgm:t>
    </dgm:pt>
    <dgm:pt modelId="{24E9B1AE-1BFE-4353-8061-1E540BB9C124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2016</a:t>
          </a:r>
        </a:p>
      </dgm:t>
    </dgm:pt>
    <dgm:pt modelId="{499F5C2F-A55B-4781-9C81-8C64B33FCE12}" type="parTrans" cxnId="{B1D27CF9-D56C-4086-8692-47190FE5CC10}">
      <dgm:prSet/>
      <dgm:spPr/>
      <dgm:t>
        <a:bodyPr/>
        <a:lstStyle/>
        <a:p>
          <a:endParaRPr lang="es-MX"/>
        </a:p>
      </dgm:t>
    </dgm:pt>
    <dgm:pt modelId="{11125A99-05F4-48A8-95BF-147728ED8D7B}" type="sibTrans" cxnId="{B1D27CF9-D56C-4086-8692-47190FE5CC10}">
      <dgm:prSet/>
      <dgm:spPr/>
      <dgm:t>
        <a:bodyPr/>
        <a:lstStyle/>
        <a:p>
          <a:endParaRPr lang="es-MX"/>
        </a:p>
      </dgm:t>
    </dgm:pt>
    <dgm:pt modelId="{3522A819-5453-4065-A605-0765098CB1C3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2017</a:t>
          </a:r>
        </a:p>
      </dgm:t>
    </dgm:pt>
    <dgm:pt modelId="{D64FC6EB-B7CD-4858-9429-41D80B34880A}" type="parTrans" cxnId="{C31F49E2-506C-451E-B43A-F5C4D891C5FA}">
      <dgm:prSet/>
      <dgm:spPr/>
      <dgm:t>
        <a:bodyPr/>
        <a:lstStyle/>
        <a:p>
          <a:endParaRPr lang="es-MX"/>
        </a:p>
      </dgm:t>
    </dgm:pt>
    <dgm:pt modelId="{257CAD83-EBCF-4675-B6EA-A5886ED71F97}" type="sibTrans" cxnId="{C31F49E2-506C-451E-B43A-F5C4D891C5FA}">
      <dgm:prSet/>
      <dgm:spPr/>
      <dgm:t>
        <a:bodyPr/>
        <a:lstStyle/>
        <a:p>
          <a:endParaRPr lang="es-MX"/>
        </a:p>
      </dgm:t>
    </dgm:pt>
    <dgm:pt modelId="{A32B0251-8A6E-4D09-B056-80EF84D2FCDD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2018</a:t>
          </a:r>
        </a:p>
      </dgm:t>
    </dgm:pt>
    <dgm:pt modelId="{5AB252AF-4F90-4045-8160-2920BDE8E72A}" type="parTrans" cxnId="{BF9D49CE-4AE6-4918-A39E-6327863024A7}">
      <dgm:prSet/>
      <dgm:spPr/>
      <dgm:t>
        <a:bodyPr/>
        <a:lstStyle/>
        <a:p>
          <a:endParaRPr lang="es-MX"/>
        </a:p>
      </dgm:t>
    </dgm:pt>
    <dgm:pt modelId="{4D4F7325-800C-444F-849B-B80FB9137FA2}" type="sibTrans" cxnId="{BF9D49CE-4AE6-4918-A39E-6327863024A7}">
      <dgm:prSet/>
      <dgm:spPr/>
      <dgm:t>
        <a:bodyPr/>
        <a:lstStyle/>
        <a:p>
          <a:endParaRPr lang="es-MX"/>
        </a:p>
      </dgm:t>
    </dgm:pt>
    <dgm:pt modelId="{641702FC-3439-44AC-96B7-DC7FE24D2706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2019</a:t>
          </a:r>
        </a:p>
      </dgm:t>
    </dgm:pt>
    <dgm:pt modelId="{7FF06F15-71DF-4F25-8B16-2D7295EA01C8}" type="parTrans" cxnId="{C6F340AE-FC3A-4658-8664-1F7158A69053}">
      <dgm:prSet/>
      <dgm:spPr/>
      <dgm:t>
        <a:bodyPr/>
        <a:lstStyle/>
        <a:p>
          <a:endParaRPr lang="es-MX"/>
        </a:p>
      </dgm:t>
    </dgm:pt>
    <dgm:pt modelId="{E6B1CDED-85F6-42F3-99A3-47EDB065143D}" type="sibTrans" cxnId="{C6F340AE-FC3A-4658-8664-1F7158A69053}">
      <dgm:prSet/>
      <dgm:spPr/>
      <dgm:t>
        <a:bodyPr/>
        <a:lstStyle/>
        <a:p>
          <a:endParaRPr lang="es-MX"/>
        </a:p>
      </dgm:t>
    </dgm:pt>
    <dgm:pt modelId="{6CA88AC3-E47F-4167-B78A-AA3C89451FCC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2020</a:t>
          </a:r>
        </a:p>
      </dgm:t>
    </dgm:pt>
    <dgm:pt modelId="{EAE5667F-AD6F-4549-9D70-055A364CD7E8}" type="parTrans" cxnId="{49EFD93E-B4CC-4292-BDF7-AC94FCFEA18F}">
      <dgm:prSet/>
      <dgm:spPr/>
      <dgm:t>
        <a:bodyPr/>
        <a:lstStyle/>
        <a:p>
          <a:endParaRPr lang="es-MX"/>
        </a:p>
      </dgm:t>
    </dgm:pt>
    <dgm:pt modelId="{764B007E-D698-47EB-A58D-67A020ABEA5B}" type="sibTrans" cxnId="{49EFD93E-B4CC-4292-BDF7-AC94FCFEA18F}">
      <dgm:prSet/>
      <dgm:spPr/>
      <dgm:t>
        <a:bodyPr/>
        <a:lstStyle/>
        <a:p>
          <a:endParaRPr lang="es-MX"/>
        </a:p>
      </dgm:t>
    </dgm:pt>
    <dgm:pt modelId="{A8D47C62-07E4-4DDE-8269-9F3879DC0736}" type="pres">
      <dgm:prSet presAssocID="{9D374A3A-626C-44E5-84D0-F27B2A370D14}" presName="diagram" presStyleCnt="0">
        <dgm:presLayoutVars>
          <dgm:dir/>
          <dgm:resizeHandles val="exact"/>
        </dgm:presLayoutVars>
      </dgm:prSet>
      <dgm:spPr/>
    </dgm:pt>
    <dgm:pt modelId="{2AE0879B-1DED-4BBA-B066-9A0D32D10925}" type="pres">
      <dgm:prSet presAssocID="{E3BC04CF-9D4B-4696-B124-43B82A40E445}" presName="node" presStyleLbl="node1" presStyleIdx="0" presStyleCnt="12">
        <dgm:presLayoutVars>
          <dgm:bulletEnabled val="1"/>
        </dgm:presLayoutVars>
      </dgm:prSet>
      <dgm:spPr/>
    </dgm:pt>
    <dgm:pt modelId="{3137CF5A-0192-42A9-9DBC-5EF5A33844EC}" type="pres">
      <dgm:prSet presAssocID="{6662B67C-4C70-4A20-ABD1-6E5B3D626E1E}" presName="sibTrans" presStyleCnt="0"/>
      <dgm:spPr/>
    </dgm:pt>
    <dgm:pt modelId="{9427AB9B-CF0C-4975-BABA-63CCB1213654}" type="pres">
      <dgm:prSet presAssocID="{BD171BA2-A8FA-4EAB-A668-48312DEFCD69}" presName="node" presStyleLbl="node1" presStyleIdx="1" presStyleCnt="12">
        <dgm:presLayoutVars>
          <dgm:bulletEnabled val="1"/>
        </dgm:presLayoutVars>
      </dgm:prSet>
      <dgm:spPr/>
    </dgm:pt>
    <dgm:pt modelId="{87A33F1C-DE2E-45DD-BE22-9DEC67D21115}" type="pres">
      <dgm:prSet presAssocID="{1646D978-150F-45C1-B0C6-3B1381606C67}" presName="sibTrans" presStyleCnt="0"/>
      <dgm:spPr/>
    </dgm:pt>
    <dgm:pt modelId="{CDDFAC4D-E34E-4622-AFB5-1D8E7B966B35}" type="pres">
      <dgm:prSet presAssocID="{853D68FF-4BDB-49AD-A6D3-3DA2E9A1A923}" presName="node" presStyleLbl="node1" presStyleIdx="2" presStyleCnt="12">
        <dgm:presLayoutVars>
          <dgm:bulletEnabled val="1"/>
        </dgm:presLayoutVars>
      </dgm:prSet>
      <dgm:spPr/>
    </dgm:pt>
    <dgm:pt modelId="{DE45D17C-075A-4174-98E8-2CC9426A93B9}" type="pres">
      <dgm:prSet presAssocID="{A978E072-3A62-4ED1-9355-1C44EB7B9488}" presName="sibTrans" presStyleCnt="0"/>
      <dgm:spPr/>
    </dgm:pt>
    <dgm:pt modelId="{A23AAB2C-C785-4560-AF55-9346D81E8BD3}" type="pres">
      <dgm:prSet presAssocID="{09B72FE2-7F51-42B5-B8D5-8DED20D4605E}" presName="node" presStyleLbl="node1" presStyleIdx="3" presStyleCnt="12">
        <dgm:presLayoutVars>
          <dgm:bulletEnabled val="1"/>
        </dgm:presLayoutVars>
      </dgm:prSet>
      <dgm:spPr/>
    </dgm:pt>
    <dgm:pt modelId="{CA7F3A25-85C5-44A1-9FB2-C2B1563B212E}" type="pres">
      <dgm:prSet presAssocID="{62F828CD-D8D3-4B31-86C7-FF4FCC391042}" presName="sibTrans" presStyleCnt="0"/>
      <dgm:spPr/>
    </dgm:pt>
    <dgm:pt modelId="{20AAA933-A272-48A5-82F2-708B2334900D}" type="pres">
      <dgm:prSet presAssocID="{2540D0D7-18D3-48AD-BD64-75EA40A4AD1B}" presName="node" presStyleLbl="node1" presStyleIdx="4" presStyleCnt="12">
        <dgm:presLayoutVars>
          <dgm:bulletEnabled val="1"/>
        </dgm:presLayoutVars>
      </dgm:prSet>
      <dgm:spPr/>
    </dgm:pt>
    <dgm:pt modelId="{C60EF3D0-7AD4-4F51-AB3C-896552E59583}" type="pres">
      <dgm:prSet presAssocID="{813B4C83-618A-4414-B2C6-23A3A68730E0}" presName="sibTrans" presStyleCnt="0"/>
      <dgm:spPr/>
    </dgm:pt>
    <dgm:pt modelId="{F6C6E594-6110-4D33-9BB3-63C3CBD68396}" type="pres">
      <dgm:prSet presAssocID="{B7B77185-6CBC-4BDB-A7CC-067E35ED8B1A}" presName="node" presStyleLbl="node1" presStyleIdx="5" presStyleCnt="12">
        <dgm:presLayoutVars>
          <dgm:bulletEnabled val="1"/>
        </dgm:presLayoutVars>
      </dgm:prSet>
      <dgm:spPr/>
    </dgm:pt>
    <dgm:pt modelId="{9B2CA150-6B6A-4EA1-B8F5-598A7F14237F}" type="pres">
      <dgm:prSet presAssocID="{C31E2478-3438-4449-BCA4-82E055A9D2BE}" presName="sibTrans" presStyleCnt="0"/>
      <dgm:spPr/>
    </dgm:pt>
    <dgm:pt modelId="{AADF6FA4-BC74-4029-A9FC-9F6CF602AF9F}" type="pres">
      <dgm:prSet presAssocID="{DA61AE24-AC5C-43C2-853F-E947A1C5F1D7}" presName="node" presStyleLbl="node1" presStyleIdx="6" presStyleCnt="12">
        <dgm:presLayoutVars>
          <dgm:bulletEnabled val="1"/>
        </dgm:presLayoutVars>
      </dgm:prSet>
      <dgm:spPr/>
    </dgm:pt>
    <dgm:pt modelId="{501D6F56-5A06-4837-9365-9D000E3A1953}" type="pres">
      <dgm:prSet presAssocID="{50BEE889-78DB-40A3-9F0F-ADE3C20F2279}" presName="sibTrans" presStyleCnt="0"/>
      <dgm:spPr/>
    </dgm:pt>
    <dgm:pt modelId="{7FDA39F7-6F28-441C-B3BD-DC8083ACDA66}" type="pres">
      <dgm:prSet presAssocID="{24E9B1AE-1BFE-4353-8061-1E540BB9C124}" presName="node" presStyleLbl="node1" presStyleIdx="7" presStyleCnt="12">
        <dgm:presLayoutVars>
          <dgm:bulletEnabled val="1"/>
        </dgm:presLayoutVars>
      </dgm:prSet>
      <dgm:spPr/>
    </dgm:pt>
    <dgm:pt modelId="{30D89F4E-238B-4F03-89C9-ED81111167EF}" type="pres">
      <dgm:prSet presAssocID="{11125A99-05F4-48A8-95BF-147728ED8D7B}" presName="sibTrans" presStyleCnt="0"/>
      <dgm:spPr/>
    </dgm:pt>
    <dgm:pt modelId="{CB00C68D-DFE1-4150-A2F6-3187DC337A22}" type="pres">
      <dgm:prSet presAssocID="{3522A819-5453-4065-A605-0765098CB1C3}" presName="node" presStyleLbl="node1" presStyleIdx="8" presStyleCnt="12">
        <dgm:presLayoutVars>
          <dgm:bulletEnabled val="1"/>
        </dgm:presLayoutVars>
      </dgm:prSet>
      <dgm:spPr/>
    </dgm:pt>
    <dgm:pt modelId="{F0315B17-456D-44D6-AA5C-8CEE0872F005}" type="pres">
      <dgm:prSet presAssocID="{257CAD83-EBCF-4675-B6EA-A5886ED71F97}" presName="sibTrans" presStyleCnt="0"/>
      <dgm:spPr/>
    </dgm:pt>
    <dgm:pt modelId="{3A374F74-41BF-4BAA-BEE5-C284D034CFBC}" type="pres">
      <dgm:prSet presAssocID="{A32B0251-8A6E-4D09-B056-80EF84D2FCDD}" presName="node" presStyleLbl="node1" presStyleIdx="9" presStyleCnt="12">
        <dgm:presLayoutVars>
          <dgm:bulletEnabled val="1"/>
        </dgm:presLayoutVars>
      </dgm:prSet>
      <dgm:spPr/>
    </dgm:pt>
    <dgm:pt modelId="{3119E7C4-E927-424A-8AE9-B875A0562DA1}" type="pres">
      <dgm:prSet presAssocID="{4D4F7325-800C-444F-849B-B80FB9137FA2}" presName="sibTrans" presStyleCnt="0"/>
      <dgm:spPr/>
    </dgm:pt>
    <dgm:pt modelId="{2DF5E154-8807-40A2-962D-AB704A27D251}" type="pres">
      <dgm:prSet presAssocID="{641702FC-3439-44AC-96B7-DC7FE24D2706}" presName="node" presStyleLbl="node1" presStyleIdx="10" presStyleCnt="12">
        <dgm:presLayoutVars>
          <dgm:bulletEnabled val="1"/>
        </dgm:presLayoutVars>
      </dgm:prSet>
      <dgm:spPr/>
    </dgm:pt>
    <dgm:pt modelId="{C244EEEF-EDD0-44A4-8E00-F70B255BE8D8}" type="pres">
      <dgm:prSet presAssocID="{E6B1CDED-85F6-42F3-99A3-47EDB065143D}" presName="sibTrans" presStyleCnt="0"/>
      <dgm:spPr/>
    </dgm:pt>
    <dgm:pt modelId="{5D051A1E-9746-4B05-B5F9-B2A4E8C08822}" type="pres">
      <dgm:prSet presAssocID="{6CA88AC3-E47F-4167-B78A-AA3C89451FCC}" presName="node" presStyleLbl="node1" presStyleIdx="11" presStyleCnt="12">
        <dgm:presLayoutVars>
          <dgm:bulletEnabled val="1"/>
        </dgm:presLayoutVars>
      </dgm:prSet>
      <dgm:spPr/>
    </dgm:pt>
  </dgm:ptLst>
  <dgm:cxnLst>
    <dgm:cxn modelId="{05D75D10-A48A-4967-A0A2-05EF41647D40}" srcId="{9D374A3A-626C-44E5-84D0-F27B2A370D14}" destId="{2540D0D7-18D3-48AD-BD64-75EA40A4AD1B}" srcOrd="4" destOrd="0" parTransId="{BF9294AD-8E21-439D-962F-8F17D10D8689}" sibTransId="{813B4C83-618A-4414-B2C6-23A3A68730E0}"/>
    <dgm:cxn modelId="{B3706112-5535-4227-9D24-868638454978}" type="presOf" srcId="{9D374A3A-626C-44E5-84D0-F27B2A370D14}" destId="{A8D47C62-07E4-4DDE-8269-9F3879DC0736}" srcOrd="0" destOrd="0" presId="urn:microsoft.com/office/officeart/2005/8/layout/default"/>
    <dgm:cxn modelId="{517AA21A-E0BE-4D1A-93FC-2C85EE84E7A3}" type="presOf" srcId="{B7B77185-6CBC-4BDB-A7CC-067E35ED8B1A}" destId="{F6C6E594-6110-4D33-9BB3-63C3CBD68396}" srcOrd="0" destOrd="0" presId="urn:microsoft.com/office/officeart/2005/8/layout/default"/>
    <dgm:cxn modelId="{1B47F134-83E0-4A10-8CCD-9D4A56E9420D}" type="presOf" srcId="{6CA88AC3-E47F-4167-B78A-AA3C89451FCC}" destId="{5D051A1E-9746-4B05-B5F9-B2A4E8C08822}" srcOrd="0" destOrd="0" presId="urn:microsoft.com/office/officeart/2005/8/layout/default"/>
    <dgm:cxn modelId="{BABE963C-6607-455F-B683-CF526EB42E9D}" srcId="{9D374A3A-626C-44E5-84D0-F27B2A370D14}" destId="{DA61AE24-AC5C-43C2-853F-E947A1C5F1D7}" srcOrd="6" destOrd="0" parTransId="{0D97F872-C5DE-4F94-A3F2-3CEF23C17236}" sibTransId="{50BEE889-78DB-40A3-9F0F-ADE3C20F2279}"/>
    <dgm:cxn modelId="{49EFD93E-B4CC-4292-BDF7-AC94FCFEA18F}" srcId="{9D374A3A-626C-44E5-84D0-F27B2A370D14}" destId="{6CA88AC3-E47F-4167-B78A-AA3C89451FCC}" srcOrd="11" destOrd="0" parTransId="{EAE5667F-AD6F-4549-9D70-055A364CD7E8}" sibTransId="{764B007E-D698-47EB-A58D-67A020ABEA5B}"/>
    <dgm:cxn modelId="{F6C8185B-D3B3-4866-894B-76A0F775F3EC}" srcId="{9D374A3A-626C-44E5-84D0-F27B2A370D14}" destId="{E3BC04CF-9D4B-4696-B124-43B82A40E445}" srcOrd="0" destOrd="0" parTransId="{3C47B68D-15A8-4322-8F64-661EDB60C824}" sibTransId="{6662B67C-4C70-4A20-ABD1-6E5B3D626E1E}"/>
    <dgm:cxn modelId="{C9BD2643-4956-4AFC-B553-FDB97677DDE8}" type="presOf" srcId="{2540D0D7-18D3-48AD-BD64-75EA40A4AD1B}" destId="{20AAA933-A272-48A5-82F2-708B2334900D}" srcOrd="0" destOrd="0" presId="urn:microsoft.com/office/officeart/2005/8/layout/default"/>
    <dgm:cxn modelId="{C9880665-BE74-4C79-A29B-9C5A68CDD4CE}" type="presOf" srcId="{A32B0251-8A6E-4D09-B056-80EF84D2FCDD}" destId="{3A374F74-41BF-4BAA-BEE5-C284D034CFBC}" srcOrd="0" destOrd="0" presId="urn:microsoft.com/office/officeart/2005/8/layout/default"/>
    <dgm:cxn modelId="{B6558A65-3CFE-47CB-8C94-E1F2050556B4}" type="presOf" srcId="{3522A819-5453-4065-A605-0765098CB1C3}" destId="{CB00C68D-DFE1-4150-A2F6-3187DC337A22}" srcOrd="0" destOrd="0" presId="urn:microsoft.com/office/officeart/2005/8/layout/default"/>
    <dgm:cxn modelId="{BE874576-4797-4040-B6F5-E212F6A787C1}" type="presOf" srcId="{BD171BA2-A8FA-4EAB-A668-48312DEFCD69}" destId="{9427AB9B-CF0C-4975-BABA-63CCB1213654}" srcOrd="0" destOrd="0" presId="urn:microsoft.com/office/officeart/2005/8/layout/default"/>
    <dgm:cxn modelId="{24AEFD7A-9702-4236-92AF-195227994E58}" srcId="{9D374A3A-626C-44E5-84D0-F27B2A370D14}" destId="{B7B77185-6CBC-4BDB-A7CC-067E35ED8B1A}" srcOrd="5" destOrd="0" parTransId="{89A8E4F4-4E11-47FA-8C99-25E23D0F576F}" sibTransId="{C31E2478-3438-4449-BCA4-82E055A9D2BE}"/>
    <dgm:cxn modelId="{12025881-FC58-4331-9983-EEDBD24B01F3}" type="presOf" srcId="{DA61AE24-AC5C-43C2-853F-E947A1C5F1D7}" destId="{AADF6FA4-BC74-4029-A9FC-9F6CF602AF9F}" srcOrd="0" destOrd="0" presId="urn:microsoft.com/office/officeart/2005/8/layout/default"/>
    <dgm:cxn modelId="{BB2B6E82-F0C2-4882-B4A0-3D301D58A8A1}" type="presOf" srcId="{24E9B1AE-1BFE-4353-8061-1E540BB9C124}" destId="{7FDA39F7-6F28-441C-B3BD-DC8083ACDA66}" srcOrd="0" destOrd="0" presId="urn:microsoft.com/office/officeart/2005/8/layout/default"/>
    <dgm:cxn modelId="{F144379F-E88A-4300-8647-4C79D970413E}" srcId="{9D374A3A-626C-44E5-84D0-F27B2A370D14}" destId="{853D68FF-4BDB-49AD-A6D3-3DA2E9A1A923}" srcOrd="2" destOrd="0" parTransId="{DB11EA1F-935C-4BA2-B663-71E5C0AF6A0A}" sibTransId="{A978E072-3A62-4ED1-9355-1C44EB7B9488}"/>
    <dgm:cxn modelId="{A1935DA7-43C9-4238-B0EC-5BF8B43A8179}" type="presOf" srcId="{E3BC04CF-9D4B-4696-B124-43B82A40E445}" destId="{2AE0879B-1DED-4BBA-B066-9A0D32D10925}" srcOrd="0" destOrd="0" presId="urn:microsoft.com/office/officeart/2005/8/layout/default"/>
    <dgm:cxn modelId="{6443F9A8-C50E-4BF3-9152-87A312396414}" type="presOf" srcId="{853D68FF-4BDB-49AD-A6D3-3DA2E9A1A923}" destId="{CDDFAC4D-E34E-4622-AFB5-1D8E7B966B35}" srcOrd="0" destOrd="0" presId="urn:microsoft.com/office/officeart/2005/8/layout/default"/>
    <dgm:cxn modelId="{C6F340AE-FC3A-4658-8664-1F7158A69053}" srcId="{9D374A3A-626C-44E5-84D0-F27B2A370D14}" destId="{641702FC-3439-44AC-96B7-DC7FE24D2706}" srcOrd="10" destOrd="0" parTransId="{7FF06F15-71DF-4F25-8B16-2D7295EA01C8}" sibTransId="{E6B1CDED-85F6-42F3-99A3-47EDB065143D}"/>
    <dgm:cxn modelId="{BF9D49CE-4AE6-4918-A39E-6327863024A7}" srcId="{9D374A3A-626C-44E5-84D0-F27B2A370D14}" destId="{A32B0251-8A6E-4D09-B056-80EF84D2FCDD}" srcOrd="9" destOrd="0" parTransId="{5AB252AF-4F90-4045-8160-2920BDE8E72A}" sibTransId="{4D4F7325-800C-444F-849B-B80FB9137FA2}"/>
    <dgm:cxn modelId="{4BDDC5D6-84DB-48C7-A319-8DE0D3720223}" type="presOf" srcId="{09B72FE2-7F51-42B5-B8D5-8DED20D4605E}" destId="{A23AAB2C-C785-4560-AF55-9346D81E8BD3}" srcOrd="0" destOrd="0" presId="urn:microsoft.com/office/officeart/2005/8/layout/default"/>
    <dgm:cxn modelId="{7607A0E0-76F5-4E4B-9242-61B9FC5B4765}" srcId="{9D374A3A-626C-44E5-84D0-F27B2A370D14}" destId="{BD171BA2-A8FA-4EAB-A668-48312DEFCD69}" srcOrd="1" destOrd="0" parTransId="{EB27A13C-0C34-41F9-AFB7-F17FAABD9F05}" sibTransId="{1646D978-150F-45C1-B0C6-3B1381606C67}"/>
    <dgm:cxn modelId="{C31F49E2-506C-451E-B43A-F5C4D891C5FA}" srcId="{9D374A3A-626C-44E5-84D0-F27B2A370D14}" destId="{3522A819-5453-4065-A605-0765098CB1C3}" srcOrd="8" destOrd="0" parTransId="{D64FC6EB-B7CD-4858-9429-41D80B34880A}" sibTransId="{257CAD83-EBCF-4675-B6EA-A5886ED71F97}"/>
    <dgm:cxn modelId="{8D9B6BF8-CAE9-4B5C-9306-3D7E3EEDE3F2}" srcId="{9D374A3A-626C-44E5-84D0-F27B2A370D14}" destId="{09B72FE2-7F51-42B5-B8D5-8DED20D4605E}" srcOrd="3" destOrd="0" parTransId="{0EA0744B-CAFA-4793-BD03-44A4D8E5078E}" sibTransId="{62F828CD-D8D3-4B31-86C7-FF4FCC391042}"/>
    <dgm:cxn modelId="{56980BF9-7AD2-45D0-9D59-E5DF1C00485B}" type="presOf" srcId="{641702FC-3439-44AC-96B7-DC7FE24D2706}" destId="{2DF5E154-8807-40A2-962D-AB704A27D251}" srcOrd="0" destOrd="0" presId="urn:microsoft.com/office/officeart/2005/8/layout/default"/>
    <dgm:cxn modelId="{B1D27CF9-D56C-4086-8692-47190FE5CC10}" srcId="{9D374A3A-626C-44E5-84D0-F27B2A370D14}" destId="{24E9B1AE-1BFE-4353-8061-1E540BB9C124}" srcOrd="7" destOrd="0" parTransId="{499F5C2F-A55B-4781-9C81-8C64B33FCE12}" sibTransId="{11125A99-05F4-48A8-95BF-147728ED8D7B}"/>
    <dgm:cxn modelId="{A4D5BF68-8D18-49C9-9280-BF5C3648F136}" type="presParOf" srcId="{A8D47C62-07E4-4DDE-8269-9F3879DC0736}" destId="{2AE0879B-1DED-4BBA-B066-9A0D32D10925}" srcOrd="0" destOrd="0" presId="urn:microsoft.com/office/officeart/2005/8/layout/default"/>
    <dgm:cxn modelId="{678B85E1-FE21-40E1-8C13-62C0CD35E3EA}" type="presParOf" srcId="{A8D47C62-07E4-4DDE-8269-9F3879DC0736}" destId="{3137CF5A-0192-42A9-9DBC-5EF5A33844EC}" srcOrd="1" destOrd="0" presId="urn:microsoft.com/office/officeart/2005/8/layout/default"/>
    <dgm:cxn modelId="{1A5B7CFC-7A90-42EB-A06B-52C7D0A14842}" type="presParOf" srcId="{A8D47C62-07E4-4DDE-8269-9F3879DC0736}" destId="{9427AB9B-CF0C-4975-BABA-63CCB1213654}" srcOrd="2" destOrd="0" presId="urn:microsoft.com/office/officeart/2005/8/layout/default"/>
    <dgm:cxn modelId="{F9722F8E-4A26-49A3-9650-333A9A09C60B}" type="presParOf" srcId="{A8D47C62-07E4-4DDE-8269-9F3879DC0736}" destId="{87A33F1C-DE2E-45DD-BE22-9DEC67D21115}" srcOrd="3" destOrd="0" presId="urn:microsoft.com/office/officeart/2005/8/layout/default"/>
    <dgm:cxn modelId="{FF69ADF4-B7DE-4FD8-BACE-10C7BA97E920}" type="presParOf" srcId="{A8D47C62-07E4-4DDE-8269-9F3879DC0736}" destId="{CDDFAC4D-E34E-4622-AFB5-1D8E7B966B35}" srcOrd="4" destOrd="0" presId="urn:microsoft.com/office/officeart/2005/8/layout/default"/>
    <dgm:cxn modelId="{3026470E-0D9F-49B8-A679-957C4C662303}" type="presParOf" srcId="{A8D47C62-07E4-4DDE-8269-9F3879DC0736}" destId="{DE45D17C-075A-4174-98E8-2CC9426A93B9}" srcOrd="5" destOrd="0" presId="urn:microsoft.com/office/officeart/2005/8/layout/default"/>
    <dgm:cxn modelId="{932DA7EC-9BAA-4B8E-8421-0D832B183390}" type="presParOf" srcId="{A8D47C62-07E4-4DDE-8269-9F3879DC0736}" destId="{A23AAB2C-C785-4560-AF55-9346D81E8BD3}" srcOrd="6" destOrd="0" presId="urn:microsoft.com/office/officeart/2005/8/layout/default"/>
    <dgm:cxn modelId="{9C0121AF-6EFB-4466-A1DA-D1AC4F99EFA4}" type="presParOf" srcId="{A8D47C62-07E4-4DDE-8269-9F3879DC0736}" destId="{CA7F3A25-85C5-44A1-9FB2-C2B1563B212E}" srcOrd="7" destOrd="0" presId="urn:microsoft.com/office/officeart/2005/8/layout/default"/>
    <dgm:cxn modelId="{1679D99B-CF7E-46DF-87CB-2DB7B8E838F9}" type="presParOf" srcId="{A8D47C62-07E4-4DDE-8269-9F3879DC0736}" destId="{20AAA933-A272-48A5-82F2-708B2334900D}" srcOrd="8" destOrd="0" presId="urn:microsoft.com/office/officeart/2005/8/layout/default"/>
    <dgm:cxn modelId="{7246F530-BD09-4C11-A318-97454302069B}" type="presParOf" srcId="{A8D47C62-07E4-4DDE-8269-9F3879DC0736}" destId="{C60EF3D0-7AD4-4F51-AB3C-896552E59583}" srcOrd="9" destOrd="0" presId="urn:microsoft.com/office/officeart/2005/8/layout/default"/>
    <dgm:cxn modelId="{9D7C9346-45FB-4E28-817D-14DF01E041B6}" type="presParOf" srcId="{A8D47C62-07E4-4DDE-8269-9F3879DC0736}" destId="{F6C6E594-6110-4D33-9BB3-63C3CBD68396}" srcOrd="10" destOrd="0" presId="urn:microsoft.com/office/officeart/2005/8/layout/default"/>
    <dgm:cxn modelId="{91C137DC-C0E0-40B2-B527-F8DC09126DCD}" type="presParOf" srcId="{A8D47C62-07E4-4DDE-8269-9F3879DC0736}" destId="{9B2CA150-6B6A-4EA1-B8F5-598A7F14237F}" srcOrd="11" destOrd="0" presId="urn:microsoft.com/office/officeart/2005/8/layout/default"/>
    <dgm:cxn modelId="{956A316F-44F3-462D-98DB-5CADF75B3A99}" type="presParOf" srcId="{A8D47C62-07E4-4DDE-8269-9F3879DC0736}" destId="{AADF6FA4-BC74-4029-A9FC-9F6CF602AF9F}" srcOrd="12" destOrd="0" presId="urn:microsoft.com/office/officeart/2005/8/layout/default"/>
    <dgm:cxn modelId="{B915DB60-6636-4458-B813-CE924C9CBFB1}" type="presParOf" srcId="{A8D47C62-07E4-4DDE-8269-9F3879DC0736}" destId="{501D6F56-5A06-4837-9365-9D000E3A1953}" srcOrd="13" destOrd="0" presId="urn:microsoft.com/office/officeart/2005/8/layout/default"/>
    <dgm:cxn modelId="{E01395CF-66A3-45C6-91A3-980DBA29D2F6}" type="presParOf" srcId="{A8D47C62-07E4-4DDE-8269-9F3879DC0736}" destId="{7FDA39F7-6F28-441C-B3BD-DC8083ACDA66}" srcOrd="14" destOrd="0" presId="urn:microsoft.com/office/officeart/2005/8/layout/default"/>
    <dgm:cxn modelId="{A6D13DDE-2233-4B8C-B5E9-15984B404D7F}" type="presParOf" srcId="{A8D47C62-07E4-4DDE-8269-9F3879DC0736}" destId="{30D89F4E-238B-4F03-89C9-ED81111167EF}" srcOrd="15" destOrd="0" presId="urn:microsoft.com/office/officeart/2005/8/layout/default"/>
    <dgm:cxn modelId="{7F553D83-AE6B-4BD7-B295-1C9D11F6EE9B}" type="presParOf" srcId="{A8D47C62-07E4-4DDE-8269-9F3879DC0736}" destId="{CB00C68D-DFE1-4150-A2F6-3187DC337A22}" srcOrd="16" destOrd="0" presId="urn:microsoft.com/office/officeart/2005/8/layout/default"/>
    <dgm:cxn modelId="{263F5942-DC69-4948-ACAF-93EAD70339CF}" type="presParOf" srcId="{A8D47C62-07E4-4DDE-8269-9F3879DC0736}" destId="{F0315B17-456D-44D6-AA5C-8CEE0872F005}" srcOrd="17" destOrd="0" presId="urn:microsoft.com/office/officeart/2005/8/layout/default"/>
    <dgm:cxn modelId="{F40DC1D3-6477-408B-A4DB-476DD8B25CFA}" type="presParOf" srcId="{A8D47C62-07E4-4DDE-8269-9F3879DC0736}" destId="{3A374F74-41BF-4BAA-BEE5-C284D034CFBC}" srcOrd="18" destOrd="0" presId="urn:microsoft.com/office/officeart/2005/8/layout/default"/>
    <dgm:cxn modelId="{9680F640-F04F-4BB3-9140-C4590F97A73D}" type="presParOf" srcId="{A8D47C62-07E4-4DDE-8269-9F3879DC0736}" destId="{3119E7C4-E927-424A-8AE9-B875A0562DA1}" srcOrd="19" destOrd="0" presId="urn:microsoft.com/office/officeart/2005/8/layout/default"/>
    <dgm:cxn modelId="{5738197C-3C60-42C3-8F32-4065F7A0B581}" type="presParOf" srcId="{A8D47C62-07E4-4DDE-8269-9F3879DC0736}" destId="{2DF5E154-8807-40A2-962D-AB704A27D251}" srcOrd="20" destOrd="0" presId="urn:microsoft.com/office/officeart/2005/8/layout/default"/>
    <dgm:cxn modelId="{8D7EE3B2-6C89-471B-95E3-6741DDD0A44D}" type="presParOf" srcId="{A8D47C62-07E4-4DDE-8269-9F3879DC0736}" destId="{C244EEEF-EDD0-44A4-8E00-F70B255BE8D8}" srcOrd="21" destOrd="0" presId="urn:microsoft.com/office/officeart/2005/8/layout/default"/>
    <dgm:cxn modelId="{03ED8EB1-4A5B-4C2D-A234-45F151CB95C2}" type="presParOf" srcId="{A8D47C62-07E4-4DDE-8269-9F3879DC0736}" destId="{5D051A1E-9746-4B05-B5F9-B2A4E8C08822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374A3A-626C-44E5-84D0-F27B2A370D1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3BC04CF-9D4B-4696-B124-43B82A40E445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2009</a:t>
          </a:r>
        </a:p>
      </dgm:t>
    </dgm:pt>
    <dgm:pt modelId="{3C47B68D-15A8-4322-8F64-661EDB60C824}" type="parTrans" cxnId="{F6C8185B-D3B3-4866-894B-76A0F775F3EC}">
      <dgm:prSet/>
      <dgm:spPr/>
      <dgm:t>
        <a:bodyPr/>
        <a:lstStyle/>
        <a:p>
          <a:endParaRPr lang="en-US"/>
        </a:p>
      </dgm:t>
    </dgm:pt>
    <dgm:pt modelId="{6662B67C-4C70-4A20-ABD1-6E5B3D626E1E}" type="sibTrans" cxnId="{F6C8185B-D3B3-4866-894B-76A0F775F3EC}">
      <dgm:prSet/>
      <dgm:spPr/>
      <dgm:t>
        <a:bodyPr/>
        <a:lstStyle/>
        <a:p>
          <a:endParaRPr lang="en-US"/>
        </a:p>
      </dgm:t>
    </dgm:pt>
    <dgm:pt modelId="{BD171BA2-A8FA-4EAB-A668-48312DEFCD69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2010</a:t>
          </a:r>
        </a:p>
      </dgm:t>
    </dgm:pt>
    <dgm:pt modelId="{EB27A13C-0C34-41F9-AFB7-F17FAABD9F05}" type="parTrans" cxnId="{7607A0E0-76F5-4E4B-9242-61B9FC5B4765}">
      <dgm:prSet/>
      <dgm:spPr/>
      <dgm:t>
        <a:bodyPr/>
        <a:lstStyle/>
        <a:p>
          <a:endParaRPr lang="es-MX"/>
        </a:p>
      </dgm:t>
    </dgm:pt>
    <dgm:pt modelId="{1646D978-150F-45C1-B0C6-3B1381606C67}" type="sibTrans" cxnId="{7607A0E0-76F5-4E4B-9242-61B9FC5B4765}">
      <dgm:prSet/>
      <dgm:spPr/>
      <dgm:t>
        <a:bodyPr/>
        <a:lstStyle/>
        <a:p>
          <a:endParaRPr lang="es-MX"/>
        </a:p>
      </dgm:t>
    </dgm:pt>
    <dgm:pt modelId="{853D68FF-4BDB-49AD-A6D3-3DA2E9A1A923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2011</a:t>
          </a:r>
        </a:p>
      </dgm:t>
    </dgm:pt>
    <dgm:pt modelId="{DB11EA1F-935C-4BA2-B663-71E5C0AF6A0A}" type="parTrans" cxnId="{F144379F-E88A-4300-8647-4C79D970413E}">
      <dgm:prSet/>
      <dgm:spPr/>
      <dgm:t>
        <a:bodyPr/>
        <a:lstStyle/>
        <a:p>
          <a:endParaRPr lang="es-MX"/>
        </a:p>
      </dgm:t>
    </dgm:pt>
    <dgm:pt modelId="{A978E072-3A62-4ED1-9355-1C44EB7B9488}" type="sibTrans" cxnId="{F144379F-E88A-4300-8647-4C79D970413E}">
      <dgm:prSet/>
      <dgm:spPr/>
      <dgm:t>
        <a:bodyPr/>
        <a:lstStyle/>
        <a:p>
          <a:endParaRPr lang="es-MX"/>
        </a:p>
      </dgm:t>
    </dgm:pt>
    <dgm:pt modelId="{09B72FE2-7F51-42B5-B8D5-8DED20D4605E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2012</a:t>
          </a:r>
        </a:p>
      </dgm:t>
    </dgm:pt>
    <dgm:pt modelId="{0EA0744B-CAFA-4793-BD03-44A4D8E5078E}" type="parTrans" cxnId="{8D9B6BF8-CAE9-4B5C-9306-3D7E3EEDE3F2}">
      <dgm:prSet/>
      <dgm:spPr/>
      <dgm:t>
        <a:bodyPr/>
        <a:lstStyle/>
        <a:p>
          <a:endParaRPr lang="es-MX"/>
        </a:p>
      </dgm:t>
    </dgm:pt>
    <dgm:pt modelId="{62F828CD-D8D3-4B31-86C7-FF4FCC391042}" type="sibTrans" cxnId="{8D9B6BF8-CAE9-4B5C-9306-3D7E3EEDE3F2}">
      <dgm:prSet/>
      <dgm:spPr/>
      <dgm:t>
        <a:bodyPr/>
        <a:lstStyle/>
        <a:p>
          <a:endParaRPr lang="es-MX"/>
        </a:p>
      </dgm:t>
    </dgm:pt>
    <dgm:pt modelId="{2540D0D7-18D3-48AD-BD64-75EA40A4AD1B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2013</a:t>
          </a:r>
        </a:p>
      </dgm:t>
    </dgm:pt>
    <dgm:pt modelId="{BF9294AD-8E21-439D-962F-8F17D10D8689}" type="parTrans" cxnId="{05D75D10-A48A-4967-A0A2-05EF41647D40}">
      <dgm:prSet/>
      <dgm:spPr/>
      <dgm:t>
        <a:bodyPr/>
        <a:lstStyle/>
        <a:p>
          <a:endParaRPr lang="es-MX"/>
        </a:p>
      </dgm:t>
    </dgm:pt>
    <dgm:pt modelId="{813B4C83-618A-4414-B2C6-23A3A68730E0}" type="sibTrans" cxnId="{05D75D10-A48A-4967-A0A2-05EF41647D40}">
      <dgm:prSet/>
      <dgm:spPr/>
      <dgm:t>
        <a:bodyPr/>
        <a:lstStyle/>
        <a:p>
          <a:endParaRPr lang="es-MX"/>
        </a:p>
      </dgm:t>
    </dgm:pt>
    <dgm:pt modelId="{B7B77185-6CBC-4BDB-A7CC-067E35ED8B1A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2014</a:t>
          </a:r>
        </a:p>
      </dgm:t>
    </dgm:pt>
    <dgm:pt modelId="{89A8E4F4-4E11-47FA-8C99-25E23D0F576F}" type="parTrans" cxnId="{24AEFD7A-9702-4236-92AF-195227994E58}">
      <dgm:prSet/>
      <dgm:spPr/>
      <dgm:t>
        <a:bodyPr/>
        <a:lstStyle/>
        <a:p>
          <a:endParaRPr lang="es-MX"/>
        </a:p>
      </dgm:t>
    </dgm:pt>
    <dgm:pt modelId="{C31E2478-3438-4449-BCA4-82E055A9D2BE}" type="sibTrans" cxnId="{24AEFD7A-9702-4236-92AF-195227994E58}">
      <dgm:prSet/>
      <dgm:spPr/>
      <dgm:t>
        <a:bodyPr/>
        <a:lstStyle/>
        <a:p>
          <a:endParaRPr lang="es-MX"/>
        </a:p>
      </dgm:t>
    </dgm:pt>
    <dgm:pt modelId="{DA61AE24-AC5C-43C2-853F-E947A1C5F1D7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2015</a:t>
          </a:r>
        </a:p>
      </dgm:t>
    </dgm:pt>
    <dgm:pt modelId="{0D97F872-C5DE-4F94-A3F2-3CEF23C17236}" type="parTrans" cxnId="{BABE963C-6607-455F-B683-CF526EB42E9D}">
      <dgm:prSet/>
      <dgm:spPr/>
      <dgm:t>
        <a:bodyPr/>
        <a:lstStyle/>
        <a:p>
          <a:endParaRPr lang="es-MX"/>
        </a:p>
      </dgm:t>
    </dgm:pt>
    <dgm:pt modelId="{50BEE889-78DB-40A3-9F0F-ADE3C20F2279}" type="sibTrans" cxnId="{BABE963C-6607-455F-B683-CF526EB42E9D}">
      <dgm:prSet/>
      <dgm:spPr/>
      <dgm:t>
        <a:bodyPr/>
        <a:lstStyle/>
        <a:p>
          <a:endParaRPr lang="es-MX"/>
        </a:p>
      </dgm:t>
    </dgm:pt>
    <dgm:pt modelId="{24E9B1AE-1BFE-4353-8061-1E540BB9C124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2016</a:t>
          </a:r>
        </a:p>
      </dgm:t>
    </dgm:pt>
    <dgm:pt modelId="{499F5C2F-A55B-4781-9C81-8C64B33FCE12}" type="parTrans" cxnId="{B1D27CF9-D56C-4086-8692-47190FE5CC10}">
      <dgm:prSet/>
      <dgm:spPr/>
      <dgm:t>
        <a:bodyPr/>
        <a:lstStyle/>
        <a:p>
          <a:endParaRPr lang="es-MX"/>
        </a:p>
      </dgm:t>
    </dgm:pt>
    <dgm:pt modelId="{11125A99-05F4-48A8-95BF-147728ED8D7B}" type="sibTrans" cxnId="{B1D27CF9-D56C-4086-8692-47190FE5CC10}">
      <dgm:prSet/>
      <dgm:spPr/>
      <dgm:t>
        <a:bodyPr/>
        <a:lstStyle/>
        <a:p>
          <a:endParaRPr lang="es-MX"/>
        </a:p>
      </dgm:t>
    </dgm:pt>
    <dgm:pt modelId="{3522A819-5453-4065-A605-0765098CB1C3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2017</a:t>
          </a:r>
        </a:p>
      </dgm:t>
    </dgm:pt>
    <dgm:pt modelId="{D64FC6EB-B7CD-4858-9429-41D80B34880A}" type="parTrans" cxnId="{C31F49E2-506C-451E-B43A-F5C4D891C5FA}">
      <dgm:prSet/>
      <dgm:spPr/>
      <dgm:t>
        <a:bodyPr/>
        <a:lstStyle/>
        <a:p>
          <a:endParaRPr lang="es-MX"/>
        </a:p>
      </dgm:t>
    </dgm:pt>
    <dgm:pt modelId="{257CAD83-EBCF-4675-B6EA-A5886ED71F97}" type="sibTrans" cxnId="{C31F49E2-506C-451E-B43A-F5C4D891C5FA}">
      <dgm:prSet/>
      <dgm:spPr/>
      <dgm:t>
        <a:bodyPr/>
        <a:lstStyle/>
        <a:p>
          <a:endParaRPr lang="es-MX"/>
        </a:p>
      </dgm:t>
    </dgm:pt>
    <dgm:pt modelId="{A32B0251-8A6E-4D09-B056-80EF84D2FCDD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2018</a:t>
          </a:r>
        </a:p>
      </dgm:t>
    </dgm:pt>
    <dgm:pt modelId="{5AB252AF-4F90-4045-8160-2920BDE8E72A}" type="parTrans" cxnId="{BF9D49CE-4AE6-4918-A39E-6327863024A7}">
      <dgm:prSet/>
      <dgm:spPr/>
      <dgm:t>
        <a:bodyPr/>
        <a:lstStyle/>
        <a:p>
          <a:endParaRPr lang="es-MX"/>
        </a:p>
      </dgm:t>
    </dgm:pt>
    <dgm:pt modelId="{4D4F7325-800C-444F-849B-B80FB9137FA2}" type="sibTrans" cxnId="{BF9D49CE-4AE6-4918-A39E-6327863024A7}">
      <dgm:prSet/>
      <dgm:spPr/>
      <dgm:t>
        <a:bodyPr/>
        <a:lstStyle/>
        <a:p>
          <a:endParaRPr lang="es-MX"/>
        </a:p>
      </dgm:t>
    </dgm:pt>
    <dgm:pt modelId="{641702FC-3439-44AC-96B7-DC7FE24D2706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2019</a:t>
          </a:r>
        </a:p>
      </dgm:t>
    </dgm:pt>
    <dgm:pt modelId="{7FF06F15-71DF-4F25-8B16-2D7295EA01C8}" type="parTrans" cxnId="{C6F340AE-FC3A-4658-8664-1F7158A69053}">
      <dgm:prSet/>
      <dgm:spPr/>
      <dgm:t>
        <a:bodyPr/>
        <a:lstStyle/>
        <a:p>
          <a:endParaRPr lang="es-MX"/>
        </a:p>
      </dgm:t>
    </dgm:pt>
    <dgm:pt modelId="{E6B1CDED-85F6-42F3-99A3-47EDB065143D}" type="sibTrans" cxnId="{C6F340AE-FC3A-4658-8664-1F7158A69053}">
      <dgm:prSet/>
      <dgm:spPr/>
      <dgm:t>
        <a:bodyPr/>
        <a:lstStyle/>
        <a:p>
          <a:endParaRPr lang="es-MX"/>
        </a:p>
      </dgm:t>
    </dgm:pt>
    <dgm:pt modelId="{6CA88AC3-E47F-4167-B78A-AA3C89451FCC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2020</a:t>
          </a:r>
        </a:p>
      </dgm:t>
    </dgm:pt>
    <dgm:pt modelId="{EAE5667F-AD6F-4549-9D70-055A364CD7E8}" type="parTrans" cxnId="{49EFD93E-B4CC-4292-BDF7-AC94FCFEA18F}">
      <dgm:prSet/>
      <dgm:spPr/>
      <dgm:t>
        <a:bodyPr/>
        <a:lstStyle/>
        <a:p>
          <a:endParaRPr lang="es-MX"/>
        </a:p>
      </dgm:t>
    </dgm:pt>
    <dgm:pt modelId="{764B007E-D698-47EB-A58D-67A020ABEA5B}" type="sibTrans" cxnId="{49EFD93E-B4CC-4292-BDF7-AC94FCFEA18F}">
      <dgm:prSet/>
      <dgm:spPr/>
      <dgm:t>
        <a:bodyPr/>
        <a:lstStyle/>
        <a:p>
          <a:endParaRPr lang="es-MX"/>
        </a:p>
      </dgm:t>
    </dgm:pt>
    <dgm:pt modelId="{A8D47C62-07E4-4DDE-8269-9F3879DC0736}" type="pres">
      <dgm:prSet presAssocID="{9D374A3A-626C-44E5-84D0-F27B2A370D14}" presName="diagram" presStyleCnt="0">
        <dgm:presLayoutVars>
          <dgm:dir/>
          <dgm:resizeHandles val="exact"/>
        </dgm:presLayoutVars>
      </dgm:prSet>
      <dgm:spPr/>
    </dgm:pt>
    <dgm:pt modelId="{2AE0879B-1DED-4BBA-B066-9A0D32D10925}" type="pres">
      <dgm:prSet presAssocID="{E3BC04CF-9D4B-4696-B124-43B82A40E445}" presName="node" presStyleLbl="node1" presStyleIdx="0" presStyleCnt="12">
        <dgm:presLayoutVars>
          <dgm:bulletEnabled val="1"/>
        </dgm:presLayoutVars>
      </dgm:prSet>
      <dgm:spPr/>
    </dgm:pt>
    <dgm:pt modelId="{3137CF5A-0192-42A9-9DBC-5EF5A33844EC}" type="pres">
      <dgm:prSet presAssocID="{6662B67C-4C70-4A20-ABD1-6E5B3D626E1E}" presName="sibTrans" presStyleCnt="0"/>
      <dgm:spPr/>
    </dgm:pt>
    <dgm:pt modelId="{9427AB9B-CF0C-4975-BABA-63CCB1213654}" type="pres">
      <dgm:prSet presAssocID="{BD171BA2-A8FA-4EAB-A668-48312DEFCD69}" presName="node" presStyleLbl="node1" presStyleIdx="1" presStyleCnt="12">
        <dgm:presLayoutVars>
          <dgm:bulletEnabled val="1"/>
        </dgm:presLayoutVars>
      </dgm:prSet>
      <dgm:spPr/>
    </dgm:pt>
    <dgm:pt modelId="{87A33F1C-DE2E-45DD-BE22-9DEC67D21115}" type="pres">
      <dgm:prSet presAssocID="{1646D978-150F-45C1-B0C6-3B1381606C67}" presName="sibTrans" presStyleCnt="0"/>
      <dgm:spPr/>
    </dgm:pt>
    <dgm:pt modelId="{CDDFAC4D-E34E-4622-AFB5-1D8E7B966B35}" type="pres">
      <dgm:prSet presAssocID="{853D68FF-4BDB-49AD-A6D3-3DA2E9A1A923}" presName="node" presStyleLbl="node1" presStyleIdx="2" presStyleCnt="12">
        <dgm:presLayoutVars>
          <dgm:bulletEnabled val="1"/>
        </dgm:presLayoutVars>
      </dgm:prSet>
      <dgm:spPr/>
    </dgm:pt>
    <dgm:pt modelId="{DE45D17C-075A-4174-98E8-2CC9426A93B9}" type="pres">
      <dgm:prSet presAssocID="{A978E072-3A62-4ED1-9355-1C44EB7B9488}" presName="sibTrans" presStyleCnt="0"/>
      <dgm:spPr/>
    </dgm:pt>
    <dgm:pt modelId="{A23AAB2C-C785-4560-AF55-9346D81E8BD3}" type="pres">
      <dgm:prSet presAssocID="{09B72FE2-7F51-42B5-B8D5-8DED20D4605E}" presName="node" presStyleLbl="node1" presStyleIdx="3" presStyleCnt="12">
        <dgm:presLayoutVars>
          <dgm:bulletEnabled val="1"/>
        </dgm:presLayoutVars>
      </dgm:prSet>
      <dgm:spPr/>
    </dgm:pt>
    <dgm:pt modelId="{CA7F3A25-85C5-44A1-9FB2-C2B1563B212E}" type="pres">
      <dgm:prSet presAssocID="{62F828CD-D8D3-4B31-86C7-FF4FCC391042}" presName="sibTrans" presStyleCnt="0"/>
      <dgm:spPr/>
    </dgm:pt>
    <dgm:pt modelId="{20AAA933-A272-48A5-82F2-708B2334900D}" type="pres">
      <dgm:prSet presAssocID="{2540D0D7-18D3-48AD-BD64-75EA40A4AD1B}" presName="node" presStyleLbl="node1" presStyleIdx="4" presStyleCnt="12">
        <dgm:presLayoutVars>
          <dgm:bulletEnabled val="1"/>
        </dgm:presLayoutVars>
      </dgm:prSet>
      <dgm:spPr/>
    </dgm:pt>
    <dgm:pt modelId="{C60EF3D0-7AD4-4F51-AB3C-896552E59583}" type="pres">
      <dgm:prSet presAssocID="{813B4C83-618A-4414-B2C6-23A3A68730E0}" presName="sibTrans" presStyleCnt="0"/>
      <dgm:spPr/>
    </dgm:pt>
    <dgm:pt modelId="{F6C6E594-6110-4D33-9BB3-63C3CBD68396}" type="pres">
      <dgm:prSet presAssocID="{B7B77185-6CBC-4BDB-A7CC-067E35ED8B1A}" presName="node" presStyleLbl="node1" presStyleIdx="5" presStyleCnt="12">
        <dgm:presLayoutVars>
          <dgm:bulletEnabled val="1"/>
        </dgm:presLayoutVars>
      </dgm:prSet>
      <dgm:spPr/>
    </dgm:pt>
    <dgm:pt modelId="{9B2CA150-6B6A-4EA1-B8F5-598A7F14237F}" type="pres">
      <dgm:prSet presAssocID="{C31E2478-3438-4449-BCA4-82E055A9D2BE}" presName="sibTrans" presStyleCnt="0"/>
      <dgm:spPr/>
    </dgm:pt>
    <dgm:pt modelId="{AADF6FA4-BC74-4029-A9FC-9F6CF602AF9F}" type="pres">
      <dgm:prSet presAssocID="{DA61AE24-AC5C-43C2-853F-E947A1C5F1D7}" presName="node" presStyleLbl="node1" presStyleIdx="6" presStyleCnt="12">
        <dgm:presLayoutVars>
          <dgm:bulletEnabled val="1"/>
        </dgm:presLayoutVars>
      </dgm:prSet>
      <dgm:spPr/>
    </dgm:pt>
    <dgm:pt modelId="{501D6F56-5A06-4837-9365-9D000E3A1953}" type="pres">
      <dgm:prSet presAssocID="{50BEE889-78DB-40A3-9F0F-ADE3C20F2279}" presName="sibTrans" presStyleCnt="0"/>
      <dgm:spPr/>
    </dgm:pt>
    <dgm:pt modelId="{7FDA39F7-6F28-441C-B3BD-DC8083ACDA66}" type="pres">
      <dgm:prSet presAssocID="{24E9B1AE-1BFE-4353-8061-1E540BB9C124}" presName="node" presStyleLbl="node1" presStyleIdx="7" presStyleCnt="12">
        <dgm:presLayoutVars>
          <dgm:bulletEnabled val="1"/>
        </dgm:presLayoutVars>
      </dgm:prSet>
      <dgm:spPr/>
    </dgm:pt>
    <dgm:pt modelId="{30D89F4E-238B-4F03-89C9-ED81111167EF}" type="pres">
      <dgm:prSet presAssocID="{11125A99-05F4-48A8-95BF-147728ED8D7B}" presName="sibTrans" presStyleCnt="0"/>
      <dgm:spPr/>
    </dgm:pt>
    <dgm:pt modelId="{CB00C68D-DFE1-4150-A2F6-3187DC337A22}" type="pres">
      <dgm:prSet presAssocID="{3522A819-5453-4065-A605-0765098CB1C3}" presName="node" presStyleLbl="node1" presStyleIdx="8" presStyleCnt="12">
        <dgm:presLayoutVars>
          <dgm:bulletEnabled val="1"/>
        </dgm:presLayoutVars>
      </dgm:prSet>
      <dgm:spPr/>
    </dgm:pt>
    <dgm:pt modelId="{F0315B17-456D-44D6-AA5C-8CEE0872F005}" type="pres">
      <dgm:prSet presAssocID="{257CAD83-EBCF-4675-B6EA-A5886ED71F97}" presName="sibTrans" presStyleCnt="0"/>
      <dgm:spPr/>
    </dgm:pt>
    <dgm:pt modelId="{3A374F74-41BF-4BAA-BEE5-C284D034CFBC}" type="pres">
      <dgm:prSet presAssocID="{A32B0251-8A6E-4D09-B056-80EF84D2FCDD}" presName="node" presStyleLbl="node1" presStyleIdx="9" presStyleCnt="12">
        <dgm:presLayoutVars>
          <dgm:bulletEnabled val="1"/>
        </dgm:presLayoutVars>
      </dgm:prSet>
      <dgm:spPr/>
    </dgm:pt>
    <dgm:pt modelId="{3119E7C4-E927-424A-8AE9-B875A0562DA1}" type="pres">
      <dgm:prSet presAssocID="{4D4F7325-800C-444F-849B-B80FB9137FA2}" presName="sibTrans" presStyleCnt="0"/>
      <dgm:spPr/>
    </dgm:pt>
    <dgm:pt modelId="{2DF5E154-8807-40A2-962D-AB704A27D251}" type="pres">
      <dgm:prSet presAssocID="{641702FC-3439-44AC-96B7-DC7FE24D2706}" presName="node" presStyleLbl="node1" presStyleIdx="10" presStyleCnt="12">
        <dgm:presLayoutVars>
          <dgm:bulletEnabled val="1"/>
        </dgm:presLayoutVars>
      </dgm:prSet>
      <dgm:spPr/>
    </dgm:pt>
    <dgm:pt modelId="{C244EEEF-EDD0-44A4-8E00-F70B255BE8D8}" type="pres">
      <dgm:prSet presAssocID="{E6B1CDED-85F6-42F3-99A3-47EDB065143D}" presName="sibTrans" presStyleCnt="0"/>
      <dgm:spPr/>
    </dgm:pt>
    <dgm:pt modelId="{5D051A1E-9746-4B05-B5F9-B2A4E8C08822}" type="pres">
      <dgm:prSet presAssocID="{6CA88AC3-E47F-4167-B78A-AA3C89451FCC}" presName="node" presStyleLbl="node1" presStyleIdx="11" presStyleCnt="12">
        <dgm:presLayoutVars>
          <dgm:bulletEnabled val="1"/>
        </dgm:presLayoutVars>
      </dgm:prSet>
      <dgm:spPr/>
    </dgm:pt>
  </dgm:ptLst>
  <dgm:cxnLst>
    <dgm:cxn modelId="{05D75D10-A48A-4967-A0A2-05EF41647D40}" srcId="{9D374A3A-626C-44E5-84D0-F27B2A370D14}" destId="{2540D0D7-18D3-48AD-BD64-75EA40A4AD1B}" srcOrd="4" destOrd="0" parTransId="{BF9294AD-8E21-439D-962F-8F17D10D8689}" sibTransId="{813B4C83-618A-4414-B2C6-23A3A68730E0}"/>
    <dgm:cxn modelId="{B3706112-5535-4227-9D24-868638454978}" type="presOf" srcId="{9D374A3A-626C-44E5-84D0-F27B2A370D14}" destId="{A8D47C62-07E4-4DDE-8269-9F3879DC0736}" srcOrd="0" destOrd="0" presId="urn:microsoft.com/office/officeart/2005/8/layout/default"/>
    <dgm:cxn modelId="{517AA21A-E0BE-4D1A-93FC-2C85EE84E7A3}" type="presOf" srcId="{B7B77185-6CBC-4BDB-A7CC-067E35ED8B1A}" destId="{F6C6E594-6110-4D33-9BB3-63C3CBD68396}" srcOrd="0" destOrd="0" presId="urn:microsoft.com/office/officeart/2005/8/layout/default"/>
    <dgm:cxn modelId="{1B47F134-83E0-4A10-8CCD-9D4A56E9420D}" type="presOf" srcId="{6CA88AC3-E47F-4167-B78A-AA3C89451FCC}" destId="{5D051A1E-9746-4B05-B5F9-B2A4E8C08822}" srcOrd="0" destOrd="0" presId="urn:microsoft.com/office/officeart/2005/8/layout/default"/>
    <dgm:cxn modelId="{BABE963C-6607-455F-B683-CF526EB42E9D}" srcId="{9D374A3A-626C-44E5-84D0-F27B2A370D14}" destId="{DA61AE24-AC5C-43C2-853F-E947A1C5F1D7}" srcOrd="6" destOrd="0" parTransId="{0D97F872-C5DE-4F94-A3F2-3CEF23C17236}" sibTransId="{50BEE889-78DB-40A3-9F0F-ADE3C20F2279}"/>
    <dgm:cxn modelId="{49EFD93E-B4CC-4292-BDF7-AC94FCFEA18F}" srcId="{9D374A3A-626C-44E5-84D0-F27B2A370D14}" destId="{6CA88AC3-E47F-4167-B78A-AA3C89451FCC}" srcOrd="11" destOrd="0" parTransId="{EAE5667F-AD6F-4549-9D70-055A364CD7E8}" sibTransId="{764B007E-D698-47EB-A58D-67A020ABEA5B}"/>
    <dgm:cxn modelId="{F6C8185B-D3B3-4866-894B-76A0F775F3EC}" srcId="{9D374A3A-626C-44E5-84D0-F27B2A370D14}" destId="{E3BC04CF-9D4B-4696-B124-43B82A40E445}" srcOrd="0" destOrd="0" parTransId="{3C47B68D-15A8-4322-8F64-661EDB60C824}" sibTransId="{6662B67C-4C70-4A20-ABD1-6E5B3D626E1E}"/>
    <dgm:cxn modelId="{C9BD2643-4956-4AFC-B553-FDB97677DDE8}" type="presOf" srcId="{2540D0D7-18D3-48AD-BD64-75EA40A4AD1B}" destId="{20AAA933-A272-48A5-82F2-708B2334900D}" srcOrd="0" destOrd="0" presId="urn:microsoft.com/office/officeart/2005/8/layout/default"/>
    <dgm:cxn modelId="{C9880665-BE74-4C79-A29B-9C5A68CDD4CE}" type="presOf" srcId="{A32B0251-8A6E-4D09-B056-80EF84D2FCDD}" destId="{3A374F74-41BF-4BAA-BEE5-C284D034CFBC}" srcOrd="0" destOrd="0" presId="urn:microsoft.com/office/officeart/2005/8/layout/default"/>
    <dgm:cxn modelId="{B6558A65-3CFE-47CB-8C94-E1F2050556B4}" type="presOf" srcId="{3522A819-5453-4065-A605-0765098CB1C3}" destId="{CB00C68D-DFE1-4150-A2F6-3187DC337A22}" srcOrd="0" destOrd="0" presId="urn:microsoft.com/office/officeart/2005/8/layout/default"/>
    <dgm:cxn modelId="{BE874576-4797-4040-B6F5-E212F6A787C1}" type="presOf" srcId="{BD171BA2-A8FA-4EAB-A668-48312DEFCD69}" destId="{9427AB9B-CF0C-4975-BABA-63CCB1213654}" srcOrd="0" destOrd="0" presId="urn:microsoft.com/office/officeart/2005/8/layout/default"/>
    <dgm:cxn modelId="{24AEFD7A-9702-4236-92AF-195227994E58}" srcId="{9D374A3A-626C-44E5-84D0-F27B2A370D14}" destId="{B7B77185-6CBC-4BDB-A7CC-067E35ED8B1A}" srcOrd="5" destOrd="0" parTransId="{89A8E4F4-4E11-47FA-8C99-25E23D0F576F}" sibTransId="{C31E2478-3438-4449-BCA4-82E055A9D2BE}"/>
    <dgm:cxn modelId="{12025881-FC58-4331-9983-EEDBD24B01F3}" type="presOf" srcId="{DA61AE24-AC5C-43C2-853F-E947A1C5F1D7}" destId="{AADF6FA4-BC74-4029-A9FC-9F6CF602AF9F}" srcOrd="0" destOrd="0" presId="urn:microsoft.com/office/officeart/2005/8/layout/default"/>
    <dgm:cxn modelId="{BB2B6E82-F0C2-4882-B4A0-3D301D58A8A1}" type="presOf" srcId="{24E9B1AE-1BFE-4353-8061-1E540BB9C124}" destId="{7FDA39F7-6F28-441C-B3BD-DC8083ACDA66}" srcOrd="0" destOrd="0" presId="urn:microsoft.com/office/officeart/2005/8/layout/default"/>
    <dgm:cxn modelId="{F144379F-E88A-4300-8647-4C79D970413E}" srcId="{9D374A3A-626C-44E5-84D0-F27B2A370D14}" destId="{853D68FF-4BDB-49AD-A6D3-3DA2E9A1A923}" srcOrd="2" destOrd="0" parTransId="{DB11EA1F-935C-4BA2-B663-71E5C0AF6A0A}" sibTransId="{A978E072-3A62-4ED1-9355-1C44EB7B9488}"/>
    <dgm:cxn modelId="{A1935DA7-43C9-4238-B0EC-5BF8B43A8179}" type="presOf" srcId="{E3BC04CF-9D4B-4696-B124-43B82A40E445}" destId="{2AE0879B-1DED-4BBA-B066-9A0D32D10925}" srcOrd="0" destOrd="0" presId="urn:microsoft.com/office/officeart/2005/8/layout/default"/>
    <dgm:cxn modelId="{6443F9A8-C50E-4BF3-9152-87A312396414}" type="presOf" srcId="{853D68FF-4BDB-49AD-A6D3-3DA2E9A1A923}" destId="{CDDFAC4D-E34E-4622-AFB5-1D8E7B966B35}" srcOrd="0" destOrd="0" presId="urn:microsoft.com/office/officeart/2005/8/layout/default"/>
    <dgm:cxn modelId="{C6F340AE-FC3A-4658-8664-1F7158A69053}" srcId="{9D374A3A-626C-44E5-84D0-F27B2A370D14}" destId="{641702FC-3439-44AC-96B7-DC7FE24D2706}" srcOrd="10" destOrd="0" parTransId="{7FF06F15-71DF-4F25-8B16-2D7295EA01C8}" sibTransId="{E6B1CDED-85F6-42F3-99A3-47EDB065143D}"/>
    <dgm:cxn modelId="{BF9D49CE-4AE6-4918-A39E-6327863024A7}" srcId="{9D374A3A-626C-44E5-84D0-F27B2A370D14}" destId="{A32B0251-8A6E-4D09-B056-80EF84D2FCDD}" srcOrd="9" destOrd="0" parTransId="{5AB252AF-4F90-4045-8160-2920BDE8E72A}" sibTransId="{4D4F7325-800C-444F-849B-B80FB9137FA2}"/>
    <dgm:cxn modelId="{4BDDC5D6-84DB-48C7-A319-8DE0D3720223}" type="presOf" srcId="{09B72FE2-7F51-42B5-B8D5-8DED20D4605E}" destId="{A23AAB2C-C785-4560-AF55-9346D81E8BD3}" srcOrd="0" destOrd="0" presId="urn:microsoft.com/office/officeart/2005/8/layout/default"/>
    <dgm:cxn modelId="{7607A0E0-76F5-4E4B-9242-61B9FC5B4765}" srcId="{9D374A3A-626C-44E5-84D0-F27B2A370D14}" destId="{BD171BA2-A8FA-4EAB-A668-48312DEFCD69}" srcOrd="1" destOrd="0" parTransId="{EB27A13C-0C34-41F9-AFB7-F17FAABD9F05}" sibTransId="{1646D978-150F-45C1-B0C6-3B1381606C67}"/>
    <dgm:cxn modelId="{C31F49E2-506C-451E-B43A-F5C4D891C5FA}" srcId="{9D374A3A-626C-44E5-84D0-F27B2A370D14}" destId="{3522A819-5453-4065-A605-0765098CB1C3}" srcOrd="8" destOrd="0" parTransId="{D64FC6EB-B7CD-4858-9429-41D80B34880A}" sibTransId="{257CAD83-EBCF-4675-B6EA-A5886ED71F97}"/>
    <dgm:cxn modelId="{8D9B6BF8-CAE9-4B5C-9306-3D7E3EEDE3F2}" srcId="{9D374A3A-626C-44E5-84D0-F27B2A370D14}" destId="{09B72FE2-7F51-42B5-B8D5-8DED20D4605E}" srcOrd="3" destOrd="0" parTransId="{0EA0744B-CAFA-4793-BD03-44A4D8E5078E}" sibTransId="{62F828CD-D8D3-4B31-86C7-FF4FCC391042}"/>
    <dgm:cxn modelId="{56980BF9-7AD2-45D0-9D59-E5DF1C00485B}" type="presOf" srcId="{641702FC-3439-44AC-96B7-DC7FE24D2706}" destId="{2DF5E154-8807-40A2-962D-AB704A27D251}" srcOrd="0" destOrd="0" presId="urn:microsoft.com/office/officeart/2005/8/layout/default"/>
    <dgm:cxn modelId="{B1D27CF9-D56C-4086-8692-47190FE5CC10}" srcId="{9D374A3A-626C-44E5-84D0-F27B2A370D14}" destId="{24E9B1AE-1BFE-4353-8061-1E540BB9C124}" srcOrd="7" destOrd="0" parTransId="{499F5C2F-A55B-4781-9C81-8C64B33FCE12}" sibTransId="{11125A99-05F4-48A8-95BF-147728ED8D7B}"/>
    <dgm:cxn modelId="{A4D5BF68-8D18-49C9-9280-BF5C3648F136}" type="presParOf" srcId="{A8D47C62-07E4-4DDE-8269-9F3879DC0736}" destId="{2AE0879B-1DED-4BBA-B066-9A0D32D10925}" srcOrd="0" destOrd="0" presId="urn:microsoft.com/office/officeart/2005/8/layout/default"/>
    <dgm:cxn modelId="{678B85E1-FE21-40E1-8C13-62C0CD35E3EA}" type="presParOf" srcId="{A8D47C62-07E4-4DDE-8269-9F3879DC0736}" destId="{3137CF5A-0192-42A9-9DBC-5EF5A33844EC}" srcOrd="1" destOrd="0" presId="urn:microsoft.com/office/officeart/2005/8/layout/default"/>
    <dgm:cxn modelId="{1A5B7CFC-7A90-42EB-A06B-52C7D0A14842}" type="presParOf" srcId="{A8D47C62-07E4-4DDE-8269-9F3879DC0736}" destId="{9427AB9B-CF0C-4975-BABA-63CCB1213654}" srcOrd="2" destOrd="0" presId="urn:microsoft.com/office/officeart/2005/8/layout/default"/>
    <dgm:cxn modelId="{F9722F8E-4A26-49A3-9650-333A9A09C60B}" type="presParOf" srcId="{A8D47C62-07E4-4DDE-8269-9F3879DC0736}" destId="{87A33F1C-DE2E-45DD-BE22-9DEC67D21115}" srcOrd="3" destOrd="0" presId="urn:microsoft.com/office/officeart/2005/8/layout/default"/>
    <dgm:cxn modelId="{FF69ADF4-B7DE-4FD8-BACE-10C7BA97E920}" type="presParOf" srcId="{A8D47C62-07E4-4DDE-8269-9F3879DC0736}" destId="{CDDFAC4D-E34E-4622-AFB5-1D8E7B966B35}" srcOrd="4" destOrd="0" presId="urn:microsoft.com/office/officeart/2005/8/layout/default"/>
    <dgm:cxn modelId="{3026470E-0D9F-49B8-A679-957C4C662303}" type="presParOf" srcId="{A8D47C62-07E4-4DDE-8269-9F3879DC0736}" destId="{DE45D17C-075A-4174-98E8-2CC9426A93B9}" srcOrd="5" destOrd="0" presId="urn:microsoft.com/office/officeart/2005/8/layout/default"/>
    <dgm:cxn modelId="{932DA7EC-9BAA-4B8E-8421-0D832B183390}" type="presParOf" srcId="{A8D47C62-07E4-4DDE-8269-9F3879DC0736}" destId="{A23AAB2C-C785-4560-AF55-9346D81E8BD3}" srcOrd="6" destOrd="0" presId="urn:microsoft.com/office/officeart/2005/8/layout/default"/>
    <dgm:cxn modelId="{9C0121AF-6EFB-4466-A1DA-D1AC4F99EFA4}" type="presParOf" srcId="{A8D47C62-07E4-4DDE-8269-9F3879DC0736}" destId="{CA7F3A25-85C5-44A1-9FB2-C2B1563B212E}" srcOrd="7" destOrd="0" presId="urn:microsoft.com/office/officeart/2005/8/layout/default"/>
    <dgm:cxn modelId="{1679D99B-CF7E-46DF-87CB-2DB7B8E838F9}" type="presParOf" srcId="{A8D47C62-07E4-4DDE-8269-9F3879DC0736}" destId="{20AAA933-A272-48A5-82F2-708B2334900D}" srcOrd="8" destOrd="0" presId="urn:microsoft.com/office/officeart/2005/8/layout/default"/>
    <dgm:cxn modelId="{7246F530-BD09-4C11-A318-97454302069B}" type="presParOf" srcId="{A8D47C62-07E4-4DDE-8269-9F3879DC0736}" destId="{C60EF3D0-7AD4-4F51-AB3C-896552E59583}" srcOrd="9" destOrd="0" presId="urn:microsoft.com/office/officeart/2005/8/layout/default"/>
    <dgm:cxn modelId="{9D7C9346-45FB-4E28-817D-14DF01E041B6}" type="presParOf" srcId="{A8D47C62-07E4-4DDE-8269-9F3879DC0736}" destId="{F6C6E594-6110-4D33-9BB3-63C3CBD68396}" srcOrd="10" destOrd="0" presId="urn:microsoft.com/office/officeart/2005/8/layout/default"/>
    <dgm:cxn modelId="{91C137DC-C0E0-40B2-B527-F8DC09126DCD}" type="presParOf" srcId="{A8D47C62-07E4-4DDE-8269-9F3879DC0736}" destId="{9B2CA150-6B6A-4EA1-B8F5-598A7F14237F}" srcOrd="11" destOrd="0" presId="urn:microsoft.com/office/officeart/2005/8/layout/default"/>
    <dgm:cxn modelId="{956A316F-44F3-462D-98DB-5CADF75B3A99}" type="presParOf" srcId="{A8D47C62-07E4-4DDE-8269-9F3879DC0736}" destId="{AADF6FA4-BC74-4029-A9FC-9F6CF602AF9F}" srcOrd="12" destOrd="0" presId="urn:microsoft.com/office/officeart/2005/8/layout/default"/>
    <dgm:cxn modelId="{B915DB60-6636-4458-B813-CE924C9CBFB1}" type="presParOf" srcId="{A8D47C62-07E4-4DDE-8269-9F3879DC0736}" destId="{501D6F56-5A06-4837-9365-9D000E3A1953}" srcOrd="13" destOrd="0" presId="urn:microsoft.com/office/officeart/2005/8/layout/default"/>
    <dgm:cxn modelId="{E01395CF-66A3-45C6-91A3-980DBA29D2F6}" type="presParOf" srcId="{A8D47C62-07E4-4DDE-8269-9F3879DC0736}" destId="{7FDA39F7-6F28-441C-B3BD-DC8083ACDA66}" srcOrd="14" destOrd="0" presId="urn:microsoft.com/office/officeart/2005/8/layout/default"/>
    <dgm:cxn modelId="{A6D13DDE-2233-4B8C-B5E9-15984B404D7F}" type="presParOf" srcId="{A8D47C62-07E4-4DDE-8269-9F3879DC0736}" destId="{30D89F4E-238B-4F03-89C9-ED81111167EF}" srcOrd="15" destOrd="0" presId="urn:microsoft.com/office/officeart/2005/8/layout/default"/>
    <dgm:cxn modelId="{7F553D83-AE6B-4BD7-B295-1C9D11F6EE9B}" type="presParOf" srcId="{A8D47C62-07E4-4DDE-8269-9F3879DC0736}" destId="{CB00C68D-DFE1-4150-A2F6-3187DC337A22}" srcOrd="16" destOrd="0" presId="urn:microsoft.com/office/officeart/2005/8/layout/default"/>
    <dgm:cxn modelId="{263F5942-DC69-4948-ACAF-93EAD70339CF}" type="presParOf" srcId="{A8D47C62-07E4-4DDE-8269-9F3879DC0736}" destId="{F0315B17-456D-44D6-AA5C-8CEE0872F005}" srcOrd="17" destOrd="0" presId="urn:microsoft.com/office/officeart/2005/8/layout/default"/>
    <dgm:cxn modelId="{F40DC1D3-6477-408B-A4DB-476DD8B25CFA}" type="presParOf" srcId="{A8D47C62-07E4-4DDE-8269-9F3879DC0736}" destId="{3A374F74-41BF-4BAA-BEE5-C284D034CFBC}" srcOrd="18" destOrd="0" presId="urn:microsoft.com/office/officeart/2005/8/layout/default"/>
    <dgm:cxn modelId="{9680F640-F04F-4BB3-9140-C4590F97A73D}" type="presParOf" srcId="{A8D47C62-07E4-4DDE-8269-9F3879DC0736}" destId="{3119E7C4-E927-424A-8AE9-B875A0562DA1}" srcOrd="19" destOrd="0" presId="urn:microsoft.com/office/officeart/2005/8/layout/default"/>
    <dgm:cxn modelId="{5738197C-3C60-42C3-8F32-4065F7A0B581}" type="presParOf" srcId="{A8D47C62-07E4-4DDE-8269-9F3879DC0736}" destId="{2DF5E154-8807-40A2-962D-AB704A27D251}" srcOrd="20" destOrd="0" presId="urn:microsoft.com/office/officeart/2005/8/layout/default"/>
    <dgm:cxn modelId="{8D7EE3B2-6C89-471B-95E3-6741DDD0A44D}" type="presParOf" srcId="{A8D47C62-07E4-4DDE-8269-9F3879DC0736}" destId="{C244EEEF-EDD0-44A4-8E00-F70B255BE8D8}" srcOrd="21" destOrd="0" presId="urn:microsoft.com/office/officeart/2005/8/layout/default"/>
    <dgm:cxn modelId="{03ED8EB1-4A5B-4C2D-A234-45F151CB95C2}" type="presParOf" srcId="{A8D47C62-07E4-4DDE-8269-9F3879DC0736}" destId="{5D051A1E-9746-4B05-B5F9-B2A4E8C08822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374A3A-626C-44E5-84D0-F27B2A370D1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3BC04CF-9D4B-4696-B124-43B82A40E445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2009</a:t>
          </a:r>
        </a:p>
      </dgm:t>
    </dgm:pt>
    <dgm:pt modelId="{3C47B68D-15A8-4322-8F64-661EDB60C824}" type="parTrans" cxnId="{F6C8185B-D3B3-4866-894B-76A0F775F3EC}">
      <dgm:prSet/>
      <dgm:spPr/>
      <dgm:t>
        <a:bodyPr/>
        <a:lstStyle/>
        <a:p>
          <a:endParaRPr lang="en-US"/>
        </a:p>
      </dgm:t>
    </dgm:pt>
    <dgm:pt modelId="{6662B67C-4C70-4A20-ABD1-6E5B3D626E1E}" type="sibTrans" cxnId="{F6C8185B-D3B3-4866-894B-76A0F775F3EC}">
      <dgm:prSet/>
      <dgm:spPr/>
      <dgm:t>
        <a:bodyPr/>
        <a:lstStyle/>
        <a:p>
          <a:endParaRPr lang="en-US"/>
        </a:p>
      </dgm:t>
    </dgm:pt>
    <dgm:pt modelId="{BD171BA2-A8FA-4EAB-A668-48312DEFCD69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2010</a:t>
          </a:r>
        </a:p>
      </dgm:t>
    </dgm:pt>
    <dgm:pt modelId="{EB27A13C-0C34-41F9-AFB7-F17FAABD9F05}" type="parTrans" cxnId="{7607A0E0-76F5-4E4B-9242-61B9FC5B4765}">
      <dgm:prSet/>
      <dgm:spPr/>
      <dgm:t>
        <a:bodyPr/>
        <a:lstStyle/>
        <a:p>
          <a:endParaRPr lang="es-MX"/>
        </a:p>
      </dgm:t>
    </dgm:pt>
    <dgm:pt modelId="{1646D978-150F-45C1-B0C6-3B1381606C67}" type="sibTrans" cxnId="{7607A0E0-76F5-4E4B-9242-61B9FC5B4765}">
      <dgm:prSet/>
      <dgm:spPr/>
      <dgm:t>
        <a:bodyPr/>
        <a:lstStyle/>
        <a:p>
          <a:endParaRPr lang="es-MX"/>
        </a:p>
      </dgm:t>
    </dgm:pt>
    <dgm:pt modelId="{853D68FF-4BDB-49AD-A6D3-3DA2E9A1A923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2011</a:t>
          </a:r>
        </a:p>
      </dgm:t>
    </dgm:pt>
    <dgm:pt modelId="{DB11EA1F-935C-4BA2-B663-71E5C0AF6A0A}" type="parTrans" cxnId="{F144379F-E88A-4300-8647-4C79D970413E}">
      <dgm:prSet/>
      <dgm:spPr/>
      <dgm:t>
        <a:bodyPr/>
        <a:lstStyle/>
        <a:p>
          <a:endParaRPr lang="es-MX"/>
        </a:p>
      </dgm:t>
    </dgm:pt>
    <dgm:pt modelId="{A978E072-3A62-4ED1-9355-1C44EB7B9488}" type="sibTrans" cxnId="{F144379F-E88A-4300-8647-4C79D970413E}">
      <dgm:prSet/>
      <dgm:spPr/>
      <dgm:t>
        <a:bodyPr/>
        <a:lstStyle/>
        <a:p>
          <a:endParaRPr lang="es-MX"/>
        </a:p>
      </dgm:t>
    </dgm:pt>
    <dgm:pt modelId="{09B72FE2-7F51-42B5-B8D5-8DED20D4605E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2012</a:t>
          </a:r>
        </a:p>
      </dgm:t>
    </dgm:pt>
    <dgm:pt modelId="{0EA0744B-CAFA-4793-BD03-44A4D8E5078E}" type="parTrans" cxnId="{8D9B6BF8-CAE9-4B5C-9306-3D7E3EEDE3F2}">
      <dgm:prSet/>
      <dgm:spPr/>
      <dgm:t>
        <a:bodyPr/>
        <a:lstStyle/>
        <a:p>
          <a:endParaRPr lang="es-MX"/>
        </a:p>
      </dgm:t>
    </dgm:pt>
    <dgm:pt modelId="{62F828CD-D8D3-4B31-86C7-FF4FCC391042}" type="sibTrans" cxnId="{8D9B6BF8-CAE9-4B5C-9306-3D7E3EEDE3F2}">
      <dgm:prSet/>
      <dgm:spPr/>
      <dgm:t>
        <a:bodyPr/>
        <a:lstStyle/>
        <a:p>
          <a:endParaRPr lang="es-MX"/>
        </a:p>
      </dgm:t>
    </dgm:pt>
    <dgm:pt modelId="{2540D0D7-18D3-48AD-BD64-75EA40A4AD1B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2013</a:t>
          </a:r>
        </a:p>
      </dgm:t>
    </dgm:pt>
    <dgm:pt modelId="{BF9294AD-8E21-439D-962F-8F17D10D8689}" type="parTrans" cxnId="{05D75D10-A48A-4967-A0A2-05EF41647D40}">
      <dgm:prSet/>
      <dgm:spPr/>
      <dgm:t>
        <a:bodyPr/>
        <a:lstStyle/>
        <a:p>
          <a:endParaRPr lang="es-MX"/>
        </a:p>
      </dgm:t>
    </dgm:pt>
    <dgm:pt modelId="{813B4C83-618A-4414-B2C6-23A3A68730E0}" type="sibTrans" cxnId="{05D75D10-A48A-4967-A0A2-05EF41647D40}">
      <dgm:prSet/>
      <dgm:spPr/>
      <dgm:t>
        <a:bodyPr/>
        <a:lstStyle/>
        <a:p>
          <a:endParaRPr lang="es-MX"/>
        </a:p>
      </dgm:t>
    </dgm:pt>
    <dgm:pt modelId="{B7B77185-6CBC-4BDB-A7CC-067E35ED8B1A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2014</a:t>
          </a:r>
        </a:p>
      </dgm:t>
    </dgm:pt>
    <dgm:pt modelId="{89A8E4F4-4E11-47FA-8C99-25E23D0F576F}" type="parTrans" cxnId="{24AEFD7A-9702-4236-92AF-195227994E58}">
      <dgm:prSet/>
      <dgm:spPr/>
      <dgm:t>
        <a:bodyPr/>
        <a:lstStyle/>
        <a:p>
          <a:endParaRPr lang="es-MX"/>
        </a:p>
      </dgm:t>
    </dgm:pt>
    <dgm:pt modelId="{C31E2478-3438-4449-BCA4-82E055A9D2BE}" type="sibTrans" cxnId="{24AEFD7A-9702-4236-92AF-195227994E58}">
      <dgm:prSet/>
      <dgm:spPr/>
      <dgm:t>
        <a:bodyPr/>
        <a:lstStyle/>
        <a:p>
          <a:endParaRPr lang="es-MX"/>
        </a:p>
      </dgm:t>
    </dgm:pt>
    <dgm:pt modelId="{DA61AE24-AC5C-43C2-853F-E947A1C5F1D7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2015</a:t>
          </a:r>
        </a:p>
      </dgm:t>
    </dgm:pt>
    <dgm:pt modelId="{0D97F872-C5DE-4F94-A3F2-3CEF23C17236}" type="parTrans" cxnId="{BABE963C-6607-455F-B683-CF526EB42E9D}">
      <dgm:prSet/>
      <dgm:spPr/>
      <dgm:t>
        <a:bodyPr/>
        <a:lstStyle/>
        <a:p>
          <a:endParaRPr lang="es-MX"/>
        </a:p>
      </dgm:t>
    </dgm:pt>
    <dgm:pt modelId="{50BEE889-78DB-40A3-9F0F-ADE3C20F2279}" type="sibTrans" cxnId="{BABE963C-6607-455F-B683-CF526EB42E9D}">
      <dgm:prSet/>
      <dgm:spPr/>
      <dgm:t>
        <a:bodyPr/>
        <a:lstStyle/>
        <a:p>
          <a:endParaRPr lang="es-MX"/>
        </a:p>
      </dgm:t>
    </dgm:pt>
    <dgm:pt modelId="{24E9B1AE-1BFE-4353-8061-1E540BB9C124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2016</a:t>
          </a:r>
        </a:p>
      </dgm:t>
    </dgm:pt>
    <dgm:pt modelId="{499F5C2F-A55B-4781-9C81-8C64B33FCE12}" type="parTrans" cxnId="{B1D27CF9-D56C-4086-8692-47190FE5CC10}">
      <dgm:prSet/>
      <dgm:spPr/>
      <dgm:t>
        <a:bodyPr/>
        <a:lstStyle/>
        <a:p>
          <a:endParaRPr lang="es-MX"/>
        </a:p>
      </dgm:t>
    </dgm:pt>
    <dgm:pt modelId="{11125A99-05F4-48A8-95BF-147728ED8D7B}" type="sibTrans" cxnId="{B1D27CF9-D56C-4086-8692-47190FE5CC10}">
      <dgm:prSet/>
      <dgm:spPr/>
      <dgm:t>
        <a:bodyPr/>
        <a:lstStyle/>
        <a:p>
          <a:endParaRPr lang="es-MX"/>
        </a:p>
      </dgm:t>
    </dgm:pt>
    <dgm:pt modelId="{3522A819-5453-4065-A605-0765098CB1C3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2017</a:t>
          </a:r>
        </a:p>
      </dgm:t>
    </dgm:pt>
    <dgm:pt modelId="{D64FC6EB-B7CD-4858-9429-41D80B34880A}" type="parTrans" cxnId="{C31F49E2-506C-451E-B43A-F5C4D891C5FA}">
      <dgm:prSet/>
      <dgm:spPr/>
      <dgm:t>
        <a:bodyPr/>
        <a:lstStyle/>
        <a:p>
          <a:endParaRPr lang="es-MX"/>
        </a:p>
      </dgm:t>
    </dgm:pt>
    <dgm:pt modelId="{257CAD83-EBCF-4675-B6EA-A5886ED71F97}" type="sibTrans" cxnId="{C31F49E2-506C-451E-B43A-F5C4D891C5FA}">
      <dgm:prSet/>
      <dgm:spPr/>
      <dgm:t>
        <a:bodyPr/>
        <a:lstStyle/>
        <a:p>
          <a:endParaRPr lang="es-MX"/>
        </a:p>
      </dgm:t>
    </dgm:pt>
    <dgm:pt modelId="{A32B0251-8A6E-4D09-B056-80EF84D2FCDD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2018</a:t>
          </a:r>
        </a:p>
      </dgm:t>
    </dgm:pt>
    <dgm:pt modelId="{5AB252AF-4F90-4045-8160-2920BDE8E72A}" type="parTrans" cxnId="{BF9D49CE-4AE6-4918-A39E-6327863024A7}">
      <dgm:prSet/>
      <dgm:spPr/>
      <dgm:t>
        <a:bodyPr/>
        <a:lstStyle/>
        <a:p>
          <a:endParaRPr lang="es-MX"/>
        </a:p>
      </dgm:t>
    </dgm:pt>
    <dgm:pt modelId="{4D4F7325-800C-444F-849B-B80FB9137FA2}" type="sibTrans" cxnId="{BF9D49CE-4AE6-4918-A39E-6327863024A7}">
      <dgm:prSet/>
      <dgm:spPr/>
      <dgm:t>
        <a:bodyPr/>
        <a:lstStyle/>
        <a:p>
          <a:endParaRPr lang="es-MX"/>
        </a:p>
      </dgm:t>
    </dgm:pt>
    <dgm:pt modelId="{641702FC-3439-44AC-96B7-DC7FE24D2706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2019</a:t>
          </a:r>
        </a:p>
      </dgm:t>
    </dgm:pt>
    <dgm:pt modelId="{7FF06F15-71DF-4F25-8B16-2D7295EA01C8}" type="parTrans" cxnId="{C6F340AE-FC3A-4658-8664-1F7158A69053}">
      <dgm:prSet/>
      <dgm:spPr/>
      <dgm:t>
        <a:bodyPr/>
        <a:lstStyle/>
        <a:p>
          <a:endParaRPr lang="es-MX"/>
        </a:p>
      </dgm:t>
    </dgm:pt>
    <dgm:pt modelId="{E6B1CDED-85F6-42F3-99A3-47EDB065143D}" type="sibTrans" cxnId="{C6F340AE-FC3A-4658-8664-1F7158A69053}">
      <dgm:prSet/>
      <dgm:spPr/>
      <dgm:t>
        <a:bodyPr/>
        <a:lstStyle/>
        <a:p>
          <a:endParaRPr lang="es-MX"/>
        </a:p>
      </dgm:t>
    </dgm:pt>
    <dgm:pt modelId="{6CA88AC3-E47F-4167-B78A-AA3C89451FCC}">
      <dgm:prSet/>
      <dgm:spPr/>
      <dgm:t>
        <a:bodyPr/>
        <a:lstStyle/>
        <a:p>
          <a:r>
            <a:rPr lang="es-MX" b="1" dirty="0" err="1"/>
            <a:t>Categoria</a:t>
          </a:r>
          <a:r>
            <a:rPr lang="es-MX" b="1" dirty="0"/>
            <a:t> </a:t>
          </a:r>
        </a:p>
        <a:p>
          <a:r>
            <a:rPr lang="en-US" dirty="0"/>
            <a:t>2020</a:t>
          </a:r>
        </a:p>
      </dgm:t>
    </dgm:pt>
    <dgm:pt modelId="{EAE5667F-AD6F-4549-9D70-055A364CD7E8}" type="parTrans" cxnId="{49EFD93E-B4CC-4292-BDF7-AC94FCFEA18F}">
      <dgm:prSet/>
      <dgm:spPr/>
      <dgm:t>
        <a:bodyPr/>
        <a:lstStyle/>
        <a:p>
          <a:endParaRPr lang="es-MX"/>
        </a:p>
      </dgm:t>
    </dgm:pt>
    <dgm:pt modelId="{764B007E-D698-47EB-A58D-67A020ABEA5B}" type="sibTrans" cxnId="{49EFD93E-B4CC-4292-BDF7-AC94FCFEA18F}">
      <dgm:prSet/>
      <dgm:spPr/>
      <dgm:t>
        <a:bodyPr/>
        <a:lstStyle/>
        <a:p>
          <a:endParaRPr lang="es-MX"/>
        </a:p>
      </dgm:t>
    </dgm:pt>
    <dgm:pt modelId="{A8D47C62-07E4-4DDE-8269-9F3879DC0736}" type="pres">
      <dgm:prSet presAssocID="{9D374A3A-626C-44E5-84D0-F27B2A370D14}" presName="diagram" presStyleCnt="0">
        <dgm:presLayoutVars>
          <dgm:dir/>
          <dgm:resizeHandles val="exact"/>
        </dgm:presLayoutVars>
      </dgm:prSet>
      <dgm:spPr/>
    </dgm:pt>
    <dgm:pt modelId="{2AE0879B-1DED-4BBA-B066-9A0D32D10925}" type="pres">
      <dgm:prSet presAssocID="{E3BC04CF-9D4B-4696-B124-43B82A40E445}" presName="node" presStyleLbl="node1" presStyleIdx="0" presStyleCnt="12">
        <dgm:presLayoutVars>
          <dgm:bulletEnabled val="1"/>
        </dgm:presLayoutVars>
      </dgm:prSet>
      <dgm:spPr/>
    </dgm:pt>
    <dgm:pt modelId="{3137CF5A-0192-42A9-9DBC-5EF5A33844EC}" type="pres">
      <dgm:prSet presAssocID="{6662B67C-4C70-4A20-ABD1-6E5B3D626E1E}" presName="sibTrans" presStyleCnt="0"/>
      <dgm:spPr/>
    </dgm:pt>
    <dgm:pt modelId="{9427AB9B-CF0C-4975-BABA-63CCB1213654}" type="pres">
      <dgm:prSet presAssocID="{BD171BA2-A8FA-4EAB-A668-48312DEFCD69}" presName="node" presStyleLbl="node1" presStyleIdx="1" presStyleCnt="12">
        <dgm:presLayoutVars>
          <dgm:bulletEnabled val="1"/>
        </dgm:presLayoutVars>
      </dgm:prSet>
      <dgm:spPr/>
    </dgm:pt>
    <dgm:pt modelId="{87A33F1C-DE2E-45DD-BE22-9DEC67D21115}" type="pres">
      <dgm:prSet presAssocID="{1646D978-150F-45C1-B0C6-3B1381606C67}" presName="sibTrans" presStyleCnt="0"/>
      <dgm:spPr/>
    </dgm:pt>
    <dgm:pt modelId="{CDDFAC4D-E34E-4622-AFB5-1D8E7B966B35}" type="pres">
      <dgm:prSet presAssocID="{853D68FF-4BDB-49AD-A6D3-3DA2E9A1A923}" presName="node" presStyleLbl="node1" presStyleIdx="2" presStyleCnt="12">
        <dgm:presLayoutVars>
          <dgm:bulletEnabled val="1"/>
        </dgm:presLayoutVars>
      </dgm:prSet>
      <dgm:spPr/>
    </dgm:pt>
    <dgm:pt modelId="{DE45D17C-075A-4174-98E8-2CC9426A93B9}" type="pres">
      <dgm:prSet presAssocID="{A978E072-3A62-4ED1-9355-1C44EB7B9488}" presName="sibTrans" presStyleCnt="0"/>
      <dgm:spPr/>
    </dgm:pt>
    <dgm:pt modelId="{A23AAB2C-C785-4560-AF55-9346D81E8BD3}" type="pres">
      <dgm:prSet presAssocID="{09B72FE2-7F51-42B5-B8D5-8DED20D4605E}" presName="node" presStyleLbl="node1" presStyleIdx="3" presStyleCnt="12">
        <dgm:presLayoutVars>
          <dgm:bulletEnabled val="1"/>
        </dgm:presLayoutVars>
      </dgm:prSet>
      <dgm:spPr/>
    </dgm:pt>
    <dgm:pt modelId="{CA7F3A25-85C5-44A1-9FB2-C2B1563B212E}" type="pres">
      <dgm:prSet presAssocID="{62F828CD-D8D3-4B31-86C7-FF4FCC391042}" presName="sibTrans" presStyleCnt="0"/>
      <dgm:spPr/>
    </dgm:pt>
    <dgm:pt modelId="{20AAA933-A272-48A5-82F2-708B2334900D}" type="pres">
      <dgm:prSet presAssocID="{2540D0D7-18D3-48AD-BD64-75EA40A4AD1B}" presName="node" presStyleLbl="node1" presStyleIdx="4" presStyleCnt="12">
        <dgm:presLayoutVars>
          <dgm:bulletEnabled val="1"/>
        </dgm:presLayoutVars>
      </dgm:prSet>
      <dgm:spPr/>
    </dgm:pt>
    <dgm:pt modelId="{C60EF3D0-7AD4-4F51-AB3C-896552E59583}" type="pres">
      <dgm:prSet presAssocID="{813B4C83-618A-4414-B2C6-23A3A68730E0}" presName="sibTrans" presStyleCnt="0"/>
      <dgm:spPr/>
    </dgm:pt>
    <dgm:pt modelId="{F6C6E594-6110-4D33-9BB3-63C3CBD68396}" type="pres">
      <dgm:prSet presAssocID="{B7B77185-6CBC-4BDB-A7CC-067E35ED8B1A}" presName="node" presStyleLbl="node1" presStyleIdx="5" presStyleCnt="12">
        <dgm:presLayoutVars>
          <dgm:bulletEnabled val="1"/>
        </dgm:presLayoutVars>
      </dgm:prSet>
      <dgm:spPr/>
    </dgm:pt>
    <dgm:pt modelId="{9B2CA150-6B6A-4EA1-B8F5-598A7F14237F}" type="pres">
      <dgm:prSet presAssocID="{C31E2478-3438-4449-BCA4-82E055A9D2BE}" presName="sibTrans" presStyleCnt="0"/>
      <dgm:spPr/>
    </dgm:pt>
    <dgm:pt modelId="{AADF6FA4-BC74-4029-A9FC-9F6CF602AF9F}" type="pres">
      <dgm:prSet presAssocID="{DA61AE24-AC5C-43C2-853F-E947A1C5F1D7}" presName="node" presStyleLbl="node1" presStyleIdx="6" presStyleCnt="12">
        <dgm:presLayoutVars>
          <dgm:bulletEnabled val="1"/>
        </dgm:presLayoutVars>
      </dgm:prSet>
      <dgm:spPr/>
    </dgm:pt>
    <dgm:pt modelId="{501D6F56-5A06-4837-9365-9D000E3A1953}" type="pres">
      <dgm:prSet presAssocID="{50BEE889-78DB-40A3-9F0F-ADE3C20F2279}" presName="sibTrans" presStyleCnt="0"/>
      <dgm:spPr/>
    </dgm:pt>
    <dgm:pt modelId="{7FDA39F7-6F28-441C-B3BD-DC8083ACDA66}" type="pres">
      <dgm:prSet presAssocID="{24E9B1AE-1BFE-4353-8061-1E540BB9C124}" presName="node" presStyleLbl="node1" presStyleIdx="7" presStyleCnt="12">
        <dgm:presLayoutVars>
          <dgm:bulletEnabled val="1"/>
        </dgm:presLayoutVars>
      </dgm:prSet>
      <dgm:spPr/>
    </dgm:pt>
    <dgm:pt modelId="{30D89F4E-238B-4F03-89C9-ED81111167EF}" type="pres">
      <dgm:prSet presAssocID="{11125A99-05F4-48A8-95BF-147728ED8D7B}" presName="sibTrans" presStyleCnt="0"/>
      <dgm:spPr/>
    </dgm:pt>
    <dgm:pt modelId="{CB00C68D-DFE1-4150-A2F6-3187DC337A22}" type="pres">
      <dgm:prSet presAssocID="{3522A819-5453-4065-A605-0765098CB1C3}" presName="node" presStyleLbl="node1" presStyleIdx="8" presStyleCnt="12">
        <dgm:presLayoutVars>
          <dgm:bulletEnabled val="1"/>
        </dgm:presLayoutVars>
      </dgm:prSet>
      <dgm:spPr/>
    </dgm:pt>
    <dgm:pt modelId="{F0315B17-456D-44D6-AA5C-8CEE0872F005}" type="pres">
      <dgm:prSet presAssocID="{257CAD83-EBCF-4675-B6EA-A5886ED71F97}" presName="sibTrans" presStyleCnt="0"/>
      <dgm:spPr/>
    </dgm:pt>
    <dgm:pt modelId="{3A374F74-41BF-4BAA-BEE5-C284D034CFBC}" type="pres">
      <dgm:prSet presAssocID="{A32B0251-8A6E-4D09-B056-80EF84D2FCDD}" presName="node" presStyleLbl="node1" presStyleIdx="9" presStyleCnt="12">
        <dgm:presLayoutVars>
          <dgm:bulletEnabled val="1"/>
        </dgm:presLayoutVars>
      </dgm:prSet>
      <dgm:spPr/>
    </dgm:pt>
    <dgm:pt modelId="{3119E7C4-E927-424A-8AE9-B875A0562DA1}" type="pres">
      <dgm:prSet presAssocID="{4D4F7325-800C-444F-849B-B80FB9137FA2}" presName="sibTrans" presStyleCnt="0"/>
      <dgm:spPr/>
    </dgm:pt>
    <dgm:pt modelId="{2DF5E154-8807-40A2-962D-AB704A27D251}" type="pres">
      <dgm:prSet presAssocID="{641702FC-3439-44AC-96B7-DC7FE24D2706}" presName="node" presStyleLbl="node1" presStyleIdx="10" presStyleCnt="12">
        <dgm:presLayoutVars>
          <dgm:bulletEnabled val="1"/>
        </dgm:presLayoutVars>
      </dgm:prSet>
      <dgm:spPr/>
    </dgm:pt>
    <dgm:pt modelId="{C244EEEF-EDD0-44A4-8E00-F70B255BE8D8}" type="pres">
      <dgm:prSet presAssocID="{E6B1CDED-85F6-42F3-99A3-47EDB065143D}" presName="sibTrans" presStyleCnt="0"/>
      <dgm:spPr/>
    </dgm:pt>
    <dgm:pt modelId="{5D051A1E-9746-4B05-B5F9-B2A4E8C08822}" type="pres">
      <dgm:prSet presAssocID="{6CA88AC3-E47F-4167-B78A-AA3C89451FCC}" presName="node" presStyleLbl="node1" presStyleIdx="11" presStyleCnt="12">
        <dgm:presLayoutVars>
          <dgm:bulletEnabled val="1"/>
        </dgm:presLayoutVars>
      </dgm:prSet>
      <dgm:spPr/>
    </dgm:pt>
  </dgm:ptLst>
  <dgm:cxnLst>
    <dgm:cxn modelId="{05D75D10-A48A-4967-A0A2-05EF41647D40}" srcId="{9D374A3A-626C-44E5-84D0-F27B2A370D14}" destId="{2540D0D7-18D3-48AD-BD64-75EA40A4AD1B}" srcOrd="4" destOrd="0" parTransId="{BF9294AD-8E21-439D-962F-8F17D10D8689}" sibTransId="{813B4C83-618A-4414-B2C6-23A3A68730E0}"/>
    <dgm:cxn modelId="{B3706112-5535-4227-9D24-868638454978}" type="presOf" srcId="{9D374A3A-626C-44E5-84D0-F27B2A370D14}" destId="{A8D47C62-07E4-4DDE-8269-9F3879DC0736}" srcOrd="0" destOrd="0" presId="urn:microsoft.com/office/officeart/2005/8/layout/default"/>
    <dgm:cxn modelId="{517AA21A-E0BE-4D1A-93FC-2C85EE84E7A3}" type="presOf" srcId="{B7B77185-6CBC-4BDB-A7CC-067E35ED8B1A}" destId="{F6C6E594-6110-4D33-9BB3-63C3CBD68396}" srcOrd="0" destOrd="0" presId="urn:microsoft.com/office/officeart/2005/8/layout/default"/>
    <dgm:cxn modelId="{1B47F134-83E0-4A10-8CCD-9D4A56E9420D}" type="presOf" srcId="{6CA88AC3-E47F-4167-B78A-AA3C89451FCC}" destId="{5D051A1E-9746-4B05-B5F9-B2A4E8C08822}" srcOrd="0" destOrd="0" presId="urn:microsoft.com/office/officeart/2005/8/layout/default"/>
    <dgm:cxn modelId="{BABE963C-6607-455F-B683-CF526EB42E9D}" srcId="{9D374A3A-626C-44E5-84D0-F27B2A370D14}" destId="{DA61AE24-AC5C-43C2-853F-E947A1C5F1D7}" srcOrd="6" destOrd="0" parTransId="{0D97F872-C5DE-4F94-A3F2-3CEF23C17236}" sibTransId="{50BEE889-78DB-40A3-9F0F-ADE3C20F2279}"/>
    <dgm:cxn modelId="{49EFD93E-B4CC-4292-BDF7-AC94FCFEA18F}" srcId="{9D374A3A-626C-44E5-84D0-F27B2A370D14}" destId="{6CA88AC3-E47F-4167-B78A-AA3C89451FCC}" srcOrd="11" destOrd="0" parTransId="{EAE5667F-AD6F-4549-9D70-055A364CD7E8}" sibTransId="{764B007E-D698-47EB-A58D-67A020ABEA5B}"/>
    <dgm:cxn modelId="{F6C8185B-D3B3-4866-894B-76A0F775F3EC}" srcId="{9D374A3A-626C-44E5-84D0-F27B2A370D14}" destId="{E3BC04CF-9D4B-4696-B124-43B82A40E445}" srcOrd="0" destOrd="0" parTransId="{3C47B68D-15A8-4322-8F64-661EDB60C824}" sibTransId="{6662B67C-4C70-4A20-ABD1-6E5B3D626E1E}"/>
    <dgm:cxn modelId="{C9BD2643-4956-4AFC-B553-FDB97677DDE8}" type="presOf" srcId="{2540D0D7-18D3-48AD-BD64-75EA40A4AD1B}" destId="{20AAA933-A272-48A5-82F2-708B2334900D}" srcOrd="0" destOrd="0" presId="urn:microsoft.com/office/officeart/2005/8/layout/default"/>
    <dgm:cxn modelId="{C9880665-BE74-4C79-A29B-9C5A68CDD4CE}" type="presOf" srcId="{A32B0251-8A6E-4D09-B056-80EF84D2FCDD}" destId="{3A374F74-41BF-4BAA-BEE5-C284D034CFBC}" srcOrd="0" destOrd="0" presId="urn:microsoft.com/office/officeart/2005/8/layout/default"/>
    <dgm:cxn modelId="{B6558A65-3CFE-47CB-8C94-E1F2050556B4}" type="presOf" srcId="{3522A819-5453-4065-A605-0765098CB1C3}" destId="{CB00C68D-DFE1-4150-A2F6-3187DC337A22}" srcOrd="0" destOrd="0" presId="urn:microsoft.com/office/officeart/2005/8/layout/default"/>
    <dgm:cxn modelId="{BE874576-4797-4040-B6F5-E212F6A787C1}" type="presOf" srcId="{BD171BA2-A8FA-4EAB-A668-48312DEFCD69}" destId="{9427AB9B-CF0C-4975-BABA-63CCB1213654}" srcOrd="0" destOrd="0" presId="urn:microsoft.com/office/officeart/2005/8/layout/default"/>
    <dgm:cxn modelId="{24AEFD7A-9702-4236-92AF-195227994E58}" srcId="{9D374A3A-626C-44E5-84D0-F27B2A370D14}" destId="{B7B77185-6CBC-4BDB-A7CC-067E35ED8B1A}" srcOrd="5" destOrd="0" parTransId="{89A8E4F4-4E11-47FA-8C99-25E23D0F576F}" sibTransId="{C31E2478-3438-4449-BCA4-82E055A9D2BE}"/>
    <dgm:cxn modelId="{12025881-FC58-4331-9983-EEDBD24B01F3}" type="presOf" srcId="{DA61AE24-AC5C-43C2-853F-E947A1C5F1D7}" destId="{AADF6FA4-BC74-4029-A9FC-9F6CF602AF9F}" srcOrd="0" destOrd="0" presId="urn:microsoft.com/office/officeart/2005/8/layout/default"/>
    <dgm:cxn modelId="{BB2B6E82-F0C2-4882-B4A0-3D301D58A8A1}" type="presOf" srcId="{24E9B1AE-1BFE-4353-8061-1E540BB9C124}" destId="{7FDA39F7-6F28-441C-B3BD-DC8083ACDA66}" srcOrd="0" destOrd="0" presId="urn:microsoft.com/office/officeart/2005/8/layout/default"/>
    <dgm:cxn modelId="{F144379F-E88A-4300-8647-4C79D970413E}" srcId="{9D374A3A-626C-44E5-84D0-F27B2A370D14}" destId="{853D68FF-4BDB-49AD-A6D3-3DA2E9A1A923}" srcOrd="2" destOrd="0" parTransId="{DB11EA1F-935C-4BA2-B663-71E5C0AF6A0A}" sibTransId="{A978E072-3A62-4ED1-9355-1C44EB7B9488}"/>
    <dgm:cxn modelId="{A1935DA7-43C9-4238-B0EC-5BF8B43A8179}" type="presOf" srcId="{E3BC04CF-9D4B-4696-B124-43B82A40E445}" destId="{2AE0879B-1DED-4BBA-B066-9A0D32D10925}" srcOrd="0" destOrd="0" presId="urn:microsoft.com/office/officeart/2005/8/layout/default"/>
    <dgm:cxn modelId="{6443F9A8-C50E-4BF3-9152-87A312396414}" type="presOf" srcId="{853D68FF-4BDB-49AD-A6D3-3DA2E9A1A923}" destId="{CDDFAC4D-E34E-4622-AFB5-1D8E7B966B35}" srcOrd="0" destOrd="0" presId="urn:microsoft.com/office/officeart/2005/8/layout/default"/>
    <dgm:cxn modelId="{C6F340AE-FC3A-4658-8664-1F7158A69053}" srcId="{9D374A3A-626C-44E5-84D0-F27B2A370D14}" destId="{641702FC-3439-44AC-96B7-DC7FE24D2706}" srcOrd="10" destOrd="0" parTransId="{7FF06F15-71DF-4F25-8B16-2D7295EA01C8}" sibTransId="{E6B1CDED-85F6-42F3-99A3-47EDB065143D}"/>
    <dgm:cxn modelId="{BF9D49CE-4AE6-4918-A39E-6327863024A7}" srcId="{9D374A3A-626C-44E5-84D0-F27B2A370D14}" destId="{A32B0251-8A6E-4D09-B056-80EF84D2FCDD}" srcOrd="9" destOrd="0" parTransId="{5AB252AF-4F90-4045-8160-2920BDE8E72A}" sibTransId="{4D4F7325-800C-444F-849B-B80FB9137FA2}"/>
    <dgm:cxn modelId="{4BDDC5D6-84DB-48C7-A319-8DE0D3720223}" type="presOf" srcId="{09B72FE2-7F51-42B5-B8D5-8DED20D4605E}" destId="{A23AAB2C-C785-4560-AF55-9346D81E8BD3}" srcOrd="0" destOrd="0" presId="urn:microsoft.com/office/officeart/2005/8/layout/default"/>
    <dgm:cxn modelId="{7607A0E0-76F5-4E4B-9242-61B9FC5B4765}" srcId="{9D374A3A-626C-44E5-84D0-F27B2A370D14}" destId="{BD171BA2-A8FA-4EAB-A668-48312DEFCD69}" srcOrd="1" destOrd="0" parTransId="{EB27A13C-0C34-41F9-AFB7-F17FAABD9F05}" sibTransId="{1646D978-150F-45C1-B0C6-3B1381606C67}"/>
    <dgm:cxn modelId="{C31F49E2-506C-451E-B43A-F5C4D891C5FA}" srcId="{9D374A3A-626C-44E5-84D0-F27B2A370D14}" destId="{3522A819-5453-4065-A605-0765098CB1C3}" srcOrd="8" destOrd="0" parTransId="{D64FC6EB-B7CD-4858-9429-41D80B34880A}" sibTransId="{257CAD83-EBCF-4675-B6EA-A5886ED71F97}"/>
    <dgm:cxn modelId="{8D9B6BF8-CAE9-4B5C-9306-3D7E3EEDE3F2}" srcId="{9D374A3A-626C-44E5-84D0-F27B2A370D14}" destId="{09B72FE2-7F51-42B5-B8D5-8DED20D4605E}" srcOrd="3" destOrd="0" parTransId="{0EA0744B-CAFA-4793-BD03-44A4D8E5078E}" sibTransId="{62F828CD-D8D3-4B31-86C7-FF4FCC391042}"/>
    <dgm:cxn modelId="{56980BF9-7AD2-45D0-9D59-E5DF1C00485B}" type="presOf" srcId="{641702FC-3439-44AC-96B7-DC7FE24D2706}" destId="{2DF5E154-8807-40A2-962D-AB704A27D251}" srcOrd="0" destOrd="0" presId="urn:microsoft.com/office/officeart/2005/8/layout/default"/>
    <dgm:cxn modelId="{B1D27CF9-D56C-4086-8692-47190FE5CC10}" srcId="{9D374A3A-626C-44E5-84D0-F27B2A370D14}" destId="{24E9B1AE-1BFE-4353-8061-1E540BB9C124}" srcOrd="7" destOrd="0" parTransId="{499F5C2F-A55B-4781-9C81-8C64B33FCE12}" sibTransId="{11125A99-05F4-48A8-95BF-147728ED8D7B}"/>
    <dgm:cxn modelId="{A4D5BF68-8D18-49C9-9280-BF5C3648F136}" type="presParOf" srcId="{A8D47C62-07E4-4DDE-8269-9F3879DC0736}" destId="{2AE0879B-1DED-4BBA-B066-9A0D32D10925}" srcOrd="0" destOrd="0" presId="urn:microsoft.com/office/officeart/2005/8/layout/default"/>
    <dgm:cxn modelId="{678B85E1-FE21-40E1-8C13-62C0CD35E3EA}" type="presParOf" srcId="{A8D47C62-07E4-4DDE-8269-9F3879DC0736}" destId="{3137CF5A-0192-42A9-9DBC-5EF5A33844EC}" srcOrd="1" destOrd="0" presId="urn:microsoft.com/office/officeart/2005/8/layout/default"/>
    <dgm:cxn modelId="{1A5B7CFC-7A90-42EB-A06B-52C7D0A14842}" type="presParOf" srcId="{A8D47C62-07E4-4DDE-8269-9F3879DC0736}" destId="{9427AB9B-CF0C-4975-BABA-63CCB1213654}" srcOrd="2" destOrd="0" presId="urn:microsoft.com/office/officeart/2005/8/layout/default"/>
    <dgm:cxn modelId="{F9722F8E-4A26-49A3-9650-333A9A09C60B}" type="presParOf" srcId="{A8D47C62-07E4-4DDE-8269-9F3879DC0736}" destId="{87A33F1C-DE2E-45DD-BE22-9DEC67D21115}" srcOrd="3" destOrd="0" presId="urn:microsoft.com/office/officeart/2005/8/layout/default"/>
    <dgm:cxn modelId="{FF69ADF4-B7DE-4FD8-BACE-10C7BA97E920}" type="presParOf" srcId="{A8D47C62-07E4-4DDE-8269-9F3879DC0736}" destId="{CDDFAC4D-E34E-4622-AFB5-1D8E7B966B35}" srcOrd="4" destOrd="0" presId="urn:microsoft.com/office/officeart/2005/8/layout/default"/>
    <dgm:cxn modelId="{3026470E-0D9F-49B8-A679-957C4C662303}" type="presParOf" srcId="{A8D47C62-07E4-4DDE-8269-9F3879DC0736}" destId="{DE45D17C-075A-4174-98E8-2CC9426A93B9}" srcOrd="5" destOrd="0" presId="urn:microsoft.com/office/officeart/2005/8/layout/default"/>
    <dgm:cxn modelId="{932DA7EC-9BAA-4B8E-8421-0D832B183390}" type="presParOf" srcId="{A8D47C62-07E4-4DDE-8269-9F3879DC0736}" destId="{A23AAB2C-C785-4560-AF55-9346D81E8BD3}" srcOrd="6" destOrd="0" presId="urn:microsoft.com/office/officeart/2005/8/layout/default"/>
    <dgm:cxn modelId="{9C0121AF-6EFB-4466-A1DA-D1AC4F99EFA4}" type="presParOf" srcId="{A8D47C62-07E4-4DDE-8269-9F3879DC0736}" destId="{CA7F3A25-85C5-44A1-9FB2-C2B1563B212E}" srcOrd="7" destOrd="0" presId="urn:microsoft.com/office/officeart/2005/8/layout/default"/>
    <dgm:cxn modelId="{1679D99B-CF7E-46DF-87CB-2DB7B8E838F9}" type="presParOf" srcId="{A8D47C62-07E4-4DDE-8269-9F3879DC0736}" destId="{20AAA933-A272-48A5-82F2-708B2334900D}" srcOrd="8" destOrd="0" presId="urn:microsoft.com/office/officeart/2005/8/layout/default"/>
    <dgm:cxn modelId="{7246F530-BD09-4C11-A318-97454302069B}" type="presParOf" srcId="{A8D47C62-07E4-4DDE-8269-9F3879DC0736}" destId="{C60EF3D0-7AD4-4F51-AB3C-896552E59583}" srcOrd="9" destOrd="0" presId="urn:microsoft.com/office/officeart/2005/8/layout/default"/>
    <dgm:cxn modelId="{9D7C9346-45FB-4E28-817D-14DF01E041B6}" type="presParOf" srcId="{A8D47C62-07E4-4DDE-8269-9F3879DC0736}" destId="{F6C6E594-6110-4D33-9BB3-63C3CBD68396}" srcOrd="10" destOrd="0" presId="urn:microsoft.com/office/officeart/2005/8/layout/default"/>
    <dgm:cxn modelId="{91C137DC-C0E0-40B2-B527-F8DC09126DCD}" type="presParOf" srcId="{A8D47C62-07E4-4DDE-8269-9F3879DC0736}" destId="{9B2CA150-6B6A-4EA1-B8F5-598A7F14237F}" srcOrd="11" destOrd="0" presId="urn:microsoft.com/office/officeart/2005/8/layout/default"/>
    <dgm:cxn modelId="{956A316F-44F3-462D-98DB-5CADF75B3A99}" type="presParOf" srcId="{A8D47C62-07E4-4DDE-8269-9F3879DC0736}" destId="{AADF6FA4-BC74-4029-A9FC-9F6CF602AF9F}" srcOrd="12" destOrd="0" presId="urn:microsoft.com/office/officeart/2005/8/layout/default"/>
    <dgm:cxn modelId="{B915DB60-6636-4458-B813-CE924C9CBFB1}" type="presParOf" srcId="{A8D47C62-07E4-4DDE-8269-9F3879DC0736}" destId="{501D6F56-5A06-4837-9365-9D000E3A1953}" srcOrd="13" destOrd="0" presId="urn:microsoft.com/office/officeart/2005/8/layout/default"/>
    <dgm:cxn modelId="{E01395CF-66A3-45C6-91A3-980DBA29D2F6}" type="presParOf" srcId="{A8D47C62-07E4-4DDE-8269-9F3879DC0736}" destId="{7FDA39F7-6F28-441C-B3BD-DC8083ACDA66}" srcOrd="14" destOrd="0" presId="urn:microsoft.com/office/officeart/2005/8/layout/default"/>
    <dgm:cxn modelId="{A6D13DDE-2233-4B8C-B5E9-15984B404D7F}" type="presParOf" srcId="{A8D47C62-07E4-4DDE-8269-9F3879DC0736}" destId="{30D89F4E-238B-4F03-89C9-ED81111167EF}" srcOrd="15" destOrd="0" presId="urn:microsoft.com/office/officeart/2005/8/layout/default"/>
    <dgm:cxn modelId="{7F553D83-AE6B-4BD7-B295-1C9D11F6EE9B}" type="presParOf" srcId="{A8D47C62-07E4-4DDE-8269-9F3879DC0736}" destId="{CB00C68D-DFE1-4150-A2F6-3187DC337A22}" srcOrd="16" destOrd="0" presId="urn:microsoft.com/office/officeart/2005/8/layout/default"/>
    <dgm:cxn modelId="{263F5942-DC69-4948-ACAF-93EAD70339CF}" type="presParOf" srcId="{A8D47C62-07E4-4DDE-8269-9F3879DC0736}" destId="{F0315B17-456D-44D6-AA5C-8CEE0872F005}" srcOrd="17" destOrd="0" presId="urn:microsoft.com/office/officeart/2005/8/layout/default"/>
    <dgm:cxn modelId="{F40DC1D3-6477-408B-A4DB-476DD8B25CFA}" type="presParOf" srcId="{A8D47C62-07E4-4DDE-8269-9F3879DC0736}" destId="{3A374F74-41BF-4BAA-BEE5-C284D034CFBC}" srcOrd="18" destOrd="0" presId="urn:microsoft.com/office/officeart/2005/8/layout/default"/>
    <dgm:cxn modelId="{9680F640-F04F-4BB3-9140-C4590F97A73D}" type="presParOf" srcId="{A8D47C62-07E4-4DDE-8269-9F3879DC0736}" destId="{3119E7C4-E927-424A-8AE9-B875A0562DA1}" srcOrd="19" destOrd="0" presId="urn:microsoft.com/office/officeart/2005/8/layout/default"/>
    <dgm:cxn modelId="{5738197C-3C60-42C3-8F32-4065F7A0B581}" type="presParOf" srcId="{A8D47C62-07E4-4DDE-8269-9F3879DC0736}" destId="{2DF5E154-8807-40A2-962D-AB704A27D251}" srcOrd="20" destOrd="0" presId="urn:microsoft.com/office/officeart/2005/8/layout/default"/>
    <dgm:cxn modelId="{8D7EE3B2-6C89-471B-95E3-6741DDD0A44D}" type="presParOf" srcId="{A8D47C62-07E4-4DDE-8269-9F3879DC0736}" destId="{C244EEEF-EDD0-44A4-8E00-F70B255BE8D8}" srcOrd="21" destOrd="0" presId="urn:microsoft.com/office/officeart/2005/8/layout/default"/>
    <dgm:cxn modelId="{03ED8EB1-4A5B-4C2D-A234-45F151CB95C2}" type="presParOf" srcId="{A8D47C62-07E4-4DDE-8269-9F3879DC0736}" destId="{5D051A1E-9746-4B05-B5F9-B2A4E8C08822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E0879B-1DED-4BBA-B066-9A0D32D10925}">
      <dsp:nvSpPr>
        <dsp:cNvPr id="0" name=""/>
        <dsp:cNvSpPr/>
      </dsp:nvSpPr>
      <dsp:spPr>
        <a:xfrm>
          <a:off x="697842" y="1711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2009</a:t>
          </a:r>
        </a:p>
      </dsp:txBody>
      <dsp:txXfrm>
        <a:off x="697842" y="1711"/>
        <a:ext cx="1469220" cy="881532"/>
      </dsp:txXfrm>
    </dsp:sp>
    <dsp:sp modelId="{9427AB9B-CF0C-4975-BABA-63CCB1213654}">
      <dsp:nvSpPr>
        <dsp:cNvPr id="0" name=""/>
        <dsp:cNvSpPr/>
      </dsp:nvSpPr>
      <dsp:spPr>
        <a:xfrm>
          <a:off x="2313984" y="1711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2010</a:t>
          </a:r>
        </a:p>
      </dsp:txBody>
      <dsp:txXfrm>
        <a:off x="2313984" y="1711"/>
        <a:ext cx="1469220" cy="881532"/>
      </dsp:txXfrm>
    </dsp:sp>
    <dsp:sp modelId="{CDDFAC4D-E34E-4622-AFB5-1D8E7B966B35}">
      <dsp:nvSpPr>
        <dsp:cNvPr id="0" name=""/>
        <dsp:cNvSpPr/>
      </dsp:nvSpPr>
      <dsp:spPr>
        <a:xfrm>
          <a:off x="3930127" y="1711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2011</a:t>
          </a:r>
        </a:p>
      </dsp:txBody>
      <dsp:txXfrm>
        <a:off x="3930127" y="1711"/>
        <a:ext cx="1469220" cy="881532"/>
      </dsp:txXfrm>
    </dsp:sp>
    <dsp:sp modelId="{A23AAB2C-C785-4560-AF55-9346D81E8BD3}">
      <dsp:nvSpPr>
        <dsp:cNvPr id="0" name=""/>
        <dsp:cNvSpPr/>
      </dsp:nvSpPr>
      <dsp:spPr>
        <a:xfrm>
          <a:off x="697842" y="1030165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2012</a:t>
          </a:r>
        </a:p>
      </dsp:txBody>
      <dsp:txXfrm>
        <a:off x="697842" y="1030165"/>
        <a:ext cx="1469220" cy="881532"/>
      </dsp:txXfrm>
    </dsp:sp>
    <dsp:sp modelId="{20AAA933-A272-48A5-82F2-708B2334900D}">
      <dsp:nvSpPr>
        <dsp:cNvPr id="0" name=""/>
        <dsp:cNvSpPr/>
      </dsp:nvSpPr>
      <dsp:spPr>
        <a:xfrm>
          <a:off x="2313984" y="1030165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2013</a:t>
          </a:r>
        </a:p>
      </dsp:txBody>
      <dsp:txXfrm>
        <a:off x="2313984" y="1030165"/>
        <a:ext cx="1469220" cy="881532"/>
      </dsp:txXfrm>
    </dsp:sp>
    <dsp:sp modelId="{F6C6E594-6110-4D33-9BB3-63C3CBD68396}">
      <dsp:nvSpPr>
        <dsp:cNvPr id="0" name=""/>
        <dsp:cNvSpPr/>
      </dsp:nvSpPr>
      <dsp:spPr>
        <a:xfrm>
          <a:off x="3930127" y="1030165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2014</a:t>
          </a:r>
        </a:p>
      </dsp:txBody>
      <dsp:txXfrm>
        <a:off x="3930127" y="1030165"/>
        <a:ext cx="1469220" cy="881532"/>
      </dsp:txXfrm>
    </dsp:sp>
    <dsp:sp modelId="{AADF6FA4-BC74-4029-A9FC-9F6CF602AF9F}">
      <dsp:nvSpPr>
        <dsp:cNvPr id="0" name=""/>
        <dsp:cNvSpPr/>
      </dsp:nvSpPr>
      <dsp:spPr>
        <a:xfrm>
          <a:off x="697842" y="2058620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2015</a:t>
          </a:r>
        </a:p>
      </dsp:txBody>
      <dsp:txXfrm>
        <a:off x="697842" y="2058620"/>
        <a:ext cx="1469220" cy="881532"/>
      </dsp:txXfrm>
    </dsp:sp>
    <dsp:sp modelId="{7FDA39F7-6F28-441C-B3BD-DC8083ACDA66}">
      <dsp:nvSpPr>
        <dsp:cNvPr id="0" name=""/>
        <dsp:cNvSpPr/>
      </dsp:nvSpPr>
      <dsp:spPr>
        <a:xfrm>
          <a:off x="2313984" y="2058620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2016</a:t>
          </a:r>
        </a:p>
      </dsp:txBody>
      <dsp:txXfrm>
        <a:off x="2313984" y="2058620"/>
        <a:ext cx="1469220" cy="881532"/>
      </dsp:txXfrm>
    </dsp:sp>
    <dsp:sp modelId="{CB00C68D-DFE1-4150-A2F6-3187DC337A22}">
      <dsp:nvSpPr>
        <dsp:cNvPr id="0" name=""/>
        <dsp:cNvSpPr/>
      </dsp:nvSpPr>
      <dsp:spPr>
        <a:xfrm>
          <a:off x="3930127" y="2058620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2017</a:t>
          </a:r>
        </a:p>
      </dsp:txBody>
      <dsp:txXfrm>
        <a:off x="3930127" y="2058620"/>
        <a:ext cx="1469220" cy="881532"/>
      </dsp:txXfrm>
    </dsp:sp>
    <dsp:sp modelId="{3A374F74-41BF-4BAA-BEE5-C284D034CFBC}">
      <dsp:nvSpPr>
        <dsp:cNvPr id="0" name=""/>
        <dsp:cNvSpPr/>
      </dsp:nvSpPr>
      <dsp:spPr>
        <a:xfrm>
          <a:off x="697842" y="3087074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2018</a:t>
          </a:r>
        </a:p>
      </dsp:txBody>
      <dsp:txXfrm>
        <a:off x="697842" y="3087074"/>
        <a:ext cx="1469220" cy="881532"/>
      </dsp:txXfrm>
    </dsp:sp>
    <dsp:sp modelId="{2DF5E154-8807-40A2-962D-AB704A27D251}">
      <dsp:nvSpPr>
        <dsp:cNvPr id="0" name=""/>
        <dsp:cNvSpPr/>
      </dsp:nvSpPr>
      <dsp:spPr>
        <a:xfrm>
          <a:off x="2313984" y="3087074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2019</a:t>
          </a:r>
        </a:p>
      </dsp:txBody>
      <dsp:txXfrm>
        <a:off x="2313984" y="3087074"/>
        <a:ext cx="1469220" cy="881532"/>
      </dsp:txXfrm>
    </dsp:sp>
    <dsp:sp modelId="{5D051A1E-9746-4B05-B5F9-B2A4E8C08822}">
      <dsp:nvSpPr>
        <dsp:cNvPr id="0" name=""/>
        <dsp:cNvSpPr/>
      </dsp:nvSpPr>
      <dsp:spPr>
        <a:xfrm>
          <a:off x="3930127" y="3087074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2020</a:t>
          </a:r>
        </a:p>
      </dsp:txBody>
      <dsp:txXfrm>
        <a:off x="3930127" y="3087074"/>
        <a:ext cx="1469220" cy="8815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E0879B-1DED-4BBA-B066-9A0D32D10925}">
      <dsp:nvSpPr>
        <dsp:cNvPr id="0" name=""/>
        <dsp:cNvSpPr/>
      </dsp:nvSpPr>
      <dsp:spPr>
        <a:xfrm>
          <a:off x="697842" y="1711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2009</a:t>
          </a:r>
        </a:p>
      </dsp:txBody>
      <dsp:txXfrm>
        <a:off x="697842" y="1711"/>
        <a:ext cx="1469220" cy="881532"/>
      </dsp:txXfrm>
    </dsp:sp>
    <dsp:sp modelId="{9427AB9B-CF0C-4975-BABA-63CCB1213654}">
      <dsp:nvSpPr>
        <dsp:cNvPr id="0" name=""/>
        <dsp:cNvSpPr/>
      </dsp:nvSpPr>
      <dsp:spPr>
        <a:xfrm>
          <a:off x="2313984" y="1711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2010</a:t>
          </a:r>
        </a:p>
      </dsp:txBody>
      <dsp:txXfrm>
        <a:off x="2313984" y="1711"/>
        <a:ext cx="1469220" cy="881532"/>
      </dsp:txXfrm>
    </dsp:sp>
    <dsp:sp modelId="{CDDFAC4D-E34E-4622-AFB5-1D8E7B966B35}">
      <dsp:nvSpPr>
        <dsp:cNvPr id="0" name=""/>
        <dsp:cNvSpPr/>
      </dsp:nvSpPr>
      <dsp:spPr>
        <a:xfrm>
          <a:off x="3930127" y="1711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2011</a:t>
          </a:r>
        </a:p>
      </dsp:txBody>
      <dsp:txXfrm>
        <a:off x="3930127" y="1711"/>
        <a:ext cx="1469220" cy="881532"/>
      </dsp:txXfrm>
    </dsp:sp>
    <dsp:sp modelId="{A23AAB2C-C785-4560-AF55-9346D81E8BD3}">
      <dsp:nvSpPr>
        <dsp:cNvPr id="0" name=""/>
        <dsp:cNvSpPr/>
      </dsp:nvSpPr>
      <dsp:spPr>
        <a:xfrm>
          <a:off x="697842" y="1030165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2012</a:t>
          </a:r>
        </a:p>
      </dsp:txBody>
      <dsp:txXfrm>
        <a:off x="697842" y="1030165"/>
        <a:ext cx="1469220" cy="881532"/>
      </dsp:txXfrm>
    </dsp:sp>
    <dsp:sp modelId="{20AAA933-A272-48A5-82F2-708B2334900D}">
      <dsp:nvSpPr>
        <dsp:cNvPr id="0" name=""/>
        <dsp:cNvSpPr/>
      </dsp:nvSpPr>
      <dsp:spPr>
        <a:xfrm>
          <a:off x="2313984" y="1030165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2013</a:t>
          </a:r>
        </a:p>
      </dsp:txBody>
      <dsp:txXfrm>
        <a:off x="2313984" y="1030165"/>
        <a:ext cx="1469220" cy="881532"/>
      </dsp:txXfrm>
    </dsp:sp>
    <dsp:sp modelId="{F6C6E594-6110-4D33-9BB3-63C3CBD68396}">
      <dsp:nvSpPr>
        <dsp:cNvPr id="0" name=""/>
        <dsp:cNvSpPr/>
      </dsp:nvSpPr>
      <dsp:spPr>
        <a:xfrm>
          <a:off x="3930127" y="1030165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2014</a:t>
          </a:r>
        </a:p>
      </dsp:txBody>
      <dsp:txXfrm>
        <a:off x="3930127" y="1030165"/>
        <a:ext cx="1469220" cy="881532"/>
      </dsp:txXfrm>
    </dsp:sp>
    <dsp:sp modelId="{AADF6FA4-BC74-4029-A9FC-9F6CF602AF9F}">
      <dsp:nvSpPr>
        <dsp:cNvPr id="0" name=""/>
        <dsp:cNvSpPr/>
      </dsp:nvSpPr>
      <dsp:spPr>
        <a:xfrm>
          <a:off x="697842" y="2058620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2015</a:t>
          </a:r>
        </a:p>
      </dsp:txBody>
      <dsp:txXfrm>
        <a:off x="697842" y="2058620"/>
        <a:ext cx="1469220" cy="881532"/>
      </dsp:txXfrm>
    </dsp:sp>
    <dsp:sp modelId="{7FDA39F7-6F28-441C-B3BD-DC8083ACDA66}">
      <dsp:nvSpPr>
        <dsp:cNvPr id="0" name=""/>
        <dsp:cNvSpPr/>
      </dsp:nvSpPr>
      <dsp:spPr>
        <a:xfrm>
          <a:off x="2313984" y="2058620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2016</a:t>
          </a:r>
        </a:p>
      </dsp:txBody>
      <dsp:txXfrm>
        <a:off x="2313984" y="2058620"/>
        <a:ext cx="1469220" cy="881532"/>
      </dsp:txXfrm>
    </dsp:sp>
    <dsp:sp modelId="{CB00C68D-DFE1-4150-A2F6-3187DC337A22}">
      <dsp:nvSpPr>
        <dsp:cNvPr id="0" name=""/>
        <dsp:cNvSpPr/>
      </dsp:nvSpPr>
      <dsp:spPr>
        <a:xfrm>
          <a:off x="3930127" y="2058620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2017</a:t>
          </a:r>
        </a:p>
      </dsp:txBody>
      <dsp:txXfrm>
        <a:off x="3930127" y="2058620"/>
        <a:ext cx="1469220" cy="881532"/>
      </dsp:txXfrm>
    </dsp:sp>
    <dsp:sp modelId="{3A374F74-41BF-4BAA-BEE5-C284D034CFBC}">
      <dsp:nvSpPr>
        <dsp:cNvPr id="0" name=""/>
        <dsp:cNvSpPr/>
      </dsp:nvSpPr>
      <dsp:spPr>
        <a:xfrm>
          <a:off x="697842" y="3087074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2018</a:t>
          </a:r>
        </a:p>
      </dsp:txBody>
      <dsp:txXfrm>
        <a:off x="697842" y="3087074"/>
        <a:ext cx="1469220" cy="881532"/>
      </dsp:txXfrm>
    </dsp:sp>
    <dsp:sp modelId="{2DF5E154-8807-40A2-962D-AB704A27D251}">
      <dsp:nvSpPr>
        <dsp:cNvPr id="0" name=""/>
        <dsp:cNvSpPr/>
      </dsp:nvSpPr>
      <dsp:spPr>
        <a:xfrm>
          <a:off x="2313984" y="3087074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2019</a:t>
          </a:r>
        </a:p>
      </dsp:txBody>
      <dsp:txXfrm>
        <a:off x="2313984" y="3087074"/>
        <a:ext cx="1469220" cy="881532"/>
      </dsp:txXfrm>
    </dsp:sp>
    <dsp:sp modelId="{5D051A1E-9746-4B05-B5F9-B2A4E8C08822}">
      <dsp:nvSpPr>
        <dsp:cNvPr id="0" name=""/>
        <dsp:cNvSpPr/>
      </dsp:nvSpPr>
      <dsp:spPr>
        <a:xfrm>
          <a:off x="3930127" y="3087074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2020</a:t>
          </a:r>
        </a:p>
      </dsp:txBody>
      <dsp:txXfrm>
        <a:off x="3930127" y="3087074"/>
        <a:ext cx="1469220" cy="8815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E0879B-1DED-4BBA-B066-9A0D32D10925}">
      <dsp:nvSpPr>
        <dsp:cNvPr id="0" name=""/>
        <dsp:cNvSpPr/>
      </dsp:nvSpPr>
      <dsp:spPr>
        <a:xfrm>
          <a:off x="697842" y="1711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2009</a:t>
          </a:r>
        </a:p>
      </dsp:txBody>
      <dsp:txXfrm>
        <a:off x="697842" y="1711"/>
        <a:ext cx="1469220" cy="881532"/>
      </dsp:txXfrm>
    </dsp:sp>
    <dsp:sp modelId="{9427AB9B-CF0C-4975-BABA-63CCB1213654}">
      <dsp:nvSpPr>
        <dsp:cNvPr id="0" name=""/>
        <dsp:cNvSpPr/>
      </dsp:nvSpPr>
      <dsp:spPr>
        <a:xfrm>
          <a:off x="2313984" y="1711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2010</a:t>
          </a:r>
        </a:p>
      </dsp:txBody>
      <dsp:txXfrm>
        <a:off x="2313984" y="1711"/>
        <a:ext cx="1469220" cy="881532"/>
      </dsp:txXfrm>
    </dsp:sp>
    <dsp:sp modelId="{CDDFAC4D-E34E-4622-AFB5-1D8E7B966B35}">
      <dsp:nvSpPr>
        <dsp:cNvPr id="0" name=""/>
        <dsp:cNvSpPr/>
      </dsp:nvSpPr>
      <dsp:spPr>
        <a:xfrm>
          <a:off x="3930127" y="1711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2011</a:t>
          </a:r>
        </a:p>
      </dsp:txBody>
      <dsp:txXfrm>
        <a:off x="3930127" y="1711"/>
        <a:ext cx="1469220" cy="881532"/>
      </dsp:txXfrm>
    </dsp:sp>
    <dsp:sp modelId="{A23AAB2C-C785-4560-AF55-9346D81E8BD3}">
      <dsp:nvSpPr>
        <dsp:cNvPr id="0" name=""/>
        <dsp:cNvSpPr/>
      </dsp:nvSpPr>
      <dsp:spPr>
        <a:xfrm>
          <a:off x="697842" y="1030165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2012</a:t>
          </a:r>
        </a:p>
      </dsp:txBody>
      <dsp:txXfrm>
        <a:off x="697842" y="1030165"/>
        <a:ext cx="1469220" cy="881532"/>
      </dsp:txXfrm>
    </dsp:sp>
    <dsp:sp modelId="{20AAA933-A272-48A5-82F2-708B2334900D}">
      <dsp:nvSpPr>
        <dsp:cNvPr id="0" name=""/>
        <dsp:cNvSpPr/>
      </dsp:nvSpPr>
      <dsp:spPr>
        <a:xfrm>
          <a:off x="2313984" y="1030165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2013</a:t>
          </a:r>
        </a:p>
      </dsp:txBody>
      <dsp:txXfrm>
        <a:off x="2313984" y="1030165"/>
        <a:ext cx="1469220" cy="881532"/>
      </dsp:txXfrm>
    </dsp:sp>
    <dsp:sp modelId="{F6C6E594-6110-4D33-9BB3-63C3CBD68396}">
      <dsp:nvSpPr>
        <dsp:cNvPr id="0" name=""/>
        <dsp:cNvSpPr/>
      </dsp:nvSpPr>
      <dsp:spPr>
        <a:xfrm>
          <a:off x="3930127" y="1030165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2014</a:t>
          </a:r>
        </a:p>
      </dsp:txBody>
      <dsp:txXfrm>
        <a:off x="3930127" y="1030165"/>
        <a:ext cx="1469220" cy="881532"/>
      </dsp:txXfrm>
    </dsp:sp>
    <dsp:sp modelId="{AADF6FA4-BC74-4029-A9FC-9F6CF602AF9F}">
      <dsp:nvSpPr>
        <dsp:cNvPr id="0" name=""/>
        <dsp:cNvSpPr/>
      </dsp:nvSpPr>
      <dsp:spPr>
        <a:xfrm>
          <a:off x="697842" y="2058620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2015</a:t>
          </a:r>
        </a:p>
      </dsp:txBody>
      <dsp:txXfrm>
        <a:off x="697842" y="2058620"/>
        <a:ext cx="1469220" cy="881532"/>
      </dsp:txXfrm>
    </dsp:sp>
    <dsp:sp modelId="{7FDA39F7-6F28-441C-B3BD-DC8083ACDA66}">
      <dsp:nvSpPr>
        <dsp:cNvPr id="0" name=""/>
        <dsp:cNvSpPr/>
      </dsp:nvSpPr>
      <dsp:spPr>
        <a:xfrm>
          <a:off x="2313984" y="2058620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2016</a:t>
          </a:r>
        </a:p>
      </dsp:txBody>
      <dsp:txXfrm>
        <a:off x="2313984" y="2058620"/>
        <a:ext cx="1469220" cy="881532"/>
      </dsp:txXfrm>
    </dsp:sp>
    <dsp:sp modelId="{CB00C68D-DFE1-4150-A2F6-3187DC337A22}">
      <dsp:nvSpPr>
        <dsp:cNvPr id="0" name=""/>
        <dsp:cNvSpPr/>
      </dsp:nvSpPr>
      <dsp:spPr>
        <a:xfrm>
          <a:off x="3930127" y="2058620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2017</a:t>
          </a:r>
        </a:p>
      </dsp:txBody>
      <dsp:txXfrm>
        <a:off x="3930127" y="2058620"/>
        <a:ext cx="1469220" cy="881532"/>
      </dsp:txXfrm>
    </dsp:sp>
    <dsp:sp modelId="{3A374F74-41BF-4BAA-BEE5-C284D034CFBC}">
      <dsp:nvSpPr>
        <dsp:cNvPr id="0" name=""/>
        <dsp:cNvSpPr/>
      </dsp:nvSpPr>
      <dsp:spPr>
        <a:xfrm>
          <a:off x="697842" y="3087074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2018</a:t>
          </a:r>
        </a:p>
      </dsp:txBody>
      <dsp:txXfrm>
        <a:off x="697842" y="3087074"/>
        <a:ext cx="1469220" cy="881532"/>
      </dsp:txXfrm>
    </dsp:sp>
    <dsp:sp modelId="{2DF5E154-8807-40A2-962D-AB704A27D251}">
      <dsp:nvSpPr>
        <dsp:cNvPr id="0" name=""/>
        <dsp:cNvSpPr/>
      </dsp:nvSpPr>
      <dsp:spPr>
        <a:xfrm>
          <a:off x="2313984" y="3087074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2019</a:t>
          </a:r>
        </a:p>
      </dsp:txBody>
      <dsp:txXfrm>
        <a:off x="2313984" y="3087074"/>
        <a:ext cx="1469220" cy="881532"/>
      </dsp:txXfrm>
    </dsp:sp>
    <dsp:sp modelId="{5D051A1E-9746-4B05-B5F9-B2A4E8C08822}">
      <dsp:nvSpPr>
        <dsp:cNvPr id="0" name=""/>
        <dsp:cNvSpPr/>
      </dsp:nvSpPr>
      <dsp:spPr>
        <a:xfrm>
          <a:off x="3930127" y="3087074"/>
          <a:ext cx="1469220" cy="881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b="1" kern="1200" dirty="0" err="1"/>
            <a:t>Categoria</a:t>
          </a:r>
          <a:r>
            <a:rPr lang="es-MX" sz="2100" b="1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2020</a:t>
          </a:r>
        </a:p>
      </dsp:txBody>
      <dsp:txXfrm>
        <a:off x="3930127" y="3087074"/>
        <a:ext cx="1469220" cy="8815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B721C-9158-4236-A68E-790EFD6CE1C8}" type="datetimeFigureOut">
              <a:rPr lang="es-MX" smtClean="0"/>
              <a:t>05/08/2025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14B2C4-D663-4281-91FD-E4C4B5F452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4587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A3C797-1E3E-C058-3BF4-B232046675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7769553-ABA2-F905-0428-16592A1379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4FA3351F-6589-ECCC-A094-57AB3B8D51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E21FBD-4622-FA00-0D73-B5064E5C4B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14B2C4-D663-4281-91FD-E4C4B5F45223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61241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2638A2-4A6C-BA0F-1674-1C7D9DEE1D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B73960E3-1D4C-D979-33B1-8776A9ADE88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A360AF5-3ADC-60B2-1BDC-6BA8CFB33B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B4C3194-EEF4-1E0C-84E7-402B12740D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14B2C4-D663-4281-91FD-E4C4B5F45223}" type="slidenum">
              <a:rPr lang="es-MX" smtClean="0"/>
              <a:t>21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02149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394039-727F-B681-0D49-C0A4ABBB2C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046C9134-9C77-DDC2-7945-569C83406E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91D8A535-11B1-3A9E-D259-B997EB6DE5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3E52943-D23E-FE31-EFF2-FA404BC499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14B2C4-D663-4281-91FD-E4C4B5F45223}" type="slidenum">
              <a:rPr lang="es-MX" smtClean="0"/>
              <a:t>22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19531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AAAC9D-8625-4B53-73B9-8C8AFD7523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E4ECF46-FC7D-0C99-4259-B0DEF347E5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C3DA6950-14C5-5E2F-6E9E-443B609B20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5A8FF4C-C3EF-5817-7C5D-4F0AB3ABD2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14B2C4-D663-4281-91FD-E4C4B5F45223}" type="slidenum">
              <a:rPr lang="es-MX" smtClean="0"/>
              <a:t>23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3227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93AB27-80F6-3E1B-78E0-408E915348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D42DE504-FA5C-EE01-2730-CEF7F21988E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A718C742-8560-2D27-7BB0-ACE4DC3407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A36803B-99DA-1E48-AFD6-E87B3E4540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14B2C4-D663-4281-91FD-E4C4B5F45223}" type="slidenum">
              <a:rPr lang="es-MX" smtClean="0"/>
              <a:t>24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4398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14B2C4-D663-4281-91FD-E4C4B5F45223}" type="slidenum">
              <a:rPr lang="es-MX" smtClean="0"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2173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B58B11-148A-01CD-FC9C-8AFDE12881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EAB73EB5-8D2C-9274-7B77-DBC40D52351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9668194A-98CC-7FE0-16C6-5FB0F187DC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B48D896-047E-F29C-4A91-AE2A56136B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14B2C4-D663-4281-91FD-E4C4B5F45223}" type="slidenum">
              <a:rPr lang="es-MX" smtClean="0"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8114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D4B448-5EE6-F11D-A447-AB177BD1B0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DA795565-6539-DC8E-9E25-1AD4C3AE38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839C8C77-81BB-5CD1-CBDC-86C11F6EFE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2D16E88-B890-AD96-597A-BE78DC0B6A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14B2C4-D663-4281-91FD-E4C4B5F45223}" type="slidenum">
              <a:rPr lang="es-MX" smtClean="0"/>
              <a:t>15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441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7A2CCE-9D2C-140D-4135-D1107733C6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DDFD397F-CDA0-BABC-691B-6B2CD3D708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8EB6A6F9-9403-8F1E-503C-76D8CB26B9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EA8E93C-5F65-CFA7-A27D-745DDFF214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14B2C4-D663-4281-91FD-E4C4B5F45223}" type="slidenum">
              <a:rPr lang="es-MX" smtClean="0"/>
              <a:t>16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62112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583622-1FC7-AE97-ED0B-19A96B8674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5EFFE950-5048-9FEF-D372-EDE0CA6D070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0DB92E0D-4085-C216-BB27-E7440B08FC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E69B913-2667-26D4-33EC-AD3446547A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14B2C4-D663-4281-91FD-E4C4B5F45223}" type="slidenum">
              <a:rPr lang="es-MX" smtClean="0"/>
              <a:t>17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29097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4E73D4-A84B-8D83-D604-20DEFA7156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9E53FB4A-3506-D686-A95E-FE50B5A99F8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E71E545A-D907-4F24-DB40-F02D86A2AE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1EE9740-2DD0-327E-C40E-69E492F31B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14B2C4-D663-4281-91FD-E4C4B5F45223}" type="slidenum">
              <a:rPr lang="es-MX" smtClean="0"/>
              <a:t>18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61500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CA6F1A-1AB3-42AF-3CF3-BFB076D81B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E4EEEDA4-7344-EE19-6AFE-2C090DE9720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78CB9139-5E32-B87E-1926-A572C5ED69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51434A7-FC7B-4917-E7AD-1736F39DC0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14B2C4-D663-4281-91FD-E4C4B5F45223}" type="slidenum">
              <a:rPr lang="es-MX" smtClean="0"/>
              <a:t>19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5169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76E829-8CB7-297C-1CC0-DA93896C00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BB719D0D-94EC-66C1-D502-4C69AFEF49F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6C09113A-5C37-CEA2-DABD-064D29127C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88C333B-A4CE-4A4C-CA00-515FDE35E4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14B2C4-D663-4281-91FD-E4C4B5F45223}" type="slidenum">
              <a:rPr lang="es-MX" smtClean="0"/>
              <a:t>20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0651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8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32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43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492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885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896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8/5/2025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823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8/5/2025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857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8/5/2025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948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586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02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568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E448DB1-4196-18A6-15DA-C72635C1B1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pic>
        <p:nvPicPr>
          <p:cNvPr id="4" name="Picture 3" descr="Vista superior del espacio de trabajo verde menta con computadora portátil, café, cuaderno, bolígrafo, gafas y mouse">
            <a:extLst>
              <a:ext uri="{FF2B5EF4-FFF2-40B4-BE49-F238E27FC236}">
                <a16:creationId xmlns:a16="http://schemas.microsoft.com/office/drawing/2014/main" id="{CAF649B0-CC8C-1499-E543-F20C4C2DA0F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5730"/>
          <a:stretch>
            <a:fillRect/>
          </a:stretch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7D064F0-6D2A-219C-C000-14ABD99ECE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88306" y="0"/>
            <a:ext cx="4903694" cy="6858001"/>
          </a:xfrm>
          <a:prstGeom prst="rect">
            <a:avLst/>
          </a:prstGeom>
          <a:solidFill>
            <a:schemeClr val="bg1"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B00C648-F3BC-4128-9113-49A04C8438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10617" y="-792485"/>
            <a:ext cx="4286054" cy="3474720"/>
          </a:xfrm>
        </p:spPr>
        <p:txBody>
          <a:bodyPr anchor="b">
            <a:normAutofit/>
          </a:bodyPr>
          <a:lstStyle/>
          <a:p>
            <a:pPr algn="l"/>
            <a:r>
              <a:rPr lang="es-MX" sz="5200" dirty="0"/>
              <a:t>PROYECTO PAGINA WEB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88C83F-3959-AC57-5E16-16B1E9BC4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10617" y="3429000"/>
            <a:ext cx="4176584" cy="2550435"/>
          </a:xfrm>
        </p:spPr>
        <p:txBody>
          <a:bodyPr anchor="t">
            <a:normAutofit/>
          </a:bodyPr>
          <a:lstStyle/>
          <a:p>
            <a:pPr algn="l"/>
            <a:r>
              <a:rPr lang="es-MX" sz="2200" b="1" dirty="0">
                <a:solidFill>
                  <a:srgbClr val="FFC000"/>
                </a:solidFill>
              </a:rPr>
              <a:t>LIGA ELITE CORREGIDORA</a:t>
            </a:r>
          </a:p>
          <a:p>
            <a:pPr algn="l"/>
            <a:endParaRPr lang="es-MX" sz="2200" dirty="0"/>
          </a:p>
          <a:p>
            <a:pPr algn="l"/>
            <a:r>
              <a:rPr lang="es-MX" sz="2200" b="1" dirty="0">
                <a:solidFill>
                  <a:schemeClr val="bg1"/>
                </a:solidFill>
              </a:rPr>
              <a:t>JORGE  AGUILAR</a:t>
            </a:r>
          </a:p>
        </p:txBody>
      </p:sp>
    </p:spTree>
    <p:extLst>
      <p:ext uri="{BB962C8B-B14F-4D97-AF65-F5344CB8AC3E}">
        <p14:creationId xmlns:p14="http://schemas.microsoft.com/office/powerpoint/2010/main" val="19098040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B69F9CB-E7A2-3F60-0613-D7DF0114C6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63AADD2-2067-14C7-A64C-058EED61B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6178498-22E4-FA06-20F8-92AED06ED8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593" y="340661"/>
            <a:ext cx="7326472" cy="787897"/>
          </a:xfrm>
        </p:spPr>
        <p:txBody>
          <a:bodyPr wrap="square" anchor="b">
            <a:normAutofit/>
          </a:bodyPr>
          <a:lstStyle/>
          <a:p>
            <a:pPr algn="l"/>
            <a:r>
              <a:rPr lang="es-MX" dirty="0"/>
              <a:t>Página “Quiénes Somos”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BE3FBC-91D3-382E-7D2B-644D5AB208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4065" y="340660"/>
            <a:ext cx="4183447" cy="787897"/>
          </a:xfrm>
        </p:spPr>
        <p:txBody>
          <a:bodyPr anchor="ctr">
            <a:normAutofit/>
          </a:bodyPr>
          <a:lstStyle/>
          <a:p>
            <a:pPr algn="r"/>
            <a:r>
              <a:rPr lang="es-MX" b="1" dirty="0">
                <a:solidFill>
                  <a:schemeClr val="bg2">
                    <a:lumMod val="50000"/>
                  </a:schemeClr>
                </a:solidFill>
              </a:rPr>
              <a:t>LIGA ELITE CORREGIDORA</a:t>
            </a:r>
          </a:p>
        </p:txBody>
      </p:sp>
      <p:pic>
        <p:nvPicPr>
          <p:cNvPr id="4" name="Picture 3" descr="Vista superior del espacio de trabajo verde menta con computadora portátil, café, cuaderno, bolígrafo, gafas y mouse">
            <a:extLst>
              <a:ext uri="{FF2B5EF4-FFF2-40B4-BE49-F238E27FC236}">
                <a16:creationId xmlns:a16="http://schemas.microsoft.com/office/drawing/2014/main" id="{9414D2FB-D406-F825-44C1-0514E5FE174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30950"/>
          <a:stretch>
            <a:fillRect/>
          </a:stretch>
        </p:blipFill>
        <p:spPr>
          <a:xfrm>
            <a:off x="20" y="1238596"/>
            <a:ext cx="12191979" cy="561940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8681C049-719A-8B00-7FF8-CEB3CBE67921}"/>
              </a:ext>
            </a:extLst>
          </p:cNvPr>
          <p:cNvSpPr txBox="1"/>
          <p:nvPr/>
        </p:nvSpPr>
        <p:spPr>
          <a:xfrm>
            <a:off x="7249120" y="3167360"/>
            <a:ext cx="609719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Foto de los líderes.</a:t>
            </a:r>
          </a:p>
          <a:p>
            <a:endParaRPr lang="es-MX" dirty="0"/>
          </a:p>
          <a:p>
            <a:r>
              <a:rPr lang="es-MX" dirty="0"/>
              <a:t>Resumen en modo texto.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8116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0BEDB1D-BE9B-3E5A-FC1C-58381B6031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DDECEBA-EC8E-4D65-732A-260AB7CEB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44DBACF-DFB4-956B-7238-91CD57651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593" y="340661"/>
            <a:ext cx="7326472" cy="787897"/>
          </a:xfrm>
        </p:spPr>
        <p:txBody>
          <a:bodyPr wrap="square" anchor="b">
            <a:normAutofit/>
          </a:bodyPr>
          <a:lstStyle/>
          <a:p>
            <a:pPr algn="l"/>
            <a:r>
              <a:rPr lang="es-MX" dirty="0"/>
              <a:t>Página “Contacto”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6D99164-2138-D42B-73E2-981FD07FA7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4065" y="340660"/>
            <a:ext cx="4183447" cy="787897"/>
          </a:xfrm>
        </p:spPr>
        <p:txBody>
          <a:bodyPr anchor="ctr">
            <a:normAutofit/>
          </a:bodyPr>
          <a:lstStyle/>
          <a:p>
            <a:pPr algn="r"/>
            <a:r>
              <a:rPr lang="es-MX" b="1" dirty="0">
                <a:solidFill>
                  <a:schemeClr val="bg2">
                    <a:lumMod val="50000"/>
                  </a:schemeClr>
                </a:solidFill>
              </a:rPr>
              <a:t>LIGA ELITE CORREGIDORA</a:t>
            </a:r>
          </a:p>
        </p:txBody>
      </p:sp>
      <p:pic>
        <p:nvPicPr>
          <p:cNvPr id="4" name="Picture 3" descr="Vista superior del espacio de trabajo verde menta con computadora portátil, café, cuaderno, bolígrafo, gafas y mouse">
            <a:extLst>
              <a:ext uri="{FF2B5EF4-FFF2-40B4-BE49-F238E27FC236}">
                <a16:creationId xmlns:a16="http://schemas.microsoft.com/office/drawing/2014/main" id="{81C71671-95EA-AF82-0AF5-A570AA88B17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30950"/>
          <a:stretch>
            <a:fillRect/>
          </a:stretch>
        </p:blipFill>
        <p:spPr>
          <a:xfrm>
            <a:off x="20" y="1238596"/>
            <a:ext cx="12191979" cy="561940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A64EB98F-88B8-7E76-9024-A5888CE92119}"/>
              </a:ext>
            </a:extLst>
          </p:cNvPr>
          <p:cNvSpPr txBox="1"/>
          <p:nvPr/>
        </p:nvSpPr>
        <p:spPr>
          <a:xfrm>
            <a:off x="5841801" y="2074366"/>
            <a:ext cx="609719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1" dirty="0"/>
              <a:t>Al entrar a esta sección mostrar:</a:t>
            </a:r>
          </a:p>
          <a:p>
            <a:endParaRPr lang="es-MX" b="1" dirty="0"/>
          </a:p>
          <a:p>
            <a:r>
              <a:rPr lang="es-MX" b="1" dirty="0"/>
              <a:t>*Google </a:t>
            </a:r>
            <a:r>
              <a:rPr lang="es-MX" b="1" dirty="0" err="1"/>
              <a:t>maps</a:t>
            </a:r>
            <a:r>
              <a:rPr lang="es-MX" b="1" dirty="0"/>
              <a:t> , ubicación de la deportiva.</a:t>
            </a:r>
          </a:p>
          <a:p>
            <a:endParaRPr lang="es-MX" b="1" dirty="0"/>
          </a:p>
          <a:p>
            <a:r>
              <a:rPr lang="es-MX" b="1" dirty="0"/>
              <a:t>*Redes sociales.  con direccionamiento</a:t>
            </a:r>
          </a:p>
          <a:p>
            <a:endParaRPr lang="es-MX" b="1" dirty="0"/>
          </a:p>
          <a:p>
            <a:r>
              <a:rPr lang="es-MX" b="1" dirty="0"/>
              <a:t>*</a:t>
            </a:r>
            <a:r>
              <a:rPr lang="es-MX" b="1" dirty="0" err="1"/>
              <a:t>Whast</a:t>
            </a:r>
            <a:r>
              <a:rPr lang="es-MX" b="1" dirty="0"/>
              <a:t> app con </a:t>
            </a:r>
            <a:r>
              <a:rPr lang="es-MX" b="1" dirty="0" err="1"/>
              <a:t>direccionamieto</a:t>
            </a:r>
            <a:r>
              <a:rPr lang="es-MX" b="1" dirty="0"/>
              <a:t> a preguntar a ese número.</a:t>
            </a:r>
          </a:p>
          <a:p>
            <a:endParaRPr lang="es-MX" b="1" dirty="0"/>
          </a:p>
          <a:p>
            <a:r>
              <a:rPr lang="es-MX" b="1" dirty="0"/>
              <a:t>Dirección.</a:t>
            </a:r>
          </a:p>
          <a:p>
            <a:endParaRPr lang="es-MX" b="1" dirty="0"/>
          </a:p>
          <a:p>
            <a:r>
              <a:rPr lang="es-MX" b="1" dirty="0"/>
              <a:t>Teléfonos de contacto</a:t>
            </a:r>
          </a:p>
          <a:p>
            <a:endParaRPr lang="es-MX" b="1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96259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B7967FF-1253-A3AC-CB39-A2BA76F51F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59AF11A-40D2-2969-F399-5D7628EB1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AF4A73A-7430-7B12-84CC-8930EF2FE2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593" y="340661"/>
            <a:ext cx="7326472" cy="787897"/>
          </a:xfrm>
        </p:spPr>
        <p:txBody>
          <a:bodyPr wrap="square" anchor="b">
            <a:normAutofit/>
          </a:bodyPr>
          <a:lstStyle/>
          <a:p>
            <a:pPr algn="l"/>
            <a:r>
              <a:rPr lang="es-MX" dirty="0"/>
              <a:t>Página Disciplina “Futbol”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EBD3AB-BBE7-96C7-0AB2-4EF3E0216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4065" y="340660"/>
            <a:ext cx="4183447" cy="787897"/>
          </a:xfrm>
        </p:spPr>
        <p:txBody>
          <a:bodyPr anchor="ctr">
            <a:normAutofit/>
          </a:bodyPr>
          <a:lstStyle/>
          <a:p>
            <a:pPr algn="r"/>
            <a:r>
              <a:rPr lang="es-MX" b="1" dirty="0">
                <a:solidFill>
                  <a:schemeClr val="bg2">
                    <a:lumMod val="50000"/>
                  </a:schemeClr>
                </a:solidFill>
              </a:rPr>
              <a:t>LIGA ELITE CORREGIDORA</a:t>
            </a:r>
          </a:p>
        </p:txBody>
      </p:sp>
      <p:pic>
        <p:nvPicPr>
          <p:cNvPr id="4" name="Picture 3" descr="Vista superior del espacio de trabajo verde menta con computadora portátil, café, cuaderno, bolígrafo, gafas y mouse">
            <a:extLst>
              <a:ext uri="{FF2B5EF4-FFF2-40B4-BE49-F238E27FC236}">
                <a16:creationId xmlns:a16="http://schemas.microsoft.com/office/drawing/2014/main" id="{23239023-9E45-3A1B-E818-C4CA6F2D1FA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30950"/>
          <a:stretch>
            <a:fillRect/>
          </a:stretch>
        </p:blipFill>
        <p:spPr>
          <a:xfrm>
            <a:off x="21" y="1183576"/>
            <a:ext cx="12191979" cy="5619404"/>
          </a:xfrm>
          <a:prstGeom prst="rect">
            <a:avLst/>
          </a:prstGeom>
        </p:spPr>
      </p:pic>
      <p:graphicFrame>
        <p:nvGraphicFramePr>
          <p:cNvPr id="18" name="CuadroTexto 5">
            <a:extLst>
              <a:ext uri="{FF2B5EF4-FFF2-40B4-BE49-F238E27FC236}">
                <a16:creationId xmlns:a16="http://schemas.microsoft.com/office/drawing/2014/main" id="{7169DD0D-26C4-19EC-58CC-B0FA76497723}"/>
              </a:ext>
            </a:extLst>
          </p:cNvPr>
          <p:cNvGraphicFramePr/>
          <p:nvPr/>
        </p:nvGraphicFramePr>
        <p:xfrm>
          <a:off x="5820370" y="2547021"/>
          <a:ext cx="6097190" cy="3970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ED86C75F-30EE-96CA-1B2E-564D384249E1}"/>
              </a:ext>
            </a:extLst>
          </p:cNvPr>
          <p:cNvSpPr txBox="1"/>
          <p:nvPr/>
        </p:nvSpPr>
        <p:spPr>
          <a:xfrm>
            <a:off x="5341739" y="1469217"/>
            <a:ext cx="609719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Cargar un panel, donde se muestren las categorías, al dar </a:t>
            </a:r>
            <a:r>
              <a:rPr lang="es-MX" dirty="0" err="1"/>
              <a:t>click</a:t>
            </a:r>
            <a:r>
              <a:rPr lang="es-MX" dirty="0"/>
              <a:t> en la categoría, se genera un nuevo menú y nueva página.</a:t>
            </a:r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23089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3E7D1B5-8EFE-6B64-8FC3-C4DB5F0494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B2B7FE3-59C2-C66A-D41E-ED91174A4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B67D7C5-B52D-DC52-52AE-2C32789707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593" y="340661"/>
            <a:ext cx="7326472" cy="787897"/>
          </a:xfrm>
        </p:spPr>
        <p:txBody>
          <a:bodyPr wrap="square" anchor="b">
            <a:normAutofit fontScale="90000"/>
          </a:bodyPr>
          <a:lstStyle/>
          <a:p>
            <a:pPr algn="l"/>
            <a:r>
              <a:rPr lang="es-MX" dirty="0"/>
              <a:t>Página Disciplina “</a:t>
            </a:r>
            <a:r>
              <a:rPr lang="es-MX" dirty="0" err="1"/>
              <a:t>Basketball</a:t>
            </a:r>
            <a:r>
              <a:rPr lang="es-MX" dirty="0"/>
              <a:t>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BFCB05E-0DF3-C3AF-7D01-0679CBDDE6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4065" y="340660"/>
            <a:ext cx="4183447" cy="787897"/>
          </a:xfrm>
        </p:spPr>
        <p:txBody>
          <a:bodyPr anchor="ctr">
            <a:normAutofit/>
          </a:bodyPr>
          <a:lstStyle/>
          <a:p>
            <a:pPr algn="r"/>
            <a:r>
              <a:rPr lang="es-MX" b="1" dirty="0">
                <a:solidFill>
                  <a:schemeClr val="bg2">
                    <a:lumMod val="50000"/>
                  </a:schemeClr>
                </a:solidFill>
              </a:rPr>
              <a:t>LIGA ELITE CORREGIDORA</a:t>
            </a:r>
          </a:p>
        </p:txBody>
      </p:sp>
      <p:pic>
        <p:nvPicPr>
          <p:cNvPr id="4" name="Picture 3" descr="Vista superior del espacio de trabajo verde menta con computadora portátil, café, cuaderno, bolígrafo, gafas y mouse">
            <a:extLst>
              <a:ext uri="{FF2B5EF4-FFF2-40B4-BE49-F238E27FC236}">
                <a16:creationId xmlns:a16="http://schemas.microsoft.com/office/drawing/2014/main" id="{0AD959B5-C296-E649-590C-5D00628FA63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30950"/>
          <a:stretch>
            <a:fillRect/>
          </a:stretch>
        </p:blipFill>
        <p:spPr>
          <a:xfrm>
            <a:off x="21" y="1183576"/>
            <a:ext cx="12191979" cy="5619404"/>
          </a:xfrm>
          <a:prstGeom prst="rect">
            <a:avLst/>
          </a:prstGeom>
        </p:spPr>
      </p:pic>
      <p:graphicFrame>
        <p:nvGraphicFramePr>
          <p:cNvPr id="18" name="CuadroTexto 5">
            <a:extLst>
              <a:ext uri="{FF2B5EF4-FFF2-40B4-BE49-F238E27FC236}">
                <a16:creationId xmlns:a16="http://schemas.microsoft.com/office/drawing/2014/main" id="{1EA91DAE-F36B-BE26-9DC4-9FA582C09C6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5046501"/>
              </p:ext>
            </p:extLst>
          </p:nvPr>
        </p:nvGraphicFramePr>
        <p:xfrm>
          <a:off x="5820370" y="2547021"/>
          <a:ext cx="6097190" cy="3970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491AAE9B-184C-BC14-4EAC-D8BF5A16E7A5}"/>
              </a:ext>
            </a:extLst>
          </p:cNvPr>
          <p:cNvSpPr txBox="1"/>
          <p:nvPr/>
        </p:nvSpPr>
        <p:spPr>
          <a:xfrm>
            <a:off x="5341739" y="1469217"/>
            <a:ext cx="609719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Cargar un panel, donde se muestren las categorías, al dar </a:t>
            </a:r>
            <a:r>
              <a:rPr lang="es-MX" dirty="0" err="1"/>
              <a:t>click</a:t>
            </a:r>
            <a:r>
              <a:rPr lang="es-MX" dirty="0"/>
              <a:t> en la categoría, se genera un nuevo menú y nueva página.</a:t>
            </a:r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17179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91C4BA6-EACE-51B8-D691-ACFBF9B3DD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21B1E7A-C2F7-EDB2-4110-20585A73B8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D35E7EA-356C-E062-8436-43F03C425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593" y="340661"/>
            <a:ext cx="7326472" cy="787897"/>
          </a:xfrm>
        </p:spPr>
        <p:txBody>
          <a:bodyPr wrap="square" anchor="b">
            <a:normAutofit fontScale="90000"/>
          </a:bodyPr>
          <a:lstStyle/>
          <a:p>
            <a:pPr algn="l"/>
            <a:r>
              <a:rPr lang="es-MX" dirty="0"/>
              <a:t>Página Disciplina “</a:t>
            </a:r>
            <a:r>
              <a:rPr lang="es-MX" dirty="0" err="1"/>
              <a:t>Volleyball</a:t>
            </a:r>
            <a:r>
              <a:rPr lang="es-MX" dirty="0"/>
              <a:t>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1A931AE-00AF-2F74-015D-A66FD4FC09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4065" y="340660"/>
            <a:ext cx="4183447" cy="787897"/>
          </a:xfrm>
        </p:spPr>
        <p:txBody>
          <a:bodyPr anchor="ctr">
            <a:normAutofit/>
          </a:bodyPr>
          <a:lstStyle/>
          <a:p>
            <a:pPr algn="r"/>
            <a:r>
              <a:rPr lang="es-MX" b="1" dirty="0">
                <a:solidFill>
                  <a:schemeClr val="bg2">
                    <a:lumMod val="50000"/>
                  </a:schemeClr>
                </a:solidFill>
              </a:rPr>
              <a:t>LIGA ELITE CORREGIDORA</a:t>
            </a:r>
          </a:p>
        </p:txBody>
      </p:sp>
      <p:pic>
        <p:nvPicPr>
          <p:cNvPr id="4" name="Picture 3" descr="Vista superior del espacio de trabajo verde menta con computadora portátil, café, cuaderno, bolígrafo, gafas y mouse">
            <a:extLst>
              <a:ext uri="{FF2B5EF4-FFF2-40B4-BE49-F238E27FC236}">
                <a16:creationId xmlns:a16="http://schemas.microsoft.com/office/drawing/2014/main" id="{A844E6FD-75C6-B556-C337-D3BAB867881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30950"/>
          <a:stretch>
            <a:fillRect/>
          </a:stretch>
        </p:blipFill>
        <p:spPr>
          <a:xfrm>
            <a:off x="21" y="1183576"/>
            <a:ext cx="12191979" cy="5619404"/>
          </a:xfrm>
          <a:prstGeom prst="rect">
            <a:avLst/>
          </a:prstGeom>
        </p:spPr>
      </p:pic>
      <p:graphicFrame>
        <p:nvGraphicFramePr>
          <p:cNvPr id="18" name="CuadroTexto 5">
            <a:extLst>
              <a:ext uri="{FF2B5EF4-FFF2-40B4-BE49-F238E27FC236}">
                <a16:creationId xmlns:a16="http://schemas.microsoft.com/office/drawing/2014/main" id="{00777FA9-295A-844D-659F-81BD17BDB33A}"/>
              </a:ext>
            </a:extLst>
          </p:cNvPr>
          <p:cNvGraphicFramePr/>
          <p:nvPr/>
        </p:nvGraphicFramePr>
        <p:xfrm>
          <a:off x="5820370" y="2547021"/>
          <a:ext cx="6097190" cy="3970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4DB8BB91-6418-C3FE-16CC-30DB3A2D07E1}"/>
              </a:ext>
            </a:extLst>
          </p:cNvPr>
          <p:cNvSpPr txBox="1"/>
          <p:nvPr/>
        </p:nvSpPr>
        <p:spPr>
          <a:xfrm>
            <a:off x="5341739" y="1469217"/>
            <a:ext cx="609719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Cargar un panel, donde se muestren las categorías, al dar </a:t>
            </a:r>
            <a:r>
              <a:rPr lang="es-MX" dirty="0" err="1"/>
              <a:t>click</a:t>
            </a:r>
            <a:r>
              <a:rPr lang="es-MX" dirty="0"/>
              <a:t> en la categoría, se genera un nuevo menú y nueva página.</a:t>
            </a:r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04741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DF5A2BF-98A6-0863-5D58-0A91D614E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C891DE4-B5FB-06A6-63A6-37B6C476D0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576E844-3CD4-8E77-999A-4CA25F9C20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593" y="150660"/>
            <a:ext cx="7326472" cy="787897"/>
          </a:xfrm>
        </p:spPr>
        <p:txBody>
          <a:bodyPr wrap="square" anchor="b">
            <a:noAutofit/>
          </a:bodyPr>
          <a:lstStyle/>
          <a:p>
            <a:pPr algn="l"/>
            <a:r>
              <a:rPr lang="es-MX" sz="2800" dirty="0"/>
              <a:t>Página Disciplina “Futbol/categoría”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382D4F8-C3E9-D986-0029-482F43D21A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4065" y="340660"/>
            <a:ext cx="4183447" cy="787897"/>
          </a:xfrm>
        </p:spPr>
        <p:txBody>
          <a:bodyPr anchor="ctr">
            <a:normAutofit/>
          </a:bodyPr>
          <a:lstStyle/>
          <a:p>
            <a:pPr algn="r"/>
            <a:r>
              <a:rPr lang="es-MX" b="1" dirty="0">
                <a:solidFill>
                  <a:schemeClr val="bg2">
                    <a:lumMod val="50000"/>
                  </a:schemeClr>
                </a:solidFill>
              </a:rPr>
              <a:t>LIGA ELITE CORREGIDORA</a:t>
            </a:r>
          </a:p>
        </p:txBody>
      </p:sp>
      <p:pic>
        <p:nvPicPr>
          <p:cNvPr id="4" name="Picture 3" descr="Vista superior del espacio de trabajo verde menta con computadora portátil, café, cuaderno, bolígrafo, gafas y mouse">
            <a:extLst>
              <a:ext uri="{FF2B5EF4-FFF2-40B4-BE49-F238E27FC236}">
                <a16:creationId xmlns:a16="http://schemas.microsoft.com/office/drawing/2014/main" id="{6D3306EF-25FA-8B5C-245B-2AA29443814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30950"/>
          <a:stretch>
            <a:fillRect/>
          </a:stretch>
        </p:blipFill>
        <p:spPr>
          <a:xfrm>
            <a:off x="21" y="1183576"/>
            <a:ext cx="12191979" cy="5619404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463609EC-34C5-741D-47BB-8CE228BD8C47}"/>
              </a:ext>
            </a:extLst>
          </p:cNvPr>
          <p:cNvSpPr txBox="1"/>
          <p:nvPr/>
        </p:nvSpPr>
        <p:spPr>
          <a:xfrm>
            <a:off x="5341739" y="1469217"/>
            <a:ext cx="609719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Una vez que se selecciona la categoría, la nueva página desplegará los escudos de los equipos que pertenecen a esta categoría , aquí se muestra el nuevo menú.</a:t>
            </a:r>
          </a:p>
          <a:p>
            <a:r>
              <a:rPr lang="es-MX" dirty="0"/>
              <a:t>Los escudos deberá tener un link cada uno a la información del equipo. Diapositiva 18</a:t>
            </a:r>
          </a:p>
          <a:p>
            <a:r>
              <a:rPr lang="es-MX" dirty="0"/>
              <a:t>Menú:</a:t>
            </a:r>
          </a:p>
          <a:p>
            <a:endParaRPr lang="es-MX" dirty="0"/>
          </a:p>
          <a:p>
            <a:r>
              <a:rPr lang="es-MX" dirty="0"/>
              <a:t>Rol de juegos    Tabla general     Reglamento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6E24F2D9-6C94-D3E4-894C-329FAB26B84E}"/>
              </a:ext>
            </a:extLst>
          </p:cNvPr>
          <p:cNvSpPr/>
          <p:nvPr/>
        </p:nvSpPr>
        <p:spPr>
          <a:xfrm>
            <a:off x="5564981" y="3757613"/>
            <a:ext cx="907257" cy="85092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2A984F1C-6981-8D67-23F3-FB87488B1548}"/>
              </a:ext>
            </a:extLst>
          </p:cNvPr>
          <p:cNvSpPr/>
          <p:nvPr/>
        </p:nvSpPr>
        <p:spPr>
          <a:xfrm>
            <a:off x="6847880" y="3757613"/>
            <a:ext cx="907257" cy="85092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F2548CD9-0484-4073-1E76-B72725ECF96A}"/>
              </a:ext>
            </a:extLst>
          </p:cNvPr>
          <p:cNvSpPr/>
          <p:nvPr/>
        </p:nvSpPr>
        <p:spPr>
          <a:xfrm>
            <a:off x="8236147" y="3757613"/>
            <a:ext cx="907257" cy="850925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219A55B2-9CC4-E61D-8965-218399DCCAC5}"/>
              </a:ext>
            </a:extLst>
          </p:cNvPr>
          <p:cNvSpPr/>
          <p:nvPr/>
        </p:nvSpPr>
        <p:spPr>
          <a:xfrm>
            <a:off x="9460706" y="3757612"/>
            <a:ext cx="907257" cy="85092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8B8EAACA-B066-54B5-EDFC-B1C2DEFF3069}"/>
              </a:ext>
            </a:extLst>
          </p:cNvPr>
          <p:cNvSpPr/>
          <p:nvPr/>
        </p:nvSpPr>
        <p:spPr>
          <a:xfrm>
            <a:off x="5564981" y="4752975"/>
            <a:ext cx="907257" cy="85092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FA47E611-AE1F-A00A-A4EF-F3C02D0EC24A}"/>
              </a:ext>
            </a:extLst>
          </p:cNvPr>
          <p:cNvSpPr/>
          <p:nvPr/>
        </p:nvSpPr>
        <p:spPr>
          <a:xfrm>
            <a:off x="6847880" y="4752975"/>
            <a:ext cx="907257" cy="850925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993194D1-E9E0-D431-6E69-FDC03043495F}"/>
              </a:ext>
            </a:extLst>
          </p:cNvPr>
          <p:cNvSpPr/>
          <p:nvPr/>
        </p:nvSpPr>
        <p:spPr>
          <a:xfrm>
            <a:off x="8236147" y="4752975"/>
            <a:ext cx="907257" cy="85092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77827289-8E09-158D-B865-6256048C32DF}"/>
              </a:ext>
            </a:extLst>
          </p:cNvPr>
          <p:cNvSpPr/>
          <p:nvPr/>
        </p:nvSpPr>
        <p:spPr>
          <a:xfrm>
            <a:off x="9460706" y="4752974"/>
            <a:ext cx="907257" cy="85092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CC4E0591-288F-26AD-2C33-E0E0DB73B14D}"/>
              </a:ext>
            </a:extLst>
          </p:cNvPr>
          <p:cNvSpPr/>
          <p:nvPr/>
        </p:nvSpPr>
        <p:spPr>
          <a:xfrm>
            <a:off x="5564981" y="5748335"/>
            <a:ext cx="907257" cy="8509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8B0A974E-65D4-7DD7-B3DC-8C64A170AE04}"/>
              </a:ext>
            </a:extLst>
          </p:cNvPr>
          <p:cNvSpPr/>
          <p:nvPr/>
        </p:nvSpPr>
        <p:spPr>
          <a:xfrm>
            <a:off x="6847880" y="5748335"/>
            <a:ext cx="907257" cy="850925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FD2058ED-050F-E995-BCE7-F85A5697C8FA}"/>
              </a:ext>
            </a:extLst>
          </p:cNvPr>
          <p:cNvSpPr/>
          <p:nvPr/>
        </p:nvSpPr>
        <p:spPr>
          <a:xfrm>
            <a:off x="8236147" y="5748335"/>
            <a:ext cx="907257" cy="85092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0FF085E9-16F4-F5E7-6568-AF5FD02895F4}"/>
              </a:ext>
            </a:extLst>
          </p:cNvPr>
          <p:cNvSpPr/>
          <p:nvPr/>
        </p:nvSpPr>
        <p:spPr>
          <a:xfrm>
            <a:off x="9460706" y="5748334"/>
            <a:ext cx="907257" cy="85092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82024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209A26C-0205-0FB5-B254-C841CE6F1A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3C9615B-83A4-EE7E-ACB8-12E0F1095E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7BF3D6D-1235-2C4D-C147-B39E4625C9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593" y="110038"/>
            <a:ext cx="7326472" cy="787897"/>
          </a:xfrm>
        </p:spPr>
        <p:txBody>
          <a:bodyPr wrap="square" anchor="b">
            <a:noAutofit/>
          </a:bodyPr>
          <a:lstStyle/>
          <a:p>
            <a:pPr algn="l"/>
            <a:r>
              <a:rPr lang="es-MX" sz="2000" dirty="0"/>
              <a:t>Página Disciplina “</a:t>
            </a:r>
            <a:r>
              <a:rPr lang="es-MX" sz="2000" dirty="0" err="1"/>
              <a:t>Basketball</a:t>
            </a:r>
            <a:r>
              <a:rPr lang="es-MX" sz="2000" dirty="0"/>
              <a:t> / Categoría”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23C373E-4B47-C103-3303-2EC182BD32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4065" y="340660"/>
            <a:ext cx="4183447" cy="787897"/>
          </a:xfrm>
        </p:spPr>
        <p:txBody>
          <a:bodyPr anchor="ctr">
            <a:normAutofit/>
          </a:bodyPr>
          <a:lstStyle/>
          <a:p>
            <a:pPr algn="r"/>
            <a:r>
              <a:rPr lang="es-MX" b="1" dirty="0">
                <a:solidFill>
                  <a:schemeClr val="bg2">
                    <a:lumMod val="50000"/>
                  </a:schemeClr>
                </a:solidFill>
              </a:rPr>
              <a:t>LIGA ELITE CORREGIDORA</a:t>
            </a:r>
          </a:p>
        </p:txBody>
      </p:sp>
      <p:pic>
        <p:nvPicPr>
          <p:cNvPr id="4" name="Picture 3" descr="Vista superior del espacio de trabajo verde menta con computadora portátil, café, cuaderno, bolígrafo, gafas y mouse">
            <a:extLst>
              <a:ext uri="{FF2B5EF4-FFF2-40B4-BE49-F238E27FC236}">
                <a16:creationId xmlns:a16="http://schemas.microsoft.com/office/drawing/2014/main" id="{30D501C5-E0B3-40A3-9E2E-1CCE49037CB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30950"/>
          <a:stretch>
            <a:fillRect/>
          </a:stretch>
        </p:blipFill>
        <p:spPr>
          <a:xfrm>
            <a:off x="21" y="1183576"/>
            <a:ext cx="12191979" cy="561940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943DE192-3260-625A-32CC-085F6CB16F2E}"/>
              </a:ext>
            </a:extLst>
          </p:cNvPr>
          <p:cNvSpPr txBox="1"/>
          <p:nvPr/>
        </p:nvSpPr>
        <p:spPr>
          <a:xfrm>
            <a:off x="5341739" y="1469217"/>
            <a:ext cx="609719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Una vez que se selecciona la categoría, la nueva página desplegará los escudos de los equipos que pertenecen a esta categoría , aquí se muestra el nuevo menú.</a:t>
            </a:r>
          </a:p>
          <a:p>
            <a:r>
              <a:rPr lang="es-MX" dirty="0"/>
              <a:t>Los escudos deberá tener un link cada uno a la información del equipo. Diapositiva 18</a:t>
            </a:r>
          </a:p>
          <a:p>
            <a:r>
              <a:rPr lang="es-MX" dirty="0"/>
              <a:t>Menú:</a:t>
            </a:r>
          </a:p>
          <a:p>
            <a:endParaRPr lang="es-MX" dirty="0"/>
          </a:p>
          <a:p>
            <a:r>
              <a:rPr lang="es-MX" dirty="0"/>
              <a:t>Rol de juegos    Tabla general     Reglamento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E257E0CA-616E-5B8A-1283-F1A094C18F49}"/>
              </a:ext>
            </a:extLst>
          </p:cNvPr>
          <p:cNvSpPr/>
          <p:nvPr/>
        </p:nvSpPr>
        <p:spPr>
          <a:xfrm>
            <a:off x="5564981" y="3757613"/>
            <a:ext cx="907257" cy="85092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1D99E148-2015-2B4A-103F-71B2A9BE2D10}"/>
              </a:ext>
            </a:extLst>
          </p:cNvPr>
          <p:cNvSpPr/>
          <p:nvPr/>
        </p:nvSpPr>
        <p:spPr>
          <a:xfrm>
            <a:off x="6847880" y="3757613"/>
            <a:ext cx="907257" cy="85092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9ACB5384-8ACF-BB91-3D3D-9A1390427E3C}"/>
              </a:ext>
            </a:extLst>
          </p:cNvPr>
          <p:cNvSpPr/>
          <p:nvPr/>
        </p:nvSpPr>
        <p:spPr>
          <a:xfrm>
            <a:off x="8236147" y="3757613"/>
            <a:ext cx="907257" cy="850925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3368D060-D87A-4BB5-6BEE-4ED5EB0FF3D8}"/>
              </a:ext>
            </a:extLst>
          </p:cNvPr>
          <p:cNvSpPr/>
          <p:nvPr/>
        </p:nvSpPr>
        <p:spPr>
          <a:xfrm>
            <a:off x="9460706" y="3757612"/>
            <a:ext cx="907257" cy="85092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20D9C915-9CBD-DD35-BB9B-A873F989B60A}"/>
              </a:ext>
            </a:extLst>
          </p:cNvPr>
          <p:cNvSpPr/>
          <p:nvPr/>
        </p:nvSpPr>
        <p:spPr>
          <a:xfrm>
            <a:off x="5564981" y="4752975"/>
            <a:ext cx="907257" cy="85092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502B5540-5D5A-F092-0323-C04D6AD1C046}"/>
              </a:ext>
            </a:extLst>
          </p:cNvPr>
          <p:cNvSpPr/>
          <p:nvPr/>
        </p:nvSpPr>
        <p:spPr>
          <a:xfrm>
            <a:off x="6847880" y="4752975"/>
            <a:ext cx="907257" cy="850925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A6173932-D0E1-AC54-D8BE-52A1F142BC28}"/>
              </a:ext>
            </a:extLst>
          </p:cNvPr>
          <p:cNvSpPr/>
          <p:nvPr/>
        </p:nvSpPr>
        <p:spPr>
          <a:xfrm>
            <a:off x="8236147" y="4752975"/>
            <a:ext cx="907257" cy="85092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9B1F8445-053D-EC68-0D20-25F78A98204E}"/>
              </a:ext>
            </a:extLst>
          </p:cNvPr>
          <p:cNvSpPr/>
          <p:nvPr/>
        </p:nvSpPr>
        <p:spPr>
          <a:xfrm>
            <a:off x="9460706" y="4752974"/>
            <a:ext cx="907257" cy="85092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71E585D6-C130-E4BB-EBBC-45D307A1B405}"/>
              </a:ext>
            </a:extLst>
          </p:cNvPr>
          <p:cNvSpPr/>
          <p:nvPr/>
        </p:nvSpPr>
        <p:spPr>
          <a:xfrm>
            <a:off x="5564981" y="5748335"/>
            <a:ext cx="907257" cy="8509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08E5F78E-FAEC-DEBC-41A5-2E67BBD04ECD}"/>
              </a:ext>
            </a:extLst>
          </p:cNvPr>
          <p:cNvSpPr/>
          <p:nvPr/>
        </p:nvSpPr>
        <p:spPr>
          <a:xfrm>
            <a:off x="6847880" y="5748335"/>
            <a:ext cx="907257" cy="850925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27E36556-2E95-A998-746E-C9D4E58F8FA6}"/>
              </a:ext>
            </a:extLst>
          </p:cNvPr>
          <p:cNvSpPr/>
          <p:nvPr/>
        </p:nvSpPr>
        <p:spPr>
          <a:xfrm>
            <a:off x="8236147" y="5748335"/>
            <a:ext cx="907257" cy="85092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7519AA36-DF26-26C8-89DE-1E66BC748FF6}"/>
              </a:ext>
            </a:extLst>
          </p:cNvPr>
          <p:cNvSpPr/>
          <p:nvPr/>
        </p:nvSpPr>
        <p:spPr>
          <a:xfrm>
            <a:off x="9460706" y="5748334"/>
            <a:ext cx="907257" cy="85092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98925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B713311-2647-B3F6-0A24-6417116055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EFFA79D-A5BE-8154-7D6D-8DC8FA55C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E762A70-91B1-B2AE-8696-74B9300B9E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797" y="156598"/>
            <a:ext cx="7326472" cy="787897"/>
          </a:xfrm>
        </p:spPr>
        <p:txBody>
          <a:bodyPr wrap="square" anchor="b">
            <a:noAutofit/>
          </a:bodyPr>
          <a:lstStyle/>
          <a:p>
            <a:pPr algn="l"/>
            <a:r>
              <a:rPr lang="es-MX" sz="2400" dirty="0"/>
              <a:t>Página Disciplina “</a:t>
            </a:r>
            <a:r>
              <a:rPr lang="es-MX" sz="2400" dirty="0" err="1"/>
              <a:t>Volleyball</a:t>
            </a:r>
            <a:r>
              <a:rPr lang="es-MX" sz="2400" dirty="0"/>
              <a:t> / Categoría”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7E14A9-4003-E1E8-CAC0-E9D20420CB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4065" y="340660"/>
            <a:ext cx="4183447" cy="787897"/>
          </a:xfrm>
        </p:spPr>
        <p:txBody>
          <a:bodyPr anchor="ctr">
            <a:normAutofit/>
          </a:bodyPr>
          <a:lstStyle/>
          <a:p>
            <a:pPr algn="r"/>
            <a:r>
              <a:rPr lang="es-MX" b="1" dirty="0">
                <a:solidFill>
                  <a:schemeClr val="bg2">
                    <a:lumMod val="50000"/>
                  </a:schemeClr>
                </a:solidFill>
              </a:rPr>
              <a:t>LIGA ELITE CORREGIDORA</a:t>
            </a:r>
          </a:p>
        </p:txBody>
      </p:sp>
      <p:pic>
        <p:nvPicPr>
          <p:cNvPr id="4" name="Picture 3" descr="Vista superior del espacio de trabajo verde menta con computadora portátil, café, cuaderno, bolígrafo, gafas y mouse">
            <a:extLst>
              <a:ext uri="{FF2B5EF4-FFF2-40B4-BE49-F238E27FC236}">
                <a16:creationId xmlns:a16="http://schemas.microsoft.com/office/drawing/2014/main" id="{DE3DFBEC-DFCD-865B-EDE0-657AF159EF5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30950"/>
          <a:stretch>
            <a:fillRect/>
          </a:stretch>
        </p:blipFill>
        <p:spPr>
          <a:xfrm>
            <a:off x="21" y="1183576"/>
            <a:ext cx="12191979" cy="561940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2FB8C3E9-49AE-3774-DBF3-EFFEDA19427F}"/>
              </a:ext>
            </a:extLst>
          </p:cNvPr>
          <p:cNvSpPr txBox="1"/>
          <p:nvPr/>
        </p:nvSpPr>
        <p:spPr>
          <a:xfrm>
            <a:off x="5341739" y="1469217"/>
            <a:ext cx="609719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Una vez que se selecciona la categoría, la nueva página desplegará los escudos de los equipos que pertenecen a esta categoría , aquí se muestra el nuevo menú.</a:t>
            </a:r>
          </a:p>
          <a:p>
            <a:r>
              <a:rPr lang="es-MX" dirty="0"/>
              <a:t>Los escudos deberá tener un link cada uno a la información del equipo. Diapositiva 18</a:t>
            </a:r>
          </a:p>
          <a:p>
            <a:r>
              <a:rPr lang="es-MX" dirty="0"/>
              <a:t>Menú:</a:t>
            </a:r>
          </a:p>
          <a:p>
            <a:endParaRPr lang="es-MX" dirty="0"/>
          </a:p>
          <a:p>
            <a:r>
              <a:rPr lang="es-MX" dirty="0"/>
              <a:t>Rol de juegos    Tabla general     Reglamento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01C228FD-7B48-4D67-95A9-45E4665808F2}"/>
              </a:ext>
            </a:extLst>
          </p:cNvPr>
          <p:cNvSpPr/>
          <p:nvPr/>
        </p:nvSpPr>
        <p:spPr>
          <a:xfrm>
            <a:off x="5564981" y="3757613"/>
            <a:ext cx="907257" cy="85092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7E9CCF2F-7716-541F-23A6-1081C570BE91}"/>
              </a:ext>
            </a:extLst>
          </p:cNvPr>
          <p:cNvSpPr/>
          <p:nvPr/>
        </p:nvSpPr>
        <p:spPr>
          <a:xfrm>
            <a:off x="6847880" y="3757613"/>
            <a:ext cx="907257" cy="85092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B7162917-CA86-21E3-E25F-26AF74D33502}"/>
              </a:ext>
            </a:extLst>
          </p:cNvPr>
          <p:cNvSpPr/>
          <p:nvPr/>
        </p:nvSpPr>
        <p:spPr>
          <a:xfrm>
            <a:off x="8236147" y="3757613"/>
            <a:ext cx="907257" cy="850925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444B906D-F263-FC63-6C41-C91CE1791323}"/>
              </a:ext>
            </a:extLst>
          </p:cNvPr>
          <p:cNvSpPr/>
          <p:nvPr/>
        </p:nvSpPr>
        <p:spPr>
          <a:xfrm>
            <a:off x="9460706" y="3757612"/>
            <a:ext cx="907257" cy="85092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3B3D7460-2519-8FB6-4E7E-2C011C914425}"/>
              </a:ext>
            </a:extLst>
          </p:cNvPr>
          <p:cNvSpPr/>
          <p:nvPr/>
        </p:nvSpPr>
        <p:spPr>
          <a:xfrm>
            <a:off x="5564981" y="4752975"/>
            <a:ext cx="907257" cy="85092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95237F56-D9A6-6F75-2BE8-936158676ABA}"/>
              </a:ext>
            </a:extLst>
          </p:cNvPr>
          <p:cNvSpPr/>
          <p:nvPr/>
        </p:nvSpPr>
        <p:spPr>
          <a:xfrm>
            <a:off x="6847880" y="4752975"/>
            <a:ext cx="907257" cy="850925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898BEE0C-3317-3729-7AC3-D7487F7328A7}"/>
              </a:ext>
            </a:extLst>
          </p:cNvPr>
          <p:cNvSpPr/>
          <p:nvPr/>
        </p:nvSpPr>
        <p:spPr>
          <a:xfrm>
            <a:off x="8236147" y="4752975"/>
            <a:ext cx="907257" cy="85092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15299967-A693-03CE-9217-27AD83F8B5DF}"/>
              </a:ext>
            </a:extLst>
          </p:cNvPr>
          <p:cNvSpPr/>
          <p:nvPr/>
        </p:nvSpPr>
        <p:spPr>
          <a:xfrm>
            <a:off x="9460706" y="4752974"/>
            <a:ext cx="907257" cy="85092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5AEB7BDE-F313-05E3-8594-52D2B79FD7D9}"/>
              </a:ext>
            </a:extLst>
          </p:cNvPr>
          <p:cNvSpPr/>
          <p:nvPr/>
        </p:nvSpPr>
        <p:spPr>
          <a:xfrm>
            <a:off x="5564981" y="5748335"/>
            <a:ext cx="907257" cy="8509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118EC565-9584-82A4-9852-E5B8F0543346}"/>
              </a:ext>
            </a:extLst>
          </p:cNvPr>
          <p:cNvSpPr/>
          <p:nvPr/>
        </p:nvSpPr>
        <p:spPr>
          <a:xfrm>
            <a:off x="6847880" y="5748335"/>
            <a:ext cx="907257" cy="850925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90944A77-3EAC-7CC5-F553-3BD3BFF76605}"/>
              </a:ext>
            </a:extLst>
          </p:cNvPr>
          <p:cNvSpPr/>
          <p:nvPr/>
        </p:nvSpPr>
        <p:spPr>
          <a:xfrm>
            <a:off x="8236147" y="5748335"/>
            <a:ext cx="907257" cy="85092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7533FECE-1CBC-D700-7C97-3700CB6D0EBD}"/>
              </a:ext>
            </a:extLst>
          </p:cNvPr>
          <p:cNvSpPr/>
          <p:nvPr/>
        </p:nvSpPr>
        <p:spPr>
          <a:xfrm>
            <a:off x="9460706" y="5748334"/>
            <a:ext cx="907257" cy="85092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4093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863D21B-377F-6B02-49BA-BC57356064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A9D835F1-1F42-5453-C96A-0D92BCCF34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04AA321-0BFC-6895-141E-D2FCFBBFBF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592" y="150660"/>
            <a:ext cx="8130607" cy="787897"/>
          </a:xfrm>
        </p:spPr>
        <p:txBody>
          <a:bodyPr wrap="square" anchor="b">
            <a:noAutofit/>
          </a:bodyPr>
          <a:lstStyle/>
          <a:p>
            <a:pPr algn="l"/>
            <a:r>
              <a:rPr lang="es-MX" sz="2800" dirty="0"/>
              <a:t>Página Disciplina “Futbol/categoría/equipo”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117B762-CADC-E279-761F-25C9BBCA00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4065" y="340660"/>
            <a:ext cx="4183447" cy="787897"/>
          </a:xfrm>
        </p:spPr>
        <p:txBody>
          <a:bodyPr anchor="ctr">
            <a:normAutofit/>
          </a:bodyPr>
          <a:lstStyle/>
          <a:p>
            <a:pPr algn="r"/>
            <a:r>
              <a:rPr lang="es-MX" b="1" dirty="0">
                <a:solidFill>
                  <a:schemeClr val="bg2">
                    <a:lumMod val="50000"/>
                  </a:schemeClr>
                </a:solidFill>
              </a:rPr>
              <a:t>LIGA ELITE CORREGIDORA</a:t>
            </a:r>
          </a:p>
        </p:txBody>
      </p:sp>
      <p:pic>
        <p:nvPicPr>
          <p:cNvPr id="4" name="Picture 3" descr="Vista superior del espacio de trabajo verde menta con computadora portátil, café, cuaderno, bolígrafo, gafas y mouse">
            <a:extLst>
              <a:ext uri="{FF2B5EF4-FFF2-40B4-BE49-F238E27FC236}">
                <a16:creationId xmlns:a16="http://schemas.microsoft.com/office/drawing/2014/main" id="{582F24C5-9A7F-0BBD-74B2-B408D7B8B28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30950"/>
          <a:stretch>
            <a:fillRect/>
          </a:stretch>
        </p:blipFill>
        <p:spPr>
          <a:xfrm>
            <a:off x="21" y="1183576"/>
            <a:ext cx="12191979" cy="5619404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3FB2BCB6-C082-C407-2A40-8690C3E44FF9}"/>
              </a:ext>
            </a:extLst>
          </p:cNvPr>
          <p:cNvSpPr txBox="1"/>
          <p:nvPr/>
        </p:nvSpPr>
        <p:spPr>
          <a:xfrm>
            <a:off x="5570339" y="2535103"/>
            <a:ext cx="609719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Al seleccionar el escudo, se desplegará para cada equipo:</a:t>
            </a:r>
          </a:p>
          <a:p>
            <a:endParaRPr lang="es-MX" dirty="0"/>
          </a:p>
          <a:p>
            <a:r>
              <a:rPr lang="es-MX" dirty="0"/>
              <a:t>Escudo</a:t>
            </a:r>
          </a:p>
          <a:p>
            <a:r>
              <a:rPr lang="es-MX" dirty="0"/>
              <a:t>Nombre del equipo</a:t>
            </a:r>
          </a:p>
          <a:p>
            <a:r>
              <a:rPr lang="es-MX" dirty="0"/>
              <a:t>Listado de jugadores (sin fotos)</a:t>
            </a:r>
          </a:p>
          <a:p>
            <a:r>
              <a:rPr lang="es-MX" dirty="0"/>
              <a:t>Nombre del entrenador</a:t>
            </a:r>
          </a:p>
          <a:p>
            <a:r>
              <a:rPr lang="es-MX" dirty="0"/>
              <a:t>Foto del equipo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11521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19235B0-3045-6D2D-03E1-52D8BA158D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F778C7A-62FF-D804-F9E8-313D20C13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1B70E2D-7C84-13A9-76EA-AF86C8C3AC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592" y="150660"/>
            <a:ext cx="8130607" cy="787897"/>
          </a:xfrm>
        </p:spPr>
        <p:txBody>
          <a:bodyPr wrap="square" anchor="b">
            <a:noAutofit/>
          </a:bodyPr>
          <a:lstStyle/>
          <a:p>
            <a:pPr algn="l"/>
            <a:r>
              <a:rPr lang="es-MX" sz="2400" dirty="0"/>
              <a:t>Página Disciplina “</a:t>
            </a:r>
            <a:r>
              <a:rPr lang="es-MX" sz="2400" dirty="0" err="1"/>
              <a:t>Basketball</a:t>
            </a:r>
            <a:r>
              <a:rPr lang="es-MX" sz="2400" dirty="0"/>
              <a:t>/categoría/equipo”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1BD0AA6-05B8-8FB0-D7BA-AF99273519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4065" y="340660"/>
            <a:ext cx="4183447" cy="787897"/>
          </a:xfrm>
        </p:spPr>
        <p:txBody>
          <a:bodyPr anchor="ctr">
            <a:normAutofit/>
          </a:bodyPr>
          <a:lstStyle/>
          <a:p>
            <a:pPr algn="r"/>
            <a:r>
              <a:rPr lang="es-MX" b="1" dirty="0">
                <a:solidFill>
                  <a:schemeClr val="bg2">
                    <a:lumMod val="50000"/>
                  </a:schemeClr>
                </a:solidFill>
              </a:rPr>
              <a:t>LIGA ELITE CORREGIDORA</a:t>
            </a:r>
          </a:p>
        </p:txBody>
      </p:sp>
      <p:pic>
        <p:nvPicPr>
          <p:cNvPr id="4" name="Picture 3" descr="Vista superior del espacio de trabajo verde menta con computadora portátil, café, cuaderno, bolígrafo, gafas y mouse">
            <a:extLst>
              <a:ext uri="{FF2B5EF4-FFF2-40B4-BE49-F238E27FC236}">
                <a16:creationId xmlns:a16="http://schemas.microsoft.com/office/drawing/2014/main" id="{C5823E06-FE36-0825-CF1A-3A69BAB8CBB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30950"/>
          <a:stretch>
            <a:fillRect/>
          </a:stretch>
        </p:blipFill>
        <p:spPr>
          <a:xfrm>
            <a:off x="21" y="1183576"/>
            <a:ext cx="12191979" cy="5619404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85191330-F482-4EC9-3927-15BCE1D43C5B}"/>
              </a:ext>
            </a:extLst>
          </p:cNvPr>
          <p:cNvSpPr txBox="1"/>
          <p:nvPr/>
        </p:nvSpPr>
        <p:spPr>
          <a:xfrm>
            <a:off x="5341739" y="1469217"/>
            <a:ext cx="609719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903E0FA-D031-6D4E-D740-D4DF9B1D9987}"/>
              </a:ext>
            </a:extLst>
          </p:cNvPr>
          <p:cNvSpPr txBox="1"/>
          <p:nvPr/>
        </p:nvSpPr>
        <p:spPr>
          <a:xfrm>
            <a:off x="6009065" y="2427939"/>
            <a:ext cx="618291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Al seleccionar el escudo, se desplegará para cada equipo:</a:t>
            </a:r>
          </a:p>
          <a:p>
            <a:endParaRPr lang="es-MX" dirty="0"/>
          </a:p>
          <a:p>
            <a:r>
              <a:rPr lang="es-MX" dirty="0"/>
              <a:t>Escudo</a:t>
            </a:r>
          </a:p>
          <a:p>
            <a:r>
              <a:rPr lang="es-MX" dirty="0"/>
              <a:t>Nombre del equipo</a:t>
            </a:r>
          </a:p>
          <a:p>
            <a:r>
              <a:rPr lang="es-MX" dirty="0"/>
              <a:t>Listado de jugadores (sin fotos)</a:t>
            </a:r>
          </a:p>
          <a:p>
            <a:r>
              <a:rPr lang="es-MX" dirty="0"/>
              <a:t>Nombre del entrenador</a:t>
            </a:r>
          </a:p>
          <a:p>
            <a:r>
              <a:rPr lang="es-MX" dirty="0"/>
              <a:t>Foto del equipo</a:t>
            </a:r>
          </a:p>
        </p:txBody>
      </p:sp>
    </p:spTree>
    <p:extLst>
      <p:ext uri="{BB962C8B-B14F-4D97-AF65-F5344CB8AC3E}">
        <p14:creationId xmlns:p14="http://schemas.microsoft.com/office/powerpoint/2010/main" val="681350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7CF6C64-8B10-DEDE-D531-A94F8DB5F6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0B98925-0550-1AFB-C1DC-02792400FB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4930279-7CEC-7062-2B06-96CF5F64D9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593" y="340661"/>
            <a:ext cx="7326472" cy="787897"/>
          </a:xfrm>
        </p:spPr>
        <p:txBody>
          <a:bodyPr wrap="square" anchor="b">
            <a:normAutofit/>
          </a:bodyPr>
          <a:lstStyle/>
          <a:p>
            <a:pPr algn="l"/>
            <a:r>
              <a:rPr lang="es-MX" dirty="0"/>
              <a:t>ALCANCE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660EBD6-F485-AF1D-9BCB-2373F6221C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4065" y="340660"/>
            <a:ext cx="4183447" cy="787897"/>
          </a:xfrm>
        </p:spPr>
        <p:txBody>
          <a:bodyPr anchor="ctr">
            <a:normAutofit/>
          </a:bodyPr>
          <a:lstStyle/>
          <a:p>
            <a:pPr algn="r"/>
            <a:r>
              <a:rPr lang="es-MX" b="1" dirty="0">
                <a:solidFill>
                  <a:schemeClr val="bg2">
                    <a:lumMod val="50000"/>
                  </a:schemeClr>
                </a:solidFill>
              </a:rPr>
              <a:t>LIGA ELITE CORREGIDORA</a:t>
            </a:r>
          </a:p>
        </p:txBody>
      </p:sp>
      <p:pic>
        <p:nvPicPr>
          <p:cNvPr id="4" name="Picture 3" descr="Vista superior del espacio de trabajo verde menta con computadora portátil, café, cuaderno, bolígrafo, gafas y mouse">
            <a:extLst>
              <a:ext uri="{FF2B5EF4-FFF2-40B4-BE49-F238E27FC236}">
                <a16:creationId xmlns:a16="http://schemas.microsoft.com/office/drawing/2014/main" id="{5775980D-F3C7-122B-646A-E2AEB3361DF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30950"/>
          <a:stretch>
            <a:fillRect/>
          </a:stretch>
        </p:blipFill>
        <p:spPr>
          <a:xfrm>
            <a:off x="20" y="1238596"/>
            <a:ext cx="12191979" cy="561940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C031F044-E743-3FD5-CF01-B8FFD827139C}"/>
              </a:ext>
            </a:extLst>
          </p:cNvPr>
          <p:cNvSpPr txBox="1"/>
          <p:nvPr/>
        </p:nvSpPr>
        <p:spPr>
          <a:xfrm>
            <a:off x="5670351" y="1838622"/>
            <a:ext cx="609719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1" dirty="0"/>
              <a:t>*Desarrollo y diseño de página web de liga deportiva.</a:t>
            </a:r>
          </a:p>
          <a:p>
            <a:endParaRPr lang="es-MX" b="1" dirty="0"/>
          </a:p>
          <a:p>
            <a:r>
              <a:rPr lang="es-MX" b="1" dirty="0"/>
              <a:t>*El objetivo de la página será solo informativo y de consulta.</a:t>
            </a:r>
          </a:p>
          <a:p>
            <a:endParaRPr lang="es-MX" b="1" dirty="0"/>
          </a:p>
          <a:p>
            <a:r>
              <a:rPr lang="es-MX" b="1" dirty="0"/>
              <a:t>*Hosting para el alojamiento de la página.</a:t>
            </a:r>
          </a:p>
          <a:p>
            <a:endParaRPr lang="es-MX" b="1" dirty="0"/>
          </a:p>
          <a:p>
            <a:r>
              <a:rPr lang="es-MX" b="1" dirty="0"/>
              <a:t>*Dominio </a:t>
            </a:r>
          </a:p>
          <a:p>
            <a:endParaRPr lang="es-MX" b="1" dirty="0"/>
          </a:p>
          <a:p>
            <a:r>
              <a:rPr lang="es-MX" b="1" dirty="0"/>
              <a:t>*Administrador de contenido. (Manejado por el cliente, se harán cambios muy constantes)</a:t>
            </a:r>
          </a:p>
          <a:p>
            <a:endParaRPr lang="es-MX" b="1" dirty="0"/>
          </a:p>
          <a:p>
            <a:r>
              <a:rPr lang="es-MX" b="1" dirty="0"/>
              <a:t>*Disponibilidad de la página 24/7/365.</a:t>
            </a:r>
          </a:p>
          <a:p>
            <a:endParaRPr lang="es-MX" b="1" dirty="0"/>
          </a:p>
          <a:p>
            <a:r>
              <a:rPr lang="es-MX" b="1" dirty="0"/>
              <a:t>*Asistencia y soporte por parte del desarrollador.</a:t>
            </a:r>
          </a:p>
          <a:p>
            <a:endParaRPr lang="es-MX" b="1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949206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C0F3DD5-615B-2884-92BD-85C37A2395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F1BE74F-0E78-77BA-C04F-39EE3557EF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68E06A5-D7DA-93E7-7E72-72C8E0611B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592" y="150660"/>
            <a:ext cx="8130607" cy="787897"/>
          </a:xfrm>
        </p:spPr>
        <p:txBody>
          <a:bodyPr wrap="square" anchor="b">
            <a:noAutofit/>
          </a:bodyPr>
          <a:lstStyle/>
          <a:p>
            <a:pPr algn="l"/>
            <a:r>
              <a:rPr lang="es-MX" sz="2400" dirty="0"/>
              <a:t>Página Disciplina “</a:t>
            </a:r>
            <a:r>
              <a:rPr lang="es-MX" sz="2400" dirty="0" err="1"/>
              <a:t>Volleyball</a:t>
            </a:r>
            <a:r>
              <a:rPr lang="es-MX" sz="2400" dirty="0"/>
              <a:t>/categoría/equipo”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C6938E9-5FB0-F49B-1065-BE37DB4EF7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4065" y="340660"/>
            <a:ext cx="4183447" cy="787897"/>
          </a:xfrm>
        </p:spPr>
        <p:txBody>
          <a:bodyPr anchor="ctr">
            <a:normAutofit/>
          </a:bodyPr>
          <a:lstStyle/>
          <a:p>
            <a:pPr algn="r"/>
            <a:r>
              <a:rPr lang="es-MX" b="1" dirty="0">
                <a:solidFill>
                  <a:schemeClr val="bg2">
                    <a:lumMod val="50000"/>
                  </a:schemeClr>
                </a:solidFill>
              </a:rPr>
              <a:t>LIGA ELITE CORREGIDORA</a:t>
            </a:r>
          </a:p>
        </p:txBody>
      </p:sp>
      <p:pic>
        <p:nvPicPr>
          <p:cNvPr id="4" name="Picture 3" descr="Vista superior del espacio de trabajo verde menta con computadora portátil, café, cuaderno, bolígrafo, gafas y mouse">
            <a:extLst>
              <a:ext uri="{FF2B5EF4-FFF2-40B4-BE49-F238E27FC236}">
                <a16:creationId xmlns:a16="http://schemas.microsoft.com/office/drawing/2014/main" id="{6D0F736B-5CD3-C1AB-8E82-C55E593C4A6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30950"/>
          <a:stretch>
            <a:fillRect/>
          </a:stretch>
        </p:blipFill>
        <p:spPr>
          <a:xfrm>
            <a:off x="21" y="1183576"/>
            <a:ext cx="12191979" cy="5619404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EB03A31D-7244-A3E5-EC9F-EAF7A9DC276B}"/>
              </a:ext>
            </a:extLst>
          </p:cNvPr>
          <p:cNvSpPr txBox="1"/>
          <p:nvPr/>
        </p:nvSpPr>
        <p:spPr>
          <a:xfrm>
            <a:off x="5341739" y="1469217"/>
            <a:ext cx="609719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DFAE019-2179-5C74-3DEF-A14698F39678}"/>
              </a:ext>
            </a:extLst>
          </p:cNvPr>
          <p:cNvSpPr txBox="1"/>
          <p:nvPr/>
        </p:nvSpPr>
        <p:spPr>
          <a:xfrm>
            <a:off x="5813227" y="2427939"/>
            <a:ext cx="618291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Al seleccionar el escudo, se desplegará para cada equipo:</a:t>
            </a:r>
          </a:p>
          <a:p>
            <a:endParaRPr lang="es-MX" dirty="0"/>
          </a:p>
          <a:p>
            <a:r>
              <a:rPr lang="es-MX" dirty="0"/>
              <a:t>Escudo</a:t>
            </a:r>
          </a:p>
          <a:p>
            <a:r>
              <a:rPr lang="es-MX" dirty="0"/>
              <a:t>Nombre del equipo</a:t>
            </a:r>
          </a:p>
          <a:p>
            <a:r>
              <a:rPr lang="es-MX" dirty="0"/>
              <a:t>Listado de jugadores (sin fotos)</a:t>
            </a:r>
          </a:p>
          <a:p>
            <a:r>
              <a:rPr lang="es-MX" dirty="0"/>
              <a:t>Nombre del entrenador</a:t>
            </a:r>
          </a:p>
          <a:p>
            <a:r>
              <a:rPr lang="es-MX" dirty="0"/>
              <a:t>Foto del equipo</a:t>
            </a:r>
          </a:p>
        </p:txBody>
      </p:sp>
    </p:spTree>
    <p:extLst>
      <p:ext uri="{BB962C8B-B14F-4D97-AF65-F5344CB8AC3E}">
        <p14:creationId xmlns:p14="http://schemas.microsoft.com/office/powerpoint/2010/main" val="23083105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C36D35C-A3FB-8867-748D-AD7151D405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A069D31-526B-DA39-986D-29734D6B3C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39CBC9E-D1EE-D404-E103-A221B16AF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592" y="150660"/>
            <a:ext cx="8130607" cy="787897"/>
          </a:xfrm>
        </p:spPr>
        <p:txBody>
          <a:bodyPr wrap="square" anchor="b">
            <a:noAutofit/>
          </a:bodyPr>
          <a:lstStyle/>
          <a:p>
            <a:pPr algn="l"/>
            <a:r>
              <a:rPr lang="es-MX" sz="2400" dirty="0"/>
              <a:t>Página Disciplina “Futbol/categoría/rol de juegos”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BF3563-6725-AB78-060B-ABAB51774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4065" y="340660"/>
            <a:ext cx="4183447" cy="787897"/>
          </a:xfrm>
        </p:spPr>
        <p:txBody>
          <a:bodyPr anchor="ctr">
            <a:normAutofit/>
          </a:bodyPr>
          <a:lstStyle/>
          <a:p>
            <a:pPr algn="r"/>
            <a:r>
              <a:rPr lang="es-MX" b="1" dirty="0">
                <a:solidFill>
                  <a:schemeClr val="bg2">
                    <a:lumMod val="50000"/>
                  </a:schemeClr>
                </a:solidFill>
              </a:rPr>
              <a:t>LIGA ELITE CORREGIDORA</a:t>
            </a:r>
          </a:p>
        </p:txBody>
      </p:sp>
      <p:pic>
        <p:nvPicPr>
          <p:cNvPr id="4" name="Picture 3" descr="Vista superior del espacio de trabajo verde menta con computadora portátil, café, cuaderno, bolígrafo, gafas y mouse">
            <a:extLst>
              <a:ext uri="{FF2B5EF4-FFF2-40B4-BE49-F238E27FC236}">
                <a16:creationId xmlns:a16="http://schemas.microsoft.com/office/drawing/2014/main" id="{9DBFA646-3EBF-E37C-9080-FD3C53F8F73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30950"/>
          <a:stretch>
            <a:fillRect/>
          </a:stretch>
        </p:blipFill>
        <p:spPr>
          <a:xfrm>
            <a:off x="21" y="1183576"/>
            <a:ext cx="12191979" cy="5619404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0A4F128-1088-8B14-358E-ECDA0E988E73}"/>
              </a:ext>
            </a:extLst>
          </p:cNvPr>
          <p:cNvSpPr txBox="1"/>
          <p:nvPr/>
        </p:nvSpPr>
        <p:spPr>
          <a:xfrm>
            <a:off x="5341739" y="1469217"/>
            <a:ext cx="609719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C9809C0-6815-F920-BA4A-F0C668DF1519}"/>
              </a:ext>
            </a:extLst>
          </p:cNvPr>
          <p:cNvSpPr txBox="1"/>
          <p:nvPr/>
        </p:nvSpPr>
        <p:spPr>
          <a:xfrm>
            <a:off x="5813227" y="2427939"/>
            <a:ext cx="618291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Al dar </a:t>
            </a:r>
            <a:r>
              <a:rPr lang="es-MX" dirty="0" err="1"/>
              <a:t>click</a:t>
            </a:r>
            <a:r>
              <a:rPr lang="es-MX" dirty="0"/>
              <a:t> en “Rol de juegos” , que me deje seleccionar</a:t>
            </a:r>
          </a:p>
          <a:p>
            <a:r>
              <a:rPr lang="es-MX" dirty="0"/>
              <a:t>Todas las jornadas.</a:t>
            </a:r>
          </a:p>
          <a:p>
            <a:r>
              <a:rPr lang="es-MX" dirty="0"/>
              <a:t>Jornada pasadas, mostrar un tipo </a:t>
            </a:r>
            <a:r>
              <a:rPr lang="es-MX" dirty="0" err="1"/>
              <a:t>flyer</a:t>
            </a:r>
            <a:r>
              <a:rPr lang="es-MX" dirty="0"/>
              <a:t> con los resultados.</a:t>
            </a:r>
          </a:p>
          <a:p>
            <a:r>
              <a:rPr lang="es-MX" dirty="0"/>
              <a:t>Jornada por llevarse a cabo, mostrar tipo </a:t>
            </a:r>
            <a:r>
              <a:rPr lang="es-MX" dirty="0" err="1"/>
              <a:t>flyer</a:t>
            </a:r>
            <a:r>
              <a:rPr lang="es-MX" dirty="0"/>
              <a:t>, con la información de partido, horario, fecha, cancha, escudos.</a:t>
            </a:r>
          </a:p>
          <a:p>
            <a:r>
              <a:rPr lang="es-MX" dirty="0"/>
              <a:t>Jornadas futuras, si ya se tienen los juegos ponerlos , sino se tiene no haría nada.</a:t>
            </a:r>
          </a:p>
          <a:p>
            <a:endParaRPr lang="es-MX" dirty="0"/>
          </a:p>
          <a:p>
            <a:r>
              <a:rPr lang="es-MX" dirty="0"/>
              <a:t>Esta actividad sufre cambios constantes, se pretende sea administrada por el cliente</a:t>
            </a:r>
          </a:p>
          <a:p>
            <a:endParaRPr lang="es-MX" dirty="0"/>
          </a:p>
          <a:p>
            <a:r>
              <a:rPr lang="es-MX" dirty="0"/>
              <a:t>Lo mismo con las disciplinas de </a:t>
            </a:r>
            <a:r>
              <a:rPr lang="es-MX" dirty="0" err="1"/>
              <a:t>basket</a:t>
            </a:r>
            <a:r>
              <a:rPr lang="es-MX" dirty="0"/>
              <a:t> y </a:t>
            </a:r>
            <a:r>
              <a:rPr lang="es-MX" dirty="0" err="1"/>
              <a:t>volley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637873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F3354E-53F0-3B44-F3E4-54B9B0615C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567FD0-4A5F-5CB4-44A1-E974FE278C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592" y="150660"/>
            <a:ext cx="8130607" cy="787897"/>
          </a:xfrm>
        </p:spPr>
        <p:txBody>
          <a:bodyPr wrap="square" anchor="b">
            <a:noAutofit/>
          </a:bodyPr>
          <a:lstStyle/>
          <a:p>
            <a:pPr algn="l"/>
            <a:r>
              <a:rPr lang="es-MX" sz="2400" dirty="0"/>
              <a:t>Página Disciplina “Futbol/categoría/Tabla general”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7CC3866-C308-7FE2-C5AF-204EE1F36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4065" y="340660"/>
            <a:ext cx="4183447" cy="787897"/>
          </a:xfrm>
        </p:spPr>
        <p:txBody>
          <a:bodyPr anchor="ctr">
            <a:normAutofit/>
          </a:bodyPr>
          <a:lstStyle/>
          <a:p>
            <a:pPr algn="r"/>
            <a:r>
              <a:rPr lang="es-MX" b="1" dirty="0">
                <a:solidFill>
                  <a:schemeClr val="bg2">
                    <a:lumMod val="50000"/>
                  </a:schemeClr>
                </a:solidFill>
              </a:rPr>
              <a:t>LIGA ELITE CORREGIDORA</a:t>
            </a:r>
          </a:p>
        </p:txBody>
      </p:sp>
      <p:pic>
        <p:nvPicPr>
          <p:cNvPr id="4" name="Picture 3" descr="Vista superior del espacio de trabajo verde menta con computadora portátil, café, cuaderno, bolígrafo, gafas y mouse">
            <a:extLst>
              <a:ext uri="{FF2B5EF4-FFF2-40B4-BE49-F238E27FC236}">
                <a16:creationId xmlns:a16="http://schemas.microsoft.com/office/drawing/2014/main" id="{2049B145-D88B-24C2-9067-A6AE0A0711A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30950"/>
          <a:stretch>
            <a:fillRect/>
          </a:stretch>
        </p:blipFill>
        <p:spPr>
          <a:xfrm>
            <a:off x="21" y="1183576"/>
            <a:ext cx="12191979" cy="5619404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BDD7A696-6F39-E424-95E7-9C40347F62E2}"/>
              </a:ext>
            </a:extLst>
          </p:cNvPr>
          <p:cNvSpPr txBox="1"/>
          <p:nvPr/>
        </p:nvSpPr>
        <p:spPr>
          <a:xfrm>
            <a:off x="5341739" y="1469217"/>
            <a:ext cx="609719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802E0CD-3347-85DE-7476-643F194BED73}"/>
              </a:ext>
            </a:extLst>
          </p:cNvPr>
          <p:cNvSpPr txBox="1"/>
          <p:nvPr/>
        </p:nvSpPr>
        <p:spPr>
          <a:xfrm>
            <a:off x="5813227" y="2427939"/>
            <a:ext cx="618291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Al dar </a:t>
            </a:r>
            <a:r>
              <a:rPr lang="es-MX" dirty="0" err="1"/>
              <a:t>click</a:t>
            </a:r>
            <a:r>
              <a:rPr lang="es-MX" dirty="0"/>
              <a:t> en “Tabla General” </a:t>
            </a:r>
          </a:p>
          <a:p>
            <a:endParaRPr lang="es-MX" dirty="0"/>
          </a:p>
          <a:p>
            <a:r>
              <a:rPr lang="es-MX" dirty="0"/>
              <a:t>Mostrar como va la tabla general en el momento en </a:t>
            </a:r>
          </a:p>
          <a:p>
            <a:r>
              <a:rPr lang="es-MX" dirty="0"/>
              <a:t>Que se consulta, se puede colocar también un </a:t>
            </a:r>
            <a:r>
              <a:rPr lang="es-MX" dirty="0" err="1"/>
              <a:t>flyer</a:t>
            </a:r>
            <a:r>
              <a:rPr lang="es-MX" dirty="0"/>
              <a:t>.</a:t>
            </a:r>
          </a:p>
          <a:p>
            <a:endParaRPr lang="es-MX" dirty="0"/>
          </a:p>
          <a:p>
            <a:r>
              <a:rPr lang="es-MX" dirty="0"/>
              <a:t>Esta actividad sufre cambios constantes, se pretende sea administrada por el cliente</a:t>
            </a:r>
          </a:p>
          <a:p>
            <a:endParaRPr lang="es-MX" dirty="0"/>
          </a:p>
          <a:p>
            <a:r>
              <a:rPr lang="es-MX" dirty="0"/>
              <a:t>Lo mismo con las disciplinas de </a:t>
            </a:r>
            <a:r>
              <a:rPr lang="es-MX" dirty="0" err="1"/>
              <a:t>basket</a:t>
            </a:r>
            <a:r>
              <a:rPr lang="es-MX" dirty="0"/>
              <a:t> y </a:t>
            </a:r>
            <a:r>
              <a:rPr lang="es-MX" dirty="0" err="1"/>
              <a:t>volley</a:t>
            </a:r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531216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4A379A-1137-2CB2-CC39-888E862A29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A720F0-E16B-80E3-1966-9115FA38BD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592" y="150660"/>
            <a:ext cx="8130607" cy="787897"/>
          </a:xfrm>
        </p:spPr>
        <p:txBody>
          <a:bodyPr wrap="square" anchor="b">
            <a:noAutofit/>
          </a:bodyPr>
          <a:lstStyle/>
          <a:p>
            <a:pPr algn="l"/>
            <a:r>
              <a:rPr lang="es-MX" sz="2400" dirty="0"/>
              <a:t>Página Disciplina “Futbol/categoría/Reglamento”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27E154C-999F-C1C0-5E38-13A65AA380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4065" y="340660"/>
            <a:ext cx="4183447" cy="787897"/>
          </a:xfrm>
        </p:spPr>
        <p:txBody>
          <a:bodyPr anchor="ctr">
            <a:normAutofit/>
          </a:bodyPr>
          <a:lstStyle/>
          <a:p>
            <a:pPr algn="r"/>
            <a:r>
              <a:rPr lang="es-MX" b="1" dirty="0">
                <a:solidFill>
                  <a:schemeClr val="bg2">
                    <a:lumMod val="50000"/>
                  </a:schemeClr>
                </a:solidFill>
              </a:rPr>
              <a:t>LIGA ELITE CORREGIDORA</a:t>
            </a:r>
          </a:p>
        </p:txBody>
      </p:sp>
      <p:pic>
        <p:nvPicPr>
          <p:cNvPr id="4" name="Picture 3" descr="Vista superior del espacio de trabajo verde menta con computadora portátil, café, cuaderno, bolígrafo, gafas y mouse">
            <a:extLst>
              <a:ext uri="{FF2B5EF4-FFF2-40B4-BE49-F238E27FC236}">
                <a16:creationId xmlns:a16="http://schemas.microsoft.com/office/drawing/2014/main" id="{7C206945-95A3-815B-3755-59145CC098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30950"/>
          <a:stretch>
            <a:fillRect/>
          </a:stretch>
        </p:blipFill>
        <p:spPr>
          <a:xfrm>
            <a:off x="21" y="1183576"/>
            <a:ext cx="12191979" cy="5619404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D72B3963-C18B-44D1-7ED0-75880F791541}"/>
              </a:ext>
            </a:extLst>
          </p:cNvPr>
          <p:cNvSpPr txBox="1"/>
          <p:nvPr/>
        </p:nvSpPr>
        <p:spPr>
          <a:xfrm>
            <a:off x="5341739" y="1469217"/>
            <a:ext cx="609719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D3D4878-3743-12CE-130A-5E688CF81776}"/>
              </a:ext>
            </a:extLst>
          </p:cNvPr>
          <p:cNvSpPr txBox="1"/>
          <p:nvPr/>
        </p:nvSpPr>
        <p:spPr>
          <a:xfrm>
            <a:off x="5548909" y="2069381"/>
            <a:ext cx="618291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Al dar </a:t>
            </a:r>
            <a:r>
              <a:rPr lang="es-MX" dirty="0" err="1"/>
              <a:t>click</a:t>
            </a:r>
            <a:r>
              <a:rPr lang="es-MX" dirty="0"/>
              <a:t> en “Reglamento” </a:t>
            </a:r>
          </a:p>
          <a:p>
            <a:endParaRPr lang="es-MX" dirty="0"/>
          </a:p>
          <a:p>
            <a:r>
              <a:rPr lang="es-MX" dirty="0"/>
              <a:t>Mostrar archivos , que puedan consultarse en línea o descargarse, para que los usuarios puedan conocer el o </a:t>
            </a:r>
          </a:p>
          <a:p>
            <a:r>
              <a:rPr lang="es-MX" dirty="0"/>
              <a:t>Los reglamentos.</a:t>
            </a:r>
          </a:p>
          <a:p>
            <a:endParaRPr lang="es-MX" dirty="0"/>
          </a:p>
          <a:p>
            <a:r>
              <a:rPr lang="es-MX" dirty="0"/>
              <a:t>Lo mismo con las disciplinas de </a:t>
            </a:r>
            <a:r>
              <a:rPr lang="es-MX" dirty="0" err="1"/>
              <a:t>basket</a:t>
            </a:r>
            <a:r>
              <a:rPr lang="es-MX" dirty="0"/>
              <a:t> y </a:t>
            </a:r>
            <a:r>
              <a:rPr lang="es-MX" dirty="0" err="1"/>
              <a:t>volley</a:t>
            </a:r>
            <a:endParaRPr lang="es-MX" dirty="0"/>
          </a:p>
          <a:p>
            <a:endParaRPr lang="es-MX" dirty="0"/>
          </a:p>
          <a:p>
            <a:r>
              <a:rPr lang="es-MX" dirty="0"/>
              <a:t>Los reglamentos cambian entre diferentes disciplinas.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697093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854B55-826F-A230-9376-C3ADD8A739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F26E37-3A65-4990-D09C-2D5F5B42C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592" y="150660"/>
            <a:ext cx="8130607" cy="787897"/>
          </a:xfrm>
        </p:spPr>
        <p:txBody>
          <a:bodyPr wrap="square" anchor="b">
            <a:noAutofit/>
          </a:bodyPr>
          <a:lstStyle/>
          <a:p>
            <a:pPr algn="l"/>
            <a:r>
              <a:rPr lang="es-MX" sz="2400" dirty="0"/>
              <a:t>ADMIN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D0B4AD0-561A-C9D6-F8D6-D68D2ABFE1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4065" y="340660"/>
            <a:ext cx="4183447" cy="787897"/>
          </a:xfrm>
        </p:spPr>
        <p:txBody>
          <a:bodyPr anchor="ctr">
            <a:normAutofit/>
          </a:bodyPr>
          <a:lstStyle/>
          <a:p>
            <a:pPr algn="r"/>
            <a:r>
              <a:rPr lang="es-MX" b="1" dirty="0">
                <a:solidFill>
                  <a:schemeClr val="bg2">
                    <a:lumMod val="50000"/>
                  </a:schemeClr>
                </a:solidFill>
              </a:rPr>
              <a:t>LIGA ELITE CORREGIDORA</a:t>
            </a:r>
          </a:p>
        </p:txBody>
      </p:sp>
      <p:pic>
        <p:nvPicPr>
          <p:cNvPr id="4" name="Picture 3" descr="Vista superior del espacio de trabajo verde menta con computadora portátil, café, cuaderno, bolígrafo, gafas y mouse">
            <a:extLst>
              <a:ext uri="{FF2B5EF4-FFF2-40B4-BE49-F238E27FC236}">
                <a16:creationId xmlns:a16="http://schemas.microsoft.com/office/drawing/2014/main" id="{B0588C74-C284-F240-64DA-7DCEE9DC8CE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30950"/>
          <a:stretch>
            <a:fillRect/>
          </a:stretch>
        </p:blipFill>
        <p:spPr>
          <a:xfrm>
            <a:off x="21" y="1183576"/>
            <a:ext cx="12191979" cy="5619404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E635C5-90A4-7837-D6B3-845E1B6CB9EA}"/>
              </a:ext>
            </a:extLst>
          </p:cNvPr>
          <p:cNvSpPr txBox="1"/>
          <p:nvPr/>
        </p:nvSpPr>
        <p:spPr>
          <a:xfrm>
            <a:off x="5341739" y="1469217"/>
            <a:ext cx="609719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5BE1BC0-A62F-EFB6-86EC-20C5D77B803F}"/>
              </a:ext>
            </a:extLst>
          </p:cNvPr>
          <p:cNvSpPr txBox="1"/>
          <p:nvPr/>
        </p:nvSpPr>
        <p:spPr>
          <a:xfrm>
            <a:off x="5548909" y="2069381"/>
            <a:ext cx="618291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Como parte del Alcance, se pretende que toda la información pueda ser cargada por el cliente, en su panel de </a:t>
            </a:r>
            <a:r>
              <a:rPr lang="es-MX" dirty="0" err="1"/>
              <a:t>Admin</a:t>
            </a:r>
            <a:r>
              <a:rPr lang="es-MX" dirty="0"/>
              <a:t>.</a:t>
            </a:r>
          </a:p>
          <a:p>
            <a:endParaRPr lang="es-MX" dirty="0"/>
          </a:p>
          <a:p>
            <a:r>
              <a:rPr lang="es-MX" dirty="0"/>
              <a:t>Información, resultados, tablas, reglamentos, fotos, escudos, listado de jugadores, cuando se agregue un equipo nuevo. Poder hacerlo desde panel.</a:t>
            </a:r>
          </a:p>
          <a:p>
            <a:endParaRPr lang="es-MX" dirty="0"/>
          </a:p>
          <a:p>
            <a:r>
              <a:rPr lang="es-MX" dirty="0"/>
              <a:t>Fuera del </a:t>
            </a:r>
            <a:r>
              <a:rPr lang="es-MX" dirty="0" err="1"/>
              <a:t>admin</a:t>
            </a:r>
            <a:r>
              <a:rPr lang="es-MX" dirty="0"/>
              <a:t>:</a:t>
            </a:r>
          </a:p>
          <a:p>
            <a:r>
              <a:rPr lang="es-MX" dirty="0"/>
              <a:t>Hosting</a:t>
            </a:r>
          </a:p>
          <a:p>
            <a:r>
              <a:rPr lang="es-MX" dirty="0"/>
              <a:t>Dominio a nombre del cliente, seguimiento para renovación.</a:t>
            </a:r>
          </a:p>
          <a:p>
            <a:r>
              <a:rPr lang="es-MX" dirty="0"/>
              <a:t>Diseño pagina web.</a:t>
            </a:r>
          </a:p>
          <a:p>
            <a:r>
              <a:rPr lang="es-MX" dirty="0"/>
              <a:t>Información dentro de la página que se mantiene fija.</a:t>
            </a:r>
          </a:p>
        </p:txBody>
      </p:sp>
    </p:spTree>
    <p:extLst>
      <p:ext uri="{BB962C8B-B14F-4D97-AF65-F5344CB8AC3E}">
        <p14:creationId xmlns:p14="http://schemas.microsoft.com/office/powerpoint/2010/main" val="2211277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AA4C127-BAFA-02C3-ED5D-9998C8C54C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4AC3FB80-D77F-B795-57EA-0262A368B4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A7B38E3-958D-915F-0F83-CF65455D1E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593" y="340661"/>
            <a:ext cx="7326472" cy="787897"/>
          </a:xfrm>
        </p:spPr>
        <p:txBody>
          <a:bodyPr wrap="square" anchor="b">
            <a:normAutofit/>
          </a:bodyPr>
          <a:lstStyle/>
          <a:p>
            <a:pPr algn="l"/>
            <a:r>
              <a:rPr lang="es-MX" dirty="0"/>
              <a:t>DOMINIO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7044A47-4AE5-C403-5C4F-C736A40DA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4065" y="340660"/>
            <a:ext cx="4183447" cy="787897"/>
          </a:xfrm>
        </p:spPr>
        <p:txBody>
          <a:bodyPr anchor="ctr">
            <a:normAutofit/>
          </a:bodyPr>
          <a:lstStyle/>
          <a:p>
            <a:pPr algn="r"/>
            <a:r>
              <a:rPr lang="es-MX" b="1" dirty="0">
                <a:solidFill>
                  <a:schemeClr val="bg2">
                    <a:lumMod val="50000"/>
                  </a:schemeClr>
                </a:solidFill>
              </a:rPr>
              <a:t>LIGA ELITE CORREGIDORA</a:t>
            </a:r>
          </a:p>
        </p:txBody>
      </p:sp>
      <p:pic>
        <p:nvPicPr>
          <p:cNvPr id="4" name="Picture 3" descr="Vista superior del espacio de trabajo verde menta con computadora portátil, café, cuaderno, bolígrafo, gafas y mouse">
            <a:extLst>
              <a:ext uri="{FF2B5EF4-FFF2-40B4-BE49-F238E27FC236}">
                <a16:creationId xmlns:a16="http://schemas.microsoft.com/office/drawing/2014/main" id="{B1FC3759-8309-3890-8DD8-22B31E1A649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30950"/>
          <a:stretch>
            <a:fillRect/>
          </a:stretch>
        </p:blipFill>
        <p:spPr>
          <a:xfrm>
            <a:off x="20" y="1238596"/>
            <a:ext cx="12191979" cy="5619404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3D8780D-F8EE-2F0D-986C-57A1BC12D60B}"/>
              </a:ext>
            </a:extLst>
          </p:cNvPr>
          <p:cNvSpPr txBox="1"/>
          <p:nvPr/>
        </p:nvSpPr>
        <p:spPr>
          <a:xfrm>
            <a:off x="5740322" y="2478637"/>
            <a:ext cx="6097190" cy="307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dirty="0"/>
              <a:t>Se </a:t>
            </a:r>
            <a:r>
              <a:rPr lang="pt-BR" sz="1400" b="1" dirty="0" err="1"/>
              <a:t>tienen</a:t>
            </a:r>
            <a:r>
              <a:rPr lang="pt-BR" sz="1400" b="1" dirty="0"/>
              <a:t> contemplados </a:t>
            </a:r>
            <a:r>
              <a:rPr lang="pt-BR" sz="1400" b="1" dirty="0" err="1"/>
              <a:t>los</a:t>
            </a:r>
            <a:r>
              <a:rPr lang="pt-BR" sz="1400" b="1" dirty="0"/>
              <a:t> siguientes domínios, considerando, </a:t>
            </a:r>
            <a:r>
              <a:rPr lang="pt-BR" sz="1400" b="1" dirty="0" err="1"/>
              <a:t>el</a:t>
            </a:r>
            <a:r>
              <a:rPr lang="pt-BR" sz="1400" b="1" dirty="0"/>
              <a:t> </a:t>
            </a:r>
            <a:r>
              <a:rPr lang="pt-BR" sz="1400" b="1" dirty="0" err="1"/>
              <a:t>primero</a:t>
            </a:r>
            <a:r>
              <a:rPr lang="pt-BR" sz="1400" b="1" dirty="0"/>
              <a:t> como </a:t>
            </a:r>
            <a:r>
              <a:rPr lang="pt-BR" sz="1400" b="1" dirty="0" err="1"/>
              <a:t>el</a:t>
            </a:r>
            <a:r>
              <a:rPr lang="pt-BR" sz="1400" b="1" dirty="0"/>
              <a:t> que se pretende usar, si esta </a:t>
            </a:r>
            <a:r>
              <a:rPr lang="pt-BR" sz="1400" b="1" dirty="0" err="1"/>
              <a:t>disponible</a:t>
            </a:r>
            <a:r>
              <a:rPr lang="pt-BR" sz="1400" b="1" dirty="0"/>
              <a:t> </a:t>
            </a:r>
            <a:r>
              <a:rPr lang="pt-BR" b="1" dirty="0"/>
              <a:t>:</a:t>
            </a:r>
          </a:p>
          <a:p>
            <a:endParaRPr lang="pt-BR" b="1" dirty="0"/>
          </a:p>
          <a:p>
            <a:r>
              <a:rPr lang="pt-BR" dirty="0"/>
              <a:t>ligaelite_corregidora.mx</a:t>
            </a:r>
          </a:p>
          <a:p>
            <a:endParaRPr lang="pt-BR" dirty="0"/>
          </a:p>
          <a:p>
            <a:r>
              <a:rPr lang="pt-BR" dirty="0"/>
              <a:t>ligaelite_corregidora.com</a:t>
            </a:r>
          </a:p>
          <a:p>
            <a:endParaRPr lang="pt-BR" dirty="0"/>
          </a:p>
          <a:p>
            <a:r>
              <a:rPr lang="pt-BR" dirty="0"/>
              <a:t>elitecorregidora.mx</a:t>
            </a:r>
          </a:p>
          <a:p>
            <a:endParaRPr lang="pt-BR" dirty="0"/>
          </a:p>
          <a:p>
            <a:r>
              <a:rPr lang="pt-BR" dirty="0"/>
              <a:t>elitecorregidora.com     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9696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A08A5FC-320C-07E5-4DF7-DE496B14F8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2D4DB0C-A6D1-8D20-8D42-9FC9770A65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18B0BCC-F28F-AAA6-9442-3430587FCA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593" y="340661"/>
            <a:ext cx="7326472" cy="787897"/>
          </a:xfrm>
        </p:spPr>
        <p:txBody>
          <a:bodyPr wrap="square" anchor="b">
            <a:normAutofit/>
          </a:bodyPr>
          <a:lstStyle/>
          <a:p>
            <a:pPr algn="l"/>
            <a:r>
              <a:rPr lang="es-MX" dirty="0"/>
              <a:t>COLORES y LOGO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FC57033-C8D2-ECDA-CBC3-5B0DCC039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4065" y="340660"/>
            <a:ext cx="4183447" cy="787897"/>
          </a:xfrm>
        </p:spPr>
        <p:txBody>
          <a:bodyPr anchor="ctr">
            <a:normAutofit/>
          </a:bodyPr>
          <a:lstStyle/>
          <a:p>
            <a:pPr algn="r"/>
            <a:r>
              <a:rPr lang="es-MX" b="1" dirty="0">
                <a:solidFill>
                  <a:schemeClr val="bg2">
                    <a:lumMod val="50000"/>
                  </a:schemeClr>
                </a:solidFill>
              </a:rPr>
              <a:t>LIGA ELITE CORREGIDORA</a:t>
            </a:r>
          </a:p>
        </p:txBody>
      </p:sp>
      <p:pic>
        <p:nvPicPr>
          <p:cNvPr id="4" name="Picture 3" descr="Vista superior del espacio de trabajo verde menta con computadora portátil, café, cuaderno, bolígrafo, gafas y mouse">
            <a:extLst>
              <a:ext uri="{FF2B5EF4-FFF2-40B4-BE49-F238E27FC236}">
                <a16:creationId xmlns:a16="http://schemas.microsoft.com/office/drawing/2014/main" id="{2802F749-5386-10AB-B2A6-0BEAF6FF803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30950"/>
          <a:stretch>
            <a:fillRect/>
          </a:stretch>
        </p:blipFill>
        <p:spPr>
          <a:xfrm>
            <a:off x="20" y="1238596"/>
            <a:ext cx="12191979" cy="561940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2607B2C8-70B8-CB35-7070-8320FEFD6B2C}"/>
              </a:ext>
            </a:extLst>
          </p:cNvPr>
          <p:cNvSpPr txBox="1"/>
          <p:nvPr/>
        </p:nvSpPr>
        <p:spPr>
          <a:xfrm>
            <a:off x="5670351" y="1838622"/>
            <a:ext cx="609719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*</a:t>
            </a:r>
            <a:r>
              <a:rPr lang="es-MX" b="1" dirty="0"/>
              <a:t>Negro                  </a:t>
            </a:r>
            <a:r>
              <a:rPr lang="es-MX" dirty="0"/>
              <a:t>#000000</a:t>
            </a:r>
          </a:p>
          <a:p>
            <a:br>
              <a:rPr lang="es-MX" b="1" dirty="0"/>
            </a:br>
            <a:r>
              <a:rPr lang="es-MX" b="1" dirty="0"/>
              <a:t>*Dorado               </a:t>
            </a:r>
            <a:r>
              <a:rPr lang="es-MX" dirty="0"/>
              <a:t>#EABE3F</a:t>
            </a:r>
            <a:endParaRPr lang="es-MX" b="1" dirty="0"/>
          </a:p>
          <a:p>
            <a:endParaRPr lang="es-MX" b="1" dirty="0"/>
          </a:p>
          <a:p>
            <a:r>
              <a:rPr lang="es-MX" b="1" dirty="0"/>
              <a:t>*Blanco                </a:t>
            </a:r>
            <a:r>
              <a:rPr lang="es-MX" dirty="0"/>
              <a:t>#FFFFFF</a:t>
            </a:r>
            <a:endParaRPr lang="es-MX" b="1" dirty="0"/>
          </a:p>
          <a:p>
            <a:endParaRPr lang="es-MX" dirty="0"/>
          </a:p>
        </p:txBody>
      </p:sp>
      <p:pic>
        <p:nvPicPr>
          <p:cNvPr id="7" name="Imagen 6" descr="Logotipo&#10;&#10;El contenido generado por IA puede ser incorrecto.">
            <a:extLst>
              <a:ext uri="{FF2B5EF4-FFF2-40B4-BE49-F238E27FC236}">
                <a16:creationId xmlns:a16="http://schemas.microsoft.com/office/drawing/2014/main" id="{9340ED46-8581-EF5C-2F77-DB0C3721A2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062" y="3429000"/>
            <a:ext cx="2838450" cy="290980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371842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D525596-8C82-CE75-9AA4-60A9A2AC05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D3C9956-9F3F-F69E-B9DE-4A058692D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A9C9D38-5266-8414-42DC-34CF67D9B4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593" y="340661"/>
            <a:ext cx="7326472" cy="787897"/>
          </a:xfrm>
        </p:spPr>
        <p:txBody>
          <a:bodyPr wrap="square" anchor="b">
            <a:normAutofit/>
          </a:bodyPr>
          <a:lstStyle/>
          <a:p>
            <a:pPr algn="l"/>
            <a:r>
              <a:rPr lang="es-MX" dirty="0"/>
              <a:t>HOME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FF3E7C5-F054-EBCD-C35C-00ADF7A830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4065" y="340660"/>
            <a:ext cx="4183447" cy="787897"/>
          </a:xfrm>
        </p:spPr>
        <p:txBody>
          <a:bodyPr anchor="ctr">
            <a:normAutofit/>
          </a:bodyPr>
          <a:lstStyle/>
          <a:p>
            <a:pPr algn="r"/>
            <a:r>
              <a:rPr lang="es-MX" b="1" dirty="0">
                <a:solidFill>
                  <a:schemeClr val="bg2">
                    <a:lumMod val="50000"/>
                  </a:schemeClr>
                </a:solidFill>
              </a:rPr>
              <a:t>LIGA ELITE CORREGIDORA</a:t>
            </a:r>
          </a:p>
        </p:txBody>
      </p:sp>
      <p:pic>
        <p:nvPicPr>
          <p:cNvPr id="4" name="Picture 3" descr="Vista superior del espacio de trabajo verde menta con computadora portátil, café, cuaderno, bolígrafo, gafas y mouse">
            <a:extLst>
              <a:ext uri="{FF2B5EF4-FFF2-40B4-BE49-F238E27FC236}">
                <a16:creationId xmlns:a16="http://schemas.microsoft.com/office/drawing/2014/main" id="{200E8FAF-A8F5-8289-3D1C-9AA23D76DE7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30950"/>
          <a:stretch>
            <a:fillRect/>
          </a:stretch>
        </p:blipFill>
        <p:spPr>
          <a:xfrm>
            <a:off x="20" y="1238596"/>
            <a:ext cx="12191979" cy="561940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AEE8AF4D-509E-FB4E-4D7B-CC28E1A384EA}"/>
              </a:ext>
            </a:extLst>
          </p:cNvPr>
          <p:cNvSpPr txBox="1"/>
          <p:nvPr/>
        </p:nvSpPr>
        <p:spPr>
          <a:xfrm>
            <a:off x="5841801" y="2074366"/>
            <a:ext cx="609719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1" dirty="0"/>
              <a:t>*MENU PRINCIPAL</a:t>
            </a:r>
          </a:p>
          <a:p>
            <a:endParaRPr lang="es-MX" b="1" dirty="0"/>
          </a:p>
          <a:p>
            <a:endParaRPr lang="es-MX" b="1" dirty="0"/>
          </a:p>
          <a:p>
            <a:r>
              <a:rPr lang="es-MX" b="1" dirty="0"/>
              <a:t>*Inicio  (Icono que siempre regresará al home)  </a:t>
            </a:r>
          </a:p>
          <a:p>
            <a:endParaRPr lang="es-MX" b="1" dirty="0"/>
          </a:p>
          <a:p>
            <a:r>
              <a:rPr lang="es-MX" b="1" dirty="0"/>
              <a:t>*Disciplinas (Futbol, </a:t>
            </a:r>
            <a:r>
              <a:rPr lang="es-MX" b="1" dirty="0" err="1"/>
              <a:t>Basketball</a:t>
            </a:r>
            <a:r>
              <a:rPr lang="es-MX" b="1" dirty="0"/>
              <a:t>, </a:t>
            </a:r>
            <a:r>
              <a:rPr lang="es-MX" b="1" dirty="0" err="1"/>
              <a:t>Volleyball</a:t>
            </a:r>
            <a:r>
              <a:rPr lang="es-MX" b="1" dirty="0"/>
              <a:t>)</a:t>
            </a:r>
          </a:p>
          <a:p>
            <a:endParaRPr lang="es-MX" b="1" dirty="0"/>
          </a:p>
          <a:p>
            <a:r>
              <a:rPr lang="es-MX" b="1" dirty="0"/>
              <a:t>*Instalaciones  (fotos de instalaciones)</a:t>
            </a:r>
          </a:p>
          <a:p>
            <a:endParaRPr lang="es-MX" b="1" dirty="0"/>
          </a:p>
          <a:p>
            <a:r>
              <a:rPr lang="es-MX" b="1" dirty="0"/>
              <a:t>*Imágenes       (fotos de los partidos, equipos)</a:t>
            </a:r>
          </a:p>
          <a:p>
            <a:endParaRPr lang="es-MX" b="1" dirty="0"/>
          </a:p>
          <a:p>
            <a:r>
              <a:rPr lang="es-MX" b="1" dirty="0"/>
              <a:t>*Quiénes somos (una reseña en texto)</a:t>
            </a:r>
          </a:p>
          <a:p>
            <a:endParaRPr lang="es-MX" b="1" dirty="0"/>
          </a:p>
          <a:p>
            <a:r>
              <a:rPr lang="es-MX" b="1" dirty="0"/>
              <a:t>*Contacto          (dirección, </a:t>
            </a:r>
            <a:r>
              <a:rPr lang="es-MX" b="1" dirty="0" err="1"/>
              <a:t>whastapp,facebook</a:t>
            </a:r>
            <a:r>
              <a:rPr lang="es-MX" b="1" dirty="0"/>
              <a:t>=)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12894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37E14FA-DFDD-88F7-A736-E54F7BFFC8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DCDBC5B-BC60-E5A2-ABB4-4F3EABD72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5BF1F70-8F77-61DD-FE2C-0BBC029FEA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593" y="340661"/>
            <a:ext cx="7326472" cy="787897"/>
          </a:xfrm>
        </p:spPr>
        <p:txBody>
          <a:bodyPr wrap="square" anchor="b">
            <a:normAutofit/>
          </a:bodyPr>
          <a:lstStyle/>
          <a:p>
            <a:pPr algn="l"/>
            <a:r>
              <a:rPr lang="es-MX" dirty="0"/>
              <a:t>Página INICIO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93B0F6E-4A90-E760-3FA0-D05A357E93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4065" y="340660"/>
            <a:ext cx="4183447" cy="787897"/>
          </a:xfrm>
        </p:spPr>
        <p:txBody>
          <a:bodyPr anchor="ctr">
            <a:normAutofit/>
          </a:bodyPr>
          <a:lstStyle/>
          <a:p>
            <a:pPr algn="r"/>
            <a:r>
              <a:rPr lang="es-MX" b="1" dirty="0">
                <a:solidFill>
                  <a:schemeClr val="bg2">
                    <a:lumMod val="50000"/>
                  </a:schemeClr>
                </a:solidFill>
              </a:rPr>
              <a:t>LIGA ELITE CORREGIDORA</a:t>
            </a:r>
          </a:p>
        </p:txBody>
      </p:sp>
      <p:pic>
        <p:nvPicPr>
          <p:cNvPr id="4" name="Picture 3" descr="Vista superior del espacio de trabajo verde menta con computadora portátil, café, cuaderno, bolígrafo, gafas y mouse">
            <a:extLst>
              <a:ext uri="{FF2B5EF4-FFF2-40B4-BE49-F238E27FC236}">
                <a16:creationId xmlns:a16="http://schemas.microsoft.com/office/drawing/2014/main" id="{6F59F758-2A35-81E5-CC6B-B3619E448E1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30950"/>
          <a:stretch>
            <a:fillRect/>
          </a:stretch>
        </p:blipFill>
        <p:spPr>
          <a:xfrm>
            <a:off x="20" y="1238596"/>
            <a:ext cx="12191979" cy="561940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9C034154-1698-2BC4-63DB-088D1DBD44DC}"/>
              </a:ext>
            </a:extLst>
          </p:cNvPr>
          <p:cNvSpPr txBox="1"/>
          <p:nvPr/>
        </p:nvSpPr>
        <p:spPr>
          <a:xfrm>
            <a:off x="5514975" y="2074366"/>
            <a:ext cx="642401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Tendrá 3 partes:</a:t>
            </a:r>
            <a:br>
              <a:rPr lang="es-MX" dirty="0"/>
            </a:br>
            <a:r>
              <a:rPr lang="es-MX" dirty="0"/>
              <a:t>*Menú principal.</a:t>
            </a:r>
          </a:p>
          <a:p>
            <a:endParaRPr lang="es-MX" dirty="0"/>
          </a:p>
          <a:p>
            <a:r>
              <a:rPr lang="es-MX" dirty="0"/>
              <a:t>*Imagen ancha (Futbol)  link a página de futbol</a:t>
            </a:r>
          </a:p>
          <a:p>
            <a:r>
              <a:rPr lang="es-MX" dirty="0"/>
              <a:t>*Imagen ancha (</a:t>
            </a:r>
            <a:r>
              <a:rPr lang="es-MX" dirty="0" err="1"/>
              <a:t>Basketball</a:t>
            </a:r>
            <a:r>
              <a:rPr lang="es-MX" dirty="0"/>
              <a:t>) link a página de </a:t>
            </a:r>
            <a:r>
              <a:rPr lang="es-MX" dirty="0" err="1"/>
              <a:t>basketball</a:t>
            </a:r>
            <a:endParaRPr lang="es-MX" dirty="0"/>
          </a:p>
          <a:p>
            <a:r>
              <a:rPr lang="es-MX" dirty="0"/>
              <a:t>*Imagen ancha (</a:t>
            </a:r>
            <a:r>
              <a:rPr lang="es-MX" dirty="0" err="1"/>
              <a:t>Volleyball</a:t>
            </a:r>
            <a:r>
              <a:rPr lang="es-MX" dirty="0"/>
              <a:t>) link a página de </a:t>
            </a:r>
            <a:r>
              <a:rPr lang="es-MX" dirty="0" err="1"/>
              <a:t>volleyball</a:t>
            </a:r>
            <a:endParaRPr lang="es-MX" dirty="0"/>
          </a:p>
          <a:p>
            <a:endParaRPr lang="es-MX" dirty="0"/>
          </a:p>
          <a:p>
            <a:r>
              <a:rPr lang="es-MX" dirty="0"/>
              <a:t>*Pie de página (</a:t>
            </a:r>
            <a:r>
              <a:rPr lang="es-MX" dirty="0" err="1"/>
              <a:t>info</a:t>
            </a:r>
            <a:r>
              <a:rPr lang="es-MX" dirty="0"/>
              <a:t> de contacto)</a:t>
            </a:r>
          </a:p>
          <a:p>
            <a:r>
              <a:rPr lang="es-MX" dirty="0"/>
              <a:t>Dirección</a:t>
            </a:r>
          </a:p>
          <a:p>
            <a:r>
              <a:rPr lang="es-MX" dirty="0"/>
              <a:t>Teléfonos</a:t>
            </a:r>
          </a:p>
          <a:p>
            <a:r>
              <a:rPr lang="es-MX" dirty="0"/>
              <a:t>Redes sociales</a:t>
            </a:r>
          </a:p>
          <a:p>
            <a:r>
              <a:rPr lang="es-MX" dirty="0" err="1"/>
              <a:t>Whastapp</a:t>
            </a:r>
            <a:endParaRPr lang="es-MX" dirty="0"/>
          </a:p>
          <a:p>
            <a:endParaRPr lang="es-MX" b="1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44225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FDC780E-F5BF-3B96-4409-B4D90083D9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53D0320-C45E-6186-9C49-0A01613A26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AD6ED4E-FA28-EF2A-EE85-19260A3B2B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593" y="340661"/>
            <a:ext cx="7326472" cy="787897"/>
          </a:xfrm>
        </p:spPr>
        <p:txBody>
          <a:bodyPr wrap="square" anchor="b">
            <a:normAutofit/>
          </a:bodyPr>
          <a:lstStyle/>
          <a:p>
            <a:pPr algn="l"/>
            <a:r>
              <a:rPr lang="es-MX" dirty="0"/>
              <a:t>Página Disciplinas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2BF385-A5F1-083E-9756-F0DD6D710D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4065" y="340660"/>
            <a:ext cx="4183447" cy="787897"/>
          </a:xfrm>
        </p:spPr>
        <p:txBody>
          <a:bodyPr anchor="ctr">
            <a:normAutofit/>
          </a:bodyPr>
          <a:lstStyle/>
          <a:p>
            <a:pPr algn="r"/>
            <a:r>
              <a:rPr lang="es-MX" b="1" dirty="0">
                <a:solidFill>
                  <a:schemeClr val="bg2">
                    <a:lumMod val="50000"/>
                  </a:schemeClr>
                </a:solidFill>
              </a:rPr>
              <a:t>LIGA ELITE CORREGIDORA</a:t>
            </a:r>
          </a:p>
        </p:txBody>
      </p:sp>
      <p:pic>
        <p:nvPicPr>
          <p:cNvPr id="4" name="Picture 3" descr="Vista superior del espacio de trabajo verde menta con computadora portátil, café, cuaderno, bolígrafo, gafas y mouse">
            <a:extLst>
              <a:ext uri="{FF2B5EF4-FFF2-40B4-BE49-F238E27FC236}">
                <a16:creationId xmlns:a16="http://schemas.microsoft.com/office/drawing/2014/main" id="{1CC11BE8-954D-FED5-543F-A265A37022E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30950"/>
          <a:stretch>
            <a:fillRect/>
          </a:stretch>
        </p:blipFill>
        <p:spPr>
          <a:xfrm>
            <a:off x="20" y="1238596"/>
            <a:ext cx="12191979" cy="561940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8112F283-8489-A1BB-70DE-FA1BDFF1F135}"/>
              </a:ext>
            </a:extLst>
          </p:cNvPr>
          <p:cNvSpPr txBox="1"/>
          <p:nvPr/>
        </p:nvSpPr>
        <p:spPr>
          <a:xfrm>
            <a:off x="5841801" y="1716025"/>
            <a:ext cx="609719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*Al dar clic en Disciplinas, abrir un submenú con las </a:t>
            </a:r>
            <a:r>
              <a:rPr lang="es-MX" dirty="0" err="1"/>
              <a:t>sig</a:t>
            </a:r>
            <a:r>
              <a:rPr lang="es-MX" dirty="0"/>
              <a:t> opciones:</a:t>
            </a:r>
          </a:p>
          <a:p>
            <a:endParaRPr lang="es-MX" dirty="0"/>
          </a:p>
          <a:p>
            <a:r>
              <a:rPr lang="es-MX" dirty="0"/>
              <a:t>*Futbol</a:t>
            </a:r>
          </a:p>
          <a:p>
            <a:r>
              <a:rPr lang="es-MX" dirty="0"/>
              <a:t>*</a:t>
            </a:r>
            <a:r>
              <a:rPr lang="es-MX" dirty="0" err="1"/>
              <a:t>Basketball</a:t>
            </a:r>
            <a:endParaRPr lang="es-MX" dirty="0"/>
          </a:p>
          <a:p>
            <a:r>
              <a:rPr lang="es-MX" dirty="0"/>
              <a:t>*</a:t>
            </a:r>
            <a:r>
              <a:rPr lang="es-MX" dirty="0" err="1"/>
              <a:t>Volleyball</a:t>
            </a:r>
            <a:endParaRPr lang="es-MX" dirty="0"/>
          </a:p>
          <a:p>
            <a:endParaRPr lang="es-MX" dirty="0"/>
          </a:p>
          <a:p>
            <a:r>
              <a:rPr lang="es-MX" dirty="0"/>
              <a:t>Cada una al ser seleccionada llevará a una página con un nuevo menú y un panel donde se muestren las categorías. Continuar en Diapositiva 12 </a:t>
            </a:r>
          </a:p>
          <a:p>
            <a:endParaRPr lang="es-MX" dirty="0"/>
          </a:p>
          <a:p>
            <a:r>
              <a:rPr lang="es-MX" dirty="0"/>
              <a:t>Total disciplinas: 3</a:t>
            </a:r>
          </a:p>
          <a:p>
            <a:r>
              <a:rPr lang="es-MX" dirty="0"/>
              <a:t>Total de categorías por disciplina: 12 </a:t>
            </a:r>
          </a:p>
          <a:p>
            <a:r>
              <a:rPr lang="es-MX" dirty="0"/>
              <a:t>Total de equipos por categoría: 14 equipos</a:t>
            </a:r>
          </a:p>
          <a:p>
            <a:r>
              <a:rPr lang="es-MX" dirty="0"/>
              <a:t>Total de equipos por disciplina: 168</a:t>
            </a:r>
          </a:p>
          <a:p>
            <a:r>
              <a:rPr lang="es-MX" dirty="0"/>
              <a:t>Total de equipo liga: 504 </a:t>
            </a:r>
          </a:p>
          <a:p>
            <a:endParaRPr lang="es-MX" dirty="0"/>
          </a:p>
          <a:p>
            <a:r>
              <a:rPr lang="es-MX" dirty="0"/>
              <a:t>Nota : actualmente solo se tiene 40 equipos.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96158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AC3389A-D3EE-7712-669C-5A2ACADAEA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2C4DF4F-D95B-BF58-C1E2-75CDCC872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4AE0847-6126-8C96-4292-562A03C0AF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593" y="340661"/>
            <a:ext cx="7326472" cy="787897"/>
          </a:xfrm>
        </p:spPr>
        <p:txBody>
          <a:bodyPr wrap="square" anchor="b">
            <a:normAutofit/>
          </a:bodyPr>
          <a:lstStyle/>
          <a:p>
            <a:pPr algn="l"/>
            <a:r>
              <a:rPr lang="es-MX" dirty="0"/>
              <a:t>Página “Instalaciones”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AD7545-B125-7125-E54E-FE8A180E9E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4065" y="340660"/>
            <a:ext cx="4183447" cy="787897"/>
          </a:xfrm>
        </p:spPr>
        <p:txBody>
          <a:bodyPr anchor="ctr">
            <a:normAutofit/>
          </a:bodyPr>
          <a:lstStyle/>
          <a:p>
            <a:pPr algn="r"/>
            <a:r>
              <a:rPr lang="es-MX" b="1" dirty="0">
                <a:solidFill>
                  <a:schemeClr val="bg2">
                    <a:lumMod val="50000"/>
                  </a:schemeClr>
                </a:solidFill>
              </a:rPr>
              <a:t>LIGA ELITE CORREGIDORA</a:t>
            </a:r>
          </a:p>
        </p:txBody>
      </p:sp>
      <p:pic>
        <p:nvPicPr>
          <p:cNvPr id="4" name="Picture 3" descr="Vista superior del espacio de trabajo verde menta con computadora portátil, café, cuaderno, bolígrafo, gafas y mouse">
            <a:extLst>
              <a:ext uri="{FF2B5EF4-FFF2-40B4-BE49-F238E27FC236}">
                <a16:creationId xmlns:a16="http://schemas.microsoft.com/office/drawing/2014/main" id="{EEB16A48-45AB-E527-757B-3DF84885BE0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30950"/>
          <a:stretch>
            <a:fillRect/>
          </a:stretch>
        </p:blipFill>
        <p:spPr>
          <a:xfrm>
            <a:off x="20" y="1238596"/>
            <a:ext cx="12191979" cy="561940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5608597-5945-F67A-BF9E-C58A92FF1376}"/>
              </a:ext>
            </a:extLst>
          </p:cNvPr>
          <p:cNvSpPr txBox="1"/>
          <p:nvPr/>
        </p:nvSpPr>
        <p:spPr>
          <a:xfrm>
            <a:off x="5798939" y="2074366"/>
            <a:ext cx="609719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Al seleccionar esta opción del </a:t>
            </a:r>
            <a:r>
              <a:rPr lang="es-MX" dirty="0" err="1"/>
              <a:t>ménu</a:t>
            </a:r>
            <a:r>
              <a:rPr lang="es-MX" dirty="0"/>
              <a:t>:</a:t>
            </a:r>
          </a:p>
          <a:p>
            <a:endParaRPr lang="es-MX" dirty="0"/>
          </a:p>
          <a:p>
            <a:r>
              <a:rPr lang="es-MX" dirty="0"/>
              <a:t>Mostrar imágenes, consideramos 4 de cada cancha, todas en la misma página.</a:t>
            </a:r>
          </a:p>
          <a:p>
            <a:endParaRPr lang="es-MX" b="1" dirty="0"/>
          </a:p>
          <a:p>
            <a:r>
              <a:rPr lang="es-MX" b="1" dirty="0"/>
              <a:t>Canchas de futbol.</a:t>
            </a:r>
          </a:p>
          <a:p>
            <a:endParaRPr lang="es-MX" b="1" dirty="0"/>
          </a:p>
          <a:p>
            <a:r>
              <a:rPr lang="es-MX" b="1" dirty="0"/>
              <a:t>Canchas de </a:t>
            </a:r>
            <a:r>
              <a:rPr lang="es-MX" b="1" dirty="0" err="1"/>
              <a:t>Basketball</a:t>
            </a:r>
            <a:endParaRPr lang="es-MX" b="1" dirty="0"/>
          </a:p>
          <a:p>
            <a:endParaRPr lang="es-MX" b="1" dirty="0"/>
          </a:p>
          <a:p>
            <a:r>
              <a:rPr lang="es-MX" b="1" dirty="0"/>
              <a:t>Canchas de </a:t>
            </a:r>
            <a:r>
              <a:rPr lang="es-MX" b="1" dirty="0" err="1"/>
              <a:t>Volleyball</a:t>
            </a:r>
            <a:endParaRPr lang="es-MX" b="1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7284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7FFDE41-61EA-CC55-5F1D-2619214704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0EC3CBD-CD6C-8710-97E7-A4E15B867F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21CA53A-DCDC-FB71-90EF-230AD950B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593" y="340661"/>
            <a:ext cx="7326472" cy="787897"/>
          </a:xfrm>
        </p:spPr>
        <p:txBody>
          <a:bodyPr wrap="square" anchor="b">
            <a:normAutofit/>
          </a:bodyPr>
          <a:lstStyle/>
          <a:p>
            <a:pPr algn="l"/>
            <a:r>
              <a:rPr lang="es-MX" dirty="0"/>
              <a:t>Página “Imágenes”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BBCDA51-E269-496F-2785-9273B7971A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4065" y="340660"/>
            <a:ext cx="4183447" cy="787897"/>
          </a:xfrm>
        </p:spPr>
        <p:txBody>
          <a:bodyPr anchor="ctr">
            <a:normAutofit/>
          </a:bodyPr>
          <a:lstStyle/>
          <a:p>
            <a:pPr algn="r"/>
            <a:r>
              <a:rPr lang="es-MX" b="1" dirty="0">
                <a:solidFill>
                  <a:schemeClr val="bg2">
                    <a:lumMod val="50000"/>
                  </a:schemeClr>
                </a:solidFill>
              </a:rPr>
              <a:t>LIGA ELITE CORREGIDORA</a:t>
            </a:r>
          </a:p>
        </p:txBody>
      </p:sp>
      <p:pic>
        <p:nvPicPr>
          <p:cNvPr id="4" name="Picture 3" descr="Vista superior del espacio de trabajo verde menta con computadora portátil, café, cuaderno, bolígrafo, gafas y mouse">
            <a:extLst>
              <a:ext uri="{FF2B5EF4-FFF2-40B4-BE49-F238E27FC236}">
                <a16:creationId xmlns:a16="http://schemas.microsoft.com/office/drawing/2014/main" id="{4D98980D-1DD1-C149-5ACC-3E8FC0DE26C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30950"/>
          <a:stretch>
            <a:fillRect/>
          </a:stretch>
        </p:blipFill>
        <p:spPr>
          <a:xfrm>
            <a:off x="20" y="1238596"/>
            <a:ext cx="12191979" cy="561940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070E439B-73BF-E674-0C57-D6C55F8811B9}"/>
              </a:ext>
            </a:extLst>
          </p:cNvPr>
          <p:cNvSpPr txBox="1"/>
          <p:nvPr/>
        </p:nvSpPr>
        <p:spPr>
          <a:xfrm>
            <a:off x="5820369" y="1779687"/>
            <a:ext cx="609719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1" dirty="0"/>
              <a:t>Que pudiéramos hacer una galería de imágenes:</a:t>
            </a:r>
          </a:p>
          <a:p>
            <a:endParaRPr lang="es-MX" dirty="0"/>
          </a:p>
          <a:p>
            <a:r>
              <a:rPr lang="es-MX" dirty="0"/>
              <a:t>Jornada 1 </a:t>
            </a:r>
          </a:p>
          <a:p>
            <a:endParaRPr lang="es-MX" dirty="0"/>
          </a:p>
          <a:p>
            <a:r>
              <a:rPr lang="es-MX" dirty="0"/>
              <a:t>Jornada 2 </a:t>
            </a:r>
          </a:p>
          <a:p>
            <a:endParaRPr lang="es-MX" dirty="0"/>
          </a:p>
          <a:p>
            <a:r>
              <a:rPr lang="es-MX" dirty="0"/>
              <a:t>…</a:t>
            </a:r>
          </a:p>
          <a:p>
            <a:endParaRPr lang="es-MX" dirty="0"/>
          </a:p>
          <a:p>
            <a:r>
              <a:rPr lang="es-MX" dirty="0"/>
              <a:t>Jornada 14</a:t>
            </a:r>
          </a:p>
          <a:p>
            <a:endParaRPr lang="es-MX" dirty="0"/>
          </a:p>
          <a:p>
            <a:r>
              <a:rPr lang="es-MX" dirty="0"/>
              <a:t>Que pudiera ver las imágenes una vez que se seleccione que carpeta de que jornada se quieren ver las imágenes.</a:t>
            </a:r>
          </a:p>
          <a:p>
            <a:endParaRPr lang="es-MX" dirty="0"/>
          </a:p>
          <a:p>
            <a:r>
              <a:rPr lang="es-MX" dirty="0"/>
              <a:t>Considerar unas 10 imágenes por jornada.</a:t>
            </a:r>
          </a:p>
          <a:p>
            <a:r>
              <a:rPr lang="es-MX" dirty="0"/>
              <a:t>Considerar que se puedan modificar por parte del cliente.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79841794"/>
      </p:ext>
    </p:extLst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Vanilla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1330</Words>
  <Application>Microsoft Office PowerPoint</Application>
  <PresentationFormat>Panorámica</PresentationFormat>
  <Paragraphs>331</Paragraphs>
  <Slides>24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8" baseType="lpstr">
      <vt:lpstr>Aptos</vt:lpstr>
      <vt:lpstr>Arial</vt:lpstr>
      <vt:lpstr>Neue Haas Grotesk Text Pro</vt:lpstr>
      <vt:lpstr>VanillaVTI</vt:lpstr>
      <vt:lpstr>PROYECTO PAGINA WEB</vt:lpstr>
      <vt:lpstr>ALCANCE</vt:lpstr>
      <vt:lpstr>DOMINIO</vt:lpstr>
      <vt:lpstr>COLORES y LOGO</vt:lpstr>
      <vt:lpstr>HOME</vt:lpstr>
      <vt:lpstr>Página INICIO</vt:lpstr>
      <vt:lpstr>Página Disciplinas</vt:lpstr>
      <vt:lpstr>Página “Instalaciones”</vt:lpstr>
      <vt:lpstr>Página “Imágenes”</vt:lpstr>
      <vt:lpstr>Página “Quiénes Somos”</vt:lpstr>
      <vt:lpstr>Página “Contacto”</vt:lpstr>
      <vt:lpstr>Página Disciplina “Futbol”</vt:lpstr>
      <vt:lpstr>Página Disciplina “Basketball”</vt:lpstr>
      <vt:lpstr>Página Disciplina “Volleyball”</vt:lpstr>
      <vt:lpstr>Página Disciplina “Futbol/categoría”</vt:lpstr>
      <vt:lpstr>Página Disciplina “Basketball / Categoría”</vt:lpstr>
      <vt:lpstr>Página Disciplina “Volleyball / Categoría”</vt:lpstr>
      <vt:lpstr>Página Disciplina “Futbol/categoría/equipo”</vt:lpstr>
      <vt:lpstr>Página Disciplina “Basketball/categoría/equipo”</vt:lpstr>
      <vt:lpstr>Página Disciplina “Volleyball/categoría/equipo”</vt:lpstr>
      <vt:lpstr>Página Disciplina “Futbol/categoría/rol de juegos”</vt:lpstr>
      <vt:lpstr>Página Disciplina “Futbol/categoría/Tabla general”</vt:lpstr>
      <vt:lpstr>Página Disciplina “Futbol/categoría/Reglamento”</vt:lpstr>
      <vt:lpstr>ADMIN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Jorge Aguilar Torres</dc:creator>
  <cp:lastModifiedBy>Jorge Aguilar Torres</cp:lastModifiedBy>
  <cp:revision>7</cp:revision>
  <dcterms:created xsi:type="dcterms:W3CDTF">2025-08-05T16:55:07Z</dcterms:created>
  <dcterms:modified xsi:type="dcterms:W3CDTF">2025-08-05T18:38:26Z</dcterms:modified>
</cp:coreProperties>
</file>