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8" r:id="rId3"/>
    <p:sldId id="280" r:id="rId4"/>
    <p:sldId id="279" r:id="rId5"/>
    <p:sldId id="256" r:id="rId6"/>
    <p:sldId id="258" r:id="rId7"/>
    <p:sldId id="274" r:id="rId8"/>
    <p:sldId id="273" r:id="rId9"/>
    <p:sldId id="264" r:id="rId10"/>
    <p:sldId id="265" r:id="rId11"/>
    <p:sldId id="276" r:id="rId12"/>
    <p:sldId id="263" r:id="rId13"/>
    <p:sldId id="261" r:id="rId14"/>
    <p:sldId id="269" r:id="rId15"/>
    <p:sldId id="271" r:id="rId16"/>
    <p:sldId id="28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abala" initials="JB" lastIdx="7" clrIdx="0"/>
  <p:cmAuthor id="1" name="Jaya" initials="J" lastIdx="1" clrIdx="1"/>
  <p:cmAuthor id="2" name="Abinaya C" initials="AC" lastIdx="4" clrIdx="2"/>
  <p:cmAuthor id="3" name="Elizabeth Idikula" initials="" lastIdx="4" clrIdx="3"/>
  <p:cmAuthor id="4" name="Aswini" initials="A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6" d="100"/>
          <a:sy n="76" d="100"/>
        </p:scale>
        <p:origin x="998" y="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1697E-5B8A-48E6-83A0-D41B771FC9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9639CC-D01D-4A4D-960A-C21EEDA55B4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1" dirty="0"/>
            <a:t>Vision</a:t>
          </a:r>
          <a:endParaRPr lang="en-US" dirty="0"/>
        </a:p>
      </dgm:t>
    </dgm:pt>
    <dgm:pt modelId="{6484B316-F28D-4DDB-9487-5A1BFA6049B6}" type="parTrans" cxnId="{63675599-C9CC-4323-B18F-80086E91932B}">
      <dgm:prSet/>
      <dgm:spPr/>
      <dgm:t>
        <a:bodyPr/>
        <a:lstStyle/>
        <a:p>
          <a:pPr algn="ctr"/>
          <a:endParaRPr lang="en-US"/>
        </a:p>
      </dgm:t>
    </dgm:pt>
    <dgm:pt modelId="{C637104F-C54A-45EE-A17E-FCCA407C8111}" type="sibTrans" cxnId="{63675599-C9CC-4323-B18F-80086E91932B}">
      <dgm:prSet/>
      <dgm:spPr/>
      <dgm:t>
        <a:bodyPr/>
        <a:lstStyle/>
        <a:p>
          <a:pPr algn="ctr"/>
          <a:endParaRPr lang="en-US"/>
        </a:p>
      </dgm:t>
    </dgm:pt>
    <dgm:pt modelId="{8DC619F6-81B5-4666-96CF-69C43E5B475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To empower a new generation of entrepreneurs by providing tailored, sector-specific incubation that fosters innovation, resilience, and sustainable growth across emerging and traditional industries.</a:t>
          </a:r>
        </a:p>
      </dgm:t>
    </dgm:pt>
    <dgm:pt modelId="{E3079DAC-E176-4785-B332-8B4F6C0F55B3}" type="parTrans" cxnId="{FF1F349F-8E8D-4A8E-B34A-E9A29E01128C}">
      <dgm:prSet/>
      <dgm:spPr/>
      <dgm:t>
        <a:bodyPr/>
        <a:lstStyle/>
        <a:p>
          <a:pPr algn="ctr"/>
          <a:endParaRPr lang="en-US"/>
        </a:p>
      </dgm:t>
    </dgm:pt>
    <dgm:pt modelId="{EC463F1D-FAAE-47E3-87B1-1D3846493ED7}" type="sibTrans" cxnId="{FF1F349F-8E8D-4A8E-B34A-E9A29E01128C}">
      <dgm:prSet/>
      <dgm:spPr/>
      <dgm:t>
        <a:bodyPr/>
        <a:lstStyle/>
        <a:p>
          <a:pPr algn="ctr"/>
          <a:endParaRPr lang="en-US"/>
        </a:p>
      </dgm:t>
    </dgm:pt>
    <dgm:pt modelId="{83A7D2B7-D525-4BB8-9805-63043CC87637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1"/>
            <a:t>Mission</a:t>
          </a:r>
          <a:endParaRPr lang="en-US"/>
        </a:p>
      </dgm:t>
    </dgm:pt>
    <dgm:pt modelId="{F13F94BC-231B-475C-A8B3-C69C34C87CCC}" type="parTrans" cxnId="{E1772D9D-8684-4432-833D-BA7157C8CA1D}">
      <dgm:prSet/>
      <dgm:spPr/>
      <dgm:t>
        <a:bodyPr/>
        <a:lstStyle/>
        <a:p>
          <a:pPr algn="ctr"/>
          <a:endParaRPr lang="en-US"/>
        </a:p>
      </dgm:t>
    </dgm:pt>
    <dgm:pt modelId="{52D10434-BAF2-414F-B16E-3FD569D32656}" type="sibTrans" cxnId="{E1772D9D-8684-4432-833D-BA7157C8CA1D}">
      <dgm:prSet/>
      <dgm:spPr/>
      <dgm:t>
        <a:bodyPr/>
        <a:lstStyle/>
        <a:p>
          <a:pPr algn="ctr"/>
          <a:endParaRPr lang="en-US"/>
        </a:p>
      </dgm:t>
    </dgm:pt>
    <dgm:pt modelId="{4F0AFBDF-9AAD-4F2E-87F1-673241351D0B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/>
            <a:t>To create a dynamic, inclusive, and resource-rich ecosystem that nurtures startups from ideation to scale-up, with a focus on personalized mentorship, cross-sector collaboration, and access to cutting-edge tools and networks that gives all the support needed to the startup founders.</a:t>
          </a:r>
        </a:p>
      </dgm:t>
    </dgm:pt>
    <dgm:pt modelId="{D4E1C180-4546-4636-B8E9-7B9708BA9D4B}" type="parTrans" cxnId="{0E20B0AE-5B22-4CBA-9D5F-93DAD01E99EA}">
      <dgm:prSet/>
      <dgm:spPr/>
      <dgm:t>
        <a:bodyPr/>
        <a:lstStyle/>
        <a:p>
          <a:pPr algn="ctr"/>
          <a:endParaRPr lang="en-US"/>
        </a:p>
      </dgm:t>
    </dgm:pt>
    <dgm:pt modelId="{C5CD6C79-EA91-4148-950B-DC2084F5CD48}" type="sibTrans" cxnId="{0E20B0AE-5B22-4CBA-9D5F-93DAD01E99EA}">
      <dgm:prSet/>
      <dgm:spPr/>
      <dgm:t>
        <a:bodyPr/>
        <a:lstStyle/>
        <a:p>
          <a:pPr algn="ctr"/>
          <a:endParaRPr lang="en-US"/>
        </a:p>
      </dgm:t>
    </dgm:pt>
    <dgm:pt modelId="{4166ED93-CA5D-4F42-8534-07F1629AFB38}" type="pres">
      <dgm:prSet presAssocID="{5071697E-5B8A-48E6-83A0-D41B771FC983}" presName="vert0" presStyleCnt="0">
        <dgm:presLayoutVars>
          <dgm:dir/>
          <dgm:animOne val="branch"/>
          <dgm:animLvl val="lvl"/>
        </dgm:presLayoutVars>
      </dgm:prSet>
      <dgm:spPr/>
    </dgm:pt>
    <dgm:pt modelId="{9FFBC5A7-C4BC-4EBB-8E04-A8DA3F1B5E3D}" type="pres">
      <dgm:prSet presAssocID="{6E9639CC-D01D-4A4D-960A-C21EEDA55B46}" presName="thickLine" presStyleLbl="alignNode1" presStyleIdx="0" presStyleCnt="4"/>
      <dgm:spPr/>
    </dgm:pt>
    <dgm:pt modelId="{DFFA6606-5D81-42BF-8BDA-FCADD212F458}" type="pres">
      <dgm:prSet presAssocID="{6E9639CC-D01D-4A4D-960A-C21EEDA55B46}" presName="horz1" presStyleCnt="0"/>
      <dgm:spPr/>
    </dgm:pt>
    <dgm:pt modelId="{2A3DA750-46F0-42BD-BF2E-4AFC9C221A3F}" type="pres">
      <dgm:prSet presAssocID="{6E9639CC-D01D-4A4D-960A-C21EEDA55B46}" presName="tx1" presStyleLbl="revTx" presStyleIdx="0" presStyleCnt="4"/>
      <dgm:spPr/>
    </dgm:pt>
    <dgm:pt modelId="{2CABA55B-F18E-478A-B68B-89F923615105}" type="pres">
      <dgm:prSet presAssocID="{6E9639CC-D01D-4A4D-960A-C21EEDA55B46}" presName="vert1" presStyleCnt="0"/>
      <dgm:spPr/>
    </dgm:pt>
    <dgm:pt modelId="{14B053F0-9F0A-4BDA-8C1A-E7B60CC68880}" type="pres">
      <dgm:prSet presAssocID="{8DC619F6-81B5-4666-96CF-69C43E5B4755}" presName="thickLine" presStyleLbl="alignNode1" presStyleIdx="1" presStyleCnt="4"/>
      <dgm:spPr/>
    </dgm:pt>
    <dgm:pt modelId="{71FF24EC-489C-4EDB-94A7-2B8EF30C462D}" type="pres">
      <dgm:prSet presAssocID="{8DC619F6-81B5-4666-96CF-69C43E5B4755}" presName="horz1" presStyleCnt="0"/>
      <dgm:spPr/>
    </dgm:pt>
    <dgm:pt modelId="{850820F1-7800-4DD0-906F-AAC98CAB1B83}" type="pres">
      <dgm:prSet presAssocID="{8DC619F6-81B5-4666-96CF-69C43E5B4755}" presName="tx1" presStyleLbl="revTx" presStyleIdx="1" presStyleCnt="4"/>
      <dgm:spPr/>
    </dgm:pt>
    <dgm:pt modelId="{E2EA5EE3-8417-4984-9237-78AC7276B224}" type="pres">
      <dgm:prSet presAssocID="{8DC619F6-81B5-4666-96CF-69C43E5B4755}" presName="vert1" presStyleCnt="0"/>
      <dgm:spPr/>
    </dgm:pt>
    <dgm:pt modelId="{809688A8-A25D-41A4-BA17-10C07A71C1F6}" type="pres">
      <dgm:prSet presAssocID="{83A7D2B7-D525-4BB8-9805-63043CC87637}" presName="thickLine" presStyleLbl="alignNode1" presStyleIdx="2" presStyleCnt="4"/>
      <dgm:spPr/>
    </dgm:pt>
    <dgm:pt modelId="{803A24E7-7A32-4DA5-A1F9-997D8B16B31B}" type="pres">
      <dgm:prSet presAssocID="{83A7D2B7-D525-4BB8-9805-63043CC87637}" presName="horz1" presStyleCnt="0"/>
      <dgm:spPr/>
    </dgm:pt>
    <dgm:pt modelId="{15236100-1DB8-4EF2-9954-D3E8FD4972C5}" type="pres">
      <dgm:prSet presAssocID="{83A7D2B7-D525-4BB8-9805-63043CC87637}" presName="tx1" presStyleLbl="revTx" presStyleIdx="2" presStyleCnt="4"/>
      <dgm:spPr/>
    </dgm:pt>
    <dgm:pt modelId="{63955CFD-C240-4C02-B1A1-A890CB8B4217}" type="pres">
      <dgm:prSet presAssocID="{83A7D2B7-D525-4BB8-9805-63043CC87637}" presName="vert1" presStyleCnt="0"/>
      <dgm:spPr/>
    </dgm:pt>
    <dgm:pt modelId="{FED37054-1D75-4284-9EF2-44C13BE47350}" type="pres">
      <dgm:prSet presAssocID="{4F0AFBDF-9AAD-4F2E-87F1-673241351D0B}" presName="thickLine" presStyleLbl="alignNode1" presStyleIdx="3" presStyleCnt="4"/>
      <dgm:spPr/>
    </dgm:pt>
    <dgm:pt modelId="{735BD591-D6EF-4309-A94B-4A2D2CE8F47F}" type="pres">
      <dgm:prSet presAssocID="{4F0AFBDF-9AAD-4F2E-87F1-673241351D0B}" presName="horz1" presStyleCnt="0"/>
      <dgm:spPr/>
    </dgm:pt>
    <dgm:pt modelId="{8808B4E6-9748-4931-BFB3-7B18CC8175FB}" type="pres">
      <dgm:prSet presAssocID="{4F0AFBDF-9AAD-4F2E-87F1-673241351D0B}" presName="tx1" presStyleLbl="revTx" presStyleIdx="3" presStyleCnt="4"/>
      <dgm:spPr/>
    </dgm:pt>
    <dgm:pt modelId="{4B486135-1574-4B62-92F4-50558C15397A}" type="pres">
      <dgm:prSet presAssocID="{4F0AFBDF-9AAD-4F2E-87F1-673241351D0B}" presName="vert1" presStyleCnt="0"/>
      <dgm:spPr/>
    </dgm:pt>
  </dgm:ptLst>
  <dgm:cxnLst>
    <dgm:cxn modelId="{AEE43D0D-7B4E-41F1-8061-C0FF5831B988}" type="presOf" srcId="{6E9639CC-D01D-4A4D-960A-C21EEDA55B46}" destId="{2A3DA750-46F0-42BD-BF2E-4AFC9C221A3F}" srcOrd="0" destOrd="0" presId="urn:microsoft.com/office/officeart/2008/layout/LinedList"/>
    <dgm:cxn modelId="{58FF611A-924D-4390-AE7E-F90674BA3903}" type="presOf" srcId="{5071697E-5B8A-48E6-83A0-D41B771FC983}" destId="{4166ED93-CA5D-4F42-8534-07F1629AFB38}" srcOrd="0" destOrd="0" presId="urn:microsoft.com/office/officeart/2008/layout/LinedList"/>
    <dgm:cxn modelId="{63675599-C9CC-4323-B18F-80086E91932B}" srcId="{5071697E-5B8A-48E6-83A0-D41B771FC983}" destId="{6E9639CC-D01D-4A4D-960A-C21EEDA55B46}" srcOrd="0" destOrd="0" parTransId="{6484B316-F28D-4DDB-9487-5A1BFA6049B6}" sibTransId="{C637104F-C54A-45EE-A17E-FCCA407C8111}"/>
    <dgm:cxn modelId="{E1772D9D-8684-4432-833D-BA7157C8CA1D}" srcId="{5071697E-5B8A-48E6-83A0-D41B771FC983}" destId="{83A7D2B7-D525-4BB8-9805-63043CC87637}" srcOrd="2" destOrd="0" parTransId="{F13F94BC-231B-475C-A8B3-C69C34C87CCC}" sibTransId="{52D10434-BAF2-414F-B16E-3FD569D32656}"/>
    <dgm:cxn modelId="{FF1F349F-8E8D-4A8E-B34A-E9A29E01128C}" srcId="{5071697E-5B8A-48E6-83A0-D41B771FC983}" destId="{8DC619F6-81B5-4666-96CF-69C43E5B4755}" srcOrd="1" destOrd="0" parTransId="{E3079DAC-E176-4785-B332-8B4F6C0F55B3}" sibTransId="{EC463F1D-FAAE-47E3-87B1-1D3846493ED7}"/>
    <dgm:cxn modelId="{0E20B0AE-5B22-4CBA-9D5F-93DAD01E99EA}" srcId="{5071697E-5B8A-48E6-83A0-D41B771FC983}" destId="{4F0AFBDF-9AAD-4F2E-87F1-673241351D0B}" srcOrd="3" destOrd="0" parTransId="{D4E1C180-4546-4636-B8E9-7B9708BA9D4B}" sibTransId="{C5CD6C79-EA91-4148-950B-DC2084F5CD48}"/>
    <dgm:cxn modelId="{064D12BB-B1BE-4136-9C27-C39A5CDD3CAA}" type="presOf" srcId="{4F0AFBDF-9AAD-4F2E-87F1-673241351D0B}" destId="{8808B4E6-9748-4931-BFB3-7B18CC8175FB}" srcOrd="0" destOrd="0" presId="urn:microsoft.com/office/officeart/2008/layout/LinedList"/>
    <dgm:cxn modelId="{6CDCD2C2-3124-4BD1-8E10-7F0D95AF7571}" type="presOf" srcId="{83A7D2B7-D525-4BB8-9805-63043CC87637}" destId="{15236100-1DB8-4EF2-9954-D3E8FD4972C5}" srcOrd="0" destOrd="0" presId="urn:microsoft.com/office/officeart/2008/layout/LinedList"/>
    <dgm:cxn modelId="{2C69E6FB-E295-45E2-BBB8-DE56F580A5D8}" type="presOf" srcId="{8DC619F6-81B5-4666-96CF-69C43E5B4755}" destId="{850820F1-7800-4DD0-906F-AAC98CAB1B83}" srcOrd="0" destOrd="0" presId="urn:microsoft.com/office/officeart/2008/layout/LinedList"/>
    <dgm:cxn modelId="{87BE1DE9-5963-404E-88ED-34CEE19BB0F3}" type="presParOf" srcId="{4166ED93-CA5D-4F42-8534-07F1629AFB38}" destId="{9FFBC5A7-C4BC-4EBB-8E04-A8DA3F1B5E3D}" srcOrd="0" destOrd="0" presId="urn:microsoft.com/office/officeart/2008/layout/LinedList"/>
    <dgm:cxn modelId="{3E4EF034-3220-4616-A8C6-858897A348F7}" type="presParOf" srcId="{4166ED93-CA5D-4F42-8534-07F1629AFB38}" destId="{DFFA6606-5D81-42BF-8BDA-FCADD212F458}" srcOrd="1" destOrd="0" presId="urn:microsoft.com/office/officeart/2008/layout/LinedList"/>
    <dgm:cxn modelId="{519DEF67-01BB-4189-B4FD-ED32E6A933AC}" type="presParOf" srcId="{DFFA6606-5D81-42BF-8BDA-FCADD212F458}" destId="{2A3DA750-46F0-42BD-BF2E-4AFC9C221A3F}" srcOrd="0" destOrd="0" presId="urn:microsoft.com/office/officeart/2008/layout/LinedList"/>
    <dgm:cxn modelId="{57BCA6A5-E9F1-4D6A-8314-17F8C2C5963F}" type="presParOf" srcId="{DFFA6606-5D81-42BF-8BDA-FCADD212F458}" destId="{2CABA55B-F18E-478A-B68B-89F923615105}" srcOrd="1" destOrd="0" presId="urn:microsoft.com/office/officeart/2008/layout/LinedList"/>
    <dgm:cxn modelId="{1FAB6B99-4991-416D-A127-730CAA9B1EF2}" type="presParOf" srcId="{4166ED93-CA5D-4F42-8534-07F1629AFB38}" destId="{14B053F0-9F0A-4BDA-8C1A-E7B60CC68880}" srcOrd="2" destOrd="0" presId="urn:microsoft.com/office/officeart/2008/layout/LinedList"/>
    <dgm:cxn modelId="{9586645D-BD40-452D-8614-68B7E53E368F}" type="presParOf" srcId="{4166ED93-CA5D-4F42-8534-07F1629AFB38}" destId="{71FF24EC-489C-4EDB-94A7-2B8EF30C462D}" srcOrd="3" destOrd="0" presId="urn:microsoft.com/office/officeart/2008/layout/LinedList"/>
    <dgm:cxn modelId="{7B972DEC-32FE-420B-B255-7A3F92B0BEA0}" type="presParOf" srcId="{71FF24EC-489C-4EDB-94A7-2B8EF30C462D}" destId="{850820F1-7800-4DD0-906F-AAC98CAB1B83}" srcOrd="0" destOrd="0" presId="urn:microsoft.com/office/officeart/2008/layout/LinedList"/>
    <dgm:cxn modelId="{74E40067-8BB9-451B-BC2A-E91BEB99D0CC}" type="presParOf" srcId="{71FF24EC-489C-4EDB-94A7-2B8EF30C462D}" destId="{E2EA5EE3-8417-4984-9237-78AC7276B224}" srcOrd="1" destOrd="0" presId="urn:microsoft.com/office/officeart/2008/layout/LinedList"/>
    <dgm:cxn modelId="{AEDDE59A-FC9A-4711-83FC-8A2F8B667009}" type="presParOf" srcId="{4166ED93-CA5D-4F42-8534-07F1629AFB38}" destId="{809688A8-A25D-41A4-BA17-10C07A71C1F6}" srcOrd="4" destOrd="0" presId="urn:microsoft.com/office/officeart/2008/layout/LinedList"/>
    <dgm:cxn modelId="{A1143276-89AA-432B-8958-A30D64BBFD36}" type="presParOf" srcId="{4166ED93-CA5D-4F42-8534-07F1629AFB38}" destId="{803A24E7-7A32-4DA5-A1F9-997D8B16B31B}" srcOrd="5" destOrd="0" presId="urn:microsoft.com/office/officeart/2008/layout/LinedList"/>
    <dgm:cxn modelId="{16128DD2-9878-476A-AA77-DC357C99B728}" type="presParOf" srcId="{803A24E7-7A32-4DA5-A1F9-997D8B16B31B}" destId="{15236100-1DB8-4EF2-9954-D3E8FD4972C5}" srcOrd="0" destOrd="0" presId="urn:microsoft.com/office/officeart/2008/layout/LinedList"/>
    <dgm:cxn modelId="{84DDBA17-DC8D-4837-AC4C-8AEB5A193CB0}" type="presParOf" srcId="{803A24E7-7A32-4DA5-A1F9-997D8B16B31B}" destId="{63955CFD-C240-4C02-B1A1-A890CB8B4217}" srcOrd="1" destOrd="0" presId="urn:microsoft.com/office/officeart/2008/layout/LinedList"/>
    <dgm:cxn modelId="{45E74D5C-F366-437F-9A77-DDF14CA7EAFE}" type="presParOf" srcId="{4166ED93-CA5D-4F42-8534-07F1629AFB38}" destId="{FED37054-1D75-4284-9EF2-44C13BE47350}" srcOrd="6" destOrd="0" presId="urn:microsoft.com/office/officeart/2008/layout/LinedList"/>
    <dgm:cxn modelId="{3B16C079-D84F-4187-8CED-84DEA2F64F41}" type="presParOf" srcId="{4166ED93-CA5D-4F42-8534-07F1629AFB38}" destId="{735BD591-D6EF-4309-A94B-4A2D2CE8F47F}" srcOrd="7" destOrd="0" presId="urn:microsoft.com/office/officeart/2008/layout/LinedList"/>
    <dgm:cxn modelId="{C334B5D3-82C8-4B42-B1C2-8A1ACDC1F932}" type="presParOf" srcId="{735BD591-D6EF-4309-A94B-4A2D2CE8F47F}" destId="{8808B4E6-9748-4931-BFB3-7B18CC8175FB}" srcOrd="0" destOrd="0" presId="urn:microsoft.com/office/officeart/2008/layout/LinedList"/>
    <dgm:cxn modelId="{58D4DA96-F601-46E5-82FA-1F5AD376B57A}" type="presParOf" srcId="{735BD591-D6EF-4309-A94B-4A2D2CE8F47F}" destId="{4B486135-1574-4B62-92F4-50558C1539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1483F5-A94B-4D45-90D9-9AA15CC1041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15E0379-4816-446B-9A87-3023102ACB2B}">
      <dgm:prSet/>
      <dgm:spPr/>
      <dgm:t>
        <a:bodyPr/>
        <a:lstStyle/>
        <a:p>
          <a:r>
            <a:rPr lang="en-US"/>
            <a:t>Timelines/Milestones for the next 1 year accompanied by resource and financial projections for the milestones</a:t>
          </a:r>
        </a:p>
      </dgm:t>
    </dgm:pt>
    <dgm:pt modelId="{DCBAB197-2468-41D1-98F4-076610D2FDCA}" type="parTrans" cxnId="{1BA8CA88-E183-4A40-B98C-7F54A7E62A67}">
      <dgm:prSet/>
      <dgm:spPr/>
      <dgm:t>
        <a:bodyPr/>
        <a:lstStyle/>
        <a:p>
          <a:endParaRPr lang="en-US"/>
        </a:p>
      </dgm:t>
    </dgm:pt>
    <dgm:pt modelId="{60B6CC90-D038-4AD4-BFB5-EAC17F25B204}" type="sibTrans" cxnId="{1BA8CA88-E183-4A40-B98C-7F54A7E62A67}">
      <dgm:prSet/>
      <dgm:spPr/>
      <dgm:t>
        <a:bodyPr/>
        <a:lstStyle/>
        <a:p>
          <a:endParaRPr lang="en-US"/>
        </a:p>
      </dgm:t>
    </dgm:pt>
    <dgm:pt modelId="{47EB6D32-8CA6-4BD5-B433-A23393A03301}">
      <dgm:prSet/>
      <dgm:spPr/>
      <dgm:t>
        <a:bodyPr/>
        <a:lstStyle/>
        <a:p>
          <a:r>
            <a:rPr lang="en-US"/>
            <a:t>Proposed costs (indicate financial requirements for the same)</a:t>
          </a:r>
        </a:p>
      </dgm:t>
    </dgm:pt>
    <dgm:pt modelId="{09EEDD2F-F691-4390-9085-336D07B97086}" type="parTrans" cxnId="{4A6E3907-EBDD-4933-89DB-D26D776FA2E9}">
      <dgm:prSet/>
      <dgm:spPr/>
      <dgm:t>
        <a:bodyPr/>
        <a:lstStyle/>
        <a:p>
          <a:endParaRPr lang="en-US"/>
        </a:p>
      </dgm:t>
    </dgm:pt>
    <dgm:pt modelId="{1D6E37A1-7543-4194-8DCD-EA17F226038E}" type="sibTrans" cxnId="{4A6E3907-EBDD-4933-89DB-D26D776FA2E9}">
      <dgm:prSet/>
      <dgm:spPr/>
      <dgm:t>
        <a:bodyPr/>
        <a:lstStyle/>
        <a:p>
          <a:endParaRPr lang="en-US"/>
        </a:p>
      </dgm:t>
    </dgm:pt>
    <dgm:pt modelId="{950E117C-0BDF-4740-BDAF-44AD52AF9192}">
      <dgm:prSet/>
      <dgm:spPr/>
      <dgm:t>
        <a:bodyPr/>
        <a:lstStyle/>
        <a:p>
          <a:r>
            <a:rPr lang="en-US"/>
            <a:t>History of any funds/ investments raised</a:t>
          </a:r>
        </a:p>
      </dgm:t>
    </dgm:pt>
    <dgm:pt modelId="{2D15F8A2-7FDD-491B-895B-31598132817B}" type="parTrans" cxnId="{E5ABAF00-078F-46EC-9508-273D3B6AAE05}">
      <dgm:prSet/>
      <dgm:spPr/>
      <dgm:t>
        <a:bodyPr/>
        <a:lstStyle/>
        <a:p>
          <a:endParaRPr lang="en-US"/>
        </a:p>
      </dgm:t>
    </dgm:pt>
    <dgm:pt modelId="{0AB3E330-FA0E-40F7-BEC8-F29D22125AD0}" type="sibTrans" cxnId="{E5ABAF00-078F-46EC-9508-273D3B6AAE05}">
      <dgm:prSet/>
      <dgm:spPr/>
      <dgm:t>
        <a:bodyPr/>
        <a:lstStyle/>
        <a:p>
          <a:endParaRPr lang="en-US"/>
        </a:p>
      </dgm:t>
    </dgm:pt>
    <dgm:pt modelId="{D839BA1C-0369-4E3B-8105-AC09BA1E3E2D}" type="pres">
      <dgm:prSet presAssocID="{9A1483F5-A94B-4D45-90D9-9AA15CC10417}" presName="root" presStyleCnt="0">
        <dgm:presLayoutVars>
          <dgm:dir/>
          <dgm:resizeHandles val="exact"/>
        </dgm:presLayoutVars>
      </dgm:prSet>
      <dgm:spPr/>
    </dgm:pt>
    <dgm:pt modelId="{97D60842-3A4D-4B91-94F0-53CBB7D1F493}" type="pres">
      <dgm:prSet presAssocID="{015E0379-4816-446B-9A87-3023102ACB2B}" presName="compNode" presStyleCnt="0"/>
      <dgm:spPr/>
    </dgm:pt>
    <dgm:pt modelId="{4BFC6857-5D4F-434E-AD0E-81EBC75525DE}" type="pres">
      <dgm:prSet presAssocID="{015E0379-4816-446B-9A87-3023102ACB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BD7D3FD-C141-4159-848D-7E983DBD5D56}" type="pres">
      <dgm:prSet presAssocID="{015E0379-4816-446B-9A87-3023102ACB2B}" presName="spaceRect" presStyleCnt="0"/>
      <dgm:spPr/>
    </dgm:pt>
    <dgm:pt modelId="{8F82E79E-5C27-4532-91CE-42541DD0719D}" type="pres">
      <dgm:prSet presAssocID="{015E0379-4816-446B-9A87-3023102ACB2B}" presName="textRect" presStyleLbl="revTx" presStyleIdx="0" presStyleCnt="3">
        <dgm:presLayoutVars>
          <dgm:chMax val="1"/>
          <dgm:chPref val="1"/>
        </dgm:presLayoutVars>
      </dgm:prSet>
      <dgm:spPr/>
    </dgm:pt>
    <dgm:pt modelId="{EBB47EFA-50AA-4575-BD74-57BD9E3A0D5D}" type="pres">
      <dgm:prSet presAssocID="{60B6CC90-D038-4AD4-BFB5-EAC17F25B204}" presName="sibTrans" presStyleCnt="0"/>
      <dgm:spPr/>
    </dgm:pt>
    <dgm:pt modelId="{50EACFFA-6A86-44FE-819F-F7A6ED507CF3}" type="pres">
      <dgm:prSet presAssocID="{47EB6D32-8CA6-4BD5-B433-A23393A03301}" presName="compNode" presStyleCnt="0"/>
      <dgm:spPr/>
    </dgm:pt>
    <dgm:pt modelId="{A316F421-B409-4248-96B7-6D303784D7FE}" type="pres">
      <dgm:prSet presAssocID="{47EB6D32-8CA6-4BD5-B433-A23393A033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AAD206A-5A54-407E-8A95-78BD2963C319}" type="pres">
      <dgm:prSet presAssocID="{47EB6D32-8CA6-4BD5-B433-A23393A03301}" presName="spaceRect" presStyleCnt="0"/>
      <dgm:spPr/>
    </dgm:pt>
    <dgm:pt modelId="{413C16A7-121F-4A39-BB0B-B2D189C2701B}" type="pres">
      <dgm:prSet presAssocID="{47EB6D32-8CA6-4BD5-B433-A23393A03301}" presName="textRect" presStyleLbl="revTx" presStyleIdx="1" presStyleCnt="3">
        <dgm:presLayoutVars>
          <dgm:chMax val="1"/>
          <dgm:chPref val="1"/>
        </dgm:presLayoutVars>
      </dgm:prSet>
      <dgm:spPr/>
    </dgm:pt>
    <dgm:pt modelId="{167638D4-1C05-44E1-803A-736F614F6C3B}" type="pres">
      <dgm:prSet presAssocID="{1D6E37A1-7543-4194-8DCD-EA17F226038E}" presName="sibTrans" presStyleCnt="0"/>
      <dgm:spPr/>
    </dgm:pt>
    <dgm:pt modelId="{19F0E816-3A55-4C27-BA3D-C5B0DE560D8C}" type="pres">
      <dgm:prSet presAssocID="{950E117C-0BDF-4740-BDAF-44AD52AF9192}" presName="compNode" presStyleCnt="0"/>
      <dgm:spPr/>
    </dgm:pt>
    <dgm:pt modelId="{8C3E74CD-2E29-439F-B6A4-17EB6211EE3C}" type="pres">
      <dgm:prSet presAssocID="{950E117C-0BDF-4740-BDAF-44AD52AF91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3F5800A-32AA-45BB-B9A3-DAEF3C8B815A}" type="pres">
      <dgm:prSet presAssocID="{950E117C-0BDF-4740-BDAF-44AD52AF9192}" presName="spaceRect" presStyleCnt="0"/>
      <dgm:spPr/>
    </dgm:pt>
    <dgm:pt modelId="{C7B32FF9-C689-4897-9292-F03258A3FB04}" type="pres">
      <dgm:prSet presAssocID="{950E117C-0BDF-4740-BDAF-44AD52AF91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ABAF00-078F-46EC-9508-273D3B6AAE05}" srcId="{9A1483F5-A94B-4D45-90D9-9AA15CC10417}" destId="{950E117C-0BDF-4740-BDAF-44AD52AF9192}" srcOrd="2" destOrd="0" parTransId="{2D15F8A2-7FDD-491B-895B-31598132817B}" sibTransId="{0AB3E330-FA0E-40F7-BEC8-F29D22125AD0}"/>
    <dgm:cxn modelId="{4A6E3907-EBDD-4933-89DB-D26D776FA2E9}" srcId="{9A1483F5-A94B-4D45-90D9-9AA15CC10417}" destId="{47EB6D32-8CA6-4BD5-B433-A23393A03301}" srcOrd="1" destOrd="0" parTransId="{09EEDD2F-F691-4390-9085-336D07B97086}" sibTransId="{1D6E37A1-7543-4194-8DCD-EA17F226038E}"/>
    <dgm:cxn modelId="{B522AA63-4F04-4616-8E7E-65DA147B3B70}" type="presOf" srcId="{9A1483F5-A94B-4D45-90D9-9AA15CC10417}" destId="{D839BA1C-0369-4E3B-8105-AC09BA1E3E2D}" srcOrd="0" destOrd="0" presId="urn:microsoft.com/office/officeart/2018/2/layout/IconLabelList"/>
    <dgm:cxn modelId="{1BA8CA88-E183-4A40-B98C-7F54A7E62A67}" srcId="{9A1483F5-A94B-4D45-90D9-9AA15CC10417}" destId="{015E0379-4816-446B-9A87-3023102ACB2B}" srcOrd="0" destOrd="0" parTransId="{DCBAB197-2468-41D1-98F4-076610D2FDCA}" sibTransId="{60B6CC90-D038-4AD4-BFB5-EAC17F25B204}"/>
    <dgm:cxn modelId="{A761B0AD-ABE0-4533-AD8F-2754190136C1}" type="presOf" srcId="{015E0379-4816-446B-9A87-3023102ACB2B}" destId="{8F82E79E-5C27-4532-91CE-42541DD0719D}" srcOrd="0" destOrd="0" presId="urn:microsoft.com/office/officeart/2018/2/layout/IconLabelList"/>
    <dgm:cxn modelId="{F98E84D6-91C4-41F3-A545-4CF0BD1A0FED}" type="presOf" srcId="{47EB6D32-8CA6-4BD5-B433-A23393A03301}" destId="{413C16A7-121F-4A39-BB0B-B2D189C2701B}" srcOrd="0" destOrd="0" presId="urn:microsoft.com/office/officeart/2018/2/layout/IconLabelList"/>
    <dgm:cxn modelId="{CB4C75E1-E7F5-47B9-85FF-539EF42942ED}" type="presOf" srcId="{950E117C-0BDF-4740-BDAF-44AD52AF9192}" destId="{C7B32FF9-C689-4897-9292-F03258A3FB04}" srcOrd="0" destOrd="0" presId="urn:microsoft.com/office/officeart/2018/2/layout/IconLabelList"/>
    <dgm:cxn modelId="{8C11B531-F054-4755-A8B2-BC5423F66936}" type="presParOf" srcId="{D839BA1C-0369-4E3B-8105-AC09BA1E3E2D}" destId="{97D60842-3A4D-4B91-94F0-53CBB7D1F493}" srcOrd="0" destOrd="0" presId="urn:microsoft.com/office/officeart/2018/2/layout/IconLabelList"/>
    <dgm:cxn modelId="{2AA405B7-ECCC-4A98-B1E0-8578FFCC15A3}" type="presParOf" srcId="{97D60842-3A4D-4B91-94F0-53CBB7D1F493}" destId="{4BFC6857-5D4F-434E-AD0E-81EBC75525DE}" srcOrd="0" destOrd="0" presId="urn:microsoft.com/office/officeart/2018/2/layout/IconLabelList"/>
    <dgm:cxn modelId="{B85D8B1E-D09B-4BDD-BC26-A6CFB109E2BA}" type="presParOf" srcId="{97D60842-3A4D-4B91-94F0-53CBB7D1F493}" destId="{1BD7D3FD-C141-4159-848D-7E983DBD5D56}" srcOrd="1" destOrd="0" presId="urn:microsoft.com/office/officeart/2018/2/layout/IconLabelList"/>
    <dgm:cxn modelId="{D11CF0C9-94DD-41B0-8F8E-6AD024A65105}" type="presParOf" srcId="{97D60842-3A4D-4B91-94F0-53CBB7D1F493}" destId="{8F82E79E-5C27-4532-91CE-42541DD0719D}" srcOrd="2" destOrd="0" presId="urn:microsoft.com/office/officeart/2018/2/layout/IconLabelList"/>
    <dgm:cxn modelId="{18C13E2A-E458-4CD8-84E4-EF39AC87C4ED}" type="presParOf" srcId="{D839BA1C-0369-4E3B-8105-AC09BA1E3E2D}" destId="{EBB47EFA-50AA-4575-BD74-57BD9E3A0D5D}" srcOrd="1" destOrd="0" presId="urn:microsoft.com/office/officeart/2018/2/layout/IconLabelList"/>
    <dgm:cxn modelId="{E9E994AF-97BF-4465-9070-56F876479B22}" type="presParOf" srcId="{D839BA1C-0369-4E3B-8105-AC09BA1E3E2D}" destId="{50EACFFA-6A86-44FE-819F-F7A6ED507CF3}" srcOrd="2" destOrd="0" presId="urn:microsoft.com/office/officeart/2018/2/layout/IconLabelList"/>
    <dgm:cxn modelId="{D84B3633-4A35-43C8-A8B2-E1F06C912FCA}" type="presParOf" srcId="{50EACFFA-6A86-44FE-819F-F7A6ED507CF3}" destId="{A316F421-B409-4248-96B7-6D303784D7FE}" srcOrd="0" destOrd="0" presId="urn:microsoft.com/office/officeart/2018/2/layout/IconLabelList"/>
    <dgm:cxn modelId="{D3CA0316-3015-4815-A9D5-F3A6EC6021B2}" type="presParOf" srcId="{50EACFFA-6A86-44FE-819F-F7A6ED507CF3}" destId="{FAAD206A-5A54-407E-8A95-78BD2963C319}" srcOrd="1" destOrd="0" presId="urn:microsoft.com/office/officeart/2018/2/layout/IconLabelList"/>
    <dgm:cxn modelId="{FA1030E5-183B-4D47-BB63-942DE79A9A61}" type="presParOf" srcId="{50EACFFA-6A86-44FE-819F-F7A6ED507CF3}" destId="{413C16A7-121F-4A39-BB0B-B2D189C2701B}" srcOrd="2" destOrd="0" presId="urn:microsoft.com/office/officeart/2018/2/layout/IconLabelList"/>
    <dgm:cxn modelId="{2CD65EB8-7082-4B34-9F6E-8073FBBAE1C8}" type="presParOf" srcId="{D839BA1C-0369-4E3B-8105-AC09BA1E3E2D}" destId="{167638D4-1C05-44E1-803A-736F614F6C3B}" srcOrd="3" destOrd="0" presId="urn:microsoft.com/office/officeart/2018/2/layout/IconLabelList"/>
    <dgm:cxn modelId="{C0268E6B-1AAA-471C-9F72-D37792217D25}" type="presParOf" srcId="{D839BA1C-0369-4E3B-8105-AC09BA1E3E2D}" destId="{19F0E816-3A55-4C27-BA3D-C5B0DE560D8C}" srcOrd="4" destOrd="0" presId="urn:microsoft.com/office/officeart/2018/2/layout/IconLabelList"/>
    <dgm:cxn modelId="{F746D918-21C2-40C2-8FA6-031AF54DD64B}" type="presParOf" srcId="{19F0E816-3A55-4C27-BA3D-C5B0DE560D8C}" destId="{8C3E74CD-2E29-439F-B6A4-17EB6211EE3C}" srcOrd="0" destOrd="0" presId="urn:microsoft.com/office/officeart/2018/2/layout/IconLabelList"/>
    <dgm:cxn modelId="{B152F20B-32FB-4E3B-A953-07673F7A15DC}" type="presParOf" srcId="{19F0E816-3A55-4C27-BA3D-C5B0DE560D8C}" destId="{33F5800A-32AA-45BB-B9A3-DAEF3C8B815A}" srcOrd="1" destOrd="0" presId="urn:microsoft.com/office/officeart/2018/2/layout/IconLabelList"/>
    <dgm:cxn modelId="{4EA9D5B9-70EF-4B6A-8A55-38FBF921397F}" type="presParOf" srcId="{19F0E816-3A55-4C27-BA3D-C5B0DE560D8C}" destId="{C7B32FF9-C689-4897-9292-F03258A3FB0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45839F-3372-4910-99ED-0BD6DF3534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200858D-602C-450D-BF2E-903A4B953250}">
      <dgm:prSet/>
      <dgm:spPr/>
      <dgm:t>
        <a:bodyPr/>
        <a:lstStyle/>
        <a:p>
          <a:r>
            <a:rPr lang="en-US" dirty="0"/>
            <a:t>Name/CV/</a:t>
          </a:r>
          <a:r>
            <a:rPr lang="en-US" dirty="0" err="1"/>
            <a:t>linkedin</a:t>
          </a:r>
          <a:r>
            <a:rPr lang="en-US" dirty="0"/>
            <a:t> profile for (all) person(s) associated with the project. </a:t>
          </a:r>
        </a:p>
      </dgm:t>
    </dgm:pt>
    <dgm:pt modelId="{600FDC45-3C8A-4540-86E1-B41734688116}" type="parTrans" cxnId="{78CA5FEE-5885-4B41-86C3-2602F834CBC2}">
      <dgm:prSet/>
      <dgm:spPr/>
      <dgm:t>
        <a:bodyPr/>
        <a:lstStyle/>
        <a:p>
          <a:endParaRPr lang="en-US"/>
        </a:p>
      </dgm:t>
    </dgm:pt>
    <dgm:pt modelId="{F4DD8795-B930-4416-B3A8-F65655AB8945}" type="sibTrans" cxnId="{78CA5FEE-5885-4B41-86C3-2602F834CBC2}">
      <dgm:prSet/>
      <dgm:spPr/>
      <dgm:t>
        <a:bodyPr/>
        <a:lstStyle/>
        <a:p>
          <a:endParaRPr lang="en-US"/>
        </a:p>
      </dgm:t>
    </dgm:pt>
    <dgm:pt modelId="{29B526E5-3E17-4465-881F-5049E69012C5}">
      <dgm:prSet/>
      <dgm:spPr/>
      <dgm:t>
        <a:bodyPr/>
        <a:lstStyle/>
        <a:p>
          <a:r>
            <a:rPr lang="en-US" dirty="0"/>
            <a:t>Provide complete contact address with phone number and email.</a:t>
          </a:r>
        </a:p>
      </dgm:t>
    </dgm:pt>
    <dgm:pt modelId="{4B6B65C7-0E00-4352-AF73-78852098D0FE}" type="parTrans" cxnId="{B1D13FD0-7CE2-4AC9-BC1B-12E254D3AF72}">
      <dgm:prSet/>
      <dgm:spPr/>
      <dgm:t>
        <a:bodyPr/>
        <a:lstStyle/>
        <a:p>
          <a:endParaRPr lang="en-US"/>
        </a:p>
      </dgm:t>
    </dgm:pt>
    <dgm:pt modelId="{07F85107-50C1-4646-8D59-25D27A2B41D5}" type="sibTrans" cxnId="{B1D13FD0-7CE2-4AC9-BC1B-12E254D3AF72}">
      <dgm:prSet/>
      <dgm:spPr/>
      <dgm:t>
        <a:bodyPr/>
        <a:lstStyle/>
        <a:p>
          <a:endParaRPr lang="en-US"/>
        </a:p>
      </dgm:t>
    </dgm:pt>
    <dgm:pt modelId="{8DBA1E3F-0992-4FD7-B988-874925297386}">
      <dgm:prSet/>
      <dgm:spPr/>
      <dgm:t>
        <a:bodyPr/>
        <a:lstStyle/>
        <a:p>
          <a:r>
            <a:rPr lang="en-US" dirty="0"/>
            <a:t>In case of a company already formed, provide details of promoters/directors/existing investors</a:t>
          </a:r>
        </a:p>
      </dgm:t>
    </dgm:pt>
    <dgm:pt modelId="{C6472C42-B5AD-4662-BFE5-01538997DF50}" type="parTrans" cxnId="{02F57F66-6916-49E4-AFE0-93C0AB1C84BC}">
      <dgm:prSet/>
      <dgm:spPr/>
      <dgm:t>
        <a:bodyPr/>
        <a:lstStyle/>
        <a:p>
          <a:endParaRPr lang="en-US"/>
        </a:p>
      </dgm:t>
    </dgm:pt>
    <dgm:pt modelId="{27AC82FE-47CD-42BA-A02F-FBEE838CE6D9}" type="sibTrans" cxnId="{02F57F66-6916-49E4-AFE0-93C0AB1C84BC}">
      <dgm:prSet/>
      <dgm:spPr/>
      <dgm:t>
        <a:bodyPr/>
        <a:lstStyle/>
        <a:p>
          <a:endParaRPr lang="en-US"/>
        </a:p>
      </dgm:t>
    </dgm:pt>
    <dgm:pt modelId="{6ED7A8C9-5B9E-4192-9AD3-4F77A4F0F261}" type="pres">
      <dgm:prSet presAssocID="{1C45839F-3372-4910-99ED-0BD6DF3534DE}" presName="root" presStyleCnt="0">
        <dgm:presLayoutVars>
          <dgm:dir/>
          <dgm:resizeHandles val="exact"/>
        </dgm:presLayoutVars>
      </dgm:prSet>
      <dgm:spPr/>
    </dgm:pt>
    <dgm:pt modelId="{8F1AA6B1-C64E-4758-AEF7-E5FA34B7AC19}" type="pres">
      <dgm:prSet presAssocID="{6200858D-602C-450D-BF2E-903A4B953250}" presName="compNode" presStyleCnt="0"/>
      <dgm:spPr/>
    </dgm:pt>
    <dgm:pt modelId="{D18842F6-E106-4283-B7AD-F0B23F3B45FA}" type="pres">
      <dgm:prSet presAssocID="{6200858D-602C-450D-BF2E-903A4B9532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48E921AE-CF9B-4543-9952-09D5CC40997A}" type="pres">
      <dgm:prSet presAssocID="{6200858D-602C-450D-BF2E-903A4B953250}" presName="spaceRect" presStyleCnt="0"/>
      <dgm:spPr/>
    </dgm:pt>
    <dgm:pt modelId="{055255B1-A865-4B27-8537-C75DDE945F55}" type="pres">
      <dgm:prSet presAssocID="{6200858D-602C-450D-BF2E-903A4B953250}" presName="textRect" presStyleLbl="revTx" presStyleIdx="0" presStyleCnt="3">
        <dgm:presLayoutVars>
          <dgm:chMax val="1"/>
          <dgm:chPref val="1"/>
        </dgm:presLayoutVars>
      </dgm:prSet>
      <dgm:spPr/>
    </dgm:pt>
    <dgm:pt modelId="{86263E06-0392-43F2-866D-799E3A16E5CE}" type="pres">
      <dgm:prSet presAssocID="{F4DD8795-B930-4416-B3A8-F65655AB8945}" presName="sibTrans" presStyleCnt="0"/>
      <dgm:spPr/>
    </dgm:pt>
    <dgm:pt modelId="{4220EEE2-63A8-434D-86D0-C209FC167ECD}" type="pres">
      <dgm:prSet presAssocID="{29B526E5-3E17-4465-881F-5049E69012C5}" presName="compNode" presStyleCnt="0"/>
      <dgm:spPr/>
    </dgm:pt>
    <dgm:pt modelId="{DB4A7805-12ED-4044-9269-885BCB42E253}" type="pres">
      <dgm:prSet presAssocID="{29B526E5-3E17-4465-881F-5049E69012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2A00F35-268E-4377-BC2F-C49BC8A64492}" type="pres">
      <dgm:prSet presAssocID="{29B526E5-3E17-4465-881F-5049E69012C5}" presName="spaceRect" presStyleCnt="0"/>
      <dgm:spPr/>
    </dgm:pt>
    <dgm:pt modelId="{FFE5C14E-3DC0-4BDF-834F-7F326E56D7E2}" type="pres">
      <dgm:prSet presAssocID="{29B526E5-3E17-4465-881F-5049E69012C5}" presName="textRect" presStyleLbl="revTx" presStyleIdx="1" presStyleCnt="3">
        <dgm:presLayoutVars>
          <dgm:chMax val="1"/>
          <dgm:chPref val="1"/>
        </dgm:presLayoutVars>
      </dgm:prSet>
      <dgm:spPr/>
    </dgm:pt>
    <dgm:pt modelId="{5FEF4091-46DD-48DC-BB84-19A8F0C0CBE8}" type="pres">
      <dgm:prSet presAssocID="{07F85107-50C1-4646-8D59-25D27A2B41D5}" presName="sibTrans" presStyleCnt="0"/>
      <dgm:spPr/>
    </dgm:pt>
    <dgm:pt modelId="{46965BDA-289A-43C4-A96D-0A790B10A0A3}" type="pres">
      <dgm:prSet presAssocID="{8DBA1E3F-0992-4FD7-B988-874925297386}" presName="compNode" presStyleCnt="0"/>
      <dgm:spPr/>
    </dgm:pt>
    <dgm:pt modelId="{2EAE65D7-17D1-4B80-8E03-136CCF5FD770}" type="pres">
      <dgm:prSet presAssocID="{8DBA1E3F-0992-4FD7-B988-8749252973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F2D997F-73C8-4450-A764-6A68217F4F97}" type="pres">
      <dgm:prSet presAssocID="{8DBA1E3F-0992-4FD7-B988-874925297386}" presName="spaceRect" presStyleCnt="0"/>
      <dgm:spPr/>
    </dgm:pt>
    <dgm:pt modelId="{DBDF3AE4-0AF0-4F8E-B104-17C6C6176C98}" type="pres">
      <dgm:prSet presAssocID="{8DBA1E3F-0992-4FD7-B988-874925297386}" presName="textRect" presStyleLbl="revTx" presStyleIdx="2" presStyleCnt="3" custScaleY="181911">
        <dgm:presLayoutVars>
          <dgm:chMax val="1"/>
          <dgm:chPref val="1"/>
        </dgm:presLayoutVars>
      </dgm:prSet>
      <dgm:spPr/>
    </dgm:pt>
  </dgm:ptLst>
  <dgm:cxnLst>
    <dgm:cxn modelId="{DD19F816-B8C1-4064-8199-E0A8FFFB93D7}" type="presOf" srcId="{29B526E5-3E17-4465-881F-5049E69012C5}" destId="{FFE5C14E-3DC0-4BDF-834F-7F326E56D7E2}" srcOrd="0" destOrd="0" presId="urn:microsoft.com/office/officeart/2018/2/layout/IconLabelList"/>
    <dgm:cxn modelId="{02F57F66-6916-49E4-AFE0-93C0AB1C84BC}" srcId="{1C45839F-3372-4910-99ED-0BD6DF3534DE}" destId="{8DBA1E3F-0992-4FD7-B988-874925297386}" srcOrd="2" destOrd="0" parTransId="{C6472C42-B5AD-4662-BFE5-01538997DF50}" sibTransId="{27AC82FE-47CD-42BA-A02F-FBEE838CE6D9}"/>
    <dgm:cxn modelId="{250B2B48-BF94-4516-AA88-744A97FEB0A9}" type="presOf" srcId="{1C45839F-3372-4910-99ED-0BD6DF3534DE}" destId="{6ED7A8C9-5B9E-4192-9AD3-4F77A4F0F261}" srcOrd="0" destOrd="0" presId="urn:microsoft.com/office/officeart/2018/2/layout/IconLabelList"/>
    <dgm:cxn modelId="{4C5A4C4F-C13E-4A7E-A14E-28D298A7E3D2}" type="presOf" srcId="{8DBA1E3F-0992-4FD7-B988-874925297386}" destId="{DBDF3AE4-0AF0-4F8E-B104-17C6C6176C98}" srcOrd="0" destOrd="0" presId="urn:microsoft.com/office/officeart/2018/2/layout/IconLabelList"/>
    <dgm:cxn modelId="{B946F0A0-C8AA-4476-BE48-20F989CB905D}" type="presOf" srcId="{6200858D-602C-450D-BF2E-903A4B953250}" destId="{055255B1-A865-4B27-8537-C75DDE945F55}" srcOrd="0" destOrd="0" presId="urn:microsoft.com/office/officeart/2018/2/layout/IconLabelList"/>
    <dgm:cxn modelId="{B1D13FD0-7CE2-4AC9-BC1B-12E254D3AF72}" srcId="{1C45839F-3372-4910-99ED-0BD6DF3534DE}" destId="{29B526E5-3E17-4465-881F-5049E69012C5}" srcOrd="1" destOrd="0" parTransId="{4B6B65C7-0E00-4352-AF73-78852098D0FE}" sibTransId="{07F85107-50C1-4646-8D59-25D27A2B41D5}"/>
    <dgm:cxn modelId="{78CA5FEE-5885-4B41-86C3-2602F834CBC2}" srcId="{1C45839F-3372-4910-99ED-0BD6DF3534DE}" destId="{6200858D-602C-450D-BF2E-903A4B953250}" srcOrd="0" destOrd="0" parTransId="{600FDC45-3C8A-4540-86E1-B41734688116}" sibTransId="{F4DD8795-B930-4416-B3A8-F65655AB8945}"/>
    <dgm:cxn modelId="{56952420-8FD5-452D-A6A6-334623B7BB82}" type="presParOf" srcId="{6ED7A8C9-5B9E-4192-9AD3-4F77A4F0F261}" destId="{8F1AA6B1-C64E-4758-AEF7-E5FA34B7AC19}" srcOrd="0" destOrd="0" presId="urn:microsoft.com/office/officeart/2018/2/layout/IconLabelList"/>
    <dgm:cxn modelId="{B435784E-7180-4B1D-AE0C-9DA4D66D32C7}" type="presParOf" srcId="{8F1AA6B1-C64E-4758-AEF7-E5FA34B7AC19}" destId="{D18842F6-E106-4283-B7AD-F0B23F3B45FA}" srcOrd="0" destOrd="0" presId="urn:microsoft.com/office/officeart/2018/2/layout/IconLabelList"/>
    <dgm:cxn modelId="{96056DBF-C19D-4161-B4F4-A6FFE866DEDD}" type="presParOf" srcId="{8F1AA6B1-C64E-4758-AEF7-E5FA34B7AC19}" destId="{48E921AE-CF9B-4543-9952-09D5CC40997A}" srcOrd="1" destOrd="0" presId="urn:microsoft.com/office/officeart/2018/2/layout/IconLabelList"/>
    <dgm:cxn modelId="{913DDCB6-551A-4D73-8A54-866E244EBCD5}" type="presParOf" srcId="{8F1AA6B1-C64E-4758-AEF7-E5FA34B7AC19}" destId="{055255B1-A865-4B27-8537-C75DDE945F55}" srcOrd="2" destOrd="0" presId="urn:microsoft.com/office/officeart/2018/2/layout/IconLabelList"/>
    <dgm:cxn modelId="{A3D34D46-E29D-478B-BF72-BC2B50940BB0}" type="presParOf" srcId="{6ED7A8C9-5B9E-4192-9AD3-4F77A4F0F261}" destId="{86263E06-0392-43F2-866D-799E3A16E5CE}" srcOrd="1" destOrd="0" presId="urn:microsoft.com/office/officeart/2018/2/layout/IconLabelList"/>
    <dgm:cxn modelId="{97703185-1BA7-4A74-A92A-E99F5D2C1998}" type="presParOf" srcId="{6ED7A8C9-5B9E-4192-9AD3-4F77A4F0F261}" destId="{4220EEE2-63A8-434D-86D0-C209FC167ECD}" srcOrd="2" destOrd="0" presId="urn:microsoft.com/office/officeart/2018/2/layout/IconLabelList"/>
    <dgm:cxn modelId="{BE0B0823-ADEC-428F-A52A-81D4AEA97872}" type="presParOf" srcId="{4220EEE2-63A8-434D-86D0-C209FC167ECD}" destId="{DB4A7805-12ED-4044-9269-885BCB42E253}" srcOrd="0" destOrd="0" presId="urn:microsoft.com/office/officeart/2018/2/layout/IconLabelList"/>
    <dgm:cxn modelId="{8645956D-3DE6-4299-AAFD-9A7614A19F77}" type="presParOf" srcId="{4220EEE2-63A8-434D-86D0-C209FC167ECD}" destId="{82A00F35-268E-4377-BC2F-C49BC8A64492}" srcOrd="1" destOrd="0" presId="urn:microsoft.com/office/officeart/2018/2/layout/IconLabelList"/>
    <dgm:cxn modelId="{B9AF15F0-70A9-4A84-906B-B656E2836DD4}" type="presParOf" srcId="{4220EEE2-63A8-434D-86D0-C209FC167ECD}" destId="{FFE5C14E-3DC0-4BDF-834F-7F326E56D7E2}" srcOrd="2" destOrd="0" presId="urn:microsoft.com/office/officeart/2018/2/layout/IconLabelList"/>
    <dgm:cxn modelId="{26DA5136-2CC6-4816-92F6-9F905BF3D966}" type="presParOf" srcId="{6ED7A8C9-5B9E-4192-9AD3-4F77A4F0F261}" destId="{5FEF4091-46DD-48DC-BB84-19A8F0C0CBE8}" srcOrd="3" destOrd="0" presId="urn:microsoft.com/office/officeart/2018/2/layout/IconLabelList"/>
    <dgm:cxn modelId="{9AF24EC8-5501-4DEA-BA05-B523B54103C1}" type="presParOf" srcId="{6ED7A8C9-5B9E-4192-9AD3-4F77A4F0F261}" destId="{46965BDA-289A-43C4-A96D-0A790B10A0A3}" srcOrd="4" destOrd="0" presId="urn:microsoft.com/office/officeart/2018/2/layout/IconLabelList"/>
    <dgm:cxn modelId="{766E8514-EEFE-4287-8D78-D1B45CAF697E}" type="presParOf" srcId="{46965BDA-289A-43C4-A96D-0A790B10A0A3}" destId="{2EAE65D7-17D1-4B80-8E03-136CCF5FD770}" srcOrd="0" destOrd="0" presId="urn:microsoft.com/office/officeart/2018/2/layout/IconLabelList"/>
    <dgm:cxn modelId="{F428F045-8D02-47C4-9BCE-BC0377E996AC}" type="presParOf" srcId="{46965BDA-289A-43C4-A96D-0A790B10A0A3}" destId="{BF2D997F-73C8-4450-A764-6A68217F4F97}" srcOrd="1" destOrd="0" presId="urn:microsoft.com/office/officeart/2018/2/layout/IconLabelList"/>
    <dgm:cxn modelId="{E72B04AB-C840-4DEF-A461-DDA4C3E34480}" type="presParOf" srcId="{46965BDA-289A-43C4-A96D-0A790B10A0A3}" destId="{DBDF3AE4-0AF0-4F8E-B104-17C6C6176C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DE70F-869F-415F-9C36-C94A685B66F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AF12AB1-9D8A-4316-9B2E-FF3F89BFF48C}">
      <dgm:prSet/>
      <dgm:spPr/>
      <dgm:t>
        <a:bodyPr/>
        <a:lstStyle/>
        <a:p>
          <a:pPr>
            <a:defRPr b="1"/>
          </a:pPr>
          <a:r>
            <a:rPr lang="en-US" b="1"/>
            <a:t>Sector-Specific Incubation Programs</a:t>
          </a:r>
          <a:endParaRPr lang="en-US"/>
        </a:p>
      </dgm:t>
    </dgm:pt>
    <dgm:pt modelId="{208393C9-9A9D-4920-B506-5F67B8C0D1FC}" type="parTrans" cxnId="{6D32F6F6-DE00-4E8E-9AA8-7404C35DD529}">
      <dgm:prSet/>
      <dgm:spPr/>
      <dgm:t>
        <a:bodyPr/>
        <a:lstStyle/>
        <a:p>
          <a:endParaRPr lang="en-US"/>
        </a:p>
      </dgm:t>
    </dgm:pt>
    <dgm:pt modelId="{56F6EC8D-712F-4A83-868E-F931FFC82B73}" type="sibTrans" cxnId="{6D32F6F6-DE00-4E8E-9AA8-7404C35DD529}">
      <dgm:prSet/>
      <dgm:spPr/>
      <dgm:t>
        <a:bodyPr/>
        <a:lstStyle/>
        <a:p>
          <a:endParaRPr lang="en-US"/>
        </a:p>
      </dgm:t>
    </dgm:pt>
    <dgm:pt modelId="{8E09BE3B-0010-4FE2-A60E-B94BB5707AC5}">
      <dgm:prSet/>
      <dgm:spPr/>
      <dgm:t>
        <a:bodyPr/>
        <a:lstStyle/>
        <a:p>
          <a:r>
            <a:rPr lang="en-US"/>
            <a:t>Design and deliver customized incubation tracks for high-impact sectors including:</a:t>
          </a:r>
        </a:p>
      </dgm:t>
    </dgm:pt>
    <dgm:pt modelId="{292411C9-EE73-411A-9BF6-959C87E47879}" type="parTrans" cxnId="{0C12AA6C-DC38-4B49-A8E8-4D7284AFA8D9}">
      <dgm:prSet/>
      <dgm:spPr/>
      <dgm:t>
        <a:bodyPr/>
        <a:lstStyle/>
        <a:p>
          <a:endParaRPr lang="en-US"/>
        </a:p>
      </dgm:t>
    </dgm:pt>
    <dgm:pt modelId="{2138A814-930B-4CF8-B0A3-7702056DB92E}" type="sibTrans" cxnId="{0C12AA6C-DC38-4B49-A8E8-4D7284AFA8D9}">
      <dgm:prSet/>
      <dgm:spPr/>
      <dgm:t>
        <a:bodyPr/>
        <a:lstStyle/>
        <a:p>
          <a:endParaRPr lang="en-US"/>
        </a:p>
      </dgm:t>
    </dgm:pt>
    <dgm:pt modelId="{885C12D4-AC0E-476E-AC51-55FD26334473}">
      <dgm:prSet/>
      <dgm:spPr/>
      <dgm:t>
        <a:bodyPr/>
        <a:lstStyle/>
        <a:p>
          <a:r>
            <a:rPr lang="en-US"/>
            <a:t>Deep Tech &amp; Artificial Intelligence</a:t>
          </a:r>
        </a:p>
      </dgm:t>
    </dgm:pt>
    <dgm:pt modelId="{4049C31C-C247-464E-8D72-BB4791C015EA}" type="parTrans" cxnId="{32A2E056-04FD-435F-A6EF-ED18C06638F6}">
      <dgm:prSet/>
      <dgm:spPr/>
      <dgm:t>
        <a:bodyPr/>
        <a:lstStyle/>
        <a:p>
          <a:endParaRPr lang="en-US"/>
        </a:p>
      </dgm:t>
    </dgm:pt>
    <dgm:pt modelId="{CF6AA751-B98E-4C97-9212-944E01800608}" type="sibTrans" cxnId="{32A2E056-04FD-435F-A6EF-ED18C06638F6}">
      <dgm:prSet/>
      <dgm:spPr/>
      <dgm:t>
        <a:bodyPr/>
        <a:lstStyle/>
        <a:p>
          <a:endParaRPr lang="en-US"/>
        </a:p>
      </dgm:t>
    </dgm:pt>
    <dgm:pt modelId="{ACE137F1-3237-4471-863F-04E4D9FEA177}">
      <dgm:prSet/>
      <dgm:spPr/>
      <dgm:t>
        <a:bodyPr/>
        <a:lstStyle/>
        <a:p>
          <a:r>
            <a:rPr lang="en-US"/>
            <a:t>Fashion &amp; Retail Innovation</a:t>
          </a:r>
        </a:p>
      </dgm:t>
    </dgm:pt>
    <dgm:pt modelId="{2FBD20E9-C64F-4F23-BB11-A3FF54211E16}" type="parTrans" cxnId="{03D405D8-05A9-47D8-8B7F-5D2D1B672102}">
      <dgm:prSet/>
      <dgm:spPr/>
      <dgm:t>
        <a:bodyPr/>
        <a:lstStyle/>
        <a:p>
          <a:endParaRPr lang="en-US"/>
        </a:p>
      </dgm:t>
    </dgm:pt>
    <dgm:pt modelId="{F57E5ABB-D094-493C-91F2-90F2C765A94A}" type="sibTrans" cxnId="{03D405D8-05A9-47D8-8B7F-5D2D1B672102}">
      <dgm:prSet/>
      <dgm:spPr/>
      <dgm:t>
        <a:bodyPr/>
        <a:lstStyle/>
        <a:p>
          <a:endParaRPr lang="en-US"/>
        </a:p>
      </dgm:t>
    </dgm:pt>
    <dgm:pt modelId="{7E06E035-37D0-4AB6-979A-CE8B0EFC95C4}">
      <dgm:prSet/>
      <dgm:spPr/>
      <dgm:t>
        <a:bodyPr/>
        <a:lstStyle/>
        <a:p>
          <a:r>
            <a:rPr lang="en-US"/>
            <a:t>Healthcare &amp; MedTech</a:t>
          </a:r>
        </a:p>
      </dgm:t>
    </dgm:pt>
    <dgm:pt modelId="{82CC1FA0-6707-4FA3-A70F-F71DE0515D87}" type="parTrans" cxnId="{872C4663-5E03-45A0-BD9A-37371B8D0872}">
      <dgm:prSet/>
      <dgm:spPr/>
      <dgm:t>
        <a:bodyPr/>
        <a:lstStyle/>
        <a:p>
          <a:endParaRPr lang="en-US"/>
        </a:p>
      </dgm:t>
    </dgm:pt>
    <dgm:pt modelId="{884E1D6B-C5B9-46AB-84FC-A364FD8B9995}" type="sibTrans" cxnId="{872C4663-5E03-45A0-BD9A-37371B8D0872}">
      <dgm:prSet/>
      <dgm:spPr/>
      <dgm:t>
        <a:bodyPr/>
        <a:lstStyle/>
        <a:p>
          <a:endParaRPr lang="en-US"/>
        </a:p>
      </dgm:t>
    </dgm:pt>
    <dgm:pt modelId="{AE9D5D91-3E90-4693-AF29-CB5108482915}">
      <dgm:prSet/>
      <dgm:spPr/>
      <dgm:t>
        <a:bodyPr/>
        <a:lstStyle/>
        <a:p>
          <a:r>
            <a:rPr lang="en-US"/>
            <a:t>AgriTech &amp; Rural Innovation</a:t>
          </a:r>
        </a:p>
      </dgm:t>
    </dgm:pt>
    <dgm:pt modelId="{C750DFEF-F719-40E4-89BF-B02E4E00A541}" type="parTrans" cxnId="{F33D0289-CD08-48E1-97A9-27CDCAE9DF62}">
      <dgm:prSet/>
      <dgm:spPr/>
      <dgm:t>
        <a:bodyPr/>
        <a:lstStyle/>
        <a:p>
          <a:endParaRPr lang="en-US"/>
        </a:p>
      </dgm:t>
    </dgm:pt>
    <dgm:pt modelId="{18CB3394-BE35-47A0-9283-C56AF05532D5}" type="sibTrans" cxnId="{F33D0289-CD08-48E1-97A9-27CDCAE9DF62}">
      <dgm:prSet/>
      <dgm:spPr/>
      <dgm:t>
        <a:bodyPr/>
        <a:lstStyle/>
        <a:p>
          <a:endParaRPr lang="en-US"/>
        </a:p>
      </dgm:t>
    </dgm:pt>
    <dgm:pt modelId="{9021FD2C-3E8C-489F-8C30-4DAE2ED74EB7}">
      <dgm:prSet/>
      <dgm:spPr/>
      <dgm:t>
        <a:bodyPr/>
        <a:lstStyle/>
        <a:p>
          <a:r>
            <a:rPr lang="en-US"/>
            <a:t>Green Energy &amp; Sustainability</a:t>
          </a:r>
        </a:p>
      </dgm:t>
    </dgm:pt>
    <dgm:pt modelId="{00A26267-17D3-4EEF-B567-DED7C0C42473}" type="parTrans" cxnId="{98CCC72E-25A1-48F8-BB35-D467E1C6B863}">
      <dgm:prSet/>
      <dgm:spPr/>
      <dgm:t>
        <a:bodyPr/>
        <a:lstStyle/>
        <a:p>
          <a:endParaRPr lang="en-US"/>
        </a:p>
      </dgm:t>
    </dgm:pt>
    <dgm:pt modelId="{9164F120-C726-47BD-B35E-7A3DC9CB07F7}" type="sibTrans" cxnId="{98CCC72E-25A1-48F8-BB35-D467E1C6B863}">
      <dgm:prSet/>
      <dgm:spPr/>
      <dgm:t>
        <a:bodyPr/>
        <a:lstStyle/>
        <a:p>
          <a:endParaRPr lang="en-US"/>
        </a:p>
      </dgm:t>
    </dgm:pt>
    <dgm:pt modelId="{14641C63-E8D5-4792-8514-043967CCEBF4}">
      <dgm:prSet/>
      <dgm:spPr/>
      <dgm:t>
        <a:bodyPr/>
        <a:lstStyle/>
        <a:p>
          <a:r>
            <a:rPr lang="en-US"/>
            <a:t>FinTech, EdTech, and other emerging verticals</a:t>
          </a:r>
        </a:p>
      </dgm:t>
    </dgm:pt>
    <dgm:pt modelId="{08040D3A-B5D5-4F7E-8B2A-98D0353FEE58}" type="parTrans" cxnId="{F07BA6AA-CC6B-438E-B1B3-D6CF8647578D}">
      <dgm:prSet/>
      <dgm:spPr/>
      <dgm:t>
        <a:bodyPr/>
        <a:lstStyle/>
        <a:p>
          <a:endParaRPr lang="en-US"/>
        </a:p>
      </dgm:t>
    </dgm:pt>
    <dgm:pt modelId="{4A6DE0D6-33D1-41A8-8D1A-A2F4DC0ADFEB}" type="sibTrans" cxnId="{F07BA6AA-CC6B-438E-B1B3-D6CF8647578D}">
      <dgm:prSet/>
      <dgm:spPr/>
      <dgm:t>
        <a:bodyPr/>
        <a:lstStyle/>
        <a:p>
          <a:endParaRPr lang="en-US"/>
        </a:p>
      </dgm:t>
    </dgm:pt>
    <dgm:pt modelId="{CEBE37F7-8C8E-41BA-8AF9-972CC4769CC4}">
      <dgm:prSet/>
      <dgm:spPr/>
      <dgm:t>
        <a:bodyPr/>
        <a:lstStyle/>
        <a:p>
          <a:r>
            <a:rPr lang="en-US"/>
            <a:t>Align mentorship, resources, and partnerships to the unique needs of each domain and each entrepreneurs. We understand they are all built different!</a:t>
          </a:r>
        </a:p>
      </dgm:t>
    </dgm:pt>
    <dgm:pt modelId="{CD239D4E-7413-43F9-97E8-6FF6C81CFD5B}" type="parTrans" cxnId="{797901CA-9DCA-49EA-933E-1CB83E131A42}">
      <dgm:prSet/>
      <dgm:spPr/>
      <dgm:t>
        <a:bodyPr/>
        <a:lstStyle/>
        <a:p>
          <a:endParaRPr lang="en-US"/>
        </a:p>
      </dgm:t>
    </dgm:pt>
    <dgm:pt modelId="{8A9E3331-90D7-485E-B435-D039341037E4}" type="sibTrans" cxnId="{797901CA-9DCA-49EA-933E-1CB83E131A42}">
      <dgm:prSet/>
      <dgm:spPr/>
      <dgm:t>
        <a:bodyPr/>
        <a:lstStyle/>
        <a:p>
          <a:endParaRPr lang="en-US"/>
        </a:p>
      </dgm:t>
    </dgm:pt>
    <dgm:pt modelId="{3F5EE789-75EB-4739-8DBC-6487325E8FCB}">
      <dgm:prSet/>
      <dgm:spPr/>
      <dgm:t>
        <a:bodyPr/>
        <a:lstStyle/>
        <a:p>
          <a:pPr>
            <a:defRPr b="1"/>
          </a:pPr>
          <a:r>
            <a:rPr lang="en-US" b="1"/>
            <a:t>Tailored Entrepreneurial Guidance</a:t>
          </a:r>
          <a:endParaRPr lang="en-US"/>
        </a:p>
      </dgm:t>
    </dgm:pt>
    <dgm:pt modelId="{9864FA97-0B6E-4D96-A6B6-DF7C56CD8E01}" type="parTrans" cxnId="{95BEA2AC-8626-4620-8E18-10AD8DACC1E5}">
      <dgm:prSet/>
      <dgm:spPr/>
      <dgm:t>
        <a:bodyPr/>
        <a:lstStyle/>
        <a:p>
          <a:endParaRPr lang="en-US"/>
        </a:p>
      </dgm:t>
    </dgm:pt>
    <dgm:pt modelId="{1E436AD6-EA46-44FB-A102-C493335AA2C8}" type="sibTrans" cxnId="{95BEA2AC-8626-4620-8E18-10AD8DACC1E5}">
      <dgm:prSet/>
      <dgm:spPr/>
      <dgm:t>
        <a:bodyPr/>
        <a:lstStyle/>
        <a:p>
          <a:endParaRPr lang="en-US"/>
        </a:p>
      </dgm:t>
    </dgm:pt>
    <dgm:pt modelId="{425F06BF-243E-4A3B-8154-15A0F1EE1C31}">
      <dgm:prSet/>
      <dgm:spPr/>
      <dgm:t>
        <a:bodyPr/>
        <a:lstStyle/>
        <a:p>
          <a:r>
            <a:rPr lang="en-US"/>
            <a:t>Offer personalized mentoring, business model validation, and go-to-market strategies.</a:t>
          </a:r>
        </a:p>
      </dgm:t>
    </dgm:pt>
    <dgm:pt modelId="{BAA9235A-F76B-4254-818B-E5C263739D3A}" type="parTrans" cxnId="{408CEF3E-268B-4CA6-B49E-61D201155791}">
      <dgm:prSet/>
      <dgm:spPr/>
      <dgm:t>
        <a:bodyPr/>
        <a:lstStyle/>
        <a:p>
          <a:endParaRPr lang="en-US"/>
        </a:p>
      </dgm:t>
    </dgm:pt>
    <dgm:pt modelId="{32B6EDF8-AE10-4CF6-9364-B8C11DD315EE}" type="sibTrans" cxnId="{408CEF3E-268B-4CA6-B49E-61D201155791}">
      <dgm:prSet/>
      <dgm:spPr/>
      <dgm:t>
        <a:bodyPr/>
        <a:lstStyle/>
        <a:p>
          <a:endParaRPr lang="en-US"/>
        </a:p>
      </dgm:t>
    </dgm:pt>
    <dgm:pt modelId="{FDE69A3A-74B2-432B-8F5E-2087E89613BB}">
      <dgm:prSet/>
      <dgm:spPr/>
      <dgm:t>
        <a:bodyPr/>
        <a:lstStyle/>
        <a:p>
          <a:r>
            <a:rPr lang="en-US"/>
            <a:t>Facilitate access to domain experts, industry veterans, and successful founders.</a:t>
          </a:r>
        </a:p>
      </dgm:t>
    </dgm:pt>
    <dgm:pt modelId="{84DA7B4C-CC51-4FD5-B930-EAF4D6FD5ABF}" type="parTrans" cxnId="{DA04E1B1-68BC-46A2-99E1-1C363460752D}">
      <dgm:prSet/>
      <dgm:spPr/>
      <dgm:t>
        <a:bodyPr/>
        <a:lstStyle/>
        <a:p>
          <a:endParaRPr lang="en-US"/>
        </a:p>
      </dgm:t>
    </dgm:pt>
    <dgm:pt modelId="{0D5AB5A8-E3A9-4F2B-9A38-F0BFF62A3684}" type="sibTrans" cxnId="{DA04E1B1-68BC-46A2-99E1-1C363460752D}">
      <dgm:prSet/>
      <dgm:spPr/>
      <dgm:t>
        <a:bodyPr/>
        <a:lstStyle/>
        <a:p>
          <a:endParaRPr lang="en-US"/>
        </a:p>
      </dgm:t>
    </dgm:pt>
    <dgm:pt modelId="{DAB46FDD-E4C9-46FA-B2D1-A5A1DE305495}">
      <dgm:prSet/>
      <dgm:spPr/>
      <dgm:t>
        <a:bodyPr/>
        <a:lstStyle/>
        <a:p>
          <a:pPr>
            <a:defRPr b="1"/>
          </a:pPr>
          <a:r>
            <a:rPr lang="en-US" b="1"/>
            <a:t>Innovation Infrastructure</a:t>
          </a:r>
          <a:endParaRPr lang="en-US"/>
        </a:p>
      </dgm:t>
    </dgm:pt>
    <dgm:pt modelId="{A7BA4537-7888-4436-AD1F-E6160341E193}" type="parTrans" cxnId="{AB9443DB-BB6D-49D8-9EEB-C378069ABEEB}">
      <dgm:prSet/>
      <dgm:spPr/>
      <dgm:t>
        <a:bodyPr/>
        <a:lstStyle/>
        <a:p>
          <a:endParaRPr lang="en-US"/>
        </a:p>
      </dgm:t>
    </dgm:pt>
    <dgm:pt modelId="{93CCD437-6FB8-47D6-83FF-EFBEFE7B9B40}" type="sibTrans" cxnId="{AB9443DB-BB6D-49D8-9EEB-C378069ABEEB}">
      <dgm:prSet/>
      <dgm:spPr/>
      <dgm:t>
        <a:bodyPr/>
        <a:lstStyle/>
        <a:p>
          <a:endParaRPr lang="en-US"/>
        </a:p>
      </dgm:t>
    </dgm:pt>
    <dgm:pt modelId="{67CC9D48-7160-4126-A231-D2964AB77A3F}">
      <dgm:prSet/>
      <dgm:spPr/>
      <dgm:t>
        <a:bodyPr/>
        <a:lstStyle/>
        <a:p>
          <a:r>
            <a:rPr lang="en-US"/>
            <a:t>Provide access to co-working spaces, prototyping labs, AI/ML tools, and digital infrastructure.</a:t>
          </a:r>
        </a:p>
      </dgm:t>
    </dgm:pt>
    <dgm:pt modelId="{3168FD68-BF80-473C-94A0-87D30C946616}" type="parTrans" cxnId="{DA151129-5B34-4C40-81A4-4E933A44E07B}">
      <dgm:prSet/>
      <dgm:spPr/>
      <dgm:t>
        <a:bodyPr/>
        <a:lstStyle/>
        <a:p>
          <a:endParaRPr lang="en-US"/>
        </a:p>
      </dgm:t>
    </dgm:pt>
    <dgm:pt modelId="{BDFEEDBF-3DC3-4F46-9EAA-76A1AE3137FD}" type="sibTrans" cxnId="{DA151129-5B34-4C40-81A4-4E933A44E07B}">
      <dgm:prSet/>
      <dgm:spPr/>
      <dgm:t>
        <a:bodyPr/>
        <a:lstStyle/>
        <a:p>
          <a:endParaRPr lang="en-US"/>
        </a:p>
      </dgm:t>
    </dgm:pt>
    <dgm:pt modelId="{0E2A8484-4590-4CAE-A84F-40A8B9153647}">
      <dgm:prSet/>
      <dgm:spPr/>
      <dgm:t>
        <a:bodyPr/>
        <a:lstStyle/>
        <a:p>
          <a:r>
            <a:rPr lang="en-US"/>
            <a:t>Enable startups to test, iterate, and refine their products in a low-risk environment to go live and foster! </a:t>
          </a:r>
        </a:p>
      </dgm:t>
    </dgm:pt>
    <dgm:pt modelId="{1B118FD7-BA2E-4E4B-817A-52B7A4129467}" type="parTrans" cxnId="{082A4586-FC03-4413-9B93-C342EDD6E55D}">
      <dgm:prSet/>
      <dgm:spPr/>
      <dgm:t>
        <a:bodyPr/>
        <a:lstStyle/>
        <a:p>
          <a:endParaRPr lang="en-US"/>
        </a:p>
      </dgm:t>
    </dgm:pt>
    <dgm:pt modelId="{8EF94DD0-78E4-480B-84A7-00230E29B022}" type="sibTrans" cxnId="{082A4586-FC03-4413-9B93-C342EDD6E55D}">
      <dgm:prSet/>
      <dgm:spPr/>
      <dgm:t>
        <a:bodyPr/>
        <a:lstStyle/>
        <a:p>
          <a:endParaRPr lang="en-US"/>
        </a:p>
      </dgm:t>
    </dgm:pt>
    <dgm:pt modelId="{CEEBC6A7-3FC0-408A-9A48-CAC7CE70AAA5}" type="pres">
      <dgm:prSet presAssocID="{3C4DE70F-869F-415F-9C36-C94A685B66F4}" presName="root" presStyleCnt="0">
        <dgm:presLayoutVars>
          <dgm:dir/>
          <dgm:resizeHandles val="exact"/>
        </dgm:presLayoutVars>
      </dgm:prSet>
      <dgm:spPr/>
    </dgm:pt>
    <dgm:pt modelId="{92F57741-3EDE-4814-9DFA-6C9E498B592D}" type="pres">
      <dgm:prSet presAssocID="{5AF12AB1-9D8A-4316-9B2E-FF3F89BFF48C}" presName="compNode" presStyleCnt="0"/>
      <dgm:spPr/>
    </dgm:pt>
    <dgm:pt modelId="{CEAC4B45-2D62-4DC0-8AB3-BE5C30DBEDC2}" type="pres">
      <dgm:prSet presAssocID="{5AF12AB1-9D8A-4316-9B2E-FF3F89BFF4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0A53B13-1B48-43AA-A162-988BFC95CC62}" type="pres">
      <dgm:prSet presAssocID="{5AF12AB1-9D8A-4316-9B2E-FF3F89BFF48C}" presName="iconSpace" presStyleCnt="0"/>
      <dgm:spPr/>
    </dgm:pt>
    <dgm:pt modelId="{66871073-A615-4620-922C-DA076F2526D4}" type="pres">
      <dgm:prSet presAssocID="{5AF12AB1-9D8A-4316-9B2E-FF3F89BFF48C}" presName="parTx" presStyleLbl="revTx" presStyleIdx="0" presStyleCnt="6">
        <dgm:presLayoutVars>
          <dgm:chMax val="0"/>
          <dgm:chPref val="0"/>
        </dgm:presLayoutVars>
      </dgm:prSet>
      <dgm:spPr/>
    </dgm:pt>
    <dgm:pt modelId="{9C786DD3-2584-4A1C-9065-2895E699968A}" type="pres">
      <dgm:prSet presAssocID="{5AF12AB1-9D8A-4316-9B2E-FF3F89BFF48C}" presName="txSpace" presStyleCnt="0"/>
      <dgm:spPr/>
    </dgm:pt>
    <dgm:pt modelId="{7DCE54F5-3218-48BD-A878-D4BBD4DCDF63}" type="pres">
      <dgm:prSet presAssocID="{5AF12AB1-9D8A-4316-9B2E-FF3F89BFF48C}" presName="desTx" presStyleLbl="revTx" presStyleIdx="1" presStyleCnt="6">
        <dgm:presLayoutVars/>
      </dgm:prSet>
      <dgm:spPr/>
    </dgm:pt>
    <dgm:pt modelId="{C37B5B1C-921C-439E-968E-037957F4B775}" type="pres">
      <dgm:prSet presAssocID="{56F6EC8D-712F-4A83-868E-F931FFC82B73}" presName="sibTrans" presStyleCnt="0"/>
      <dgm:spPr/>
    </dgm:pt>
    <dgm:pt modelId="{1681A640-5B67-4EA8-B14B-37DFC15ED8A3}" type="pres">
      <dgm:prSet presAssocID="{3F5EE789-75EB-4739-8DBC-6487325E8FCB}" presName="compNode" presStyleCnt="0"/>
      <dgm:spPr/>
    </dgm:pt>
    <dgm:pt modelId="{50E18BA8-2C89-4DBE-BC51-26DB3A884AB5}" type="pres">
      <dgm:prSet presAssocID="{3F5EE789-75EB-4739-8DBC-6487325E8F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1379117-8B2C-45B5-8689-867153400709}" type="pres">
      <dgm:prSet presAssocID="{3F5EE789-75EB-4739-8DBC-6487325E8FCB}" presName="iconSpace" presStyleCnt="0"/>
      <dgm:spPr/>
    </dgm:pt>
    <dgm:pt modelId="{ADEE65D6-E07B-4D24-95EF-14269645E568}" type="pres">
      <dgm:prSet presAssocID="{3F5EE789-75EB-4739-8DBC-6487325E8FCB}" presName="parTx" presStyleLbl="revTx" presStyleIdx="2" presStyleCnt="6">
        <dgm:presLayoutVars>
          <dgm:chMax val="0"/>
          <dgm:chPref val="0"/>
        </dgm:presLayoutVars>
      </dgm:prSet>
      <dgm:spPr/>
    </dgm:pt>
    <dgm:pt modelId="{4D837958-100C-4173-BD56-79C9A8C4C231}" type="pres">
      <dgm:prSet presAssocID="{3F5EE789-75EB-4739-8DBC-6487325E8FCB}" presName="txSpace" presStyleCnt="0"/>
      <dgm:spPr/>
    </dgm:pt>
    <dgm:pt modelId="{2AD4A8CF-8195-44B2-A3D8-0944C2D0FBF8}" type="pres">
      <dgm:prSet presAssocID="{3F5EE789-75EB-4739-8DBC-6487325E8FCB}" presName="desTx" presStyleLbl="revTx" presStyleIdx="3" presStyleCnt="6">
        <dgm:presLayoutVars/>
      </dgm:prSet>
      <dgm:spPr/>
    </dgm:pt>
    <dgm:pt modelId="{FE558007-6897-4B3C-ADAF-B2C153508A98}" type="pres">
      <dgm:prSet presAssocID="{1E436AD6-EA46-44FB-A102-C493335AA2C8}" presName="sibTrans" presStyleCnt="0"/>
      <dgm:spPr/>
    </dgm:pt>
    <dgm:pt modelId="{58DABCF6-48CB-4D24-BE4E-F9AE8D1EF2AE}" type="pres">
      <dgm:prSet presAssocID="{DAB46FDD-E4C9-46FA-B2D1-A5A1DE305495}" presName="compNode" presStyleCnt="0"/>
      <dgm:spPr/>
    </dgm:pt>
    <dgm:pt modelId="{C7CDC561-D678-48A3-9972-9CA46401395C}" type="pres">
      <dgm:prSet presAssocID="{DAB46FDD-E4C9-46FA-B2D1-A5A1DE3054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FDE3180-5B4D-4B91-B481-ADF29A9F0BD2}" type="pres">
      <dgm:prSet presAssocID="{DAB46FDD-E4C9-46FA-B2D1-A5A1DE305495}" presName="iconSpace" presStyleCnt="0"/>
      <dgm:spPr/>
    </dgm:pt>
    <dgm:pt modelId="{D29D812D-CD15-417A-A0C8-5953930AD943}" type="pres">
      <dgm:prSet presAssocID="{DAB46FDD-E4C9-46FA-B2D1-A5A1DE305495}" presName="parTx" presStyleLbl="revTx" presStyleIdx="4" presStyleCnt="6">
        <dgm:presLayoutVars>
          <dgm:chMax val="0"/>
          <dgm:chPref val="0"/>
        </dgm:presLayoutVars>
      </dgm:prSet>
      <dgm:spPr/>
    </dgm:pt>
    <dgm:pt modelId="{208C193B-3CD5-4E4A-9417-319B2FB31A86}" type="pres">
      <dgm:prSet presAssocID="{DAB46FDD-E4C9-46FA-B2D1-A5A1DE305495}" presName="txSpace" presStyleCnt="0"/>
      <dgm:spPr/>
    </dgm:pt>
    <dgm:pt modelId="{51A063DC-4508-4378-AC00-C1C312FA2305}" type="pres">
      <dgm:prSet presAssocID="{DAB46FDD-E4C9-46FA-B2D1-A5A1DE305495}" presName="desTx" presStyleLbl="revTx" presStyleIdx="5" presStyleCnt="6">
        <dgm:presLayoutVars/>
      </dgm:prSet>
      <dgm:spPr/>
    </dgm:pt>
  </dgm:ptLst>
  <dgm:cxnLst>
    <dgm:cxn modelId="{DA151129-5B34-4C40-81A4-4E933A44E07B}" srcId="{DAB46FDD-E4C9-46FA-B2D1-A5A1DE305495}" destId="{67CC9D48-7160-4126-A231-D2964AB77A3F}" srcOrd="0" destOrd="0" parTransId="{3168FD68-BF80-473C-94A0-87D30C946616}" sibTransId="{BDFEEDBF-3DC3-4F46-9EAA-76A1AE3137FD}"/>
    <dgm:cxn modelId="{7EF67A29-7DF7-44CE-9F47-CD8B1496E778}" type="presOf" srcId="{14641C63-E8D5-4792-8514-043967CCEBF4}" destId="{7DCE54F5-3218-48BD-A878-D4BBD4DCDF63}" srcOrd="0" destOrd="6" presId="urn:microsoft.com/office/officeart/2018/5/layout/CenteredIconLabelDescriptionList"/>
    <dgm:cxn modelId="{98CCC72E-25A1-48F8-BB35-D467E1C6B863}" srcId="{8E09BE3B-0010-4FE2-A60E-B94BB5707AC5}" destId="{9021FD2C-3E8C-489F-8C30-4DAE2ED74EB7}" srcOrd="4" destOrd="0" parTransId="{00A26267-17D3-4EEF-B567-DED7C0C42473}" sibTransId="{9164F120-C726-47BD-B35E-7A3DC9CB07F7}"/>
    <dgm:cxn modelId="{408CEF3E-268B-4CA6-B49E-61D201155791}" srcId="{3F5EE789-75EB-4739-8DBC-6487325E8FCB}" destId="{425F06BF-243E-4A3B-8154-15A0F1EE1C31}" srcOrd="0" destOrd="0" parTransId="{BAA9235A-F76B-4254-818B-E5C263739D3A}" sibTransId="{32B6EDF8-AE10-4CF6-9364-B8C11DD315EE}"/>
    <dgm:cxn modelId="{872C4663-5E03-45A0-BD9A-37371B8D0872}" srcId="{8E09BE3B-0010-4FE2-A60E-B94BB5707AC5}" destId="{7E06E035-37D0-4AB6-979A-CE8B0EFC95C4}" srcOrd="2" destOrd="0" parTransId="{82CC1FA0-6707-4FA3-A70F-F71DE0515D87}" sibTransId="{884E1D6B-C5B9-46AB-84FC-A364FD8B9995}"/>
    <dgm:cxn modelId="{2F73A268-3CC7-44E3-8A2A-BB5A4BF50E44}" type="presOf" srcId="{CEBE37F7-8C8E-41BA-8AF9-972CC4769CC4}" destId="{7DCE54F5-3218-48BD-A878-D4BBD4DCDF63}" srcOrd="0" destOrd="7" presId="urn:microsoft.com/office/officeart/2018/5/layout/CenteredIconLabelDescriptionList"/>
    <dgm:cxn modelId="{0C12AA6C-DC38-4B49-A8E8-4D7284AFA8D9}" srcId="{5AF12AB1-9D8A-4316-9B2E-FF3F89BFF48C}" destId="{8E09BE3B-0010-4FE2-A60E-B94BB5707AC5}" srcOrd="0" destOrd="0" parTransId="{292411C9-EE73-411A-9BF6-959C87E47879}" sibTransId="{2138A814-930B-4CF8-B0A3-7702056DB92E}"/>
    <dgm:cxn modelId="{1628BC51-E6E3-47A4-B5A2-1DD835E7010A}" type="presOf" srcId="{9021FD2C-3E8C-489F-8C30-4DAE2ED74EB7}" destId="{7DCE54F5-3218-48BD-A878-D4BBD4DCDF63}" srcOrd="0" destOrd="5" presId="urn:microsoft.com/office/officeart/2018/5/layout/CenteredIconLabelDescriptionList"/>
    <dgm:cxn modelId="{92909075-8BB8-4CE4-BEF7-2A33DD7B4847}" type="presOf" srcId="{8E09BE3B-0010-4FE2-A60E-B94BB5707AC5}" destId="{7DCE54F5-3218-48BD-A878-D4BBD4DCDF63}" srcOrd="0" destOrd="0" presId="urn:microsoft.com/office/officeart/2018/5/layout/CenteredIconLabelDescriptionList"/>
    <dgm:cxn modelId="{9DA23876-BBFD-4BAA-A9CC-171971CEDE3C}" type="presOf" srcId="{5AF12AB1-9D8A-4316-9B2E-FF3F89BFF48C}" destId="{66871073-A615-4620-922C-DA076F2526D4}" srcOrd="0" destOrd="0" presId="urn:microsoft.com/office/officeart/2018/5/layout/CenteredIconLabelDescriptionList"/>
    <dgm:cxn modelId="{32A2E056-04FD-435F-A6EF-ED18C06638F6}" srcId="{8E09BE3B-0010-4FE2-A60E-B94BB5707AC5}" destId="{885C12D4-AC0E-476E-AC51-55FD26334473}" srcOrd="0" destOrd="0" parTransId="{4049C31C-C247-464E-8D72-BB4791C015EA}" sibTransId="{CF6AA751-B98E-4C97-9212-944E01800608}"/>
    <dgm:cxn modelId="{57905D79-AD98-457E-94F9-6A28499B1A6F}" type="presOf" srcId="{ACE137F1-3237-4471-863F-04E4D9FEA177}" destId="{7DCE54F5-3218-48BD-A878-D4BBD4DCDF63}" srcOrd="0" destOrd="2" presId="urn:microsoft.com/office/officeart/2018/5/layout/CenteredIconLabelDescriptionList"/>
    <dgm:cxn modelId="{082A4586-FC03-4413-9B93-C342EDD6E55D}" srcId="{DAB46FDD-E4C9-46FA-B2D1-A5A1DE305495}" destId="{0E2A8484-4590-4CAE-A84F-40A8B9153647}" srcOrd="1" destOrd="0" parTransId="{1B118FD7-BA2E-4E4B-817A-52B7A4129467}" sibTransId="{8EF94DD0-78E4-480B-84A7-00230E29B022}"/>
    <dgm:cxn modelId="{F33D0289-CD08-48E1-97A9-27CDCAE9DF62}" srcId="{8E09BE3B-0010-4FE2-A60E-B94BB5707AC5}" destId="{AE9D5D91-3E90-4693-AF29-CB5108482915}" srcOrd="3" destOrd="0" parTransId="{C750DFEF-F719-40E4-89BF-B02E4E00A541}" sibTransId="{18CB3394-BE35-47A0-9283-C56AF05532D5}"/>
    <dgm:cxn modelId="{1E61278F-D118-4D78-A9B1-E1C516296401}" type="presOf" srcId="{AE9D5D91-3E90-4693-AF29-CB5108482915}" destId="{7DCE54F5-3218-48BD-A878-D4BBD4DCDF63}" srcOrd="0" destOrd="4" presId="urn:microsoft.com/office/officeart/2018/5/layout/CenteredIconLabelDescriptionList"/>
    <dgm:cxn modelId="{1DFEFC98-C8EE-4C61-AF43-9B164EEC4446}" type="presOf" srcId="{7E06E035-37D0-4AB6-979A-CE8B0EFC95C4}" destId="{7DCE54F5-3218-48BD-A878-D4BBD4DCDF63}" srcOrd="0" destOrd="3" presId="urn:microsoft.com/office/officeart/2018/5/layout/CenteredIconLabelDescriptionList"/>
    <dgm:cxn modelId="{F07BA6AA-CC6B-438E-B1B3-D6CF8647578D}" srcId="{8E09BE3B-0010-4FE2-A60E-B94BB5707AC5}" destId="{14641C63-E8D5-4792-8514-043967CCEBF4}" srcOrd="5" destOrd="0" parTransId="{08040D3A-B5D5-4F7E-8B2A-98D0353FEE58}" sibTransId="{4A6DE0D6-33D1-41A8-8D1A-A2F4DC0ADFEB}"/>
    <dgm:cxn modelId="{95BEA2AC-8626-4620-8E18-10AD8DACC1E5}" srcId="{3C4DE70F-869F-415F-9C36-C94A685B66F4}" destId="{3F5EE789-75EB-4739-8DBC-6487325E8FCB}" srcOrd="1" destOrd="0" parTransId="{9864FA97-0B6E-4D96-A6B6-DF7C56CD8E01}" sibTransId="{1E436AD6-EA46-44FB-A102-C493335AA2C8}"/>
    <dgm:cxn modelId="{DA04E1B1-68BC-46A2-99E1-1C363460752D}" srcId="{3F5EE789-75EB-4739-8DBC-6487325E8FCB}" destId="{FDE69A3A-74B2-432B-8F5E-2087E89613BB}" srcOrd="1" destOrd="0" parTransId="{84DA7B4C-CC51-4FD5-B930-EAF4D6FD5ABF}" sibTransId="{0D5AB5A8-E3A9-4F2B-9A38-F0BFF62A3684}"/>
    <dgm:cxn modelId="{6F95F5B2-9125-4196-8893-768AF98BD150}" type="presOf" srcId="{885C12D4-AC0E-476E-AC51-55FD26334473}" destId="{7DCE54F5-3218-48BD-A878-D4BBD4DCDF63}" srcOrd="0" destOrd="1" presId="urn:microsoft.com/office/officeart/2018/5/layout/CenteredIconLabelDescriptionList"/>
    <dgm:cxn modelId="{AD772DC8-2EC2-4393-915C-7C2F8C46A8EF}" type="presOf" srcId="{67CC9D48-7160-4126-A231-D2964AB77A3F}" destId="{51A063DC-4508-4378-AC00-C1C312FA2305}" srcOrd="0" destOrd="0" presId="urn:microsoft.com/office/officeart/2018/5/layout/CenteredIconLabelDescriptionList"/>
    <dgm:cxn modelId="{797901CA-9DCA-49EA-933E-1CB83E131A42}" srcId="{5AF12AB1-9D8A-4316-9B2E-FF3F89BFF48C}" destId="{CEBE37F7-8C8E-41BA-8AF9-972CC4769CC4}" srcOrd="1" destOrd="0" parTransId="{CD239D4E-7413-43F9-97E8-6FF6C81CFD5B}" sibTransId="{8A9E3331-90D7-485E-B435-D039341037E4}"/>
    <dgm:cxn modelId="{C114FACA-E526-4730-9C05-B756B1A16986}" type="presOf" srcId="{FDE69A3A-74B2-432B-8F5E-2087E89613BB}" destId="{2AD4A8CF-8195-44B2-A3D8-0944C2D0FBF8}" srcOrd="0" destOrd="1" presId="urn:microsoft.com/office/officeart/2018/5/layout/CenteredIconLabelDescriptionList"/>
    <dgm:cxn modelId="{03D405D8-05A9-47D8-8B7F-5D2D1B672102}" srcId="{8E09BE3B-0010-4FE2-A60E-B94BB5707AC5}" destId="{ACE137F1-3237-4471-863F-04E4D9FEA177}" srcOrd="1" destOrd="0" parTransId="{2FBD20E9-C64F-4F23-BB11-A3FF54211E16}" sibTransId="{F57E5ABB-D094-493C-91F2-90F2C765A94A}"/>
    <dgm:cxn modelId="{AB9443DB-BB6D-49D8-9EEB-C378069ABEEB}" srcId="{3C4DE70F-869F-415F-9C36-C94A685B66F4}" destId="{DAB46FDD-E4C9-46FA-B2D1-A5A1DE305495}" srcOrd="2" destOrd="0" parTransId="{A7BA4537-7888-4436-AD1F-E6160341E193}" sibTransId="{93CCD437-6FB8-47D6-83FF-EFBEFE7B9B40}"/>
    <dgm:cxn modelId="{C70ECDE0-8FC0-4CEE-BE2F-8BC6E202BB66}" type="presOf" srcId="{3F5EE789-75EB-4739-8DBC-6487325E8FCB}" destId="{ADEE65D6-E07B-4D24-95EF-14269645E568}" srcOrd="0" destOrd="0" presId="urn:microsoft.com/office/officeart/2018/5/layout/CenteredIconLabelDescriptionList"/>
    <dgm:cxn modelId="{15A463E1-E3B9-40B0-AC34-9922116DDDB4}" type="presOf" srcId="{0E2A8484-4590-4CAE-A84F-40A8B9153647}" destId="{51A063DC-4508-4378-AC00-C1C312FA2305}" srcOrd="0" destOrd="1" presId="urn:microsoft.com/office/officeart/2018/5/layout/CenteredIconLabelDescriptionList"/>
    <dgm:cxn modelId="{449B70E3-760C-4F9B-83A1-370C5C87E039}" type="presOf" srcId="{425F06BF-243E-4A3B-8154-15A0F1EE1C31}" destId="{2AD4A8CF-8195-44B2-A3D8-0944C2D0FBF8}" srcOrd="0" destOrd="0" presId="urn:microsoft.com/office/officeart/2018/5/layout/CenteredIconLabelDescriptionList"/>
    <dgm:cxn modelId="{10A770E5-08F6-4D87-8394-7CA95EDFA34F}" type="presOf" srcId="{3C4DE70F-869F-415F-9C36-C94A685B66F4}" destId="{CEEBC6A7-3FC0-408A-9A48-CAC7CE70AAA5}" srcOrd="0" destOrd="0" presId="urn:microsoft.com/office/officeart/2018/5/layout/CenteredIconLabelDescriptionList"/>
    <dgm:cxn modelId="{5E8B63E8-9B61-455E-8AC7-7968714935AF}" type="presOf" srcId="{DAB46FDD-E4C9-46FA-B2D1-A5A1DE305495}" destId="{D29D812D-CD15-417A-A0C8-5953930AD943}" srcOrd="0" destOrd="0" presId="urn:microsoft.com/office/officeart/2018/5/layout/CenteredIconLabelDescriptionList"/>
    <dgm:cxn modelId="{6D32F6F6-DE00-4E8E-9AA8-7404C35DD529}" srcId="{3C4DE70F-869F-415F-9C36-C94A685B66F4}" destId="{5AF12AB1-9D8A-4316-9B2E-FF3F89BFF48C}" srcOrd="0" destOrd="0" parTransId="{208393C9-9A9D-4920-B506-5F67B8C0D1FC}" sibTransId="{56F6EC8D-712F-4A83-868E-F931FFC82B73}"/>
    <dgm:cxn modelId="{EA8257FC-32BF-4CB9-AECA-E89709CEDBC2}" type="presParOf" srcId="{CEEBC6A7-3FC0-408A-9A48-CAC7CE70AAA5}" destId="{92F57741-3EDE-4814-9DFA-6C9E498B592D}" srcOrd="0" destOrd="0" presId="urn:microsoft.com/office/officeart/2018/5/layout/CenteredIconLabelDescriptionList"/>
    <dgm:cxn modelId="{8DA40F48-7962-4E94-8CA7-C4FAC9924C30}" type="presParOf" srcId="{92F57741-3EDE-4814-9DFA-6C9E498B592D}" destId="{CEAC4B45-2D62-4DC0-8AB3-BE5C30DBEDC2}" srcOrd="0" destOrd="0" presId="urn:microsoft.com/office/officeart/2018/5/layout/CenteredIconLabelDescriptionList"/>
    <dgm:cxn modelId="{5EDCDED8-F0A2-4375-BD37-F30D173EA4F6}" type="presParOf" srcId="{92F57741-3EDE-4814-9DFA-6C9E498B592D}" destId="{F0A53B13-1B48-43AA-A162-988BFC95CC62}" srcOrd="1" destOrd="0" presId="urn:microsoft.com/office/officeart/2018/5/layout/CenteredIconLabelDescriptionList"/>
    <dgm:cxn modelId="{DBA90007-6BFC-441A-AA08-99AC001A2DD5}" type="presParOf" srcId="{92F57741-3EDE-4814-9DFA-6C9E498B592D}" destId="{66871073-A615-4620-922C-DA076F2526D4}" srcOrd="2" destOrd="0" presId="urn:microsoft.com/office/officeart/2018/5/layout/CenteredIconLabelDescriptionList"/>
    <dgm:cxn modelId="{D8522A4E-B408-454C-8513-1149FE540078}" type="presParOf" srcId="{92F57741-3EDE-4814-9DFA-6C9E498B592D}" destId="{9C786DD3-2584-4A1C-9065-2895E699968A}" srcOrd="3" destOrd="0" presId="urn:microsoft.com/office/officeart/2018/5/layout/CenteredIconLabelDescriptionList"/>
    <dgm:cxn modelId="{77896F1B-B139-4F13-B66E-58D30A289926}" type="presParOf" srcId="{92F57741-3EDE-4814-9DFA-6C9E498B592D}" destId="{7DCE54F5-3218-48BD-A878-D4BBD4DCDF63}" srcOrd="4" destOrd="0" presId="urn:microsoft.com/office/officeart/2018/5/layout/CenteredIconLabelDescriptionList"/>
    <dgm:cxn modelId="{0D99A826-4BAD-45DD-8951-50DF83B76C1B}" type="presParOf" srcId="{CEEBC6A7-3FC0-408A-9A48-CAC7CE70AAA5}" destId="{C37B5B1C-921C-439E-968E-037957F4B775}" srcOrd="1" destOrd="0" presId="urn:microsoft.com/office/officeart/2018/5/layout/CenteredIconLabelDescriptionList"/>
    <dgm:cxn modelId="{9EB4DA81-C219-4D0A-8413-96EF1C8652E6}" type="presParOf" srcId="{CEEBC6A7-3FC0-408A-9A48-CAC7CE70AAA5}" destId="{1681A640-5B67-4EA8-B14B-37DFC15ED8A3}" srcOrd="2" destOrd="0" presId="urn:microsoft.com/office/officeart/2018/5/layout/CenteredIconLabelDescriptionList"/>
    <dgm:cxn modelId="{9FCE1D17-42EC-4634-A05E-433BFA5D7298}" type="presParOf" srcId="{1681A640-5B67-4EA8-B14B-37DFC15ED8A3}" destId="{50E18BA8-2C89-4DBE-BC51-26DB3A884AB5}" srcOrd="0" destOrd="0" presId="urn:microsoft.com/office/officeart/2018/5/layout/CenteredIconLabelDescriptionList"/>
    <dgm:cxn modelId="{A29AE1EC-DE51-41D3-81AB-CB5E520FF530}" type="presParOf" srcId="{1681A640-5B67-4EA8-B14B-37DFC15ED8A3}" destId="{E1379117-8B2C-45B5-8689-867153400709}" srcOrd="1" destOrd="0" presId="urn:microsoft.com/office/officeart/2018/5/layout/CenteredIconLabelDescriptionList"/>
    <dgm:cxn modelId="{254B7B52-CAB9-4BB8-AB27-D2CAF5A8C31B}" type="presParOf" srcId="{1681A640-5B67-4EA8-B14B-37DFC15ED8A3}" destId="{ADEE65D6-E07B-4D24-95EF-14269645E568}" srcOrd="2" destOrd="0" presId="urn:microsoft.com/office/officeart/2018/5/layout/CenteredIconLabelDescriptionList"/>
    <dgm:cxn modelId="{2C783A92-AC38-4E4F-A983-9F3479532D90}" type="presParOf" srcId="{1681A640-5B67-4EA8-B14B-37DFC15ED8A3}" destId="{4D837958-100C-4173-BD56-79C9A8C4C231}" srcOrd="3" destOrd="0" presId="urn:microsoft.com/office/officeart/2018/5/layout/CenteredIconLabelDescriptionList"/>
    <dgm:cxn modelId="{D579FD00-1FF8-4E12-8C9F-B5F4DF95E5A8}" type="presParOf" srcId="{1681A640-5B67-4EA8-B14B-37DFC15ED8A3}" destId="{2AD4A8CF-8195-44B2-A3D8-0944C2D0FBF8}" srcOrd="4" destOrd="0" presId="urn:microsoft.com/office/officeart/2018/5/layout/CenteredIconLabelDescriptionList"/>
    <dgm:cxn modelId="{544FA759-C449-4195-9546-CEE49A154F8A}" type="presParOf" srcId="{CEEBC6A7-3FC0-408A-9A48-CAC7CE70AAA5}" destId="{FE558007-6897-4B3C-ADAF-B2C153508A98}" srcOrd="3" destOrd="0" presId="urn:microsoft.com/office/officeart/2018/5/layout/CenteredIconLabelDescriptionList"/>
    <dgm:cxn modelId="{B2922113-1852-4892-BD9E-2419B63469F3}" type="presParOf" srcId="{CEEBC6A7-3FC0-408A-9A48-CAC7CE70AAA5}" destId="{58DABCF6-48CB-4D24-BE4E-F9AE8D1EF2AE}" srcOrd="4" destOrd="0" presId="urn:microsoft.com/office/officeart/2018/5/layout/CenteredIconLabelDescriptionList"/>
    <dgm:cxn modelId="{89279200-AF27-4A30-A233-A36E128DA9A6}" type="presParOf" srcId="{58DABCF6-48CB-4D24-BE4E-F9AE8D1EF2AE}" destId="{C7CDC561-D678-48A3-9972-9CA46401395C}" srcOrd="0" destOrd="0" presId="urn:microsoft.com/office/officeart/2018/5/layout/CenteredIconLabelDescriptionList"/>
    <dgm:cxn modelId="{7C560125-E120-4A8C-BA0D-27E5ABA06689}" type="presParOf" srcId="{58DABCF6-48CB-4D24-BE4E-F9AE8D1EF2AE}" destId="{FFDE3180-5B4D-4B91-B481-ADF29A9F0BD2}" srcOrd="1" destOrd="0" presId="urn:microsoft.com/office/officeart/2018/5/layout/CenteredIconLabelDescriptionList"/>
    <dgm:cxn modelId="{C3378934-7B04-4293-AE6F-9A0F77FDA2DE}" type="presParOf" srcId="{58DABCF6-48CB-4D24-BE4E-F9AE8D1EF2AE}" destId="{D29D812D-CD15-417A-A0C8-5953930AD943}" srcOrd="2" destOrd="0" presId="urn:microsoft.com/office/officeart/2018/5/layout/CenteredIconLabelDescriptionList"/>
    <dgm:cxn modelId="{E75AF4D0-C0DC-49A1-B83A-9E1AB107BE5D}" type="presParOf" srcId="{58DABCF6-48CB-4D24-BE4E-F9AE8D1EF2AE}" destId="{208C193B-3CD5-4E4A-9417-319B2FB31A86}" srcOrd="3" destOrd="0" presId="urn:microsoft.com/office/officeart/2018/5/layout/CenteredIconLabelDescriptionList"/>
    <dgm:cxn modelId="{23F4E5FB-896E-4BED-838A-D872C01C1073}" type="presParOf" srcId="{58DABCF6-48CB-4D24-BE4E-F9AE8D1EF2AE}" destId="{51A063DC-4508-4378-AC00-C1C312FA230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63D235-40B1-4710-9491-D3C102DAF52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B557276-CC4A-4F99-BCCC-63847198C330}">
      <dgm:prSet/>
      <dgm:spPr/>
      <dgm:t>
        <a:bodyPr/>
        <a:lstStyle/>
        <a:p>
          <a:pPr>
            <a:defRPr b="1"/>
          </a:pPr>
          <a:r>
            <a:rPr lang="en-US" b="1"/>
            <a:t>Funding and Market Access</a:t>
          </a:r>
          <a:endParaRPr lang="en-US"/>
        </a:p>
      </dgm:t>
    </dgm:pt>
    <dgm:pt modelId="{33997C1D-BA19-4B77-BB75-64723E3A9195}" type="parTrans" cxnId="{AC324309-508A-4AFC-A69D-E2374211EA9C}">
      <dgm:prSet/>
      <dgm:spPr/>
      <dgm:t>
        <a:bodyPr/>
        <a:lstStyle/>
        <a:p>
          <a:endParaRPr lang="en-US"/>
        </a:p>
      </dgm:t>
    </dgm:pt>
    <dgm:pt modelId="{4054AA16-438D-4EF6-BACD-3FB1F8837E1B}" type="sibTrans" cxnId="{AC324309-508A-4AFC-A69D-E2374211EA9C}">
      <dgm:prSet/>
      <dgm:spPr/>
      <dgm:t>
        <a:bodyPr/>
        <a:lstStyle/>
        <a:p>
          <a:endParaRPr lang="en-US"/>
        </a:p>
      </dgm:t>
    </dgm:pt>
    <dgm:pt modelId="{9995DCC2-E46D-4E04-95F5-23EED261BA8D}">
      <dgm:prSet/>
      <dgm:spPr/>
      <dgm:t>
        <a:bodyPr/>
        <a:lstStyle/>
        <a:p>
          <a:r>
            <a:rPr lang="en-US"/>
            <a:t>Connect startups with angel investors, VCs, government grants, and CSR funds.</a:t>
          </a:r>
        </a:p>
      </dgm:t>
    </dgm:pt>
    <dgm:pt modelId="{9E8A6DF7-BB4A-473F-B812-8A1CF8307E47}" type="parTrans" cxnId="{10C28683-3497-437C-93CC-E5C985BCEF8A}">
      <dgm:prSet/>
      <dgm:spPr/>
      <dgm:t>
        <a:bodyPr/>
        <a:lstStyle/>
        <a:p>
          <a:endParaRPr lang="en-US"/>
        </a:p>
      </dgm:t>
    </dgm:pt>
    <dgm:pt modelId="{F2F0DC79-A542-4F74-899F-75C0B4EB5CA5}" type="sibTrans" cxnId="{10C28683-3497-437C-93CC-E5C985BCEF8A}">
      <dgm:prSet/>
      <dgm:spPr/>
      <dgm:t>
        <a:bodyPr/>
        <a:lstStyle/>
        <a:p>
          <a:endParaRPr lang="en-US"/>
        </a:p>
      </dgm:t>
    </dgm:pt>
    <dgm:pt modelId="{19185706-3F76-4EEF-88DD-D857D6C3BA99}">
      <dgm:prSet/>
      <dgm:spPr/>
      <dgm:t>
        <a:bodyPr/>
        <a:lstStyle/>
        <a:p>
          <a:r>
            <a:rPr lang="en-US"/>
            <a:t>Organize demo days, investor pitch sessions, and corporate partnership opportunities.</a:t>
          </a:r>
        </a:p>
      </dgm:t>
    </dgm:pt>
    <dgm:pt modelId="{9405A8E8-EDBC-4EAC-B333-F64B316AED25}" type="parTrans" cxnId="{596E1221-A566-4F56-B781-982564C41815}">
      <dgm:prSet/>
      <dgm:spPr/>
      <dgm:t>
        <a:bodyPr/>
        <a:lstStyle/>
        <a:p>
          <a:endParaRPr lang="en-US"/>
        </a:p>
      </dgm:t>
    </dgm:pt>
    <dgm:pt modelId="{1B97FECF-D50D-4611-A17F-DFA16F72C424}" type="sibTrans" cxnId="{596E1221-A566-4F56-B781-982564C41815}">
      <dgm:prSet/>
      <dgm:spPr/>
      <dgm:t>
        <a:bodyPr/>
        <a:lstStyle/>
        <a:p>
          <a:endParaRPr lang="en-US"/>
        </a:p>
      </dgm:t>
    </dgm:pt>
    <dgm:pt modelId="{7B194035-B4DA-4066-AF2B-466080F0C160}">
      <dgm:prSet/>
      <dgm:spPr/>
      <dgm:t>
        <a:bodyPr/>
        <a:lstStyle/>
        <a:p>
          <a:pPr>
            <a:defRPr b="1"/>
          </a:pPr>
          <a:r>
            <a:rPr lang="en-US" b="1"/>
            <a:t>Capacity Building and Community Engagement</a:t>
          </a:r>
          <a:endParaRPr lang="en-US"/>
        </a:p>
      </dgm:t>
    </dgm:pt>
    <dgm:pt modelId="{8E94AFD8-1CFB-4A98-A42D-9DAB3D53E6A6}" type="parTrans" cxnId="{CBB0EE5F-3D55-4845-81D3-BF6CB6F16FE6}">
      <dgm:prSet/>
      <dgm:spPr/>
      <dgm:t>
        <a:bodyPr/>
        <a:lstStyle/>
        <a:p>
          <a:endParaRPr lang="en-US"/>
        </a:p>
      </dgm:t>
    </dgm:pt>
    <dgm:pt modelId="{D21927D8-5972-4848-A4C6-927A13AE1111}" type="sibTrans" cxnId="{CBB0EE5F-3D55-4845-81D3-BF6CB6F16FE6}">
      <dgm:prSet/>
      <dgm:spPr/>
      <dgm:t>
        <a:bodyPr/>
        <a:lstStyle/>
        <a:p>
          <a:endParaRPr lang="en-US"/>
        </a:p>
      </dgm:t>
    </dgm:pt>
    <dgm:pt modelId="{338759C4-57E8-4D53-8E16-D1473473309B}">
      <dgm:prSet/>
      <dgm:spPr/>
      <dgm:t>
        <a:bodyPr/>
        <a:lstStyle/>
        <a:p>
          <a:r>
            <a:rPr lang="en-US"/>
            <a:t>Conduct workshops, masterclasses, and bootcamps on entrepreneurship, leadership, and sectoral trends.</a:t>
          </a:r>
        </a:p>
      </dgm:t>
    </dgm:pt>
    <dgm:pt modelId="{470CD807-704B-476D-AABF-3B348E67D5CB}" type="parTrans" cxnId="{26D4488B-E0D8-4B4C-882B-80D7D8AEC62B}">
      <dgm:prSet/>
      <dgm:spPr/>
      <dgm:t>
        <a:bodyPr/>
        <a:lstStyle/>
        <a:p>
          <a:endParaRPr lang="en-US"/>
        </a:p>
      </dgm:t>
    </dgm:pt>
    <dgm:pt modelId="{AF5BF1DD-9975-4A0C-8F80-B0B44EFA5958}" type="sibTrans" cxnId="{26D4488B-E0D8-4B4C-882B-80D7D8AEC62B}">
      <dgm:prSet/>
      <dgm:spPr/>
      <dgm:t>
        <a:bodyPr/>
        <a:lstStyle/>
        <a:p>
          <a:endParaRPr lang="en-US"/>
        </a:p>
      </dgm:t>
    </dgm:pt>
    <dgm:pt modelId="{6D3EE8CD-5415-4056-B803-111C705B3702}">
      <dgm:prSet/>
      <dgm:spPr/>
      <dgm:t>
        <a:bodyPr/>
        <a:lstStyle/>
        <a:p>
          <a:r>
            <a:rPr lang="en-US"/>
            <a:t>Build a vibrant community of founders, mentors, researchers, and policy advocates.</a:t>
          </a:r>
        </a:p>
      </dgm:t>
    </dgm:pt>
    <dgm:pt modelId="{34D8814E-B21D-4E7C-8288-10BAB8AEB47C}" type="parTrans" cxnId="{43EB30D8-797A-48DA-A618-F1DEB0582E45}">
      <dgm:prSet/>
      <dgm:spPr/>
      <dgm:t>
        <a:bodyPr/>
        <a:lstStyle/>
        <a:p>
          <a:endParaRPr lang="en-US"/>
        </a:p>
      </dgm:t>
    </dgm:pt>
    <dgm:pt modelId="{3FC165F3-D53A-4AA8-9D20-6F10144723EC}" type="sibTrans" cxnId="{43EB30D8-797A-48DA-A618-F1DEB0582E45}">
      <dgm:prSet/>
      <dgm:spPr/>
      <dgm:t>
        <a:bodyPr/>
        <a:lstStyle/>
        <a:p>
          <a:endParaRPr lang="en-US"/>
        </a:p>
      </dgm:t>
    </dgm:pt>
    <dgm:pt modelId="{EF8D2BE6-E4E7-4297-B742-84CDFE2F8894}">
      <dgm:prSet/>
      <dgm:spPr/>
      <dgm:t>
        <a:bodyPr/>
        <a:lstStyle/>
        <a:p>
          <a:pPr>
            <a:defRPr b="1"/>
          </a:pPr>
          <a:r>
            <a:rPr lang="en-US" b="1"/>
            <a:t>Inclusive and Sustainable Growth</a:t>
          </a:r>
          <a:endParaRPr lang="en-US"/>
        </a:p>
      </dgm:t>
    </dgm:pt>
    <dgm:pt modelId="{CCEE9B66-AB67-4A6F-97E2-E92DF394C566}" type="parTrans" cxnId="{122512CC-7DC9-4DD8-B104-B1AA42DCC687}">
      <dgm:prSet/>
      <dgm:spPr/>
      <dgm:t>
        <a:bodyPr/>
        <a:lstStyle/>
        <a:p>
          <a:endParaRPr lang="en-US"/>
        </a:p>
      </dgm:t>
    </dgm:pt>
    <dgm:pt modelId="{29F42709-B248-4705-B4C9-067DB39D0276}" type="sibTrans" cxnId="{122512CC-7DC9-4DD8-B104-B1AA42DCC687}">
      <dgm:prSet/>
      <dgm:spPr/>
      <dgm:t>
        <a:bodyPr/>
        <a:lstStyle/>
        <a:p>
          <a:endParaRPr lang="en-US"/>
        </a:p>
      </dgm:t>
    </dgm:pt>
    <dgm:pt modelId="{8C319857-88F2-4D88-B53A-CFEE2125F230}">
      <dgm:prSet/>
      <dgm:spPr/>
      <dgm:t>
        <a:bodyPr/>
        <a:lstStyle/>
        <a:p>
          <a:r>
            <a:rPr lang="en-US"/>
            <a:t>Promote diversity in entrepreneurship by supporting women-led, rural, and underrepresented startups.</a:t>
          </a:r>
        </a:p>
      </dgm:t>
    </dgm:pt>
    <dgm:pt modelId="{DFFEB176-A9C9-4903-A7DA-BB263686526E}" type="parTrans" cxnId="{59E6BEE2-9501-47DC-988F-03286B5A55F6}">
      <dgm:prSet/>
      <dgm:spPr/>
      <dgm:t>
        <a:bodyPr/>
        <a:lstStyle/>
        <a:p>
          <a:endParaRPr lang="en-US"/>
        </a:p>
      </dgm:t>
    </dgm:pt>
    <dgm:pt modelId="{E317D346-2D75-4057-A24A-FF8306F51B1A}" type="sibTrans" cxnId="{59E6BEE2-9501-47DC-988F-03286B5A55F6}">
      <dgm:prSet/>
      <dgm:spPr/>
      <dgm:t>
        <a:bodyPr/>
        <a:lstStyle/>
        <a:p>
          <a:endParaRPr lang="en-US"/>
        </a:p>
      </dgm:t>
    </dgm:pt>
    <dgm:pt modelId="{7BAA3517-C99B-4C55-AAF4-41F1AE7DF6DE}">
      <dgm:prSet/>
      <dgm:spPr/>
      <dgm:t>
        <a:bodyPr/>
        <a:lstStyle/>
        <a:p>
          <a:r>
            <a:rPr lang="en-US"/>
            <a:t>Encourage sustainable business models aligned with UN SDGs and ESG principles.</a:t>
          </a:r>
        </a:p>
      </dgm:t>
    </dgm:pt>
    <dgm:pt modelId="{70063E70-7FA9-4FF7-BF79-80549221876E}" type="parTrans" cxnId="{EBBB7B7E-C8D8-4706-BB07-7F3D5CDD2CA4}">
      <dgm:prSet/>
      <dgm:spPr/>
      <dgm:t>
        <a:bodyPr/>
        <a:lstStyle/>
        <a:p>
          <a:endParaRPr lang="en-US"/>
        </a:p>
      </dgm:t>
    </dgm:pt>
    <dgm:pt modelId="{02CCF237-7912-42E1-AEB2-CA1C65543880}" type="sibTrans" cxnId="{EBBB7B7E-C8D8-4706-BB07-7F3D5CDD2CA4}">
      <dgm:prSet/>
      <dgm:spPr/>
      <dgm:t>
        <a:bodyPr/>
        <a:lstStyle/>
        <a:p>
          <a:endParaRPr lang="en-US"/>
        </a:p>
      </dgm:t>
    </dgm:pt>
    <dgm:pt modelId="{BA68C08A-DEB4-4F64-B66F-62AE990B59E6}" type="pres">
      <dgm:prSet presAssocID="{5863D235-40B1-4710-9491-D3C102DAF524}" presName="root" presStyleCnt="0">
        <dgm:presLayoutVars>
          <dgm:dir/>
          <dgm:resizeHandles val="exact"/>
        </dgm:presLayoutVars>
      </dgm:prSet>
      <dgm:spPr/>
    </dgm:pt>
    <dgm:pt modelId="{7E1D63A5-78F3-4903-8D6E-98D695A2CB89}" type="pres">
      <dgm:prSet presAssocID="{6B557276-CC4A-4F99-BCCC-63847198C330}" presName="compNode" presStyleCnt="0"/>
      <dgm:spPr/>
    </dgm:pt>
    <dgm:pt modelId="{56F5B6A7-8655-4B74-8EF5-D403904F67F6}" type="pres">
      <dgm:prSet presAssocID="{6B557276-CC4A-4F99-BCCC-63847198C3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12EF27C-13C1-496C-B492-102AF8A5B827}" type="pres">
      <dgm:prSet presAssocID="{6B557276-CC4A-4F99-BCCC-63847198C330}" presName="iconSpace" presStyleCnt="0"/>
      <dgm:spPr/>
    </dgm:pt>
    <dgm:pt modelId="{8923268D-8348-467C-982D-CBA0FED905D7}" type="pres">
      <dgm:prSet presAssocID="{6B557276-CC4A-4F99-BCCC-63847198C330}" presName="parTx" presStyleLbl="revTx" presStyleIdx="0" presStyleCnt="6">
        <dgm:presLayoutVars>
          <dgm:chMax val="0"/>
          <dgm:chPref val="0"/>
        </dgm:presLayoutVars>
      </dgm:prSet>
      <dgm:spPr/>
    </dgm:pt>
    <dgm:pt modelId="{9E0C2A4B-76FA-4DDC-8835-BF2D6B36651A}" type="pres">
      <dgm:prSet presAssocID="{6B557276-CC4A-4F99-BCCC-63847198C330}" presName="txSpace" presStyleCnt="0"/>
      <dgm:spPr/>
    </dgm:pt>
    <dgm:pt modelId="{30C83921-4B7A-41D9-943E-8607C43EF8CF}" type="pres">
      <dgm:prSet presAssocID="{6B557276-CC4A-4F99-BCCC-63847198C330}" presName="desTx" presStyleLbl="revTx" presStyleIdx="1" presStyleCnt="6">
        <dgm:presLayoutVars/>
      </dgm:prSet>
      <dgm:spPr/>
    </dgm:pt>
    <dgm:pt modelId="{8B88ECF0-7AB6-43FD-BB74-5DAAC3B6855A}" type="pres">
      <dgm:prSet presAssocID="{4054AA16-438D-4EF6-BACD-3FB1F8837E1B}" presName="sibTrans" presStyleCnt="0"/>
      <dgm:spPr/>
    </dgm:pt>
    <dgm:pt modelId="{0653F3EA-B3AA-433A-A95B-49C7CF29F377}" type="pres">
      <dgm:prSet presAssocID="{7B194035-B4DA-4066-AF2B-466080F0C160}" presName="compNode" presStyleCnt="0"/>
      <dgm:spPr/>
    </dgm:pt>
    <dgm:pt modelId="{A9A081AE-FE4F-4B93-A415-B07B200B3A99}" type="pres">
      <dgm:prSet presAssocID="{7B194035-B4DA-4066-AF2B-466080F0C1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5B1B5BB2-1DB6-4891-8E59-06803EDB687C}" type="pres">
      <dgm:prSet presAssocID="{7B194035-B4DA-4066-AF2B-466080F0C160}" presName="iconSpace" presStyleCnt="0"/>
      <dgm:spPr/>
    </dgm:pt>
    <dgm:pt modelId="{CF9B51E0-7626-4094-B1A0-084C4050AE68}" type="pres">
      <dgm:prSet presAssocID="{7B194035-B4DA-4066-AF2B-466080F0C160}" presName="parTx" presStyleLbl="revTx" presStyleIdx="2" presStyleCnt="6">
        <dgm:presLayoutVars>
          <dgm:chMax val="0"/>
          <dgm:chPref val="0"/>
        </dgm:presLayoutVars>
      </dgm:prSet>
      <dgm:spPr/>
    </dgm:pt>
    <dgm:pt modelId="{12F0FA45-1AD7-407F-9615-5C7B6D54F8E8}" type="pres">
      <dgm:prSet presAssocID="{7B194035-B4DA-4066-AF2B-466080F0C160}" presName="txSpace" presStyleCnt="0"/>
      <dgm:spPr/>
    </dgm:pt>
    <dgm:pt modelId="{7B69F09C-E8D8-4FA2-A9DD-346295503F62}" type="pres">
      <dgm:prSet presAssocID="{7B194035-B4DA-4066-AF2B-466080F0C160}" presName="desTx" presStyleLbl="revTx" presStyleIdx="3" presStyleCnt="6">
        <dgm:presLayoutVars/>
      </dgm:prSet>
      <dgm:spPr/>
    </dgm:pt>
    <dgm:pt modelId="{4F8B3FC8-F2F2-48F9-9C7E-FA100EE22513}" type="pres">
      <dgm:prSet presAssocID="{D21927D8-5972-4848-A4C6-927A13AE1111}" presName="sibTrans" presStyleCnt="0"/>
      <dgm:spPr/>
    </dgm:pt>
    <dgm:pt modelId="{D4254F22-4CB0-4658-87B7-3BD4E748A8FF}" type="pres">
      <dgm:prSet presAssocID="{EF8D2BE6-E4E7-4297-B742-84CDFE2F8894}" presName="compNode" presStyleCnt="0"/>
      <dgm:spPr/>
    </dgm:pt>
    <dgm:pt modelId="{63B4338D-6D35-40F4-BA26-367FAB988776}" type="pres">
      <dgm:prSet presAssocID="{EF8D2BE6-E4E7-4297-B742-84CDFE2F88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FAFA3C4-213A-4B7A-9D60-9506D346A0CE}" type="pres">
      <dgm:prSet presAssocID="{EF8D2BE6-E4E7-4297-B742-84CDFE2F8894}" presName="iconSpace" presStyleCnt="0"/>
      <dgm:spPr/>
    </dgm:pt>
    <dgm:pt modelId="{C1FC2C9F-9E8D-49E6-BA76-721E25C47F02}" type="pres">
      <dgm:prSet presAssocID="{EF8D2BE6-E4E7-4297-B742-84CDFE2F8894}" presName="parTx" presStyleLbl="revTx" presStyleIdx="4" presStyleCnt="6">
        <dgm:presLayoutVars>
          <dgm:chMax val="0"/>
          <dgm:chPref val="0"/>
        </dgm:presLayoutVars>
      </dgm:prSet>
      <dgm:spPr/>
    </dgm:pt>
    <dgm:pt modelId="{05B428D0-3F78-477A-A98A-2786BD095639}" type="pres">
      <dgm:prSet presAssocID="{EF8D2BE6-E4E7-4297-B742-84CDFE2F8894}" presName="txSpace" presStyleCnt="0"/>
      <dgm:spPr/>
    </dgm:pt>
    <dgm:pt modelId="{52ABFB74-A5D3-46FC-B659-40BE4BA4BF3E}" type="pres">
      <dgm:prSet presAssocID="{EF8D2BE6-E4E7-4297-B742-84CDFE2F8894}" presName="desTx" presStyleLbl="revTx" presStyleIdx="5" presStyleCnt="6">
        <dgm:presLayoutVars/>
      </dgm:prSet>
      <dgm:spPr/>
    </dgm:pt>
  </dgm:ptLst>
  <dgm:cxnLst>
    <dgm:cxn modelId="{AC324309-508A-4AFC-A69D-E2374211EA9C}" srcId="{5863D235-40B1-4710-9491-D3C102DAF524}" destId="{6B557276-CC4A-4F99-BCCC-63847198C330}" srcOrd="0" destOrd="0" parTransId="{33997C1D-BA19-4B77-BB75-64723E3A9195}" sibTransId="{4054AA16-438D-4EF6-BACD-3FB1F8837E1B}"/>
    <dgm:cxn modelId="{596E1221-A566-4F56-B781-982564C41815}" srcId="{6B557276-CC4A-4F99-BCCC-63847198C330}" destId="{19185706-3F76-4EEF-88DD-D857D6C3BA99}" srcOrd="1" destOrd="0" parTransId="{9405A8E8-EDBC-4EAC-B333-F64B316AED25}" sibTransId="{1B97FECF-D50D-4611-A17F-DFA16F72C424}"/>
    <dgm:cxn modelId="{DCFD1B22-DF04-4EC7-A1E8-3010A877B66A}" type="presOf" srcId="{338759C4-57E8-4D53-8E16-D1473473309B}" destId="{7B69F09C-E8D8-4FA2-A9DD-346295503F62}" srcOrd="0" destOrd="0" presId="urn:microsoft.com/office/officeart/2018/2/layout/IconLabelDescriptionList"/>
    <dgm:cxn modelId="{F531BA34-F0F3-4658-9057-F9CAE3087C8F}" type="presOf" srcId="{8C319857-88F2-4D88-B53A-CFEE2125F230}" destId="{52ABFB74-A5D3-46FC-B659-40BE4BA4BF3E}" srcOrd="0" destOrd="0" presId="urn:microsoft.com/office/officeart/2018/2/layout/IconLabelDescriptionList"/>
    <dgm:cxn modelId="{CBB0EE5F-3D55-4845-81D3-BF6CB6F16FE6}" srcId="{5863D235-40B1-4710-9491-D3C102DAF524}" destId="{7B194035-B4DA-4066-AF2B-466080F0C160}" srcOrd="1" destOrd="0" parTransId="{8E94AFD8-1CFB-4A98-A42D-9DAB3D53E6A6}" sibTransId="{D21927D8-5972-4848-A4C6-927A13AE1111}"/>
    <dgm:cxn modelId="{F7D17650-9527-4C70-BF99-61072A1C0C86}" type="presOf" srcId="{7B194035-B4DA-4066-AF2B-466080F0C160}" destId="{CF9B51E0-7626-4094-B1A0-084C4050AE68}" srcOrd="0" destOrd="0" presId="urn:microsoft.com/office/officeart/2018/2/layout/IconLabelDescriptionList"/>
    <dgm:cxn modelId="{BF2A615A-EEBB-48CC-BE5E-3C18E27B13AE}" type="presOf" srcId="{19185706-3F76-4EEF-88DD-D857D6C3BA99}" destId="{30C83921-4B7A-41D9-943E-8607C43EF8CF}" srcOrd="0" destOrd="1" presId="urn:microsoft.com/office/officeart/2018/2/layout/IconLabelDescriptionList"/>
    <dgm:cxn modelId="{8B5F837D-82E3-4131-A16E-D329E36C926A}" type="presOf" srcId="{EF8D2BE6-E4E7-4297-B742-84CDFE2F8894}" destId="{C1FC2C9F-9E8D-49E6-BA76-721E25C47F02}" srcOrd="0" destOrd="0" presId="urn:microsoft.com/office/officeart/2018/2/layout/IconLabelDescriptionList"/>
    <dgm:cxn modelId="{EBBB7B7E-C8D8-4706-BB07-7F3D5CDD2CA4}" srcId="{EF8D2BE6-E4E7-4297-B742-84CDFE2F8894}" destId="{7BAA3517-C99B-4C55-AAF4-41F1AE7DF6DE}" srcOrd="1" destOrd="0" parTransId="{70063E70-7FA9-4FF7-BF79-80549221876E}" sibTransId="{02CCF237-7912-42E1-AEB2-CA1C65543880}"/>
    <dgm:cxn modelId="{10C28683-3497-437C-93CC-E5C985BCEF8A}" srcId="{6B557276-CC4A-4F99-BCCC-63847198C330}" destId="{9995DCC2-E46D-4E04-95F5-23EED261BA8D}" srcOrd="0" destOrd="0" parTransId="{9E8A6DF7-BB4A-473F-B812-8A1CF8307E47}" sibTransId="{F2F0DC79-A542-4F74-899F-75C0B4EB5CA5}"/>
    <dgm:cxn modelId="{26D4488B-E0D8-4B4C-882B-80D7D8AEC62B}" srcId="{7B194035-B4DA-4066-AF2B-466080F0C160}" destId="{338759C4-57E8-4D53-8E16-D1473473309B}" srcOrd="0" destOrd="0" parTransId="{470CD807-704B-476D-AABF-3B348E67D5CB}" sibTransId="{AF5BF1DD-9975-4A0C-8F80-B0B44EFA5958}"/>
    <dgm:cxn modelId="{33CA8490-9D97-490D-A85F-B469D162AF55}" type="presOf" srcId="{9995DCC2-E46D-4E04-95F5-23EED261BA8D}" destId="{30C83921-4B7A-41D9-943E-8607C43EF8CF}" srcOrd="0" destOrd="0" presId="urn:microsoft.com/office/officeart/2018/2/layout/IconLabelDescriptionList"/>
    <dgm:cxn modelId="{4E50AB9F-0CBA-4FE3-A63C-62291FF32FB3}" type="presOf" srcId="{5863D235-40B1-4710-9491-D3C102DAF524}" destId="{BA68C08A-DEB4-4F64-B66F-62AE990B59E6}" srcOrd="0" destOrd="0" presId="urn:microsoft.com/office/officeart/2018/2/layout/IconLabelDescriptionList"/>
    <dgm:cxn modelId="{0DAC0AA4-0B4B-467D-8D26-0DEF21EA5C4A}" type="presOf" srcId="{6B557276-CC4A-4F99-BCCC-63847198C330}" destId="{8923268D-8348-467C-982D-CBA0FED905D7}" srcOrd="0" destOrd="0" presId="urn:microsoft.com/office/officeart/2018/2/layout/IconLabelDescriptionList"/>
    <dgm:cxn modelId="{65C543AA-D04C-482B-BF0E-F89030AAF22F}" type="presOf" srcId="{6D3EE8CD-5415-4056-B803-111C705B3702}" destId="{7B69F09C-E8D8-4FA2-A9DD-346295503F62}" srcOrd="0" destOrd="1" presId="urn:microsoft.com/office/officeart/2018/2/layout/IconLabelDescriptionList"/>
    <dgm:cxn modelId="{11F258AD-65CE-4C3A-B2B7-BC4A6382EF18}" type="presOf" srcId="{7BAA3517-C99B-4C55-AAF4-41F1AE7DF6DE}" destId="{52ABFB74-A5D3-46FC-B659-40BE4BA4BF3E}" srcOrd="0" destOrd="1" presId="urn:microsoft.com/office/officeart/2018/2/layout/IconLabelDescriptionList"/>
    <dgm:cxn modelId="{122512CC-7DC9-4DD8-B104-B1AA42DCC687}" srcId="{5863D235-40B1-4710-9491-D3C102DAF524}" destId="{EF8D2BE6-E4E7-4297-B742-84CDFE2F8894}" srcOrd="2" destOrd="0" parTransId="{CCEE9B66-AB67-4A6F-97E2-E92DF394C566}" sibTransId="{29F42709-B248-4705-B4C9-067DB39D0276}"/>
    <dgm:cxn modelId="{43EB30D8-797A-48DA-A618-F1DEB0582E45}" srcId="{7B194035-B4DA-4066-AF2B-466080F0C160}" destId="{6D3EE8CD-5415-4056-B803-111C705B3702}" srcOrd="1" destOrd="0" parTransId="{34D8814E-B21D-4E7C-8288-10BAB8AEB47C}" sibTransId="{3FC165F3-D53A-4AA8-9D20-6F10144723EC}"/>
    <dgm:cxn modelId="{59E6BEE2-9501-47DC-988F-03286B5A55F6}" srcId="{EF8D2BE6-E4E7-4297-B742-84CDFE2F8894}" destId="{8C319857-88F2-4D88-B53A-CFEE2125F230}" srcOrd="0" destOrd="0" parTransId="{DFFEB176-A9C9-4903-A7DA-BB263686526E}" sibTransId="{E317D346-2D75-4057-A24A-FF8306F51B1A}"/>
    <dgm:cxn modelId="{EE5C05B1-922A-4C7D-8998-630B4BE2AA4C}" type="presParOf" srcId="{BA68C08A-DEB4-4F64-B66F-62AE990B59E6}" destId="{7E1D63A5-78F3-4903-8D6E-98D695A2CB89}" srcOrd="0" destOrd="0" presId="urn:microsoft.com/office/officeart/2018/2/layout/IconLabelDescriptionList"/>
    <dgm:cxn modelId="{0442F678-1BB6-41D8-BA98-6F4B85CA4D5F}" type="presParOf" srcId="{7E1D63A5-78F3-4903-8D6E-98D695A2CB89}" destId="{56F5B6A7-8655-4B74-8EF5-D403904F67F6}" srcOrd="0" destOrd="0" presId="urn:microsoft.com/office/officeart/2018/2/layout/IconLabelDescriptionList"/>
    <dgm:cxn modelId="{3E77CF27-148A-48A6-9DEC-7B83C426FC3A}" type="presParOf" srcId="{7E1D63A5-78F3-4903-8D6E-98D695A2CB89}" destId="{712EF27C-13C1-496C-B492-102AF8A5B827}" srcOrd="1" destOrd="0" presId="urn:microsoft.com/office/officeart/2018/2/layout/IconLabelDescriptionList"/>
    <dgm:cxn modelId="{FC886551-1160-4C2B-B776-70363CF92C2C}" type="presParOf" srcId="{7E1D63A5-78F3-4903-8D6E-98D695A2CB89}" destId="{8923268D-8348-467C-982D-CBA0FED905D7}" srcOrd="2" destOrd="0" presId="urn:microsoft.com/office/officeart/2018/2/layout/IconLabelDescriptionList"/>
    <dgm:cxn modelId="{0CF7323D-0D69-4D91-B7A2-E6B171B844ED}" type="presParOf" srcId="{7E1D63A5-78F3-4903-8D6E-98D695A2CB89}" destId="{9E0C2A4B-76FA-4DDC-8835-BF2D6B36651A}" srcOrd="3" destOrd="0" presId="urn:microsoft.com/office/officeart/2018/2/layout/IconLabelDescriptionList"/>
    <dgm:cxn modelId="{579036E1-95B7-48D1-9777-562E5A7B1DF7}" type="presParOf" srcId="{7E1D63A5-78F3-4903-8D6E-98D695A2CB89}" destId="{30C83921-4B7A-41D9-943E-8607C43EF8CF}" srcOrd="4" destOrd="0" presId="urn:microsoft.com/office/officeart/2018/2/layout/IconLabelDescriptionList"/>
    <dgm:cxn modelId="{A92C5AC8-DC39-499B-A7D8-B0E078C07916}" type="presParOf" srcId="{BA68C08A-DEB4-4F64-B66F-62AE990B59E6}" destId="{8B88ECF0-7AB6-43FD-BB74-5DAAC3B6855A}" srcOrd="1" destOrd="0" presId="urn:microsoft.com/office/officeart/2018/2/layout/IconLabelDescriptionList"/>
    <dgm:cxn modelId="{FAF06866-0E93-46E1-B35E-1FA6DE38C128}" type="presParOf" srcId="{BA68C08A-DEB4-4F64-B66F-62AE990B59E6}" destId="{0653F3EA-B3AA-433A-A95B-49C7CF29F377}" srcOrd="2" destOrd="0" presId="urn:microsoft.com/office/officeart/2018/2/layout/IconLabelDescriptionList"/>
    <dgm:cxn modelId="{FC4DCE2C-0615-471D-8CB3-F62854E34F49}" type="presParOf" srcId="{0653F3EA-B3AA-433A-A95B-49C7CF29F377}" destId="{A9A081AE-FE4F-4B93-A415-B07B200B3A99}" srcOrd="0" destOrd="0" presId="urn:microsoft.com/office/officeart/2018/2/layout/IconLabelDescriptionList"/>
    <dgm:cxn modelId="{5D594C35-1A5A-4D5B-911A-96421F275D78}" type="presParOf" srcId="{0653F3EA-B3AA-433A-A95B-49C7CF29F377}" destId="{5B1B5BB2-1DB6-4891-8E59-06803EDB687C}" srcOrd="1" destOrd="0" presId="urn:microsoft.com/office/officeart/2018/2/layout/IconLabelDescriptionList"/>
    <dgm:cxn modelId="{DDFB165C-9E0A-43F5-8721-FF99FA40BEFC}" type="presParOf" srcId="{0653F3EA-B3AA-433A-A95B-49C7CF29F377}" destId="{CF9B51E0-7626-4094-B1A0-084C4050AE68}" srcOrd="2" destOrd="0" presId="urn:microsoft.com/office/officeart/2018/2/layout/IconLabelDescriptionList"/>
    <dgm:cxn modelId="{2185EDA2-BC56-456E-A546-C3189CC746D0}" type="presParOf" srcId="{0653F3EA-B3AA-433A-A95B-49C7CF29F377}" destId="{12F0FA45-1AD7-407F-9615-5C7B6D54F8E8}" srcOrd="3" destOrd="0" presId="urn:microsoft.com/office/officeart/2018/2/layout/IconLabelDescriptionList"/>
    <dgm:cxn modelId="{075C9C2A-696A-4DF1-87C3-7740AC9BBBC4}" type="presParOf" srcId="{0653F3EA-B3AA-433A-A95B-49C7CF29F377}" destId="{7B69F09C-E8D8-4FA2-A9DD-346295503F62}" srcOrd="4" destOrd="0" presId="urn:microsoft.com/office/officeart/2018/2/layout/IconLabelDescriptionList"/>
    <dgm:cxn modelId="{10DA21AA-F3CF-4FD7-B496-A35BBC2D3190}" type="presParOf" srcId="{BA68C08A-DEB4-4F64-B66F-62AE990B59E6}" destId="{4F8B3FC8-F2F2-48F9-9C7E-FA100EE22513}" srcOrd="3" destOrd="0" presId="urn:microsoft.com/office/officeart/2018/2/layout/IconLabelDescriptionList"/>
    <dgm:cxn modelId="{872FDE15-25F8-4867-99A8-54764A0EE3E4}" type="presParOf" srcId="{BA68C08A-DEB4-4F64-B66F-62AE990B59E6}" destId="{D4254F22-4CB0-4658-87B7-3BD4E748A8FF}" srcOrd="4" destOrd="0" presId="urn:microsoft.com/office/officeart/2018/2/layout/IconLabelDescriptionList"/>
    <dgm:cxn modelId="{2207740C-9B80-4CCF-8F29-EA8C801FDD6C}" type="presParOf" srcId="{D4254F22-4CB0-4658-87B7-3BD4E748A8FF}" destId="{63B4338D-6D35-40F4-BA26-367FAB988776}" srcOrd="0" destOrd="0" presId="urn:microsoft.com/office/officeart/2018/2/layout/IconLabelDescriptionList"/>
    <dgm:cxn modelId="{1DFF8F91-8BBC-4C7C-B307-7B379183D526}" type="presParOf" srcId="{D4254F22-4CB0-4658-87B7-3BD4E748A8FF}" destId="{EFAFA3C4-213A-4B7A-9D60-9506D346A0CE}" srcOrd="1" destOrd="0" presId="urn:microsoft.com/office/officeart/2018/2/layout/IconLabelDescriptionList"/>
    <dgm:cxn modelId="{0E295BC7-AA94-435E-B008-2FE9A8C42133}" type="presParOf" srcId="{D4254F22-4CB0-4658-87B7-3BD4E748A8FF}" destId="{C1FC2C9F-9E8D-49E6-BA76-721E25C47F02}" srcOrd="2" destOrd="0" presId="urn:microsoft.com/office/officeart/2018/2/layout/IconLabelDescriptionList"/>
    <dgm:cxn modelId="{B9DBE681-80FE-4E56-9E64-1EB938853386}" type="presParOf" srcId="{D4254F22-4CB0-4658-87B7-3BD4E748A8FF}" destId="{05B428D0-3F78-477A-A98A-2786BD095639}" srcOrd="3" destOrd="0" presId="urn:microsoft.com/office/officeart/2018/2/layout/IconLabelDescriptionList"/>
    <dgm:cxn modelId="{89B3AA3B-AE97-4B0A-A09F-97D3EDA3CAE1}" type="presParOf" srcId="{D4254F22-4CB0-4658-87B7-3BD4E748A8FF}" destId="{52ABFB74-A5D3-46FC-B659-40BE4BA4BF3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EAE78-096C-4CB8-819B-5043ADFBC4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93CD21E-843A-44E4-A005-83EA4F55C7B6}">
      <dgm:prSet/>
      <dgm:spPr/>
      <dgm:t>
        <a:bodyPr/>
        <a:lstStyle/>
        <a:p>
          <a:r>
            <a:rPr lang="en-US"/>
            <a:t>What problem/Problems you are solving: </a:t>
          </a:r>
        </a:p>
      </dgm:t>
    </dgm:pt>
    <dgm:pt modelId="{3C806644-1485-4D7A-9E05-BC0568204157}" type="parTrans" cxnId="{84A79564-A7D7-4DE2-9778-C5102BB6977D}">
      <dgm:prSet/>
      <dgm:spPr/>
      <dgm:t>
        <a:bodyPr/>
        <a:lstStyle/>
        <a:p>
          <a:endParaRPr lang="en-US"/>
        </a:p>
      </dgm:t>
    </dgm:pt>
    <dgm:pt modelId="{74EC773D-466F-46AD-86A7-3970D0B7F2E2}" type="sibTrans" cxnId="{84A79564-A7D7-4DE2-9778-C5102BB6977D}">
      <dgm:prSet/>
      <dgm:spPr/>
      <dgm:t>
        <a:bodyPr/>
        <a:lstStyle/>
        <a:p>
          <a:endParaRPr lang="en-US"/>
        </a:p>
      </dgm:t>
    </dgm:pt>
    <dgm:pt modelId="{B485DC1F-0DE7-418A-8C0E-61098C4EA8D4}">
      <dgm:prSet/>
      <dgm:spPr/>
      <dgm:t>
        <a:bodyPr/>
        <a:lstStyle/>
        <a:p>
          <a:r>
            <a:rPr lang="en-US"/>
            <a:t>What is your solution and How does it work?</a:t>
          </a:r>
        </a:p>
      </dgm:t>
    </dgm:pt>
    <dgm:pt modelId="{62D97BC1-C015-410B-8747-16C124C11C15}" type="parTrans" cxnId="{70361D49-B188-4301-BDDF-62DC5B8841C5}">
      <dgm:prSet/>
      <dgm:spPr/>
      <dgm:t>
        <a:bodyPr/>
        <a:lstStyle/>
        <a:p>
          <a:endParaRPr lang="en-US"/>
        </a:p>
      </dgm:t>
    </dgm:pt>
    <dgm:pt modelId="{61FBD505-F45A-4D27-B258-4113D90A04F9}" type="sibTrans" cxnId="{70361D49-B188-4301-BDDF-62DC5B8841C5}">
      <dgm:prSet/>
      <dgm:spPr/>
      <dgm:t>
        <a:bodyPr/>
        <a:lstStyle/>
        <a:p>
          <a:endParaRPr lang="en-US"/>
        </a:p>
      </dgm:t>
    </dgm:pt>
    <dgm:pt modelId="{36AC14FE-C7C8-499F-B37C-9EABE7258E66}" type="pres">
      <dgm:prSet presAssocID="{A44EAE78-096C-4CB8-819B-5043ADFBC44E}" presName="root" presStyleCnt="0">
        <dgm:presLayoutVars>
          <dgm:dir/>
          <dgm:resizeHandles val="exact"/>
        </dgm:presLayoutVars>
      </dgm:prSet>
      <dgm:spPr/>
    </dgm:pt>
    <dgm:pt modelId="{A8AFD64B-1D75-4A12-83C5-BF66CE029D3B}" type="pres">
      <dgm:prSet presAssocID="{093CD21E-843A-44E4-A005-83EA4F55C7B6}" presName="compNode" presStyleCnt="0"/>
      <dgm:spPr/>
    </dgm:pt>
    <dgm:pt modelId="{71932521-3AFB-4053-A2B1-1AE05F479726}" type="pres">
      <dgm:prSet presAssocID="{093CD21E-843A-44E4-A005-83EA4F55C7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5D314B7F-9562-4B05-90B7-3FA25C97F7D2}" type="pres">
      <dgm:prSet presAssocID="{093CD21E-843A-44E4-A005-83EA4F55C7B6}" presName="spaceRect" presStyleCnt="0"/>
      <dgm:spPr/>
    </dgm:pt>
    <dgm:pt modelId="{D9218679-46C0-43FD-94E3-2EBDA34FD60A}" type="pres">
      <dgm:prSet presAssocID="{093CD21E-843A-44E4-A005-83EA4F55C7B6}" presName="textRect" presStyleLbl="revTx" presStyleIdx="0" presStyleCnt="2">
        <dgm:presLayoutVars>
          <dgm:chMax val="1"/>
          <dgm:chPref val="1"/>
        </dgm:presLayoutVars>
      </dgm:prSet>
      <dgm:spPr/>
    </dgm:pt>
    <dgm:pt modelId="{7B0FFD00-832D-4616-B7E8-D7EDA3D340D7}" type="pres">
      <dgm:prSet presAssocID="{74EC773D-466F-46AD-86A7-3970D0B7F2E2}" presName="sibTrans" presStyleCnt="0"/>
      <dgm:spPr/>
    </dgm:pt>
    <dgm:pt modelId="{DABF3CB7-2C7C-42A4-AEFC-729811700D97}" type="pres">
      <dgm:prSet presAssocID="{B485DC1F-0DE7-418A-8C0E-61098C4EA8D4}" presName="compNode" presStyleCnt="0"/>
      <dgm:spPr/>
    </dgm:pt>
    <dgm:pt modelId="{7D99450F-357E-4104-BF35-B3A44DBBCCF7}" type="pres">
      <dgm:prSet presAssocID="{B485DC1F-0DE7-418A-8C0E-61098C4EA8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20D8349-4AF6-4C9A-9F3A-42D3AEDF60B9}" type="pres">
      <dgm:prSet presAssocID="{B485DC1F-0DE7-418A-8C0E-61098C4EA8D4}" presName="spaceRect" presStyleCnt="0"/>
      <dgm:spPr/>
    </dgm:pt>
    <dgm:pt modelId="{636B7420-29E0-4F85-95C9-4BFC69FA27C9}" type="pres">
      <dgm:prSet presAssocID="{B485DC1F-0DE7-418A-8C0E-61098C4EA8D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B838602-252B-433C-BDF8-5D9FBE4CA745}" type="presOf" srcId="{B485DC1F-0DE7-418A-8C0E-61098C4EA8D4}" destId="{636B7420-29E0-4F85-95C9-4BFC69FA27C9}" srcOrd="0" destOrd="0" presId="urn:microsoft.com/office/officeart/2018/2/layout/IconLabelList"/>
    <dgm:cxn modelId="{84A79564-A7D7-4DE2-9778-C5102BB6977D}" srcId="{A44EAE78-096C-4CB8-819B-5043ADFBC44E}" destId="{093CD21E-843A-44E4-A005-83EA4F55C7B6}" srcOrd="0" destOrd="0" parTransId="{3C806644-1485-4D7A-9E05-BC0568204157}" sibTransId="{74EC773D-466F-46AD-86A7-3970D0B7F2E2}"/>
    <dgm:cxn modelId="{70361D49-B188-4301-BDDF-62DC5B8841C5}" srcId="{A44EAE78-096C-4CB8-819B-5043ADFBC44E}" destId="{B485DC1F-0DE7-418A-8C0E-61098C4EA8D4}" srcOrd="1" destOrd="0" parTransId="{62D97BC1-C015-410B-8747-16C124C11C15}" sibTransId="{61FBD505-F45A-4D27-B258-4113D90A04F9}"/>
    <dgm:cxn modelId="{A04B5759-4DDA-4C05-8C05-90A616527B39}" type="presOf" srcId="{093CD21E-843A-44E4-A005-83EA4F55C7B6}" destId="{D9218679-46C0-43FD-94E3-2EBDA34FD60A}" srcOrd="0" destOrd="0" presId="urn:microsoft.com/office/officeart/2018/2/layout/IconLabelList"/>
    <dgm:cxn modelId="{26E045D2-1999-4A26-B200-0A4D1A628C93}" type="presOf" srcId="{A44EAE78-096C-4CB8-819B-5043ADFBC44E}" destId="{36AC14FE-C7C8-499F-B37C-9EABE7258E66}" srcOrd="0" destOrd="0" presId="urn:microsoft.com/office/officeart/2018/2/layout/IconLabelList"/>
    <dgm:cxn modelId="{43655AC1-3EC6-4FE9-91FA-E3D0ED7432D3}" type="presParOf" srcId="{36AC14FE-C7C8-499F-B37C-9EABE7258E66}" destId="{A8AFD64B-1D75-4A12-83C5-BF66CE029D3B}" srcOrd="0" destOrd="0" presId="urn:microsoft.com/office/officeart/2018/2/layout/IconLabelList"/>
    <dgm:cxn modelId="{EF496008-CED8-47D0-8959-6B636A3F36B0}" type="presParOf" srcId="{A8AFD64B-1D75-4A12-83C5-BF66CE029D3B}" destId="{71932521-3AFB-4053-A2B1-1AE05F479726}" srcOrd="0" destOrd="0" presId="urn:microsoft.com/office/officeart/2018/2/layout/IconLabelList"/>
    <dgm:cxn modelId="{F001449E-128D-4DF0-BCC8-05BFF6011311}" type="presParOf" srcId="{A8AFD64B-1D75-4A12-83C5-BF66CE029D3B}" destId="{5D314B7F-9562-4B05-90B7-3FA25C97F7D2}" srcOrd="1" destOrd="0" presId="urn:microsoft.com/office/officeart/2018/2/layout/IconLabelList"/>
    <dgm:cxn modelId="{50DDD324-127A-4A26-A29F-3D5F9C462189}" type="presParOf" srcId="{A8AFD64B-1D75-4A12-83C5-BF66CE029D3B}" destId="{D9218679-46C0-43FD-94E3-2EBDA34FD60A}" srcOrd="2" destOrd="0" presId="urn:microsoft.com/office/officeart/2018/2/layout/IconLabelList"/>
    <dgm:cxn modelId="{C60824B1-BAC8-460A-8665-9DDBD0DE300A}" type="presParOf" srcId="{36AC14FE-C7C8-499F-B37C-9EABE7258E66}" destId="{7B0FFD00-832D-4616-B7E8-D7EDA3D340D7}" srcOrd="1" destOrd="0" presId="urn:microsoft.com/office/officeart/2018/2/layout/IconLabelList"/>
    <dgm:cxn modelId="{B55BFB68-4A96-4D33-804D-28352B0D9016}" type="presParOf" srcId="{36AC14FE-C7C8-499F-B37C-9EABE7258E66}" destId="{DABF3CB7-2C7C-42A4-AEFC-729811700D97}" srcOrd="2" destOrd="0" presId="urn:microsoft.com/office/officeart/2018/2/layout/IconLabelList"/>
    <dgm:cxn modelId="{50AB2A4B-732F-4849-BE96-C0EF9C37C914}" type="presParOf" srcId="{DABF3CB7-2C7C-42A4-AEFC-729811700D97}" destId="{7D99450F-357E-4104-BF35-B3A44DBBCCF7}" srcOrd="0" destOrd="0" presId="urn:microsoft.com/office/officeart/2018/2/layout/IconLabelList"/>
    <dgm:cxn modelId="{7DB841A6-D3A0-4004-A9D2-D5EE25FB9115}" type="presParOf" srcId="{DABF3CB7-2C7C-42A4-AEFC-729811700D97}" destId="{120D8349-4AF6-4C9A-9F3A-42D3AEDF60B9}" srcOrd="1" destOrd="0" presId="urn:microsoft.com/office/officeart/2018/2/layout/IconLabelList"/>
    <dgm:cxn modelId="{BE0C2862-50E5-4235-A87D-2C7EAD323AF7}" type="presParOf" srcId="{DABF3CB7-2C7C-42A4-AEFC-729811700D97}" destId="{636B7420-29E0-4F85-95C9-4BFC69FA27C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CAC999-CA77-4225-9BAA-F69BF1EAE85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19185F7-ACC0-4CCA-9211-6F665979CFA3}">
      <dgm:prSet/>
      <dgm:spPr/>
      <dgm:t>
        <a:bodyPr/>
        <a:lstStyle/>
        <a:p>
          <a:pPr>
            <a:defRPr cap="all"/>
          </a:pPr>
          <a:r>
            <a:rPr lang="en-US" dirty="0"/>
            <a:t>Describe your product/ service</a:t>
          </a:r>
        </a:p>
      </dgm:t>
    </dgm:pt>
    <dgm:pt modelId="{88A2C891-38B3-4C0A-81BF-674CCCBBDBAC}" type="parTrans" cxnId="{2008CB6B-B546-445F-9DA8-797C9D49FC6F}">
      <dgm:prSet/>
      <dgm:spPr/>
      <dgm:t>
        <a:bodyPr/>
        <a:lstStyle/>
        <a:p>
          <a:endParaRPr lang="en-US"/>
        </a:p>
      </dgm:t>
    </dgm:pt>
    <dgm:pt modelId="{B37DCE08-0563-4472-8870-382BF518418F}" type="sibTrans" cxnId="{2008CB6B-B546-445F-9DA8-797C9D49FC6F}">
      <dgm:prSet/>
      <dgm:spPr/>
      <dgm:t>
        <a:bodyPr/>
        <a:lstStyle/>
        <a:p>
          <a:endParaRPr lang="en-US"/>
        </a:p>
      </dgm:t>
    </dgm:pt>
    <dgm:pt modelId="{FEFAE330-4B5A-449A-9809-1B50237DA0DA}">
      <dgm:prSet/>
      <dgm:spPr/>
      <dgm:t>
        <a:bodyPr/>
        <a:lstStyle/>
        <a:p>
          <a:pPr>
            <a:defRPr cap="all"/>
          </a:pPr>
          <a:r>
            <a:rPr lang="en-US" dirty="0"/>
            <a:t>Why is the technology needed? Why do you think your solution is technically feasible and WORKABLE?</a:t>
          </a:r>
        </a:p>
      </dgm:t>
    </dgm:pt>
    <dgm:pt modelId="{089533EE-6BD6-446E-93BD-389012471C93}" type="parTrans" cxnId="{6A82F4A5-109E-4A31-BD4D-6840D6E8E35A}">
      <dgm:prSet/>
      <dgm:spPr/>
      <dgm:t>
        <a:bodyPr/>
        <a:lstStyle/>
        <a:p>
          <a:endParaRPr lang="en-US"/>
        </a:p>
      </dgm:t>
    </dgm:pt>
    <dgm:pt modelId="{4CCFB588-CD7D-4972-A879-E7DFC4111EE9}" type="sibTrans" cxnId="{6A82F4A5-109E-4A31-BD4D-6840D6E8E35A}">
      <dgm:prSet/>
      <dgm:spPr/>
      <dgm:t>
        <a:bodyPr/>
        <a:lstStyle/>
        <a:p>
          <a:endParaRPr lang="en-US"/>
        </a:p>
      </dgm:t>
    </dgm:pt>
    <dgm:pt modelId="{4B3A91CC-1376-4349-A827-DD35E92404CC}">
      <dgm:prSet/>
      <dgm:spPr/>
      <dgm:t>
        <a:bodyPr/>
        <a:lstStyle/>
        <a:p>
          <a:pPr>
            <a:defRPr cap="all"/>
          </a:pPr>
          <a:r>
            <a:rPr lang="en-US" dirty="0"/>
            <a:t>What are the current solutions available to the customer to solve the problem?</a:t>
          </a:r>
        </a:p>
      </dgm:t>
    </dgm:pt>
    <dgm:pt modelId="{BCDC3426-63AC-4A76-80B4-E20AC8EBE74E}" type="parTrans" cxnId="{4185C22E-1BC1-4409-A9D9-7979C63F1C97}">
      <dgm:prSet/>
      <dgm:spPr/>
      <dgm:t>
        <a:bodyPr/>
        <a:lstStyle/>
        <a:p>
          <a:endParaRPr lang="en-US"/>
        </a:p>
      </dgm:t>
    </dgm:pt>
    <dgm:pt modelId="{C2614CA1-1035-4ACF-9C7F-988D446D652D}" type="sibTrans" cxnId="{4185C22E-1BC1-4409-A9D9-7979C63F1C97}">
      <dgm:prSet/>
      <dgm:spPr/>
      <dgm:t>
        <a:bodyPr/>
        <a:lstStyle/>
        <a:p>
          <a:endParaRPr lang="en-US"/>
        </a:p>
      </dgm:t>
    </dgm:pt>
    <dgm:pt modelId="{CB286492-C9FE-4497-BB24-18E5A0145214}">
      <dgm:prSet/>
      <dgm:spPr/>
      <dgm:t>
        <a:bodyPr/>
        <a:lstStyle/>
        <a:p>
          <a:pPr>
            <a:defRPr cap="all"/>
          </a:pPr>
          <a:r>
            <a:rPr lang="en-US" dirty="0"/>
            <a:t>How is your solution better than the existing solutions? How is it unique?</a:t>
          </a:r>
        </a:p>
      </dgm:t>
    </dgm:pt>
    <dgm:pt modelId="{F293D4EA-6B92-40B3-BB57-FDCBF498F900}" type="parTrans" cxnId="{146E3FA9-76D4-4A4A-8D70-C2786BA87F70}">
      <dgm:prSet/>
      <dgm:spPr/>
      <dgm:t>
        <a:bodyPr/>
        <a:lstStyle/>
        <a:p>
          <a:endParaRPr lang="en-US"/>
        </a:p>
      </dgm:t>
    </dgm:pt>
    <dgm:pt modelId="{35894E53-2B00-4A40-B050-8EC2AE2523B2}" type="sibTrans" cxnId="{146E3FA9-76D4-4A4A-8D70-C2786BA87F70}">
      <dgm:prSet/>
      <dgm:spPr/>
      <dgm:t>
        <a:bodyPr/>
        <a:lstStyle/>
        <a:p>
          <a:endParaRPr lang="en-US"/>
        </a:p>
      </dgm:t>
    </dgm:pt>
    <dgm:pt modelId="{444658F2-EB21-4FC5-8CEE-B9F09B954414}">
      <dgm:prSet/>
      <dgm:spPr/>
      <dgm:t>
        <a:bodyPr/>
        <a:lstStyle/>
        <a:p>
          <a:pPr>
            <a:defRPr cap="all"/>
          </a:pPr>
          <a:r>
            <a:rPr lang="en-US" dirty="0"/>
            <a:t>Give details of tech used</a:t>
          </a:r>
        </a:p>
      </dgm:t>
    </dgm:pt>
    <dgm:pt modelId="{29EE170B-3DFF-4154-B65A-4E3709217663}" type="parTrans" cxnId="{2D7F5453-CB13-4313-81AC-EF9969041493}">
      <dgm:prSet/>
      <dgm:spPr/>
      <dgm:t>
        <a:bodyPr/>
        <a:lstStyle/>
        <a:p>
          <a:endParaRPr lang="en-US"/>
        </a:p>
      </dgm:t>
    </dgm:pt>
    <dgm:pt modelId="{2EA90123-E2ED-4FF7-A2E2-B90FA59EC984}" type="sibTrans" cxnId="{2D7F5453-CB13-4313-81AC-EF9969041493}">
      <dgm:prSet/>
      <dgm:spPr/>
      <dgm:t>
        <a:bodyPr/>
        <a:lstStyle/>
        <a:p>
          <a:endParaRPr lang="en-US"/>
        </a:p>
      </dgm:t>
    </dgm:pt>
    <dgm:pt modelId="{D8D2C314-0DDC-4443-A104-5583B66444C1}">
      <dgm:prSet/>
      <dgm:spPr/>
      <dgm:t>
        <a:bodyPr/>
        <a:lstStyle/>
        <a:p>
          <a:pPr>
            <a:defRPr cap="all"/>
          </a:pPr>
          <a:r>
            <a:rPr lang="en-US" dirty="0"/>
            <a:t>Unit pricing and competition</a:t>
          </a:r>
        </a:p>
      </dgm:t>
    </dgm:pt>
    <dgm:pt modelId="{355B476D-3C00-415C-9C2C-37A670F002B2}" type="parTrans" cxnId="{C106114F-AF48-4D9E-BD6C-F901631CC646}">
      <dgm:prSet/>
      <dgm:spPr/>
      <dgm:t>
        <a:bodyPr/>
        <a:lstStyle/>
        <a:p>
          <a:endParaRPr lang="en-US"/>
        </a:p>
      </dgm:t>
    </dgm:pt>
    <dgm:pt modelId="{FE39C8CB-8632-4E84-A564-71FA86D77010}" type="sibTrans" cxnId="{C106114F-AF48-4D9E-BD6C-F901631CC646}">
      <dgm:prSet/>
      <dgm:spPr/>
      <dgm:t>
        <a:bodyPr/>
        <a:lstStyle/>
        <a:p>
          <a:endParaRPr lang="en-US"/>
        </a:p>
      </dgm:t>
    </dgm:pt>
    <dgm:pt modelId="{43FFB392-3ED8-4B92-BBBC-A480B6A81912}" type="pres">
      <dgm:prSet presAssocID="{76CAC999-CA77-4225-9BAA-F69BF1EAE859}" presName="root" presStyleCnt="0">
        <dgm:presLayoutVars>
          <dgm:dir/>
          <dgm:resizeHandles val="exact"/>
        </dgm:presLayoutVars>
      </dgm:prSet>
      <dgm:spPr/>
    </dgm:pt>
    <dgm:pt modelId="{721D3463-0243-46ED-8633-98B66013F2FA}" type="pres">
      <dgm:prSet presAssocID="{A19185F7-ACC0-4CCA-9211-6F665979CFA3}" presName="compNode" presStyleCnt="0"/>
      <dgm:spPr/>
    </dgm:pt>
    <dgm:pt modelId="{01FA3C15-F976-48BF-B71A-570469C47104}" type="pres">
      <dgm:prSet presAssocID="{A19185F7-ACC0-4CCA-9211-6F665979CFA3}" presName="iconBgRect" presStyleLbl="bgShp" presStyleIdx="0" presStyleCnt="6"/>
      <dgm:spPr/>
    </dgm:pt>
    <dgm:pt modelId="{0BA85F09-4598-4EBF-8153-3AD0A1AFB735}" type="pres">
      <dgm:prSet presAssocID="{A19185F7-ACC0-4CCA-9211-6F665979CFA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E436538-F51D-404D-9ED2-3B726C20EE48}" type="pres">
      <dgm:prSet presAssocID="{A19185F7-ACC0-4CCA-9211-6F665979CFA3}" presName="spaceRect" presStyleCnt="0"/>
      <dgm:spPr/>
    </dgm:pt>
    <dgm:pt modelId="{8D8E9072-6905-44D4-BAEF-3657B8DDADBA}" type="pres">
      <dgm:prSet presAssocID="{A19185F7-ACC0-4CCA-9211-6F665979CFA3}" presName="textRect" presStyleLbl="revTx" presStyleIdx="0" presStyleCnt="6">
        <dgm:presLayoutVars>
          <dgm:chMax val="1"/>
          <dgm:chPref val="1"/>
        </dgm:presLayoutVars>
      </dgm:prSet>
      <dgm:spPr/>
    </dgm:pt>
    <dgm:pt modelId="{EBACDF7F-047A-45C8-A73A-221C9BDBCDFB}" type="pres">
      <dgm:prSet presAssocID="{B37DCE08-0563-4472-8870-382BF518418F}" presName="sibTrans" presStyleCnt="0"/>
      <dgm:spPr/>
    </dgm:pt>
    <dgm:pt modelId="{6B81F363-1D21-4110-88AD-195232C80150}" type="pres">
      <dgm:prSet presAssocID="{FEFAE330-4B5A-449A-9809-1B50237DA0DA}" presName="compNode" presStyleCnt="0"/>
      <dgm:spPr/>
    </dgm:pt>
    <dgm:pt modelId="{01E7BD8C-362D-47EF-9EF5-2772BC3520EA}" type="pres">
      <dgm:prSet presAssocID="{FEFAE330-4B5A-449A-9809-1B50237DA0DA}" presName="iconBgRect" presStyleLbl="bgShp" presStyleIdx="1" presStyleCnt="6"/>
      <dgm:spPr/>
    </dgm:pt>
    <dgm:pt modelId="{3813313B-681A-4672-AC2F-6DB62FE4735A}" type="pres">
      <dgm:prSet presAssocID="{FEFAE330-4B5A-449A-9809-1B50237DA0D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1D750AB-AB97-4A2B-AD47-E5ECFDDB09FF}" type="pres">
      <dgm:prSet presAssocID="{FEFAE330-4B5A-449A-9809-1B50237DA0DA}" presName="spaceRect" presStyleCnt="0"/>
      <dgm:spPr/>
    </dgm:pt>
    <dgm:pt modelId="{96F71020-FEA5-420B-AFD3-D662C00B23AA}" type="pres">
      <dgm:prSet presAssocID="{FEFAE330-4B5A-449A-9809-1B50237DA0DA}" presName="textRect" presStyleLbl="revTx" presStyleIdx="1" presStyleCnt="6">
        <dgm:presLayoutVars>
          <dgm:chMax val="1"/>
          <dgm:chPref val="1"/>
        </dgm:presLayoutVars>
      </dgm:prSet>
      <dgm:spPr/>
    </dgm:pt>
    <dgm:pt modelId="{2A5DCDC9-FCED-42EA-9671-9127148F8D05}" type="pres">
      <dgm:prSet presAssocID="{4CCFB588-CD7D-4972-A879-E7DFC4111EE9}" presName="sibTrans" presStyleCnt="0"/>
      <dgm:spPr/>
    </dgm:pt>
    <dgm:pt modelId="{2903886B-343D-44EF-B8A5-B3618BDFBE04}" type="pres">
      <dgm:prSet presAssocID="{4B3A91CC-1376-4349-A827-DD35E92404CC}" presName="compNode" presStyleCnt="0"/>
      <dgm:spPr/>
    </dgm:pt>
    <dgm:pt modelId="{AF14BC79-1DF3-452D-A66E-3E115B43C512}" type="pres">
      <dgm:prSet presAssocID="{4B3A91CC-1376-4349-A827-DD35E92404CC}" presName="iconBgRect" presStyleLbl="bgShp" presStyleIdx="2" presStyleCnt="6"/>
      <dgm:spPr/>
    </dgm:pt>
    <dgm:pt modelId="{1715354F-D554-4923-B916-AD91C33CD504}" type="pres">
      <dgm:prSet presAssocID="{4B3A91CC-1376-4349-A827-DD35E92404C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91F0832-9A45-4BB7-9A95-F03F76A16068}" type="pres">
      <dgm:prSet presAssocID="{4B3A91CC-1376-4349-A827-DD35E92404CC}" presName="spaceRect" presStyleCnt="0"/>
      <dgm:spPr/>
    </dgm:pt>
    <dgm:pt modelId="{1331D9E6-9348-48F9-99CB-AFBCA063C01B}" type="pres">
      <dgm:prSet presAssocID="{4B3A91CC-1376-4349-A827-DD35E92404CC}" presName="textRect" presStyleLbl="revTx" presStyleIdx="2" presStyleCnt="6">
        <dgm:presLayoutVars>
          <dgm:chMax val="1"/>
          <dgm:chPref val="1"/>
        </dgm:presLayoutVars>
      </dgm:prSet>
      <dgm:spPr/>
    </dgm:pt>
    <dgm:pt modelId="{850C7BA6-4B2D-4DB5-9C23-647D2E7BEF92}" type="pres">
      <dgm:prSet presAssocID="{C2614CA1-1035-4ACF-9C7F-988D446D652D}" presName="sibTrans" presStyleCnt="0"/>
      <dgm:spPr/>
    </dgm:pt>
    <dgm:pt modelId="{4F17BD6F-70EF-4D2E-9153-9B2A22D3119B}" type="pres">
      <dgm:prSet presAssocID="{CB286492-C9FE-4497-BB24-18E5A0145214}" presName="compNode" presStyleCnt="0"/>
      <dgm:spPr/>
    </dgm:pt>
    <dgm:pt modelId="{A1E2C694-F20D-45B9-B6A9-9FC1CF21DC0F}" type="pres">
      <dgm:prSet presAssocID="{CB286492-C9FE-4497-BB24-18E5A0145214}" presName="iconBgRect" presStyleLbl="bgShp" presStyleIdx="3" presStyleCnt="6"/>
      <dgm:spPr/>
    </dgm:pt>
    <dgm:pt modelId="{B21B41F2-26D2-4CD0-A4B8-F58E3EEF1372}" type="pres">
      <dgm:prSet presAssocID="{CB286492-C9FE-4497-BB24-18E5A014521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FB0BBEB-E9E8-484C-B7B0-715556C8F18A}" type="pres">
      <dgm:prSet presAssocID="{CB286492-C9FE-4497-BB24-18E5A0145214}" presName="spaceRect" presStyleCnt="0"/>
      <dgm:spPr/>
    </dgm:pt>
    <dgm:pt modelId="{54363E21-5645-4C6F-8D18-0F691A43417D}" type="pres">
      <dgm:prSet presAssocID="{CB286492-C9FE-4497-BB24-18E5A0145214}" presName="textRect" presStyleLbl="revTx" presStyleIdx="3" presStyleCnt="6">
        <dgm:presLayoutVars>
          <dgm:chMax val="1"/>
          <dgm:chPref val="1"/>
        </dgm:presLayoutVars>
      </dgm:prSet>
      <dgm:spPr/>
    </dgm:pt>
    <dgm:pt modelId="{E41D638D-9AF5-4473-81E2-489F9F8DA34F}" type="pres">
      <dgm:prSet presAssocID="{35894E53-2B00-4A40-B050-8EC2AE2523B2}" presName="sibTrans" presStyleCnt="0"/>
      <dgm:spPr/>
    </dgm:pt>
    <dgm:pt modelId="{E650C6A0-7230-48CE-BC98-1A3B3FCF2CAB}" type="pres">
      <dgm:prSet presAssocID="{444658F2-EB21-4FC5-8CEE-B9F09B954414}" presName="compNode" presStyleCnt="0"/>
      <dgm:spPr/>
    </dgm:pt>
    <dgm:pt modelId="{B50169B3-127C-4144-B543-8AA98DDE2308}" type="pres">
      <dgm:prSet presAssocID="{444658F2-EB21-4FC5-8CEE-B9F09B954414}" presName="iconBgRect" presStyleLbl="bgShp" presStyleIdx="4" presStyleCnt="6"/>
      <dgm:spPr/>
    </dgm:pt>
    <dgm:pt modelId="{65F647BF-A8A3-471D-97D6-39FEBD10CF90}" type="pres">
      <dgm:prSet presAssocID="{444658F2-EB21-4FC5-8CEE-B9F09B95441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0D7569F-EED4-4DF9-98E6-16100FB0146F}" type="pres">
      <dgm:prSet presAssocID="{444658F2-EB21-4FC5-8CEE-B9F09B954414}" presName="spaceRect" presStyleCnt="0"/>
      <dgm:spPr/>
    </dgm:pt>
    <dgm:pt modelId="{B12CB475-B621-462B-81C3-BF4E12FC6987}" type="pres">
      <dgm:prSet presAssocID="{444658F2-EB21-4FC5-8CEE-B9F09B954414}" presName="textRect" presStyleLbl="revTx" presStyleIdx="4" presStyleCnt="6">
        <dgm:presLayoutVars>
          <dgm:chMax val="1"/>
          <dgm:chPref val="1"/>
        </dgm:presLayoutVars>
      </dgm:prSet>
      <dgm:spPr/>
    </dgm:pt>
    <dgm:pt modelId="{6AB014B1-0C22-4E9E-B0D8-8352D9364B5A}" type="pres">
      <dgm:prSet presAssocID="{2EA90123-E2ED-4FF7-A2E2-B90FA59EC984}" presName="sibTrans" presStyleCnt="0"/>
      <dgm:spPr/>
    </dgm:pt>
    <dgm:pt modelId="{73C6B9B5-8B29-4E19-9481-AF3322DD3DE9}" type="pres">
      <dgm:prSet presAssocID="{D8D2C314-0DDC-4443-A104-5583B66444C1}" presName="compNode" presStyleCnt="0"/>
      <dgm:spPr/>
    </dgm:pt>
    <dgm:pt modelId="{DBF789B9-1749-4724-B0D0-E186209B3DA6}" type="pres">
      <dgm:prSet presAssocID="{D8D2C314-0DDC-4443-A104-5583B66444C1}" presName="iconBgRect" presStyleLbl="bgShp" presStyleIdx="5" presStyleCnt="6"/>
      <dgm:spPr/>
    </dgm:pt>
    <dgm:pt modelId="{E011B12D-D31A-4EB5-BC7B-2FB9BCDEF64D}" type="pres">
      <dgm:prSet presAssocID="{D8D2C314-0DDC-4443-A104-5583B66444C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30585C6B-FB95-4CB0-AE41-65FDC6164C42}" type="pres">
      <dgm:prSet presAssocID="{D8D2C314-0DDC-4443-A104-5583B66444C1}" presName="spaceRect" presStyleCnt="0"/>
      <dgm:spPr/>
    </dgm:pt>
    <dgm:pt modelId="{DC709116-FE8C-4C6B-8704-A727FE7421A3}" type="pres">
      <dgm:prSet presAssocID="{D8D2C314-0DDC-4443-A104-5583B66444C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F008303-45F3-4714-8A64-DD4D7D77BD3E}" type="presOf" srcId="{FEFAE330-4B5A-449A-9809-1B50237DA0DA}" destId="{96F71020-FEA5-420B-AFD3-D662C00B23AA}" srcOrd="0" destOrd="0" presId="urn:microsoft.com/office/officeart/2018/5/layout/IconCircleLabelList"/>
    <dgm:cxn modelId="{A712651E-7A01-41E1-8ED2-3EAA4D557B11}" type="presOf" srcId="{CB286492-C9FE-4497-BB24-18E5A0145214}" destId="{54363E21-5645-4C6F-8D18-0F691A43417D}" srcOrd="0" destOrd="0" presId="urn:microsoft.com/office/officeart/2018/5/layout/IconCircleLabelList"/>
    <dgm:cxn modelId="{4185C22E-1BC1-4409-A9D9-7979C63F1C97}" srcId="{76CAC999-CA77-4225-9BAA-F69BF1EAE859}" destId="{4B3A91CC-1376-4349-A827-DD35E92404CC}" srcOrd="2" destOrd="0" parTransId="{BCDC3426-63AC-4A76-80B4-E20AC8EBE74E}" sibTransId="{C2614CA1-1035-4ACF-9C7F-988D446D652D}"/>
    <dgm:cxn modelId="{616C1360-8408-4565-8D8C-E97CE18A8599}" type="presOf" srcId="{D8D2C314-0DDC-4443-A104-5583B66444C1}" destId="{DC709116-FE8C-4C6B-8704-A727FE7421A3}" srcOrd="0" destOrd="0" presId="urn:microsoft.com/office/officeart/2018/5/layout/IconCircleLabelList"/>
    <dgm:cxn modelId="{2008CB6B-B546-445F-9DA8-797C9D49FC6F}" srcId="{76CAC999-CA77-4225-9BAA-F69BF1EAE859}" destId="{A19185F7-ACC0-4CCA-9211-6F665979CFA3}" srcOrd="0" destOrd="0" parTransId="{88A2C891-38B3-4C0A-81BF-674CCCBBDBAC}" sibTransId="{B37DCE08-0563-4472-8870-382BF518418F}"/>
    <dgm:cxn modelId="{C106114F-AF48-4D9E-BD6C-F901631CC646}" srcId="{76CAC999-CA77-4225-9BAA-F69BF1EAE859}" destId="{D8D2C314-0DDC-4443-A104-5583B66444C1}" srcOrd="5" destOrd="0" parTransId="{355B476D-3C00-415C-9C2C-37A670F002B2}" sibTransId="{FE39C8CB-8632-4E84-A564-71FA86D77010}"/>
    <dgm:cxn modelId="{44EEA56F-FFA7-4BE7-98D2-484DA4C22617}" type="presOf" srcId="{444658F2-EB21-4FC5-8CEE-B9F09B954414}" destId="{B12CB475-B621-462B-81C3-BF4E12FC6987}" srcOrd="0" destOrd="0" presId="urn:microsoft.com/office/officeart/2018/5/layout/IconCircleLabelList"/>
    <dgm:cxn modelId="{2D7F5453-CB13-4313-81AC-EF9969041493}" srcId="{76CAC999-CA77-4225-9BAA-F69BF1EAE859}" destId="{444658F2-EB21-4FC5-8CEE-B9F09B954414}" srcOrd="4" destOrd="0" parTransId="{29EE170B-3DFF-4154-B65A-4E3709217663}" sibTransId="{2EA90123-E2ED-4FF7-A2E2-B90FA59EC984}"/>
    <dgm:cxn modelId="{DCD44A76-87E0-4A28-B474-816CEB40C423}" type="presOf" srcId="{76CAC999-CA77-4225-9BAA-F69BF1EAE859}" destId="{43FFB392-3ED8-4B92-BBBC-A480B6A81912}" srcOrd="0" destOrd="0" presId="urn:microsoft.com/office/officeart/2018/5/layout/IconCircleLabelList"/>
    <dgm:cxn modelId="{A6AC4F8D-F191-4B82-8049-C4D1290F37A3}" type="presOf" srcId="{4B3A91CC-1376-4349-A827-DD35E92404CC}" destId="{1331D9E6-9348-48F9-99CB-AFBCA063C01B}" srcOrd="0" destOrd="0" presId="urn:microsoft.com/office/officeart/2018/5/layout/IconCircleLabelList"/>
    <dgm:cxn modelId="{6A82F4A5-109E-4A31-BD4D-6840D6E8E35A}" srcId="{76CAC999-CA77-4225-9BAA-F69BF1EAE859}" destId="{FEFAE330-4B5A-449A-9809-1B50237DA0DA}" srcOrd="1" destOrd="0" parTransId="{089533EE-6BD6-446E-93BD-389012471C93}" sibTransId="{4CCFB588-CD7D-4972-A879-E7DFC4111EE9}"/>
    <dgm:cxn modelId="{146E3FA9-76D4-4A4A-8D70-C2786BA87F70}" srcId="{76CAC999-CA77-4225-9BAA-F69BF1EAE859}" destId="{CB286492-C9FE-4497-BB24-18E5A0145214}" srcOrd="3" destOrd="0" parTransId="{F293D4EA-6B92-40B3-BB57-FDCBF498F900}" sibTransId="{35894E53-2B00-4A40-B050-8EC2AE2523B2}"/>
    <dgm:cxn modelId="{10B0A8C2-1E5F-46DE-B692-EAF28413D152}" type="presOf" srcId="{A19185F7-ACC0-4CCA-9211-6F665979CFA3}" destId="{8D8E9072-6905-44D4-BAEF-3657B8DDADBA}" srcOrd="0" destOrd="0" presId="urn:microsoft.com/office/officeart/2018/5/layout/IconCircleLabelList"/>
    <dgm:cxn modelId="{E16E7CFB-033D-4AB1-9D5A-579EF3604175}" type="presParOf" srcId="{43FFB392-3ED8-4B92-BBBC-A480B6A81912}" destId="{721D3463-0243-46ED-8633-98B66013F2FA}" srcOrd="0" destOrd="0" presId="urn:microsoft.com/office/officeart/2018/5/layout/IconCircleLabelList"/>
    <dgm:cxn modelId="{8B8582A7-FAEA-4FC1-841D-9E7033245AE0}" type="presParOf" srcId="{721D3463-0243-46ED-8633-98B66013F2FA}" destId="{01FA3C15-F976-48BF-B71A-570469C47104}" srcOrd="0" destOrd="0" presId="urn:microsoft.com/office/officeart/2018/5/layout/IconCircleLabelList"/>
    <dgm:cxn modelId="{C646309E-1740-410D-8FDF-6711755B28CC}" type="presParOf" srcId="{721D3463-0243-46ED-8633-98B66013F2FA}" destId="{0BA85F09-4598-4EBF-8153-3AD0A1AFB735}" srcOrd="1" destOrd="0" presId="urn:microsoft.com/office/officeart/2018/5/layout/IconCircleLabelList"/>
    <dgm:cxn modelId="{7F878B3B-77E4-46B0-9813-9867AC6C5D95}" type="presParOf" srcId="{721D3463-0243-46ED-8633-98B66013F2FA}" destId="{7E436538-F51D-404D-9ED2-3B726C20EE48}" srcOrd="2" destOrd="0" presId="urn:microsoft.com/office/officeart/2018/5/layout/IconCircleLabelList"/>
    <dgm:cxn modelId="{60482E7E-AC40-41F5-BE07-116511BDAAE4}" type="presParOf" srcId="{721D3463-0243-46ED-8633-98B66013F2FA}" destId="{8D8E9072-6905-44D4-BAEF-3657B8DDADBA}" srcOrd="3" destOrd="0" presId="urn:microsoft.com/office/officeart/2018/5/layout/IconCircleLabelList"/>
    <dgm:cxn modelId="{FB49605C-D413-4064-A009-A5D30DBE4B23}" type="presParOf" srcId="{43FFB392-3ED8-4B92-BBBC-A480B6A81912}" destId="{EBACDF7F-047A-45C8-A73A-221C9BDBCDFB}" srcOrd="1" destOrd="0" presId="urn:microsoft.com/office/officeart/2018/5/layout/IconCircleLabelList"/>
    <dgm:cxn modelId="{0672B62C-C6A4-44C3-B19D-44B6A07D1F4C}" type="presParOf" srcId="{43FFB392-3ED8-4B92-BBBC-A480B6A81912}" destId="{6B81F363-1D21-4110-88AD-195232C80150}" srcOrd="2" destOrd="0" presId="urn:microsoft.com/office/officeart/2018/5/layout/IconCircleLabelList"/>
    <dgm:cxn modelId="{6A7D5353-6C4D-49C4-BC06-AE97083B6450}" type="presParOf" srcId="{6B81F363-1D21-4110-88AD-195232C80150}" destId="{01E7BD8C-362D-47EF-9EF5-2772BC3520EA}" srcOrd="0" destOrd="0" presId="urn:microsoft.com/office/officeart/2018/5/layout/IconCircleLabelList"/>
    <dgm:cxn modelId="{7B4AD10A-851E-466D-8B7C-6CF94C34D685}" type="presParOf" srcId="{6B81F363-1D21-4110-88AD-195232C80150}" destId="{3813313B-681A-4672-AC2F-6DB62FE4735A}" srcOrd="1" destOrd="0" presId="urn:microsoft.com/office/officeart/2018/5/layout/IconCircleLabelList"/>
    <dgm:cxn modelId="{C3FBA85B-0737-4DA7-8D06-A532E267D921}" type="presParOf" srcId="{6B81F363-1D21-4110-88AD-195232C80150}" destId="{41D750AB-AB97-4A2B-AD47-E5ECFDDB09FF}" srcOrd="2" destOrd="0" presId="urn:microsoft.com/office/officeart/2018/5/layout/IconCircleLabelList"/>
    <dgm:cxn modelId="{4595A07B-B46E-46E7-A37C-8B1114E45851}" type="presParOf" srcId="{6B81F363-1D21-4110-88AD-195232C80150}" destId="{96F71020-FEA5-420B-AFD3-D662C00B23AA}" srcOrd="3" destOrd="0" presId="urn:microsoft.com/office/officeart/2018/5/layout/IconCircleLabelList"/>
    <dgm:cxn modelId="{E5A38B20-A2D9-4C0B-851D-13964728E570}" type="presParOf" srcId="{43FFB392-3ED8-4B92-BBBC-A480B6A81912}" destId="{2A5DCDC9-FCED-42EA-9671-9127148F8D05}" srcOrd="3" destOrd="0" presId="urn:microsoft.com/office/officeart/2018/5/layout/IconCircleLabelList"/>
    <dgm:cxn modelId="{1D9C2796-46FE-46E9-AB89-DDD24D4FED86}" type="presParOf" srcId="{43FFB392-3ED8-4B92-BBBC-A480B6A81912}" destId="{2903886B-343D-44EF-B8A5-B3618BDFBE04}" srcOrd="4" destOrd="0" presId="urn:microsoft.com/office/officeart/2018/5/layout/IconCircleLabelList"/>
    <dgm:cxn modelId="{6CE160C5-6C40-4EF4-8044-AE0CB58C6F37}" type="presParOf" srcId="{2903886B-343D-44EF-B8A5-B3618BDFBE04}" destId="{AF14BC79-1DF3-452D-A66E-3E115B43C512}" srcOrd="0" destOrd="0" presId="urn:microsoft.com/office/officeart/2018/5/layout/IconCircleLabelList"/>
    <dgm:cxn modelId="{584A6069-50D6-4A3B-9CE9-2C1313278E9A}" type="presParOf" srcId="{2903886B-343D-44EF-B8A5-B3618BDFBE04}" destId="{1715354F-D554-4923-B916-AD91C33CD504}" srcOrd="1" destOrd="0" presId="urn:microsoft.com/office/officeart/2018/5/layout/IconCircleLabelList"/>
    <dgm:cxn modelId="{6E613CB5-C7B1-4D00-B3CD-0DB73B4F55FD}" type="presParOf" srcId="{2903886B-343D-44EF-B8A5-B3618BDFBE04}" destId="{391F0832-9A45-4BB7-9A95-F03F76A16068}" srcOrd="2" destOrd="0" presId="urn:microsoft.com/office/officeart/2018/5/layout/IconCircleLabelList"/>
    <dgm:cxn modelId="{5044997D-7367-4E98-B2DC-F3448F8722B9}" type="presParOf" srcId="{2903886B-343D-44EF-B8A5-B3618BDFBE04}" destId="{1331D9E6-9348-48F9-99CB-AFBCA063C01B}" srcOrd="3" destOrd="0" presId="urn:microsoft.com/office/officeart/2018/5/layout/IconCircleLabelList"/>
    <dgm:cxn modelId="{C0CB6EB3-BE47-4695-A778-6119098733E7}" type="presParOf" srcId="{43FFB392-3ED8-4B92-BBBC-A480B6A81912}" destId="{850C7BA6-4B2D-4DB5-9C23-647D2E7BEF92}" srcOrd="5" destOrd="0" presId="urn:microsoft.com/office/officeart/2018/5/layout/IconCircleLabelList"/>
    <dgm:cxn modelId="{44E7EF50-B41C-4E78-9ACF-0AAA722F033C}" type="presParOf" srcId="{43FFB392-3ED8-4B92-BBBC-A480B6A81912}" destId="{4F17BD6F-70EF-4D2E-9153-9B2A22D3119B}" srcOrd="6" destOrd="0" presId="urn:microsoft.com/office/officeart/2018/5/layout/IconCircleLabelList"/>
    <dgm:cxn modelId="{1E680CD7-0B4E-4A57-A93F-85B27C2EA4A5}" type="presParOf" srcId="{4F17BD6F-70EF-4D2E-9153-9B2A22D3119B}" destId="{A1E2C694-F20D-45B9-B6A9-9FC1CF21DC0F}" srcOrd="0" destOrd="0" presId="urn:microsoft.com/office/officeart/2018/5/layout/IconCircleLabelList"/>
    <dgm:cxn modelId="{3A71AB05-9C2E-4068-9FFF-4D91ABD9A96C}" type="presParOf" srcId="{4F17BD6F-70EF-4D2E-9153-9B2A22D3119B}" destId="{B21B41F2-26D2-4CD0-A4B8-F58E3EEF1372}" srcOrd="1" destOrd="0" presId="urn:microsoft.com/office/officeart/2018/5/layout/IconCircleLabelList"/>
    <dgm:cxn modelId="{75684A7D-C368-42FD-989E-16DF6805AB77}" type="presParOf" srcId="{4F17BD6F-70EF-4D2E-9153-9B2A22D3119B}" destId="{8FB0BBEB-E9E8-484C-B7B0-715556C8F18A}" srcOrd="2" destOrd="0" presId="urn:microsoft.com/office/officeart/2018/5/layout/IconCircleLabelList"/>
    <dgm:cxn modelId="{58B3EB85-3440-4868-8F42-B4549FDBDC68}" type="presParOf" srcId="{4F17BD6F-70EF-4D2E-9153-9B2A22D3119B}" destId="{54363E21-5645-4C6F-8D18-0F691A43417D}" srcOrd="3" destOrd="0" presId="urn:microsoft.com/office/officeart/2018/5/layout/IconCircleLabelList"/>
    <dgm:cxn modelId="{61EAD4FD-EDFD-4F1E-9A23-5565D721393F}" type="presParOf" srcId="{43FFB392-3ED8-4B92-BBBC-A480B6A81912}" destId="{E41D638D-9AF5-4473-81E2-489F9F8DA34F}" srcOrd="7" destOrd="0" presId="urn:microsoft.com/office/officeart/2018/5/layout/IconCircleLabelList"/>
    <dgm:cxn modelId="{5187564A-460E-4902-A6A7-932A99A01E59}" type="presParOf" srcId="{43FFB392-3ED8-4B92-BBBC-A480B6A81912}" destId="{E650C6A0-7230-48CE-BC98-1A3B3FCF2CAB}" srcOrd="8" destOrd="0" presId="urn:microsoft.com/office/officeart/2018/5/layout/IconCircleLabelList"/>
    <dgm:cxn modelId="{6C464883-02B3-4534-965A-5FFACDC49C0C}" type="presParOf" srcId="{E650C6A0-7230-48CE-BC98-1A3B3FCF2CAB}" destId="{B50169B3-127C-4144-B543-8AA98DDE2308}" srcOrd="0" destOrd="0" presId="urn:microsoft.com/office/officeart/2018/5/layout/IconCircleLabelList"/>
    <dgm:cxn modelId="{A441CFD0-893F-4082-9DC8-2EEE45E9290D}" type="presParOf" srcId="{E650C6A0-7230-48CE-BC98-1A3B3FCF2CAB}" destId="{65F647BF-A8A3-471D-97D6-39FEBD10CF90}" srcOrd="1" destOrd="0" presId="urn:microsoft.com/office/officeart/2018/5/layout/IconCircleLabelList"/>
    <dgm:cxn modelId="{708C9231-8FB6-49F6-B539-7EFB8D68AD9C}" type="presParOf" srcId="{E650C6A0-7230-48CE-BC98-1A3B3FCF2CAB}" destId="{C0D7569F-EED4-4DF9-98E6-16100FB0146F}" srcOrd="2" destOrd="0" presId="urn:microsoft.com/office/officeart/2018/5/layout/IconCircleLabelList"/>
    <dgm:cxn modelId="{F62E2C8B-4771-4E82-BA56-A3BBDCB73399}" type="presParOf" srcId="{E650C6A0-7230-48CE-BC98-1A3B3FCF2CAB}" destId="{B12CB475-B621-462B-81C3-BF4E12FC6987}" srcOrd="3" destOrd="0" presId="urn:microsoft.com/office/officeart/2018/5/layout/IconCircleLabelList"/>
    <dgm:cxn modelId="{6972B0A9-F6DD-4BD6-ADA4-8971BEDC03B0}" type="presParOf" srcId="{43FFB392-3ED8-4B92-BBBC-A480B6A81912}" destId="{6AB014B1-0C22-4E9E-B0D8-8352D9364B5A}" srcOrd="9" destOrd="0" presId="urn:microsoft.com/office/officeart/2018/5/layout/IconCircleLabelList"/>
    <dgm:cxn modelId="{B7270F67-D8CC-4A28-99C3-89F1EDA2E0D6}" type="presParOf" srcId="{43FFB392-3ED8-4B92-BBBC-A480B6A81912}" destId="{73C6B9B5-8B29-4E19-9481-AF3322DD3DE9}" srcOrd="10" destOrd="0" presId="urn:microsoft.com/office/officeart/2018/5/layout/IconCircleLabelList"/>
    <dgm:cxn modelId="{0399E9F8-57D4-4745-AF1A-B39AFCED4F08}" type="presParOf" srcId="{73C6B9B5-8B29-4E19-9481-AF3322DD3DE9}" destId="{DBF789B9-1749-4724-B0D0-E186209B3DA6}" srcOrd="0" destOrd="0" presId="urn:microsoft.com/office/officeart/2018/5/layout/IconCircleLabelList"/>
    <dgm:cxn modelId="{E19ED22A-D6DA-4790-AAC9-980588F9AC58}" type="presParOf" srcId="{73C6B9B5-8B29-4E19-9481-AF3322DD3DE9}" destId="{E011B12D-D31A-4EB5-BC7B-2FB9BCDEF64D}" srcOrd="1" destOrd="0" presId="urn:microsoft.com/office/officeart/2018/5/layout/IconCircleLabelList"/>
    <dgm:cxn modelId="{9A8689FF-0288-49A6-A57A-7572995804C9}" type="presParOf" srcId="{73C6B9B5-8B29-4E19-9481-AF3322DD3DE9}" destId="{30585C6B-FB95-4CB0-AE41-65FDC6164C42}" srcOrd="2" destOrd="0" presId="urn:microsoft.com/office/officeart/2018/5/layout/IconCircleLabelList"/>
    <dgm:cxn modelId="{0F47860D-A13D-4EE2-B391-0F172925E2CF}" type="presParOf" srcId="{73C6B9B5-8B29-4E19-9481-AF3322DD3DE9}" destId="{DC709116-FE8C-4C6B-8704-A727FE7421A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485D1E-86C1-48B9-A1C7-935556EE9E6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8107BCE-C4A1-4E9A-8056-8C1EC6E7379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Market Size?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How did you validate? </a:t>
          </a:r>
        </a:p>
      </dgm:t>
    </dgm:pt>
    <dgm:pt modelId="{BE04B545-AF2D-4505-9C66-C5A4E1BC9B2D}" type="parTrans" cxnId="{2171FA4E-01EC-4D4A-9F64-11099E661F74}">
      <dgm:prSet/>
      <dgm:spPr/>
      <dgm:t>
        <a:bodyPr/>
        <a:lstStyle/>
        <a:p>
          <a:endParaRPr lang="en-US"/>
        </a:p>
      </dgm:t>
    </dgm:pt>
    <dgm:pt modelId="{495F70FF-6DD3-4DD2-8D49-8479D5E28D70}" type="sibTrans" cxnId="{2171FA4E-01EC-4D4A-9F64-11099E661F74}">
      <dgm:prSet/>
      <dgm:spPr/>
      <dgm:t>
        <a:bodyPr/>
        <a:lstStyle/>
        <a:p>
          <a:endParaRPr lang="en-US"/>
        </a:p>
      </dgm:t>
    </dgm:pt>
    <dgm:pt modelId="{A921C5C0-9C8D-4AFE-A726-BDC3DCCCACB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Competitors: Who else is addressing the same opportunity ? How big are they? Give a comparative table (between your company and other similar players) on the value propositions </a:t>
          </a:r>
        </a:p>
      </dgm:t>
    </dgm:pt>
    <dgm:pt modelId="{827E58CD-4508-428C-BA40-14DCC07EDF91}" type="parTrans" cxnId="{359345A0-1C41-43BB-9083-B8A4A4D99A50}">
      <dgm:prSet/>
      <dgm:spPr/>
      <dgm:t>
        <a:bodyPr/>
        <a:lstStyle/>
        <a:p>
          <a:endParaRPr lang="en-US"/>
        </a:p>
      </dgm:t>
    </dgm:pt>
    <dgm:pt modelId="{35E5A81A-EA07-4F36-BEA7-F3594EAF1C39}" type="sibTrans" cxnId="{359345A0-1C41-43BB-9083-B8A4A4D99A50}">
      <dgm:prSet/>
      <dgm:spPr/>
      <dgm:t>
        <a:bodyPr/>
        <a:lstStyle/>
        <a:p>
          <a:endParaRPr lang="en-US"/>
        </a:p>
      </dgm:t>
    </dgm:pt>
    <dgm:pt modelId="{D6C29688-A790-4913-AC16-461EFB47CE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What is the differentiating factor? How will you ensure that competition does not catch up quickly? (business sustainability plan)</a:t>
          </a:r>
        </a:p>
      </dgm:t>
    </dgm:pt>
    <dgm:pt modelId="{0A5A92C9-4D84-42CA-83A3-23A2543B16A4}" type="parTrans" cxnId="{8D079525-4888-43AC-A608-322862BBEE45}">
      <dgm:prSet/>
      <dgm:spPr/>
      <dgm:t>
        <a:bodyPr/>
        <a:lstStyle/>
        <a:p>
          <a:endParaRPr lang="en-US"/>
        </a:p>
      </dgm:t>
    </dgm:pt>
    <dgm:pt modelId="{5653CEB6-9453-4BB2-A6C0-4FC8F0396EB3}" type="sibTrans" cxnId="{8D079525-4888-43AC-A608-322862BBEE45}">
      <dgm:prSet/>
      <dgm:spPr/>
      <dgm:t>
        <a:bodyPr/>
        <a:lstStyle/>
        <a:p>
          <a:endParaRPr lang="en-US"/>
        </a:p>
      </dgm:t>
    </dgm:pt>
    <dgm:pt modelId="{2214BFCC-25CE-4C6B-9073-D1592ABBBF8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What are the entry barriers?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What make you identify this unique solution which others can't?</a:t>
          </a:r>
        </a:p>
      </dgm:t>
    </dgm:pt>
    <dgm:pt modelId="{1B36E5DA-DC29-46D0-B59C-CE9A87EA9373}" type="parTrans" cxnId="{C188D0CC-1BE5-4CA4-B0ED-F7277EA5F8AF}">
      <dgm:prSet/>
      <dgm:spPr/>
      <dgm:t>
        <a:bodyPr/>
        <a:lstStyle/>
        <a:p>
          <a:endParaRPr lang="en-US"/>
        </a:p>
      </dgm:t>
    </dgm:pt>
    <dgm:pt modelId="{29D5820E-25E6-46BE-B503-81166745C9EA}" type="sibTrans" cxnId="{C188D0CC-1BE5-4CA4-B0ED-F7277EA5F8AF}">
      <dgm:prSet/>
      <dgm:spPr/>
      <dgm:t>
        <a:bodyPr/>
        <a:lstStyle/>
        <a:p>
          <a:endParaRPr lang="en-US"/>
        </a:p>
      </dgm:t>
    </dgm:pt>
    <dgm:pt modelId="{EBBF8900-154B-4C72-9112-9E0EBDC5F5DE}" type="pres">
      <dgm:prSet presAssocID="{CB485D1E-86C1-48B9-A1C7-935556EE9E6A}" presName="root" presStyleCnt="0">
        <dgm:presLayoutVars>
          <dgm:dir/>
          <dgm:resizeHandles val="exact"/>
        </dgm:presLayoutVars>
      </dgm:prSet>
      <dgm:spPr/>
    </dgm:pt>
    <dgm:pt modelId="{2ACA3A2A-8AA0-4AE3-9FC5-99E1D3272866}" type="pres">
      <dgm:prSet presAssocID="{D8107BCE-C4A1-4E9A-8056-8C1EC6E73795}" presName="compNode" presStyleCnt="0"/>
      <dgm:spPr/>
    </dgm:pt>
    <dgm:pt modelId="{B2EAF58D-AD52-4AD0-9998-A5EC48789714}" type="pres">
      <dgm:prSet presAssocID="{D8107BCE-C4A1-4E9A-8056-8C1EC6E737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EDADDB3E-536B-4981-BD72-956C130D8801}" type="pres">
      <dgm:prSet presAssocID="{D8107BCE-C4A1-4E9A-8056-8C1EC6E73795}" presName="iconSpace" presStyleCnt="0"/>
      <dgm:spPr/>
    </dgm:pt>
    <dgm:pt modelId="{35060BD1-6450-407A-85A0-A4BE995CDA55}" type="pres">
      <dgm:prSet presAssocID="{D8107BCE-C4A1-4E9A-8056-8C1EC6E73795}" presName="parTx" presStyleLbl="revTx" presStyleIdx="0" presStyleCnt="8">
        <dgm:presLayoutVars>
          <dgm:chMax val="0"/>
          <dgm:chPref val="0"/>
        </dgm:presLayoutVars>
      </dgm:prSet>
      <dgm:spPr/>
    </dgm:pt>
    <dgm:pt modelId="{B6267804-8021-48F8-832B-B8B643269ECC}" type="pres">
      <dgm:prSet presAssocID="{D8107BCE-C4A1-4E9A-8056-8C1EC6E73795}" presName="txSpace" presStyleCnt="0"/>
      <dgm:spPr/>
    </dgm:pt>
    <dgm:pt modelId="{3DF43341-5404-4D29-A576-AE5EFB3C59AE}" type="pres">
      <dgm:prSet presAssocID="{D8107BCE-C4A1-4E9A-8056-8C1EC6E73795}" presName="desTx" presStyleLbl="revTx" presStyleIdx="1" presStyleCnt="8">
        <dgm:presLayoutVars/>
      </dgm:prSet>
      <dgm:spPr/>
    </dgm:pt>
    <dgm:pt modelId="{E57E3752-CEA8-4637-9476-D434893726FF}" type="pres">
      <dgm:prSet presAssocID="{495F70FF-6DD3-4DD2-8D49-8479D5E28D70}" presName="sibTrans" presStyleCnt="0"/>
      <dgm:spPr/>
    </dgm:pt>
    <dgm:pt modelId="{0F3383B2-2F56-4805-A66A-725157786746}" type="pres">
      <dgm:prSet presAssocID="{A921C5C0-9C8D-4AFE-A726-BDC3DCCCACB7}" presName="compNode" presStyleCnt="0"/>
      <dgm:spPr/>
    </dgm:pt>
    <dgm:pt modelId="{F1AD34AA-9645-4575-85DF-DBC1DD7E40ED}" type="pres">
      <dgm:prSet presAssocID="{A921C5C0-9C8D-4AFE-A726-BDC3DCCCAC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D643635D-C267-47D2-89C4-12DFF52B0053}" type="pres">
      <dgm:prSet presAssocID="{A921C5C0-9C8D-4AFE-A726-BDC3DCCCACB7}" presName="iconSpace" presStyleCnt="0"/>
      <dgm:spPr/>
    </dgm:pt>
    <dgm:pt modelId="{DBA720A2-A414-4B53-88FB-F2E9E6649B6F}" type="pres">
      <dgm:prSet presAssocID="{A921C5C0-9C8D-4AFE-A726-BDC3DCCCACB7}" presName="parTx" presStyleLbl="revTx" presStyleIdx="2" presStyleCnt="8">
        <dgm:presLayoutVars>
          <dgm:chMax val="0"/>
          <dgm:chPref val="0"/>
        </dgm:presLayoutVars>
      </dgm:prSet>
      <dgm:spPr/>
    </dgm:pt>
    <dgm:pt modelId="{1E1CBDCE-E69B-4375-9182-8F781A5C62F7}" type="pres">
      <dgm:prSet presAssocID="{A921C5C0-9C8D-4AFE-A726-BDC3DCCCACB7}" presName="txSpace" presStyleCnt="0"/>
      <dgm:spPr/>
    </dgm:pt>
    <dgm:pt modelId="{0D8D4A77-DB38-4AF0-BB16-A7FA7F31E7CF}" type="pres">
      <dgm:prSet presAssocID="{A921C5C0-9C8D-4AFE-A726-BDC3DCCCACB7}" presName="desTx" presStyleLbl="revTx" presStyleIdx="3" presStyleCnt="8">
        <dgm:presLayoutVars/>
      </dgm:prSet>
      <dgm:spPr/>
    </dgm:pt>
    <dgm:pt modelId="{CBC82C80-B0DD-40DB-AD84-CA745D048B71}" type="pres">
      <dgm:prSet presAssocID="{35E5A81A-EA07-4F36-BEA7-F3594EAF1C39}" presName="sibTrans" presStyleCnt="0"/>
      <dgm:spPr/>
    </dgm:pt>
    <dgm:pt modelId="{4DF51D47-679D-4FF4-957A-00003BB2884F}" type="pres">
      <dgm:prSet presAssocID="{D6C29688-A790-4913-AC16-461EFB47CEB8}" presName="compNode" presStyleCnt="0"/>
      <dgm:spPr/>
    </dgm:pt>
    <dgm:pt modelId="{DB134ED1-6E06-4061-A01B-953FAC1A2BE0}" type="pres">
      <dgm:prSet presAssocID="{D6C29688-A790-4913-AC16-461EFB47CE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77EB638-D96A-4908-B3BE-2CF137133CD3}" type="pres">
      <dgm:prSet presAssocID="{D6C29688-A790-4913-AC16-461EFB47CEB8}" presName="iconSpace" presStyleCnt="0"/>
      <dgm:spPr/>
    </dgm:pt>
    <dgm:pt modelId="{947811E8-1F71-4308-BD0C-E4427CE02F7C}" type="pres">
      <dgm:prSet presAssocID="{D6C29688-A790-4913-AC16-461EFB47CEB8}" presName="parTx" presStyleLbl="revTx" presStyleIdx="4" presStyleCnt="8">
        <dgm:presLayoutVars>
          <dgm:chMax val="0"/>
          <dgm:chPref val="0"/>
        </dgm:presLayoutVars>
      </dgm:prSet>
      <dgm:spPr/>
    </dgm:pt>
    <dgm:pt modelId="{6DCE01F9-23AA-4FE8-B6FE-7630B9AACDEB}" type="pres">
      <dgm:prSet presAssocID="{D6C29688-A790-4913-AC16-461EFB47CEB8}" presName="txSpace" presStyleCnt="0"/>
      <dgm:spPr/>
    </dgm:pt>
    <dgm:pt modelId="{BA525810-B0DD-4CBF-BDC0-71053134D038}" type="pres">
      <dgm:prSet presAssocID="{D6C29688-A790-4913-AC16-461EFB47CEB8}" presName="desTx" presStyleLbl="revTx" presStyleIdx="5" presStyleCnt="8">
        <dgm:presLayoutVars/>
      </dgm:prSet>
      <dgm:spPr/>
    </dgm:pt>
    <dgm:pt modelId="{9E27B639-48C7-4B0F-B211-2A49B1B7099B}" type="pres">
      <dgm:prSet presAssocID="{5653CEB6-9453-4BB2-A6C0-4FC8F0396EB3}" presName="sibTrans" presStyleCnt="0"/>
      <dgm:spPr/>
    </dgm:pt>
    <dgm:pt modelId="{44BF3F62-F7FE-4171-941B-370AF2C949AA}" type="pres">
      <dgm:prSet presAssocID="{2214BFCC-25CE-4C6B-9073-D1592ABBBF86}" presName="compNode" presStyleCnt="0"/>
      <dgm:spPr/>
    </dgm:pt>
    <dgm:pt modelId="{DAD307BA-0DB2-4331-BDF8-25903CADB379}" type="pres">
      <dgm:prSet presAssocID="{2214BFCC-25CE-4C6B-9073-D1592ABBBF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226C2CD5-A7ED-4C9E-B97B-20FBAFF5683B}" type="pres">
      <dgm:prSet presAssocID="{2214BFCC-25CE-4C6B-9073-D1592ABBBF86}" presName="iconSpace" presStyleCnt="0"/>
      <dgm:spPr/>
    </dgm:pt>
    <dgm:pt modelId="{13B3ECE1-47DB-47BB-BE20-5330544CB4C0}" type="pres">
      <dgm:prSet presAssocID="{2214BFCC-25CE-4C6B-9073-D1592ABBBF86}" presName="parTx" presStyleLbl="revTx" presStyleIdx="6" presStyleCnt="8">
        <dgm:presLayoutVars>
          <dgm:chMax val="0"/>
          <dgm:chPref val="0"/>
        </dgm:presLayoutVars>
      </dgm:prSet>
      <dgm:spPr/>
    </dgm:pt>
    <dgm:pt modelId="{6993CE67-96C5-4FCF-9216-C00195CBEDE6}" type="pres">
      <dgm:prSet presAssocID="{2214BFCC-25CE-4C6B-9073-D1592ABBBF86}" presName="txSpace" presStyleCnt="0"/>
      <dgm:spPr/>
    </dgm:pt>
    <dgm:pt modelId="{5CB274AA-7C1D-4CA6-B9D2-9C7D3D8853BA}" type="pres">
      <dgm:prSet presAssocID="{2214BFCC-25CE-4C6B-9073-D1592ABBBF86}" presName="desTx" presStyleLbl="revTx" presStyleIdx="7" presStyleCnt="8">
        <dgm:presLayoutVars/>
      </dgm:prSet>
      <dgm:spPr/>
    </dgm:pt>
  </dgm:ptLst>
  <dgm:cxnLst>
    <dgm:cxn modelId="{8D079525-4888-43AC-A608-322862BBEE45}" srcId="{CB485D1E-86C1-48B9-A1C7-935556EE9E6A}" destId="{D6C29688-A790-4913-AC16-461EFB47CEB8}" srcOrd="2" destOrd="0" parTransId="{0A5A92C9-4D84-42CA-83A3-23A2543B16A4}" sibTransId="{5653CEB6-9453-4BB2-A6C0-4FC8F0396EB3}"/>
    <dgm:cxn modelId="{DA606E2B-4BFA-4B4A-9AB9-E18F211B41E5}" type="presOf" srcId="{D6C29688-A790-4913-AC16-461EFB47CEB8}" destId="{947811E8-1F71-4308-BD0C-E4427CE02F7C}" srcOrd="0" destOrd="0" presId="urn:microsoft.com/office/officeart/2018/5/layout/CenteredIconLabelDescriptionList"/>
    <dgm:cxn modelId="{F285886D-3796-4C46-A577-C1DEFDDBFB61}" type="presOf" srcId="{2214BFCC-25CE-4C6B-9073-D1592ABBBF86}" destId="{13B3ECE1-47DB-47BB-BE20-5330544CB4C0}" srcOrd="0" destOrd="0" presId="urn:microsoft.com/office/officeart/2018/5/layout/CenteredIconLabelDescriptionList"/>
    <dgm:cxn modelId="{2171FA4E-01EC-4D4A-9F64-11099E661F74}" srcId="{CB485D1E-86C1-48B9-A1C7-935556EE9E6A}" destId="{D8107BCE-C4A1-4E9A-8056-8C1EC6E73795}" srcOrd="0" destOrd="0" parTransId="{BE04B545-AF2D-4505-9C66-C5A4E1BC9B2D}" sibTransId="{495F70FF-6DD3-4DD2-8D49-8479D5E28D70}"/>
    <dgm:cxn modelId="{A3885596-A492-4C06-951F-122912FEE335}" type="presOf" srcId="{CB485D1E-86C1-48B9-A1C7-935556EE9E6A}" destId="{EBBF8900-154B-4C72-9112-9E0EBDC5F5DE}" srcOrd="0" destOrd="0" presId="urn:microsoft.com/office/officeart/2018/5/layout/CenteredIconLabelDescriptionList"/>
    <dgm:cxn modelId="{359345A0-1C41-43BB-9083-B8A4A4D99A50}" srcId="{CB485D1E-86C1-48B9-A1C7-935556EE9E6A}" destId="{A921C5C0-9C8D-4AFE-A726-BDC3DCCCACB7}" srcOrd="1" destOrd="0" parTransId="{827E58CD-4508-428C-BA40-14DCC07EDF91}" sibTransId="{35E5A81A-EA07-4F36-BEA7-F3594EAF1C39}"/>
    <dgm:cxn modelId="{8C79DFA6-513A-4EAA-88F2-7FB5EB73399C}" type="presOf" srcId="{D8107BCE-C4A1-4E9A-8056-8C1EC6E73795}" destId="{35060BD1-6450-407A-85A0-A4BE995CDA55}" srcOrd="0" destOrd="0" presId="urn:microsoft.com/office/officeart/2018/5/layout/CenteredIconLabelDescriptionList"/>
    <dgm:cxn modelId="{C188D0CC-1BE5-4CA4-B0ED-F7277EA5F8AF}" srcId="{CB485D1E-86C1-48B9-A1C7-935556EE9E6A}" destId="{2214BFCC-25CE-4C6B-9073-D1592ABBBF86}" srcOrd="3" destOrd="0" parTransId="{1B36E5DA-DC29-46D0-B59C-CE9A87EA9373}" sibTransId="{29D5820E-25E6-46BE-B503-81166745C9EA}"/>
    <dgm:cxn modelId="{3D9DE1F8-E232-438C-A700-BBA0E416FDC2}" type="presOf" srcId="{A921C5C0-9C8D-4AFE-A726-BDC3DCCCACB7}" destId="{DBA720A2-A414-4B53-88FB-F2E9E6649B6F}" srcOrd="0" destOrd="0" presId="urn:microsoft.com/office/officeart/2018/5/layout/CenteredIconLabelDescriptionList"/>
    <dgm:cxn modelId="{7F35FB3D-4BFA-4902-84EC-DBF359304C2A}" type="presParOf" srcId="{EBBF8900-154B-4C72-9112-9E0EBDC5F5DE}" destId="{2ACA3A2A-8AA0-4AE3-9FC5-99E1D3272866}" srcOrd="0" destOrd="0" presId="urn:microsoft.com/office/officeart/2018/5/layout/CenteredIconLabelDescriptionList"/>
    <dgm:cxn modelId="{A7FD59DE-FB99-40C3-9B01-F8D3AA8063D1}" type="presParOf" srcId="{2ACA3A2A-8AA0-4AE3-9FC5-99E1D3272866}" destId="{B2EAF58D-AD52-4AD0-9998-A5EC48789714}" srcOrd="0" destOrd="0" presId="urn:microsoft.com/office/officeart/2018/5/layout/CenteredIconLabelDescriptionList"/>
    <dgm:cxn modelId="{844048A0-B580-4409-8EE1-0EF4D2CA5357}" type="presParOf" srcId="{2ACA3A2A-8AA0-4AE3-9FC5-99E1D3272866}" destId="{EDADDB3E-536B-4981-BD72-956C130D8801}" srcOrd="1" destOrd="0" presId="urn:microsoft.com/office/officeart/2018/5/layout/CenteredIconLabelDescriptionList"/>
    <dgm:cxn modelId="{BF026FD0-83DD-465E-99BD-52796D831D41}" type="presParOf" srcId="{2ACA3A2A-8AA0-4AE3-9FC5-99E1D3272866}" destId="{35060BD1-6450-407A-85A0-A4BE995CDA55}" srcOrd="2" destOrd="0" presId="urn:microsoft.com/office/officeart/2018/5/layout/CenteredIconLabelDescriptionList"/>
    <dgm:cxn modelId="{6ED772F3-1DD3-4A95-861C-54E4828615FE}" type="presParOf" srcId="{2ACA3A2A-8AA0-4AE3-9FC5-99E1D3272866}" destId="{B6267804-8021-48F8-832B-B8B643269ECC}" srcOrd="3" destOrd="0" presId="urn:microsoft.com/office/officeart/2018/5/layout/CenteredIconLabelDescriptionList"/>
    <dgm:cxn modelId="{469DFEEE-CA63-4E6E-81E8-FFFD8A692FD4}" type="presParOf" srcId="{2ACA3A2A-8AA0-4AE3-9FC5-99E1D3272866}" destId="{3DF43341-5404-4D29-A576-AE5EFB3C59AE}" srcOrd="4" destOrd="0" presId="urn:microsoft.com/office/officeart/2018/5/layout/CenteredIconLabelDescriptionList"/>
    <dgm:cxn modelId="{F58E7130-CD19-4F21-A3DF-FBB623E1DFCF}" type="presParOf" srcId="{EBBF8900-154B-4C72-9112-9E0EBDC5F5DE}" destId="{E57E3752-CEA8-4637-9476-D434893726FF}" srcOrd="1" destOrd="0" presId="urn:microsoft.com/office/officeart/2018/5/layout/CenteredIconLabelDescriptionList"/>
    <dgm:cxn modelId="{1228652B-E050-4414-9E27-287FF69849A4}" type="presParOf" srcId="{EBBF8900-154B-4C72-9112-9E0EBDC5F5DE}" destId="{0F3383B2-2F56-4805-A66A-725157786746}" srcOrd="2" destOrd="0" presId="urn:microsoft.com/office/officeart/2018/5/layout/CenteredIconLabelDescriptionList"/>
    <dgm:cxn modelId="{8CF34437-05D0-478C-9F0F-222EAA87B98D}" type="presParOf" srcId="{0F3383B2-2F56-4805-A66A-725157786746}" destId="{F1AD34AA-9645-4575-85DF-DBC1DD7E40ED}" srcOrd="0" destOrd="0" presId="urn:microsoft.com/office/officeart/2018/5/layout/CenteredIconLabelDescriptionList"/>
    <dgm:cxn modelId="{50BDE7D0-2F8B-4746-8CD3-89B820BC0E81}" type="presParOf" srcId="{0F3383B2-2F56-4805-A66A-725157786746}" destId="{D643635D-C267-47D2-89C4-12DFF52B0053}" srcOrd="1" destOrd="0" presId="urn:microsoft.com/office/officeart/2018/5/layout/CenteredIconLabelDescriptionList"/>
    <dgm:cxn modelId="{3242A510-9D2E-4155-8D1D-23D5456F23F5}" type="presParOf" srcId="{0F3383B2-2F56-4805-A66A-725157786746}" destId="{DBA720A2-A414-4B53-88FB-F2E9E6649B6F}" srcOrd="2" destOrd="0" presId="urn:microsoft.com/office/officeart/2018/5/layout/CenteredIconLabelDescriptionList"/>
    <dgm:cxn modelId="{67767551-DBD3-4750-8CE1-20F4346C6BDC}" type="presParOf" srcId="{0F3383B2-2F56-4805-A66A-725157786746}" destId="{1E1CBDCE-E69B-4375-9182-8F781A5C62F7}" srcOrd="3" destOrd="0" presId="urn:microsoft.com/office/officeart/2018/5/layout/CenteredIconLabelDescriptionList"/>
    <dgm:cxn modelId="{562045F4-FF09-441E-94E8-150EF12FD6CC}" type="presParOf" srcId="{0F3383B2-2F56-4805-A66A-725157786746}" destId="{0D8D4A77-DB38-4AF0-BB16-A7FA7F31E7CF}" srcOrd="4" destOrd="0" presId="urn:microsoft.com/office/officeart/2018/5/layout/CenteredIconLabelDescriptionList"/>
    <dgm:cxn modelId="{5128CDE8-CB5D-4389-883C-5B480D2774AC}" type="presParOf" srcId="{EBBF8900-154B-4C72-9112-9E0EBDC5F5DE}" destId="{CBC82C80-B0DD-40DB-AD84-CA745D048B71}" srcOrd="3" destOrd="0" presId="urn:microsoft.com/office/officeart/2018/5/layout/CenteredIconLabelDescriptionList"/>
    <dgm:cxn modelId="{BEF7370E-2E94-418D-8EDC-C220FB563AF0}" type="presParOf" srcId="{EBBF8900-154B-4C72-9112-9E0EBDC5F5DE}" destId="{4DF51D47-679D-4FF4-957A-00003BB2884F}" srcOrd="4" destOrd="0" presId="urn:microsoft.com/office/officeart/2018/5/layout/CenteredIconLabelDescriptionList"/>
    <dgm:cxn modelId="{C313AAD3-62C1-4D58-B890-58428F249E45}" type="presParOf" srcId="{4DF51D47-679D-4FF4-957A-00003BB2884F}" destId="{DB134ED1-6E06-4061-A01B-953FAC1A2BE0}" srcOrd="0" destOrd="0" presId="urn:microsoft.com/office/officeart/2018/5/layout/CenteredIconLabelDescriptionList"/>
    <dgm:cxn modelId="{A92C68C8-8CBA-45E4-BBF4-E5D90B35E771}" type="presParOf" srcId="{4DF51D47-679D-4FF4-957A-00003BB2884F}" destId="{577EB638-D96A-4908-B3BE-2CF137133CD3}" srcOrd="1" destOrd="0" presId="urn:microsoft.com/office/officeart/2018/5/layout/CenteredIconLabelDescriptionList"/>
    <dgm:cxn modelId="{772CDA3D-3E1A-4258-8D99-E16B3B75447C}" type="presParOf" srcId="{4DF51D47-679D-4FF4-957A-00003BB2884F}" destId="{947811E8-1F71-4308-BD0C-E4427CE02F7C}" srcOrd="2" destOrd="0" presId="urn:microsoft.com/office/officeart/2018/5/layout/CenteredIconLabelDescriptionList"/>
    <dgm:cxn modelId="{EDD0B390-4A41-4C51-8725-D7E569495700}" type="presParOf" srcId="{4DF51D47-679D-4FF4-957A-00003BB2884F}" destId="{6DCE01F9-23AA-4FE8-B6FE-7630B9AACDEB}" srcOrd="3" destOrd="0" presId="urn:microsoft.com/office/officeart/2018/5/layout/CenteredIconLabelDescriptionList"/>
    <dgm:cxn modelId="{87482D6C-BFAD-4783-AC01-A8A3FD407730}" type="presParOf" srcId="{4DF51D47-679D-4FF4-957A-00003BB2884F}" destId="{BA525810-B0DD-4CBF-BDC0-71053134D038}" srcOrd="4" destOrd="0" presId="urn:microsoft.com/office/officeart/2018/5/layout/CenteredIconLabelDescriptionList"/>
    <dgm:cxn modelId="{78B062A5-7FEF-4CBC-BF51-9FF0C95AC438}" type="presParOf" srcId="{EBBF8900-154B-4C72-9112-9E0EBDC5F5DE}" destId="{9E27B639-48C7-4B0F-B211-2A49B1B7099B}" srcOrd="5" destOrd="0" presId="urn:microsoft.com/office/officeart/2018/5/layout/CenteredIconLabelDescriptionList"/>
    <dgm:cxn modelId="{EC3328FB-CF0E-449D-83B1-A64FC3A12C61}" type="presParOf" srcId="{EBBF8900-154B-4C72-9112-9E0EBDC5F5DE}" destId="{44BF3F62-F7FE-4171-941B-370AF2C949AA}" srcOrd="6" destOrd="0" presId="urn:microsoft.com/office/officeart/2018/5/layout/CenteredIconLabelDescriptionList"/>
    <dgm:cxn modelId="{67A02595-2AD8-4C89-81BD-ACFB68E3E76B}" type="presParOf" srcId="{44BF3F62-F7FE-4171-941B-370AF2C949AA}" destId="{DAD307BA-0DB2-4331-BDF8-25903CADB379}" srcOrd="0" destOrd="0" presId="urn:microsoft.com/office/officeart/2018/5/layout/CenteredIconLabelDescriptionList"/>
    <dgm:cxn modelId="{E6D71520-1AB3-45CA-B57E-F8C317927AAD}" type="presParOf" srcId="{44BF3F62-F7FE-4171-941B-370AF2C949AA}" destId="{226C2CD5-A7ED-4C9E-B97B-20FBAFF5683B}" srcOrd="1" destOrd="0" presId="urn:microsoft.com/office/officeart/2018/5/layout/CenteredIconLabelDescriptionList"/>
    <dgm:cxn modelId="{E3DEC112-2DA3-44AA-AECD-FFB7CDE303DA}" type="presParOf" srcId="{44BF3F62-F7FE-4171-941B-370AF2C949AA}" destId="{13B3ECE1-47DB-47BB-BE20-5330544CB4C0}" srcOrd="2" destOrd="0" presId="urn:microsoft.com/office/officeart/2018/5/layout/CenteredIconLabelDescriptionList"/>
    <dgm:cxn modelId="{6077BCBA-7BD2-474B-8EA0-C57A181A7F50}" type="presParOf" srcId="{44BF3F62-F7FE-4171-941B-370AF2C949AA}" destId="{6993CE67-96C5-4FCF-9216-C00195CBEDE6}" srcOrd="3" destOrd="0" presId="urn:microsoft.com/office/officeart/2018/5/layout/CenteredIconLabelDescriptionList"/>
    <dgm:cxn modelId="{0BAD4664-1CB1-4416-9BD5-253E84709C7C}" type="presParOf" srcId="{44BF3F62-F7FE-4171-941B-370AF2C949AA}" destId="{5CB274AA-7C1D-4CA6-B9D2-9C7D3D8853B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279D4A-818B-4BBA-9F03-2B8E5CBC599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5EB657B-1778-46BB-B095-4C63290F252F}">
      <dgm:prSet/>
      <dgm:spPr/>
      <dgm:t>
        <a:bodyPr/>
        <a:lstStyle/>
        <a:p>
          <a:r>
            <a:rPr lang="en-US"/>
            <a:t>Distribution channel</a:t>
          </a:r>
        </a:p>
      </dgm:t>
    </dgm:pt>
    <dgm:pt modelId="{FBA48153-23FA-42EE-A88C-EB53200EC5E7}" type="parTrans" cxnId="{F37E7E1D-25D3-46FE-AF30-7B4CC4DF9E91}">
      <dgm:prSet/>
      <dgm:spPr/>
      <dgm:t>
        <a:bodyPr/>
        <a:lstStyle/>
        <a:p>
          <a:endParaRPr lang="en-US"/>
        </a:p>
      </dgm:t>
    </dgm:pt>
    <dgm:pt modelId="{73D7573A-FA53-4BF9-95FD-B5156BCAD60E}" type="sibTrans" cxnId="{F37E7E1D-25D3-46FE-AF30-7B4CC4DF9E91}">
      <dgm:prSet/>
      <dgm:spPr/>
      <dgm:t>
        <a:bodyPr/>
        <a:lstStyle/>
        <a:p>
          <a:endParaRPr lang="en-US"/>
        </a:p>
      </dgm:t>
    </dgm:pt>
    <dgm:pt modelId="{142BFB2B-0215-43F9-8087-C7D15A9A9C25}">
      <dgm:prSet/>
      <dgm:spPr/>
      <dgm:t>
        <a:bodyPr/>
        <a:lstStyle/>
        <a:p>
          <a:r>
            <a:rPr lang="en-US"/>
            <a:t>Key partners </a:t>
          </a:r>
        </a:p>
      </dgm:t>
    </dgm:pt>
    <dgm:pt modelId="{A062A1C4-0B95-4EAC-AEAF-F344344CE40B}" type="parTrans" cxnId="{9CB99B4E-F193-4A10-A7F9-13EF193CCCF9}">
      <dgm:prSet/>
      <dgm:spPr/>
      <dgm:t>
        <a:bodyPr/>
        <a:lstStyle/>
        <a:p>
          <a:endParaRPr lang="en-US"/>
        </a:p>
      </dgm:t>
    </dgm:pt>
    <dgm:pt modelId="{0D0E1EB9-17BD-46A1-B8AB-DFE769A56940}" type="sibTrans" cxnId="{9CB99B4E-F193-4A10-A7F9-13EF193CCCF9}">
      <dgm:prSet/>
      <dgm:spPr/>
      <dgm:t>
        <a:bodyPr/>
        <a:lstStyle/>
        <a:p>
          <a:endParaRPr lang="en-US"/>
        </a:p>
      </dgm:t>
    </dgm:pt>
    <dgm:pt modelId="{36AD34CE-0678-4014-918B-AFD03E092AE8}">
      <dgm:prSet/>
      <dgm:spPr/>
      <dgm:t>
        <a:bodyPr/>
        <a:lstStyle/>
        <a:p>
          <a:r>
            <a:rPr lang="en-US"/>
            <a:t>Key activities after Launch </a:t>
          </a:r>
        </a:p>
      </dgm:t>
    </dgm:pt>
    <dgm:pt modelId="{15A01EC5-4A05-4E5E-BB47-9B681772ED3D}" type="parTrans" cxnId="{F0B24F27-3D55-4822-A8B9-F64418FDB7C6}">
      <dgm:prSet/>
      <dgm:spPr/>
      <dgm:t>
        <a:bodyPr/>
        <a:lstStyle/>
        <a:p>
          <a:endParaRPr lang="en-US"/>
        </a:p>
      </dgm:t>
    </dgm:pt>
    <dgm:pt modelId="{6FF57846-ABAE-467E-AC17-FAB14FDD7303}" type="sibTrans" cxnId="{F0B24F27-3D55-4822-A8B9-F64418FDB7C6}">
      <dgm:prSet/>
      <dgm:spPr/>
      <dgm:t>
        <a:bodyPr/>
        <a:lstStyle/>
        <a:p>
          <a:endParaRPr lang="en-US"/>
        </a:p>
      </dgm:t>
    </dgm:pt>
    <dgm:pt modelId="{88420370-77FD-4603-A273-76801DB9536E}">
      <dgm:prSet/>
      <dgm:spPr/>
      <dgm:t>
        <a:bodyPr/>
        <a:lstStyle/>
        <a:p>
          <a:r>
            <a:rPr lang="en-US"/>
            <a:t>Key resources needed pre/post launch</a:t>
          </a:r>
        </a:p>
      </dgm:t>
    </dgm:pt>
    <dgm:pt modelId="{FE7A9BB2-BB9B-4C1A-A1FA-5ACEAAF3C8E9}" type="parTrans" cxnId="{FB41A4E6-A0AA-42DD-84D9-FC980E473559}">
      <dgm:prSet/>
      <dgm:spPr/>
      <dgm:t>
        <a:bodyPr/>
        <a:lstStyle/>
        <a:p>
          <a:endParaRPr lang="en-US"/>
        </a:p>
      </dgm:t>
    </dgm:pt>
    <dgm:pt modelId="{6A89537D-9C23-4BB6-BBC8-BE83B2BF8998}" type="sibTrans" cxnId="{FB41A4E6-A0AA-42DD-84D9-FC980E473559}">
      <dgm:prSet/>
      <dgm:spPr/>
      <dgm:t>
        <a:bodyPr/>
        <a:lstStyle/>
        <a:p>
          <a:endParaRPr lang="en-US"/>
        </a:p>
      </dgm:t>
    </dgm:pt>
    <dgm:pt modelId="{010A53FF-4EA8-42B1-A35B-5AF39DBB94AA}">
      <dgm:prSet/>
      <dgm:spPr/>
      <dgm:t>
        <a:bodyPr/>
        <a:lstStyle/>
        <a:p>
          <a:r>
            <a:rPr lang="en-US"/>
            <a:t>Competitive Advantages</a:t>
          </a:r>
        </a:p>
      </dgm:t>
    </dgm:pt>
    <dgm:pt modelId="{D1D88E35-4A01-46FC-A4E9-989291E15232}" type="parTrans" cxnId="{F484906C-93FE-43F8-ABE7-EDF839930922}">
      <dgm:prSet/>
      <dgm:spPr/>
      <dgm:t>
        <a:bodyPr/>
        <a:lstStyle/>
        <a:p>
          <a:endParaRPr lang="en-US"/>
        </a:p>
      </dgm:t>
    </dgm:pt>
    <dgm:pt modelId="{56F91932-3B22-4572-852E-C240B0E14EF4}" type="sibTrans" cxnId="{F484906C-93FE-43F8-ABE7-EDF839930922}">
      <dgm:prSet/>
      <dgm:spPr/>
      <dgm:t>
        <a:bodyPr/>
        <a:lstStyle/>
        <a:p>
          <a:endParaRPr lang="en-US"/>
        </a:p>
      </dgm:t>
    </dgm:pt>
    <dgm:pt modelId="{6F762E66-6AB4-48D5-8FC8-CEF2B3CDDAED}">
      <dgm:prSet/>
      <dgm:spPr/>
      <dgm:t>
        <a:bodyPr/>
        <a:lstStyle/>
        <a:p>
          <a:r>
            <a:rPr lang="en-US"/>
            <a:t>How will you scale</a:t>
          </a:r>
        </a:p>
      </dgm:t>
    </dgm:pt>
    <dgm:pt modelId="{0E5D2B6C-79B2-4DA3-B63F-06AEA36B5C42}" type="parTrans" cxnId="{D959ECF0-899A-4165-AD8C-0D4604C1BFC0}">
      <dgm:prSet/>
      <dgm:spPr/>
      <dgm:t>
        <a:bodyPr/>
        <a:lstStyle/>
        <a:p>
          <a:endParaRPr lang="en-US"/>
        </a:p>
      </dgm:t>
    </dgm:pt>
    <dgm:pt modelId="{E152D570-0248-46D2-8159-D7B96093A952}" type="sibTrans" cxnId="{D959ECF0-899A-4165-AD8C-0D4604C1BFC0}">
      <dgm:prSet/>
      <dgm:spPr/>
      <dgm:t>
        <a:bodyPr/>
        <a:lstStyle/>
        <a:p>
          <a:endParaRPr lang="en-US"/>
        </a:p>
      </dgm:t>
    </dgm:pt>
    <dgm:pt modelId="{AE8DBD6C-4A69-4A28-85F0-5825F8D700A2}">
      <dgm:prSet/>
      <dgm:spPr/>
      <dgm:t>
        <a:bodyPr/>
        <a:lstStyle/>
        <a:p>
          <a:r>
            <a:rPr lang="en-US"/>
            <a:t>What are your plans to handle the scale</a:t>
          </a:r>
        </a:p>
      </dgm:t>
    </dgm:pt>
    <dgm:pt modelId="{3B261265-9107-4EE5-B37B-8326D630E8DB}" type="parTrans" cxnId="{27428567-A998-4D56-B6EA-A5D794997CC3}">
      <dgm:prSet/>
      <dgm:spPr/>
      <dgm:t>
        <a:bodyPr/>
        <a:lstStyle/>
        <a:p>
          <a:endParaRPr lang="en-US"/>
        </a:p>
      </dgm:t>
    </dgm:pt>
    <dgm:pt modelId="{5EA003B5-675A-4C2D-9251-E19799237FC1}" type="sibTrans" cxnId="{27428567-A998-4D56-B6EA-A5D794997CC3}">
      <dgm:prSet/>
      <dgm:spPr/>
      <dgm:t>
        <a:bodyPr/>
        <a:lstStyle/>
        <a:p>
          <a:endParaRPr lang="en-US"/>
        </a:p>
      </dgm:t>
    </dgm:pt>
    <dgm:pt modelId="{793ED4EF-B788-48B4-B971-37F0C0737AB8}" type="pres">
      <dgm:prSet presAssocID="{24279D4A-818B-4BBA-9F03-2B8E5CBC5998}" presName="root" presStyleCnt="0">
        <dgm:presLayoutVars>
          <dgm:dir/>
          <dgm:resizeHandles val="exact"/>
        </dgm:presLayoutVars>
      </dgm:prSet>
      <dgm:spPr/>
    </dgm:pt>
    <dgm:pt modelId="{BDA567F4-D094-4B03-8B9C-7319D201E94B}" type="pres">
      <dgm:prSet presAssocID="{A5EB657B-1778-46BB-B095-4C63290F252F}" presName="compNode" presStyleCnt="0"/>
      <dgm:spPr/>
    </dgm:pt>
    <dgm:pt modelId="{ED827D18-45ED-41D2-BE53-B84E9EA02C4D}" type="pres">
      <dgm:prSet presAssocID="{A5EB657B-1778-46BB-B095-4C63290F252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E57946D6-FE73-47C5-A665-BECE4467ECB5}" type="pres">
      <dgm:prSet presAssocID="{A5EB657B-1778-46BB-B095-4C63290F252F}" presName="spaceRect" presStyleCnt="0"/>
      <dgm:spPr/>
    </dgm:pt>
    <dgm:pt modelId="{7EE8CF74-5CC7-4B15-89FF-5F0715C6D779}" type="pres">
      <dgm:prSet presAssocID="{A5EB657B-1778-46BB-B095-4C63290F252F}" presName="textRect" presStyleLbl="revTx" presStyleIdx="0" presStyleCnt="7">
        <dgm:presLayoutVars>
          <dgm:chMax val="1"/>
          <dgm:chPref val="1"/>
        </dgm:presLayoutVars>
      </dgm:prSet>
      <dgm:spPr/>
    </dgm:pt>
    <dgm:pt modelId="{EA693CCA-ED0F-410B-A70C-68460D4A5D80}" type="pres">
      <dgm:prSet presAssocID="{73D7573A-FA53-4BF9-95FD-B5156BCAD60E}" presName="sibTrans" presStyleCnt="0"/>
      <dgm:spPr/>
    </dgm:pt>
    <dgm:pt modelId="{82E9ABD6-C834-42C8-AC34-776337F1728B}" type="pres">
      <dgm:prSet presAssocID="{142BFB2B-0215-43F9-8087-C7D15A9A9C25}" presName="compNode" presStyleCnt="0"/>
      <dgm:spPr/>
    </dgm:pt>
    <dgm:pt modelId="{F52698A3-25A3-4D5E-8D0F-A65A6CBF4AD3}" type="pres">
      <dgm:prSet presAssocID="{142BFB2B-0215-43F9-8087-C7D15A9A9C2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CF7A25-1353-4B62-8908-D6B7FA091C0A}" type="pres">
      <dgm:prSet presAssocID="{142BFB2B-0215-43F9-8087-C7D15A9A9C25}" presName="spaceRect" presStyleCnt="0"/>
      <dgm:spPr/>
    </dgm:pt>
    <dgm:pt modelId="{6F8529FF-67C3-46B3-87F3-2370068312DD}" type="pres">
      <dgm:prSet presAssocID="{142BFB2B-0215-43F9-8087-C7D15A9A9C25}" presName="textRect" presStyleLbl="revTx" presStyleIdx="1" presStyleCnt="7">
        <dgm:presLayoutVars>
          <dgm:chMax val="1"/>
          <dgm:chPref val="1"/>
        </dgm:presLayoutVars>
      </dgm:prSet>
      <dgm:spPr/>
    </dgm:pt>
    <dgm:pt modelId="{E5863689-32D0-4261-8CD1-865D776A5201}" type="pres">
      <dgm:prSet presAssocID="{0D0E1EB9-17BD-46A1-B8AB-DFE769A56940}" presName="sibTrans" presStyleCnt="0"/>
      <dgm:spPr/>
    </dgm:pt>
    <dgm:pt modelId="{D7E50CA6-5B07-439C-AD22-BCA9E5F5B39E}" type="pres">
      <dgm:prSet presAssocID="{36AD34CE-0678-4014-918B-AFD03E092AE8}" presName="compNode" presStyleCnt="0"/>
      <dgm:spPr/>
    </dgm:pt>
    <dgm:pt modelId="{F17479FC-6980-4CDB-87DE-959643BAFD91}" type="pres">
      <dgm:prSet presAssocID="{36AD34CE-0678-4014-918B-AFD03E092AE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94D5151-C498-4117-8EEC-A5CDD3998CE7}" type="pres">
      <dgm:prSet presAssocID="{36AD34CE-0678-4014-918B-AFD03E092AE8}" presName="spaceRect" presStyleCnt="0"/>
      <dgm:spPr/>
    </dgm:pt>
    <dgm:pt modelId="{9FE74BEC-4297-4A7C-8042-B61D3D229250}" type="pres">
      <dgm:prSet presAssocID="{36AD34CE-0678-4014-918B-AFD03E092AE8}" presName="textRect" presStyleLbl="revTx" presStyleIdx="2" presStyleCnt="7">
        <dgm:presLayoutVars>
          <dgm:chMax val="1"/>
          <dgm:chPref val="1"/>
        </dgm:presLayoutVars>
      </dgm:prSet>
      <dgm:spPr/>
    </dgm:pt>
    <dgm:pt modelId="{21705C05-EDDE-43AD-B27C-7F01EAA1C074}" type="pres">
      <dgm:prSet presAssocID="{6FF57846-ABAE-467E-AC17-FAB14FDD7303}" presName="sibTrans" presStyleCnt="0"/>
      <dgm:spPr/>
    </dgm:pt>
    <dgm:pt modelId="{466E76F1-D42B-4D66-9824-01E27A047FFE}" type="pres">
      <dgm:prSet presAssocID="{88420370-77FD-4603-A273-76801DB9536E}" presName="compNode" presStyleCnt="0"/>
      <dgm:spPr/>
    </dgm:pt>
    <dgm:pt modelId="{23B42D6D-776A-4555-84D4-C90F6B893CC5}" type="pres">
      <dgm:prSet presAssocID="{88420370-77FD-4603-A273-76801DB953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BBC0CBF-CFFD-45B7-B491-4B3E1348EB56}" type="pres">
      <dgm:prSet presAssocID="{88420370-77FD-4603-A273-76801DB9536E}" presName="spaceRect" presStyleCnt="0"/>
      <dgm:spPr/>
    </dgm:pt>
    <dgm:pt modelId="{618C3651-3420-4E0C-8227-8E5A729A4313}" type="pres">
      <dgm:prSet presAssocID="{88420370-77FD-4603-A273-76801DB9536E}" presName="textRect" presStyleLbl="revTx" presStyleIdx="3" presStyleCnt="7">
        <dgm:presLayoutVars>
          <dgm:chMax val="1"/>
          <dgm:chPref val="1"/>
        </dgm:presLayoutVars>
      </dgm:prSet>
      <dgm:spPr/>
    </dgm:pt>
    <dgm:pt modelId="{FB754A5A-FDE6-4508-9265-C800968FB573}" type="pres">
      <dgm:prSet presAssocID="{6A89537D-9C23-4BB6-BBC8-BE83B2BF8998}" presName="sibTrans" presStyleCnt="0"/>
      <dgm:spPr/>
    </dgm:pt>
    <dgm:pt modelId="{9A38EF6C-5C59-4B22-AA4E-34A1C1AD49E9}" type="pres">
      <dgm:prSet presAssocID="{010A53FF-4EA8-42B1-A35B-5AF39DBB94AA}" presName="compNode" presStyleCnt="0"/>
      <dgm:spPr/>
    </dgm:pt>
    <dgm:pt modelId="{F316DD47-D572-445F-844A-75ACE1F8F70E}" type="pres">
      <dgm:prSet presAssocID="{010A53FF-4EA8-42B1-A35B-5AF39DBB94A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3481EAB-FC69-421E-B1EA-2C56E695F431}" type="pres">
      <dgm:prSet presAssocID="{010A53FF-4EA8-42B1-A35B-5AF39DBB94AA}" presName="spaceRect" presStyleCnt="0"/>
      <dgm:spPr/>
    </dgm:pt>
    <dgm:pt modelId="{03A59E43-82C4-42B6-BA89-34C3AA15269A}" type="pres">
      <dgm:prSet presAssocID="{010A53FF-4EA8-42B1-A35B-5AF39DBB94AA}" presName="textRect" presStyleLbl="revTx" presStyleIdx="4" presStyleCnt="7">
        <dgm:presLayoutVars>
          <dgm:chMax val="1"/>
          <dgm:chPref val="1"/>
        </dgm:presLayoutVars>
      </dgm:prSet>
      <dgm:spPr/>
    </dgm:pt>
    <dgm:pt modelId="{D77FA05D-120F-4074-9168-A0080DB2106A}" type="pres">
      <dgm:prSet presAssocID="{56F91932-3B22-4572-852E-C240B0E14EF4}" presName="sibTrans" presStyleCnt="0"/>
      <dgm:spPr/>
    </dgm:pt>
    <dgm:pt modelId="{9F95ABD8-1CDB-4E93-9351-D9DA1D924FBE}" type="pres">
      <dgm:prSet presAssocID="{6F762E66-6AB4-48D5-8FC8-CEF2B3CDDAED}" presName="compNode" presStyleCnt="0"/>
      <dgm:spPr/>
    </dgm:pt>
    <dgm:pt modelId="{125C23AE-8831-477F-A423-A4C1EA3748E8}" type="pres">
      <dgm:prSet presAssocID="{6F762E66-6AB4-48D5-8FC8-CEF2B3CDDAE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28EAB69-BB61-42F7-A051-0401A8D2E0FC}" type="pres">
      <dgm:prSet presAssocID="{6F762E66-6AB4-48D5-8FC8-CEF2B3CDDAED}" presName="spaceRect" presStyleCnt="0"/>
      <dgm:spPr/>
    </dgm:pt>
    <dgm:pt modelId="{D8FAC2E8-8DBF-4EBD-8D23-780A9D21EA4B}" type="pres">
      <dgm:prSet presAssocID="{6F762E66-6AB4-48D5-8FC8-CEF2B3CDDAED}" presName="textRect" presStyleLbl="revTx" presStyleIdx="5" presStyleCnt="7">
        <dgm:presLayoutVars>
          <dgm:chMax val="1"/>
          <dgm:chPref val="1"/>
        </dgm:presLayoutVars>
      </dgm:prSet>
      <dgm:spPr/>
    </dgm:pt>
    <dgm:pt modelId="{FE4BB7C8-C19C-4AD7-AAED-C2DC5272AE41}" type="pres">
      <dgm:prSet presAssocID="{E152D570-0248-46D2-8159-D7B96093A952}" presName="sibTrans" presStyleCnt="0"/>
      <dgm:spPr/>
    </dgm:pt>
    <dgm:pt modelId="{9ADC5917-60E1-4E35-858A-3D452A663CCD}" type="pres">
      <dgm:prSet presAssocID="{AE8DBD6C-4A69-4A28-85F0-5825F8D700A2}" presName="compNode" presStyleCnt="0"/>
      <dgm:spPr/>
    </dgm:pt>
    <dgm:pt modelId="{F2C80E74-FEF0-49FF-8E0A-D4221DD95C51}" type="pres">
      <dgm:prSet presAssocID="{AE8DBD6C-4A69-4A28-85F0-5825F8D700A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6F893D2-1AAB-4639-B36D-8B5D8D261F72}" type="pres">
      <dgm:prSet presAssocID="{AE8DBD6C-4A69-4A28-85F0-5825F8D700A2}" presName="spaceRect" presStyleCnt="0"/>
      <dgm:spPr/>
    </dgm:pt>
    <dgm:pt modelId="{327E8630-EC34-4D12-8FF9-EE20CAD6E9CE}" type="pres">
      <dgm:prSet presAssocID="{AE8DBD6C-4A69-4A28-85F0-5825F8D700A2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A3DDAC19-4E30-4F24-BDEA-351FFBAAA3B6}" type="presOf" srcId="{88420370-77FD-4603-A273-76801DB9536E}" destId="{618C3651-3420-4E0C-8227-8E5A729A4313}" srcOrd="0" destOrd="0" presId="urn:microsoft.com/office/officeart/2018/2/layout/IconLabelList"/>
    <dgm:cxn modelId="{F37E7E1D-25D3-46FE-AF30-7B4CC4DF9E91}" srcId="{24279D4A-818B-4BBA-9F03-2B8E5CBC5998}" destId="{A5EB657B-1778-46BB-B095-4C63290F252F}" srcOrd="0" destOrd="0" parTransId="{FBA48153-23FA-42EE-A88C-EB53200EC5E7}" sibTransId="{73D7573A-FA53-4BF9-95FD-B5156BCAD60E}"/>
    <dgm:cxn modelId="{F0B24F27-3D55-4822-A8B9-F64418FDB7C6}" srcId="{24279D4A-818B-4BBA-9F03-2B8E5CBC5998}" destId="{36AD34CE-0678-4014-918B-AFD03E092AE8}" srcOrd="2" destOrd="0" parTransId="{15A01EC5-4A05-4E5E-BB47-9B681772ED3D}" sibTransId="{6FF57846-ABAE-467E-AC17-FAB14FDD7303}"/>
    <dgm:cxn modelId="{41308530-586E-4B58-9DC5-268BFC5B26EA}" type="presOf" srcId="{6F762E66-6AB4-48D5-8FC8-CEF2B3CDDAED}" destId="{D8FAC2E8-8DBF-4EBD-8D23-780A9D21EA4B}" srcOrd="0" destOrd="0" presId="urn:microsoft.com/office/officeart/2018/2/layout/IconLabelList"/>
    <dgm:cxn modelId="{D968CC3B-748F-4BCD-9A31-62815A5D9F30}" type="presOf" srcId="{AE8DBD6C-4A69-4A28-85F0-5825F8D700A2}" destId="{327E8630-EC34-4D12-8FF9-EE20CAD6E9CE}" srcOrd="0" destOrd="0" presId="urn:microsoft.com/office/officeart/2018/2/layout/IconLabelList"/>
    <dgm:cxn modelId="{91B6513E-027A-4221-8298-970D15582ADF}" type="presOf" srcId="{142BFB2B-0215-43F9-8087-C7D15A9A9C25}" destId="{6F8529FF-67C3-46B3-87F3-2370068312DD}" srcOrd="0" destOrd="0" presId="urn:microsoft.com/office/officeart/2018/2/layout/IconLabelList"/>
    <dgm:cxn modelId="{27428567-A998-4D56-B6EA-A5D794997CC3}" srcId="{24279D4A-818B-4BBA-9F03-2B8E5CBC5998}" destId="{AE8DBD6C-4A69-4A28-85F0-5825F8D700A2}" srcOrd="6" destOrd="0" parTransId="{3B261265-9107-4EE5-B37B-8326D630E8DB}" sibTransId="{5EA003B5-675A-4C2D-9251-E19799237FC1}"/>
    <dgm:cxn modelId="{9783346A-82C1-438B-97A3-4F5DEEDAD1DD}" type="presOf" srcId="{A5EB657B-1778-46BB-B095-4C63290F252F}" destId="{7EE8CF74-5CC7-4B15-89FF-5F0715C6D779}" srcOrd="0" destOrd="0" presId="urn:microsoft.com/office/officeart/2018/2/layout/IconLabelList"/>
    <dgm:cxn modelId="{F484906C-93FE-43F8-ABE7-EDF839930922}" srcId="{24279D4A-818B-4BBA-9F03-2B8E5CBC5998}" destId="{010A53FF-4EA8-42B1-A35B-5AF39DBB94AA}" srcOrd="4" destOrd="0" parTransId="{D1D88E35-4A01-46FC-A4E9-989291E15232}" sibTransId="{56F91932-3B22-4572-852E-C240B0E14EF4}"/>
    <dgm:cxn modelId="{9CB99B4E-F193-4A10-A7F9-13EF193CCCF9}" srcId="{24279D4A-818B-4BBA-9F03-2B8E5CBC5998}" destId="{142BFB2B-0215-43F9-8087-C7D15A9A9C25}" srcOrd="1" destOrd="0" parTransId="{A062A1C4-0B95-4EAC-AEAF-F344344CE40B}" sibTransId="{0D0E1EB9-17BD-46A1-B8AB-DFE769A56940}"/>
    <dgm:cxn modelId="{F87A9E58-90DD-453D-801F-EB806FFA3B18}" type="presOf" srcId="{010A53FF-4EA8-42B1-A35B-5AF39DBB94AA}" destId="{03A59E43-82C4-42B6-BA89-34C3AA15269A}" srcOrd="0" destOrd="0" presId="urn:microsoft.com/office/officeart/2018/2/layout/IconLabelList"/>
    <dgm:cxn modelId="{6619D89A-EF4A-4A40-BF94-6F82E0D2A492}" type="presOf" srcId="{36AD34CE-0678-4014-918B-AFD03E092AE8}" destId="{9FE74BEC-4297-4A7C-8042-B61D3D229250}" srcOrd="0" destOrd="0" presId="urn:microsoft.com/office/officeart/2018/2/layout/IconLabelList"/>
    <dgm:cxn modelId="{FB41A4E6-A0AA-42DD-84D9-FC980E473559}" srcId="{24279D4A-818B-4BBA-9F03-2B8E5CBC5998}" destId="{88420370-77FD-4603-A273-76801DB9536E}" srcOrd="3" destOrd="0" parTransId="{FE7A9BB2-BB9B-4C1A-A1FA-5ACEAAF3C8E9}" sibTransId="{6A89537D-9C23-4BB6-BBC8-BE83B2BF8998}"/>
    <dgm:cxn modelId="{C294B8EE-87D8-498C-BC8B-DAA71FAC0FCD}" type="presOf" srcId="{24279D4A-818B-4BBA-9F03-2B8E5CBC5998}" destId="{793ED4EF-B788-48B4-B971-37F0C0737AB8}" srcOrd="0" destOrd="0" presId="urn:microsoft.com/office/officeart/2018/2/layout/IconLabelList"/>
    <dgm:cxn modelId="{D959ECF0-899A-4165-AD8C-0D4604C1BFC0}" srcId="{24279D4A-818B-4BBA-9F03-2B8E5CBC5998}" destId="{6F762E66-6AB4-48D5-8FC8-CEF2B3CDDAED}" srcOrd="5" destOrd="0" parTransId="{0E5D2B6C-79B2-4DA3-B63F-06AEA36B5C42}" sibTransId="{E152D570-0248-46D2-8159-D7B96093A952}"/>
    <dgm:cxn modelId="{72B44ADF-BFAB-42E5-A4AD-147142FFA313}" type="presParOf" srcId="{793ED4EF-B788-48B4-B971-37F0C0737AB8}" destId="{BDA567F4-D094-4B03-8B9C-7319D201E94B}" srcOrd="0" destOrd="0" presId="urn:microsoft.com/office/officeart/2018/2/layout/IconLabelList"/>
    <dgm:cxn modelId="{E3685452-89AE-4E43-A21B-9F6D803871FA}" type="presParOf" srcId="{BDA567F4-D094-4B03-8B9C-7319D201E94B}" destId="{ED827D18-45ED-41D2-BE53-B84E9EA02C4D}" srcOrd="0" destOrd="0" presId="urn:microsoft.com/office/officeart/2018/2/layout/IconLabelList"/>
    <dgm:cxn modelId="{E7F72A6E-299A-4057-97C7-F8872CB48EC2}" type="presParOf" srcId="{BDA567F4-D094-4B03-8B9C-7319D201E94B}" destId="{E57946D6-FE73-47C5-A665-BECE4467ECB5}" srcOrd="1" destOrd="0" presId="urn:microsoft.com/office/officeart/2018/2/layout/IconLabelList"/>
    <dgm:cxn modelId="{92C0BA50-27AC-4B2B-AB58-DDDC969474D7}" type="presParOf" srcId="{BDA567F4-D094-4B03-8B9C-7319D201E94B}" destId="{7EE8CF74-5CC7-4B15-89FF-5F0715C6D779}" srcOrd="2" destOrd="0" presId="urn:microsoft.com/office/officeart/2018/2/layout/IconLabelList"/>
    <dgm:cxn modelId="{836EDE48-969A-4F1D-9E30-2F5DB20595D8}" type="presParOf" srcId="{793ED4EF-B788-48B4-B971-37F0C0737AB8}" destId="{EA693CCA-ED0F-410B-A70C-68460D4A5D80}" srcOrd="1" destOrd="0" presId="urn:microsoft.com/office/officeart/2018/2/layout/IconLabelList"/>
    <dgm:cxn modelId="{20863279-69A5-4C8D-9D4A-58687F3B0CB8}" type="presParOf" srcId="{793ED4EF-B788-48B4-B971-37F0C0737AB8}" destId="{82E9ABD6-C834-42C8-AC34-776337F1728B}" srcOrd="2" destOrd="0" presId="urn:microsoft.com/office/officeart/2018/2/layout/IconLabelList"/>
    <dgm:cxn modelId="{A2EF26BF-856B-427E-8904-CAB43E528DF2}" type="presParOf" srcId="{82E9ABD6-C834-42C8-AC34-776337F1728B}" destId="{F52698A3-25A3-4D5E-8D0F-A65A6CBF4AD3}" srcOrd="0" destOrd="0" presId="urn:microsoft.com/office/officeart/2018/2/layout/IconLabelList"/>
    <dgm:cxn modelId="{82D2A39B-D3F2-4664-8439-0E4B823B374F}" type="presParOf" srcId="{82E9ABD6-C834-42C8-AC34-776337F1728B}" destId="{F1CF7A25-1353-4B62-8908-D6B7FA091C0A}" srcOrd="1" destOrd="0" presId="urn:microsoft.com/office/officeart/2018/2/layout/IconLabelList"/>
    <dgm:cxn modelId="{1BD15677-07E5-473E-A622-59C4D378A676}" type="presParOf" srcId="{82E9ABD6-C834-42C8-AC34-776337F1728B}" destId="{6F8529FF-67C3-46B3-87F3-2370068312DD}" srcOrd="2" destOrd="0" presId="urn:microsoft.com/office/officeart/2018/2/layout/IconLabelList"/>
    <dgm:cxn modelId="{46BB5481-12C1-44E4-ACDA-7A7880FE4031}" type="presParOf" srcId="{793ED4EF-B788-48B4-B971-37F0C0737AB8}" destId="{E5863689-32D0-4261-8CD1-865D776A5201}" srcOrd="3" destOrd="0" presId="urn:microsoft.com/office/officeart/2018/2/layout/IconLabelList"/>
    <dgm:cxn modelId="{4FC5A43C-1D06-41E4-B508-689216450698}" type="presParOf" srcId="{793ED4EF-B788-48B4-B971-37F0C0737AB8}" destId="{D7E50CA6-5B07-439C-AD22-BCA9E5F5B39E}" srcOrd="4" destOrd="0" presId="urn:microsoft.com/office/officeart/2018/2/layout/IconLabelList"/>
    <dgm:cxn modelId="{F55DF841-37D1-4AE2-A121-4F04A11D12EC}" type="presParOf" srcId="{D7E50CA6-5B07-439C-AD22-BCA9E5F5B39E}" destId="{F17479FC-6980-4CDB-87DE-959643BAFD91}" srcOrd="0" destOrd="0" presId="urn:microsoft.com/office/officeart/2018/2/layout/IconLabelList"/>
    <dgm:cxn modelId="{FC9C0511-AA74-468E-9571-9BCB467EAA7B}" type="presParOf" srcId="{D7E50CA6-5B07-439C-AD22-BCA9E5F5B39E}" destId="{594D5151-C498-4117-8EEC-A5CDD3998CE7}" srcOrd="1" destOrd="0" presId="urn:microsoft.com/office/officeart/2018/2/layout/IconLabelList"/>
    <dgm:cxn modelId="{55BBCB97-DE80-40DC-B853-7BB0DAEEC9B9}" type="presParOf" srcId="{D7E50CA6-5B07-439C-AD22-BCA9E5F5B39E}" destId="{9FE74BEC-4297-4A7C-8042-B61D3D229250}" srcOrd="2" destOrd="0" presId="urn:microsoft.com/office/officeart/2018/2/layout/IconLabelList"/>
    <dgm:cxn modelId="{9E1E1E98-5037-4176-83AE-C122632C4B52}" type="presParOf" srcId="{793ED4EF-B788-48B4-B971-37F0C0737AB8}" destId="{21705C05-EDDE-43AD-B27C-7F01EAA1C074}" srcOrd="5" destOrd="0" presId="urn:microsoft.com/office/officeart/2018/2/layout/IconLabelList"/>
    <dgm:cxn modelId="{FA1E0285-BE4A-48D3-846F-0FC5F763EAC4}" type="presParOf" srcId="{793ED4EF-B788-48B4-B971-37F0C0737AB8}" destId="{466E76F1-D42B-4D66-9824-01E27A047FFE}" srcOrd="6" destOrd="0" presId="urn:microsoft.com/office/officeart/2018/2/layout/IconLabelList"/>
    <dgm:cxn modelId="{FA2429F7-BD6D-4A4A-9749-06C6B98F7B13}" type="presParOf" srcId="{466E76F1-D42B-4D66-9824-01E27A047FFE}" destId="{23B42D6D-776A-4555-84D4-C90F6B893CC5}" srcOrd="0" destOrd="0" presId="urn:microsoft.com/office/officeart/2018/2/layout/IconLabelList"/>
    <dgm:cxn modelId="{09D6104A-5767-49AB-A55B-970A07E99825}" type="presParOf" srcId="{466E76F1-D42B-4D66-9824-01E27A047FFE}" destId="{5BBC0CBF-CFFD-45B7-B491-4B3E1348EB56}" srcOrd="1" destOrd="0" presId="urn:microsoft.com/office/officeart/2018/2/layout/IconLabelList"/>
    <dgm:cxn modelId="{149D20DA-646B-40F6-8C56-51EF52EE6D30}" type="presParOf" srcId="{466E76F1-D42B-4D66-9824-01E27A047FFE}" destId="{618C3651-3420-4E0C-8227-8E5A729A4313}" srcOrd="2" destOrd="0" presId="urn:microsoft.com/office/officeart/2018/2/layout/IconLabelList"/>
    <dgm:cxn modelId="{B395D98E-9BE0-4E9E-B17F-E97A37F418B4}" type="presParOf" srcId="{793ED4EF-B788-48B4-B971-37F0C0737AB8}" destId="{FB754A5A-FDE6-4508-9265-C800968FB573}" srcOrd="7" destOrd="0" presId="urn:microsoft.com/office/officeart/2018/2/layout/IconLabelList"/>
    <dgm:cxn modelId="{F3B24B99-07BB-425C-98AF-C2F612A3E873}" type="presParOf" srcId="{793ED4EF-B788-48B4-B971-37F0C0737AB8}" destId="{9A38EF6C-5C59-4B22-AA4E-34A1C1AD49E9}" srcOrd="8" destOrd="0" presId="urn:microsoft.com/office/officeart/2018/2/layout/IconLabelList"/>
    <dgm:cxn modelId="{99999520-C211-433F-8541-D08DA4CC515A}" type="presParOf" srcId="{9A38EF6C-5C59-4B22-AA4E-34A1C1AD49E9}" destId="{F316DD47-D572-445F-844A-75ACE1F8F70E}" srcOrd="0" destOrd="0" presId="urn:microsoft.com/office/officeart/2018/2/layout/IconLabelList"/>
    <dgm:cxn modelId="{AC549D5E-2685-485F-8A20-57620770D27C}" type="presParOf" srcId="{9A38EF6C-5C59-4B22-AA4E-34A1C1AD49E9}" destId="{63481EAB-FC69-421E-B1EA-2C56E695F431}" srcOrd="1" destOrd="0" presId="urn:microsoft.com/office/officeart/2018/2/layout/IconLabelList"/>
    <dgm:cxn modelId="{744F6E8C-9453-4E60-B11A-2D637DC51AB2}" type="presParOf" srcId="{9A38EF6C-5C59-4B22-AA4E-34A1C1AD49E9}" destId="{03A59E43-82C4-42B6-BA89-34C3AA15269A}" srcOrd="2" destOrd="0" presId="urn:microsoft.com/office/officeart/2018/2/layout/IconLabelList"/>
    <dgm:cxn modelId="{0977B629-2EA5-411D-B613-F3CB84FCFAC4}" type="presParOf" srcId="{793ED4EF-B788-48B4-B971-37F0C0737AB8}" destId="{D77FA05D-120F-4074-9168-A0080DB2106A}" srcOrd="9" destOrd="0" presId="urn:microsoft.com/office/officeart/2018/2/layout/IconLabelList"/>
    <dgm:cxn modelId="{010855D6-C0E1-4965-9281-C4CF7FA8A348}" type="presParOf" srcId="{793ED4EF-B788-48B4-B971-37F0C0737AB8}" destId="{9F95ABD8-1CDB-4E93-9351-D9DA1D924FBE}" srcOrd="10" destOrd="0" presId="urn:microsoft.com/office/officeart/2018/2/layout/IconLabelList"/>
    <dgm:cxn modelId="{A56A105A-389A-4261-904F-A58D128A3771}" type="presParOf" srcId="{9F95ABD8-1CDB-4E93-9351-D9DA1D924FBE}" destId="{125C23AE-8831-477F-A423-A4C1EA3748E8}" srcOrd="0" destOrd="0" presId="urn:microsoft.com/office/officeart/2018/2/layout/IconLabelList"/>
    <dgm:cxn modelId="{E85D11AB-CC68-4E0C-A39A-228F7DDA6F44}" type="presParOf" srcId="{9F95ABD8-1CDB-4E93-9351-D9DA1D924FBE}" destId="{928EAB69-BB61-42F7-A051-0401A8D2E0FC}" srcOrd="1" destOrd="0" presId="urn:microsoft.com/office/officeart/2018/2/layout/IconLabelList"/>
    <dgm:cxn modelId="{F4951DEE-092D-445A-8AA5-7EE787D92B3C}" type="presParOf" srcId="{9F95ABD8-1CDB-4E93-9351-D9DA1D924FBE}" destId="{D8FAC2E8-8DBF-4EBD-8D23-780A9D21EA4B}" srcOrd="2" destOrd="0" presId="urn:microsoft.com/office/officeart/2018/2/layout/IconLabelList"/>
    <dgm:cxn modelId="{F428A1FC-F72C-4DC7-8DEC-645D511EBFBD}" type="presParOf" srcId="{793ED4EF-B788-48B4-B971-37F0C0737AB8}" destId="{FE4BB7C8-C19C-4AD7-AAED-C2DC5272AE41}" srcOrd="11" destOrd="0" presId="urn:microsoft.com/office/officeart/2018/2/layout/IconLabelList"/>
    <dgm:cxn modelId="{E53A4A0C-A3D4-493C-829A-E184718C0988}" type="presParOf" srcId="{793ED4EF-B788-48B4-B971-37F0C0737AB8}" destId="{9ADC5917-60E1-4E35-858A-3D452A663CCD}" srcOrd="12" destOrd="0" presId="urn:microsoft.com/office/officeart/2018/2/layout/IconLabelList"/>
    <dgm:cxn modelId="{5F19367B-C0EE-43B3-820D-5E674F41741C}" type="presParOf" srcId="{9ADC5917-60E1-4E35-858A-3D452A663CCD}" destId="{F2C80E74-FEF0-49FF-8E0A-D4221DD95C51}" srcOrd="0" destOrd="0" presId="urn:microsoft.com/office/officeart/2018/2/layout/IconLabelList"/>
    <dgm:cxn modelId="{7A62B867-2BBF-4AC3-8209-0A60CCA3A3F3}" type="presParOf" srcId="{9ADC5917-60E1-4E35-858A-3D452A663CCD}" destId="{C6F893D2-1AAB-4639-B36D-8B5D8D261F72}" srcOrd="1" destOrd="0" presId="urn:microsoft.com/office/officeart/2018/2/layout/IconLabelList"/>
    <dgm:cxn modelId="{EF451D9D-B17C-4F0E-8B57-76C7F5B7E0E1}" type="presParOf" srcId="{9ADC5917-60E1-4E35-858A-3D452A663CCD}" destId="{327E8630-EC34-4D12-8FF9-EE20CAD6E9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5BB252-34EF-401B-8708-69E60F2BAAA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36F8EB8-CA48-48C8-AE35-377A69E41A95}">
      <dgm:prSet/>
      <dgm:spPr/>
      <dgm:t>
        <a:bodyPr/>
        <a:lstStyle/>
        <a:p>
          <a:r>
            <a:rPr lang="en-US"/>
            <a:t>What’s your cost structure?</a:t>
          </a:r>
        </a:p>
      </dgm:t>
    </dgm:pt>
    <dgm:pt modelId="{BFE5384A-F6A3-4DE7-B53F-22306E8F4390}" type="parTrans" cxnId="{312B8C81-9BE1-4B83-9F19-41C575C783DA}">
      <dgm:prSet/>
      <dgm:spPr/>
      <dgm:t>
        <a:bodyPr/>
        <a:lstStyle/>
        <a:p>
          <a:endParaRPr lang="en-US"/>
        </a:p>
      </dgm:t>
    </dgm:pt>
    <dgm:pt modelId="{67FD8B0D-3F15-4304-B092-88C0893E36B1}" type="sibTrans" cxnId="{312B8C81-9BE1-4B83-9F19-41C575C783DA}">
      <dgm:prSet/>
      <dgm:spPr/>
      <dgm:t>
        <a:bodyPr/>
        <a:lstStyle/>
        <a:p>
          <a:endParaRPr lang="en-US"/>
        </a:p>
      </dgm:t>
    </dgm:pt>
    <dgm:pt modelId="{4185959A-1BFD-45BD-B1E5-1E85B9C2535B}">
      <dgm:prSet/>
      <dgm:spPr/>
      <dgm:t>
        <a:bodyPr/>
        <a:lstStyle/>
        <a:p>
          <a:r>
            <a:rPr lang="en-US"/>
            <a:t>Where do you spend the most / anticipate to spend the most?</a:t>
          </a:r>
        </a:p>
      </dgm:t>
    </dgm:pt>
    <dgm:pt modelId="{C36D8280-2E7C-4E9B-B79D-1509BB02524B}" type="parTrans" cxnId="{B35D4DC3-793F-449C-95F3-3673CE6DB16E}">
      <dgm:prSet/>
      <dgm:spPr/>
      <dgm:t>
        <a:bodyPr/>
        <a:lstStyle/>
        <a:p>
          <a:endParaRPr lang="en-US"/>
        </a:p>
      </dgm:t>
    </dgm:pt>
    <dgm:pt modelId="{B32A3F0E-118E-49DB-A939-BD1EA014A903}" type="sibTrans" cxnId="{B35D4DC3-793F-449C-95F3-3673CE6DB16E}">
      <dgm:prSet/>
      <dgm:spPr/>
      <dgm:t>
        <a:bodyPr/>
        <a:lstStyle/>
        <a:p>
          <a:endParaRPr lang="en-US"/>
        </a:p>
      </dgm:t>
    </dgm:pt>
    <dgm:pt modelId="{AD110E9F-2ADE-4A3C-B387-9988A7674922}" type="pres">
      <dgm:prSet presAssocID="{645BB252-34EF-401B-8708-69E60F2BAAA3}" presName="root" presStyleCnt="0">
        <dgm:presLayoutVars>
          <dgm:dir/>
          <dgm:resizeHandles val="exact"/>
        </dgm:presLayoutVars>
      </dgm:prSet>
      <dgm:spPr/>
    </dgm:pt>
    <dgm:pt modelId="{6917FB00-307B-417B-8E9D-C955581B2B9C}" type="pres">
      <dgm:prSet presAssocID="{636F8EB8-CA48-48C8-AE35-377A69E41A95}" presName="compNode" presStyleCnt="0"/>
      <dgm:spPr/>
    </dgm:pt>
    <dgm:pt modelId="{2130B2E0-E1AB-48A2-9A23-33DDA2371E04}" type="pres">
      <dgm:prSet presAssocID="{636F8EB8-CA48-48C8-AE35-377A69E41A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4CAEF2A-35E0-4B98-A039-F6CE275FCDF9}" type="pres">
      <dgm:prSet presAssocID="{636F8EB8-CA48-48C8-AE35-377A69E41A95}" presName="spaceRect" presStyleCnt="0"/>
      <dgm:spPr/>
    </dgm:pt>
    <dgm:pt modelId="{ACD0C58A-30D1-4A5C-99C3-68AEB7BFC0BB}" type="pres">
      <dgm:prSet presAssocID="{636F8EB8-CA48-48C8-AE35-377A69E41A95}" presName="textRect" presStyleLbl="revTx" presStyleIdx="0" presStyleCnt="2">
        <dgm:presLayoutVars>
          <dgm:chMax val="1"/>
          <dgm:chPref val="1"/>
        </dgm:presLayoutVars>
      </dgm:prSet>
      <dgm:spPr/>
    </dgm:pt>
    <dgm:pt modelId="{E2FE60AF-64B5-4756-84B7-A62FB12CF47F}" type="pres">
      <dgm:prSet presAssocID="{67FD8B0D-3F15-4304-B092-88C0893E36B1}" presName="sibTrans" presStyleCnt="0"/>
      <dgm:spPr/>
    </dgm:pt>
    <dgm:pt modelId="{ABCD1114-46B7-4945-B7A5-A9F8FDB3C4D0}" type="pres">
      <dgm:prSet presAssocID="{4185959A-1BFD-45BD-B1E5-1E85B9C2535B}" presName="compNode" presStyleCnt="0"/>
      <dgm:spPr/>
    </dgm:pt>
    <dgm:pt modelId="{E8E7B03F-DADB-49F2-B503-4552A634C3BA}" type="pres">
      <dgm:prSet presAssocID="{4185959A-1BFD-45BD-B1E5-1E85B9C253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4C7C3CB0-1A24-40DB-BE2F-585E03FB0708}" type="pres">
      <dgm:prSet presAssocID="{4185959A-1BFD-45BD-B1E5-1E85B9C2535B}" presName="spaceRect" presStyleCnt="0"/>
      <dgm:spPr/>
    </dgm:pt>
    <dgm:pt modelId="{C0984437-5BC3-43B2-9C7B-1888AFE68BC5}" type="pres">
      <dgm:prSet presAssocID="{4185959A-1BFD-45BD-B1E5-1E85B9C2535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DC58A58-90AA-470D-B284-67B955EA4200}" type="presOf" srcId="{636F8EB8-CA48-48C8-AE35-377A69E41A95}" destId="{ACD0C58A-30D1-4A5C-99C3-68AEB7BFC0BB}" srcOrd="0" destOrd="0" presId="urn:microsoft.com/office/officeart/2018/2/layout/IconLabelList"/>
    <dgm:cxn modelId="{312B8C81-9BE1-4B83-9F19-41C575C783DA}" srcId="{645BB252-34EF-401B-8708-69E60F2BAAA3}" destId="{636F8EB8-CA48-48C8-AE35-377A69E41A95}" srcOrd="0" destOrd="0" parTransId="{BFE5384A-F6A3-4DE7-B53F-22306E8F4390}" sibTransId="{67FD8B0D-3F15-4304-B092-88C0893E36B1}"/>
    <dgm:cxn modelId="{3D67CBC0-E5AA-4BD9-B5C1-4A6A52EB6C82}" type="presOf" srcId="{4185959A-1BFD-45BD-B1E5-1E85B9C2535B}" destId="{C0984437-5BC3-43B2-9C7B-1888AFE68BC5}" srcOrd="0" destOrd="0" presId="urn:microsoft.com/office/officeart/2018/2/layout/IconLabelList"/>
    <dgm:cxn modelId="{B35D4DC3-793F-449C-95F3-3673CE6DB16E}" srcId="{645BB252-34EF-401B-8708-69E60F2BAAA3}" destId="{4185959A-1BFD-45BD-B1E5-1E85B9C2535B}" srcOrd="1" destOrd="0" parTransId="{C36D8280-2E7C-4E9B-B79D-1509BB02524B}" sibTransId="{B32A3F0E-118E-49DB-A939-BD1EA014A903}"/>
    <dgm:cxn modelId="{E96ADAFD-55EA-4234-842F-DC2F512EB9D9}" type="presOf" srcId="{645BB252-34EF-401B-8708-69E60F2BAAA3}" destId="{AD110E9F-2ADE-4A3C-B387-9988A7674922}" srcOrd="0" destOrd="0" presId="urn:microsoft.com/office/officeart/2018/2/layout/IconLabelList"/>
    <dgm:cxn modelId="{939BE904-03E7-4CB5-B4FB-E29AE0EF2F13}" type="presParOf" srcId="{AD110E9F-2ADE-4A3C-B387-9988A7674922}" destId="{6917FB00-307B-417B-8E9D-C955581B2B9C}" srcOrd="0" destOrd="0" presId="urn:microsoft.com/office/officeart/2018/2/layout/IconLabelList"/>
    <dgm:cxn modelId="{69833A5B-C968-4333-A0CA-5D8444A14FB1}" type="presParOf" srcId="{6917FB00-307B-417B-8E9D-C955581B2B9C}" destId="{2130B2E0-E1AB-48A2-9A23-33DDA2371E04}" srcOrd="0" destOrd="0" presId="urn:microsoft.com/office/officeart/2018/2/layout/IconLabelList"/>
    <dgm:cxn modelId="{18714908-B858-42ED-BCE2-E7721559C473}" type="presParOf" srcId="{6917FB00-307B-417B-8E9D-C955581B2B9C}" destId="{F4CAEF2A-35E0-4B98-A039-F6CE275FCDF9}" srcOrd="1" destOrd="0" presId="urn:microsoft.com/office/officeart/2018/2/layout/IconLabelList"/>
    <dgm:cxn modelId="{9022C786-4717-4415-AAD4-40758BCDEADA}" type="presParOf" srcId="{6917FB00-307B-417B-8E9D-C955581B2B9C}" destId="{ACD0C58A-30D1-4A5C-99C3-68AEB7BFC0BB}" srcOrd="2" destOrd="0" presId="urn:microsoft.com/office/officeart/2018/2/layout/IconLabelList"/>
    <dgm:cxn modelId="{E27F8224-573D-43EC-B01A-7AA7F46A6695}" type="presParOf" srcId="{AD110E9F-2ADE-4A3C-B387-9988A7674922}" destId="{E2FE60AF-64B5-4756-84B7-A62FB12CF47F}" srcOrd="1" destOrd="0" presId="urn:microsoft.com/office/officeart/2018/2/layout/IconLabelList"/>
    <dgm:cxn modelId="{775C5570-3D76-4966-A073-843C971B1914}" type="presParOf" srcId="{AD110E9F-2ADE-4A3C-B387-9988A7674922}" destId="{ABCD1114-46B7-4945-B7A5-A9F8FDB3C4D0}" srcOrd="2" destOrd="0" presId="urn:microsoft.com/office/officeart/2018/2/layout/IconLabelList"/>
    <dgm:cxn modelId="{9E4465A8-9725-4763-A273-AF5136252AF8}" type="presParOf" srcId="{ABCD1114-46B7-4945-B7A5-A9F8FDB3C4D0}" destId="{E8E7B03F-DADB-49F2-B503-4552A634C3BA}" srcOrd="0" destOrd="0" presId="urn:microsoft.com/office/officeart/2018/2/layout/IconLabelList"/>
    <dgm:cxn modelId="{1E415CF6-F30D-436B-BD60-B84D6DD9F505}" type="presParOf" srcId="{ABCD1114-46B7-4945-B7A5-A9F8FDB3C4D0}" destId="{4C7C3CB0-1A24-40DB-BE2F-585E03FB0708}" srcOrd="1" destOrd="0" presId="urn:microsoft.com/office/officeart/2018/2/layout/IconLabelList"/>
    <dgm:cxn modelId="{4E620E1C-A0B6-49F7-A2EF-0EDA8300C97F}" type="presParOf" srcId="{ABCD1114-46B7-4945-B7A5-A9F8FDB3C4D0}" destId="{C0984437-5BC3-43B2-9C7B-1888AFE68BC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3DE3DA-C4A5-4163-8231-3E28E36E59A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75CBAE3-B552-490B-A32E-54E4BFDF8771}">
      <dgm:prSet/>
      <dgm:spPr/>
      <dgm:t>
        <a:bodyPr/>
        <a:lstStyle/>
        <a:p>
          <a:pPr>
            <a:defRPr cap="all"/>
          </a:pPr>
          <a:r>
            <a:rPr lang="en-US"/>
            <a:t>Where will the revenue come from? </a:t>
          </a:r>
        </a:p>
      </dgm:t>
    </dgm:pt>
    <dgm:pt modelId="{0C8694B3-E54E-410B-B465-4B79A7D291CD}" type="parTrans" cxnId="{391628DF-E60A-4328-82BD-524283E390F4}">
      <dgm:prSet/>
      <dgm:spPr/>
      <dgm:t>
        <a:bodyPr/>
        <a:lstStyle/>
        <a:p>
          <a:endParaRPr lang="en-US"/>
        </a:p>
      </dgm:t>
    </dgm:pt>
    <dgm:pt modelId="{5A77BF1A-AF56-475B-89A3-E8C41CF0D6A6}" type="sibTrans" cxnId="{391628DF-E60A-4328-82BD-524283E390F4}">
      <dgm:prSet/>
      <dgm:spPr/>
      <dgm:t>
        <a:bodyPr/>
        <a:lstStyle/>
        <a:p>
          <a:endParaRPr lang="en-US"/>
        </a:p>
      </dgm:t>
    </dgm:pt>
    <dgm:pt modelId="{EFD3C8B5-71E6-45A9-925A-487E274F1482}">
      <dgm:prSet/>
      <dgm:spPr/>
      <dgm:t>
        <a:bodyPr/>
        <a:lstStyle/>
        <a:p>
          <a:pPr>
            <a:defRPr cap="all"/>
          </a:pPr>
          <a:r>
            <a:rPr lang="en-US"/>
            <a:t>What’s your pricing model?</a:t>
          </a:r>
        </a:p>
      </dgm:t>
    </dgm:pt>
    <dgm:pt modelId="{6B972B93-5569-46C6-93D9-1AF13D0554DF}" type="parTrans" cxnId="{FA9FD7DF-A2B3-4C9A-93D0-26521CF3796A}">
      <dgm:prSet/>
      <dgm:spPr/>
      <dgm:t>
        <a:bodyPr/>
        <a:lstStyle/>
        <a:p>
          <a:endParaRPr lang="en-US"/>
        </a:p>
      </dgm:t>
    </dgm:pt>
    <dgm:pt modelId="{E9C642EA-1A17-460E-ACCC-128A10E98EC6}" type="sibTrans" cxnId="{FA9FD7DF-A2B3-4C9A-93D0-26521CF3796A}">
      <dgm:prSet/>
      <dgm:spPr/>
      <dgm:t>
        <a:bodyPr/>
        <a:lstStyle/>
        <a:p>
          <a:endParaRPr lang="en-US"/>
        </a:p>
      </dgm:t>
    </dgm:pt>
    <dgm:pt modelId="{2B5174E8-0AA9-48AC-B0CB-842863E0618A}" type="pres">
      <dgm:prSet presAssocID="{343DE3DA-C4A5-4163-8231-3E28E36E59A9}" presName="root" presStyleCnt="0">
        <dgm:presLayoutVars>
          <dgm:dir/>
          <dgm:resizeHandles val="exact"/>
        </dgm:presLayoutVars>
      </dgm:prSet>
      <dgm:spPr/>
    </dgm:pt>
    <dgm:pt modelId="{006259FD-DFBD-43EB-AECF-16911D6F7392}" type="pres">
      <dgm:prSet presAssocID="{D75CBAE3-B552-490B-A32E-54E4BFDF8771}" presName="compNode" presStyleCnt="0"/>
      <dgm:spPr/>
    </dgm:pt>
    <dgm:pt modelId="{7F3B6BB7-0DDE-46BF-BAF0-500135E9FB6A}" type="pres">
      <dgm:prSet presAssocID="{D75CBAE3-B552-490B-A32E-54E4BFDF8771}" presName="iconBgRect" presStyleLbl="bgShp" presStyleIdx="0" presStyleCnt="2"/>
      <dgm:spPr/>
    </dgm:pt>
    <dgm:pt modelId="{EDAFEC3B-385D-445D-BA16-A3CF2DAEF000}" type="pres">
      <dgm:prSet presAssocID="{D75CBAE3-B552-490B-A32E-54E4BFDF87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90BC275-8F4A-4DC3-82C4-83364D61680E}" type="pres">
      <dgm:prSet presAssocID="{D75CBAE3-B552-490B-A32E-54E4BFDF8771}" presName="spaceRect" presStyleCnt="0"/>
      <dgm:spPr/>
    </dgm:pt>
    <dgm:pt modelId="{59CAE3E9-95D9-4761-BD8D-56BF6DFC2C3B}" type="pres">
      <dgm:prSet presAssocID="{D75CBAE3-B552-490B-A32E-54E4BFDF8771}" presName="textRect" presStyleLbl="revTx" presStyleIdx="0" presStyleCnt="2">
        <dgm:presLayoutVars>
          <dgm:chMax val="1"/>
          <dgm:chPref val="1"/>
        </dgm:presLayoutVars>
      </dgm:prSet>
      <dgm:spPr/>
    </dgm:pt>
    <dgm:pt modelId="{7799514E-4AB3-47BB-B438-6815C09F3E12}" type="pres">
      <dgm:prSet presAssocID="{5A77BF1A-AF56-475B-89A3-E8C41CF0D6A6}" presName="sibTrans" presStyleCnt="0"/>
      <dgm:spPr/>
    </dgm:pt>
    <dgm:pt modelId="{44A8C608-0BD0-42B7-9B75-E692124A0FCE}" type="pres">
      <dgm:prSet presAssocID="{EFD3C8B5-71E6-45A9-925A-487E274F1482}" presName="compNode" presStyleCnt="0"/>
      <dgm:spPr/>
    </dgm:pt>
    <dgm:pt modelId="{B478D96D-B9A7-44A8-A9B2-6D72479CAA2C}" type="pres">
      <dgm:prSet presAssocID="{EFD3C8B5-71E6-45A9-925A-487E274F1482}" presName="iconBgRect" presStyleLbl="bgShp" presStyleIdx="1" presStyleCnt="2"/>
      <dgm:spPr/>
    </dgm:pt>
    <dgm:pt modelId="{4A9CFC69-1584-41DA-B411-FF58D0A4F9E0}" type="pres">
      <dgm:prSet presAssocID="{EFD3C8B5-71E6-45A9-925A-487E274F14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g"/>
        </a:ext>
      </dgm:extLst>
    </dgm:pt>
    <dgm:pt modelId="{AC9F63C2-2F49-4874-9593-145032DC2E1F}" type="pres">
      <dgm:prSet presAssocID="{EFD3C8B5-71E6-45A9-925A-487E274F1482}" presName="spaceRect" presStyleCnt="0"/>
      <dgm:spPr/>
    </dgm:pt>
    <dgm:pt modelId="{467AAB20-EB0B-4EB9-A738-C27E13B008F9}" type="pres">
      <dgm:prSet presAssocID="{EFD3C8B5-71E6-45A9-925A-487E274F148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FA6540B-B7B9-416C-A482-5643CED15264}" type="presOf" srcId="{EFD3C8B5-71E6-45A9-925A-487E274F1482}" destId="{467AAB20-EB0B-4EB9-A738-C27E13B008F9}" srcOrd="0" destOrd="0" presId="urn:microsoft.com/office/officeart/2018/5/layout/IconCircleLabelList"/>
    <dgm:cxn modelId="{E32EDF5A-690E-41C0-A84B-64C36ABDA78E}" type="presOf" srcId="{343DE3DA-C4A5-4163-8231-3E28E36E59A9}" destId="{2B5174E8-0AA9-48AC-B0CB-842863E0618A}" srcOrd="0" destOrd="0" presId="urn:microsoft.com/office/officeart/2018/5/layout/IconCircleLabelList"/>
    <dgm:cxn modelId="{67D393A8-E6C4-4C61-9985-45AED442A46F}" type="presOf" srcId="{D75CBAE3-B552-490B-A32E-54E4BFDF8771}" destId="{59CAE3E9-95D9-4761-BD8D-56BF6DFC2C3B}" srcOrd="0" destOrd="0" presId="urn:microsoft.com/office/officeart/2018/5/layout/IconCircleLabelList"/>
    <dgm:cxn modelId="{391628DF-E60A-4328-82BD-524283E390F4}" srcId="{343DE3DA-C4A5-4163-8231-3E28E36E59A9}" destId="{D75CBAE3-B552-490B-A32E-54E4BFDF8771}" srcOrd="0" destOrd="0" parTransId="{0C8694B3-E54E-410B-B465-4B79A7D291CD}" sibTransId="{5A77BF1A-AF56-475B-89A3-E8C41CF0D6A6}"/>
    <dgm:cxn modelId="{FA9FD7DF-A2B3-4C9A-93D0-26521CF3796A}" srcId="{343DE3DA-C4A5-4163-8231-3E28E36E59A9}" destId="{EFD3C8B5-71E6-45A9-925A-487E274F1482}" srcOrd="1" destOrd="0" parTransId="{6B972B93-5569-46C6-93D9-1AF13D0554DF}" sibTransId="{E9C642EA-1A17-460E-ACCC-128A10E98EC6}"/>
    <dgm:cxn modelId="{6E03DA6D-1E6F-4EE4-9B67-B20F4FE91943}" type="presParOf" srcId="{2B5174E8-0AA9-48AC-B0CB-842863E0618A}" destId="{006259FD-DFBD-43EB-AECF-16911D6F7392}" srcOrd="0" destOrd="0" presId="urn:microsoft.com/office/officeart/2018/5/layout/IconCircleLabelList"/>
    <dgm:cxn modelId="{23BC5D40-1768-4E2E-A5FF-5FDDC5DAD038}" type="presParOf" srcId="{006259FD-DFBD-43EB-AECF-16911D6F7392}" destId="{7F3B6BB7-0DDE-46BF-BAF0-500135E9FB6A}" srcOrd="0" destOrd="0" presId="urn:microsoft.com/office/officeart/2018/5/layout/IconCircleLabelList"/>
    <dgm:cxn modelId="{88EC421A-8763-474A-9312-B21778B4F788}" type="presParOf" srcId="{006259FD-DFBD-43EB-AECF-16911D6F7392}" destId="{EDAFEC3B-385D-445D-BA16-A3CF2DAEF000}" srcOrd="1" destOrd="0" presId="urn:microsoft.com/office/officeart/2018/5/layout/IconCircleLabelList"/>
    <dgm:cxn modelId="{97591231-B7E1-4E66-A2E2-BA2A5EB221D3}" type="presParOf" srcId="{006259FD-DFBD-43EB-AECF-16911D6F7392}" destId="{290BC275-8F4A-4DC3-82C4-83364D61680E}" srcOrd="2" destOrd="0" presId="urn:microsoft.com/office/officeart/2018/5/layout/IconCircleLabelList"/>
    <dgm:cxn modelId="{345BDE80-1836-4990-98E8-3F1FD70165D6}" type="presParOf" srcId="{006259FD-DFBD-43EB-AECF-16911D6F7392}" destId="{59CAE3E9-95D9-4761-BD8D-56BF6DFC2C3B}" srcOrd="3" destOrd="0" presId="urn:microsoft.com/office/officeart/2018/5/layout/IconCircleLabelList"/>
    <dgm:cxn modelId="{E8018310-CD95-4900-8BCF-FBFB9B5C4C96}" type="presParOf" srcId="{2B5174E8-0AA9-48AC-B0CB-842863E0618A}" destId="{7799514E-4AB3-47BB-B438-6815C09F3E12}" srcOrd="1" destOrd="0" presId="urn:microsoft.com/office/officeart/2018/5/layout/IconCircleLabelList"/>
    <dgm:cxn modelId="{82B4C5C9-7D06-4D4F-9F41-F4782BE01317}" type="presParOf" srcId="{2B5174E8-0AA9-48AC-B0CB-842863E0618A}" destId="{44A8C608-0BD0-42B7-9B75-E692124A0FCE}" srcOrd="2" destOrd="0" presId="urn:microsoft.com/office/officeart/2018/5/layout/IconCircleLabelList"/>
    <dgm:cxn modelId="{CA439459-12B7-4193-9EA8-CD4421627982}" type="presParOf" srcId="{44A8C608-0BD0-42B7-9B75-E692124A0FCE}" destId="{B478D96D-B9A7-44A8-A9B2-6D72479CAA2C}" srcOrd="0" destOrd="0" presId="urn:microsoft.com/office/officeart/2018/5/layout/IconCircleLabelList"/>
    <dgm:cxn modelId="{C48EC0E7-528C-4353-BACD-033818979CF3}" type="presParOf" srcId="{44A8C608-0BD0-42B7-9B75-E692124A0FCE}" destId="{4A9CFC69-1584-41DA-B411-FF58D0A4F9E0}" srcOrd="1" destOrd="0" presId="urn:microsoft.com/office/officeart/2018/5/layout/IconCircleLabelList"/>
    <dgm:cxn modelId="{E887DA32-29B0-4E92-B69D-B8D9AA966D9A}" type="presParOf" srcId="{44A8C608-0BD0-42B7-9B75-E692124A0FCE}" destId="{AC9F63C2-2F49-4874-9593-145032DC2E1F}" srcOrd="2" destOrd="0" presId="urn:microsoft.com/office/officeart/2018/5/layout/IconCircleLabelList"/>
    <dgm:cxn modelId="{40CFDE0C-79B7-4367-8DBF-979F8326179D}" type="presParOf" srcId="{44A8C608-0BD0-42B7-9B75-E692124A0FCE}" destId="{467AAB20-EB0B-4EB9-A738-C27E13B008F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BC5A7-C4BC-4EBB-8E04-A8DA3F1B5E3D}">
      <dsp:nvSpPr>
        <dsp:cNvPr id="0" name=""/>
        <dsp:cNvSpPr/>
      </dsp:nvSpPr>
      <dsp:spPr>
        <a:xfrm>
          <a:off x="0" y="0"/>
          <a:ext cx="815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DA750-46F0-42BD-BF2E-4AFC9C221A3F}">
      <dsp:nvSpPr>
        <dsp:cNvPr id="0" name=""/>
        <dsp:cNvSpPr/>
      </dsp:nvSpPr>
      <dsp:spPr>
        <a:xfrm>
          <a:off x="0" y="0"/>
          <a:ext cx="8153401" cy="121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Vision</a:t>
          </a:r>
          <a:endParaRPr lang="en-US" sz="1700" kern="1200" dirty="0"/>
        </a:p>
      </dsp:txBody>
      <dsp:txXfrm>
        <a:off x="0" y="0"/>
        <a:ext cx="8153401" cy="1219199"/>
      </dsp:txXfrm>
    </dsp:sp>
    <dsp:sp modelId="{14B053F0-9F0A-4BDA-8C1A-E7B60CC68880}">
      <dsp:nvSpPr>
        <dsp:cNvPr id="0" name=""/>
        <dsp:cNvSpPr/>
      </dsp:nvSpPr>
      <dsp:spPr>
        <a:xfrm>
          <a:off x="0" y="1219199"/>
          <a:ext cx="815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820F1-7800-4DD0-906F-AAC98CAB1B83}">
      <dsp:nvSpPr>
        <dsp:cNvPr id="0" name=""/>
        <dsp:cNvSpPr/>
      </dsp:nvSpPr>
      <dsp:spPr>
        <a:xfrm>
          <a:off x="0" y="1219199"/>
          <a:ext cx="8153401" cy="121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empower a new generation of entrepreneurs by providing tailored, sector-specific incubation that fosters innovation, resilience, and sustainable growth across emerging and traditional industries.</a:t>
          </a:r>
        </a:p>
      </dsp:txBody>
      <dsp:txXfrm>
        <a:off x="0" y="1219199"/>
        <a:ext cx="8153401" cy="1219199"/>
      </dsp:txXfrm>
    </dsp:sp>
    <dsp:sp modelId="{809688A8-A25D-41A4-BA17-10C07A71C1F6}">
      <dsp:nvSpPr>
        <dsp:cNvPr id="0" name=""/>
        <dsp:cNvSpPr/>
      </dsp:nvSpPr>
      <dsp:spPr>
        <a:xfrm>
          <a:off x="0" y="2438399"/>
          <a:ext cx="815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36100-1DB8-4EF2-9954-D3E8FD4972C5}">
      <dsp:nvSpPr>
        <dsp:cNvPr id="0" name=""/>
        <dsp:cNvSpPr/>
      </dsp:nvSpPr>
      <dsp:spPr>
        <a:xfrm>
          <a:off x="0" y="2438399"/>
          <a:ext cx="8153401" cy="121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Mission</a:t>
          </a:r>
          <a:endParaRPr lang="en-US" sz="1700" kern="1200"/>
        </a:p>
      </dsp:txBody>
      <dsp:txXfrm>
        <a:off x="0" y="2438399"/>
        <a:ext cx="8153401" cy="1219199"/>
      </dsp:txXfrm>
    </dsp:sp>
    <dsp:sp modelId="{FED37054-1D75-4284-9EF2-44C13BE47350}">
      <dsp:nvSpPr>
        <dsp:cNvPr id="0" name=""/>
        <dsp:cNvSpPr/>
      </dsp:nvSpPr>
      <dsp:spPr>
        <a:xfrm>
          <a:off x="0" y="3657599"/>
          <a:ext cx="815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8B4E6-9748-4931-BFB3-7B18CC8175FB}">
      <dsp:nvSpPr>
        <dsp:cNvPr id="0" name=""/>
        <dsp:cNvSpPr/>
      </dsp:nvSpPr>
      <dsp:spPr>
        <a:xfrm>
          <a:off x="0" y="3657599"/>
          <a:ext cx="8153401" cy="121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 create a dynamic, inclusive, and resource-rich ecosystem that nurtures startups from ideation to scale-up, with a focus on personalized mentorship, cross-sector collaboration, and access to cutting-edge tools and networks that gives all the support needed to the startup founders.</a:t>
          </a:r>
        </a:p>
      </dsp:txBody>
      <dsp:txXfrm>
        <a:off x="0" y="3657599"/>
        <a:ext cx="8153401" cy="1219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C6857-5D4F-434E-AD0E-81EBC75525DE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2E79E-5C27-4532-91CE-42541DD0719D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Timelines/Milestones for the next 1 year accompanied by resource and financial projections for the milestones</a:t>
          </a:r>
        </a:p>
      </dsp:txBody>
      <dsp:txXfrm>
        <a:off x="78583" y="2435142"/>
        <a:ext cx="2399612" cy="720000"/>
      </dsp:txXfrm>
    </dsp:sp>
    <dsp:sp modelId="{A316F421-B409-4248-96B7-6D303784D7FE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C16A7-121F-4A39-BB0B-B2D189C2701B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Proposed costs (indicate financial requirements for the same)</a:t>
          </a:r>
        </a:p>
      </dsp:txBody>
      <dsp:txXfrm>
        <a:off x="2898129" y="2435142"/>
        <a:ext cx="2399612" cy="720000"/>
      </dsp:txXfrm>
    </dsp:sp>
    <dsp:sp modelId="{8C3E74CD-2E29-439F-B6A4-17EB6211EE3C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2FF9-C689-4897-9292-F03258A3FB04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History of any funds/ investments raised</a:t>
          </a:r>
        </a:p>
      </dsp:txBody>
      <dsp:txXfrm>
        <a:off x="5717674" y="2435142"/>
        <a:ext cx="2399612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842F6-E106-4283-B7AD-F0B23F3B45FA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255B1-A865-4B27-8537-C75DDE945F55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Name/CV/</a:t>
          </a:r>
          <a:r>
            <a:rPr lang="en-US" sz="1500" kern="1200" dirty="0" err="1"/>
            <a:t>linkedin</a:t>
          </a:r>
          <a:r>
            <a:rPr lang="en-US" sz="1500" kern="1200" dirty="0"/>
            <a:t> profile for (all) person(s) associated with the project. </a:t>
          </a:r>
        </a:p>
      </dsp:txBody>
      <dsp:txXfrm>
        <a:off x="78583" y="2435142"/>
        <a:ext cx="2399612" cy="720000"/>
      </dsp:txXfrm>
    </dsp:sp>
    <dsp:sp modelId="{DB4A7805-12ED-4044-9269-885BCB42E253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5C14E-3DC0-4BDF-834F-7F326E56D7E2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 complete contact address with phone number and email.</a:t>
          </a:r>
        </a:p>
      </dsp:txBody>
      <dsp:txXfrm>
        <a:off x="2898129" y="2435142"/>
        <a:ext cx="2399612" cy="720000"/>
      </dsp:txXfrm>
    </dsp:sp>
    <dsp:sp modelId="{2EAE65D7-17D1-4B80-8E03-136CCF5FD770}">
      <dsp:nvSpPr>
        <dsp:cNvPr id="0" name=""/>
        <dsp:cNvSpPr/>
      </dsp:nvSpPr>
      <dsp:spPr>
        <a:xfrm>
          <a:off x="6377567" y="89022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F3AE4-0AF0-4F8E-B104-17C6C6176C98}">
      <dsp:nvSpPr>
        <dsp:cNvPr id="0" name=""/>
        <dsp:cNvSpPr/>
      </dsp:nvSpPr>
      <dsp:spPr>
        <a:xfrm>
          <a:off x="5717674" y="1992823"/>
          <a:ext cx="2399612" cy="130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case of a company already formed, provide details of promoters/directors/existing investors</a:t>
          </a:r>
        </a:p>
      </dsp:txBody>
      <dsp:txXfrm>
        <a:off x="5717674" y="1992823"/>
        <a:ext cx="2399612" cy="1309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C4B45-2D62-4DC0-8AB3-BE5C30DBEDC2}">
      <dsp:nvSpPr>
        <dsp:cNvPr id="0" name=""/>
        <dsp:cNvSpPr/>
      </dsp:nvSpPr>
      <dsp:spPr>
        <a:xfrm>
          <a:off x="803569" y="228065"/>
          <a:ext cx="854094" cy="854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71073-A615-4620-922C-DA076F2526D4}">
      <dsp:nvSpPr>
        <dsp:cNvPr id="0" name=""/>
        <dsp:cNvSpPr/>
      </dsp:nvSpPr>
      <dsp:spPr>
        <a:xfrm>
          <a:off x="10481" y="1242837"/>
          <a:ext cx="2440270" cy="40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Sector-Specific Incubation Programs</a:t>
          </a:r>
          <a:endParaRPr lang="en-US" sz="1400" kern="1200"/>
        </a:p>
      </dsp:txBody>
      <dsp:txXfrm>
        <a:off x="10481" y="1242837"/>
        <a:ext cx="2440270" cy="400356"/>
      </dsp:txXfrm>
    </dsp:sp>
    <dsp:sp modelId="{7DCE54F5-3218-48BD-A878-D4BBD4DCDF63}">
      <dsp:nvSpPr>
        <dsp:cNvPr id="0" name=""/>
        <dsp:cNvSpPr/>
      </dsp:nvSpPr>
      <dsp:spPr>
        <a:xfrm>
          <a:off x="10481" y="1717927"/>
          <a:ext cx="2440270" cy="2246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Design and deliver customized incubation tracks for high-impact sectors including: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Deep Tech &amp; Artificial Intelligence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Fashion &amp; Retail Innovation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Healthcare &amp; MedTech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AgriTech &amp; Rural Innovation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Green Energy &amp; Sustainability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FinTech, EdTech, and other emerging verticals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Align mentorship, resources, and partnerships to the unique needs of each domain and each entrepreneurs. We understand they are all built different!</a:t>
          </a:r>
        </a:p>
      </dsp:txBody>
      <dsp:txXfrm>
        <a:off x="10481" y="1717927"/>
        <a:ext cx="2440270" cy="2246811"/>
      </dsp:txXfrm>
    </dsp:sp>
    <dsp:sp modelId="{50E18BA8-2C89-4DBE-BC51-26DB3A884AB5}">
      <dsp:nvSpPr>
        <dsp:cNvPr id="0" name=""/>
        <dsp:cNvSpPr/>
      </dsp:nvSpPr>
      <dsp:spPr>
        <a:xfrm>
          <a:off x="3670888" y="228065"/>
          <a:ext cx="854094" cy="854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E65D6-E07B-4D24-95EF-14269645E568}">
      <dsp:nvSpPr>
        <dsp:cNvPr id="0" name=""/>
        <dsp:cNvSpPr/>
      </dsp:nvSpPr>
      <dsp:spPr>
        <a:xfrm>
          <a:off x="2877800" y="1242837"/>
          <a:ext cx="2440270" cy="40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Tailored Entrepreneurial Guidance</a:t>
          </a:r>
          <a:endParaRPr lang="en-US" sz="1400" kern="1200"/>
        </a:p>
      </dsp:txBody>
      <dsp:txXfrm>
        <a:off x="2877800" y="1242837"/>
        <a:ext cx="2440270" cy="400356"/>
      </dsp:txXfrm>
    </dsp:sp>
    <dsp:sp modelId="{2AD4A8CF-8195-44B2-A3D8-0944C2D0FBF8}">
      <dsp:nvSpPr>
        <dsp:cNvPr id="0" name=""/>
        <dsp:cNvSpPr/>
      </dsp:nvSpPr>
      <dsp:spPr>
        <a:xfrm>
          <a:off x="2877800" y="1717927"/>
          <a:ext cx="2440270" cy="2246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Offer personalized mentoring, business model validation, and go-to-market strategies.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Facilitate access to domain experts, industry veterans, and successful founders.</a:t>
          </a:r>
        </a:p>
      </dsp:txBody>
      <dsp:txXfrm>
        <a:off x="2877800" y="1717927"/>
        <a:ext cx="2440270" cy="2246811"/>
      </dsp:txXfrm>
    </dsp:sp>
    <dsp:sp modelId="{C7CDC561-D678-48A3-9972-9CA46401395C}">
      <dsp:nvSpPr>
        <dsp:cNvPr id="0" name=""/>
        <dsp:cNvSpPr/>
      </dsp:nvSpPr>
      <dsp:spPr>
        <a:xfrm>
          <a:off x="6538206" y="228065"/>
          <a:ext cx="854094" cy="854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812D-CD15-417A-A0C8-5953930AD943}">
      <dsp:nvSpPr>
        <dsp:cNvPr id="0" name=""/>
        <dsp:cNvSpPr/>
      </dsp:nvSpPr>
      <dsp:spPr>
        <a:xfrm>
          <a:off x="5745118" y="1242837"/>
          <a:ext cx="2440270" cy="40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Innovation Infrastructure</a:t>
          </a:r>
          <a:endParaRPr lang="en-US" sz="1400" kern="1200"/>
        </a:p>
      </dsp:txBody>
      <dsp:txXfrm>
        <a:off x="5745118" y="1242837"/>
        <a:ext cx="2440270" cy="400356"/>
      </dsp:txXfrm>
    </dsp:sp>
    <dsp:sp modelId="{51A063DC-4508-4378-AC00-C1C312FA2305}">
      <dsp:nvSpPr>
        <dsp:cNvPr id="0" name=""/>
        <dsp:cNvSpPr/>
      </dsp:nvSpPr>
      <dsp:spPr>
        <a:xfrm>
          <a:off x="5745118" y="1717927"/>
          <a:ext cx="2440270" cy="2246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access to co-working spaces, prototyping labs, AI/ML tools, and digital infrastructure.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Enable startups to test, iterate, and refine their products in a low-risk environment to go live and foster! </a:t>
          </a:r>
        </a:p>
      </dsp:txBody>
      <dsp:txXfrm>
        <a:off x="5745118" y="1717927"/>
        <a:ext cx="2440270" cy="2246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B6A7-8655-4B74-8EF5-D403904F67F6}">
      <dsp:nvSpPr>
        <dsp:cNvPr id="0" name=""/>
        <dsp:cNvSpPr/>
      </dsp:nvSpPr>
      <dsp:spPr>
        <a:xfrm>
          <a:off x="6486" y="881655"/>
          <a:ext cx="854929" cy="854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3268D-8348-467C-982D-CBA0FED905D7}">
      <dsp:nvSpPr>
        <dsp:cNvPr id="0" name=""/>
        <dsp:cNvSpPr/>
      </dsp:nvSpPr>
      <dsp:spPr>
        <a:xfrm>
          <a:off x="6486" y="1841053"/>
          <a:ext cx="2442656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Funding and Market Access</a:t>
          </a:r>
          <a:endParaRPr lang="en-US" sz="1400" kern="1200"/>
        </a:p>
      </dsp:txBody>
      <dsp:txXfrm>
        <a:off x="6486" y="1841053"/>
        <a:ext cx="2442656" cy="400748"/>
      </dsp:txXfrm>
    </dsp:sp>
    <dsp:sp modelId="{30C83921-4B7A-41D9-943E-8607C43EF8CF}">
      <dsp:nvSpPr>
        <dsp:cNvPr id="0" name=""/>
        <dsp:cNvSpPr/>
      </dsp:nvSpPr>
      <dsp:spPr>
        <a:xfrm>
          <a:off x="6486" y="2290391"/>
          <a:ext cx="2442656" cy="1020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Connect startups with angel investors, VCs, government grants, and CSR funds.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Organize demo days, investor pitch sessions, and corporate partnership opportunities.</a:t>
          </a:r>
        </a:p>
      </dsp:txBody>
      <dsp:txXfrm>
        <a:off x="6486" y="2290391"/>
        <a:ext cx="2442656" cy="1020757"/>
      </dsp:txXfrm>
    </dsp:sp>
    <dsp:sp modelId="{A9A081AE-FE4F-4B93-A415-B07B200B3A99}">
      <dsp:nvSpPr>
        <dsp:cNvPr id="0" name=""/>
        <dsp:cNvSpPr/>
      </dsp:nvSpPr>
      <dsp:spPr>
        <a:xfrm>
          <a:off x="2876607" y="881655"/>
          <a:ext cx="854929" cy="854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B51E0-7626-4094-B1A0-084C4050AE68}">
      <dsp:nvSpPr>
        <dsp:cNvPr id="0" name=""/>
        <dsp:cNvSpPr/>
      </dsp:nvSpPr>
      <dsp:spPr>
        <a:xfrm>
          <a:off x="2876607" y="1841053"/>
          <a:ext cx="2442656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Capacity Building and Community Engagement</a:t>
          </a:r>
          <a:endParaRPr lang="en-US" sz="1400" kern="1200"/>
        </a:p>
      </dsp:txBody>
      <dsp:txXfrm>
        <a:off x="2876607" y="1841053"/>
        <a:ext cx="2442656" cy="400748"/>
      </dsp:txXfrm>
    </dsp:sp>
    <dsp:sp modelId="{7B69F09C-E8D8-4FA2-A9DD-346295503F62}">
      <dsp:nvSpPr>
        <dsp:cNvPr id="0" name=""/>
        <dsp:cNvSpPr/>
      </dsp:nvSpPr>
      <dsp:spPr>
        <a:xfrm>
          <a:off x="2876607" y="2290391"/>
          <a:ext cx="2442656" cy="1020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Conduct workshops, masterclasses, and bootcamps on entrepreneurship, leadership, and sectoral trends.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Build a vibrant community of founders, mentors, researchers, and policy advocates.</a:t>
          </a:r>
        </a:p>
      </dsp:txBody>
      <dsp:txXfrm>
        <a:off x="2876607" y="2290391"/>
        <a:ext cx="2442656" cy="1020757"/>
      </dsp:txXfrm>
    </dsp:sp>
    <dsp:sp modelId="{63B4338D-6D35-40F4-BA26-367FAB988776}">
      <dsp:nvSpPr>
        <dsp:cNvPr id="0" name=""/>
        <dsp:cNvSpPr/>
      </dsp:nvSpPr>
      <dsp:spPr>
        <a:xfrm>
          <a:off x="5746728" y="881655"/>
          <a:ext cx="854929" cy="854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C2C9F-9E8D-49E6-BA76-721E25C47F02}">
      <dsp:nvSpPr>
        <dsp:cNvPr id="0" name=""/>
        <dsp:cNvSpPr/>
      </dsp:nvSpPr>
      <dsp:spPr>
        <a:xfrm>
          <a:off x="5746728" y="1841053"/>
          <a:ext cx="2442656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Inclusive and Sustainable Growth</a:t>
          </a:r>
          <a:endParaRPr lang="en-US" sz="1400" kern="1200"/>
        </a:p>
      </dsp:txBody>
      <dsp:txXfrm>
        <a:off x="5746728" y="1841053"/>
        <a:ext cx="2442656" cy="400748"/>
      </dsp:txXfrm>
    </dsp:sp>
    <dsp:sp modelId="{52ABFB74-A5D3-46FC-B659-40BE4BA4BF3E}">
      <dsp:nvSpPr>
        <dsp:cNvPr id="0" name=""/>
        <dsp:cNvSpPr/>
      </dsp:nvSpPr>
      <dsp:spPr>
        <a:xfrm>
          <a:off x="5746728" y="2290391"/>
          <a:ext cx="2442656" cy="1020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Promote diversity in entrepreneurship by supporting women-led, rural, and underrepresented startups.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Encourage sustainable business models aligned with UN SDGs and ESG principles.</a:t>
          </a:r>
        </a:p>
      </dsp:txBody>
      <dsp:txXfrm>
        <a:off x="5746728" y="2290391"/>
        <a:ext cx="2442656" cy="1020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32521-3AFB-4053-A2B1-1AE05F479726}">
      <dsp:nvSpPr>
        <dsp:cNvPr id="0" name=""/>
        <dsp:cNvSpPr/>
      </dsp:nvSpPr>
      <dsp:spPr>
        <a:xfrm>
          <a:off x="109981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18679-46C0-43FD-94E3-2EBDA34FD60A}">
      <dsp:nvSpPr>
        <dsp:cNvPr id="0" name=""/>
        <dsp:cNvSpPr/>
      </dsp:nvSpPr>
      <dsp:spPr>
        <a:xfrm>
          <a:off x="8506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problem/Problems you are solving: </a:t>
          </a:r>
        </a:p>
      </dsp:txBody>
      <dsp:txXfrm>
        <a:off x="85060" y="2776702"/>
        <a:ext cx="3690000" cy="720000"/>
      </dsp:txXfrm>
    </dsp:sp>
    <dsp:sp modelId="{7D99450F-357E-4104-BF35-B3A44DBBCCF7}">
      <dsp:nvSpPr>
        <dsp:cNvPr id="0" name=""/>
        <dsp:cNvSpPr/>
      </dsp:nvSpPr>
      <dsp:spPr>
        <a:xfrm>
          <a:off x="543556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B7420-29E0-4F85-95C9-4BFC69FA27C9}">
      <dsp:nvSpPr>
        <dsp:cNvPr id="0" name=""/>
        <dsp:cNvSpPr/>
      </dsp:nvSpPr>
      <dsp:spPr>
        <a:xfrm>
          <a:off x="442081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your solution and How does it work?</a:t>
          </a:r>
        </a:p>
      </dsp:txBody>
      <dsp:txXfrm>
        <a:off x="4420810" y="2776702"/>
        <a:ext cx="369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A3C15-F976-48BF-B71A-570469C47104}">
      <dsp:nvSpPr>
        <dsp:cNvPr id="0" name=""/>
        <dsp:cNvSpPr/>
      </dsp:nvSpPr>
      <dsp:spPr>
        <a:xfrm>
          <a:off x="1036186" y="760"/>
          <a:ext cx="938232" cy="9382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85F09-4598-4EBF-8153-3AD0A1AFB735}">
      <dsp:nvSpPr>
        <dsp:cNvPr id="0" name=""/>
        <dsp:cNvSpPr/>
      </dsp:nvSpPr>
      <dsp:spPr>
        <a:xfrm>
          <a:off x="1236137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E9072-6905-44D4-BAEF-3657B8DDADBA}">
      <dsp:nvSpPr>
        <dsp:cNvPr id="0" name=""/>
        <dsp:cNvSpPr/>
      </dsp:nvSpPr>
      <dsp:spPr>
        <a:xfrm>
          <a:off x="736259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Describe your product/ service</a:t>
          </a:r>
        </a:p>
      </dsp:txBody>
      <dsp:txXfrm>
        <a:off x="736259" y="1231229"/>
        <a:ext cx="1538085" cy="672912"/>
      </dsp:txXfrm>
    </dsp:sp>
    <dsp:sp modelId="{01E7BD8C-362D-47EF-9EF5-2772BC3520EA}">
      <dsp:nvSpPr>
        <dsp:cNvPr id="0" name=""/>
        <dsp:cNvSpPr/>
      </dsp:nvSpPr>
      <dsp:spPr>
        <a:xfrm>
          <a:off x="2843437" y="760"/>
          <a:ext cx="938232" cy="9382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3313B-681A-4672-AC2F-6DB62FE4735A}">
      <dsp:nvSpPr>
        <dsp:cNvPr id="0" name=""/>
        <dsp:cNvSpPr/>
      </dsp:nvSpPr>
      <dsp:spPr>
        <a:xfrm>
          <a:off x="3043388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71020-FEA5-420B-AFD3-D662C00B23AA}">
      <dsp:nvSpPr>
        <dsp:cNvPr id="0" name=""/>
        <dsp:cNvSpPr/>
      </dsp:nvSpPr>
      <dsp:spPr>
        <a:xfrm>
          <a:off x="2543510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Why is the technology needed? Why do you think your solution is technically feasible and WORKABLE?</a:t>
          </a:r>
        </a:p>
      </dsp:txBody>
      <dsp:txXfrm>
        <a:off x="2543510" y="1231229"/>
        <a:ext cx="1538085" cy="672912"/>
      </dsp:txXfrm>
    </dsp:sp>
    <dsp:sp modelId="{AF14BC79-1DF3-452D-A66E-3E115B43C512}">
      <dsp:nvSpPr>
        <dsp:cNvPr id="0" name=""/>
        <dsp:cNvSpPr/>
      </dsp:nvSpPr>
      <dsp:spPr>
        <a:xfrm>
          <a:off x="4650688" y="760"/>
          <a:ext cx="938232" cy="9382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5354F-D554-4923-B916-AD91C33CD504}">
      <dsp:nvSpPr>
        <dsp:cNvPr id="0" name=""/>
        <dsp:cNvSpPr/>
      </dsp:nvSpPr>
      <dsp:spPr>
        <a:xfrm>
          <a:off x="4850639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1D9E6-9348-48F9-99CB-AFBCA063C01B}">
      <dsp:nvSpPr>
        <dsp:cNvPr id="0" name=""/>
        <dsp:cNvSpPr/>
      </dsp:nvSpPr>
      <dsp:spPr>
        <a:xfrm>
          <a:off x="4350761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What are the current solutions available to the customer to solve the problem?</a:t>
          </a:r>
        </a:p>
      </dsp:txBody>
      <dsp:txXfrm>
        <a:off x="4350761" y="1231229"/>
        <a:ext cx="1538085" cy="672912"/>
      </dsp:txXfrm>
    </dsp:sp>
    <dsp:sp modelId="{A1E2C694-F20D-45B9-B6A9-9FC1CF21DC0F}">
      <dsp:nvSpPr>
        <dsp:cNvPr id="0" name=""/>
        <dsp:cNvSpPr/>
      </dsp:nvSpPr>
      <dsp:spPr>
        <a:xfrm>
          <a:off x="6457939" y="760"/>
          <a:ext cx="938232" cy="9382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B41F2-26D2-4CD0-A4B8-F58E3EEF1372}">
      <dsp:nvSpPr>
        <dsp:cNvPr id="0" name=""/>
        <dsp:cNvSpPr/>
      </dsp:nvSpPr>
      <dsp:spPr>
        <a:xfrm>
          <a:off x="6657890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63E21-5645-4C6F-8D18-0F691A43417D}">
      <dsp:nvSpPr>
        <dsp:cNvPr id="0" name=""/>
        <dsp:cNvSpPr/>
      </dsp:nvSpPr>
      <dsp:spPr>
        <a:xfrm>
          <a:off x="6158012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How is your solution better than the existing solutions? How is it unique?</a:t>
          </a:r>
        </a:p>
      </dsp:txBody>
      <dsp:txXfrm>
        <a:off x="6158012" y="1231229"/>
        <a:ext cx="1538085" cy="672912"/>
      </dsp:txXfrm>
    </dsp:sp>
    <dsp:sp modelId="{B50169B3-127C-4144-B543-8AA98DDE2308}">
      <dsp:nvSpPr>
        <dsp:cNvPr id="0" name=""/>
        <dsp:cNvSpPr/>
      </dsp:nvSpPr>
      <dsp:spPr>
        <a:xfrm>
          <a:off x="2843437" y="2288663"/>
          <a:ext cx="938232" cy="9382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647BF-A8A3-471D-97D6-39FEBD10CF90}">
      <dsp:nvSpPr>
        <dsp:cNvPr id="0" name=""/>
        <dsp:cNvSpPr/>
      </dsp:nvSpPr>
      <dsp:spPr>
        <a:xfrm>
          <a:off x="3043388" y="2488614"/>
          <a:ext cx="538330" cy="5383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CB475-B621-462B-81C3-BF4E12FC6987}">
      <dsp:nvSpPr>
        <dsp:cNvPr id="0" name=""/>
        <dsp:cNvSpPr/>
      </dsp:nvSpPr>
      <dsp:spPr>
        <a:xfrm>
          <a:off x="2543510" y="3519131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Give details of tech used</a:t>
          </a:r>
        </a:p>
      </dsp:txBody>
      <dsp:txXfrm>
        <a:off x="2543510" y="3519131"/>
        <a:ext cx="1538085" cy="672912"/>
      </dsp:txXfrm>
    </dsp:sp>
    <dsp:sp modelId="{DBF789B9-1749-4724-B0D0-E186209B3DA6}">
      <dsp:nvSpPr>
        <dsp:cNvPr id="0" name=""/>
        <dsp:cNvSpPr/>
      </dsp:nvSpPr>
      <dsp:spPr>
        <a:xfrm>
          <a:off x="4650688" y="2288663"/>
          <a:ext cx="938232" cy="9382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1B12D-D31A-4EB5-BC7B-2FB9BCDEF64D}">
      <dsp:nvSpPr>
        <dsp:cNvPr id="0" name=""/>
        <dsp:cNvSpPr/>
      </dsp:nvSpPr>
      <dsp:spPr>
        <a:xfrm>
          <a:off x="4850639" y="2488614"/>
          <a:ext cx="538330" cy="5383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09116-FE8C-4C6B-8704-A727FE7421A3}">
      <dsp:nvSpPr>
        <dsp:cNvPr id="0" name=""/>
        <dsp:cNvSpPr/>
      </dsp:nvSpPr>
      <dsp:spPr>
        <a:xfrm>
          <a:off x="4350761" y="3519131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Unit pricing and competition</a:t>
          </a:r>
        </a:p>
      </dsp:txBody>
      <dsp:txXfrm>
        <a:off x="4350761" y="3519131"/>
        <a:ext cx="1538085" cy="672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AF58D-AD52-4AD0-9998-A5EC48789714}">
      <dsp:nvSpPr>
        <dsp:cNvPr id="0" name=""/>
        <dsp:cNvSpPr/>
      </dsp:nvSpPr>
      <dsp:spPr>
        <a:xfrm>
          <a:off x="591363" y="691263"/>
          <a:ext cx="633445" cy="633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60BD1-6450-407A-85A0-A4BE995CDA55}">
      <dsp:nvSpPr>
        <dsp:cNvPr id="0" name=""/>
        <dsp:cNvSpPr/>
      </dsp:nvSpPr>
      <dsp:spPr>
        <a:xfrm>
          <a:off x="3164" y="1445550"/>
          <a:ext cx="1809843" cy="195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Market Size?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How did you validate? </a:t>
          </a:r>
        </a:p>
      </dsp:txBody>
      <dsp:txXfrm>
        <a:off x="3164" y="1445550"/>
        <a:ext cx="1809843" cy="1959187"/>
      </dsp:txXfrm>
    </dsp:sp>
    <dsp:sp modelId="{3DF43341-5404-4D29-A576-AE5EFB3C59AE}">
      <dsp:nvSpPr>
        <dsp:cNvPr id="0" name=""/>
        <dsp:cNvSpPr/>
      </dsp:nvSpPr>
      <dsp:spPr>
        <a:xfrm>
          <a:off x="3164" y="3460943"/>
          <a:ext cx="1809843" cy="4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34AA-9645-4575-85DF-DBC1DD7E40ED}">
      <dsp:nvSpPr>
        <dsp:cNvPr id="0" name=""/>
        <dsp:cNvSpPr/>
      </dsp:nvSpPr>
      <dsp:spPr>
        <a:xfrm>
          <a:off x="2717929" y="691263"/>
          <a:ext cx="633445" cy="633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720A2-A414-4B53-88FB-F2E9E6649B6F}">
      <dsp:nvSpPr>
        <dsp:cNvPr id="0" name=""/>
        <dsp:cNvSpPr/>
      </dsp:nvSpPr>
      <dsp:spPr>
        <a:xfrm>
          <a:off x="2129730" y="1445550"/>
          <a:ext cx="1809843" cy="195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Competitors: Who else is addressing the same opportunity ? How big are they? Give a comparative table (between your company and other similar players) on the value propositions </a:t>
          </a:r>
        </a:p>
      </dsp:txBody>
      <dsp:txXfrm>
        <a:off x="2129730" y="1445550"/>
        <a:ext cx="1809843" cy="1959187"/>
      </dsp:txXfrm>
    </dsp:sp>
    <dsp:sp modelId="{0D8D4A77-DB38-4AF0-BB16-A7FA7F31E7CF}">
      <dsp:nvSpPr>
        <dsp:cNvPr id="0" name=""/>
        <dsp:cNvSpPr/>
      </dsp:nvSpPr>
      <dsp:spPr>
        <a:xfrm>
          <a:off x="2129730" y="3460943"/>
          <a:ext cx="1809843" cy="4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34ED1-6E06-4061-A01B-953FAC1A2BE0}">
      <dsp:nvSpPr>
        <dsp:cNvPr id="0" name=""/>
        <dsp:cNvSpPr/>
      </dsp:nvSpPr>
      <dsp:spPr>
        <a:xfrm>
          <a:off x="4844496" y="691263"/>
          <a:ext cx="633445" cy="633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11E8-1F71-4308-BD0C-E4427CE02F7C}">
      <dsp:nvSpPr>
        <dsp:cNvPr id="0" name=""/>
        <dsp:cNvSpPr/>
      </dsp:nvSpPr>
      <dsp:spPr>
        <a:xfrm>
          <a:off x="4256296" y="1445550"/>
          <a:ext cx="1809843" cy="195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What is the differentiating factor? How will you ensure that competition does not catch up quickly? (business sustainability plan)</a:t>
          </a:r>
        </a:p>
      </dsp:txBody>
      <dsp:txXfrm>
        <a:off x="4256296" y="1445550"/>
        <a:ext cx="1809843" cy="1959187"/>
      </dsp:txXfrm>
    </dsp:sp>
    <dsp:sp modelId="{BA525810-B0DD-4CBF-BDC0-71053134D038}">
      <dsp:nvSpPr>
        <dsp:cNvPr id="0" name=""/>
        <dsp:cNvSpPr/>
      </dsp:nvSpPr>
      <dsp:spPr>
        <a:xfrm>
          <a:off x="4256296" y="3460943"/>
          <a:ext cx="1809843" cy="4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307BA-0DB2-4331-BDF8-25903CADB379}">
      <dsp:nvSpPr>
        <dsp:cNvPr id="0" name=""/>
        <dsp:cNvSpPr/>
      </dsp:nvSpPr>
      <dsp:spPr>
        <a:xfrm>
          <a:off x="6971062" y="691263"/>
          <a:ext cx="633445" cy="633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3ECE1-47DB-47BB-BE20-5330544CB4C0}">
      <dsp:nvSpPr>
        <dsp:cNvPr id="0" name=""/>
        <dsp:cNvSpPr/>
      </dsp:nvSpPr>
      <dsp:spPr>
        <a:xfrm>
          <a:off x="6382863" y="1445550"/>
          <a:ext cx="1809843" cy="195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What are the entry barriers?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What make you identify this unique solution which others can't?</a:t>
          </a:r>
        </a:p>
      </dsp:txBody>
      <dsp:txXfrm>
        <a:off x="6382863" y="1445550"/>
        <a:ext cx="1809843" cy="1959187"/>
      </dsp:txXfrm>
    </dsp:sp>
    <dsp:sp modelId="{5CB274AA-7C1D-4CA6-B9D2-9C7D3D8853BA}">
      <dsp:nvSpPr>
        <dsp:cNvPr id="0" name=""/>
        <dsp:cNvSpPr/>
      </dsp:nvSpPr>
      <dsp:spPr>
        <a:xfrm>
          <a:off x="6382863" y="3460943"/>
          <a:ext cx="1809843" cy="4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27D18-45ED-41D2-BE53-B84E9EA02C4D}">
      <dsp:nvSpPr>
        <dsp:cNvPr id="0" name=""/>
        <dsp:cNvSpPr/>
      </dsp:nvSpPr>
      <dsp:spPr>
        <a:xfrm>
          <a:off x="1138811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8CF74-5CC7-4B15-89FF-5F0715C6D779}">
      <dsp:nvSpPr>
        <dsp:cNvPr id="0" name=""/>
        <dsp:cNvSpPr/>
      </dsp:nvSpPr>
      <dsp:spPr>
        <a:xfrm>
          <a:off x="729373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Distribution channel</a:t>
          </a:r>
        </a:p>
      </dsp:txBody>
      <dsp:txXfrm>
        <a:off x="729373" y="1314747"/>
        <a:ext cx="1488867" cy="595546"/>
      </dsp:txXfrm>
    </dsp:sp>
    <dsp:sp modelId="{F52698A3-25A3-4D5E-8D0F-A65A6CBF4AD3}">
      <dsp:nvSpPr>
        <dsp:cNvPr id="0" name=""/>
        <dsp:cNvSpPr/>
      </dsp:nvSpPr>
      <dsp:spPr>
        <a:xfrm>
          <a:off x="2888230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529FF-67C3-46B3-87F3-2370068312DD}">
      <dsp:nvSpPr>
        <dsp:cNvPr id="0" name=""/>
        <dsp:cNvSpPr/>
      </dsp:nvSpPr>
      <dsp:spPr>
        <a:xfrm>
          <a:off x="2478792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Key partners </a:t>
          </a:r>
        </a:p>
      </dsp:txBody>
      <dsp:txXfrm>
        <a:off x="2478792" y="1314747"/>
        <a:ext cx="1488867" cy="595546"/>
      </dsp:txXfrm>
    </dsp:sp>
    <dsp:sp modelId="{F17479FC-6980-4CDB-87DE-959643BAFD91}">
      <dsp:nvSpPr>
        <dsp:cNvPr id="0" name=""/>
        <dsp:cNvSpPr/>
      </dsp:nvSpPr>
      <dsp:spPr>
        <a:xfrm>
          <a:off x="4637649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74BEC-4297-4A7C-8042-B61D3D229250}">
      <dsp:nvSpPr>
        <dsp:cNvPr id="0" name=""/>
        <dsp:cNvSpPr/>
      </dsp:nvSpPr>
      <dsp:spPr>
        <a:xfrm>
          <a:off x="4228211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Key activities after Launch </a:t>
          </a:r>
        </a:p>
      </dsp:txBody>
      <dsp:txXfrm>
        <a:off x="4228211" y="1314747"/>
        <a:ext cx="1488867" cy="595546"/>
      </dsp:txXfrm>
    </dsp:sp>
    <dsp:sp modelId="{23B42D6D-776A-4555-84D4-C90F6B893CC5}">
      <dsp:nvSpPr>
        <dsp:cNvPr id="0" name=""/>
        <dsp:cNvSpPr/>
      </dsp:nvSpPr>
      <dsp:spPr>
        <a:xfrm>
          <a:off x="6387068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C3651-3420-4E0C-8227-8E5A729A4313}">
      <dsp:nvSpPr>
        <dsp:cNvPr id="0" name=""/>
        <dsp:cNvSpPr/>
      </dsp:nvSpPr>
      <dsp:spPr>
        <a:xfrm>
          <a:off x="5977630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Key resources needed pre/post launch</a:t>
          </a:r>
        </a:p>
      </dsp:txBody>
      <dsp:txXfrm>
        <a:off x="5977630" y="1314747"/>
        <a:ext cx="1488867" cy="595546"/>
      </dsp:txXfrm>
    </dsp:sp>
    <dsp:sp modelId="{F316DD47-D572-445F-844A-75ACE1F8F70E}">
      <dsp:nvSpPr>
        <dsp:cNvPr id="0" name=""/>
        <dsp:cNvSpPr/>
      </dsp:nvSpPr>
      <dsp:spPr>
        <a:xfrm>
          <a:off x="2013521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59E43-82C4-42B6-BA89-34C3AA15269A}">
      <dsp:nvSpPr>
        <dsp:cNvPr id="0" name=""/>
        <dsp:cNvSpPr/>
      </dsp:nvSpPr>
      <dsp:spPr>
        <a:xfrm>
          <a:off x="1604082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Competitive Advantages</a:t>
          </a:r>
        </a:p>
      </dsp:txBody>
      <dsp:txXfrm>
        <a:off x="1604082" y="3204069"/>
        <a:ext cx="1488867" cy="595546"/>
      </dsp:txXfrm>
    </dsp:sp>
    <dsp:sp modelId="{125C23AE-8831-477F-A423-A4C1EA3748E8}">
      <dsp:nvSpPr>
        <dsp:cNvPr id="0" name=""/>
        <dsp:cNvSpPr/>
      </dsp:nvSpPr>
      <dsp:spPr>
        <a:xfrm>
          <a:off x="3762940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AC2E8-8DBF-4EBD-8D23-780A9D21EA4B}">
      <dsp:nvSpPr>
        <dsp:cNvPr id="0" name=""/>
        <dsp:cNvSpPr/>
      </dsp:nvSpPr>
      <dsp:spPr>
        <a:xfrm>
          <a:off x="3353501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How will you scale</a:t>
          </a:r>
        </a:p>
      </dsp:txBody>
      <dsp:txXfrm>
        <a:off x="3353501" y="3204069"/>
        <a:ext cx="1488867" cy="595546"/>
      </dsp:txXfrm>
    </dsp:sp>
    <dsp:sp modelId="{F2C80E74-FEF0-49FF-8E0A-D4221DD95C51}">
      <dsp:nvSpPr>
        <dsp:cNvPr id="0" name=""/>
        <dsp:cNvSpPr/>
      </dsp:nvSpPr>
      <dsp:spPr>
        <a:xfrm>
          <a:off x="5512359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8630-EC34-4D12-8FF9-EE20CAD6E9CE}">
      <dsp:nvSpPr>
        <dsp:cNvPr id="0" name=""/>
        <dsp:cNvSpPr/>
      </dsp:nvSpPr>
      <dsp:spPr>
        <a:xfrm>
          <a:off x="5102920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are your plans to handle the scale</a:t>
          </a:r>
        </a:p>
      </dsp:txBody>
      <dsp:txXfrm>
        <a:off x="5102920" y="3204069"/>
        <a:ext cx="1488867" cy="595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0B2E0-E1AB-48A2-9A23-33DDA2371E04}">
      <dsp:nvSpPr>
        <dsp:cNvPr id="0" name=""/>
        <dsp:cNvSpPr/>
      </dsp:nvSpPr>
      <dsp:spPr>
        <a:xfrm>
          <a:off x="109981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0C58A-30D1-4A5C-99C3-68AEB7BFC0BB}">
      <dsp:nvSpPr>
        <dsp:cNvPr id="0" name=""/>
        <dsp:cNvSpPr/>
      </dsp:nvSpPr>
      <dsp:spPr>
        <a:xfrm>
          <a:off x="8506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What’s your cost structure?</a:t>
          </a:r>
        </a:p>
      </dsp:txBody>
      <dsp:txXfrm>
        <a:off x="85060" y="2776702"/>
        <a:ext cx="3690000" cy="720000"/>
      </dsp:txXfrm>
    </dsp:sp>
    <dsp:sp modelId="{E8E7B03F-DADB-49F2-B503-4552A634C3BA}">
      <dsp:nvSpPr>
        <dsp:cNvPr id="0" name=""/>
        <dsp:cNvSpPr/>
      </dsp:nvSpPr>
      <dsp:spPr>
        <a:xfrm>
          <a:off x="543556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84437-5BC3-43B2-9C7B-1888AFE68BC5}">
      <dsp:nvSpPr>
        <dsp:cNvPr id="0" name=""/>
        <dsp:cNvSpPr/>
      </dsp:nvSpPr>
      <dsp:spPr>
        <a:xfrm>
          <a:off x="442081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Where do you spend the most / anticipate to spend the most?</a:t>
          </a:r>
        </a:p>
      </dsp:txBody>
      <dsp:txXfrm>
        <a:off x="4420810" y="2776702"/>
        <a:ext cx="369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B6BB7-0DDE-46BF-BAF0-500135E9FB6A}">
      <dsp:nvSpPr>
        <dsp:cNvPr id="0" name=""/>
        <dsp:cNvSpPr/>
      </dsp:nvSpPr>
      <dsp:spPr>
        <a:xfrm>
          <a:off x="884935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FEC3B-385D-445D-BA16-A3CF2DAEF000}">
      <dsp:nvSpPr>
        <dsp:cNvPr id="0" name=""/>
        <dsp:cNvSpPr/>
      </dsp:nvSpPr>
      <dsp:spPr>
        <a:xfrm>
          <a:off x="135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AE3E9-95D9-4761-BD8D-56BF6DFC2C3B}">
      <dsp:nvSpPr>
        <dsp:cNvPr id="0" name=""/>
        <dsp:cNvSpPr/>
      </dsp:nvSpPr>
      <dsp:spPr>
        <a:xfrm>
          <a:off x="18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Where will the revenue come from? </a:t>
          </a:r>
        </a:p>
      </dsp:txBody>
      <dsp:txXfrm>
        <a:off x="182935" y="3176402"/>
        <a:ext cx="3600000" cy="720000"/>
      </dsp:txXfrm>
    </dsp:sp>
    <dsp:sp modelId="{B478D96D-B9A7-44A8-A9B2-6D72479CAA2C}">
      <dsp:nvSpPr>
        <dsp:cNvPr id="0" name=""/>
        <dsp:cNvSpPr/>
      </dsp:nvSpPr>
      <dsp:spPr>
        <a:xfrm>
          <a:off x="5114935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CFC69-1584-41DA-B411-FF58D0A4F9E0}">
      <dsp:nvSpPr>
        <dsp:cNvPr id="0" name=""/>
        <dsp:cNvSpPr/>
      </dsp:nvSpPr>
      <dsp:spPr>
        <a:xfrm>
          <a:off x="558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AAB20-EB0B-4EB9-A738-C27E13B008F9}">
      <dsp:nvSpPr>
        <dsp:cNvPr id="0" name=""/>
        <dsp:cNvSpPr/>
      </dsp:nvSpPr>
      <dsp:spPr>
        <a:xfrm>
          <a:off x="441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What’s your pricing model?</a:t>
          </a:r>
        </a:p>
      </dsp:txBody>
      <dsp:txXfrm>
        <a:off x="4412935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D82152-D88F-46D5-9C06-8031E7E89A65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9E6753-7EDD-4469-8160-92DB91226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C1ED0B-B418-4FDE-A817-53BAD0D27D1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EC3E40-9A4F-41B4-B6A7-1209759D0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C3E40-9A4F-41B4-B6A7-1209759D07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C3E40-9A4F-41B4-B6A7-1209759D07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C3E40-9A4F-41B4-B6A7-1209759D07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3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8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3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4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1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5108-72AF-40F5-B587-37AA17C2DADE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6A6C-46E8-4774-B88C-83D0510B0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0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colorful hands and leaves&#10;&#10;AI-generated content may be incorrect.">
            <a:extLst>
              <a:ext uri="{FF2B5EF4-FFF2-40B4-BE49-F238E27FC236}">
                <a16:creationId xmlns:a16="http://schemas.microsoft.com/office/drawing/2014/main" id="{D9BA7B90-D04E-A999-5B6E-D835A149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7" r="6568" b="3"/>
          <a:stretch>
            <a:fillRect/>
          </a:stretch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3800A-01C2-4E94-4F3A-AD4E8A59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rgbClr val="FFFFFF"/>
                </a:solidFill>
              </a:rPr>
              <a:t>Ektavyasutra India Foundation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-Startup Incubation Cell</a:t>
            </a:r>
          </a:p>
        </p:txBody>
      </p:sp>
    </p:spTree>
    <p:extLst>
      <p:ext uri="{BB962C8B-B14F-4D97-AF65-F5344CB8AC3E}">
        <p14:creationId xmlns:p14="http://schemas.microsoft.com/office/powerpoint/2010/main" val="181619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 to Market Strategy</a:t>
            </a:r>
          </a:p>
        </p:txBody>
      </p:sp>
      <p:graphicFrame>
        <p:nvGraphicFramePr>
          <p:cNvPr id="30" name="TextBox 2">
            <a:extLst>
              <a:ext uri="{FF2B5EF4-FFF2-40B4-BE49-F238E27FC236}">
                <a16:creationId xmlns:a16="http://schemas.microsoft.com/office/drawing/2014/main" id="{1C3614AA-4FFF-CBF8-318A-5B108A324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518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18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 structure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582376E-FB47-CA2F-F043-AED809DB9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2776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6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Revenue model/Pricing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4A751921-E2AF-6258-F842-D0CB9DFE4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00309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33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Road map and Funding requirements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B0D148-BFE9-BC65-9716-C4FA7D37B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55222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35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Support/Requirement Expectations from EIFORGE: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BC9A4-6A3F-6F36-DF50-A4B378117620}"/>
              </a:ext>
            </a:extLst>
          </p:cNvPr>
          <p:cNvSpPr txBox="1"/>
          <p:nvPr/>
        </p:nvSpPr>
        <p:spPr>
          <a:xfrm>
            <a:off x="457200" y="1859570"/>
            <a:ext cx="7293023" cy="187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List: As specific as possible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0099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Applicants’ details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F231C00-E8E2-19C9-C3DD-2A1A91696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09084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1D430-F4EF-FFFD-3452-93F98950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19" y="1828800"/>
            <a:ext cx="6110785" cy="365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reaching out!</a:t>
            </a: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200" dirty="0">
                <a:solidFill>
                  <a:srgbClr val="FFFFFF"/>
                </a:solidFill>
              </a:rPr>
            </a:b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533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extBox 3">
            <a:extLst>
              <a:ext uri="{FF2B5EF4-FFF2-40B4-BE49-F238E27FC236}">
                <a16:creationId xmlns:a16="http://schemas.microsoft.com/office/drawing/2014/main" id="{1A4AA60A-E9E7-109C-0AB5-E5B89B1C0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909976"/>
              </p:ext>
            </p:extLst>
          </p:nvPr>
        </p:nvGraphicFramePr>
        <p:xfrm>
          <a:off x="495299" y="1447798"/>
          <a:ext cx="8153401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45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3BB62-6292-783C-B6F4-90703713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2616"/>
            <a:ext cx="400050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Core Objectives: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ADF4659D-5D90-06F2-6074-D2C0C11C4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19685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50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7B2B8C1-BBFF-890C-7CE8-558393ABC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42609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35CA671-6372-4A4C-B639-95ACAA39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0"/>
            <a:ext cx="8408988" cy="4651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Core Objectives: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33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294538"/>
            <a:ext cx="8298262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Details of the Applicant/Startup 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(Registered/Unregistered)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513" y="1828800"/>
            <a:ext cx="7977210" cy="47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Name: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Description: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Company Vision: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Website: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Incorporation status: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Entrepreneurs/ Founders and Core Team: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Proposed /Existing shareholding structure: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Mentors/ Advisors: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389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 Statement &amp; Solutions</a:t>
            </a:r>
          </a:p>
        </p:txBody>
      </p:sp>
      <p:graphicFrame>
        <p:nvGraphicFramePr>
          <p:cNvPr id="31" name="TextBox 3">
            <a:extLst>
              <a:ext uri="{FF2B5EF4-FFF2-40B4-BE49-F238E27FC236}">
                <a16:creationId xmlns:a16="http://schemas.microsoft.com/office/drawing/2014/main" id="{FFDB5E66-EC94-68DC-E2FB-ED0AD65CD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88354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339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Customer Segment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1" y="1981200"/>
            <a:ext cx="7940722" cy="402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Segoe UI Variable Small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Variable Small" pitchFamily="2" charset="0"/>
              </a:rPr>
              <a:t>Who is your customer and Who is ready to buy/pay for your solutions?</a:t>
            </a:r>
            <a:endParaRPr lang="en-US" sz="1600" dirty="0">
              <a:latin typeface="Segoe UI Variable Small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Segoe UI Variable Small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Variable Small" pitchFamily="2" charset="0"/>
              </a:rPr>
              <a:t>Is your end customer the same as the person whose problem you are looking to solve? </a:t>
            </a:r>
            <a:r>
              <a:rPr lang="en-US" sz="1600" dirty="0">
                <a:latin typeface="Segoe UI Variable Small" pitchFamily="2" charset="0"/>
              </a:rPr>
              <a:t>If not, describe the association between your customer and final beneficiaries of your solution.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Segoe UI Variable Small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Variable Small" pitchFamily="2" charset="0"/>
              </a:rPr>
              <a:t>What is the effort made in order to validate the problem and your solution?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Segoe UI Variable Small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Segoe UI Variable Small" pitchFamily="2" charset="0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Variable Small" pitchFamily="2" charset="0"/>
              </a:rPr>
              <a:t>Details of the target group (who you wish to sell your solutions)</a:t>
            </a:r>
            <a:endParaRPr lang="en-US" sz="1600" dirty="0">
              <a:latin typeface="Segoe UI Variable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Product/Services &amp; their USP </a:t>
            </a:r>
            <a:r>
              <a:rPr lang="en-US" sz="2700" dirty="0">
                <a:solidFill>
                  <a:srgbClr val="FFFFFF"/>
                </a:solidFill>
              </a:rPr>
              <a:t>(Unique Selling proposition)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5FA7932C-E99E-C069-9C9C-730733ABF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663794"/>
              </p:ext>
            </p:extLst>
          </p:nvPr>
        </p:nvGraphicFramePr>
        <p:xfrm>
          <a:off x="483042" y="2112579"/>
          <a:ext cx="8432358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25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Market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DFF375D-45FD-D074-30CA-78CBF1EB5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977264"/>
              </p:ext>
            </p:extLst>
          </p:nvPr>
        </p:nvGraphicFramePr>
        <p:xfrm>
          <a:off x="383244" y="1676400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84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806</Words>
  <Application>Microsoft Office PowerPoint</Application>
  <PresentationFormat>On-screen Show (4:3)</PresentationFormat>
  <Paragraphs>104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 Variable Small</vt:lpstr>
      <vt:lpstr>Office Theme</vt:lpstr>
      <vt:lpstr>Ektavyasutra India Foundation -Startup Incubation Cell</vt:lpstr>
      <vt:lpstr>PowerPoint Presentation</vt:lpstr>
      <vt:lpstr>Core Objectives: </vt:lpstr>
      <vt:lpstr>Core Objectives: </vt:lpstr>
      <vt:lpstr>Details of the Applicant/Startup (Registered/Unregistered)</vt:lpstr>
      <vt:lpstr>Problem Statement &amp; Solutions</vt:lpstr>
      <vt:lpstr>Customer Segment </vt:lpstr>
      <vt:lpstr>Product/Services &amp; their USP (Unique Selling proposition) </vt:lpstr>
      <vt:lpstr>Market</vt:lpstr>
      <vt:lpstr>Go to Market Strategy</vt:lpstr>
      <vt:lpstr>Cost structure</vt:lpstr>
      <vt:lpstr>Revenue model/Pricing</vt:lpstr>
      <vt:lpstr>Road map and Funding requirements</vt:lpstr>
      <vt:lpstr>Support/Requirement Expectations from EIFORGE:</vt:lpstr>
      <vt:lpstr>Applicants’ details</vt:lpstr>
      <vt:lpstr>Thank you for reaching out!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Company</dc:title>
  <dc:creator>Abinaya C</dc:creator>
  <cp:lastModifiedBy>Ashok Kumar</cp:lastModifiedBy>
  <cp:revision>59</cp:revision>
  <dcterms:created xsi:type="dcterms:W3CDTF">2015-07-28T08:42:18Z</dcterms:created>
  <dcterms:modified xsi:type="dcterms:W3CDTF">2025-11-10T10:15:24Z</dcterms:modified>
</cp:coreProperties>
</file>