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5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7" d="100"/>
          <a:sy n="17" d="100"/>
        </p:scale>
        <p:origin x="318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E44-2F52-4CFD-8603-8BD348E4F9A9}" type="datetimeFigureOut">
              <a:rPr lang="fr-FR" smtClean="0"/>
              <a:t>05/02/2025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7EF5-E807-4E62-8BEA-D9DE931569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890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E44-2F52-4CFD-8603-8BD348E4F9A9}" type="datetimeFigureOut">
              <a:rPr lang="fr-FR" smtClean="0"/>
              <a:t>05/02/2025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7EF5-E807-4E62-8BEA-D9DE931569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16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E44-2F52-4CFD-8603-8BD348E4F9A9}" type="datetimeFigureOut">
              <a:rPr lang="fr-FR" smtClean="0"/>
              <a:t>05/02/2025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7EF5-E807-4E62-8BEA-D9DE931569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30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E44-2F52-4CFD-8603-8BD348E4F9A9}" type="datetimeFigureOut">
              <a:rPr lang="fr-FR" smtClean="0"/>
              <a:t>05/02/2025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7EF5-E807-4E62-8BEA-D9DE931569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942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E44-2F52-4CFD-8603-8BD348E4F9A9}" type="datetimeFigureOut">
              <a:rPr lang="fr-FR" smtClean="0"/>
              <a:t>05/02/2025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7EF5-E807-4E62-8BEA-D9DE931569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41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E44-2F52-4CFD-8603-8BD348E4F9A9}" type="datetimeFigureOut">
              <a:rPr lang="fr-FR" smtClean="0"/>
              <a:t>05/02/2025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7EF5-E807-4E62-8BEA-D9DE931569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36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E44-2F52-4CFD-8603-8BD348E4F9A9}" type="datetimeFigureOut">
              <a:rPr lang="fr-FR" smtClean="0"/>
              <a:t>05/02/2025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7EF5-E807-4E62-8BEA-D9DE931569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8720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E44-2F52-4CFD-8603-8BD348E4F9A9}" type="datetimeFigureOut">
              <a:rPr lang="fr-FR" smtClean="0"/>
              <a:t>05/02/2025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7EF5-E807-4E62-8BEA-D9DE931569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88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E44-2F52-4CFD-8603-8BD348E4F9A9}" type="datetimeFigureOut">
              <a:rPr lang="fr-FR" smtClean="0"/>
              <a:t>05/02/2025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7EF5-E807-4E62-8BEA-D9DE931569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7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E44-2F52-4CFD-8603-8BD348E4F9A9}" type="datetimeFigureOut">
              <a:rPr lang="fr-FR" smtClean="0"/>
              <a:t>05/02/2025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7EF5-E807-4E62-8BEA-D9DE931569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8047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24E44-2F52-4CFD-8603-8BD348E4F9A9}" type="datetimeFigureOut">
              <a:rPr lang="fr-FR" smtClean="0"/>
              <a:t>05/02/2025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B7EF5-E807-4E62-8BEA-D9DE931569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827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24E44-2F52-4CFD-8603-8BD348E4F9A9}" type="datetimeFigureOut">
              <a:rPr lang="fr-FR" smtClean="0"/>
              <a:t>05/02/2025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B7EF5-E807-4E62-8BEA-D9DE931569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139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5B6A7FD-E62E-4453-8554-2530809E6EEF}"/>
              </a:ext>
            </a:extLst>
          </p:cNvPr>
          <p:cNvSpPr/>
          <p:nvPr/>
        </p:nvSpPr>
        <p:spPr>
          <a:xfrm>
            <a:off x="0" y="-1"/>
            <a:ext cx="30275213" cy="5793469"/>
          </a:xfrm>
          <a:prstGeom prst="rect">
            <a:avLst/>
          </a:prstGeom>
          <a:solidFill>
            <a:srgbClr val="925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C943876-5A83-4403-92F5-254935EA782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67" r="10291"/>
          <a:stretch/>
        </p:blipFill>
        <p:spPr>
          <a:xfrm>
            <a:off x="425730" y="365713"/>
            <a:ext cx="5532120" cy="542775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FA1C99E3-FA43-47C5-A9D0-7A0E1A51B46C}"/>
              </a:ext>
            </a:extLst>
          </p:cNvPr>
          <p:cNvSpPr txBox="1"/>
          <p:nvPr/>
        </p:nvSpPr>
        <p:spPr>
          <a:xfrm>
            <a:off x="5957850" y="490190"/>
            <a:ext cx="18359511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TITLE </a:t>
            </a:r>
            <a:r>
              <a:rPr lang="en-GB" sz="4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TITLE</a:t>
            </a:r>
            <a:r>
              <a:rPr lang="en-GB" sz="4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4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TITLE</a:t>
            </a:r>
            <a:r>
              <a:rPr lang="en-GB" sz="4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48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TITLE</a:t>
            </a:r>
            <a:r>
              <a:rPr lang="en-GB" sz="4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CAPITALS, bold, Centred, Arial 48, line spacing 1.5, spacing after paragraph 12pt, centre alignment</a:t>
            </a:r>
          </a:p>
          <a:p>
            <a:pPr algn="ctr">
              <a:lnSpc>
                <a:spcPct val="200000"/>
              </a:lnSpc>
              <a:spcBef>
                <a:spcPts val="240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Name author 1</a:t>
            </a:r>
            <a:r>
              <a:rPr lang="en-GB" sz="320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(1)</a:t>
            </a:r>
            <a:r>
              <a:rPr lang="en-GB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Name author 2</a:t>
            </a:r>
            <a:r>
              <a:rPr lang="en-GB" sz="3200" baseline="30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(x)</a:t>
            </a:r>
            <a:r>
              <a:rPr lang="en-GB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(Arial 24, </a:t>
            </a:r>
            <a:r>
              <a:rPr lang="en-GB" sz="3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centered</a:t>
            </a:r>
            <a:r>
              <a:rPr lang="en-GB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line spacing 1, spacing after paragraph 6 </a:t>
            </a:r>
            <a:r>
              <a:rPr lang="en-GB" sz="3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pt</a:t>
            </a:r>
            <a:r>
              <a:rPr lang="en-GB" sz="3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fr-FR" sz="32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70255" indent="-514350" algn="ctr">
              <a:spcAft>
                <a:spcPts val="2400"/>
              </a:spcAft>
              <a:buAutoNum type="arabicParenBoth"/>
            </a:pPr>
            <a:r>
              <a:rPr lang="en-GB" sz="32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Institution, city, (country) (e-mail); ( X) </a:t>
            </a:r>
            <a:r>
              <a:rPr lang="en-GB" sz="32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xxxxx</a:t>
            </a:r>
            <a:r>
              <a:rPr lang="en-GB" sz="32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(Arial 24, Italic, </a:t>
            </a:r>
            <a:r>
              <a:rPr lang="en-GB" sz="32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centered</a:t>
            </a:r>
            <a:r>
              <a:rPr lang="en-GB" sz="32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line spacing 1)</a:t>
            </a:r>
          </a:p>
          <a:p>
            <a:pPr marL="770255" indent="-514350" algn="ctr">
              <a:spcAft>
                <a:spcPts val="2400"/>
              </a:spcAft>
              <a:buFontTx/>
              <a:buAutoNum type="arabicParenBoth"/>
            </a:pPr>
            <a:r>
              <a:rPr lang="en-GB" sz="32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Institution, city, (country) (e-mail); ( X) </a:t>
            </a:r>
            <a:r>
              <a:rPr lang="en-GB" sz="32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xxxxx</a:t>
            </a:r>
            <a:r>
              <a:rPr lang="en-GB" sz="32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(Arial 24, Italic, </a:t>
            </a:r>
            <a:r>
              <a:rPr lang="en-GB" sz="32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centered</a:t>
            </a:r>
            <a:r>
              <a:rPr lang="en-GB" sz="32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line spacing 1)</a:t>
            </a:r>
          </a:p>
          <a:p>
            <a:pPr marL="770255" indent="-514350" algn="ctr">
              <a:spcAft>
                <a:spcPts val="2400"/>
              </a:spcAft>
              <a:buFontTx/>
              <a:buAutoNum type="arabicParenBoth"/>
            </a:pPr>
            <a:r>
              <a:rPr lang="en-GB" sz="32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Institution, city, (country) (e-mail); ( X) </a:t>
            </a:r>
            <a:r>
              <a:rPr lang="en-GB" sz="32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xxxxx</a:t>
            </a:r>
            <a:r>
              <a:rPr lang="en-GB" sz="32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(Arial 24, Italic, </a:t>
            </a:r>
            <a:r>
              <a:rPr lang="en-GB" sz="3200" i="1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centered</a:t>
            </a:r>
            <a:r>
              <a:rPr lang="en-GB" sz="32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line spacing 1)</a:t>
            </a:r>
          </a:p>
          <a:p>
            <a:pPr marL="770255" indent="-514350" algn="ctr">
              <a:spcAft>
                <a:spcPts val="2400"/>
              </a:spcAft>
              <a:buAutoNum type="arabicParenBoth"/>
            </a:pPr>
            <a:endParaRPr lang="en-GB" sz="3200" i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70255" indent="-514350" algn="ctr">
              <a:spcAft>
                <a:spcPts val="2400"/>
              </a:spcAft>
              <a:buAutoNum type="arabicParenBoth"/>
            </a:pPr>
            <a:endParaRPr lang="fr-FR" sz="3200" i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D98E952-D13D-48B5-9308-92F14A5EA474}"/>
              </a:ext>
            </a:extLst>
          </p:cNvPr>
          <p:cNvSpPr/>
          <p:nvPr/>
        </p:nvSpPr>
        <p:spPr>
          <a:xfrm>
            <a:off x="25598759" y="365713"/>
            <a:ext cx="3972827" cy="50063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LOGOS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10A4CEEC-E3D3-41D7-BF3D-A86A45158F3F}"/>
              </a:ext>
            </a:extLst>
          </p:cNvPr>
          <p:cNvSpPr txBox="1"/>
          <p:nvPr/>
        </p:nvSpPr>
        <p:spPr>
          <a:xfrm>
            <a:off x="5327889" y="7483642"/>
            <a:ext cx="202708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/>
              <a:t>Paper size A0: 84,1 x 118,9 cm, portrait</a:t>
            </a:r>
          </a:p>
        </p:txBody>
      </p:sp>
    </p:spTree>
    <p:extLst>
      <p:ext uri="{BB962C8B-B14F-4D97-AF65-F5344CB8AC3E}">
        <p14:creationId xmlns:p14="http://schemas.microsoft.com/office/powerpoint/2010/main" val="33292366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139</Words>
  <Application>Microsoft Office PowerPoint</Application>
  <PresentationFormat>Personnalisé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Beatriz Menendez</dc:creator>
  <cp:lastModifiedBy>Beatriz Menendez</cp:lastModifiedBy>
  <cp:revision>4</cp:revision>
  <dcterms:created xsi:type="dcterms:W3CDTF">2025-02-05T21:56:00Z</dcterms:created>
  <dcterms:modified xsi:type="dcterms:W3CDTF">2025-02-05T22:21:37Z</dcterms:modified>
</cp:coreProperties>
</file>