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5"/>
  </p:notesMasterIdLst>
  <p:handoutMasterIdLst>
    <p:handoutMasterId r:id="rId16"/>
  </p:handoutMasterIdLst>
  <p:sldIdLst>
    <p:sldId id="350" r:id="rId5"/>
    <p:sldId id="334" r:id="rId6"/>
    <p:sldId id="354" r:id="rId7"/>
    <p:sldId id="370" r:id="rId8"/>
    <p:sldId id="367" r:id="rId9"/>
    <p:sldId id="368" r:id="rId10"/>
    <p:sldId id="371" r:id="rId11"/>
    <p:sldId id="372" r:id="rId12"/>
    <p:sldId id="373" r:id="rId13"/>
    <p:sldId id="343" r:id="rId14"/>
  </p:sldIdLst>
  <p:sldSz cx="12192000" cy="6858000"/>
  <p:notesSz cx="6858000" cy="9144000"/>
  <p:defaultTextStyle>
    <a:defPPr rtl="0"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721" autoAdjust="0"/>
  </p:normalViewPr>
  <p:slideViewPr>
    <p:cSldViewPr snapToGrid="0">
      <p:cViewPr varScale="1">
        <p:scale>
          <a:sx n="46" d="100"/>
          <a:sy n="46" d="100"/>
        </p:scale>
        <p:origin x="1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6DDD5-62CD-490F-AED1-A4E3DCB5364D}" type="datetime1">
              <a:rPr lang="es-MX" smtClean="0"/>
              <a:pPr/>
              <a:t>08/06/2024</a:t>
            </a:fld>
            <a:endParaRPr lang="es-MX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es-MX" noProof="0" smtClean="0"/>
              <a:t>‹Nº›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06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580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204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332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contenido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4664765F-4FB6-4202-9E9D-A26625E8FAC7}" type="datetime4">
              <a:rPr lang="es-MX" noProof="0" smtClean="0">
                <a:latin typeface="+mn-lt"/>
              </a:rPr>
              <a:t>8 de junio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a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9" name="Forma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40" name="Forma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contenido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texto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contenido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contenido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3D65D2FC-45E3-4BA1-BDB6-9771E5975F8F}" type="datetime4">
              <a:rPr lang="es-MX" noProof="0" smtClean="0">
                <a:latin typeface="+mn-lt"/>
              </a:rPr>
              <a:t>8 de junio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1" name="Marcador de posición de texto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texto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4" name="Marcador de posición de texto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7" name="Marcador de posición de texto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670FCA8F-4735-4515-B1D3-DF89D087BBD3}" type="datetime4">
              <a:rPr lang="es-MX" noProof="0" smtClean="0">
                <a:latin typeface="+mn-lt"/>
              </a:rPr>
              <a:t>8 de junio de 2024</a:t>
            </a:fld>
            <a:endParaRPr lang="es-MX" noProof="0" dirty="0">
              <a:latin typeface="+mn-lt"/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texto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MX" noProof="0" dirty="0"/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3" name="Forma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forma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Marcador de posición de texto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5" name="Marcador de posición de texto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Marcador de posición de texto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Marcador de posición de texto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posición de texto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Marcador de posición de texto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8" name="Marcador de posición de texto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2ABFB780-2149-4311-B62F-2A913C077482}" type="datetime4">
              <a:rPr lang="es-MX" noProof="0" smtClean="0">
                <a:latin typeface="+mn-lt"/>
              </a:rPr>
              <a:t>8 de junio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14" name="Marcador de posición de imagen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Marcador de posición de texto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9F6D589A-42E2-4B36-8805-860D234AC495}" type="datetime4">
              <a:rPr lang="es-MX" noProof="0" smtClean="0">
                <a:latin typeface="+mn-lt"/>
              </a:rPr>
              <a:t>8 de junio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s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48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4" name="Forma libre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gráfico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en el icono para agregar un gráfico</a:t>
            </a:r>
            <a:endParaRPr lang="es-MX" noProof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25F141E4-5E5F-4845-B8D7-3C55A2178325}" type="datetime4">
              <a:rPr lang="es-MX" noProof="0" smtClean="0">
                <a:latin typeface="+mn-lt"/>
              </a:rPr>
              <a:t>8 de junio de 2024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9" name="Marcador de título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es-ES" noProof="0"/>
              <a:t>Haga clic en el icono para agregar una tabla</a:t>
            </a:r>
            <a:endParaRPr lang="es-MX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FDA047C0-5304-48FD-8984-0F5342E36F55}" type="datetime4">
              <a:rPr lang="es-MX" noProof="0" smtClean="0">
                <a:latin typeface="+mn-lt"/>
              </a:rPr>
              <a:t>8 de junio de 2024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sp>
        <p:nvSpPr>
          <p:cNvPr id="10" name="Cuadro de texto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MX" sz="20000" b="1" noProof="0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forma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3" name="Forma lib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a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o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a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7" name="Forma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6" name="Forma libre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38" name="Marcador de posición de imagen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1" name="Título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MX" noProof="0" dirty="0"/>
          </a:p>
        </p:txBody>
      </p: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Marcador de posición de imagen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72" name="Marcador de posición de texto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3" name="Marcador de posición de texto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4" name="Marcador de posición de texto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5" name="Marcador de posición de texto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6" name="Marcador de posición de texto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7" name="Marcador de posición de texto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8" name="Marcador de posición de texto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9" name="Marcador de posición de texto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forma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  <p:sp>
          <p:nvSpPr>
            <p:cNvPr id="32" name="Forma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es-MX" noProof="0" dirty="0"/>
            </a:p>
          </p:txBody>
        </p:sp>
      </p:grpSp>
      <p:sp>
        <p:nvSpPr>
          <p:cNvPr id="66" name="Marcador de posición de imagen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69" name="Marcador de posición de imagen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5CB96D81-167A-44AE-9BCF-4ED494A4AE1F}" type="datetime4">
              <a:rPr lang="es-MX" noProof="0" smtClean="0">
                <a:latin typeface="+mn-lt"/>
              </a:rPr>
              <a:t>8 de junio de 2024</a:t>
            </a:fld>
            <a:endParaRPr lang="es-MX" noProof="0" dirty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es-MX" noProof="0" dirty="0"/>
              <a:t>Revisión anual</a:t>
            </a:r>
            <a:endParaRPr lang="es-MX" b="0" noProof="0" dirty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e tiempo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Haz clic para editar </a:t>
            </a:r>
          </a:p>
        </p:txBody>
      </p:sp>
      <p:sp>
        <p:nvSpPr>
          <p:cNvPr id="96" name="Marcador de posición de texto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97" name="Marcador de posición de texto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2" name="Marcador de posición de texto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3" name="Marcador de posición de texto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MX" noProof="0"/>
              <a:t>Haz clic para editar </a:t>
            </a:r>
          </a:p>
        </p:txBody>
      </p:sp>
      <p:sp>
        <p:nvSpPr>
          <p:cNvPr id="106" name="Marcador de posición de texto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7" name="Marcador de posición de texto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es-MX" noProof="0"/>
              <a:t>Haz clic para editar </a:t>
            </a:r>
          </a:p>
        </p:txBody>
      </p:sp>
      <p:sp>
        <p:nvSpPr>
          <p:cNvPr id="108" name="Marcador de posición de texto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sp>
        <p:nvSpPr>
          <p:cNvPr id="109" name="Marcador de posición de texto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es-MX" noProof="0"/>
              <a:t>Haz clic para editar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 noProof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4163F4A3-5F37-4E44-BE8C-91B4ACFEB9BF}" type="datetime4">
              <a:rPr lang="es-MX" noProof="0" smtClean="0">
                <a:latin typeface="+mn-lt"/>
              </a:rPr>
              <a:t>8 de junio de 2024</a:t>
            </a:fld>
            <a:endParaRPr lang="es-MX" noProof="0">
              <a:latin typeface="+mn-lt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Haga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12" name="Marcador de título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0" name="Marcador de posición de fecha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352FE442-AC1F-4EAB-8C6F-3115E7871F11}" type="datetime4">
              <a:rPr lang="es-MX" noProof="0" smtClean="0">
                <a:latin typeface="+mn-lt"/>
              </a:rPr>
              <a:t>8 de junio de 2024</a:t>
            </a:fld>
            <a:endParaRPr lang="es-MX" noProof="0">
              <a:latin typeface="+mn-lt"/>
            </a:endParaRPr>
          </a:p>
        </p:txBody>
      </p:sp>
      <p:sp>
        <p:nvSpPr>
          <p:cNvPr id="31" name="Marcador de posición de pie de página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MX" noProof="0"/>
              <a:t>Revisión anual</a:t>
            </a:r>
            <a:endParaRPr lang="es-MX" b="0" noProof="0"/>
          </a:p>
        </p:txBody>
      </p:sp>
      <p:sp>
        <p:nvSpPr>
          <p:cNvPr id="32" name="Marcador de posición de número de diapositiva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s-MX" noProof="0" smtClean="0"/>
              <a:pPr rtl="0"/>
              <a:t>‹Nº›</a:t>
            </a:fld>
            <a:endParaRPr lang="es-MX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994" y="1847987"/>
            <a:ext cx="5746290" cy="1933223"/>
          </a:xfrm>
        </p:spPr>
        <p:txBody>
          <a:bodyPr rtlCol="0"/>
          <a:lstStyle/>
          <a:p>
            <a:pPr algn="r" rtl="0"/>
            <a:br>
              <a:rPr lang="es-MX" sz="4000" spc="300" dirty="0">
                <a:solidFill>
                  <a:srgbClr val="0070C0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</a:br>
            <a:r>
              <a:rPr lang="es-MX" sz="4000" spc="300" dirty="0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Los Desafíos de la Unión de Católicos Mexicanos</a:t>
            </a:r>
            <a:endParaRPr lang="es-MX" sz="400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82505"/>
            <a:ext cx="5491570" cy="269582"/>
          </a:xfrm>
        </p:spPr>
        <p:txBody>
          <a:bodyPr rtlCol="0"/>
          <a:lstStyle/>
          <a:p>
            <a:pPr rtl="0"/>
            <a:r>
              <a:rPr lang="es-MX" sz="1800" b="1" spc="0" dirty="0">
                <a:solidFill>
                  <a:srgbClr val="0070C0"/>
                </a:solidFill>
                <a:effectLst/>
                <a:latin typeface="Avenir Next LT Pro" panose="020B0504020202020204" pitchFamily="34" charset="77"/>
              </a:rPr>
              <a:t>Primera reunión presencial de la UCM</a:t>
            </a:r>
            <a:endParaRPr lang="es-MX" sz="1800" b="1" spc="0" dirty="0">
              <a:solidFill>
                <a:srgbClr val="0070C0"/>
              </a:solidFill>
              <a:latin typeface="Avenir Next LT Pro" panose="020B0504020202020204" pitchFamily="34" charset="77"/>
              <a:cs typeface="Segoe UI"/>
            </a:endParaRPr>
          </a:p>
          <a:p>
            <a:pPr rtl="0"/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5" name="Marcador de posición de texto 2">
            <a:extLst>
              <a:ext uri="{FF2B5EF4-FFF2-40B4-BE49-F238E27FC236}">
                <a16:creationId xmlns:a16="http://schemas.microsoft.com/office/drawing/2014/main" id="{ED998151-4C54-6FAC-0D3E-770484FF5540}"/>
              </a:ext>
            </a:extLst>
          </p:cNvPr>
          <p:cNvSpPr txBox="1">
            <a:spLocks/>
          </p:cNvSpPr>
          <p:nvPr/>
        </p:nvSpPr>
        <p:spPr>
          <a:xfrm>
            <a:off x="10959906" y="6417278"/>
            <a:ext cx="1129378" cy="2695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MX" sz="1000" dirty="0">
                <a:solidFill>
                  <a:srgbClr val="0070C0"/>
                </a:solidFill>
                <a:latin typeface="Avenir Next LT Pro" panose="020B0504020202020204" pitchFamily="34" charset="77"/>
              </a:rPr>
              <a:t>Junio 2024</a:t>
            </a:r>
            <a:endParaRPr lang="es-MX" sz="1000" dirty="0">
              <a:solidFill>
                <a:srgbClr val="0070C0"/>
              </a:solidFill>
              <a:latin typeface="Avenir Next LT Pro" panose="020B0504020202020204" pitchFamily="34" charset="77"/>
              <a:cs typeface="Segoe UI"/>
            </a:endParaRPr>
          </a:p>
          <a:p>
            <a:endParaRPr lang="es-MX" sz="1000" dirty="0">
              <a:solidFill>
                <a:srgbClr val="0070C0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136E1B-58A5-E8DA-0ED4-DFABC143E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055" y="440030"/>
            <a:ext cx="1612556" cy="16125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74B414A-1887-5F8F-7BA2-2B6BF582215C}"/>
              </a:ext>
            </a:extLst>
          </p:cNvPr>
          <p:cNvSpPr/>
          <p:nvPr/>
        </p:nvSpPr>
        <p:spPr>
          <a:xfrm>
            <a:off x="0" y="1"/>
            <a:ext cx="12192000" cy="350312"/>
          </a:xfrm>
          <a:prstGeom prst="rect">
            <a:avLst/>
          </a:prstGeom>
          <a:solidFill>
            <a:srgbClr val="4495A2"/>
          </a:solidFill>
          <a:ln>
            <a:solidFill>
              <a:srgbClr val="4495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CC6497-65DB-D979-5858-2C6ECB830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256"/>
            <a:ext cx="5849008" cy="389224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9B1DF50-AA7D-5261-628B-3FAF0EC10186}"/>
              </a:ext>
            </a:extLst>
          </p:cNvPr>
          <p:cNvSpPr txBox="1"/>
          <p:nvPr/>
        </p:nvSpPr>
        <p:spPr>
          <a:xfrm>
            <a:off x="9851134" y="1344700"/>
            <a:ext cx="2422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4000" b="1" spc="300" dirty="0">
                <a:solidFill>
                  <a:srgbClr val="0070C0"/>
                </a:solidFill>
                <a:latin typeface="Posterama" panose="020B0504020200020000" pitchFamily="34" charset="0"/>
                <a:ea typeface="+mj-ea"/>
                <a:cs typeface="Posterama" panose="020B0504020200020000" pitchFamily="34" charset="0"/>
              </a:rPr>
              <a:t>La UCM </a:t>
            </a:r>
          </a:p>
        </p:txBody>
      </p:sp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MX" dirty="0">
                <a:solidFill>
                  <a:schemeClr val="tx2">
                    <a:lumMod val="75000"/>
                  </a:schemeClr>
                </a:solidFill>
              </a:rPr>
              <a:t>Gracias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6100" y="4069230"/>
            <a:ext cx="4903377" cy="482382"/>
          </a:xfrm>
        </p:spPr>
        <p:txBody>
          <a:bodyPr rtlCol="0">
            <a:normAutofit fontScale="85000" lnSpcReduction="10000"/>
          </a:bodyPr>
          <a:lstStyle/>
          <a:p>
            <a:pPr algn="ctr" rtl="0"/>
            <a:r>
              <a:rPr lang="es-MX" sz="4400" b="1" spc="1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“FUERTES EN LA FE”</a:t>
            </a:r>
          </a:p>
          <a:p>
            <a:pPr rtl="0"/>
            <a:endParaRPr lang="es-MX" sz="28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9665746-63A5-AD22-FA2A-66ADE816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4835"/>
            <a:ext cx="2143125" cy="2143125"/>
          </a:xfrm>
          <a:prstGeom prst="rect">
            <a:avLst/>
          </a:prstGeom>
        </p:spPr>
      </p:pic>
      <p:pic>
        <p:nvPicPr>
          <p:cNvPr id="5122" name="Picture 2" descr="Cristo Rey 2023. Cuándo se celebra, actividades, oración y resumen - Diario  de Yucatán">
            <a:extLst>
              <a:ext uri="{FF2B5EF4-FFF2-40B4-BE49-F238E27FC236}">
                <a16:creationId xmlns:a16="http://schemas.microsoft.com/office/drawing/2014/main" id="{C48B538E-6BC3-FE4B-51BB-747C3D2A4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54" y="2340041"/>
            <a:ext cx="5569093" cy="37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5A43A1-A8F5-AED4-AAC0-BF0F9753B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A3191F4-02DD-E598-6FAC-DF1B897DFFA3}"/>
              </a:ext>
            </a:extLst>
          </p:cNvPr>
          <p:cNvSpPr txBox="1"/>
          <p:nvPr/>
        </p:nvSpPr>
        <p:spPr>
          <a:xfrm>
            <a:off x="4494628" y="1797784"/>
            <a:ext cx="70695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rgbClr val="0070C0"/>
                </a:solidFill>
              </a:rPr>
              <a:t>«Una autentica Fe, que nunca es cómoda e individualista siempre implica un profundo deseo de cambiar el mundo de transmitir valores de dejar algo mejor detrás de nuestro paso por la tierra» (EG 183).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329AD12-49C3-E3F2-3478-B2DE86452B8A}"/>
              </a:ext>
            </a:extLst>
          </p:cNvPr>
          <p:cNvSpPr txBox="1">
            <a:spLocks/>
          </p:cNvSpPr>
          <p:nvPr/>
        </p:nvSpPr>
        <p:spPr>
          <a:xfrm>
            <a:off x="3225959" y="211796"/>
            <a:ext cx="8880193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b="1" i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El Papa Francisco :</a:t>
            </a:r>
          </a:p>
        </p:txBody>
      </p:sp>
    </p:spTree>
    <p:extLst>
      <p:ext uri="{BB962C8B-B14F-4D97-AF65-F5344CB8AC3E}">
        <p14:creationId xmlns:p14="http://schemas.microsoft.com/office/powerpoint/2010/main" val="210546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468857"/>
            <a:ext cx="9835782" cy="610863"/>
          </a:xfrm>
        </p:spPr>
        <p:txBody>
          <a:bodyPr rtlCol="0">
            <a:normAutofit/>
          </a:bodyPr>
          <a:lstStyle/>
          <a:p>
            <a:pPr rtl="0"/>
            <a:r>
              <a:rPr lang="es-MX" dirty="0">
                <a:solidFill>
                  <a:srgbClr val="0070C0"/>
                </a:solidFill>
              </a:rPr>
              <a:t>¿Qué es un desafío?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B7A79B-B224-B476-9FA4-11F992A80009}"/>
              </a:ext>
            </a:extLst>
          </p:cNvPr>
          <p:cNvSpPr txBox="1"/>
          <p:nvPr/>
        </p:nvSpPr>
        <p:spPr>
          <a:xfrm>
            <a:off x="823980" y="1253720"/>
            <a:ext cx="10330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Un desafío es algo que hay que superar y es valorado como una situación o experiencia difícil y/o nueva.</a:t>
            </a:r>
            <a:endParaRPr lang="es-MX" dirty="0"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F4DC0D-845D-D6F5-982E-59F6E79F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559" y="2002622"/>
            <a:ext cx="7235687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3E67C8B-8974-92F8-37F2-7A205E475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18" r="-1" b="-1"/>
          <a:stretch/>
        </p:blipFill>
        <p:spPr>
          <a:xfrm>
            <a:off x="6803480" y="847372"/>
            <a:ext cx="4613182" cy="5223949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s-MX" sz="4000" dirty="0">
                <a:solidFill>
                  <a:srgbClr val="0070C0"/>
                </a:solidFill>
              </a:rPr>
              <a:t>Antecedentes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B7A79B-B224-B476-9FA4-11F992A80009}"/>
              </a:ext>
            </a:extLst>
          </p:cNvPr>
          <p:cNvSpPr txBox="1"/>
          <p:nvPr/>
        </p:nvSpPr>
        <p:spPr>
          <a:xfrm>
            <a:off x="1015368" y="2273294"/>
            <a:ext cx="5505887" cy="3275557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/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El objetivo de esta presentación es plantear los desafíos  principales que, tiene ante sí la UCM basado en la alegría del evangelio del Papa Francisco.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Tomando un poco de contexto en antecedentes, decimos que primero fue Jesús y Jesús es lo primero, lo primordial. Y luego vino la Iglesia, ligada a la historia de las culturas, de las lenguas diferentes.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s-ES" sz="16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Y luego hubo divisiones en la Iglesia. Y hubo reformas gracias a Dios, gracias al Espíritu de Jesús que está vivo. De modo que vino la Iglesia con todo lo que es, un gran movimiento y una gran institución humana sujeta a todos los condicionamientos históricos.</a:t>
            </a:r>
          </a:p>
        </p:txBody>
      </p:sp>
    </p:spTree>
    <p:extLst>
      <p:ext uri="{BB962C8B-B14F-4D97-AF65-F5344CB8AC3E}">
        <p14:creationId xmlns:p14="http://schemas.microsoft.com/office/powerpoint/2010/main" val="4215491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segunda venida de CRISTO según la BIBLIA: ¿cuándo descenderá de los  cielos? - El Cronista">
            <a:extLst>
              <a:ext uri="{FF2B5EF4-FFF2-40B4-BE49-F238E27FC236}">
                <a16:creationId xmlns:a16="http://schemas.microsoft.com/office/drawing/2014/main" id="{FEAED926-719E-C5E4-41DA-566ED20DA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51" y="1818861"/>
            <a:ext cx="10440396" cy="46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EF0F431-2125-1F82-3D03-6A90D7C9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45" y="258512"/>
            <a:ext cx="8921382" cy="610863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rgbClr val="0070C0"/>
                </a:solidFill>
              </a:rPr>
              <a:t>Desafíos de la Iglesia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14B3FF-13B2-2822-14E4-27C59596E95F}"/>
              </a:ext>
            </a:extLst>
          </p:cNvPr>
          <p:cNvSpPr txBox="1"/>
          <p:nvPr/>
        </p:nvSpPr>
        <p:spPr>
          <a:xfrm>
            <a:off x="1396184" y="1915187"/>
            <a:ext cx="104403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Reconciliarse con el mundo moderno. Una tarea todavía pendiente del Cristianismo institucional, sobre todo de la Iglesia Católica.</a:t>
            </a:r>
          </a:p>
          <a:p>
            <a:pPr marL="342900" indent="-342900" algn="just">
              <a:buAutoNum type="arabicParenR"/>
            </a:pPr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2) Flexibilizar la doctrina. Es decir, convencernos de una vez –siendo consecuentes con ello– de que no se identifica la doctrina con la fe, la doctrina con la espiritualidad.</a:t>
            </a:r>
          </a:p>
          <a:p>
            <a:pPr algn="just"/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3) Dejar de ser Iglesia dominante o mayoritaria. Nos lo impone la situación actual: aceptar la reducción.</a:t>
            </a:r>
          </a:p>
          <a:p>
            <a:pPr algn="just"/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4) Asumir la laicidad como principio de organización, de reordenamiento jurídico y social.</a:t>
            </a:r>
          </a:p>
          <a:p>
            <a:pPr algn="just"/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es-MX" b="0" i="0" dirty="0">
              <a:solidFill>
                <a:schemeClr val="accent3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MX" b="0" i="0" dirty="0">
                <a:solidFill>
                  <a:schemeClr val="accent3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5) La prioridad absoluta es la erradicación del hambre y de la miseria. La Iglesia Católica es noticia muchas veces por otras cosas, casi nunca lo es por esto</a:t>
            </a:r>
          </a:p>
          <a:p>
            <a:pPr algn="just"/>
            <a:endParaRPr lang="es-MX" dirty="0">
              <a:solidFill>
                <a:schemeClr val="accent3">
                  <a:lumMod val="7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just"/>
            <a:endParaRPr lang="es-MX" dirty="0">
              <a:solidFill>
                <a:schemeClr val="accent3">
                  <a:lumMod val="75000"/>
                </a:schemeClr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23C60610-7DA9-6087-60D7-E74CFFA288C7}"/>
              </a:ext>
            </a:extLst>
          </p:cNvPr>
          <p:cNvGrpSpPr/>
          <p:nvPr/>
        </p:nvGrpSpPr>
        <p:grpSpPr>
          <a:xfrm>
            <a:off x="453599" y="1818861"/>
            <a:ext cx="748625" cy="777347"/>
            <a:chOff x="3551525" y="2962631"/>
            <a:chExt cx="1424033" cy="1435425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50C15B9-9B3F-BACD-B240-53DFFECFD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525" y="2962631"/>
              <a:ext cx="1424033" cy="1435425"/>
            </a:xfrm>
            <a:prstGeom prst="rect">
              <a:avLst/>
            </a:prstGeom>
          </p:spPr>
        </p:pic>
        <p:grpSp>
          <p:nvGrpSpPr>
            <p:cNvPr id="10" name="Google Shape;10183;p79">
              <a:extLst>
                <a:ext uri="{FF2B5EF4-FFF2-40B4-BE49-F238E27FC236}">
                  <a16:creationId xmlns:a16="http://schemas.microsoft.com/office/drawing/2014/main" id="{CB046BD4-E7E3-E435-DBDD-A1384C40B1A9}"/>
                </a:ext>
              </a:extLst>
            </p:cNvPr>
            <p:cNvGrpSpPr/>
            <p:nvPr/>
          </p:nvGrpSpPr>
          <p:grpSpPr>
            <a:xfrm>
              <a:off x="3937460" y="3253455"/>
              <a:ext cx="600982" cy="743577"/>
              <a:chOff x="3576626" y="1975821"/>
              <a:chExt cx="284251" cy="351694"/>
            </a:xfrm>
            <a:solidFill>
              <a:schemeClr val="accent3"/>
            </a:solidFill>
          </p:grpSpPr>
          <p:sp>
            <p:nvSpPr>
              <p:cNvPr id="11" name="Google Shape;10184;p79">
                <a:extLst>
                  <a:ext uri="{FF2B5EF4-FFF2-40B4-BE49-F238E27FC236}">
                    <a16:creationId xmlns:a16="http://schemas.microsoft.com/office/drawing/2014/main" id="{6776C633-0773-6127-D159-8ADF08A1E931}"/>
                  </a:ext>
                </a:extLst>
              </p:cNvPr>
              <p:cNvSpPr/>
              <p:nvPr/>
            </p:nvSpPr>
            <p:spPr>
              <a:xfrm>
                <a:off x="3576626" y="2145971"/>
                <a:ext cx="284251" cy="181544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5704" extrusionOk="0">
                    <a:moveTo>
                      <a:pt x="3001" y="346"/>
                    </a:moveTo>
                    <a:cubicBezTo>
                      <a:pt x="3096" y="346"/>
                      <a:pt x="3179" y="370"/>
                      <a:pt x="3263" y="453"/>
                    </a:cubicBezTo>
                    <a:cubicBezTo>
                      <a:pt x="3334" y="525"/>
                      <a:pt x="3358" y="608"/>
                      <a:pt x="3358" y="703"/>
                    </a:cubicBezTo>
                    <a:lnTo>
                      <a:pt x="3358" y="1132"/>
                    </a:lnTo>
                    <a:cubicBezTo>
                      <a:pt x="3358" y="1311"/>
                      <a:pt x="3263" y="1477"/>
                      <a:pt x="3096" y="1584"/>
                    </a:cubicBezTo>
                    <a:cubicBezTo>
                      <a:pt x="3048" y="1608"/>
                      <a:pt x="3025" y="1656"/>
                      <a:pt x="3025" y="1715"/>
                    </a:cubicBezTo>
                    <a:lnTo>
                      <a:pt x="3025" y="1894"/>
                    </a:lnTo>
                    <a:lnTo>
                      <a:pt x="2644" y="1894"/>
                    </a:lnTo>
                    <a:lnTo>
                      <a:pt x="2644" y="1715"/>
                    </a:lnTo>
                    <a:cubicBezTo>
                      <a:pt x="2644" y="1656"/>
                      <a:pt x="2620" y="1608"/>
                      <a:pt x="2572" y="1584"/>
                    </a:cubicBezTo>
                    <a:cubicBezTo>
                      <a:pt x="2405" y="1489"/>
                      <a:pt x="2310" y="1311"/>
                      <a:pt x="2310" y="1132"/>
                    </a:cubicBezTo>
                    <a:lnTo>
                      <a:pt x="2310" y="703"/>
                    </a:lnTo>
                    <a:cubicBezTo>
                      <a:pt x="2310" y="513"/>
                      <a:pt x="2465" y="346"/>
                      <a:pt x="2667" y="346"/>
                    </a:cubicBezTo>
                    <a:close/>
                    <a:moveTo>
                      <a:pt x="6096" y="346"/>
                    </a:moveTo>
                    <a:cubicBezTo>
                      <a:pt x="6192" y="346"/>
                      <a:pt x="6275" y="370"/>
                      <a:pt x="6358" y="453"/>
                    </a:cubicBezTo>
                    <a:cubicBezTo>
                      <a:pt x="6430" y="525"/>
                      <a:pt x="6454" y="608"/>
                      <a:pt x="6454" y="703"/>
                    </a:cubicBezTo>
                    <a:lnTo>
                      <a:pt x="6454" y="1132"/>
                    </a:lnTo>
                    <a:cubicBezTo>
                      <a:pt x="6454" y="1311"/>
                      <a:pt x="6370" y="1477"/>
                      <a:pt x="6192" y="1584"/>
                    </a:cubicBezTo>
                    <a:cubicBezTo>
                      <a:pt x="6144" y="1608"/>
                      <a:pt x="6120" y="1656"/>
                      <a:pt x="6120" y="1715"/>
                    </a:cubicBezTo>
                    <a:lnTo>
                      <a:pt x="6120" y="1894"/>
                    </a:lnTo>
                    <a:lnTo>
                      <a:pt x="5739" y="1894"/>
                    </a:lnTo>
                    <a:lnTo>
                      <a:pt x="5739" y="1715"/>
                    </a:lnTo>
                    <a:cubicBezTo>
                      <a:pt x="5739" y="1656"/>
                      <a:pt x="5715" y="1608"/>
                      <a:pt x="5668" y="1584"/>
                    </a:cubicBezTo>
                    <a:cubicBezTo>
                      <a:pt x="5501" y="1489"/>
                      <a:pt x="5406" y="1311"/>
                      <a:pt x="5406" y="1132"/>
                    </a:cubicBezTo>
                    <a:lnTo>
                      <a:pt x="5406" y="703"/>
                    </a:lnTo>
                    <a:cubicBezTo>
                      <a:pt x="5406" y="513"/>
                      <a:pt x="5561" y="346"/>
                      <a:pt x="5763" y="346"/>
                    </a:cubicBezTo>
                    <a:close/>
                    <a:moveTo>
                      <a:pt x="1453" y="2061"/>
                    </a:moveTo>
                    <a:cubicBezTo>
                      <a:pt x="1548" y="2061"/>
                      <a:pt x="1632" y="2084"/>
                      <a:pt x="1715" y="2156"/>
                    </a:cubicBezTo>
                    <a:cubicBezTo>
                      <a:pt x="1786" y="2239"/>
                      <a:pt x="1810" y="2323"/>
                      <a:pt x="1810" y="2418"/>
                    </a:cubicBezTo>
                    <a:lnTo>
                      <a:pt x="1810" y="2846"/>
                    </a:lnTo>
                    <a:cubicBezTo>
                      <a:pt x="1810" y="3037"/>
                      <a:pt x="1715" y="3204"/>
                      <a:pt x="1548" y="3287"/>
                    </a:cubicBezTo>
                    <a:cubicBezTo>
                      <a:pt x="1501" y="3323"/>
                      <a:pt x="1477" y="3370"/>
                      <a:pt x="1477" y="3430"/>
                    </a:cubicBezTo>
                    <a:lnTo>
                      <a:pt x="1477" y="3608"/>
                    </a:lnTo>
                    <a:lnTo>
                      <a:pt x="1096" y="3608"/>
                    </a:lnTo>
                    <a:lnTo>
                      <a:pt x="1096" y="3430"/>
                    </a:lnTo>
                    <a:cubicBezTo>
                      <a:pt x="1096" y="3370"/>
                      <a:pt x="1072" y="3323"/>
                      <a:pt x="1024" y="3287"/>
                    </a:cubicBezTo>
                    <a:cubicBezTo>
                      <a:pt x="858" y="3204"/>
                      <a:pt x="762" y="3025"/>
                      <a:pt x="762" y="2846"/>
                    </a:cubicBezTo>
                    <a:lnTo>
                      <a:pt x="762" y="2418"/>
                    </a:lnTo>
                    <a:cubicBezTo>
                      <a:pt x="762" y="2215"/>
                      <a:pt x="917" y="2061"/>
                      <a:pt x="1120" y="2061"/>
                    </a:cubicBezTo>
                    <a:close/>
                    <a:moveTo>
                      <a:pt x="4549" y="2061"/>
                    </a:moveTo>
                    <a:cubicBezTo>
                      <a:pt x="4644" y="2061"/>
                      <a:pt x="4727" y="2084"/>
                      <a:pt x="4810" y="2156"/>
                    </a:cubicBezTo>
                    <a:cubicBezTo>
                      <a:pt x="4882" y="2239"/>
                      <a:pt x="4906" y="2323"/>
                      <a:pt x="4906" y="2418"/>
                    </a:cubicBezTo>
                    <a:lnTo>
                      <a:pt x="4906" y="2846"/>
                    </a:lnTo>
                    <a:cubicBezTo>
                      <a:pt x="4906" y="3025"/>
                      <a:pt x="4810" y="3204"/>
                      <a:pt x="4644" y="3287"/>
                    </a:cubicBezTo>
                    <a:cubicBezTo>
                      <a:pt x="4596" y="3323"/>
                      <a:pt x="4572" y="3370"/>
                      <a:pt x="4572" y="3430"/>
                    </a:cubicBezTo>
                    <a:lnTo>
                      <a:pt x="4572" y="3608"/>
                    </a:lnTo>
                    <a:lnTo>
                      <a:pt x="4191" y="3608"/>
                    </a:lnTo>
                    <a:lnTo>
                      <a:pt x="4191" y="3430"/>
                    </a:lnTo>
                    <a:cubicBezTo>
                      <a:pt x="4191" y="3370"/>
                      <a:pt x="4168" y="3323"/>
                      <a:pt x="4120" y="3287"/>
                    </a:cubicBezTo>
                    <a:cubicBezTo>
                      <a:pt x="3953" y="3204"/>
                      <a:pt x="3858" y="3025"/>
                      <a:pt x="3858" y="2846"/>
                    </a:cubicBezTo>
                    <a:lnTo>
                      <a:pt x="3858" y="2418"/>
                    </a:lnTo>
                    <a:cubicBezTo>
                      <a:pt x="3858" y="2215"/>
                      <a:pt x="4013" y="2061"/>
                      <a:pt x="4215" y="2061"/>
                    </a:cubicBezTo>
                    <a:close/>
                    <a:moveTo>
                      <a:pt x="7668" y="2061"/>
                    </a:moveTo>
                    <a:cubicBezTo>
                      <a:pt x="7751" y="2061"/>
                      <a:pt x="7847" y="2084"/>
                      <a:pt x="7918" y="2156"/>
                    </a:cubicBezTo>
                    <a:cubicBezTo>
                      <a:pt x="7989" y="2239"/>
                      <a:pt x="8025" y="2323"/>
                      <a:pt x="8025" y="2418"/>
                    </a:cubicBezTo>
                    <a:lnTo>
                      <a:pt x="8025" y="2846"/>
                    </a:lnTo>
                    <a:cubicBezTo>
                      <a:pt x="8001" y="3025"/>
                      <a:pt x="7918" y="3204"/>
                      <a:pt x="7751" y="3287"/>
                    </a:cubicBezTo>
                    <a:cubicBezTo>
                      <a:pt x="7704" y="3323"/>
                      <a:pt x="7680" y="3370"/>
                      <a:pt x="7680" y="3430"/>
                    </a:cubicBezTo>
                    <a:lnTo>
                      <a:pt x="7680" y="3608"/>
                    </a:lnTo>
                    <a:lnTo>
                      <a:pt x="7311" y="3608"/>
                    </a:lnTo>
                    <a:lnTo>
                      <a:pt x="7311" y="3430"/>
                    </a:lnTo>
                    <a:cubicBezTo>
                      <a:pt x="7311" y="3370"/>
                      <a:pt x="7275" y="3323"/>
                      <a:pt x="7227" y="3287"/>
                    </a:cubicBezTo>
                    <a:cubicBezTo>
                      <a:pt x="7073" y="3204"/>
                      <a:pt x="6966" y="3025"/>
                      <a:pt x="6966" y="2846"/>
                    </a:cubicBezTo>
                    <a:lnTo>
                      <a:pt x="6966" y="2418"/>
                    </a:lnTo>
                    <a:cubicBezTo>
                      <a:pt x="6966" y="2215"/>
                      <a:pt x="7132" y="2061"/>
                      <a:pt x="7323" y="2061"/>
                    </a:cubicBezTo>
                    <a:close/>
                    <a:moveTo>
                      <a:pt x="5787" y="1"/>
                    </a:moveTo>
                    <a:cubicBezTo>
                      <a:pt x="5418" y="1"/>
                      <a:pt x="5120" y="310"/>
                      <a:pt x="5120" y="691"/>
                    </a:cubicBezTo>
                    <a:lnTo>
                      <a:pt x="5120" y="1120"/>
                    </a:lnTo>
                    <a:cubicBezTo>
                      <a:pt x="5120" y="1382"/>
                      <a:pt x="5251" y="1644"/>
                      <a:pt x="5465" y="1799"/>
                    </a:cubicBezTo>
                    <a:lnTo>
                      <a:pt x="5465" y="1953"/>
                    </a:lnTo>
                    <a:lnTo>
                      <a:pt x="5180" y="2073"/>
                    </a:lnTo>
                    <a:cubicBezTo>
                      <a:pt x="5144" y="2025"/>
                      <a:pt x="5120" y="1977"/>
                      <a:pt x="5072" y="1942"/>
                    </a:cubicBezTo>
                    <a:cubicBezTo>
                      <a:pt x="4941" y="1799"/>
                      <a:pt x="4775" y="1739"/>
                      <a:pt x="4596" y="1739"/>
                    </a:cubicBezTo>
                    <a:lnTo>
                      <a:pt x="4251" y="1739"/>
                    </a:lnTo>
                    <a:cubicBezTo>
                      <a:pt x="4001" y="1739"/>
                      <a:pt x="3798" y="1882"/>
                      <a:pt x="3679" y="2073"/>
                    </a:cubicBezTo>
                    <a:lnTo>
                      <a:pt x="3394" y="1953"/>
                    </a:lnTo>
                    <a:lnTo>
                      <a:pt x="3394" y="1799"/>
                    </a:lnTo>
                    <a:cubicBezTo>
                      <a:pt x="3596" y="1644"/>
                      <a:pt x="3739" y="1382"/>
                      <a:pt x="3739" y="1120"/>
                    </a:cubicBezTo>
                    <a:lnTo>
                      <a:pt x="3739" y="691"/>
                    </a:lnTo>
                    <a:cubicBezTo>
                      <a:pt x="3739" y="513"/>
                      <a:pt x="3656" y="334"/>
                      <a:pt x="3537" y="215"/>
                    </a:cubicBezTo>
                    <a:cubicBezTo>
                      <a:pt x="3406" y="72"/>
                      <a:pt x="3239" y="13"/>
                      <a:pt x="3060" y="13"/>
                    </a:cubicBezTo>
                    <a:lnTo>
                      <a:pt x="2727" y="13"/>
                    </a:lnTo>
                    <a:cubicBezTo>
                      <a:pt x="2346" y="13"/>
                      <a:pt x="2048" y="334"/>
                      <a:pt x="2048" y="703"/>
                    </a:cubicBezTo>
                    <a:lnTo>
                      <a:pt x="2048" y="1132"/>
                    </a:lnTo>
                    <a:cubicBezTo>
                      <a:pt x="2048" y="1406"/>
                      <a:pt x="2191" y="1656"/>
                      <a:pt x="2394" y="1822"/>
                    </a:cubicBezTo>
                    <a:lnTo>
                      <a:pt x="2394" y="1965"/>
                    </a:lnTo>
                    <a:lnTo>
                      <a:pt x="2108" y="2084"/>
                    </a:lnTo>
                    <a:cubicBezTo>
                      <a:pt x="2084" y="2037"/>
                      <a:pt x="2048" y="2001"/>
                      <a:pt x="2013" y="1953"/>
                    </a:cubicBezTo>
                    <a:cubicBezTo>
                      <a:pt x="1870" y="1822"/>
                      <a:pt x="1715" y="1763"/>
                      <a:pt x="1536" y="1763"/>
                    </a:cubicBezTo>
                    <a:lnTo>
                      <a:pt x="1191" y="1763"/>
                    </a:lnTo>
                    <a:cubicBezTo>
                      <a:pt x="822" y="1763"/>
                      <a:pt x="524" y="2073"/>
                      <a:pt x="524" y="2442"/>
                    </a:cubicBezTo>
                    <a:lnTo>
                      <a:pt x="524" y="2870"/>
                    </a:lnTo>
                    <a:cubicBezTo>
                      <a:pt x="524" y="3144"/>
                      <a:pt x="655" y="3394"/>
                      <a:pt x="858" y="3561"/>
                    </a:cubicBezTo>
                    <a:lnTo>
                      <a:pt x="858" y="3704"/>
                    </a:lnTo>
                    <a:lnTo>
                      <a:pt x="429" y="3882"/>
                    </a:lnTo>
                    <a:cubicBezTo>
                      <a:pt x="179" y="3989"/>
                      <a:pt x="0" y="4239"/>
                      <a:pt x="0" y="4513"/>
                    </a:cubicBezTo>
                    <a:lnTo>
                      <a:pt x="0" y="5537"/>
                    </a:lnTo>
                    <a:cubicBezTo>
                      <a:pt x="0" y="5632"/>
                      <a:pt x="72" y="5704"/>
                      <a:pt x="167" y="5704"/>
                    </a:cubicBezTo>
                    <a:cubicBezTo>
                      <a:pt x="250" y="5704"/>
                      <a:pt x="322" y="5632"/>
                      <a:pt x="322" y="5537"/>
                    </a:cubicBezTo>
                    <a:lnTo>
                      <a:pt x="322" y="4513"/>
                    </a:lnTo>
                    <a:cubicBezTo>
                      <a:pt x="322" y="4358"/>
                      <a:pt x="417" y="4228"/>
                      <a:pt x="548" y="4180"/>
                    </a:cubicBezTo>
                    <a:lnTo>
                      <a:pt x="1060" y="3977"/>
                    </a:lnTo>
                    <a:lnTo>
                      <a:pt x="1679" y="3977"/>
                    </a:lnTo>
                    <a:lnTo>
                      <a:pt x="2191" y="4180"/>
                    </a:lnTo>
                    <a:cubicBezTo>
                      <a:pt x="2322" y="4239"/>
                      <a:pt x="2405" y="4358"/>
                      <a:pt x="2405" y="4513"/>
                    </a:cubicBezTo>
                    <a:lnTo>
                      <a:pt x="2405" y="5537"/>
                    </a:lnTo>
                    <a:cubicBezTo>
                      <a:pt x="2405" y="5632"/>
                      <a:pt x="2489" y="5704"/>
                      <a:pt x="2572" y="5704"/>
                    </a:cubicBezTo>
                    <a:cubicBezTo>
                      <a:pt x="2667" y="5704"/>
                      <a:pt x="2739" y="5632"/>
                      <a:pt x="2739" y="5537"/>
                    </a:cubicBezTo>
                    <a:lnTo>
                      <a:pt x="2739" y="4513"/>
                    </a:lnTo>
                    <a:cubicBezTo>
                      <a:pt x="2739" y="4228"/>
                      <a:pt x="2572" y="3989"/>
                      <a:pt x="2310" y="3882"/>
                    </a:cubicBezTo>
                    <a:lnTo>
                      <a:pt x="1870" y="3704"/>
                    </a:lnTo>
                    <a:lnTo>
                      <a:pt x="1870" y="3561"/>
                    </a:lnTo>
                    <a:cubicBezTo>
                      <a:pt x="2084" y="3394"/>
                      <a:pt x="2215" y="3144"/>
                      <a:pt x="2215" y="2870"/>
                    </a:cubicBezTo>
                    <a:lnTo>
                      <a:pt x="2215" y="2442"/>
                    </a:lnTo>
                    <a:lnTo>
                      <a:pt x="2215" y="2418"/>
                    </a:lnTo>
                    <a:lnTo>
                      <a:pt x="2608" y="2263"/>
                    </a:lnTo>
                    <a:lnTo>
                      <a:pt x="3227" y="2263"/>
                    </a:lnTo>
                    <a:lnTo>
                      <a:pt x="3620" y="2418"/>
                    </a:lnTo>
                    <a:lnTo>
                      <a:pt x="3620" y="2442"/>
                    </a:lnTo>
                    <a:lnTo>
                      <a:pt x="3620" y="2870"/>
                    </a:lnTo>
                    <a:cubicBezTo>
                      <a:pt x="3620" y="3144"/>
                      <a:pt x="3751" y="3394"/>
                      <a:pt x="3953" y="3561"/>
                    </a:cubicBezTo>
                    <a:lnTo>
                      <a:pt x="3953" y="3704"/>
                    </a:lnTo>
                    <a:lnTo>
                      <a:pt x="3525" y="3882"/>
                    </a:lnTo>
                    <a:cubicBezTo>
                      <a:pt x="3275" y="3989"/>
                      <a:pt x="3096" y="4239"/>
                      <a:pt x="3096" y="4513"/>
                    </a:cubicBezTo>
                    <a:lnTo>
                      <a:pt x="3096" y="5537"/>
                    </a:lnTo>
                    <a:cubicBezTo>
                      <a:pt x="3096" y="5632"/>
                      <a:pt x="3167" y="5704"/>
                      <a:pt x="3263" y="5704"/>
                    </a:cubicBezTo>
                    <a:cubicBezTo>
                      <a:pt x="3346" y="5704"/>
                      <a:pt x="3417" y="5632"/>
                      <a:pt x="3417" y="5537"/>
                    </a:cubicBezTo>
                    <a:lnTo>
                      <a:pt x="3417" y="4513"/>
                    </a:lnTo>
                    <a:cubicBezTo>
                      <a:pt x="3417" y="4358"/>
                      <a:pt x="3513" y="4228"/>
                      <a:pt x="3644" y="4180"/>
                    </a:cubicBezTo>
                    <a:lnTo>
                      <a:pt x="4156" y="3977"/>
                    </a:lnTo>
                    <a:lnTo>
                      <a:pt x="4775" y="3977"/>
                    </a:lnTo>
                    <a:lnTo>
                      <a:pt x="5287" y="4180"/>
                    </a:lnTo>
                    <a:cubicBezTo>
                      <a:pt x="5418" y="4239"/>
                      <a:pt x="5501" y="4358"/>
                      <a:pt x="5501" y="4513"/>
                    </a:cubicBezTo>
                    <a:lnTo>
                      <a:pt x="5501" y="5537"/>
                    </a:lnTo>
                    <a:cubicBezTo>
                      <a:pt x="5501" y="5632"/>
                      <a:pt x="5584" y="5704"/>
                      <a:pt x="5668" y="5704"/>
                    </a:cubicBezTo>
                    <a:cubicBezTo>
                      <a:pt x="5763" y="5704"/>
                      <a:pt x="5834" y="5632"/>
                      <a:pt x="5834" y="5537"/>
                    </a:cubicBezTo>
                    <a:lnTo>
                      <a:pt x="5834" y="4513"/>
                    </a:lnTo>
                    <a:cubicBezTo>
                      <a:pt x="5834" y="4228"/>
                      <a:pt x="5668" y="3989"/>
                      <a:pt x="5406" y="3882"/>
                    </a:cubicBezTo>
                    <a:lnTo>
                      <a:pt x="4965" y="3704"/>
                    </a:lnTo>
                    <a:lnTo>
                      <a:pt x="4965" y="3561"/>
                    </a:lnTo>
                    <a:cubicBezTo>
                      <a:pt x="5180" y="3394"/>
                      <a:pt x="5311" y="3144"/>
                      <a:pt x="5311" y="2870"/>
                    </a:cubicBezTo>
                    <a:lnTo>
                      <a:pt x="5311" y="2442"/>
                    </a:lnTo>
                    <a:lnTo>
                      <a:pt x="5311" y="2418"/>
                    </a:lnTo>
                    <a:lnTo>
                      <a:pt x="5703" y="2263"/>
                    </a:lnTo>
                    <a:lnTo>
                      <a:pt x="6323" y="2263"/>
                    </a:lnTo>
                    <a:lnTo>
                      <a:pt x="6715" y="2418"/>
                    </a:lnTo>
                    <a:lnTo>
                      <a:pt x="6715" y="2442"/>
                    </a:lnTo>
                    <a:lnTo>
                      <a:pt x="6715" y="2870"/>
                    </a:lnTo>
                    <a:cubicBezTo>
                      <a:pt x="6715" y="3144"/>
                      <a:pt x="6846" y="3394"/>
                      <a:pt x="7049" y="3561"/>
                    </a:cubicBezTo>
                    <a:lnTo>
                      <a:pt x="7049" y="3704"/>
                    </a:lnTo>
                    <a:lnTo>
                      <a:pt x="6620" y="3882"/>
                    </a:lnTo>
                    <a:cubicBezTo>
                      <a:pt x="6370" y="3989"/>
                      <a:pt x="6192" y="4239"/>
                      <a:pt x="6192" y="4513"/>
                    </a:cubicBezTo>
                    <a:lnTo>
                      <a:pt x="6192" y="5537"/>
                    </a:lnTo>
                    <a:cubicBezTo>
                      <a:pt x="6192" y="5632"/>
                      <a:pt x="6263" y="5704"/>
                      <a:pt x="6358" y="5704"/>
                    </a:cubicBezTo>
                    <a:cubicBezTo>
                      <a:pt x="6442" y="5704"/>
                      <a:pt x="6513" y="5632"/>
                      <a:pt x="6513" y="5537"/>
                    </a:cubicBezTo>
                    <a:lnTo>
                      <a:pt x="6513" y="4513"/>
                    </a:lnTo>
                    <a:cubicBezTo>
                      <a:pt x="6513" y="4358"/>
                      <a:pt x="6608" y="4228"/>
                      <a:pt x="6739" y="4180"/>
                    </a:cubicBezTo>
                    <a:lnTo>
                      <a:pt x="7251" y="3977"/>
                    </a:lnTo>
                    <a:lnTo>
                      <a:pt x="7870" y="3977"/>
                    </a:lnTo>
                    <a:lnTo>
                      <a:pt x="8382" y="4180"/>
                    </a:lnTo>
                    <a:cubicBezTo>
                      <a:pt x="8513" y="4239"/>
                      <a:pt x="8597" y="4358"/>
                      <a:pt x="8597" y="4513"/>
                    </a:cubicBezTo>
                    <a:lnTo>
                      <a:pt x="8597" y="5537"/>
                    </a:lnTo>
                    <a:cubicBezTo>
                      <a:pt x="8597" y="5632"/>
                      <a:pt x="8680" y="5704"/>
                      <a:pt x="8763" y="5704"/>
                    </a:cubicBezTo>
                    <a:cubicBezTo>
                      <a:pt x="8859" y="5704"/>
                      <a:pt x="8930" y="5632"/>
                      <a:pt x="8930" y="5537"/>
                    </a:cubicBezTo>
                    <a:lnTo>
                      <a:pt x="8930" y="4513"/>
                    </a:lnTo>
                    <a:cubicBezTo>
                      <a:pt x="8859" y="4204"/>
                      <a:pt x="8680" y="3942"/>
                      <a:pt x="8418" y="3847"/>
                    </a:cubicBezTo>
                    <a:lnTo>
                      <a:pt x="7989" y="3668"/>
                    </a:lnTo>
                    <a:lnTo>
                      <a:pt x="7989" y="3513"/>
                    </a:lnTo>
                    <a:cubicBezTo>
                      <a:pt x="8204" y="3346"/>
                      <a:pt x="8335" y="3096"/>
                      <a:pt x="8335" y="2835"/>
                    </a:cubicBezTo>
                    <a:lnTo>
                      <a:pt x="8335" y="2394"/>
                    </a:lnTo>
                    <a:cubicBezTo>
                      <a:pt x="8335" y="2215"/>
                      <a:pt x="8263" y="2037"/>
                      <a:pt x="8144" y="1918"/>
                    </a:cubicBezTo>
                    <a:cubicBezTo>
                      <a:pt x="8001" y="1787"/>
                      <a:pt x="7847" y="1727"/>
                      <a:pt x="7668" y="1727"/>
                    </a:cubicBezTo>
                    <a:lnTo>
                      <a:pt x="7323" y="1727"/>
                    </a:lnTo>
                    <a:cubicBezTo>
                      <a:pt x="7073" y="1727"/>
                      <a:pt x="6858" y="1858"/>
                      <a:pt x="6739" y="2061"/>
                    </a:cubicBezTo>
                    <a:lnTo>
                      <a:pt x="6454" y="1942"/>
                    </a:lnTo>
                    <a:lnTo>
                      <a:pt x="6454" y="1787"/>
                    </a:lnTo>
                    <a:cubicBezTo>
                      <a:pt x="6668" y="1620"/>
                      <a:pt x="6799" y="1370"/>
                      <a:pt x="6799" y="1108"/>
                    </a:cubicBezTo>
                    <a:lnTo>
                      <a:pt x="6799" y="668"/>
                    </a:lnTo>
                    <a:cubicBezTo>
                      <a:pt x="6799" y="489"/>
                      <a:pt x="6727" y="310"/>
                      <a:pt x="6608" y="191"/>
                    </a:cubicBezTo>
                    <a:cubicBezTo>
                      <a:pt x="6477" y="60"/>
                      <a:pt x="6311" y="1"/>
                      <a:pt x="6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Google Shape;10185;p79">
                <a:extLst>
                  <a:ext uri="{FF2B5EF4-FFF2-40B4-BE49-F238E27FC236}">
                    <a16:creationId xmlns:a16="http://schemas.microsoft.com/office/drawing/2014/main" id="{E3BD8BBE-4482-13E7-E6E8-EC0D02CA51F9}"/>
                  </a:ext>
                </a:extLst>
              </p:cNvPr>
              <p:cNvSpPr/>
              <p:nvPr/>
            </p:nvSpPr>
            <p:spPr>
              <a:xfrm>
                <a:off x="3656195" y="1975821"/>
                <a:ext cx="120149" cy="164134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5157" extrusionOk="0">
                    <a:moveTo>
                      <a:pt x="2049" y="334"/>
                    </a:moveTo>
                    <a:cubicBezTo>
                      <a:pt x="2239" y="334"/>
                      <a:pt x="2406" y="501"/>
                      <a:pt x="2406" y="691"/>
                    </a:cubicBezTo>
                    <a:lnTo>
                      <a:pt x="2406" y="1037"/>
                    </a:lnTo>
                    <a:cubicBezTo>
                      <a:pt x="2406" y="1334"/>
                      <a:pt x="2168" y="1549"/>
                      <a:pt x="1882" y="1549"/>
                    </a:cubicBezTo>
                    <a:cubicBezTo>
                      <a:pt x="1869" y="1550"/>
                      <a:pt x="1855" y="1550"/>
                      <a:pt x="1842" y="1550"/>
                    </a:cubicBezTo>
                    <a:cubicBezTo>
                      <a:pt x="1575" y="1550"/>
                      <a:pt x="1358" y="1321"/>
                      <a:pt x="1358" y="1037"/>
                    </a:cubicBezTo>
                    <a:lnTo>
                      <a:pt x="1358" y="691"/>
                    </a:lnTo>
                    <a:cubicBezTo>
                      <a:pt x="1358" y="501"/>
                      <a:pt x="1513" y="334"/>
                      <a:pt x="1715" y="334"/>
                    </a:cubicBezTo>
                    <a:close/>
                    <a:moveTo>
                      <a:pt x="2049" y="1870"/>
                    </a:moveTo>
                    <a:lnTo>
                      <a:pt x="2049" y="1965"/>
                    </a:lnTo>
                    <a:cubicBezTo>
                      <a:pt x="2072" y="2025"/>
                      <a:pt x="2084" y="2073"/>
                      <a:pt x="2108" y="2132"/>
                    </a:cubicBezTo>
                    <a:lnTo>
                      <a:pt x="1894" y="2358"/>
                    </a:lnTo>
                    <a:lnTo>
                      <a:pt x="1870" y="2358"/>
                    </a:lnTo>
                    <a:lnTo>
                      <a:pt x="1656" y="2132"/>
                    </a:lnTo>
                    <a:cubicBezTo>
                      <a:pt x="1679" y="2085"/>
                      <a:pt x="1691" y="2025"/>
                      <a:pt x="1691" y="1965"/>
                    </a:cubicBezTo>
                    <a:lnTo>
                      <a:pt x="1691" y="1870"/>
                    </a:lnTo>
                    <a:cubicBezTo>
                      <a:pt x="1751" y="1882"/>
                      <a:pt x="1810" y="1882"/>
                      <a:pt x="1870" y="1882"/>
                    </a:cubicBezTo>
                    <a:cubicBezTo>
                      <a:pt x="1929" y="1882"/>
                      <a:pt x="1989" y="1882"/>
                      <a:pt x="2049" y="1870"/>
                    </a:cubicBezTo>
                    <a:close/>
                    <a:moveTo>
                      <a:pt x="2382" y="2323"/>
                    </a:moveTo>
                    <a:lnTo>
                      <a:pt x="2668" y="2454"/>
                    </a:lnTo>
                    <a:cubicBezTo>
                      <a:pt x="2727" y="2489"/>
                      <a:pt x="2763" y="2549"/>
                      <a:pt x="2763" y="2620"/>
                    </a:cubicBezTo>
                    <a:lnTo>
                      <a:pt x="2763" y="2942"/>
                    </a:lnTo>
                    <a:lnTo>
                      <a:pt x="1025" y="2942"/>
                    </a:lnTo>
                    <a:lnTo>
                      <a:pt x="1025" y="2620"/>
                    </a:lnTo>
                    <a:lnTo>
                      <a:pt x="1013" y="2620"/>
                    </a:lnTo>
                    <a:cubicBezTo>
                      <a:pt x="1013" y="2549"/>
                      <a:pt x="1060" y="2489"/>
                      <a:pt x="1120" y="2454"/>
                    </a:cubicBezTo>
                    <a:lnTo>
                      <a:pt x="1394" y="2323"/>
                    </a:lnTo>
                    <a:lnTo>
                      <a:pt x="1656" y="2585"/>
                    </a:lnTo>
                    <a:cubicBezTo>
                      <a:pt x="1715" y="2632"/>
                      <a:pt x="1799" y="2680"/>
                      <a:pt x="1894" y="2680"/>
                    </a:cubicBezTo>
                    <a:cubicBezTo>
                      <a:pt x="1977" y="2680"/>
                      <a:pt x="2049" y="2656"/>
                      <a:pt x="2132" y="2585"/>
                    </a:cubicBezTo>
                    <a:lnTo>
                      <a:pt x="2382" y="2323"/>
                    </a:lnTo>
                    <a:close/>
                    <a:moveTo>
                      <a:pt x="3334" y="3263"/>
                    </a:moveTo>
                    <a:lnTo>
                      <a:pt x="3156" y="3632"/>
                    </a:lnTo>
                    <a:lnTo>
                      <a:pt x="596" y="3632"/>
                    </a:lnTo>
                    <a:lnTo>
                      <a:pt x="417" y="3263"/>
                    </a:lnTo>
                    <a:close/>
                    <a:moveTo>
                      <a:pt x="1715" y="1"/>
                    </a:moveTo>
                    <a:cubicBezTo>
                      <a:pt x="1334" y="1"/>
                      <a:pt x="1025" y="299"/>
                      <a:pt x="1025" y="691"/>
                    </a:cubicBezTo>
                    <a:lnTo>
                      <a:pt x="1025" y="1025"/>
                    </a:lnTo>
                    <a:cubicBezTo>
                      <a:pt x="1025" y="1311"/>
                      <a:pt x="1156" y="1549"/>
                      <a:pt x="1370" y="1715"/>
                    </a:cubicBezTo>
                    <a:lnTo>
                      <a:pt x="1370" y="1954"/>
                    </a:lnTo>
                    <a:lnTo>
                      <a:pt x="1370" y="1965"/>
                    </a:lnTo>
                    <a:lnTo>
                      <a:pt x="965" y="2180"/>
                    </a:lnTo>
                    <a:cubicBezTo>
                      <a:pt x="786" y="2263"/>
                      <a:pt x="679" y="2430"/>
                      <a:pt x="679" y="2620"/>
                    </a:cubicBezTo>
                    <a:lnTo>
                      <a:pt x="679" y="2942"/>
                    </a:lnTo>
                    <a:lnTo>
                      <a:pt x="155" y="2942"/>
                    </a:lnTo>
                    <a:cubicBezTo>
                      <a:pt x="96" y="2942"/>
                      <a:pt x="60" y="2966"/>
                      <a:pt x="24" y="3013"/>
                    </a:cubicBezTo>
                    <a:cubicBezTo>
                      <a:pt x="1" y="3061"/>
                      <a:pt x="1" y="3120"/>
                      <a:pt x="24" y="3180"/>
                    </a:cubicBezTo>
                    <a:lnTo>
                      <a:pt x="370" y="3859"/>
                    </a:lnTo>
                    <a:cubicBezTo>
                      <a:pt x="394" y="3918"/>
                      <a:pt x="453" y="3954"/>
                      <a:pt x="513" y="3954"/>
                    </a:cubicBezTo>
                    <a:lnTo>
                      <a:pt x="691" y="3954"/>
                    </a:lnTo>
                    <a:lnTo>
                      <a:pt x="691" y="4990"/>
                    </a:lnTo>
                    <a:cubicBezTo>
                      <a:pt x="691" y="5085"/>
                      <a:pt x="775" y="5156"/>
                      <a:pt x="858" y="5156"/>
                    </a:cubicBezTo>
                    <a:cubicBezTo>
                      <a:pt x="953" y="5156"/>
                      <a:pt x="1025" y="5085"/>
                      <a:pt x="1025" y="4990"/>
                    </a:cubicBezTo>
                    <a:lnTo>
                      <a:pt x="1025" y="3954"/>
                    </a:lnTo>
                    <a:lnTo>
                      <a:pt x="2763" y="3954"/>
                    </a:lnTo>
                    <a:lnTo>
                      <a:pt x="2763" y="4990"/>
                    </a:lnTo>
                    <a:cubicBezTo>
                      <a:pt x="2763" y="5085"/>
                      <a:pt x="2846" y="5156"/>
                      <a:pt x="2930" y="5156"/>
                    </a:cubicBezTo>
                    <a:cubicBezTo>
                      <a:pt x="3025" y="5156"/>
                      <a:pt x="3096" y="5085"/>
                      <a:pt x="3096" y="4990"/>
                    </a:cubicBezTo>
                    <a:lnTo>
                      <a:pt x="3096" y="3954"/>
                    </a:lnTo>
                    <a:lnTo>
                      <a:pt x="3275" y="3954"/>
                    </a:lnTo>
                    <a:cubicBezTo>
                      <a:pt x="3334" y="3954"/>
                      <a:pt x="3394" y="3918"/>
                      <a:pt x="3418" y="3859"/>
                    </a:cubicBezTo>
                    <a:lnTo>
                      <a:pt x="3763" y="3180"/>
                    </a:lnTo>
                    <a:cubicBezTo>
                      <a:pt x="3775" y="3132"/>
                      <a:pt x="3763" y="3073"/>
                      <a:pt x="3751" y="3013"/>
                    </a:cubicBezTo>
                    <a:cubicBezTo>
                      <a:pt x="3715" y="2966"/>
                      <a:pt x="3680" y="2942"/>
                      <a:pt x="3620" y="2942"/>
                    </a:cubicBezTo>
                    <a:lnTo>
                      <a:pt x="3084" y="2942"/>
                    </a:lnTo>
                    <a:lnTo>
                      <a:pt x="3084" y="2620"/>
                    </a:lnTo>
                    <a:cubicBezTo>
                      <a:pt x="3084" y="2430"/>
                      <a:pt x="2977" y="2251"/>
                      <a:pt x="2799" y="2180"/>
                    </a:cubicBezTo>
                    <a:lnTo>
                      <a:pt x="2394" y="1965"/>
                    </a:lnTo>
                    <a:lnTo>
                      <a:pt x="2394" y="1954"/>
                    </a:lnTo>
                    <a:lnTo>
                      <a:pt x="2394" y="1715"/>
                    </a:lnTo>
                    <a:cubicBezTo>
                      <a:pt x="2608" y="1561"/>
                      <a:pt x="2739" y="1311"/>
                      <a:pt x="2739" y="1025"/>
                    </a:cubicBezTo>
                    <a:lnTo>
                      <a:pt x="2739" y="691"/>
                    </a:lnTo>
                    <a:cubicBezTo>
                      <a:pt x="2739" y="310"/>
                      <a:pt x="2441" y="1"/>
                      <a:pt x="20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Google Shape;10186;p79">
                <a:extLst>
                  <a:ext uri="{FF2B5EF4-FFF2-40B4-BE49-F238E27FC236}">
                    <a16:creationId xmlns:a16="http://schemas.microsoft.com/office/drawing/2014/main" id="{49616BD3-55B6-0FCC-D025-1F2D4FDEE066}"/>
                  </a:ext>
                </a:extLst>
              </p:cNvPr>
              <p:cNvSpPr/>
              <p:nvPr/>
            </p:nvSpPr>
            <p:spPr>
              <a:xfrm>
                <a:off x="3700149" y="2113380"/>
                <a:ext cx="32241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846" y="322"/>
                    </a:lnTo>
                    <a:cubicBezTo>
                      <a:pt x="941" y="322"/>
                      <a:pt x="1013" y="251"/>
                      <a:pt x="1013" y="168"/>
                    </a:cubicBezTo>
                    <a:cubicBezTo>
                      <a:pt x="1013" y="72"/>
                      <a:pt x="941" y="1"/>
                      <a:pt x="8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1D1D74C-6EBB-180A-8F02-82E6C292F2F4}"/>
              </a:ext>
            </a:extLst>
          </p:cNvPr>
          <p:cNvGrpSpPr/>
          <p:nvPr/>
        </p:nvGrpSpPr>
        <p:grpSpPr>
          <a:xfrm>
            <a:off x="502454" y="2703707"/>
            <a:ext cx="748625" cy="777347"/>
            <a:chOff x="3551525" y="2962631"/>
            <a:chExt cx="1424033" cy="1435425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BF620DC-98AA-9BFF-B13D-A41276DA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525" y="2962631"/>
              <a:ext cx="1424033" cy="1435425"/>
            </a:xfrm>
            <a:prstGeom prst="rect">
              <a:avLst/>
            </a:prstGeom>
          </p:spPr>
        </p:pic>
        <p:grpSp>
          <p:nvGrpSpPr>
            <p:cNvPr id="17" name="Google Shape;10183;p79">
              <a:extLst>
                <a:ext uri="{FF2B5EF4-FFF2-40B4-BE49-F238E27FC236}">
                  <a16:creationId xmlns:a16="http://schemas.microsoft.com/office/drawing/2014/main" id="{DEA9D922-0642-01E1-B48E-EAE34B05ABB0}"/>
                </a:ext>
              </a:extLst>
            </p:cNvPr>
            <p:cNvGrpSpPr/>
            <p:nvPr/>
          </p:nvGrpSpPr>
          <p:grpSpPr>
            <a:xfrm>
              <a:off x="3937460" y="3253455"/>
              <a:ext cx="600982" cy="743577"/>
              <a:chOff x="3576626" y="1975821"/>
              <a:chExt cx="284251" cy="351694"/>
            </a:xfrm>
            <a:solidFill>
              <a:schemeClr val="accent3"/>
            </a:solidFill>
          </p:grpSpPr>
          <p:sp>
            <p:nvSpPr>
              <p:cNvPr id="18" name="Google Shape;10184;p79">
                <a:extLst>
                  <a:ext uri="{FF2B5EF4-FFF2-40B4-BE49-F238E27FC236}">
                    <a16:creationId xmlns:a16="http://schemas.microsoft.com/office/drawing/2014/main" id="{2157FD8E-5AEF-75EB-DCEA-EBF677C35AC4}"/>
                  </a:ext>
                </a:extLst>
              </p:cNvPr>
              <p:cNvSpPr/>
              <p:nvPr/>
            </p:nvSpPr>
            <p:spPr>
              <a:xfrm>
                <a:off x="3576626" y="2145971"/>
                <a:ext cx="284251" cy="181544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5704" extrusionOk="0">
                    <a:moveTo>
                      <a:pt x="3001" y="346"/>
                    </a:moveTo>
                    <a:cubicBezTo>
                      <a:pt x="3096" y="346"/>
                      <a:pt x="3179" y="370"/>
                      <a:pt x="3263" y="453"/>
                    </a:cubicBezTo>
                    <a:cubicBezTo>
                      <a:pt x="3334" y="525"/>
                      <a:pt x="3358" y="608"/>
                      <a:pt x="3358" y="703"/>
                    </a:cubicBezTo>
                    <a:lnTo>
                      <a:pt x="3358" y="1132"/>
                    </a:lnTo>
                    <a:cubicBezTo>
                      <a:pt x="3358" y="1311"/>
                      <a:pt x="3263" y="1477"/>
                      <a:pt x="3096" y="1584"/>
                    </a:cubicBezTo>
                    <a:cubicBezTo>
                      <a:pt x="3048" y="1608"/>
                      <a:pt x="3025" y="1656"/>
                      <a:pt x="3025" y="1715"/>
                    </a:cubicBezTo>
                    <a:lnTo>
                      <a:pt x="3025" y="1894"/>
                    </a:lnTo>
                    <a:lnTo>
                      <a:pt x="2644" y="1894"/>
                    </a:lnTo>
                    <a:lnTo>
                      <a:pt x="2644" y="1715"/>
                    </a:lnTo>
                    <a:cubicBezTo>
                      <a:pt x="2644" y="1656"/>
                      <a:pt x="2620" y="1608"/>
                      <a:pt x="2572" y="1584"/>
                    </a:cubicBezTo>
                    <a:cubicBezTo>
                      <a:pt x="2405" y="1489"/>
                      <a:pt x="2310" y="1311"/>
                      <a:pt x="2310" y="1132"/>
                    </a:cubicBezTo>
                    <a:lnTo>
                      <a:pt x="2310" y="703"/>
                    </a:lnTo>
                    <a:cubicBezTo>
                      <a:pt x="2310" y="513"/>
                      <a:pt x="2465" y="346"/>
                      <a:pt x="2667" y="346"/>
                    </a:cubicBezTo>
                    <a:close/>
                    <a:moveTo>
                      <a:pt x="6096" y="346"/>
                    </a:moveTo>
                    <a:cubicBezTo>
                      <a:pt x="6192" y="346"/>
                      <a:pt x="6275" y="370"/>
                      <a:pt x="6358" y="453"/>
                    </a:cubicBezTo>
                    <a:cubicBezTo>
                      <a:pt x="6430" y="525"/>
                      <a:pt x="6454" y="608"/>
                      <a:pt x="6454" y="703"/>
                    </a:cubicBezTo>
                    <a:lnTo>
                      <a:pt x="6454" y="1132"/>
                    </a:lnTo>
                    <a:cubicBezTo>
                      <a:pt x="6454" y="1311"/>
                      <a:pt x="6370" y="1477"/>
                      <a:pt x="6192" y="1584"/>
                    </a:cubicBezTo>
                    <a:cubicBezTo>
                      <a:pt x="6144" y="1608"/>
                      <a:pt x="6120" y="1656"/>
                      <a:pt x="6120" y="1715"/>
                    </a:cubicBezTo>
                    <a:lnTo>
                      <a:pt x="6120" y="1894"/>
                    </a:lnTo>
                    <a:lnTo>
                      <a:pt x="5739" y="1894"/>
                    </a:lnTo>
                    <a:lnTo>
                      <a:pt x="5739" y="1715"/>
                    </a:lnTo>
                    <a:cubicBezTo>
                      <a:pt x="5739" y="1656"/>
                      <a:pt x="5715" y="1608"/>
                      <a:pt x="5668" y="1584"/>
                    </a:cubicBezTo>
                    <a:cubicBezTo>
                      <a:pt x="5501" y="1489"/>
                      <a:pt x="5406" y="1311"/>
                      <a:pt x="5406" y="1132"/>
                    </a:cubicBezTo>
                    <a:lnTo>
                      <a:pt x="5406" y="703"/>
                    </a:lnTo>
                    <a:cubicBezTo>
                      <a:pt x="5406" y="513"/>
                      <a:pt x="5561" y="346"/>
                      <a:pt x="5763" y="346"/>
                    </a:cubicBezTo>
                    <a:close/>
                    <a:moveTo>
                      <a:pt x="1453" y="2061"/>
                    </a:moveTo>
                    <a:cubicBezTo>
                      <a:pt x="1548" y="2061"/>
                      <a:pt x="1632" y="2084"/>
                      <a:pt x="1715" y="2156"/>
                    </a:cubicBezTo>
                    <a:cubicBezTo>
                      <a:pt x="1786" y="2239"/>
                      <a:pt x="1810" y="2323"/>
                      <a:pt x="1810" y="2418"/>
                    </a:cubicBezTo>
                    <a:lnTo>
                      <a:pt x="1810" y="2846"/>
                    </a:lnTo>
                    <a:cubicBezTo>
                      <a:pt x="1810" y="3037"/>
                      <a:pt x="1715" y="3204"/>
                      <a:pt x="1548" y="3287"/>
                    </a:cubicBezTo>
                    <a:cubicBezTo>
                      <a:pt x="1501" y="3323"/>
                      <a:pt x="1477" y="3370"/>
                      <a:pt x="1477" y="3430"/>
                    </a:cubicBezTo>
                    <a:lnTo>
                      <a:pt x="1477" y="3608"/>
                    </a:lnTo>
                    <a:lnTo>
                      <a:pt x="1096" y="3608"/>
                    </a:lnTo>
                    <a:lnTo>
                      <a:pt x="1096" y="3430"/>
                    </a:lnTo>
                    <a:cubicBezTo>
                      <a:pt x="1096" y="3370"/>
                      <a:pt x="1072" y="3323"/>
                      <a:pt x="1024" y="3287"/>
                    </a:cubicBezTo>
                    <a:cubicBezTo>
                      <a:pt x="858" y="3204"/>
                      <a:pt x="762" y="3025"/>
                      <a:pt x="762" y="2846"/>
                    </a:cubicBezTo>
                    <a:lnTo>
                      <a:pt x="762" y="2418"/>
                    </a:lnTo>
                    <a:cubicBezTo>
                      <a:pt x="762" y="2215"/>
                      <a:pt x="917" y="2061"/>
                      <a:pt x="1120" y="2061"/>
                    </a:cubicBezTo>
                    <a:close/>
                    <a:moveTo>
                      <a:pt x="4549" y="2061"/>
                    </a:moveTo>
                    <a:cubicBezTo>
                      <a:pt x="4644" y="2061"/>
                      <a:pt x="4727" y="2084"/>
                      <a:pt x="4810" y="2156"/>
                    </a:cubicBezTo>
                    <a:cubicBezTo>
                      <a:pt x="4882" y="2239"/>
                      <a:pt x="4906" y="2323"/>
                      <a:pt x="4906" y="2418"/>
                    </a:cubicBezTo>
                    <a:lnTo>
                      <a:pt x="4906" y="2846"/>
                    </a:lnTo>
                    <a:cubicBezTo>
                      <a:pt x="4906" y="3025"/>
                      <a:pt x="4810" y="3204"/>
                      <a:pt x="4644" y="3287"/>
                    </a:cubicBezTo>
                    <a:cubicBezTo>
                      <a:pt x="4596" y="3323"/>
                      <a:pt x="4572" y="3370"/>
                      <a:pt x="4572" y="3430"/>
                    </a:cubicBezTo>
                    <a:lnTo>
                      <a:pt x="4572" y="3608"/>
                    </a:lnTo>
                    <a:lnTo>
                      <a:pt x="4191" y="3608"/>
                    </a:lnTo>
                    <a:lnTo>
                      <a:pt x="4191" y="3430"/>
                    </a:lnTo>
                    <a:cubicBezTo>
                      <a:pt x="4191" y="3370"/>
                      <a:pt x="4168" y="3323"/>
                      <a:pt x="4120" y="3287"/>
                    </a:cubicBezTo>
                    <a:cubicBezTo>
                      <a:pt x="3953" y="3204"/>
                      <a:pt x="3858" y="3025"/>
                      <a:pt x="3858" y="2846"/>
                    </a:cubicBezTo>
                    <a:lnTo>
                      <a:pt x="3858" y="2418"/>
                    </a:lnTo>
                    <a:cubicBezTo>
                      <a:pt x="3858" y="2215"/>
                      <a:pt x="4013" y="2061"/>
                      <a:pt x="4215" y="2061"/>
                    </a:cubicBezTo>
                    <a:close/>
                    <a:moveTo>
                      <a:pt x="7668" y="2061"/>
                    </a:moveTo>
                    <a:cubicBezTo>
                      <a:pt x="7751" y="2061"/>
                      <a:pt x="7847" y="2084"/>
                      <a:pt x="7918" y="2156"/>
                    </a:cubicBezTo>
                    <a:cubicBezTo>
                      <a:pt x="7989" y="2239"/>
                      <a:pt x="8025" y="2323"/>
                      <a:pt x="8025" y="2418"/>
                    </a:cubicBezTo>
                    <a:lnTo>
                      <a:pt x="8025" y="2846"/>
                    </a:lnTo>
                    <a:cubicBezTo>
                      <a:pt x="8001" y="3025"/>
                      <a:pt x="7918" y="3204"/>
                      <a:pt x="7751" y="3287"/>
                    </a:cubicBezTo>
                    <a:cubicBezTo>
                      <a:pt x="7704" y="3323"/>
                      <a:pt x="7680" y="3370"/>
                      <a:pt x="7680" y="3430"/>
                    </a:cubicBezTo>
                    <a:lnTo>
                      <a:pt x="7680" y="3608"/>
                    </a:lnTo>
                    <a:lnTo>
                      <a:pt x="7311" y="3608"/>
                    </a:lnTo>
                    <a:lnTo>
                      <a:pt x="7311" y="3430"/>
                    </a:lnTo>
                    <a:cubicBezTo>
                      <a:pt x="7311" y="3370"/>
                      <a:pt x="7275" y="3323"/>
                      <a:pt x="7227" y="3287"/>
                    </a:cubicBezTo>
                    <a:cubicBezTo>
                      <a:pt x="7073" y="3204"/>
                      <a:pt x="6966" y="3025"/>
                      <a:pt x="6966" y="2846"/>
                    </a:cubicBezTo>
                    <a:lnTo>
                      <a:pt x="6966" y="2418"/>
                    </a:lnTo>
                    <a:cubicBezTo>
                      <a:pt x="6966" y="2215"/>
                      <a:pt x="7132" y="2061"/>
                      <a:pt x="7323" y="2061"/>
                    </a:cubicBezTo>
                    <a:close/>
                    <a:moveTo>
                      <a:pt x="5787" y="1"/>
                    </a:moveTo>
                    <a:cubicBezTo>
                      <a:pt x="5418" y="1"/>
                      <a:pt x="5120" y="310"/>
                      <a:pt x="5120" y="691"/>
                    </a:cubicBezTo>
                    <a:lnTo>
                      <a:pt x="5120" y="1120"/>
                    </a:lnTo>
                    <a:cubicBezTo>
                      <a:pt x="5120" y="1382"/>
                      <a:pt x="5251" y="1644"/>
                      <a:pt x="5465" y="1799"/>
                    </a:cubicBezTo>
                    <a:lnTo>
                      <a:pt x="5465" y="1953"/>
                    </a:lnTo>
                    <a:lnTo>
                      <a:pt x="5180" y="2073"/>
                    </a:lnTo>
                    <a:cubicBezTo>
                      <a:pt x="5144" y="2025"/>
                      <a:pt x="5120" y="1977"/>
                      <a:pt x="5072" y="1942"/>
                    </a:cubicBezTo>
                    <a:cubicBezTo>
                      <a:pt x="4941" y="1799"/>
                      <a:pt x="4775" y="1739"/>
                      <a:pt x="4596" y="1739"/>
                    </a:cubicBezTo>
                    <a:lnTo>
                      <a:pt x="4251" y="1739"/>
                    </a:lnTo>
                    <a:cubicBezTo>
                      <a:pt x="4001" y="1739"/>
                      <a:pt x="3798" y="1882"/>
                      <a:pt x="3679" y="2073"/>
                    </a:cubicBezTo>
                    <a:lnTo>
                      <a:pt x="3394" y="1953"/>
                    </a:lnTo>
                    <a:lnTo>
                      <a:pt x="3394" y="1799"/>
                    </a:lnTo>
                    <a:cubicBezTo>
                      <a:pt x="3596" y="1644"/>
                      <a:pt x="3739" y="1382"/>
                      <a:pt x="3739" y="1120"/>
                    </a:cubicBezTo>
                    <a:lnTo>
                      <a:pt x="3739" y="691"/>
                    </a:lnTo>
                    <a:cubicBezTo>
                      <a:pt x="3739" y="513"/>
                      <a:pt x="3656" y="334"/>
                      <a:pt x="3537" y="215"/>
                    </a:cubicBezTo>
                    <a:cubicBezTo>
                      <a:pt x="3406" y="72"/>
                      <a:pt x="3239" y="13"/>
                      <a:pt x="3060" y="13"/>
                    </a:cubicBezTo>
                    <a:lnTo>
                      <a:pt x="2727" y="13"/>
                    </a:lnTo>
                    <a:cubicBezTo>
                      <a:pt x="2346" y="13"/>
                      <a:pt x="2048" y="334"/>
                      <a:pt x="2048" y="703"/>
                    </a:cubicBezTo>
                    <a:lnTo>
                      <a:pt x="2048" y="1132"/>
                    </a:lnTo>
                    <a:cubicBezTo>
                      <a:pt x="2048" y="1406"/>
                      <a:pt x="2191" y="1656"/>
                      <a:pt x="2394" y="1822"/>
                    </a:cubicBezTo>
                    <a:lnTo>
                      <a:pt x="2394" y="1965"/>
                    </a:lnTo>
                    <a:lnTo>
                      <a:pt x="2108" y="2084"/>
                    </a:lnTo>
                    <a:cubicBezTo>
                      <a:pt x="2084" y="2037"/>
                      <a:pt x="2048" y="2001"/>
                      <a:pt x="2013" y="1953"/>
                    </a:cubicBezTo>
                    <a:cubicBezTo>
                      <a:pt x="1870" y="1822"/>
                      <a:pt x="1715" y="1763"/>
                      <a:pt x="1536" y="1763"/>
                    </a:cubicBezTo>
                    <a:lnTo>
                      <a:pt x="1191" y="1763"/>
                    </a:lnTo>
                    <a:cubicBezTo>
                      <a:pt x="822" y="1763"/>
                      <a:pt x="524" y="2073"/>
                      <a:pt x="524" y="2442"/>
                    </a:cubicBezTo>
                    <a:lnTo>
                      <a:pt x="524" y="2870"/>
                    </a:lnTo>
                    <a:cubicBezTo>
                      <a:pt x="524" y="3144"/>
                      <a:pt x="655" y="3394"/>
                      <a:pt x="858" y="3561"/>
                    </a:cubicBezTo>
                    <a:lnTo>
                      <a:pt x="858" y="3704"/>
                    </a:lnTo>
                    <a:lnTo>
                      <a:pt x="429" y="3882"/>
                    </a:lnTo>
                    <a:cubicBezTo>
                      <a:pt x="179" y="3989"/>
                      <a:pt x="0" y="4239"/>
                      <a:pt x="0" y="4513"/>
                    </a:cubicBezTo>
                    <a:lnTo>
                      <a:pt x="0" y="5537"/>
                    </a:lnTo>
                    <a:cubicBezTo>
                      <a:pt x="0" y="5632"/>
                      <a:pt x="72" y="5704"/>
                      <a:pt x="167" y="5704"/>
                    </a:cubicBezTo>
                    <a:cubicBezTo>
                      <a:pt x="250" y="5704"/>
                      <a:pt x="322" y="5632"/>
                      <a:pt x="322" y="5537"/>
                    </a:cubicBezTo>
                    <a:lnTo>
                      <a:pt x="322" y="4513"/>
                    </a:lnTo>
                    <a:cubicBezTo>
                      <a:pt x="322" y="4358"/>
                      <a:pt x="417" y="4228"/>
                      <a:pt x="548" y="4180"/>
                    </a:cubicBezTo>
                    <a:lnTo>
                      <a:pt x="1060" y="3977"/>
                    </a:lnTo>
                    <a:lnTo>
                      <a:pt x="1679" y="3977"/>
                    </a:lnTo>
                    <a:lnTo>
                      <a:pt x="2191" y="4180"/>
                    </a:lnTo>
                    <a:cubicBezTo>
                      <a:pt x="2322" y="4239"/>
                      <a:pt x="2405" y="4358"/>
                      <a:pt x="2405" y="4513"/>
                    </a:cubicBezTo>
                    <a:lnTo>
                      <a:pt x="2405" y="5537"/>
                    </a:lnTo>
                    <a:cubicBezTo>
                      <a:pt x="2405" y="5632"/>
                      <a:pt x="2489" y="5704"/>
                      <a:pt x="2572" y="5704"/>
                    </a:cubicBezTo>
                    <a:cubicBezTo>
                      <a:pt x="2667" y="5704"/>
                      <a:pt x="2739" y="5632"/>
                      <a:pt x="2739" y="5537"/>
                    </a:cubicBezTo>
                    <a:lnTo>
                      <a:pt x="2739" y="4513"/>
                    </a:lnTo>
                    <a:cubicBezTo>
                      <a:pt x="2739" y="4228"/>
                      <a:pt x="2572" y="3989"/>
                      <a:pt x="2310" y="3882"/>
                    </a:cubicBezTo>
                    <a:lnTo>
                      <a:pt x="1870" y="3704"/>
                    </a:lnTo>
                    <a:lnTo>
                      <a:pt x="1870" y="3561"/>
                    </a:lnTo>
                    <a:cubicBezTo>
                      <a:pt x="2084" y="3394"/>
                      <a:pt x="2215" y="3144"/>
                      <a:pt x="2215" y="2870"/>
                    </a:cubicBezTo>
                    <a:lnTo>
                      <a:pt x="2215" y="2442"/>
                    </a:lnTo>
                    <a:lnTo>
                      <a:pt x="2215" y="2418"/>
                    </a:lnTo>
                    <a:lnTo>
                      <a:pt x="2608" y="2263"/>
                    </a:lnTo>
                    <a:lnTo>
                      <a:pt x="3227" y="2263"/>
                    </a:lnTo>
                    <a:lnTo>
                      <a:pt x="3620" y="2418"/>
                    </a:lnTo>
                    <a:lnTo>
                      <a:pt x="3620" y="2442"/>
                    </a:lnTo>
                    <a:lnTo>
                      <a:pt x="3620" y="2870"/>
                    </a:lnTo>
                    <a:cubicBezTo>
                      <a:pt x="3620" y="3144"/>
                      <a:pt x="3751" y="3394"/>
                      <a:pt x="3953" y="3561"/>
                    </a:cubicBezTo>
                    <a:lnTo>
                      <a:pt x="3953" y="3704"/>
                    </a:lnTo>
                    <a:lnTo>
                      <a:pt x="3525" y="3882"/>
                    </a:lnTo>
                    <a:cubicBezTo>
                      <a:pt x="3275" y="3989"/>
                      <a:pt x="3096" y="4239"/>
                      <a:pt x="3096" y="4513"/>
                    </a:cubicBezTo>
                    <a:lnTo>
                      <a:pt x="3096" y="5537"/>
                    </a:lnTo>
                    <a:cubicBezTo>
                      <a:pt x="3096" y="5632"/>
                      <a:pt x="3167" y="5704"/>
                      <a:pt x="3263" y="5704"/>
                    </a:cubicBezTo>
                    <a:cubicBezTo>
                      <a:pt x="3346" y="5704"/>
                      <a:pt x="3417" y="5632"/>
                      <a:pt x="3417" y="5537"/>
                    </a:cubicBezTo>
                    <a:lnTo>
                      <a:pt x="3417" y="4513"/>
                    </a:lnTo>
                    <a:cubicBezTo>
                      <a:pt x="3417" y="4358"/>
                      <a:pt x="3513" y="4228"/>
                      <a:pt x="3644" y="4180"/>
                    </a:cubicBezTo>
                    <a:lnTo>
                      <a:pt x="4156" y="3977"/>
                    </a:lnTo>
                    <a:lnTo>
                      <a:pt x="4775" y="3977"/>
                    </a:lnTo>
                    <a:lnTo>
                      <a:pt x="5287" y="4180"/>
                    </a:lnTo>
                    <a:cubicBezTo>
                      <a:pt x="5418" y="4239"/>
                      <a:pt x="5501" y="4358"/>
                      <a:pt x="5501" y="4513"/>
                    </a:cubicBezTo>
                    <a:lnTo>
                      <a:pt x="5501" y="5537"/>
                    </a:lnTo>
                    <a:cubicBezTo>
                      <a:pt x="5501" y="5632"/>
                      <a:pt x="5584" y="5704"/>
                      <a:pt x="5668" y="5704"/>
                    </a:cubicBezTo>
                    <a:cubicBezTo>
                      <a:pt x="5763" y="5704"/>
                      <a:pt x="5834" y="5632"/>
                      <a:pt x="5834" y="5537"/>
                    </a:cubicBezTo>
                    <a:lnTo>
                      <a:pt x="5834" y="4513"/>
                    </a:lnTo>
                    <a:cubicBezTo>
                      <a:pt x="5834" y="4228"/>
                      <a:pt x="5668" y="3989"/>
                      <a:pt x="5406" y="3882"/>
                    </a:cubicBezTo>
                    <a:lnTo>
                      <a:pt x="4965" y="3704"/>
                    </a:lnTo>
                    <a:lnTo>
                      <a:pt x="4965" y="3561"/>
                    </a:lnTo>
                    <a:cubicBezTo>
                      <a:pt x="5180" y="3394"/>
                      <a:pt x="5311" y="3144"/>
                      <a:pt x="5311" y="2870"/>
                    </a:cubicBezTo>
                    <a:lnTo>
                      <a:pt x="5311" y="2442"/>
                    </a:lnTo>
                    <a:lnTo>
                      <a:pt x="5311" y="2418"/>
                    </a:lnTo>
                    <a:lnTo>
                      <a:pt x="5703" y="2263"/>
                    </a:lnTo>
                    <a:lnTo>
                      <a:pt x="6323" y="2263"/>
                    </a:lnTo>
                    <a:lnTo>
                      <a:pt x="6715" y="2418"/>
                    </a:lnTo>
                    <a:lnTo>
                      <a:pt x="6715" y="2442"/>
                    </a:lnTo>
                    <a:lnTo>
                      <a:pt x="6715" y="2870"/>
                    </a:lnTo>
                    <a:cubicBezTo>
                      <a:pt x="6715" y="3144"/>
                      <a:pt x="6846" y="3394"/>
                      <a:pt x="7049" y="3561"/>
                    </a:cubicBezTo>
                    <a:lnTo>
                      <a:pt x="7049" y="3704"/>
                    </a:lnTo>
                    <a:lnTo>
                      <a:pt x="6620" y="3882"/>
                    </a:lnTo>
                    <a:cubicBezTo>
                      <a:pt x="6370" y="3989"/>
                      <a:pt x="6192" y="4239"/>
                      <a:pt x="6192" y="4513"/>
                    </a:cubicBezTo>
                    <a:lnTo>
                      <a:pt x="6192" y="5537"/>
                    </a:lnTo>
                    <a:cubicBezTo>
                      <a:pt x="6192" y="5632"/>
                      <a:pt x="6263" y="5704"/>
                      <a:pt x="6358" y="5704"/>
                    </a:cubicBezTo>
                    <a:cubicBezTo>
                      <a:pt x="6442" y="5704"/>
                      <a:pt x="6513" y="5632"/>
                      <a:pt x="6513" y="5537"/>
                    </a:cubicBezTo>
                    <a:lnTo>
                      <a:pt x="6513" y="4513"/>
                    </a:lnTo>
                    <a:cubicBezTo>
                      <a:pt x="6513" y="4358"/>
                      <a:pt x="6608" y="4228"/>
                      <a:pt x="6739" y="4180"/>
                    </a:cubicBezTo>
                    <a:lnTo>
                      <a:pt x="7251" y="3977"/>
                    </a:lnTo>
                    <a:lnTo>
                      <a:pt x="7870" y="3977"/>
                    </a:lnTo>
                    <a:lnTo>
                      <a:pt x="8382" y="4180"/>
                    </a:lnTo>
                    <a:cubicBezTo>
                      <a:pt x="8513" y="4239"/>
                      <a:pt x="8597" y="4358"/>
                      <a:pt x="8597" y="4513"/>
                    </a:cubicBezTo>
                    <a:lnTo>
                      <a:pt x="8597" y="5537"/>
                    </a:lnTo>
                    <a:cubicBezTo>
                      <a:pt x="8597" y="5632"/>
                      <a:pt x="8680" y="5704"/>
                      <a:pt x="8763" y="5704"/>
                    </a:cubicBezTo>
                    <a:cubicBezTo>
                      <a:pt x="8859" y="5704"/>
                      <a:pt x="8930" y="5632"/>
                      <a:pt x="8930" y="5537"/>
                    </a:cubicBezTo>
                    <a:lnTo>
                      <a:pt x="8930" y="4513"/>
                    </a:lnTo>
                    <a:cubicBezTo>
                      <a:pt x="8859" y="4204"/>
                      <a:pt x="8680" y="3942"/>
                      <a:pt x="8418" y="3847"/>
                    </a:cubicBezTo>
                    <a:lnTo>
                      <a:pt x="7989" y="3668"/>
                    </a:lnTo>
                    <a:lnTo>
                      <a:pt x="7989" y="3513"/>
                    </a:lnTo>
                    <a:cubicBezTo>
                      <a:pt x="8204" y="3346"/>
                      <a:pt x="8335" y="3096"/>
                      <a:pt x="8335" y="2835"/>
                    </a:cubicBezTo>
                    <a:lnTo>
                      <a:pt x="8335" y="2394"/>
                    </a:lnTo>
                    <a:cubicBezTo>
                      <a:pt x="8335" y="2215"/>
                      <a:pt x="8263" y="2037"/>
                      <a:pt x="8144" y="1918"/>
                    </a:cubicBezTo>
                    <a:cubicBezTo>
                      <a:pt x="8001" y="1787"/>
                      <a:pt x="7847" y="1727"/>
                      <a:pt x="7668" y="1727"/>
                    </a:cubicBezTo>
                    <a:lnTo>
                      <a:pt x="7323" y="1727"/>
                    </a:lnTo>
                    <a:cubicBezTo>
                      <a:pt x="7073" y="1727"/>
                      <a:pt x="6858" y="1858"/>
                      <a:pt x="6739" y="2061"/>
                    </a:cubicBezTo>
                    <a:lnTo>
                      <a:pt x="6454" y="1942"/>
                    </a:lnTo>
                    <a:lnTo>
                      <a:pt x="6454" y="1787"/>
                    </a:lnTo>
                    <a:cubicBezTo>
                      <a:pt x="6668" y="1620"/>
                      <a:pt x="6799" y="1370"/>
                      <a:pt x="6799" y="1108"/>
                    </a:cubicBezTo>
                    <a:lnTo>
                      <a:pt x="6799" y="668"/>
                    </a:lnTo>
                    <a:cubicBezTo>
                      <a:pt x="6799" y="489"/>
                      <a:pt x="6727" y="310"/>
                      <a:pt x="6608" y="191"/>
                    </a:cubicBezTo>
                    <a:cubicBezTo>
                      <a:pt x="6477" y="60"/>
                      <a:pt x="6311" y="1"/>
                      <a:pt x="6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Google Shape;10185;p79">
                <a:extLst>
                  <a:ext uri="{FF2B5EF4-FFF2-40B4-BE49-F238E27FC236}">
                    <a16:creationId xmlns:a16="http://schemas.microsoft.com/office/drawing/2014/main" id="{D0270401-1A44-698C-0078-7B330D8557BE}"/>
                  </a:ext>
                </a:extLst>
              </p:cNvPr>
              <p:cNvSpPr/>
              <p:nvPr/>
            </p:nvSpPr>
            <p:spPr>
              <a:xfrm>
                <a:off x="3656195" y="1975821"/>
                <a:ext cx="120149" cy="164134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5157" extrusionOk="0">
                    <a:moveTo>
                      <a:pt x="2049" y="334"/>
                    </a:moveTo>
                    <a:cubicBezTo>
                      <a:pt x="2239" y="334"/>
                      <a:pt x="2406" y="501"/>
                      <a:pt x="2406" y="691"/>
                    </a:cubicBezTo>
                    <a:lnTo>
                      <a:pt x="2406" y="1037"/>
                    </a:lnTo>
                    <a:cubicBezTo>
                      <a:pt x="2406" y="1334"/>
                      <a:pt x="2168" y="1549"/>
                      <a:pt x="1882" y="1549"/>
                    </a:cubicBezTo>
                    <a:cubicBezTo>
                      <a:pt x="1869" y="1550"/>
                      <a:pt x="1855" y="1550"/>
                      <a:pt x="1842" y="1550"/>
                    </a:cubicBezTo>
                    <a:cubicBezTo>
                      <a:pt x="1575" y="1550"/>
                      <a:pt x="1358" y="1321"/>
                      <a:pt x="1358" y="1037"/>
                    </a:cubicBezTo>
                    <a:lnTo>
                      <a:pt x="1358" y="691"/>
                    </a:lnTo>
                    <a:cubicBezTo>
                      <a:pt x="1358" y="501"/>
                      <a:pt x="1513" y="334"/>
                      <a:pt x="1715" y="334"/>
                    </a:cubicBezTo>
                    <a:close/>
                    <a:moveTo>
                      <a:pt x="2049" y="1870"/>
                    </a:moveTo>
                    <a:lnTo>
                      <a:pt x="2049" y="1965"/>
                    </a:lnTo>
                    <a:cubicBezTo>
                      <a:pt x="2072" y="2025"/>
                      <a:pt x="2084" y="2073"/>
                      <a:pt x="2108" y="2132"/>
                    </a:cubicBezTo>
                    <a:lnTo>
                      <a:pt x="1894" y="2358"/>
                    </a:lnTo>
                    <a:lnTo>
                      <a:pt x="1870" y="2358"/>
                    </a:lnTo>
                    <a:lnTo>
                      <a:pt x="1656" y="2132"/>
                    </a:lnTo>
                    <a:cubicBezTo>
                      <a:pt x="1679" y="2085"/>
                      <a:pt x="1691" y="2025"/>
                      <a:pt x="1691" y="1965"/>
                    </a:cubicBezTo>
                    <a:lnTo>
                      <a:pt x="1691" y="1870"/>
                    </a:lnTo>
                    <a:cubicBezTo>
                      <a:pt x="1751" y="1882"/>
                      <a:pt x="1810" y="1882"/>
                      <a:pt x="1870" y="1882"/>
                    </a:cubicBezTo>
                    <a:cubicBezTo>
                      <a:pt x="1929" y="1882"/>
                      <a:pt x="1989" y="1882"/>
                      <a:pt x="2049" y="1870"/>
                    </a:cubicBezTo>
                    <a:close/>
                    <a:moveTo>
                      <a:pt x="2382" y="2323"/>
                    </a:moveTo>
                    <a:lnTo>
                      <a:pt x="2668" y="2454"/>
                    </a:lnTo>
                    <a:cubicBezTo>
                      <a:pt x="2727" y="2489"/>
                      <a:pt x="2763" y="2549"/>
                      <a:pt x="2763" y="2620"/>
                    </a:cubicBezTo>
                    <a:lnTo>
                      <a:pt x="2763" y="2942"/>
                    </a:lnTo>
                    <a:lnTo>
                      <a:pt x="1025" y="2942"/>
                    </a:lnTo>
                    <a:lnTo>
                      <a:pt x="1025" y="2620"/>
                    </a:lnTo>
                    <a:lnTo>
                      <a:pt x="1013" y="2620"/>
                    </a:lnTo>
                    <a:cubicBezTo>
                      <a:pt x="1013" y="2549"/>
                      <a:pt x="1060" y="2489"/>
                      <a:pt x="1120" y="2454"/>
                    </a:cubicBezTo>
                    <a:lnTo>
                      <a:pt x="1394" y="2323"/>
                    </a:lnTo>
                    <a:lnTo>
                      <a:pt x="1656" y="2585"/>
                    </a:lnTo>
                    <a:cubicBezTo>
                      <a:pt x="1715" y="2632"/>
                      <a:pt x="1799" y="2680"/>
                      <a:pt x="1894" y="2680"/>
                    </a:cubicBezTo>
                    <a:cubicBezTo>
                      <a:pt x="1977" y="2680"/>
                      <a:pt x="2049" y="2656"/>
                      <a:pt x="2132" y="2585"/>
                    </a:cubicBezTo>
                    <a:lnTo>
                      <a:pt x="2382" y="2323"/>
                    </a:lnTo>
                    <a:close/>
                    <a:moveTo>
                      <a:pt x="3334" y="3263"/>
                    </a:moveTo>
                    <a:lnTo>
                      <a:pt x="3156" y="3632"/>
                    </a:lnTo>
                    <a:lnTo>
                      <a:pt x="596" y="3632"/>
                    </a:lnTo>
                    <a:lnTo>
                      <a:pt x="417" y="3263"/>
                    </a:lnTo>
                    <a:close/>
                    <a:moveTo>
                      <a:pt x="1715" y="1"/>
                    </a:moveTo>
                    <a:cubicBezTo>
                      <a:pt x="1334" y="1"/>
                      <a:pt x="1025" y="299"/>
                      <a:pt x="1025" y="691"/>
                    </a:cubicBezTo>
                    <a:lnTo>
                      <a:pt x="1025" y="1025"/>
                    </a:lnTo>
                    <a:cubicBezTo>
                      <a:pt x="1025" y="1311"/>
                      <a:pt x="1156" y="1549"/>
                      <a:pt x="1370" y="1715"/>
                    </a:cubicBezTo>
                    <a:lnTo>
                      <a:pt x="1370" y="1954"/>
                    </a:lnTo>
                    <a:lnTo>
                      <a:pt x="1370" y="1965"/>
                    </a:lnTo>
                    <a:lnTo>
                      <a:pt x="965" y="2180"/>
                    </a:lnTo>
                    <a:cubicBezTo>
                      <a:pt x="786" y="2263"/>
                      <a:pt x="679" y="2430"/>
                      <a:pt x="679" y="2620"/>
                    </a:cubicBezTo>
                    <a:lnTo>
                      <a:pt x="679" y="2942"/>
                    </a:lnTo>
                    <a:lnTo>
                      <a:pt x="155" y="2942"/>
                    </a:lnTo>
                    <a:cubicBezTo>
                      <a:pt x="96" y="2942"/>
                      <a:pt x="60" y="2966"/>
                      <a:pt x="24" y="3013"/>
                    </a:cubicBezTo>
                    <a:cubicBezTo>
                      <a:pt x="1" y="3061"/>
                      <a:pt x="1" y="3120"/>
                      <a:pt x="24" y="3180"/>
                    </a:cubicBezTo>
                    <a:lnTo>
                      <a:pt x="370" y="3859"/>
                    </a:lnTo>
                    <a:cubicBezTo>
                      <a:pt x="394" y="3918"/>
                      <a:pt x="453" y="3954"/>
                      <a:pt x="513" y="3954"/>
                    </a:cubicBezTo>
                    <a:lnTo>
                      <a:pt x="691" y="3954"/>
                    </a:lnTo>
                    <a:lnTo>
                      <a:pt x="691" y="4990"/>
                    </a:lnTo>
                    <a:cubicBezTo>
                      <a:pt x="691" y="5085"/>
                      <a:pt x="775" y="5156"/>
                      <a:pt x="858" y="5156"/>
                    </a:cubicBezTo>
                    <a:cubicBezTo>
                      <a:pt x="953" y="5156"/>
                      <a:pt x="1025" y="5085"/>
                      <a:pt x="1025" y="4990"/>
                    </a:cubicBezTo>
                    <a:lnTo>
                      <a:pt x="1025" y="3954"/>
                    </a:lnTo>
                    <a:lnTo>
                      <a:pt x="2763" y="3954"/>
                    </a:lnTo>
                    <a:lnTo>
                      <a:pt x="2763" y="4990"/>
                    </a:lnTo>
                    <a:cubicBezTo>
                      <a:pt x="2763" y="5085"/>
                      <a:pt x="2846" y="5156"/>
                      <a:pt x="2930" y="5156"/>
                    </a:cubicBezTo>
                    <a:cubicBezTo>
                      <a:pt x="3025" y="5156"/>
                      <a:pt x="3096" y="5085"/>
                      <a:pt x="3096" y="4990"/>
                    </a:cubicBezTo>
                    <a:lnTo>
                      <a:pt x="3096" y="3954"/>
                    </a:lnTo>
                    <a:lnTo>
                      <a:pt x="3275" y="3954"/>
                    </a:lnTo>
                    <a:cubicBezTo>
                      <a:pt x="3334" y="3954"/>
                      <a:pt x="3394" y="3918"/>
                      <a:pt x="3418" y="3859"/>
                    </a:cubicBezTo>
                    <a:lnTo>
                      <a:pt x="3763" y="3180"/>
                    </a:lnTo>
                    <a:cubicBezTo>
                      <a:pt x="3775" y="3132"/>
                      <a:pt x="3763" y="3073"/>
                      <a:pt x="3751" y="3013"/>
                    </a:cubicBezTo>
                    <a:cubicBezTo>
                      <a:pt x="3715" y="2966"/>
                      <a:pt x="3680" y="2942"/>
                      <a:pt x="3620" y="2942"/>
                    </a:cubicBezTo>
                    <a:lnTo>
                      <a:pt x="3084" y="2942"/>
                    </a:lnTo>
                    <a:lnTo>
                      <a:pt x="3084" y="2620"/>
                    </a:lnTo>
                    <a:cubicBezTo>
                      <a:pt x="3084" y="2430"/>
                      <a:pt x="2977" y="2251"/>
                      <a:pt x="2799" y="2180"/>
                    </a:cubicBezTo>
                    <a:lnTo>
                      <a:pt x="2394" y="1965"/>
                    </a:lnTo>
                    <a:lnTo>
                      <a:pt x="2394" y="1954"/>
                    </a:lnTo>
                    <a:lnTo>
                      <a:pt x="2394" y="1715"/>
                    </a:lnTo>
                    <a:cubicBezTo>
                      <a:pt x="2608" y="1561"/>
                      <a:pt x="2739" y="1311"/>
                      <a:pt x="2739" y="1025"/>
                    </a:cubicBezTo>
                    <a:lnTo>
                      <a:pt x="2739" y="691"/>
                    </a:lnTo>
                    <a:cubicBezTo>
                      <a:pt x="2739" y="310"/>
                      <a:pt x="2441" y="1"/>
                      <a:pt x="20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Google Shape;10186;p79">
                <a:extLst>
                  <a:ext uri="{FF2B5EF4-FFF2-40B4-BE49-F238E27FC236}">
                    <a16:creationId xmlns:a16="http://schemas.microsoft.com/office/drawing/2014/main" id="{3021428D-67E6-EFA2-6E47-FCA7648A0205}"/>
                  </a:ext>
                </a:extLst>
              </p:cNvPr>
              <p:cNvSpPr/>
              <p:nvPr/>
            </p:nvSpPr>
            <p:spPr>
              <a:xfrm>
                <a:off x="3700149" y="2113380"/>
                <a:ext cx="32241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846" y="322"/>
                    </a:lnTo>
                    <a:cubicBezTo>
                      <a:pt x="941" y="322"/>
                      <a:pt x="1013" y="251"/>
                      <a:pt x="1013" y="168"/>
                    </a:cubicBezTo>
                    <a:cubicBezTo>
                      <a:pt x="1013" y="72"/>
                      <a:pt x="941" y="1"/>
                      <a:pt x="8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78E549A-931A-5846-9C6F-5759F28B3619}"/>
              </a:ext>
            </a:extLst>
          </p:cNvPr>
          <p:cNvGrpSpPr/>
          <p:nvPr/>
        </p:nvGrpSpPr>
        <p:grpSpPr>
          <a:xfrm>
            <a:off x="452111" y="3703149"/>
            <a:ext cx="748625" cy="777347"/>
            <a:chOff x="3551525" y="2962631"/>
            <a:chExt cx="1424033" cy="1435425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F9A62AA-80BC-D4DE-9DC5-8F7CC7A3A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525" y="2962631"/>
              <a:ext cx="1424033" cy="1435425"/>
            </a:xfrm>
            <a:prstGeom prst="rect">
              <a:avLst/>
            </a:prstGeom>
          </p:spPr>
        </p:pic>
        <p:grpSp>
          <p:nvGrpSpPr>
            <p:cNvPr id="23" name="Google Shape;10183;p79">
              <a:extLst>
                <a:ext uri="{FF2B5EF4-FFF2-40B4-BE49-F238E27FC236}">
                  <a16:creationId xmlns:a16="http://schemas.microsoft.com/office/drawing/2014/main" id="{47A9EB45-09A1-DD32-1298-8318712EBE73}"/>
                </a:ext>
              </a:extLst>
            </p:cNvPr>
            <p:cNvGrpSpPr/>
            <p:nvPr/>
          </p:nvGrpSpPr>
          <p:grpSpPr>
            <a:xfrm>
              <a:off x="3937460" y="3253455"/>
              <a:ext cx="600982" cy="743577"/>
              <a:chOff x="3576626" y="1975821"/>
              <a:chExt cx="284251" cy="351694"/>
            </a:xfrm>
            <a:solidFill>
              <a:schemeClr val="accent3"/>
            </a:solidFill>
          </p:grpSpPr>
          <p:sp>
            <p:nvSpPr>
              <p:cNvPr id="24" name="Google Shape;10184;p79">
                <a:extLst>
                  <a:ext uri="{FF2B5EF4-FFF2-40B4-BE49-F238E27FC236}">
                    <a16:creationId xmlns:a16="http://schemas.microsoft.com/office/drawing/2014/main" id="{4BCB1E23-B961-9F87-CBD8-787627C06631}"/>
                  </a:ext>
                </a:extLst>
              </p:cNvPr>
              <p:cNvSpPr/>
              <p:nvPr/>
            </p:nvSpPr>
            <p:spPr>
              <a:xfrm>
                <a:off x="3576626" y="2145971"/>
                <a:ext cx="284251" cy="181544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5704" extrusionOk="0">
                    <a:moveTo>
                      <a:pt x="3001" y="346"/>
                    </a:moveTo>
                    <a:cubicBezTo>
                      <a:pt x="3096" y="346"/>
                      <a:pt x="3179" y="370"/>
                      <a:pt x="3263" y="453"/>
                    </a:cubicBezTo>
                    <a:cubicBezTo>
                      <a:pt x="3334" y="525"/>
                      <a:pt x="3358" y="608"/>
                      <a:pt x="3358" y="703"/>
                    </a:cubicBezTo>
                    <a:lnTo>
                      <a:pt x="3358" y="1132"/>
                    </a:lnTo>
                    <a:cubicBezTo>
                      <a:pt x="3358" y="1311"/>
                      <a:pt x="3263" y="1477"/>
                      <a:pt x="3096" y="1584"/>
                    </a:cubicBezTo>
                    <a:cubicBezTo>
                      <a:pt x="3048" y="1608"/>
                      <a:pt x="3025" y="1656"/>
                      <a:pt x="3025" y="1715"/>
                    </a:cubicBezTo>
                    <a:lnTo>
                      <a:pt x="3025" y="1894"/>
                    </a:lnTo>
                    <a:lnTo>
                      <a:pt x="2644" y="1894"/>
                    </a:lnTo>
                    <a:lnTo>
                      <a:pt x="2644" y="1715"/>
                    </a:lnTo>
                    <a:cubicBezTo>
                      <a:pt x="2644" y="1656"/>
                      <a:pt x="2620" y="1608"/>
                      <a:pt x="2572" y="1584"/>
                    </a:cubicBezTo>
                    <a:cubicBezTo>
                      <a:pt x="2405" y="1489"/>
                      <a:pt x="2310" y="1311"/>
                      <a:pt x="2310" y="1132"/>
                    </a:cubicBezTo>
                    <a:lnTo>
                      <a:pt x="2310" y="703"/>
                    </a:lnTo>
                    <a:cubicBezTo>
                      <a:pt x="2310" y="513"/>
                      <a:pt x="2465" y="346"/>
                      <a:pt x="2667" y="346"/>
                    </a:cubicBezTo>
                    <a:close/>
                    <a:moveTo>
                      <a:pt x="6096" y="346"/>
                    </a:moveTo>
                    <a:cubicBezTo>
                      <a:pt x="6192" y="346"/>
                      <a:pt x="6275" y="370"/>
                      <a:pt x="6358" y="453"/>
                    </a:cubicBezTo>
                    <a:cubicBezTo>
                      <a:pt x="6430" y="525"/>
                      <a:pt x="6454" y="608"/>
                      <a:pt x="6454" y="703"/>
                    </a:cubicBezTo>
                    <a:lnTo>
                      <a:pt x="6454" y="1132"/>
                    </a:lnTo>
                    <a:cubicBezTo>
                      <a:pt x="6454" y="1311"/>
                      <a:pt x="6370" y="1477"/>
                      <a:pt x="6192" y="1584"/>
                    </a:cubicBezTo>
                    <a:cubicBezTo>
                      <a:pt x="6144" y="1608"/>
                      <a:pt x="6120" y="1656"/>
                      <a:pt x="6120" y="1715"/>
                    </a:cubicBezTo>
                    <a:lnTo>
                      <a:pt x="6120" y="1894"/>
                    </a:lnTo>
                    <a:lnTo>
                      <a:pt x="5739" y="1894"/>
                    </a:lnTo>
                    <a:lnTo>
                      <a:pt x="5739" y="1715"/>
                    </a:lnTo>
                    <a:cubicBezTo>
                      <a:pt x="5739" y="1656"/>
                      <a:pt x="5715" y="1608"/>
                      <a:pt x="5668" y="1584"/>
                    </a:cubicBezTo>
                    <a:cubicBezTo>
                      <a:pt x="5501" y="1489"/>
                      <a:pt x="5406" y="1311"/>
                      <a:pt x="5406" y="1132"/>
                    </a:cubicBezTo>
                    <a:lnTo>
                      <a:pt x="5406" y="703"/>
                    </a:lnTo>
                    <a:cubicBezTo>
                      <a:pt x="5406" y="513"/>
                      <a:pt x="5561" y="346"/>
                      <a:pt x="5763" y="346"/>
                    </a:cubicBezTo>
                    <a:close/>
                    <a:moveTo>
                      <a:pt x="1453" y="2061"/>
                    </a:moveTo>
                    <a:cubicBezTo>
                      <a:pt x="1548" y="2061"/>
                      <a:pt x="1632" y="2084"/>
                      <a:pt x="1715" y="2156"/>
                    </a:cubicBezTo>
                    <a:cubicBezTo>
                      <a:pt x="1786" y="2239"/>
                      <a:pt x="1810" y="2323"/>
                      <a:pt x="1810" y="2418"/>
                    </a:cubicBezTo>
                    <a:lnTo>
                      <a:pt x="1810" y="2846"/>
                    </a:lnTo>
                    <a:cubicBezTo>
                      <a:pt x="1810" y="3037"/>
                      <a:pt x="1715" y="3204"/>
                      <a:pt x="1548" y="3287"/>
                    </a:cubicBezTo>
                    <a:cubicBezTo>
                      <a:pt x="1501" y="3323"/>
                      <a:pt x="1477" y="3370"/>
                      <a:pt x="1477" y="3430"/>
                    </a:cubicBezTo>
                    <a:lnTo>
                      <a:pt x="1477" y="3608"/>
                    </a:lnTo>
                    <a:lnTo>
                      <a:pt x="1096" y="3608"/>
                    </a:lnTo>
                    <a:lnTo>
                      <a:pt x="1096" y="3430"/>
                    </a:lnTo>
                    <a:cubicBezTo>
                      <a:pt x="1096" y="3370"/>
                      <a:pt x="1072" y="3323"/>
                      <a:pt x="1024" y="3287"/>
                    </a:cubicBezTo>
                    <a:cubicBezTo>
                      <a:pt x="858" y="3204"/>
                      <a:pt x="762" y="3025"/>
                      <a:pt x="762" y="2846"/>
                    </a:cubicBezTo>
                    <a:lnTo>
                      <a:pt x="762" y="2418"/>
                    </a:lnTo>
                    <a:cubicBezTo>
                      <a:pt x="762" y="2215"/>
                      <a:pt x="917" y="2061"/>
                      <a:pt x="1120" y="2061"/>
                    </a:cubicBezTo>
                    <a:close/>
                    <a:moveTo>
                      <a:pt x="4549" y="2061"/>
                    </a:moveTo>
                    <a:cubicBezTo>
                      <a:pt x="4644" y="2061"/>
                      <a:pt x="4727" y="2084"/>
                      <a:pt x="4810" y="2156"/>
                    </a:cubicBezTo>
                    <a:cubicBezTo>
                      <a:pt x="4882" y="2239"/>
                      <a:pt x="4906" y="2323"/>
                      <a:pt x="4906" y="2418"/>
                    </a:cubicBezTo>
                    <a:lnTo>
                      <a:pt x="4906" y="2846"/>
                    </a:lnTo>
                    <a:cubicBezTo>
                      <a:pt x="4906" y="3025"/>
                      <a:pt x="4810" y="3204"/>
                      <a:pt x="4644" y="3287"/>
                    </a:cubicBezTo>
                    <a:cubicBezTo>
                      <a:pt x="4596" y="3323"/>
                      <a:pt x="4572" y="3370"/>
                      <a:pt x="4572" y="3430"/>
                    </a:cubicBezTo>
                    <a:lnTo>
                      <a:pt x="4572" y="3608"/>
                    </a:lnTo>
                    <a:lnTo>
                      <a:pt x="4191" y="3608"/>
                    </a:lnTo>
                    <a:lnTo>
                      <a:pt x="4191" y="3430"/>
                    </a:lnTo>
                    <a:cubicBezTo>
                      <a:pt x="4191" y="3370"/>
                      <a:pt x="4168" y="3323"/>
                      <a:pt x="4120" y="3287"/>
                    </a:cubicBezTo>
                    <a:cubicBezTo>
                      <a:pt x="3953" y="3204"/>
                      <a:pt x="3858" y="3025"/>
                      <a:pt x="3858" y="2846"/>
                    </a:cubicBezTo>
                    <a:lnTo>
                      <a:pt x="3858" y="2418"/>
                    </a:lnTo>
                    <a:cubicBezTo>
                      <a:pt x="3858" y="2215"/>
                      <a:pt x="4013" y="2061"/>
                      <a:pt x="4215" y="2061"/>
                    </a:cubicBezTo>
                    <a:close/>
                    <a:moveTo>
                      <a:pt x="7668" y="2061"/>
                    </a:moveTo>
                    <a:cubicBezTo>
                      <a:pt x="7751" y="2061"/>
                      <a:pt x="7847" y="2084"/>
                      <a:pt x="7918" y="2156"/>
                    </a:cubicBezTo>
                    <a:cubicBezTo>
                      <a:pt x="7989" y="2239"/>
                      <a:pt x="8025" y="2323"/>
                      <a:pt x="8025" y="2418"/>
                    </a:cubicBezTo>
                    <a:lnTo>
                      <a:pt x="8025" y="2846"/>
                    </a:lnTo>
                    <a:cubicBezTo>
                      <a:pt x="8001" y="3025"/>
                      <a:pt x="7918" y="3204"/>
                      <a:pt x="7751" y="3287"/>
                    </a:cubicBezTo>
                    <a:cubicBezTo>
                      <a:pt x="7704" y="3323"/>
                      <a:pt x="7680" y="3370"/>
                      <a:pt x="7680" y="3430"/>
                    </a:cubicBezTo>
                    <a:lnTo>
                      <a:pt x="7680" y="3608"/>
                    </a:lnTo>
                    <a:lnTo>
                      <a:pt x="7311" y="3608"/>
                    </a:lnTo>
                    <a:lnTo>
                      <a:pt x="7311" y="3430"/>
                    </a:lnTo>
                    <a:cubicBezTo>
                      <a:pt x="7311" y="3370"/>
                      <a:pt x="7275" y="3323"/>
                      <a:pt x="7227" y="3287"/>
                    </a:cubicBezTo>
                    <a:cubicBezTo>
                      <a:pt x="7073" y="3204"/>
                      <a:pt x="6966" y="3025"/>
                      <a:pt x="6966" y="2846"/>
                    </a:cubicBezTo>
                    <a:lnTo>
                      <a:pt x="6966" y="2418"/>
                    </a:lnTo>
                    <a:cubicBezTo>
                      <a:pt x="6966" y="2215"/>
                      <a:pt x="7132" y="2061"/>
                      <a:pt x="7323" y="2061"/>
                    </a:cubicBezTo>
                    <a:close/>
                    <a:moveTo>
                      <a:pt x="5787" y="1"/>
                    </a:moveTo>
                    <a:cubicBezTo>
                      <a:pt x="5418" y="1"/>
                      <a:pt x="5120" y="310"/>
                      <a:pt x="5120" y="691"/>
                    </a:cubicBezTo>
                    <a:lnTo>
                      <a:pt x="5120" y="1120"/>
                    </a:lnTo>
                    <a:cubicBezTo>
                      <a:pt x="5120" y="1382"/>
                      <a:pt x="5251" y="1644"/>
                      <a:pt x="5465" y="1799"/>
                    </a:cubicBezTo>
                    <a:lnTo>
                      <a:pt x="5465" y="1953"/>
                    </a:lnTo>
                    <a:lnTo>
                      <a:pt x="5180" y="2073"/>
                    </a:lnTo>
                    <a:cubicBezTo>
                      <a:pt x="5144" y="2025"/>
                      <a:pt x="5120" y="1977"/>
                      <a:pt x="5072" y="1942"/>
                    </a:cubicBezTo>
                    <a:cubicBezTo>
                      <a:pt x="4941" y="1799"/>
                      <a:pt x="4775" y="1739"/>
                      <a:pt x="4596" y="1739"/>
                    </a:cubicBezTo>
                    <a:lnTo>
                      <a:pt x="4251" y="1739"/>
                    </a:lnTo>
                    <a:cubicBezTo>
                      <a:pt x="4001" y="1739"/>
                      <a:pt x="3798" y="1882"/>
                      <a:pt x="3679" y="2073"/>
                    </a:cubicBezTo>
                    <a:lnTo>
                      <a:pt x="3394" y="1953"/>
                    </a:lnTo>
                    <a:lnTo>
                      <a:pt x="3394" y="1799"/>
                    </a:lnTo>
                    <a:cubicBezTo>
                      <a:pt x="3596" y="1644"/>
                      <a:pt x="3739" y="1382"/>
                      <a:pt x="3739" y="1120"/>
                    </a:cubicBezTo>
                    <a:lnTo>
                      <a:pt x="3739" y="691"/>
                    </a:lnTo>
                    <a:cubicBezTo>
                      <a:pt x="3739" y="513"/>
                      <a:pt x="3656" y="334"/>
                      <a:pt x="3537" y="215"/>
                    </a:cubicBezTo>
                    <a:cubicBezTo>
                      <a:pt x="3406" y="72"/>
                      <a:pt x="3239" y="13"/>
                      <a:pt x="3060" y="13"/>
                    </a:cubicBezTo>
                    <a:lnTo>
                      <a:pt x="2727" y="13"/>
                    </a:lnTo>
                    <a:cubicBezTo>
                      <a:pt x="2346" y="13"/>
                      <a:pt x="2048" y="334"/>
                      <a:pt x="2048" y="703"/>
                    </a:cubicBezTo>
                    <a:lnTo>
                      <a:pt x="2048" y="1132"/>
                    </a:lnTo>
                    <a:cubicBezTo>
                      <a:pt x="2048" y="1406"/>
                      <a:pt x="2191" y="1656"/>
                      <a:pt x="2394" y="1822"/>
                    </a:cubicBezTo>
                    <a:lnTo>
                      <a:pt x="2394" y="1965"/>
                    </a:lnTo>
                    <a:lnTo>
                      <a:pt x="2108" y="2084"/>
                    </a:lnTo>
                    <a:cubicBezTo>
                      <a:pt x="2084" y="2037"/>
                      <a:pt x="2048" y="2001"/>
                      <a:pt x="2013" y="1953"/>
                    </a:cubicBezTo>
                    <a:cubicBezTo>
                      <a:pt x="1870" y="1822"/>
                      <a:pt x="1715" y="1763"/>
                      <a:pt x="1536" y="1763"/>
                    </a:cubicBezTo>
                    <a:lnTo>
                      <a:pt x="1191" y="1763"/>
                    </a:lnTo>
                    <a:cubicBezTo>
                      <a:pt x="822" y="1763"/>
                      <a:pt x="524" y="2073"/>
                      <a:pt x="524" y="2442"/>
                    </a:cubicBezTo>
                    <a:lnTo>
                      <a:pt x="524" y="2870"/>
                    </a:lnTo>
                    <a:cubicBezTo>
                      <a:pt x="524" y="3144"/>
                      <a:pt x="655" y="3394"/>
                      <a:pt x="858" y="3561"/>
                    </a:cubicBezTo>
                    <a:lnTo>
                      <a:pt x="858" y="3704"/>
                    </a:lnTo>
                    <a:lnTo>
                      <a:pt x="429" y="3882"/>
                    </a:lnTo>
                    <a:cubicBezTo>
                      <a:pt x="179" y="3989"/>
                      <a:pt x="0" y="4239"/>
                      <a:pt x="0" y="4513"/>
                    </a:cubicBezTo>
                    <a:lnTo>
                      <a:pt x="0" y="5537"/>
                    </a:lnTo>
                    <a:cubicBezTo>
                      <a:pt x="0" y="5632"/>
                      <a:pt x="72" y="5704"/>
                      <a:pt x="167" y="5704"/>
                    </a:cubicBezTo>
                    <a:cubicBezTo>
                      <a:pt x="250" y="5704"/>
                      <a:pt x="322" y="5632"/>
                      <a:pt x="322" y="5537"/>
                    </a:cubicBezTo>
                    <a:lnTo>
                      <a:pt x="322" y="4513"/>
                    </a:lnTo>
                    <a:cubicBezTo>
                      <a:pt x="322" y="4358"/>
                      <a:pt x="417" y="4228"/>
                      <a:pt x="548" y="4180"/>
                    </a:cubicBezTo>
                    <a:lnTo>
                      <a:pt x="1060" y="3977"/>
                    </a:lnTo>
                    <a:lnTo>
                      <a:pt x="1679" y="3977"/>
                    </a:lnTo>
                    <a:lnTo>
                      <a:pt x="2191" y="4180"/>
                    </a:lnTo>
                    <a:cubicBezTo>
                      <a:pt x="2322" y="4239"/>
                      <a:pt x="2405" y="4358"/>
                      <a:pt x="2405" y="4513"/>
                    </a:cubicBezTo>
                    <a:lnTo>
                      <a:pt x="2405" y="5537"/>
                    </a:lnTo>
                    <a:cubicBezTo>
                      <a:pt x="2405" y="5632"/>
                      <a:pt x="2489" y="5704"/>
                      <a:pt x="2572" y="5704"/>
                    </a:cubicBezTo>
                    <a:cubicBezTo>
                      <a:pt x="2667" y="5704"/>
                      <a:pt x="2739" y="5632"/>
                      <a:pt x="2739" y="5537"/>
                    </a:cubicBezTo>
                    <a:lnTo>
                      <a:pt x="2739" y="4513"/>
                    </a:lnTo>
                    <a:cubicBezTo>
                      <a:pt x="2739" y="4228"/>
                      <a:pt x="2572" y="3989"/>
                      <a:pt x="2310" y="3882"/>
                    </a:cubicBezTo>
                    <a:lnTo>
                      <a:pt x="1870" y="3704"/>
                    </a:lnTo>
                    <a:lnTo>
                      <a:pt x="1870" y="3561"/>
                    </a:lnTo>
                    <a:cubicBezTo>
                      <a:pt x="2084" y="3394"/>
                      <a:pt x="2215" y="3144"/>
                      <a:pt x="2215" y="2870"/>
                    </a:cubicBezTo>
                    <a:lnTo>
                      <a:pt x="2215" y="2442"/>
                    </a:lnTo>
                    <a:lnTo>
                      <a:pt x="2215" y="2418"/>
                    </a:lnTo>
                    <a:lnTo>
                      <a:pt x="2608" y="2263"/>
                    </a:lnTo>
                    <a:lnTo>
                      <a:pt x="3227" y="2263"/>
                    </a:lnTo>
                    <a:lnTo>
                      <a:pt x="3620" y="2418"/>
                    </a:lnTo>
                    <a:lnTo>
                      <a:pt x="3620" y="2442"/>
                    </a:lnTo>
                    <a:lnTo>
                      <a:pt x="3620" y="2870"/>
                    </a:lnTo>
                    <a:cubicBezTo>
                      <a:pt x="3620" y="3144"/>
                      <a:pt x="3751" y="3394"/>
                      <a:pt x="3953" y="3561"/>
                    </a:cubicBezTo>
                    <a:lnTo>
                      <a:pt x="3953" y="3704"/>
                    </a:lnTo>
                    <a:lnTo>
                      <a:pt x="3525" y="3882"/>
                    </a:lnTo>
                    <a:cubicBezTo>
                      <a:pt x="3275" y="3989"/>
                      <a:pt x="3096" y="4239"/>
                      <a:pt x="3096" y="4513"/>
                    </a:cubicBezTo>
                    <a:lnTo>
                      <a:pt x="3096" y="5537"/>
                    </a:lnTo>
                    <a:cubicBezTo>
                      <a:pt x="3096" y="5632"/>
                      <a:pt x="3167" y="5704"/>
                      <a:pt x="3263" y="5704"/>
                    </a:cubicBezTo>
                    <a:cubicBezTo>
                      <a:pt x="3346" y="5704"/>
                      <a:pt x="3417" y="5632"/>
                      <a:pt x="3417" y="5537"/>
                    </a:cubicBezTo>
                    <a:lnTo>
                      <a:pt x="3417" y="4513"/>
                    </a:lnTo>
                    <a:cubicBezTo>
                      <a:pt x="3417" y="4358"/>
                      <a:pt x="3513" y="4228"/>
                      <a:pt x="3644" y="4180"/>
                    </a:cubicBezTo>
                    <a:lnTo>
                      <a:pt x="4156" y="3977"/>
                    </a:lnTo>
                    <a:lnTo>
                      <a:pt x="4775" y="3977"/>
                    </a:lnTo>
                    <a:lnTo>
                      <a:pt x="5287" y="4180"/>
                    </a:lnTo>
                    <a:cubicBezTo>
                      <a:pt x="5418" y="4239"/>
                      <a:pt x="5501" y="4358"/>
                      <a:pt x="5501" y="4513"/>
                    </a:cubicBezTo>
                    <a:lnTo>
                      <a:pt x="5501" y="5537"/>
                    </a:lnTo>
                    <a:cubicBezTo>
                      <a:pt x="5501" y="5632"/>
                      <a:pt x="5584" y="5704"/>
                      <a:pt x="5668" y="5704"/>
                    </a:cubicBezTo>
                    <a:cubicBezTo>
                      <a:pt x="5763" y="5704"/>
                      <a:pt x="5834" y="5632"/>
                      <a:pt x="5834" y="5537"/>
                    </a:cubicBezTo>
                    <a:lnTo>
                      <a:pt x="5834" y="4513"/>
                    </a:lnTo>
                    <a:cubicBezTo>
                      <a:pt x="5834" y="4228"/>
                      <a:pt x="5668" y="3989"/>
                      <a:pt x="5406" y="3882"/>
                    </a:cubicBezTo>
                    <a:lnTo>
                      <a:pt x="4965" y="3704"/>
                    </a:lnTo>
                    <a:lnTo>
                      <a:pt x="4965" y="3561"/>
                    </a:lnTo>
                    <a:cubicBezTo>
                      <a:pt x="5180" y="3394"/>
                      <a:pt x="5311" y="3144"/>
                      <a:pt x="5311" y="2870"/>
                    </a:cubicBezTo>
                    <a:lnTo>
                      <a:pt x="5311" y="2442"/>
                    </a:lnTo>
                    <a:lnTo>
                      <a:pt x="5311" y="2418"/>
                    </a:lnTo>
                    <a:lnTo>
                      <a:pt x="5703" y="2263"/>
                    </a:lnTo>
                    <a:lnTo>
                      <a:pt x="6323" y="2263"/>
                    </a:lnTo>
                    <a:lnTo>
                      <a:pt x="6715" y="2418"/>
                    </a:lnTo>
                    <a:lnTo>
                      <a:pt x="6715" y="2442"/>
                    </a:lnTo>
                    <a:lnTo>
                      <a:pt x="6715" y="2870"/>
                    </a:lnTo>
                    <a:cubicBezTo>
                      <a:pt x="6715" y="3144"/>
                      <a:pt x="6846" y="3394"/>
                      <a:pt x="7049" y="3561"/>
                    </a:cubicBezTo>
                    <a:lnTo>
                      <a:pt x="7049" y="3704"/>
                    </a:lnTo>
                    <a:lnTo>
                      <a:pt x="6620" y="3882"/>
                    </a:lnTo>
                    <a:cubicBezTo>
                      <a:pt x="6370" y="3989"/>
                      <a:pt x="6192" y="4239"/>
                      <a:pt x="6192" y="4513"/>
                    </a:cubicBezTo>
                    <a:lnTo>
                      <a:pt x="6192" y="5537"/>
                    </a:lnTo>
                    <a:cubicBezTo>
                      <a:pt x="6192" y="5632"/>
                      <a:pt x="6263" y="5704"/>
                      <a:pt x="6358" y="5704"/>
                    </a:cubicBezTo>
                    <a:cubicBezTo>
                      <a:pt x="6442" y="5704"/>
                      <a:pt x="6513" y="5632"/>
                      <a:pt x="6513" y="5537"/>
                    </a:cubicBezTo>
                    <a:lnTo>
                      <a:pt x="6513" y="4513"/>
                    </a:lnTo>
                    <a:cubicBezTo>
                      <a:pt x="6513" y="4358"/>
                      <a:pt x="6608" y="4228"/>
                      <a:pt x="6739" y="4180"/>
                    </a:cubicBezTo>
                    <a:lnTo>
                      <a:pt x="7251" y="3977"/>
                    </a:lnTo>
                    <a:lnTo>
                      <a:pt x="7870" y="3977"/>
                    </a:lnTo>
                    <a:lnTo>
                      <a:pt x="8382" y="4180"/>
                    </a:lnTo>
                    <a:cubicBezTo>
                      <a:pt x="8513" y="4239"/>
                      <a:pt x="8597" y="4358"/>
                      <a:pt x="8597" y="4513"/>
                    </a:cubicBezTo>
                    <a:lnTo>
                      <a:pt x="8597" y="5537"/>
                    </a:lnTo>
                    <a:cubicBezTo>
                      <a:pt x="8597" y="5632"/>
                      <a:pt x="8680" y="5704"/>
                      <a:pt x="8763" y="5704"/>
                    </a:cubicBezTo>
                    <a:cubicBezTo>
                      <a:pt x="8859" y="5704"/>
                      <a:pt x="8930" y="5632"/>
                      <a:pt x="8930" y="5537"/>
                    </a:cubicBezTo>
                    <a:lnTo>
                      <a:pt x="8930" y="4513"/>
                    </a:lnTo>
                    <a:cubicBezTo>
                      <a:pt x="8859" y="4204"/>
                      <a:pt x="8680" y="3942"/>
                      <a:pt x="8418" y="3847"/>
                    </a:cubicBezTo>
                    <a:lnTo>
                      <a:pt x="7989" y="3668"/>
                    </a:lnTo>
                    <a:lnTo>
                      <a:pt x="7989" y="3513"/>
                    </a:lnTo>
                    <a:cubicBezTo>
                      <a:pt x="8204" y="3346"/>
                      <a:pt x="8335" y="3096"/>
                      <a:pt x="8335" y="2835"/>
                    </a:cubicBezTo>
                    <a:lnTo>
                      <a:pt x="8335" y="2394"/>
                    </a:lnTo>
                    <a:cubicBezTo>
                      <a:pt x="8335" y="2215"/>
                      <a:pt x="8263" y="2037"/>
                      <a:pt x="8144" y="1918"/>
                    </a:cubicBezTo>
                    <a:cubicBezTo>
                      <a:pt x="8001" y="1787"/>
                      <a:pt x="7847" y="1727"/>
                      <a:pt x="7668" y="1727"/>
                    </a:cubicBezTo>
                    <a:lnTo>
                      <a:pt x="7323" y="1727"/>
                    </a:lnTo>
                    <a:cubicBezTo>
                      <a:pt x="7073" y="1727"/>
                      <a:pt x="6858" y="1858"/>
                      <a:pt x="6739" y="2061"/>
                    </a:cubicBezTo>
                    <a:lnTo>
                      <a:pt x="6454" y="1942"/>
                    </a:lnTo>
                    <a:lnTo>
                      <a:pt x="6454" y="1787"/>
                    </a:lnTo>
                    <a:cubicBezTo>
                      <a:pt x="6668" y="1620"/>
                      <a:pt x="6799" y="1370"/>
                      <a:pt x="6799" y="1108"/>
                    </a:cubicBezTo>
                    <a:lnTo>
                      <a:pt x="6799" y="668"/>
                    </a:lnTo>
                    <a:cubicBezTo>
                      <a:pt x="6799" y="489"/>
                      <a:pt x="6727" y="310"/>
                      <a:pt x="6608" y="191"/>
                    </a:cubicBezTo>
                    <a:cubicBezTo>
                      <a:pt x="6477" y="60"/>
                      <a:pt x="6311" y="1"/>
                      <a:pt x="6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Google Shape;10185;p79">
                <a:extLst>
                  <a:ext uri="{FF2B5EF4-FFF2-40B4-BE49-F238E27FC236}">
                    <a16:creationId xmlns:a16="http://schemas.microsoft.com/office/drawing/2014/main" id="{D956BD64-CB3E-090C-B5DC-9B6F13AEF646}"/>
                  </a:ext>
                </a:extLst>
              </p:cNvPr>
              <p:cNvSpPr/>
              <p:nvPr/>
            </p:nvSpPr>
            <p:spPr>
              <a:xfrm>
                <a:off x="3656195" y="1975821"/>
                <a:ext cx="120149" cy="164134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5157" extrusionOk="0">
                    <a:moveTo>
                      <a:pt x="2049" y="334"/>
                    </a:moveTo>
                    <a:cubicBezTo>
                      <a:pt x="2239" y="334"/>
                      <a:pt x="2406" y="501"/>
                      <a:pt x="2406" y="691"/>
                    </a:cubicBezTo>
                    <a:lnTo>
                      <a:pt x="2406" y="1037"/>
                    </a:lnTo>
                    <a:cubicBezTo>
                      <a:pt x="2406" y="1334"/>
                      <a:pt x="2168" y="1549"/>
                      <a:pt x="1882" y="1549"/>
                    </a:cubicBezTo>
                    <a:cubicBezTo>
                      <a:pt x="1869" y="1550"/>
                      <a:pt x="1855" y="1550"/>
                      <a:pt x="1842" y="1550"/>
                    </a:cubicBezTo>
                    <a:cubicBezTo>
                      <a:pt x="1575" y="1550"/>
                      <a:pt x="1358" y="1321"/>
                      <a:pt x="1358" y="1037"/>
                    </a:cubicBezTo>
                    <a:lnTo>
                      <a:pt x="1358" y="691"/>
                    </a:lnTo>
                    <a:cubicBezTo>
                      <a:pt x="1358" y="501"/>
                      <a:pt x="1513" y="334"/>
                      <a:pt x="1715" y="334"/>
                    </a:cubicBezTo>
                    <a:close/>
                    <a:moveTo>
                      <a:pt x="2049" y="1870"/>
                    </a:moveTo>
                    <a:lnTo>
                      <a:pt x="2049" y="1965"/>
                    </a:lnTo>
                    <a:cubicBezTo>
                      <a:pt x="2072" y="2025"/>
                      <a:pt x="2084" y="2073"/>
                      <a:pt x="2108" y="2132"/>
                    </a:cubicBezTo>
                    <a:lnTo>
                      <a:pt x="1894" y="2358"/>
                    </a:lnTo>
                    <a:lnTo>
                      <a:pt x="1870" y="2358"/>
                    </a:lnTo>
                    <a:lnTo>
                      <a:pt x="1656" y="2132"/>
                    </a:lnTo>
                    <a:cubicBezTo>
                      <a:pt x="1679" y="2085"/>
                      <a:pt x="1691" y="2025"/>
                      <a:pt x="1691" y="1965"/>
                    </a:cubicBezTo>
                    <a:lnTo>
                      <a:pt x="1691" y="1870"/>
                    </a:lnTo>
                    <a:cubicBezTo>
                      <a:pt x="1751" y="1882"/>
                      <a:pt x="1810" y="1882"/>
                      <a:pt x="1870" y="1882"/>
                    </a:cubicBezTo>
                    <a:cubicBezTo>
                      <a:pt x="1929" y="1882"/>
                      <a:pt x="1989" y="1882"/>
                      <a:pt x="2049" y="1870"/>
                    </a:cubicBezTo>
                    <a:close/>
                    <a:moveTo>
                      <a:pt x="2382" y="2323"/>
                    </a:moveTo>
                    <a:lnTo>
                      <a:pt x="2668" y="2454"/>
                    </a:lnTo>
                    <a:cubicBezTo>
                      <a:pt x="2727" y="2489"/>
                      <a:pt x="2763" y="2549"/>
                      <a:pt x="2763" y="2620"/>
                    </a:cubicBezTo>
                    <a:lnTo>
                      <a:pt x="2763" y="2942"/>
                    </a:lnTo>
                    <a:lnTo>
                      <a:pt x="1025" y="2942"/>
                    </a:lnTo>
                    <a:lnTo>
                      <a:pt x="1025" y="2620"/>
                    </a:lnTo>
                    <a:lnTo>
                      <a:pt x="1013" y="2620"/>
                    </a:lnTo>
                    <a:cubicBezTo>
                      <a:pt x="1013" y="2549"/>
                      <a:pt x="1060" y="2489"/>
                      <a:pt x="1120" y="2454"/>
                    </a:cubicBezTo>
                    <a:lnTo>
                      <a:pt x="1394" y="2323"/>
                    </a:lnTo>
                    <a:lnTo>
                      <a:pt x="1656" y="2585"/>
                    </a:lnTo>
                    <a:cubicBezTo>
                      <a:pt x="1715" y="2632"/>
                      <a:pt x="1799" y="2680"/>
                      <a:pt x="1894" y="2680"/>
                    </a:cubicBezTo>
                    <a:cubicBezTo>
                      <a:pt x="1977" y="2680"/>
                      <a:pt x="2049" y="2656"/>
                      <a:pt x="2132" y="2585"/>
                    </a:cubicBezTo>
                    <a:lnTo>
                      <a:pt x="2382" y="2323"/>
                    </a:lnTo>
                    <a:close/>
                    <a:moveTo>
                      <a:pt x="3334" y="3263"/>
                    </a:moveTo>
                    <a:lnTo>
                      <a:pt x="3156" y="3632"/>
                    </a:lnTo>
                    <a:lnTo>
                      <a:pt x="596" y="3632"/>
                    </a:lnTo>
                    <a:lnTo>
                      <a:pt x="417" y="3263"/>
                    </a:lnTo>
                    <a:close/>
                    <a:moveTo>
                      <a:pt x="1715" y="1"/>
                    </a:moveTo>
                    <a:cubicBezTo>
                      <a:pt x="1334" y="1"/>
                      <a:pt x="1025" y="299"/>
                      <a:pt x="1025" y="691"/>
                    </a:cubicBezTo>
                    <a:lnTo>
                      <a:pt x="1025" y="1025"/>
                    </a:lnTo>
                    <a:cubicBezTo>
                      <a:pt x="1025" y="1311"/>
                      <a:pt x="1156" y="1549"/>
                      <a:pt x="1370" y="1715"/>
                    </a:cubicBezTo>
                    <a:lnTo>
                      <a:pt x="1370" y="1954"/>
                    </a:lnTo>
                    <a:lnTo>
                      <a:pt x="1370" y="1965"/>
                    </a:lnTo>
                    <a:lnTo>
                      <a:pt x="965" y="2180"/>
                    </a:lnTo>
                    <a:cubicBezTo>
                      <a:pt x="786" y="2263"/>
                      <a:pt x="679" y="2430"/>
                      <a:pt x="679" y="2620"/>
                    </a:cubicBezTo>
                    <a:lnTo>
                      <a:pt x="679" y="2942"/>
                    </a:lnTo>
                    <a:lnTo>
                      <a:pt x="155" y="2942"/>
                    </a:lnTo>
                    <a:cubicBezTo>
                      <a:pt x="96" y="2942"/>
                      <a:pt x="60" y="2966"/>
                      <a:pt x="24" y="3013"/>
                    </a:cubicBezTo>
                    <a:cubicBezTo>
                      <a:pt x="1" y="3061"/>
                      <a:pt x="1" y="3120"/>
                      <a:pt x="24" y="3180"/>
                    </a:cubicBezTo>
                    <a:lnTo>
                      <a:pt x="370" y="3859"/>
                    </a:lnTo>
                    <a:cubicBezTo>
                      <a:pt x="394" y="3918"/>
                      <a:pt x="453" y="3954"/>
                      <a:pt x="513" y="3954"/>
                    </a:cubicBezTo>
                    <a:lnTo>
                      <a:pt x="691" y="3954"/>
                    </a:lnTo>
                    <a:lnTo>
                      <a:pt x="691" y="4990"/>
                    </a:lnTo>
                    <a:cubicBezTo>
                      <a:pt x="691" y="5085"/>
                      <a:pt x="775" y="5156"/>
                      <a:pt x="858" y="5156"/>
                    </a:cubicBezTo>
                    <a:cubicBezTo>
                      <a:pt x="953" y="5156"/>
                      <a:pt x="1025" y="5085"/>
                      <a:pt x="1025" y="4990"/>
                    </a:cubicBezTo>
                    <a:lnTo>
                      <a:pt x="1025" y="3954"/>
                    </a:lnTo>
                    <a:lnTo>
                      <a:pt x="2763" y="3954"/>
                    </a:lnTo>
                    <a:lnTo>
                      <a:pt x="2763" y="4990"/>
                    </a:lnTo>
                    <a:cubicBezTo>
                      <a:pt x="2763" y="5085"/>
                      <a:pt x="2846" y="5156"/>
                      <a:pt x="2930" y="5156"/>
                    </a:cubicBezTo>
                    <a:cubicBezTo>
                      <a:pt x="3025" y="5156"/>
                      <a:pt x="3096" y="5085"/>
                      <a:pt x="3096" y="4990"/>
                    </a:cubicBezTo>
                    <a:lnTo>
                      <a:pt x="3096" y="3954"/>
                    </a:lnTo>
                    <a:lnTo>
                      <a:pt x="3275" y="3954"/>
                    </a:lnTo>
                    <a:cubicBezTo>
                      <a:pt x="3334" y="3954"/>
                      <a:pt x="3394" y="3918"/>
                      <a:pt x="3418" y="3859"/>
                    </a:cubicBezTo>
                    <a:lnTo>
                      <a:pt x="3763" y="3180"/>
                    </a:lnTo>
                    <a:cubicBezTo>
                      <a:pt x="3775" y="3132"/>
                      <a:pt x="3763" y="3073"/>
                      <a:pt x="3751" y="3013"/>
                    </a:cubicBezTo>
                    <a:cubicBezTo>
                      <a:pt x="3715" y="2966"/>
                      <a:pt x="3680" y="2942"/>
                      <a:pt x="3620" y="2942"/>
                    </a:cubicBezTo>
                    <a:lnTo>
                      <a:pt x="3084" y="2942"/>
                    </a:lnTo>
                    <a:lnTo>
                      <a:pt x="3084" y="2620"/>
                    </a:lnTo>
                    <a:cubicBezTo>
                      <a:pt x="3084" y="2430"/>
                      <a:pt x="2977" y="2251"/>
                      <a:pt x="2799" y="2180"/>
                    </a:cubicBezTo>
                    <a:lnTo>
                      <a:pt x="2394" y="1965"/>
                    </a:lnTo>
                    <a:lnTo>
                      <a:pt x="2394" y="1954"/>
                    </a:lnTo>
                    <a:lnTo>
                      <a:pt x="2394" y="1715"/>
                    </a:lnTo>
                    <a:cubicBezTo>
                      <a:pt x="2608" y="1561"/>
                      <a:pt x="2739" y="1311"/>
                      <a:pt x="2739" y="1025"/>
                    </a:cubicBezTo>
                    <a:lnTo>
                      <a:pt x="2739" y="691"/>
                    </a:lnTo>
                    <a:cubicBezTo>
                      <a:pt x="2739" y="310"/>
                      <a:pt x="2441" y="1"/>
                      <a:pt x="20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" name="Google Shape;10186;p79">
                <a:extLst>
                  <a:ext uri="{FF2B5EF4-FFF2-40B4-BE49-F238E27FC236}">
                    <a16:creationId xmlns:a16="http://schemas.microsoft.com/office/drawing/2014/main" id="{B998098E-A175-3E6F-9AFB-11D37B7F3829}"/>
                  </a:ext>
                </a:extLst>
              </p:cNvPr>
              <p:cNvSpPr/>
              <p:nvPr/>
            </p:nvSpPr>
            <p:spPr>
              <a:xfrm>
                <a:off x="3700149" y="2113380"/>
                <a:ext cx="32241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846" y="322"/>
                    </a:lnTo>
                    <a:cubicBezTo>
                      <a:pt x="941" y="322"/>
                      <a:pt x="1013" y="251"/>
                      <a:pt x="1013" y="168"/>
                    </a:cubicBezTo>
                    <a:cubicBezTo>
                      <a:pt x="1013" y="72"/>
                      <a:pt x="941" y="1"/>
                      <a:pt x="8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B42446D5-2039-CBB2-ECAF-D9857AF4C8E7}"/>
              </a:ext>
            </a:extLst>
          </p:cNvPr>
          <p:cNvGrpSpPr/>
          <p:nvPr/>
        </p:nvGrpSpPr>
        <p:grpSpPr>
          <a:xfrm>
            <a:off x="434194" y="4714659"/>
            <a:ext cx="748625" cy="777347"/>
            <a:chOff x="3551525" y="2962631"/>
            <a:chExt cx="1424033" cy="1435425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61C15291-CAF7-F6E7-7FBC-7B425C9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525" y="2962631"/>
              <a:ext cx="1424033" cy="1435425"/>
            </a:xfrm>
            <a:prstGeom prst="rect">
              <a:avLst/>
            </a:prstGeom>
          </p:spPr>
        </p:pic>
        <p:grpSp>
          <p:nvGrpSpPr>
            <p:cNvPr id="29" name="Google Shape;10183;p79">
              <a:extLst>
                <a:ext uri="{FF2B5EF4-FFF2-40B4-BE49-F238E27FC236}">
                  <a16:creationId xmlns:a16="http://schemas.microsoft.com/office/drawing/2014/main" id="{D2C6245B-57C6-4483-4BBC-8E83812D164C}"/>
                </a:ext>
              </a:extLst>
            </p:cNvPr>
            <p:cNvGrpSpPr/>
            <p:nvPr/>
          </p:nvGrpSpPr>
          <p:grpSpPr>
            <a:xfrm>
              <a:off x="3937460" y="3253455"/>
              <a:ext cx="600982" cy="743577"/>
              <a:chOff x="3576626" y="1975821"/>
              <a:chExt cx="284251" cy="351694"/>
            </a:xfrm>
            <a:solidFill>
              <a:schemeClr val="accent3"/>
            </a:solidFill>
          </p:grpSpPr>
          <p:sp>
            <p:nvSpPr>
              <p:cNvPr id="30" name="Google Shape;10184;p79">
                <a:extLst>
                  <a:ext uri="{FF2B5EF4-FFF2-40B4-BE49-F238E27FC236}">
                    <a16:creationId xmlns:a16="http://schemas.microsoft.com/office/drawing/2014/main" id="{7574B644-83A5-3444-1311-5AB15DC3E747}"/>
                  </a:ext>
                </a:extLst>
              </p:cNvPr>
              <p:cNvSpPr/>
              <p:nvPr/>
            </p:nvSpPr>
            <p:spPr>
              <a:xfrm>
                <a:off x="3576626" y="2145971"/>
                <a:ext cx="284251" cy="181544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5704" extrusionOk="0">
                    <a:moveTo>
                      <a:pt x="3001" y="346"/>
                    </a:moveTo>
                    <a:cubicBezTo>
                      <a:pt x="3096" y="346"/>
                      <a:pt x="3179" y="370"/>
                      <a:pt x="3263" y="453"/>
                    </a:cubicBezTo>
                    <a:cubicBezTo>
                      <a:pt x="3334" y="525"/>
                      <a:pt x="3358" y="608"/>
                      <a:pt x="3358" y="703"/>
                    </a:cubicBezTo>
                    <a:lnTo>
                      <a:pt x="3358" y="1132"/>
                    </a:lnTo>
                    <a:cubicBezTo>
                      <a:pt x="3358" y="1311"/>
                      <a:pt x="3263" y="1477"/>
                      <a:pt x="3096" y="1584"/>
                    </a:cubicBezTo>
                    <a:cubicBezTo>
                      <a:pt x="3048" y="1608"/>
                      <a:pt x="3025" y="1656"/>
                      <a:pt x="3025" y="1715"/>
                    </a:cubicBezTo>
                    <a:lnTo>
                      <a:pt x="3025" y="1894"/>
                    </a:lnTo>
                    <a:lnTo>
                      <a:pt x="2644" y="1894"/>
                    </a:lnTo>
                    <a:lnTo>
                      <a:pt x="2644" y="1715"/>
                    </a:lnTo>
                    <a:cubicBezTo>
                      <a:pt x="2644" y="1656"/>
                      <a:pt x="2620" y="1608"/>
                      <a:pt x="2572" y="1584"/>
                    </a:cubicBezTo>
                    <a:cubicBezTo>
                      <a:pt x="2405" y="1489"/>
                      <a:pt x="2310" y="1311"/>
                      <a:pt x="2310" y="1132"/>
                    </a:cubicBezTo>
                    <a:lnTo>
                      <a:pt x="2310" y="703"/>
                    </a:lnTo>
                    <a:cubicBezTo>
                      <a:pt x="2310" y="513"/>
                      <a:pt x="2465" y="346"/>
                      <a:pt x="2667" y="346"/>
                    </a:cubicBezTo>
                    <a:close/>
                    <a:moveTo>
                      <a:pt x="6096" y="346"/>
                    </a:moveTo>
                    <a:cubicBezTo>
                      <a:pt x="6192" y="346"/>
                      <a:pt x="6275" y="370"/>
                      <a:pt x="6358" y="453"/>
                    </a:cubicBezTo>
                    <a:cubicBezTo>
                      <a:pt x="6430" y="525"/>
                      <a:pt x="6454" y="608"/>
                      <a:pt x="6454" y="703"/>
                    </a:cubicBezTo>
                    <a:lnTo>
                      <a:pt x="6454" y="1132"/>
                    </a:lnTo>
                    <a:cubicBezTo>
                      <a:pt x="6454" y="1311"/>
                      <a:pt x="6370" y="1477"/>
                      <a:pt x="6192" y="1584"/>
                    </a:cubicBezTo>
                    <a:cubicBezTo>
                      <a:pt x="6144" y="1608"/>
                      <a:pt x="6120" y="1656"/>
                      <a:pt x="6120" y="1715"/>
                    </a:cubicBezTo>
                    <a:lnTo>
                      <a:pt x="6120" y="1894"/>
                    </a:lnTo>
                    <a:lnTo>
                      <a:pt x="5739" y="1894"/>
                    </a:lnTo>
                    <a:lnTo>
                      <a:pt x="5739" y="1715"/>
                    </a:lnTo>
                    <a:cubicBezTo>
                      <a:pt x="5739" y="1656"/>
                      <a:pt x="5715" y="1608"/>
                      <a:pt x="5668" y="1584"/>
                    </a:cubicBezTo>
                    <a:cubicBezTo>
                      <a:pt x="5501" y="1489"/>
                      <a:pt x="5406" y="1311"/>
                      <a:pt x="5406" y="1132"/>
                    </a:cubicBezTo>
                    <a:lnTo>
                      <a:pt x="5406" y="703"/>
                    </a:lnTo>
                    <a:cubicBezTo>
                      <a:pt x="5406" y="513"/>
                      <a:pt x="5561" y="346"/>
                      <a:pt x="5763" y="346"/>
                    </a:cubicBezTo>
                    <a:close/>
                    <a:moveTo>
                      <a:pt x="1453" y="2061"/>
                    </a:moveTo>
                    <a:cubicBezTo>
                      <a:pt x="1548" y="2061"/>
                      <a:pt x="1632" y="2084"/>
                      <a:pt x="1715" y="2156"/>
                    </a:cubicBezTo>
                    <a:cubicBezTo>
                      <a:pt x="1786" y="2239"/>
                      <a:pt x="1810" y="2323"/>
                      <a:pt x="1810" y="2418"/>
                    </a:cubicBezTo>
                    <a:lnTo>
                      <a:pt x="1810" y="2846"/>
                    </a:lnTo>
                    <a:cubicBezTo>
                      <a:pt x="1810" y="3037"/>
                      <a:pt x="1715" y="3204"/>
                      <a:pt x="1548" y="3287"/>
                    </a:cubicBezTo>
                    <a:cubicBezTo>
                      <a:pt x="1501" y="3323"/>
                      <a:pt x="1477" y="3370"/>
                      <a:pt x="1477" y="3430"/>
                    </a:cubicBezTo>
                    <a:lnTo>
                      <a:pt x="1477" y="3608"/>
                    </a:lnTo>
                    <a:lnTo>
                      <a:pt x="1096" y="3608"/>
                    </a:lnTo>
                    <a:lnTo>
                      <a:pt x="1096" y="3430"/>
                    </a:lnTo>
                    <a:cubicBezTo>
                      <a:pt x="1096" y="3370"/>
                      <a:pt x="1072" y="3323"/>
                      <a:pt x="1024" y="3287"/>
                    </a:cubicBezTo>
                    <a:cubicBezTo>
                      <a:pt x="858" y="3204"/>
                      <a:pt x="762" y="3025"/>
                      <a:pt x="762" y="2846"/>
                    </a:cubicBezTo>
                    <a:lnTo>
                      <a:pt x="762" y="2418"/>
                    </a:lnTo>
                    <a:cubicBezTo>
                      <a:pt x="762" y="2215"/>
                      <a:pt x="917" y="2061"/>
                      <a:pt x="1120" y="2061"/>
                    </a:cubicBezTo>
                    <a:close/>
                    <a:moveTo>
                      <a:pt x="4549" y="2061"/>
                    </a:moveTo>
                    <a:cubicBezTo>
                      <a:pt x="4644" y="2061"/>
                      <a:pt x="4727" y="2084"/>
                      <a:pt x="4810" y="2156"/>
                    </a:cubicBezTo>
                    <a:cubicBezTo>
                      <a:pt x="4882" y="2239"/>
                      <a:pt x="4906" y="2323"/>
                      <a:pt x="4906" y="2418"/>
                    </a:cubicBezTo>
                    <a:lnTo>
                      <a:pt x="4906" y="2846"/>
                    </a:lnTo>
                    <a:cubicBezTo>
                      <a:pt x="4906" y="3025"/>
                      <a:pt x="4810" y="3204"/>
                      <a:pt x="4644" y="3287"/>
                    </a:cubicBezTo>
                    <a:cubicBezTo>
                      <a:pt x="4596" y="3323"/>
                      <a:pt x="4572" y="3370"/>
                      <a:pt x="4572" y="3430"/>
                    </a:cubicBezTo>
                    <a:lnTo>
                      <a:pt x="4572" y="3608"/>
                    </a:lnTo>
                    <a:lnTo>
                      <a:pt x="4191" y="3608"/>
                    </a:lnTo>
                    <a:lnTo>
                      <a:pt x="4191" y="3430"/>
                    </a:lnTo>
                    <a:cubicBezTo>
                      <a:pt x="4191" y="3370"/>
                      <a:pt x="4168" y="3323"/>
                      <a:pt x="4120" y="3287"/>
                    </a:cubicBezTo>
                    <a:cubicBezTo>
                      <a:pt x="3953" y="3204"/>
                      <a:pt x="3858" y="3025"/>
                      <a:pt x="3858" y="2846"/>
                    </a:cubicBezTo>
                    <a:lnTo>
                      <a:pt x="3858" y="2418"/>
                    </a:lnTo>
                    <a:cubicBezTo>
                      <a:pt x="3858" y="2215"/>
                      <a:pt x="4013" y="2061"/>
                      <a:pt x="4215" y="2061"/>
                    </a:cubicBezTo>
                    <a:close/>
                    <a:moveTo>
                      <a:pt x="7668" y="2061"/>
                    </a:moveTo>
                    <a:cubicBezTo>
                      <a:pt x="7751" y="2061"/>
                      <a:pt x="7847" y="2084"/>
                      <a:pt x="7918" y="2156"/>
                    </a:cubicBezTo>
                    <a:cubicBezTo>
                      <a:pt x="7989" y="2239"/>
                      <a:pt x="8025" y="2323"/>
                      <a:pt x="8025" y="2418"/>
                    </a:cubicBezTo>
                    <a:lnTo>
                      <a:pt x="8025" y="2846"/>
                    </a:lnTo>
                    <a:cubicBezTo>
                      <a:pt x="8001" y="3025"/>
                      <a:pt x="7918" y="3204"/>
                      <a:pt x="7751" y="3287"/>
                    </a:cubicBezTo>
                    <a:cubicBezTo>
                      <a:pt x="7704" y="3323"/>
                      <a:pt x="7680" y="3370"/>
                      <a:pt x="7680" y="3430"/>
                    </a:cubicBezTo>
                    <a:lnTo>
                      <a:pt x="7680" y="3608"/>
                    </a:lnTo>
                    <a:lnTo>
                      <a:pt x="7311" y="3608"/>
                    </a:lnTo>
                    <a:lnTo>
                      <a:pt x="7311" y="3430"/>
                    </a:lnTo>
                    <a:cubicBezTo>
                      <a:pt x="7311" y="3370"/>
                      <a:pt x="7275" y="3323"/>
                      <a:pt x="7227" y="3287"/>
                    </a:cubicBezTo>
                    <a:cubicBezTo>
                      <a:pt x="7073" y="3204"/>
                      <a:pt x="6966" y="3025"/>
                      <a:pt x="6966" y="2846"/>
                    </a:cubicBezTo>
                    <a:lnTo>
                      <a:pt x="6966" y="2418"/>
                    </a:lnTo>
                    <a:cubicBezTo>
                      <a:pt x="6966" y="2215"/>
                      <a:pt x="7132" y="2061"/>
                      <a:pt x="7323" y="2061"/>
                    </a:cubicBezTo>
                    <a:close/>
                    <a:moveTo>
                      <a:pt x="5787" y="1"/>
                    </a:moveTo>
                    <a:cubicBezTo>
                      <a:pt x="5418" y="1"/>
                      <a:pt x="5120" y="310"/>
                      <a:pt x="5120" y="691"/>
                    </a:cubicBezTo>
                    <a:lnTo>
                      <a:pt x="5120" y="1120"/>
                    </a:lnTo>
                    <a:cubicBezTo>
                      <a:pt x="5120" y="1382"/>
                      <a:pt x="5251" y="1644"/>
                      <a:pt x="5465" y="1799"/>
                    </a:cubicBezTo>
                    <a:lnTo>
                      <a:pt x="5465" y="1953"/>
                    </a:lnTo>
                    <a:lnTo>
                      <a:pt x="5180" y="2073"/>
                    </a:lnTo>
                    <a:cubicBezTo>
                      <a:pt x="5144" y="2025"/>
                      <a:pt x="5120" y="1977"/>
                      <a:pt x="5072" y="1942"/>
                    </a:cubicBezTo>
                    <a:cubicBezTo>
                      <a:pt x="4941" y="1799"/>
                      <a:pt x="4775" y="1739"/>
                      <a:pt x="4596" y="1739"/>
                    </a:cubicBezTo>
                    <a:lnTo>
                      <a:pt x="4251" y="1739"/>
                    </a:lnTo>
                    <a:cubicBezTo>
                      <a:pt x="4001" y="1739"/>
                      <a:pt x="3798" y="1882"/>
                      <a:pt x="3679" y="2073"/>
                    </a:cubicBezTo>
                    <a:lnTo>
                      <a:pt x="3394" y="1953"/>
                    </a:lnTo>
                    <a:lnTo>
                      <a:pt x="3394" y="1799"/>
                    </a:lnTo>
                    <a:cubicBezTo>
                      <a:pt x="3596" y="1644"/>
                      <a:pt x="3739" y="1382"/>
                      <a:pt x="3739" y="1120"/>
                    </a:cubicBezTo>
                    <a:lnTo>
                      <a:pt x="3739" y="691"/>
                    </a:lnTo>
                    <a:cubicBezTo>
                      <a:pt x="3739" y="513"/>
                      <a:pt x="3656" y="334"/>
                      <a:pt x="3537" y="215"/>
                    </a:cubicBezTo>
                    <a:cubicBezTo>
                      <a:pt x="3406" y="72"/>
                      <a:pt x="3239" y="13"/>
                      <a:pt x="3060" y="13"/>
                    </a:cubicBezTo>
                    <a:lnTo>
                      <a:pt x="2727" y="13"/>
                    </a:lnTo>
                    <a:cubicBezTo>
                      <a:pt x="2346" y="13"/>
                      <a:pt x="2048" y="334"/>
                      <a:pt x="2048" y="703"/>
                    </a:cubicBezTo>
                    <a:lnTo>
                      <a:pt x="2048" y="1132"/>
                    </a:lnTo>
                    <a:cubicBezTo>
                      <a:pt x="2048" y="1406"/>
                      <a:pt x="2191" y="1656"/>
                      <a:pt x="2394" y="1822"/>
                    </a:cubicBezTo>
                    <a:lnTo>
                      <a:pt x="2394" y="1965"/>
                    </a:lnTo>
                    <a:lnTo>
                      <a:pt x="2108" y="2084"/>
                    </a:lnTo>
                    <a:cubicBezTo>
                      <a:pt x="2084" y="2037"/>
                      <a:pt x="2048" y="2001"/>
                      <a:pt x="2013" y="1953"/>
                    </a:cubicBezTo>
                    <a:cubicBezTo>
                      <a:pt x="1870" y="1822"/>
                      <a:pt x="1715" y="1763"/>
                      <a:pt x="1536" y="1763"/>
                    </a:cubicBezTo>
                    <a:lnTo>
                      <a:pt x="1191" y="1763"/>
                    </a:lnTo>
                    <a:cubicBezTo>
                      <a:pt x="822" y="1763"/>
                      <a:pt x="524" y="2073"/>
                      <a:pt x="524" y="2442"/>
                    </a:cubicBezTo>
                    <a:lnTo>
                      <a:pt x="524" y="2870"/>
                    </a:lnTo>
                    <a:cubicBezTo>
                      <a:pt x="524" y="3144"/>
                      <a:pt x="655" y="3394"/>
                      <a:pt x="858" y="3561"/>
                    </a:cubicBezTo>
                    <a:lnTo>
                      <a:pt x="858" y="3704"/>
                    </a:lnTo>
                    <a:lnTo>
                      <a:pt x="429" y="3882"/>
                    </a:lnTo>
                    <a:cubicBezTo>
                      <a:pt x="179" y="3989"/>
                      <a:pt x="0" y="4239"/>
                      <a:pt x="0" y="4513"/>
                    </a:cubicBezTo>
                    <a:lnTo>
                      <a:pt x="0" y="5537"/>
                    </a:lnTo>
                    <a:cubicBezTo>
                      <a:pt x="0" y="5632"/>
                      <a:pt x="72" y="5704"/>
                      <a:pt x="167" y="5704"/>
                    </a:cubicBezTo>
                    <a:cubicBezTo>
                      <a:pt x="250" y="5704"/>
                      <a:pt x="322" y="5632"/>
                      <a:pt x="322" y="5537"/>
                    </a:cubicBezTo>
                    <a:lnTo>
                      <a:pt x="322" y="4513"/>
                    </a:lnTo>
                    <a:cubicBezTo>
                      <a:pt x="322" y="4358"/>
                      <a:pt x="417" y="4228"/>
                      <a:pt x="548" y="4180"/>
                    </a:cubicBezTo>
                    <a:lnTo>
                      <a:pt x="1060" y="3977"/>
                    </a:lnTo>
                    <a:lnTo>
                      <a:pt x="1679" y="3977"/>
                    </a:lnTo>
                    <a:lnTo>
                      <a:pt x="2191" y="4180"/>
                    </a:lnTo>
                    <a:cubicBezTo>
                      <a:pt x="2322" y="4239"/>
                      <a:pt x="2405" y="4358"/>
                      <a:pt x="2405" y="4513"/>
                    </a:cubicBezTo>
                    <a:lnTo>
                      <a:pt x="2405" y="5537"/>
                    </a:lnTo>
                    <a:cubicBezTo>
                      <a:pt x="2405" y="5632"/>
                      <a:pt x="2489" y="5704"/>
                      <a:pt x="2572" y="5704"/>
                    </a:cubicBezTo>
                    <a:cubicBezTo>
                      <a:pt x="2667" y="5704"/>
                      <a:pt x="2739" y="5632"/>
                      <a:pt x="2739" y="5537"/>
                    </a:cubicBezTo>
                    <a:lnTo>
                      <a:pt x="2739" y="4513"/>
                    </a:lnTo>
                    <a:cubicBezTo>
                      <a:pt x="2739" y="4228"/>
                      <a:pt x="2572" y="3989"/>
                      <a:pt x="2310" y="3882"/>
                    </a:cubicBezTo>
                    <a:lnTo>
                      <a:pt x="1870" y="3704"/>
                    </a:lnTo>
                    <a:lnTo>
                      <a:pt x="1870" y="3561"/>
                    </a:lnTo>
                    <a:cubicBezTo>
                      <a:pt x="2084" y="3394"/>
                      <a:pt x="2215" y="3144"/>
                      <a:pt x="2215" y="2870"/>
                    </a:cubicBezTo>
                    <a:lnTo>
                      <a:pt x="2215" y="2442"/>
                    </a:lnTo>
                    <a:lnTo>
                      <a:pt x="2215" y="2418"/>
                    </a:lnTo>
                    <a:lnTo>
                      <a:pt x="2608" y="2263"/>
                    </a:lnTo>
                    <a:lnTo>
                      <a:pt x="3227" y="2263"/>
                    </a:lnTo>
                    <a:lnTo>
                      <a:pt x="3620" y="2418"/>
                    </a:lnTo>
                    <a:lnTo>
                      <a:pt x="3620" y="2442"/>
                    </a:lnTo>
                    <a:lnTo>
                      <a:pt x="3620" y="2870"/>
                    </a:lnTo>
                    <a:cubicBezTo>
                      <a:pt x="3620" y="3144"/>
                      <a:pt x="3751" y="3394"/>
                      <a:pt x="3953" y="3561"/>
                    </a:cubicBezTo>
                    <a:lnTo>
                      <a:pt x="3953" y="3704"/>
                    </a:lnTo>
                    <a:lnTo>
                      <a:pt x="3525" y="3882"/>
                    </a:lnTo>
                    <a:cubicBezTo>
                      <a:pt x="3275" y="3989"/>
                      <a:pt x="3096" y="4239"/>
                      <a:pt x="3096" y="4513"/>
                    </a:cubicBezTo>
                    <a:lnTo>
                      <a:pt x="3096" y="5537"/>
                    </a:lnTo>
                    <a:cubicBezTo>
                      <a:pt x="3096" y="5632"/>
                      <a:pt x="3167" y="5704"/>
                      <a:pt x="3263" y="5704"/>
                    </a:cubicBezTo>
                    <a:cubicBezTo>
                      <a:pt x="3346" y="5704"/>
                      <a:pt x="3417" y="5632"/>
                      <a:pt x="3417" y="5537"/>
                    </a:cubicBezTo>
                    <a:lnTo>
                      <a:pt x="3417" y="4513"/>
                    </a:lnTo>
                    <a:cubicBezTo>
                      <a:pt x="3417" y="4358"/>
                      <a:pt x="3513" y="4228"/>
                      <a:pt x="3644" y="4180"/>
                    </a:cubicBezTo>
                    <a:lnTo>
                      <a:pt x="4156" y="3977"/>
                    </a:lnTo>
                    <a:lnTo>
                      <a:pt x="4775" y="3977"/>
                    </a:lnTo>
                    <a:lnTo>
                      <a:pt x="5287" y="4180"/>
                    </a:lnTo>
                    <a:cubicBezTo>
                      <a:pt x="5418" y="4239"/>
                      <a:pt x="5501" y="4358"/>
                      <a:pt x="5501" y="4513"/>
                    </a:cubicBezTo>
                    <a:lnTo>
                      <a:pt x="5501" y="5537"/>
                    </a:lnTo>
                    <a:cubicBezTo>
                      <a:pt x="5501" y="5632"/>
                      <a:pt x="5584" y="5704"/>
                      <a:pt x="5668" y="5704"/>
                    </a:cubicBezTo>
                    <a:cubicBezTo>
                      <a:pt x="5763" y="5704"/>
                      <a:pt x="5834" y="5632"/>
                      <a:pt x="5834" y="5537"/>
                    </a:cubicBezTo>
                    <a:lnTo>
                      <a:pt x="5834" y="4513"/>
                    </a:lnTo>
                    <a:cubicBezTo>
                      <a:pt x="5834" y="4228"/>
                      <a:pt x="5668" y="3989"/>
                      <a:pt x="5406" y="3882"/>
                    </a:cubicBezTo>
                    <a:lnTo>
                      <a:pt x="4965" y="3704"/>
                    </a:lnTo>
                    <a:lnTo>
                      <a:pt x="4965" y="3561"/>
                    </a:lnTo>
                    <a:cubicBezTo>
                      <a:pt x="5180" y="3394"/>
                      <a:pt x="5311" y="3144"/>
                      <a:pt x="5311" y="2870"/>
                    </a:cubicBezTo>
                    <a:lnTo>
                      <a:pt x="5311" y="2442"/>
                    </a:lnTo>
                    <a:lnTo>
                      <a:pt x="5311" y="2418"/>
                    </a:lnTo>
                    <a:lnTo>
                      <a:pt x="5703" y="2263"/>
                    </a:lnTo>
                    <a:lnTo>
                      <a:pt x="6323" y="2263"/>
                    </a:lnTo>
                    <a:lnTo>
                      <a:pt x="6715" y="2418"/>
                    </a:lnTo>
                    <a:lnTo>
                      <a:pt x="6715" y="2442"/>
                    </a:lnTo>
                    <a:lnTo>
                      <a:pt x="6715" y="2870"/>
                    </a:lnTo>
                    <a:cubicBezTo>
                      <a:pt x="6715" y="3144"/>
                      <a:pt x="6846" y="3394"/>
                      <a:pt x="7049" y="3561"/>
                    </a:cubicBezTo>
                    <a:lnTo>
                      <a:pt x="7049" y="3704"/>
                    </a:lnTo>
                    <a:lnTo>
                      <a:pt x="6620" y="3882"/>
                    </a:lnTo>
                    <a:cubicBezTo>
                      <a:pt x="6370" y="3989"/>
                      <a:pt x="6192" y="4239"/>
                      <a:pt x="6192" y="4513"/>
                    </a:cubicBezTo>
                    <a:lnTo>
                      <a:pt x="6192" y="5537"/>
                    </a:lnTo>
                    <a:cubicBezTo>
                      <a:pt x="6192" y="5632"/>
                      <a:pt x="6263" y="5704"/>
                      <a:pt x="6358" y="5704"/>
                    </a:cubicBezTo>
                    <a:cubicBezTo>
                      <a:pt x="6442" y="5704"/>
                      <a:pt x="6513" y="5632"/>
                      <a:pt x="6513" y="5537"/>
                    </a:cubicBezTo>
                    <a:lnTo>
                      <a:pt x="6513" y="4513"/>
                    </a:lnTo>
                    <a:cubicBezTo>
                      <a:pt x="6513" y="4358"/>
                      <a:pt x="6608" y="4228"/>
                      <a:pt x="6739" y="4180"/>
                    </a:cubicBezTo>
                    <a:lnTo>
                      <a:pt x="7251" y="3977"/>
                    </a:lnTo>
                    <a:lnTo>
                      <a:pt x="7870" y="3977"/>
                    </a:lnTo>
                    <a:lnTo>
                      <a:pt x="8382" y="4180"/>
                    </a:lnTo>
                    <a:cubicBezTo>
                      <a:pt x="8513" y="4239"/>
                      <a:pt x="8597" y="4358"/>
                      <a:pt x="8597" y="4513"/>
                    </a:cubicBezTo>
                    <a:lnTo>
                      <a:pt x="8597" y="5537"/>
                    </a:lnTo>
                    <a:cubicBezTo>
                      <a:pt x="8597" y="5632"/>
                      <a:pt x="8680" y="5704"/>
                      <a:pt x="8763" y="5704"/>
                    </a:cubicBezTo>
                    <a:cubicBezTo>
                      <a:pt x="8859" y="5704"/>
                      <a:pt x="8930" y="5632"/>
                      <a:pt x="8930" y="5537"/>
                    </a:cubicBezTo>
                    <a:lnTo>
                      <a:pt x="8930" y="4513"/>
                    </a:lnTo>
                    <a:cubicBezTo>
                      <a:pt x="8859" y="4204"/>
                      <a:pt x="8680" y="3942"/>
                      <a:pt x="8418" y="3847"/>
                    </a:cubicBezTo>
                    <a:lnTo>
                      <a:pt x="7989" y="3668"/>
                    </a:lnTo>
                    <a:lnTo>
                      <a:pt x="7989" y="3513"/>
                    </a:lnTo>
                    <a:cubicBezTo>
                      <a:pt x="8204" y="3346"/>
                      <a:pt x="8335" y="3096"/>
                      <a:pt x="8335" y="2835"/>
                    </a:cubicBezTo>
                    <a:lnTo>
                      <a:pt x="8335" y="2394"/>
                    </a:lnTo>
                    <a:cubicBezTo>
                      <a:pt x="8335" y="2215"/>
                      <a:pt x="8263" y="2037"/>
                      <a:pt x="8144" y="1918"/>
                    </a:cubicBezTo>
                    <a:cubicBezTo>
                      <a:pt x="8001" y="1787"/>
                      <a:pt x="7847" y="1727"/>
                      <a:pt x="7668" y="1727"/>
                    </a:cubicBezTo>
                    <a:lnTo>
                      <a:pt x="7323" y="1727"/>
                    </a:lnTo>
                    <a:cubicBezTo>
                      <a:pt x="7073" y="1727"/>
                      <a:pt x="6858" y="1858"/>
                      <a:pt x="6739" y="2061"/>
                    </a:cubicBezTo>
                    <a:lnTo>
                      <a:pt x="6454" y="1942"/>
                    </a:lnTo>
                    <a:lnTo>
                      <a:pt x="6454" y="1787"/>
                    </a:lnTo>
                    <a:cubicBezTo>
                      <a:pt x="6668" y="1620"/>
                      <a:pt x="6799" y="1370"/>
                      <a:pt x="6799" y="1108"/>
                    </a:cubicBezTo>
                    <a:lnTo>
                      <a:pt x="6799" y="668"/>
                    </a:lnTo>
                    <a:cubicBezTo>
                      <a:pt x="6799" y="489"/>
                      <a:pt x="6727" y="310"/>
                      <a:pt x="6608" y="191"/>
                    </a:cubicBezTo>
                    <a:cubicBezTo>
                      <a:pt x="6477" y="60"/>
                      <a:pt x="6311" y="1"/>
                      <a:pt x="6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Google Shape;10185;p79">
                <a:extLst>
                  <a:ext uri="{FF2B5EF4-FFF2-40B4-BE49-F238E27FC236}">
                    <a16:creationId xmlns:a16="http://schemas.microsoft.com/office/drawing/2014/main" id="{0AEED5F7-68B8-0A35-134B-8282C8643D6D}"/>
                  </a:ext>
                </a:extLst>
              </p:cNvPr>
              <p:cNvSpPr/>
              <p:nvPr/>
            </p:nvSpPr>
            <p:spPr>
              <a:xfrm>
                <a:off x="3656195" y="1975821"/>
                <a:ext cx="120149" cy="164134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5157" extrusionOk="0">
                    <a:moveTo>
                      <a:pt x="2049" y="334"/>
                    </a:moveTo>
                    <a:cubicBezTo>
                      <a:pt x="2239" y="334"/>
                      <a:pt x="2406" y="501"/>
                      <a:pt x="2406" y="691"/>
                    </a:cubicBezTo>
                    <a:lnTo>
                      <a:pt x="2406" y="1037"/>
                    </a:lnTo>
                    <a:cubicBezTo>
                      <a:pt x="2406" y="1334"/>
                      <a:pt x="2168" y="1549"/>
                      <a:pt x="1882" y="1549"/>
                    </a:cubicBezTo>
                    <a:cubicBezTo>
                      <a:pt x="1869" y="1550"/>
                      <a:pt x="1855" y="1550"/>
                      <a:pt x="1842" y="1550"/>
                    </a:cubicBezTo>
                    <a:cubicBezTo>
                      <a:pt x="1575" y="1550"/>
                      <a:pt x="1358" y="1321"/>
                      <a:pt x="1358" y="1037"/>
                    </a:cubicBezTo>
                    <a:lnTo>
                      <a:pt x="1358" y="691"/>
                    </a:lnTo>
                    <a:cubicBezTo>
                      <a:pt x="1358" y="501"/>
                      <a:pt x="1513" y="334"/>
                      <a:pt x="1715" y="334"/>
                    </a:cubicBezTo>
                    <a:close/>
                    <a:moveTo>
                      <a:pt x="2049" y="1870"/>
                    </a:moveTo>
                    <a:lnTo>
                      <a:pt x="2049" y="1965"/>
                    </a:lnTo>
                    <a:cubicBezTo>
                      <a:pt x="2072" y="2025"/>
                      <a:pt x="2084" y="2073"/>
                      <a:pt x="2108" y="2132"/>
                    </a:cubicBezTo>
                    <a:lnTo>
                      <a:pt x="1894" y="2358"/>
                    </a:lnTo>
                    <a:lnTo>
                      <a:pt x="1870" y="2358"/>
                    </a:lnTo>
                    <a:lnTo>
                      <a:pt x="1656" y="2132"/>
                    </a:lnTo>
                    <a:cubicBezTo>
                      <a:pt x="1679" y="2085"/>
                      <a:pt x="1691" y="2025"/>
                      <a:pt x="1691" y="1965"/>
                    </a:cubicBezTo>
                    <a:lnTo>
                      <a:pt x="1691" y="1870"/>
                    </a:lnTo>
                    <a:cubicBezTo>
                      <a:pt x="1751" y="1882"/>
                      <a:pt x="1810" y="1882"/>
                      <a:pt x="1870" y="1882"/>
                    </a:cubicBezTo>
                    <a:cubicBezTo>
                      <a:pt x="1929" y="1882"/>
                      <a:pt x="1989" y="1882"/>
                      <a:pt x="2049" y="1870"/>
                    </a:cubicBezTo>
                    <a:close/>
                    <a:moveTo>
                      <a:pt x="2382" y="2323"/>
                    </a:moveTo>
                    <a:lnTo>
                      <a:pt x="2668" y="2454"/>
                    </a:lnTo>
                    <a:cubicBezTo>
                      <a:pt x="2727" y="2489"/>
                      <a:pt x="2763" y="2549"/>
                      <a:pt x="2763" y="2620"/>
                    </a:cubicBezTo>
                    <a:lnTo>
                      <a:pt x="2763" y="2942"/>
                    </a:lnTo>
                    <a:lnTo>
                      <a:pt x="1025" y="2942"/>
                    </a:lnTo>
                    <a:lnTo>
                      <a:pt x="1025" y="2620"/>
                    </a:lnTo>
                    <a:lnTo>
                      <a:pt x="1013" y="2620"/>
                    </a:lnTo>
                    <a:cubicBezTo>
                      <a:pt x="1013" y="2549"/>
                      <a:pt x="1060" y="2489"/>
                      <a:pt x="1120" y="2454"/>
                    </a:cubicBezTo>
                    <a:lnTo>
                      <a:pt x="1394" y="2323"/>
                    </a:lnTo>
                    <a:lnTo>
                      <a:pt x="1656" y="2585"/>
                    </a:lnTo>
                    <a:cubicBezTo>
                      <a:pt x="1715" y="2632"/>
                      <a:pt x="1799" y="2680"/>
                      <a:pt x="1894" y="2680"/>
                    </a:cubicBezTo>
                    <a:cubicBezTo>
                      <a:pt x="1977" y="2680"/>
                      <a:pt x="2049" y="2656"/>
                      <a:pt x="2132" y="2585"/>
                    </a:cubicBezTo>
                    <a:lnTo>
                      <a:pt x="2382" y="2323"/>
                    </a:lnTo>
                    <a:close/>
                    <a:moveTo>
                      <a:pt x="3334" y="3263"/>
                    </a:moveTo>
                    <a:lnTo>
                      <a:pt x="3156" y="3632"/>
                    </a:lnTo>
                    <a:lnTo>
                      <a:pt x="596" y="3632"/>
                    </a:lnTo>
                    <a:lnTo>
                      <a:pt x="417" y="3263"/>
                    </a:lnTo>
                    <a:close/>
                    <a:moveTo>
                      <a:pt x="1715" y="1"/>
                    </a:moveTo>
                    <a:cubicBezTo>
                      <a:pt x="1334" y="1"/>
                      <a:pt x="1025" y="299"/>
                      <a:pt x="1025" y="691"/>
                    </a:cubicBezTo>
                    <a:lnTo>
                      <a:pt x="1025" y="1025"/>
                    </a:lnTo>
                    <a:cubicBezTo>
                      <a:pt x="1025" y="1311"/>
                      <a:pt x="1156" y="1549"/>
                      <a:pt x="1370" y="1715"/>
                    </a:cubicBezTo>
                    <a:lnTo>
                      <a:pt x="1370" y="1954"/>
                    </a:lnTo>
                    <a:lnTo>
                      <a:pt x="1370" y="1965"/>
                    </a:lnTo>
                    <a:lnTo>
                      <a:pt x="965" y="2180"/>
                    </a:lnTo>
                    <a:cubicBezTo>
                      <a:pt x="786" y="2263"/>
                      <a:pt x="679" y="2430"/>
                      <a:pt x="679" y="2620"/>
                    </a:cubicBezTo>
                    <a:lnTo>
                      <a:pt x="679" y="2942"/>
                    </a:lnTo>
                    <a:lnTo>
                      <a:pt x="155" y="2942"/>
                    </a:lnTo>
                    <a:cubicBezTo>
                      <a:pt x="96" y="2942"/>
                      <a:pt x="60" y="2966"/>
                      <a:pt x="24" y="3013"/>
                    </a:cubicBezTo>
                    <a:cubicBezTo>
                      <a:pt x="1" y="3061"/>
                      <a:pt x="1" y="3120"/>
                      <a:pt x="24" y="3180"/>
                    </a:cubicBezTo>
                    <a:lnTo>
                      <a:pt x="370" y="3859"/>
                    </a:lnTo>
                    <a:cubicBezTo>
                      <a:pt x="394" y="3918"/>
                      <a:pt x="453" y="3954"/>
                      <a:pt x="513" y="3954"/>
                    </a:cubicBezTo>
                    <a:lnTo>
                      <a:pt x="691" y="3954"/>
                    </a:lnTo>
                    <a:lnTo>
                      <a:pt x="691" y="4990"/>
                    </a:lnTo>
                    <a:cubicBezTo>
                      <a:pt x="691" y="5085"/>
                      <a:pt x="775" y="5156"/>
                      <a:pt x="858" y="5156"/>
                    </a:cubicBezTo>
                    <a:cubicBezTo>
                      <a:pt x="953" y="5156"/>
                      <a:pt x="1025" y="5085"/>
                      <a:pt x="1025" y="4990"/>
                    </a:cubicBezTo>
                    <a:lnTo>
                      <a:pt x="1025" y="3954"/>
                    </a:lnTo>
                    <a:lnTo>
                      <a:pt x="2763" y="3954"/>
                    </a:lnTo>
                    <a:lnTo>
                      <a:pt x="2763" y="4990"/>
                    </a:lnTo>
                    <a:cubicBezTo>
                      <a:pt x="2763" y="5085"/>
                      <a:pt x="2846" y="5156"/>
                      <a:pt x="2930" y="5156"/>
                    </a:cubicBezTo>
                    <a:cubicBezTo>
                      <a:pt x="3025" y="5156"/>
                      <a:pt x="3096" y="5085"/>
                      <a:pt x="3096" y="4990"/>
                    </a:cubicBezTo>
                    <a:lnTo>
                      <a:pt x="3096" y="3954"/>
                    </a:lnTo>
                    <a:lnTo>
                      <a:pt x="3275" y="3954"/>
                    </a:lnTo>
                    <a:cubicBezTo>
                      <a:pt x="3334" y="3954"/>
                      <a:pt x="3394" y="3918"/>
                      <a:pt x="3418" y="3859"/>
                    </a:cubicBezTo>
                    <a:lnTo>
                      <a:pt x="3763" y="3180"/>
                    </a:lnTo>
                    <a:cubicBezTo>
                      <a:pt x="3775" y="3132"/>
                      <a:pt x="3763" y="3073"/>
                      <a:pt x="3751" y="3013"/>
                    </a:cubicBezTo>
                    <a:cubicBezTo>
                      <a:pt x="3715" y="2966"/>
                      <a:pt x="3680" y="2942"/>
                      <a:pt x="3620" y="2942"/>
                    </a:cubicBezTo>
                    <a:lnTo>
                      <a:pt x="3084" y="2942"/>
                    </a:lnTo>
                    <a:lnTo>
                      <a:pt x="3084" y="2620"/>
                    </a:lnTo>
                    <a:cubicBezTo>
                      <a:pt x="3084" y="2430"/>
                      <a:pt x="2977" y="2251"/>
                      <a:pt x="2799" y="2180"/>
                    </a:cubicBezTo>
                    <a:lnTo>
                      <a:pt x="2394" y="1965"/>
                    </a:lnTo>
                    <a:lnTo>
                      <a:pt x="2394" y="1954"/>
                    </a:lnTo>
                    <a:lnTo>
                      <a:pt x="2394" y="1715"/>
                    </a:lnTo>
                    <a:cubicBezTo>
                      <a:pt x="2608" y="1561"/>
                      <a:pt x="2739" y="1311"/>
                      <a:pt x="2739" y="1025"/>
                    </a:cubicBezTo>
                    <a:lnTo>
                      <a:pt x="2739" y="691"/>
                    </a:lnTo>
                    <a:cubicBezTo>
                      <a:pt x="2739" y="310"/>
                      <a:pt x="2441" y="1"/>
                      <a:pt x="20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Google Shape;10186;p79">
                <a:extLst>
                  <a:ext uri="{FF2B5EF4-FFF2-40B4-BE49-F238E27FC236}">
                    <a16:creationId xmlns:a16="http://schemas.microsoft.com/office/drawing/2014/main" id="{65C8A59B-E4D2-2804-ACBB-94B37E6669E8}"/>
                  </a:ext>
                </a:extLst>
              </p:cNvPr>
              <p:cNvSpPr/>
              <p:nvPr/>
            </p:nvSpPr>
            <p:spPr>
              <a:xfrm>
                <a:off x="3700149" y="2113380"/>
                <a:ext cx="32241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846" y="322"/>
                    </a:lnTo>
                    <a:cubicBezTo>
                      <a:pt x="941" y="322"/>
                      <a:pt x="1013" y="251"/>
                      <a:pt x="1013" y="168"/>
                    </a:cubicBezTo>
                    <a:cubicBezTo>
                      <a:pt x="1013" y="72"/>
                      <a:pt x="941" y="1"/>
                      <a:pt x="8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ACF47262-FF1A-B927-6772-84B0E849199B}"/>
              </a:ext>
            </a:extLst>
          </p:cNvPr>
          <p:cNvSpPr txBox="1"/>
          <p:nvPr/>
        </p:nvSpPr>
        <p:spPr>
          <a:xfrm>
            <a:off x="664898" y="852752"/>
            <a:ext cx="11327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Hay quien habla de una necesidad de refundación del Cristianismo. ¿En qué sentido? Se enumeran algunos de los rasgos o algunos de los campos en los que nos estamos jugando esa refundación de la Iglesia: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CBBC76D-2382-641C-E226-0E01CDF6E59F}"/>
              </a:ext>
            </a:extLst>
          </p:cNvPr>
          <p:cNvGrpSpPr/>
          <p:nvPr/>
        </p:nvGrpSpPr>
        <p:grpSpPr>
          <a:xfrm>
            <a:off x="468324" y="5616574"/>
            <a:ext cx="748625" cy="777347"/>
            <a:chOff x="3551525" y="2962631"/>
            <a:chExt cx="1424033" cy="143542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B8886AD-9DAB-BEA1-1939-DD636E374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525" y="2962631"/>
              <a:ext cx="1424033" cy="1435425"/>
            </a:xfrm>
            <a:prstGeom prst="rect">
              <a:avLst/>
            </a:prstGeom>
          </p:spPr>
        </p:pic>
        <p:grpSp>
          <p:nvGrpSpPr>
            <p:cNvPr id="6" name="Google Shape;10183;p79">
              <a:extLst>
                <a:ext uri="{FF2B5EF4-FFF2-40B4-BE49-F238E27FC236}">
                  <a16:creationId xmlns:a16="http://schemas.microsoft.com/office/drawing/2014/main" id="{ADF2BE02-C177-9D37-553C-C6C0BC18A60E}"/>
                </a:ext>
              </a:extLst>
            </p:cNvPr>
            <p:cNvGrpSpPr/>
            <p:nvPr/>
          </p:nvGrpSpPr>
          <p:grpSpPr>
            <a:xfrm>
              <a:off x="3937460" y="3253455"/>
              <a:ext cx="600982" cy="743577"/>
              <a:chOff x="3576626" y="1975821"/>
              <a:chExt cx="284251" cy="351694"/>
            </a:xfrm>
            <a:solidFill>
              <a:schemeClr val="accent3"/>
            </a:solidFill>
          </p:grpSpPr>
          <p:sp>
            <p:nvSpPr>
              <p:cNvPr id="7" name="Google Shape;10184;p79">
                <a:extLst>
                  <a:ext uri="{FF2B5EF4-FFF2-40B4-BE49-F238E27FC236}">
                    <a16:creationId xmlns:a16="http://schemas.microsoft.com/office/drawing/2014/main" id="{781A4402-9293-C79C-BF8B-F7CE79160C41}"/>
                  </a:ext>
                </a:extLst>
              </p:cNvPr>
              <p:cNvSpPr/>
              <p:nvPr/>
            </p:nvSpPr>
            <p:spPr>
              <a:xfrm>
                <a:off x="3576626" y="2145971"/>
                <a:ext cx="284251" cy="181544"/>
              </a:xfrm>
              <a:custGeom>
                <a:avLst/>
                <a:gdLst/>
                <a:ahLst/>
                <a:cxnLst/>
                <a:rect l="l" t="t" r="r" b="b"/>
                <a:pathLst>
                  <a:path w="8931" h="5704" extrusionOk="0">
                    <a:moveTo>
                      <a:pt x="3001" y="346"/>
                    </a:moveTo>
                    <a:cubicBezTo>
                      <a:pt x="3096" y="346"/>
                      <a:pt x="3179" y="370"/>
                      <a:pt x="3263" y="453"/>
                    </a:cubicBezTo>
                    <a:cubicBezTo>
                      <a:pt x="3334" y="525"/>
                      <a:pt x="3358" y="608"/>
                      <a:pt x="3358" y="703"/>
                    </a:cubicBezTo>
                    <a:lnTo>
                      <a:pt x="3358" y="1132"/>
                    </a:lnTo>
                    <a:cubicBezTo>
                      <a:pt x="3358" y="1311"/>
                      <a:pt x="3263" y="1477"/>
                      <a:pt x="3096" y="1584"/>
                    </a:cubicBezTo>
                    <a:cubicBezTo>
                      <a:pt x="3048" y="1608"/>
                      <a:pt x="3025" y="1656"/>
                      <a:pt x="3025" y="1715"/>
                    </a:cubicBezTo>
                    <a:lnTo>
                      <a:pt x="3025" y="1894"/>
                    </a:lnTo>
                    <a:lnTo>
                      <a:pt x="2644" y="1894"/>
                    </a:lnTo>
                    <a:lnTo>
                      <a:pt x="2644" y="1715"/>
                    </a:lnTo>
                    <a:cubicBezTo>
                      <a:pt x="2644" y="1656"/>
                      <a:pt x="2620" y="1608"/>
                      <a:pt x="2572" y="1584"/>
                    </a:cubicBezTo>
                    <a:cubicBezTo>
                      <a:pt x="2405" y="1489"/>
                      <a:pt x="2310" y="1311"/>
                      <a:pt x="2310" y="1132"/>
                    </a:cubicBezTo>
                    <a:lnTo>
                      <a:pt x="2310" y="703"/>
                    </a:lnTo>
                    <a:cubicBezTo>
                      <a:pt x="2310" y="513"/>
                      <a:pt x="2465" y="346"/>
                      <a:pt x="2667" y="346"/>
                    </a:cubicBezTo>
                    <a:close/>
                    <a:moveTo>
                      <a:pt x="6096" y="346"/>
                    </a:moveTo>
                    <a:cubicBezTo>
                      <a:pt x="6192" y="346"/>
                      <a:pt x="6275" y="370"/>
                      <a:pt x="6358" y="453"/>
                    </a:cubicBezTo>
                    <a:cubicBezTo>
                      <a:pt x="6430" y="525"/>
                      <a:pt x="6454" y="608"/>
                      <a:pt x="6454" y="703"/>
                    </a:cubicBezTo>
                    <a:lnTo>
                      <a:pt x="6454" y="1132"/>
                    </a:lnTo>
                    <a:cubicBezTo>
                      <a:pt x="6454" y="1311"/>
                      <a:pt x="6370" y="1477"/>
                      <a:pt x="6192" y="1584"/>
                    </a:cubicBezTo>
                    <a:cubicBezTo>
                      <a:pt x="6144" y="1608"/>
                      <a:pt x="6120" y="1656"/>
                      <a:pt x="6120" y="1715"/>
                    </a:cubicBezTo>
                    <a:lnTo>
                      <a:pt x="6120" y="1894"/>
                    </a:lnTo>
                    <a:lnTo>
                      <a:pt x="5739" y="1894"/>
                    </a:lnTo>
                    <a:lnTo>
                      <a:pt x="5739" y="1715"/>
                    </a:lnTo>
                    <a:cubicBezTo>
                      <a:pt x="5739" y="1656"/>
                      <a:pt x="5715" y="1608"/>
                      <a:pt x="5668" y="1584"/>
                    </a:cubicBezTo>
                    <a:cubicBezTo>
                      <a:pt x="5501" y="1489"/>
                      <a:pt x="5406" y="1311"/>
                      <a:pt x="5406" y="1132"/>
                    </a:cubicBezTo>
                    <a:lnTo>
                      <a:pt x="5406" y="703"/>
                    </a:lnTo>
                    <a:cubicBezTo>
                      <a:pt x="5406" y="513"/>
                      <a:pt x="5561" y="346"/>
                      <a:pt x="5763" y="346"/>
                    </a:cubicBezTo>
                    <a:close/>
                    <a:moveTo>
                      <a:pt x="1453" y="2061"/>
                    </a:moveTo>
                    <a:cubicBezTo>
                      <a:pt x="1548" y="2061"/>
                      <a:pt x="1632" y="2084"/>
                      <a:pt x="1715" y="2156"/>
                    </a:cubicBezTo>
                    <a:cubicBezTo>
                      <a:pt x="1786" y="2239"/>
                      <a:pt x="1810" y="2323"/>
                      <a:pt x="1810" y="2418"/>
                    </a:cubicBezTo>
                    <a:lnTo>
                      <a:pt x="1810" y="2846"/>
                    </a:lnTo>
                    <a:cubicBezTo>
                      <a:pt x="1810" y="3037"/>
                      <a:pt x="1715" y="3204"/>
                      <a:pt x="1548" y="3287"/>
                    </a:cubicBezTo>
                    <a:cubicBezTo>
                      <a:pt x="1501" y="3323"/>
                      <a:pt x="1477" y="3370"/>
                      <a:pt x="1477" y="3430"/>
                    </a:cubicBezTo>
                    <a:lnTo>
                      <a:pt x="1477" y="3608"/>
                    </a:lnTo>
                    <a:lnTo>
                      <a:pt x="1096" y="3608"/>
                    </a:lnTo>
                    <a:lnTo>
                      <a:pt x="1096" y="3430"/>
                    </a:lnTo>
                    <a:cubicBezTo>
                      <a:pt x="1096" y="3370"/>
                      <a:pt x="1072" y="3323"/>
                      <a:pt x="1024" y="3287"/>
                    </a:cubicBezTo>
                    <a:cubicBezTo>
                      <a:pt x="858" y="3204"/>
                      <a:pt x="762" y="3025"/>
                      <a:pt x="762" y="2846"/>
                    </a:cubicBezTo>
                    <a:lnTo>
                      <a:pt x="762" y="2418"/>
                    </a:lnTo>
                    <a:cubicBezTo>
                      <a:pt x="762" y="2215"/>
                      <a:pt x="917" y="2061"/>
                      <a:pt x="1120" y="2061"/>
                    </a:cubicBezTo>
                    <a:close/>
                    <a:moveTo>
                      <a:pt x="4549" y="2061"/>
                    </a:moveTo>
                    <a:cubicBezTo>
                      <a:pt x="4644" y="2061"/>
                      <a:pt x="4727" y="2084"/>
                      <a:pt x="4810" y="2156"/>
                    </a:cubicBezTo>
                    <a:cubicBezTo>
                      <a:pt x="4882" y="2239"/>
                      <a:pt x="4906" y="2323"/>
                      <a:pt x="4906" y="2418"/>
                    </a:cubicBezTo>
                    <a:lnTo>
                      <a:pt x="4906" y="2846"/>
                    </a:lnTo>
                    <a:cubicBezTo>
                      <a:pt x="4906" y="3025"/>
                      <a:pt x="4810" y="3204"/>
                      <a:pt x="4644" y="3287"/>
                    </a:cubicBezTo>
                    <a:cubicBezTo>
                      <a:pt x="4596" y="3323"/>
                      <a:pt x="4572" y="3370"/>
                      <a:pt x="4572" y="3430"/>
                    </a:cubicBezTo>
                    <a:lnTo>
                      <a:pt x="4572" y="3608"/>
                    </a:lnTo>
                    <a:lnTo>
                      <a:pt x="4191" y="3608"/>
                    </a:lnTo>
                    <a:lnTo>
                      <a:pt x="4191" y="3430"/>
                    </a:lnTo>
                    <a:cubicBezTo>
                      <a:pt x="4191" y="3370"/>
                      <a:pt x="4168" y="3323"/>
                      <a:pt x="4120" y="3287"/>
                    </a:cubicBezTo>
                    <a:cubicBezTo>
                      <a:pt x="3953" y="3204"/>
                      <a:pt x="3858" y="3025"/>
                      <a:pt x="3858" y="2846"/>
                    </a:cubicBezTo>
                    <a:lnTo>
                      <a:pt x="3858" y="2418"/>
                    </a:lnTo>
                    <a:cubicBezTo>
                      <a:pt x="3858" y="2215"/>
                      <a:pt x="4013" y="2061"/>
                      <a:pt x="4215" y="2061"/>
                    </a:cubicBezTo>
                    <a:close/>
                    <a:moveTo>
                      <a:pt x="7668" y="2061"/>
                    </a:moveTo>
                    <a:cubicBezTo>
                      <a:pt x="7751" y="2061"/>
                      <a:pt x="7847" y="2084"/>
                      <a:pt x="7918" y="2156"/>
                    </a:cubicBezTo>
                    <a:cubicBezTo>
                      <a:pt x="7989" y="2239"/>
                      <a:pt x="8025" y="2323"/>
                      <a:pt x="8025" y="2418"/>
                    </a:cubicBezTo>
                    <a:lnTo>
                      <a:pt x="8025" y="2846"/>
                    </a:lnTo>
                    <a:cubicBezTo>
                      <a:pt x="8001" y="3025"/>
                      <a:pt x="7918" y="3204"/>
                      <a:pt x="7751" y="3287"/>
                    </a:cubicBezTo>
                    <a:cubicBezTo>
                      <a:pt x="7704" y="3323"/>
                      <a:pt x="7680" y="3370"/>
                      <a:pt x="7680" y="3430"/>
                    </a:cubicBezTo>
                    <a:lnTo>
                      <a:pt x="7680" y="3608"/>
                    </a:lnTo>
                    <a:lnTo>
                      <a:pt x="7311" y="3608"/>
                    </a:lnTo>
                    <a:lnTo>
                      <a:pt x="7311" y="3430"/>
                    </a:lnTo>
                    <a:cubicBezTo>
                      <a:pt x="7311" y="3370"/>
                      <a:pt x="7275" y="3323"/>
                      <a:pt x="7227" y="3287"/>
                    </a:cubicBezTo>
                    <a:cubicBezTo>
                      <a:pt x="7073" y="3204"/>
                      <a:pt x="6966" y="3025"/>
                      <a:pt x="6966" y="2846"/>
                    </a:cubicBezTo>
                    <a:lnTo>
                      <a:pt x="6966" y="2418"/>
                    </a:lnTo>
                    <a:cubicBezTo>
                      <a:pt x="6966" y="2215"/>
                      <a:pt x="7132" y="2061"/>
                      <a:pt x="7323" y="2061"/>
                    </a:cubicBezTo>
                    <a:close/>
                    <a:moveTo>
                      <a:pt x="5787" y="1"/>
                    </a:moveTo>
                    <a:cubicBezTo>
                      <a:pt x="5418" y="1"/>
                      <a:pt x="5120" y="310"/>
                      <a:pt x="5120" y="691"/>
                    </a:cubicBezTo>
                    <a:lnTo>
                      <a:pt x="5120" y="1120"/>
                    </a:lnTo>
                    <a:cubicBezTo>
                      <a:pt x="5120" y="1382"/>
                      <a:pt x="5251" y="1644"/>
                      <a:pt x="5465" y="1799"/>
                    </a:cubicBezTo>
                    <a:lnTo>
                      <a:pt x="5465" y="1953"/>
                    </a:lnTo>
                    <a:lnTo>
                      <a:pt x="5180" y="2073"/>
                    </a:lnTo>
                    <a:cubicBezTo>
                      <a:pt x="5144" y="2025"/>
                      <a:pt x="5120" y="1977"/>
                      <a:pt x="5072" y="1942"/>
                    </a:cubicBezTo>
                    <a:cubicBezTo>
                      <a:pt x="4941" y="1799"/>
                      <a:pt x="4775" y="1739"/>
                      <a:pt x="4596" y="1739"/>
                    </a:cubicBezTo>
                    <a:lnTo>
                      <a:pt x="4251" y="1739"/>
                    </a:lnTo>
                    <a:cubicBezTo>
                      <a:pt x="4001" y="1739"/>
                      <a:pt x="3798" y="1882"/>
                      <a:pt x="3679" y="2073"/>
                    </a:cubicBezTo>
                    <a:lnTo>
                      <a:pt x="3394" y="1953"/>
                    </a:lnTo>
                    <a:lnTo>
                      <a:pt x="3394" y="1799"/>
                    </a:lnTo>
                    <a:cubicBezTo>
                      <a:pt x="3596" y="1644"/>
                      <a:pt x="3739" y="1382"/>
                      <a:pt x="3739" y="1120"/>
                    </a:cubicBezTo>
                    <a:lnTo>
                      <a:pt x="3739" y="691"/>
                    </a:lnTo>
                    <a:cubicBezTo>
                      <a:pt x="3739" y="513"/>
                      <a:pt x="3656" y="334"/>
                      <a:pt x="3537" y="215"/>
                    </a:cubicBezTo>
                    <a:cubicBezTo>
                      <a:pt x="3406" y="72"/>
                      <a:pt x="3239" y="13"/>
                      <a:pt x="3060" y="13"/>
                    </a:cubicBezTo>
                    <a:lnTo>
                      <a:pt x="2727" y="13"/>
                    </a:lnTo>
                    <a:cubicBezTo>
                      <a:pt x="2346" y="13"/>
                      <a:pt x="2048" y="334"/>
                      <a:pt x="2048" y="703"/>
                    </a:cubicBezTo>
                    <a:lnTo>
                      <a:pt x="2048" y="1132"/>
                    </a:lnTo>
                    <a:cubicBezTo>
                      <a:pt x="2048" y="1406"/>
                      <a:pt x="2191" y="1656"/>
                      <a:pt x="2394" y="1822"/>
                    </a:cubicBezTo>
                    <a:lnTo>
                      <a:pt x="2394" y="1965"/>
                    </a:lnTo>
                    <a:lnTo>
                      <a:pt x="2108" y="2084"/>
                    </a:lnTo>
                    <a:cubicBezTo>
                      <a:pt x="2084" y="2037"/>
                      <a:pt x="2048" y="2001"/>
                      <a:pt x="2013" y="1953"/>
                    </a:cubicBezTo>
                    <a:cubicBezTo>
                      <a:pt x="1870" y="1822"/>
                      <a:pt x="1715" y="1763"/>
                      <a:pt x="1536" y="1763"/>
                    </a:cubicBezTo>
                    <a:lnTo>
                      <a:pt x="1191" y="1763"/>
                    </a:lnTo>
                    <a:cubicBezTo>
                      <a:pt x="822" y="1763"/>
                      <a:pt x="524" y="2073"/>
                      <a:pt x="524" y="2442"/>
                    </a:cubicBezTo>
                    <a:lnTo>
                      <a:pt x="524" y="2870"/>
                    </a:lnTo>
                    <a:cubicBezTo>
                      <a:pt x="524" y="3144"/>
                      <a:pt x="655" y="3394"/>
                      <a:pt x="858" y="3561"/>
                    </a:cubicBezTo>
                    <a:lnTo>
                      <a:pt x="858" y="3704"/>
                    </a:lnTo>
                    <a:lnTo>
                      <a:pt x="429" y="3882"/>
                    </a:lnTo>
                    <a:cubicBezTo>
                      <a:pt x="179" y="3989"/>
                      <a:pt x="0" y="4239"/>
                      <a:pt x="0" y="4513"/>
                    </a:cubicBezTo>
                    <a:lnTo>
                      <a:pt x="0" y="5537"/>
                    </a:lnTo>
                    <a:cubicBezTo>
                      <a:pt x="0" y="5632"/>
                      <a:pt x="72" y="5704"/>
                      <a:pt x="167" y="5704"/>
                    </a:cubicBezTo>
                    <a:cubicBezTo>
                      <a:pt x="250" y="5704"/>
                      <a:pt x="322" y="5632"/>
                      <a:pt x="322" y="5537"/>
                    </a:cubicBezTo>
                    <a:lnTo>
                      <a:pt x="322" y="4513"/>
                    </a:lnTo>
                    <a:cubicBezTo>
                      <a:pt x="322" y="4358"/>
                      <a:pt x="417" y="4228"/>
                      <a:pt x="548" y="4180"/>
                    </a:cubicBezTo>
                    <a:lnTo>
                      <a:pt x="1060" y="3977"/>
                    </a:lnTo>
                    <a:lnTo>
                      <a:pt x="1679" y="3977"/>
                    </a:lnTo>
                    <a:lnTo>
                      <a:pt x="2191" y="4180"/>
                    </a:lnTo>
                    <a:cubicBezTo>
                      <a:pt x="2322" y="4239"/>
                      <a:pt x="2405" y="4358"/>
                      <a:pt x="2405" y="4513"/>
                    </a:cubicBezTo>
                    <a:lnTo>
                      <a:pt x="2405" y="5537"/>
                    </a:lnTo>
                    <a:cubicBezTo>
                      <a:pt x="2405" y="5632"/>
                      <a:pt x="2489" y="5704"/>
                      <a:pt x="2572" y="5704"/>
                    </a:cubicBezTo>
                    <a:cubicBezTo>
                      <a:pt x="2667" y="5704"/>
                      <a:pt x="2739" y="5632"/>
                      <a:pt x="2739" y="5537"/>
                    </a:cubicBezTo>
                    <a:lnTo>
                      <a:pt x="2739" y="4513"/>
                    </a:lnTo>
                    <a:cubicBezTo>
                      <a:pt x="2739" y="4228"/>
                      <a:pt x="2572" y="3989"/>
                      <a:pt x="2310" y="3882"/>
                    </a:cubicBezTo>
                    <a:lnTo>
                      <a:pt x="1870" y="3704"/>
                    </a:lnTo>
                    <a:lnTo>
                      <a:pt x="1870" y="3561"/>
                    </a:lnTo>
                    <a:cubicBezTo>
                      <a:pt x="2084" y="3394"/>
                      <a:pt x="2215" y="3144"/>
                      <a:pt x="2215" y="2870"/>
                    </a:cubicBezTo>
                    <a:lnTo>
                      <a:pt x="2215" y="2442"/>
                    </a:lnTo>
                    <a:lnTo>
                      <a:pt x="2215" y="2418"/>
                    </a:lnTo>
                    <a:lnTo>
                      <a:pt x="2608" y="2263"/>
                    </a:lnTo>
                    <a:lnTo>
                      <a:pt x="3227" y="2263"/>
                    </a:lnTo>
                    <a:lnTo>
                      <a:pt x="3620" y="2418"/>
                    </a:lnTo>
                    <a:lnTo>
                      <a:pt x="3620" y="2442"/>
                    </a:lnTo>
                    <a:lnTo>
                      <a:pt x="3620" y="2870"/>
                    </a:lnTo>
                    <a:cubicBezTo>
                      <a:pt x="3620" y="3144"/>
                      <a:pt x="3751" y="3394"/>
                      <a:pt x="3953" y="3561"/>
                    </a:cubicBezTo>
                    <a:lnTo>
                      <a:pt x="3953" y="3704"/>
                    </a:lnTo>
                    <a:lnTo>
                      <a:pt x="3525" y="3882"/>
                    </a:lnTo>
                    <a:cubicBezTo>
                      <a:pt x="3275" y="3989"/>
                      <a:pt x="3096" y="4239"/>
                      <a:pt x="3096" y="4513"/>
                    </a:cubicBezTo>
                    <a:lnTo>
                      <a:pt x="3096" y="5537"/>
                    </a:lnTo>
                    <a:cubicBezTo>
                      <a:pt x="3096" y="5632"/>
                      <a:pt x="3167" y="5704"/>
                      <a:pt x="3263" y="5704"/>
                    </a:cubicBezTo>
                    <a:cubicBezTo>
                      <a:pt x="3346" y="5704"/>
                      <a:pt x="3417" y="5632"/>
                      <a:pt x="3417" y="5537"/>
                    </a:cubicBezTo>
                    <a:lnTo>
                      <a:pt x="3417" y="4513"/>
                    </a:lnTo>
                    <a:cubicBezTo>
                      <a:pt x="3417" y="4358"/>
                      <a:pt x="3513" y="4228"/>
                      <a:pt x="3644" y="4180"/>
                    </a:cubicBezTo>
                    <a:lnTo>
                      <a:pt x="4156" y="3977"/>
                    </a:lnTo>
                    <a:lnTo>
                      <a:pt x="4775" y="3977"/>
                    </a:lnTo>
                    <a:lnTo>
                      <a:pt x="5287" y="4180"/>
                    </a:lnTo>
                    <a:cubicBezTo>
                      <a:pt x="5418" y="4239"/>
                      <a:pt x="5501" y="4358"/>
                      <a:pt x="5501" y="4513"/>
                    </a:cubicBezTo>
                    <a:lnTo>
                      <a:pt x="5501" y="5537"/>
                    </a:lnTo>
                    <a:cubicBezTo>
                      <a:pt x="5501" y="5632"/>
                      <a:pt x="5584" y="5704"/>
                      <a:pt x="5668" y="5704"/>
                    </a:cubicBezTo>
                    <a:cubicBezTo>
                      <a:pt x="5763" y="5704"/>
                      <a:pt x="5834" y="5632"/>
                      <a:pt x="5834" y="5537"/>
                    </a:cubicBezTo>
                    <a:lnTo>
                      <a:pt x="5834" y="4513"/>
                    </a:lnTo>
                    <a:cubicBezTo>
                      <a:pt x="5834" y="4228"/>
                      <a:pt x="5668" y="3989"/>
                      <a:pt x="5406" y="3882"/>
                    </a:cubicBezTo>
                    <a:lnTo>
                      <a:pt x="4965" y="3704"/>
                    </a:lnTo>
                    <a:lnTo>
                      <a:pt x="4965" y="3561"/>
                    </a:lnTo>
                    <a:cubicBezTo>
                      <a:pt x="5180" y="3394"/>
                      <a:pt x="5311" y="3144"/>
                      <a:pt x="5311" y="2870"/>
                    </a:cubicBezTo>
                    <a:lnTo>
                      <a:pt x="5311" y="2442"/>
                    </a:lnTo>
                    <a:lnTo>
                      <a:pt x="5311" y="2418"/>
                    </a:lnTo>
                    <a:lnTo>
                      <a:pt x="5703" y="2263"/>
                    </a:lnTo>
                    <a:lnTo>
                      <a:pt x="6323" y="2263"/>
                    </a:lnTo>
                    <a:lnTo>
                      <a:pt x="6715" y="2418"/>
                    </a:lnTo>
                    <a:lnTo>
                      <a:pt x="6715" y="2442"/>
                    </a:lnTo>
                    <a:lnTo>
                      <a:pt x="6715" y="2870"/>
                    </a:lnTo>
                    <a:cubicBezTo>
                      <a:pt x="6715" y="3144"/>
                      <a:pt x="6846" y="3394"/>
                      <a:pt x="7049" y="3561"/>
                    </a:cubicBezTo>
                    <a:lnTo>
                      <a:pt x="7049" y="3704"/>
                    </a:lnTo>
                    <a:lnTo>
                      <a:pt x="6620" y="3882"/>
                    </a:lnTo>
                    <a:cubicBezTo>
                      <a:pt x="6370" y="3989"/>
                      <a:pt x="6192" y="4239"/>
                      <a:pt x="6192" y="4513"/>
                    </a:cubicBezTo>
                    <a:lnTo>
                      <a:pt x="6192" y="5537"/>
                    </a:lnTo>
                    <a:cubicBezTo>
                      <a:pt x="6192" y="5632"/>
                      <a:pt x="6263" y="5704"/>
                      <a:pt x="6358" y="5704"/>
                    </a:cubicBezTo>
                    <a:cubicBezTo>
                      <a:pt x="6442" y="5704"/>
                      <a:pt x="6513" y="5632"/>
                      <a:pt x="6513" y="5537"/>
                    </a:cubicBezTo>
                    <a:lnTo>
                      <a:pt x="6513" y="4513"/>
                    </a:lnTo>
                    <a:cubicBezTo>
                      <a:pt x="6513" y="4358"/>
                      <a:pt x="6608" y="4228"/>
                      <a:pt x="6739" y="4180"/>
                    </a:cubicBezTo>
                    <a:lnTo>
                      <a:pt x="7251" y="3977"/>
                    </a:lnTo>
                    <a:lnTo>
                      <a:pt x="7870" y="3977"/>
                    </a:lnTo>
                    <a:lnTo>
                      <a:pt x="8382" y="4180"/>
                    </a:lnTo>
                    <a:cubicBezTo>
                      <a:pt x="8513" y="4239"/>
                      <a:pt x="8597" y="4358"/>
                      <a:pt x="8597" y="4513"/>
                    </a:cubicBezTo>
                    <a:lnTo>
                      <a:pt x="8597" y="5537"/>
                    </a:lnTo>
                    <a:cubicBezTo>
                      <a:pt x="8597" y="5632"/>
                      <a:pt x="8680" y="5704"/>
                      <a:pt x="8763" y="5704"/>
                    </a:cubicBezTo>
                    <a:cubicBezTo>
                      <a:pt x="8859" y="5704"/>
                      <a:pt x="8930" y="5632"/>
                      <a:pt x="8930" y="5537"/>
                    </a:cubicBezTo>
                    <a:lnTo>
                      <a:pt x="8930" y="4513"/>
                    </a:lnTo>
                    <a:cubicBezTo>
                      <a:pt x="8859" y="4204"/>
                      <a:pt x="8680" y="3942"/>
                      <a:pt x="8418" y="3847"/>
                    </a:cubicBezTo>
                    <a:lnTo>
                      <a:pt x="7989" y="3668"/>
                    </a:lnTo>
                    <a:lnTo>
                      <a:pt x="7989" y="3513"/>
                    </a:lnTo>
                    <a:cubicBezTo>
                      <a:pt x="8204" y="3346"/>
                      <a:pt x="8335" y="3096"/>
                      <a:pt x="8335" y="2835"/>
                    </a:cubicBezTo>
                    <a:lnTo>
                      <a:pt x="8335" y="2394"/>
                    </a:lnTo>
                    <a:cubicBezTo>
                      <a:pt x="8335" y="2215"/>
                      <a:pt x="8263" y="2037"/>
                      <a:pt x="8144" y="1918"/>
                    </a:cubicBezTo>
                    <a:cubicBezTo>
                      <a:pt x="8001" y="1787"/>
                      <a:pt x="7847" y="1727"/>
                      <a:pt x="7668" y="1727"/>
                    </a:cubicBezTo>
                    <a:lnTo>
                      <a:pt x="7323" y="1727"/>
                    </a:lnTo>
                    <a:cubicBezTo>
                      <a:pt x="7073" y="1727"/>
                      <a:pt x="6858" y="1858"/>
                      <a:pt x="6739" y="2061"/>
                    </a:cubicBezTo>
                    <a:lnTo>
                      <a:pt x="6454" y="1942"/>
                    </a:lnTo>
                    <a:lnTo>
                      <a:pt x="6454" y="1787"/>
                    </a:lnTo>
                    <a:cubicBezTo>
                      <a:pt x="6668" y="1620"/>
                      <a:pt x="6799" y="1370"/>
                      <a:pt x="6799" y="1108"/>
                    </a:cubicBezTo>
                    <a:lnTo>
                      <a:pt x="6799" y="668"/>
                    </a:lnTo>
                    <a:cubicBezTo>
                      <a:pt x="6799" y="489"/>
                      <a:pt x="6727" y="310"/>
                      <a:pt x="6608" y="191"/>
                    </a:cubicBezTo>
                    <a:cubicBezTo>
                      <a:pt x="6477" y="60"/>
                      <a:pt x="6311" y="1"/>
                      <a:pt x="61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Google Shape;10185;p79">
                <a:extLst>
                  <a:ext uri="{FF2B5EF4-FFF2-40B4-BE49-F238E27FC236}">
                    <a16:creationId xmlns:a16="http://schemas.microsoft.com/office/drawing/2014/main" id="{873A9478-FF34-CA8B-89F1-05B36CAFA754}"/>
                  </a:ext>
                </a:extLst>
              </p:cNvPr>
              <p:cNvSpPr/>
              <p:nvPr/>
            </p:nvSpPr>
            <p:spPr>
              <a:xfrm>
                <a:off x="3656195" y="1975821"/>
                <a:ext cx="120149" cy="164134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5157" extrusionOk="0">
                    <a:moveTo>
                      <a:pt x="2049" y="334"/>
                    </a:moveTo>
                    <a:cubicBezTo>
                      <a:pt x="2239" y="334"/>
                      <a:pt x="2406" y="501"/>
                      <a:pt x="2406" y="691"/>
                    </a:cubicBezTo>
                    <a:lnTo>
                      <a:pt x="2406" y="1037"/>
                    </a:lnTo>
                    <a:cubicBezTo>
                      <a:pt x="2406" y="1334"/>
                      <a:pt x="2168" y="1549"/>
                      <a:pt x="1882" y="1549"/>
                    </a:cubicBezTo>
                    <a:cubicBezTo>
                      <a:pt x="1869" y="1550"/>
                      <a:pt x="1855" y="1550"/>
                      <a:pt x="1842" y="1550"/>
                    </a:cubicBezTo>
                    <a:cubicBezTo>
                      <a:pt x="1575" y="1550"/>
                      <a:pt x="1358" y="1321"/>
                      <a:pt x="1358" y="1037"/>
                    </a:cubicBezTo>
                    <a:lnTo>
                      <a:pt x="1358" y="691"/>
                    </a:lnTo>
                    <a:cubicBezTo>
                      <a:pt x="1358" y="501"/>
                      <a:pt x="1513" y="334"/>
                      <a:pt x="1715" y="334"/>
                    </a:cubicBezTo>
                    <a:close/>
                    <a:moveTo>
                      <a:pt x="2049" y="1870"/>
                    </a:moveTo>
                    <a:lnTo>
                      <a:pt x="2049" y="1965"/>
                    </a:lnTo>
                    <a:cubicBezTo>
                      <a:pt x="2072" y="2025"/>
                      <a:pt x="2084" y="2073"/>
                      <a:pt x="2108" y="2132"/>
                    </a:cubicBezTo>
                    <a:lnTo>
                      <a:pt x="1894" y="2358"/>
                    </a:lnTo>
                    <a:lnTo>
                      <a:pt x="1870" y="2358"/>
                    </a:lnTo>
                    <a:lnTo>
                      <a:pt x="1656" y="2132"/>
                    </a:lnTo>
                    <a:cubicBezTo>
                      <a:pt x="1679" y="2085"/>
                      <a:pt x="1691" y="2025"/>
                      <a:pt x="1691" y="1965"/>
                    </a:cubicBezTo>
                    <a:lnTo>
                      <a:pt x="1691" y="1870"/>
                    </a:lnTo>
                    <a:cubicBezTo>
                      <a:pt x="1751" y="1882"/>
                      <a:pt x="1810" y="1882"/>
                      <a:pt x="1870" y="1882"/>
                    </a:cubicBezTo>
                    <a:cubicBezTo>
                      <a:pt x="1929" y="1882"/>
                      <a:pt x="1989" y="1882"/>
                      <a:pt x="2049" y="1870"/>
                    </a:cubicBezTo>
                    <a:close/>
                    <a:moveTo>
                      <a:pt x="2382" y="2323"/>
                    </a:moveTo>
                    <a:lnTo>
                      <a:pt x="2668" y="2454"/>
                    </a:lnTo>
                    <a:cubicBezTo>
                      <a:pt x="2727" y="2489"/>
                      <a:pt x="2763" y="2549"/>
                      <a:pt x="2763" y="2620"/>
                    </a:cubicBezTo>
                    <a:lnTo>
                      <a:pt x="2763" y="2942"/>
                    </a:lnTo>
                    <a:lnTo>
                      <a:pt x="1025" y="2942"/>
                    </a:lnTo>
                    <a:lnTo>
                      <a:pt x="1025" y="2620"/>
                    </a:lnTo>
                    <a:lnTo>
                      <a:pt x="1013" y="2620"/>
                    </a:lnTo>
                    <a:cubicBezTo>
                      <a:pt x="1013" y="2549"/>
                      <a:pt x="1060" y="2489"/>
                      <a:pt x="1120" y="2454"/>
                    </a:cubicBezTo>
                    <a:lnTo>
                      <a:pt x="1394" y="2323"/>
                    </a:lnTo>
                    <a:lnTo>
                      <a:pt x="1656" y="2585"/>
                    </a:lnTo>
                    <a:cubicBezTo>
                      <a:pt x="1715" y="2632"/>
                      <a:pt x="1799" y="2680"/>
                      <a:pt x="1894" y="2680"/>
                    </a:cubicBezTo>
                    <a:cubicBezTo>
                      <a:pt x="1977" y="2680"/>
                      <a:pt x="2049" y="2656"/>
                      <a:pt x="2132" y="2585"/>
                    </a:cubicBezTo>
                    <a:lnTo>
                      <a:pt x="2382" y="2323"/>
                    </a:lnTo>
                    <a:close/>
                    <a:moveTo>
                      <a:pt x="3334" y="3263"/>
                    </a:moveTo>
                    <a:lnTo>
                      <a:pt x="3156" y="3632"/>
                    </a:lnTo>
                    <a:lnTo>
                      <a:pt x="596" y="3632"/>
                    </a:lnTo>
                    <a:lnTo>
                      <a:pt x="417" y="3263"/>
                    </a:lnTo>
                    <a:close/>
                    <a:moveTo>
                      <a:pt x="1715" y="1"/>
                    </a:moveTo>
                    <a:cubicBezTo>
                      <a:pt x="1334" y="1"/>
                      <a:pt x="1025" y="299"/>
                      <a:pt x="1025" y="691"/>
                    </a:cubicBezTo>
                    <a:lnTo>
                      <a:pt x="1025" y="1025"/>
                    </a:lnTo>
                    <a:cubicBezTo>
                      <a:pt x="1025" y="1311"/>
                      <a:pt x="1156" y="1549"/>
                      <a:pt x="1370" y="1715"/>
                    </a:cubicBezTo>
                    <a:lnTo>
                      <a:pt x="1370" y="1954"/>
                    </a:lnTo>
                    <a:lnTo>
                      <a:pt x="1370" y="1965"/>
                    </a:lnTo>
                    <a:lnTo>
                      <a:pt x="965" y="2180"/>
                    </a:lnTo>
                    <a:cubicBezTo>
                      <a:pt x="786" y="2263"/>
                      <a:pt x="679" y="2430"/>
                      <a:pt x="679" y="2620"/>
                    </a:cubicBezTo>
                    <a:lnTo>
                      <a:pt x="679" y="2942"/>
                    </a:lnTo>
                    <a:lnTo>
                      <a:pt x="155" y="2942"/>
                    </a:lnTo>
                    <a:cubicBezTo>
                      <a:pt x="96" y="2942"/>
                      <a:pt x="60" y="2966"/>
                      <a:pt x="24" y="3013"/>
                    </a:cubicBezTo>
                    <a:cubicBezTo>
                      <a:pt x="1" y="3061"/>
                      <a:pt x="1" y="3120"/>
                      <a:pt x="24" y="3180"/>
                    </a:cubicBezTo>
                    <a:lnTo>
                      <a:pt x="370" y="3859"/>
                    </a:lnTo>
                    <a:cubicBezTo>
                      <a:pt x="394" y="3918"/>
                      <a:pt x="453" y="3954"/>
                      <a:pt x="513" y="3954"/>
                    </a:cubicBezTo>
                    <a:lnTo>
                      <a:pt x="691" y="3954"/>
                    </a:lnTo>
                    <a:lnTo>
                      <a:pt x="691" y="4990"/>
                    </a:lnTo>
                    <a:cubicBezTo>
                      <a:pt x="691" y="5085"/>
                      <a:pt x="775" y="5156"/>
                      <a:pt x="858" y="5156"/>
                    </a:cubicBezTo>
                    <a:cubicBezTo>
                      <a:pt x="953" y="5156"/>
                      <a:pt x="1025" y="5085"/>
                      <a:pt x="1025" y="4990"/>
                    </a:cubicBezTo>
                    <a:lnTo>
                      <a:pt x="1025" y="3954"/>
                    </a:lnTo>
                    <a:lnTo>
                      <a:pt x="2763" y="3954"/>
                    </a:lnTo>
                    <a:lnTo>
                      <a:pt x="2763" y="4990"/>
                    </a:lnTo>
                    <a:cubicBezTo>
                      <a:pt x="2763" y="5085"/>
                      <a:pt x="2846" y="5156"/>
                      <a:pt x="2930" y="5156"/>
                    </a:cubicBezTo>
                    <a:cubicBezTo>
                      <a:pt x="3025" y="5156"/>
                      <a:pt x="3096" y="5085"/>
                      <a:pt x="3096" y="4990"/>
                    </a:cubicBezTo>
                    <a:lnTo>
                      <a:pt x="3096" y="3954"/>
                    </a:lnTo>
                    <a:lnTo>
                      <a:pt x="3275" y="3954"/>
                    </a:lnTo>
                    <a:cubicBezTo>
                      <a:pt x="3334" y="3954"/>
                      <a:pt x="3394" y="3918"/>
                      <a:pt x="3418" y="3859"/>
                    </a:cubicBezTo>
                    <a:lnTo>
                      <a:pt x="3763" y="3180"/>
                    </a:lnTo>
                    <a:cubicBezTo>
                      <a:pt x="3775" y="3132"/>
                      <a:pt x="3763" y="3073"/>
                      <a:pt x="3751" y="3013"/>
                    </a:cubicBezTo>
                    <a:cubicBezTo>
                      <a:pt x="3715" y="2966"/>
                      <a:pt x="3680" y="2942"/>
                      <a:pt x="3620" y="2942"/>
                    </a:cubicBezTo>
                    <a:lnTo>
                      <a:pt x="3084" y="2942"/>
                    </a:lnTo>
                    <a:lnTo>
                      <a:pt x="3084" y="2620"/>
                    </a:lnTo>
                    <a:cubicBezTo>
                      <a:pt x="3084" y="2430"/>
                      <a:pt x="2977" y="2251"/>
                      <a:pt x="2799" y="2180"/>
                    </a:cubicBezTo>
                    <a:lnTo>
                      <a:pt x="2394" y="1965"/>
                    </a:lnTo>
                    <a:lnTo>
                      <a:pt x="2394" y="1954"/>
                    </a:lnTo>
                    <a:lnTo>
                      <a:pt x="2394" y="1715"/>
                    </a:lnTo>
                    <a:cubicBezTo>
                      <a:pt x="2608" y="1561"/>
                      <a:pt x="2739" y="1311"/>
                      <a:pt x="2739" y="1025"/>
                    </a:cubicBezTo>
                    <a:lnTo>
                      <a:pt x="2739" y="691"/>
                    </a:lnTo>
                    <a:cubicBezTo>
                      <a:pt x="2739" y="310"/>
                      <a:pt x="2441" y="1"/>
                      <a:pt x="204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Google Shape;10186;p79">
                <a:extLst>
                  <a:ext uri="{FF2B5EF4-FFF2-40B4-BE49-F238E27FC236}">
                    <a16:creationId xmlns:a16="http://schemas.microsoft.com/office/drawing/2014/main" id="{F51EDF36-6B2B-A9C0-9167-8C3FFFAE1052}"/>
                  </a:ext>
                </a:extLst>
              </p:cNvPr>
              <p:cNvSpPr/>
              <p:nvPr/>
            </p:nvSpPr>
            <p:spPr>
              <a:xfrm>
                <a:off x="3700149" y="2113380"/>
                <a:ext cx="32241" cy="1028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8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846" y="322"/>
                    </a:lnTo>
                    <a:cubicBezTo>
                      <a:pt x="941" y="322"/>
                      <a:pt x="1013" y="251"/>
                      <a:pt x="1013" y="168"/>
                    </a:cubicBezTo>
                    <a:cubicBezTo>
                      <a:pt x="1013" y="72"/>
                      <a:pt x="941" y="1"/>
                      <a:pt x="8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s-MX">
                  <a:solidFill>
                    <a:schemeClr val="accent3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8176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B80740-9D41-27EC-3DDA-AF66E003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5" y="188858"/>
            <a:ext cx="11154188" cy="61086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0070C0"/>
                </a:solidFill>
              </a:rPr>
              <a:t>Desafíos del mundo actual</a:t>
            </a:r>
            <a:endParaRPr lang="es-MX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2818AE0-172F-C07C-7D7D-97D700335F3D}"/>
              </a:ext>
            </a:extLst>
          </p:cNvPr>
          <p:cNvSpPr txBox="1"/>
          <p:nvPr/>
        </p:nvSpPr>
        <p:spPr>
          <a:xfrm>
            <a:off x="467577" y="830361"/>
            <a:ext cx="116281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0" i="0" dirty="0">
                <a:solidFill>
                  <a:srgbClr val="36383D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 bien el título es muy ambicioso, solo se presentan algunos de los desafía mas significativos que tenemos como UCM en nuestra realidad social eclesial y asociativa, en una mirada integral para nuestro actuar en la transformación positiva:</a:t>
            </a:r>
            <a:endParaRPr lang="es-MX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6463DF-E259-56AF-33FC-0D820CFC78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3" t="4496" r="2254" b="12328"/>
          <a:stretch/>
        </p:blipFill>
        <p:spPr>
          <a:xfrm rot="5400000">
            <a:off x="3096805" y="-600348"/>
            <a:ext cx="5236392" cy="94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1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B80740-9D41-27EC-3DDA-AF66E003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5" y="188858"/>
            <a:ext cx="11154188" cy="61086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0070C0"/>
                </a:solidFill>
              </a:rPr>
              <a:t>Desafíos culturales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74EDD9-D8F4-B80C-F069-6769DA895C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5" b="6202"/>
          <a:stretch/>
        </p:blipFill>
        <p:spPr>
          <a:xfrm rot="5400000">
            <a:off x="2823418" y="-1079569"/>
            <a:ext cx="5612007" cy="95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5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B80740-9D41-27EC-3DDA-AF66E003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5" y="188858"/>
            <a:ext cx="11154188" cy="61086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0070C0"/>
                </a:solidFill>
              </a:rPr>
              <a:t>Desafíos de los agentes de pastorales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E43A62-164C-6205-C7C2-FBFE4BEB8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0" t="25238" b="13750"/>
          <a:stretch/>
        </p:blipFill>
        <p:spPr>
          <a:xfrm rot="5400000">
            <a:off x="996043" y="1025074"/>
            <a:ext cx="4691741" cy="49711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C411EC-ADD8-C5A2-8004-553742920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8" t="11059" r="44286" b="4074"/>
          <a:stretch/>
        </p:blipFill>
        <p:spPr>
          <a:xfrm rot="5400000">
            <a:off x="7645400" y="-417287"/>
            <a:ext cx="2489200" cy="58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8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B80740-9D41-27EC-3DDA-AF66E003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235" y="188858"/>
            <a:ext cx="11154188" cy="61086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rgbClr val="0070C0"/>
                </a:solidFill>
              </a:rPr>
              <a:t>Desafíos de los agentes de pastorales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C32217-3A6B-3817-786A-853ACA7170D6}"/>
              </a:ext>
            </a:extLst>
          </p:cNvPr>
          <p:cNvSpPr txBox="1"/>
          <p:nvPr/>
        </p:nvSpPr>
        <p:spPr>
          <a:xfrm>
            <a:off x="742271" y="901989"/>
            <a:ext cx="102375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De toda esa realidad cual es la que me toca, cual es la que el señor me encarga…</a:t>
            </a:r>
            <a:r>
              <a:rPr lang="es-MX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cuestionar nuestro trabajo frente a esta realidad</a:t>
            </a:r>
            <a:r>
              <a:rPr lang="es-MX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…que es lo que tenemos que hacer…y comprometernos con el problema. Amar, luchar, asumir.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3D3F50-11F1-0052-BA95-8ABAD16F13D1}"/>
              </a:ext>
            </a:extLst>
          </p:cNvPr>
          <p:cNvSpPr txBox="1"/>
          <p:nvPr/>
        </p:nvSpPr>
        <p:spPr>
          <a:xfrm>
            <a:off x="742271" y="2241108"/>
            <a:ext cx="102375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Mirar para otro lado pensando en salvarnos solos, con nuestro grupo, </a:t>
            </a:r>
            <a:r>
              <a:rPr lang="es-MX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como escapando del problema. Huir a otro lado</a:t>
            </a:r>
            <a:r>
              <a:rPr lang="es-MX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, vivir como si no existiera –Evasión-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5F434D-F1FF-12FD-0E37-AF5F035E3985}"/>
              </a:ext>
            </a:extLst>
          </p:cNvPr>
          <p:cNvSpPr txBox="1"/>
          <p:nvPr/>
        </p:nvSpPr>
        <p:spPr>
          <a:xfrm>
            <a:off x="742271" y="3159463"/>
            <a:ext cx="10237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Trabajar o sea podemos pensar de toda esa realidad cuál es la que me toca, cuál es la que el Señor me encarga cuestionar nuestro trabajo frente a esa realidad “que es lo que tenemos que hacer” y comprometernos en el problema, amar, luchar, asumir.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86D0222-1CEC-6CB1-0EE8-EB55C8BAB4E1}"/>
              </a:ext>
            </a:extLst>
          </p:cNvPr>
          <p:cNvSpPr txBox="1"/>
          <p:nvPr/>
        </p:nvSpPr>
        <p:spPr>
          <a:xfrm>
            <a:off x="671932" y="4632572"/>
            <a:ext cx="102375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s-MX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En este tiempo de la esperanza y audacia. </a:t>
            </a:r>
            <a:r>
              <a:rPr lang="es-MX" sz="2000" b="1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No podemos desanimarnos frente a los desafíos de nuestro tiempo tenemos grandes ejemplos para seguir</a:t>
            </a:r>
            <a:r>
              <a:rPr lang="es-MX" sz="2000" i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</a:rPr>
              <a:t>, nuestros Santos Beatos  que son un orgullo para nuestra asociación pero que al mismo tiempo son testimonio para nuestro accionar.</a:t>
            </a:r>
          </a:p>
        </p:txBody>
      </p:sp>
    </p:spTree>
    <p:extLst>
      <p:ext uri="{BB962C8B-B14F-4D97-AF65-F5344CB8AC3E}">
        <p14:creationId xmlns:p14="http://schemas.microsoft.com/office/powerpoint/2010/main" val="859901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29_TF78853419_Win32.potx" id="{697C08D2-4C4A-4521-8070-5B07DA2F2744}" vid="{B4D4694D-4865-44CB-AD44-43D5DBA7E4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{A566D6CC-E495-447C-A9C2-0A2F4C02486C}tf78853419_win32</Template>
  <TotalTime>570</TotalTime>
  <Words>626</Words>
  <Application>Microsoft Office PowerPoint</Application>
  <PresentationFormat>Panorámica</PresentationFormat>
  <Paragraphs>44</Paragraphs>
  <Slides>10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</vt:lpstr>
      <vt:lpstr>Avenir Next LT Pro</vt:lpstr>
      <vt:lpstr>Calibri</vt:lpstr>
      <vt:lpstr>Franklin Gothic Book</vt:lpstr>
      <vt:lpstr>Franklin Gothic Demi</vt:lpstr>
      <vt:lpstr>Montserrat</vt:lpstr>
      <vt:lpstr>Posterama</vt:lpstr>
      <vt:lpstr>Wingdings</vt:lpstr>
      <vt:lpstr>Tema1</vt:lpstr>
      <vt:lpstr> Los Desafíos de la Unión de Católicos Mexicanos</vt:lpstr>
      <vt:lpstr>Presentación de PowerPoint</vt:lpstr>
      <vt:lpstr>¿Qué es un desafío?</vt:lpstr>
      <vt:lpstr>Antecedentes</vt:lpstr>
      <vt:lpstr>Desafíos de la Iglesia</vt:lpstr>
      <vt:lpstr>Desafíos del mundo actual</vt:lpstr>
      <vt:lpstr>Desafíos culturales</vt:lpstr>
      <vt:lpstr>Desafíos de los agentes de pastorales</vt:lpstr>
      <vt:lpstr>Desafíos de los agentes de pastorales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UCM Evangelizadores con Espíritu</dc:title>
  <dc:creator>SDCNAIT</dc:creator>
  <cp:lastModifiedBy>SDCNAIT</cp:lastModifiedBy>
  <cp:revision>45</cp:revision>
  <dcterms:created xsi:type="dcterms:W3CDTF">2024-05-09T15:27:28Z</dcterms:created>
  <dcterms:modified xsi:type="dcterms:W3CDTF">2024-06-09T04:48:32Z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