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Canva Sans Bold" charset="1" panose="020B0803030501040103"/>
      <p:regular r:id="rId19"/>
    </p:embeddedFont>
    <p:embeddedFont>
      <p:font typeface="Poppins Bold" charset="1" panose="0000080000000000000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gif" Type="http://schemas.openxmlformats.org/officeDocument/2006/relationships/image"/><Relationship Id="rId4" Target="../media/image3.gif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3.gif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gif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2.gif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2.gif" Type="http://schemas.openxmlformats.org/officeDocument/2006/relationships/image"/><Relationship Id="rId4" Target="../media/image6.gif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37B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566672" y="436878"/>
            <a:ext cx="10809991" cy="9413244"/>
            <a:chOff x="0" y="0"/>
            <a:chExt cx="4639310" cy="40398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6350" y="12700"/>
              <a:ext cx="4627880" cy="4027170"/>
            </a:xfrm>
            <a:custGeom>
              <a:avLst/>
              <a:gdLst/>
              <a:ahLst/>
              <a:cxnLst/>
              <a:rect r="r" b="b" t="t" l="l"/>
              <a:pathLst>
                <a:path h="4027170" w="4627880">
                  <a:moveTo>
                    <a:pt x="4500880" y="4027170"/>
                  </a:moveTo>
                  <a:lnTo>
                    <a:pt x="129540" y="4027170"/>
                  </a:lnTo>
                  <a:cubicBezTo>
                    <a:pt x="59690" y="4027170"/>
                    <a:pt x="2540" y="3970020"/>
                    <a:pt x="2540" y="3900170"/>
                  </a:cubicBezTo>
                  <a:lnTo>
                    <a:pt x="0" y="127000"/>
                  </a:lnTo>
                  <a:cubicBezTo>
                    <a:pt x="0" y="57150"/>
                    <a:pt x="57150" y="0"/>
                    <a:pt x="127000" y="0"/>
                  </a:cubicBezTo>
                  <a:lnTo>
                    <a:pt x="4498340" y="0"/>
                  </a:lnTo>
                  <a:cubicBezTo>
                    <a:pt x="4568190" y="0"/>
                    <a:pt x="4625340" y="57150"/>
                    <a:pt x="4625340" y="127000"/>
                  </a:cubicBezTo>
                  <a:lnTo>
                    <a:pt x="4626610" y="3900170"/>
                  </a:lnTo>
                  <a:cubicBezTo>
                    <a:pt x="4627880" y="3970020"/>
                    <a:pt x="4570730" y="4027170"/>
                    <a:pt x="4500880" y="4027170"/>
                  </a:cubicBezTo>
                  <a:close/>
                </a:path>
              </a:pathLst>
            </a:custGeom>
            <a:solidFill>
              <a:srgbClr val="F5042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7620" y="68580"/>
              <a:ext cx="4627880" cy="314960"/>
            </a:xfrm>
            <a:custGeom>
              <a:avLst/>
              <a:gdLst/>
              <a:ahLst/>
              <a:cxnLst/>
              <a:rect r="r" b="b" t="t" l="l"/>
              <a:pathLst>
                <a:path h="314960" w="4627880">
                  <a:moveTo>
                    <a:pt x="0" y="121920"/>
                  </a:moveTo>
                  <a:lnTo>
                    <a:pt x="4627880" y="121920"/>
                  </a:lnTo>
                  <a:lnTo>
                    <a:pt x="4627880" y="314960"/>
                  </a:lnTo>
                  <a:lnTo>
                    <a:pt x="0" y="314960"/>
                  </a:lnTo>
                  <a:lnTo>
                    <a:pt x="0" y="121920"/>
                  </a:lnTo>
                  <a:close/>
                  <a:moveTo>
                    <a:pt x="283210" y="0"/>
                  </a:moveTo>
                  <a:lnTo>
                    <a:pt x="346710" y="0"/>
                  </a:lnTo>
                  <a:lnTo>
                    <a:pt x="346710" y="63500"/>
                  </a:lnTo>
                  <a:lnTo>
                    <a:pt x="283210" y="63500"/>
                  </a:lnTo>
                  <a:lnTo>
                    <a:pt x="283210" y="0"/>
                  </a:lnTo>
                  <a:close/>
                  <a:moveTo>
                    <a:pt x="196850" y="0"/>
                  </a:moveTo>
                  <a:cubicBezTo>
                    <a:pt x="214630" y="0"/>
                    <a:pt x="228600" y="13970"/>
                    <a:pt x="228600" y="31750"/>
                  </a:cubicBezTo>
                  <a:cubicBezTo>
                    <a:pt x="228600" y="49530"/>
                    <a:pt x="214630" y="63500"/>
                    <a:pt x="196850" y="63500"/>
                  </a:cubicBezTo>
                  <a:cubicBezTo>
                    <a:pt x="179070" y="63500"/>
                    <a:pt x="165100" y="49530"/>
                    <a:pt x="165100" y="31750"/>
                  </a:cubicBezTo>
                  <a:cubicBezTo>
                    <a:pt x="165100" y="13970"/>
                    <a:pt x="179070" y="0"/>
                    <a:pt x="196850" y="0"/>
                  </a:cubicBezTo>
                  <a:close/>
                  <a:moveTo>
                    <a:pt x="434340" y="0"/>
                  </a:moveTo>
                  <a:lnTo>
                    <a:pt x="402590" y="63500"/>
                  </a:lnTo>
                  <a:lnTo>
                    <a:pt x="466090" y="63500"/>
                  </a:lnTo>
                  <a:lnTo>
                    <a:pt x="434340" y="0"/>
                  </a:lnTo>
                  <a:close/>
                </a:path>
              </a:pathLst>
            </a:custGeom>
            <a:solidFill>
              <a:srgbClr val="F8DB52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274320" y="657860"/>
              <a:ext cx="4094480" cy="3105150"/>
            </a:xfrm>
            <a:custGeom>
              <a:avLst/>
              <a:gdLst/>
              <a:ahLst/>
              <a:cxnLst/>
              <a:rect r="r" b="b" t="t" l="l"/>
              <a:pathLst>
                <a:path h="3105150" w="4094480">
                  <a:moveTo>
                    <a:pt x="3967480" y="3105150"/>
                  </a:moveTo>
                  <a:lnTo>
                    <a:pt x="127000" y="3105150"/>
                  </a:lnTo>
                  <a:cubicBezTo>
                    <a:pt x="57150" y="3105150"/>
                    <a:pt x="0" y="3048000"/>
                    <a:pt x="0" y="2978150"/>
                  </a:cubicBezTo>
                  <a:lnTo>
                    <a:pt x="0" y="127000"/>
                  </a:lnTo>
                  <a:cubicBezTo>
                    <a:pt x="0" y="57150"/>
                    <a:pt x="57150" y="0"/>
                    <a:pt x="127000" y="0"/>
                  </a:cubicBezTo>
                  <a:lnTo>
                    <a:pt x="3967480" y="0"/>
                  </a:lnTo>
                  <a:cubicBezTo>
                    <a:pt x="4037330" y="0"/>
                    <a:pt x="4094480" y="57150"/>
                    <a:pt x="4094480" y="127000"/>
                  </a:cubicBezTo>
                  <a:lnTo>
                    <a:pt x="4094480" y="2979420"/>
                  </a:lnTo>
                  <a:cubicBezTo>
                    <a:pt x="4094480" y="3049270"/>
                    <a:pt x="4037330" y="3105150"/>
                    <a:pt x="3967480" y="3105150"/>
                  </a:cubicBezTo>
                  <a:close/>
                </a:path>
              </a:pathLst>
            </a:custGeom>
            <a:blipFill>
              <a:blip r:embed="rId2"/>
              <a:stretch>
                <a:fillRect l="-16524" t="0" r="-16524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639310" cy="4039870"/>
            </a:xfrm>
            <a:custGeom>
              <a:avLst/>
              <a:gdLst/>
              <a:ahLst/>
              <a:cxnLst/>
              <a:rect r="r" b="b" t="t" l="l"/>
              <a:pathLst>
                <a:path h="4039870" w="4639310">
                  <a:moveTo>
                    <a:pt x="4505960" y="0"/>
                  </a:moveTo>
                  <a:lnTo>
                    <a:pt x="133350" y="0"/>
                  </a:lnTo>
                  <a:cubicBezTo>
                    <a:pt x="59690" y="0"/>
                    <a:pt x="0" y="59690"/>
                    <a:pt x="0" y="133350"/>
                  </a:cubicBezTo>
                  <a:lnTo>
                    <a:pt x="1270" y="3906520"/>
                  </a:lnTo>
                  <a:cubicBezTo>
                    <a:pt x="1270" y="3980180"/>
                    <a:pt x="60960" y="4039870"/>
                    <a:pt x="134620" y="4039870"/>
                  </a:cubicBezTo>
                  <a:lnTo>
                    <a:pt x="4505960" y="4039870"/>
                  </a:lnTo>
                  <a:cubicBezTo>
                    <a:pt x="4579620" y="4039870"/>
                    <a:pt x="4639310" y="3980180"/>
                    <a:pt x="4639310" y="3906520"/>
                  </a:cubicBezTo>
                  <a:lnTo>
                    <a:pt x="4639310" y="133350"/>
                  </a:lnTo>
                  <a:cubicBezTo>
                    <a:pt x="4639310" y="59690"/>
                    <a:pt x="4579620" y="0"/>
                    <a:pt x="4505960" y="0"/>
                  </a:cubicBezTo>
                  <a:close/>
                  <a:moveTo>
                    <a:pt x="12700" y="133350"/>
                  </a:moveTo>
                  <a:cubicBezTo>
                    <a:pt x="12700" y="66040"/>
                    <a:pt x="67310" y="12700"/>
                    <a:pt x="133350" y="12700"/>
                  </a:cubicBezTo>
                  <a:lnTo>
                    <a:pt x="4504690" y="12700"/>
                  </a:lnTo>
                  <a:cubicBezTo>
                    <a:pt x="4570730" y="12700"/>
                    <a:pt x="4625340" y="67310"/>
                    <a:pt x="4625340" y="133350"/>
                  </a:cubicBezTo>
                  <a:lnTo>
                    <a:pt x="4625340" y="186690"/>
                  </a:lnTo>
                  <a:lnTo>
                    <a:pt x="12700" y="186690"/>
                  </a:lnTo>
                  <a:lnTo>
                    <a:pt x="12700" y="133350"/>
                  </a:lnTo>
                  <a:close/>
                  <a:moveTo>
                    <a:pt x="4626610" y="199390"/>
                  </a:moveTo>
                  <a:lnTo>
                    <a:pt x="4626610" y="377190"/>
                  </a:lnTo>
                  <a:lnTo>
                    <a:pt x="12700" y="377190"/>
                  </a:lnTo>
                  <a:lnTo>
                    <a:pt x="12700" y="199390"/>
                  </a:lnTo>
                  <a:lnTo>
                    <a:pt x="4626610" y="199390"/>
                  </a:lnTo>
                  <a:close/>
                  <a:moveTo>
                    <a:pt x="4507230" y="4027170"/>
                  </a:moveTo>
                  <a:lnTo>
                    <a:pt x="135890" y="4027170"/>
                  </a:lnTo>
                  <a:cubicBezTo>
                    <a:pt x="69850" y="4027170"/>
                    <a:pt x="15240" y="3972560"/>
                    <a:pt x="15240" y="3906520"/>
                  </a:cubicBezTo>
                  <a:lnTo>
                    <a:pt x="12700" y="389890"/>
                  </a:lnTo>
                  <a:lnTo>
                    <a:pt x="4626610" y="389890"/>
                  </a:lnTo>
                  <a:lnTo>
                    <a:pt x="4627880" y="3905250"/>
                  </a:lnTo>
                  <a:cubicBezTo>
                    <a:pt x="4627880" y="3972560"/>
                    <a:pt x="4574540" y="4027170"/>
                    <a:pt x="4507230" y="4027170"/>
                  </a:cubicBezTo>
                  <a:close/>
                  <a:moveTo>
                    <a:pt x="4237990" y="650240"/>
                  </a:moveTo>
                  <a:lnTo>
                    <a:pt x="403860" y="650240"/>
                  </a:lnTo>
                  <a:cubicBezTo>
                    <a:pt x="330200" y="650240"/>
                    <a:pt x="270510" y="709930"/>
                    <a:pt x="270510" y="783590"/>
                  </a:cubicBezTo>
                  <a:lnTo>
                    <a:pt x="270510" y="3637280"/>
                  </a:lnTo>
                  <a:cubicBezTo>
                    <a:pt x="270510" y="3710940"/>
                    <a:pt x="330200" y="3770630"/>
                    <a:pt x="403860" y="3770630"/>
                  </a:cubicBezTo>
                  <a:lnTo>
                    <a:pt x="4237990" y="3770630"/>
                  </a:lnTo>
                  <a:cubicBezTo>
                    <a:pt x="4311650" y="3770630"/>
                    <a:pt x="4371340" y="3709670"/>
                    <a:pt x="4371340" y="3636010"/>
                  </a:cubicBezTo>
                  <a:lnTo>
                    <a:pt x="4371340" y="783590"/>
                  </a:lnTo>
                  <a:cubicBezTo>
                    <a:pt x="4371340" y="709930"/>
                    <a:pt x="4311650" y="650240"/>
                    <a:pt x="4237990" y="650240"/>
                  </a:cubicBezTo>
                  <a:close/>
                  <a:moveTo>
                    <a:pt x="4358640" y="3636010"/>
                  </a:moveTo>
                  <a:cubicBezTo>
                    <a:pt x="4358640" y="3703320"/>
                    <a:pt x="4304030" y="3757930"/>
                    <a:pt x="4237990" y="3757930"/>
                  </a:cubicBezTo>
                  <a:lnTo>
                    <a:pt x="403860" y="3757930"/>
                  </a:lnTo>
                  <a:cubicBezTo>
                    <a:pt x="337820" y="3757930"/>
                    <a:pt x="283210" y="3703320"/>
                    <a:pt x="283210" y="3637280"/>
                  </a:cubicBezTo>
                  <a:lnTo>
                    <a:pt x="283210" y="783590"/>
                  </a:lnTo>
                  <a:cubicBezTo>
                    <a:pt x="283210" y="717550"/>
                    <a:pt x="337820" y="662940"/>
                    <a:pt x="403860" y="662940"/>
                  </a:cubicBezTo>
                  <a:lnTo>
                    <a:pt x="4237990" y="662940"/>
                  </a:lnTo>
                  <a:cubicBezTo>
                    <a:pt x="4304030" y="662940"/>
                    <a:pt x="4358640" y="717550"/>
                    <a:pt x="4358640" y="783590"/>
                  </a:cubicBezTo>
                  <a:lnTo>
                    <a:pt x="4358640" y="363601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614680" y="82550"/>
              <a:ext cx="3854450" cy="33020"/>
            </a:xfrm>
            <a:custGeom>
              <a:avLst/>
              <a:gdLst/>
              <a:ahLst/>
              <a:cxnLst/>
              <a:rect r="r" b="b" t="t" l="l"/>
              <a:pathLst>
                <a:path h="33020" w="3854450">
                  <a:moveTo>
                    <a:pt x="3837940" y="33020"/>
                  </a:moveTo>
                  <a:lnTo>
                    <a:pt x="16510" y="33020"/>
                  </a:lnTo>
                  <a:cubicBezTo>
                    <a:pt x="7620" y="33020"/>
                    <a:pt x="0" y="25400"/>
                    <a:pt x="0" y="16510"/>
                  </a:cubicBezTo>
                  <a:lnTo>
                    <a:pt x="0" y="16510"/>
                  </a:lnTo>
                  <a:cubicBezTo>
                    <a:pt x="0" y="7620"/>
                    <a:pt x="7620" y="0"/>
                    <a:pt x="16510" y="0"/>
                  </a:cubicBezTo>
                  <a:lnTo>
                    <a:pt x="3837940" y="0"/>
                  </a:lnTo>
                  <a:cubicBezTo>
                    <a:pt x="3846830" y="0"/>
                    <a:pt x="3854450" y="7620"/>
                    <a:pt x="3854450" y="16510"/>
                  </a:cubicBezTo>
                  <a:lnTo>
                    <a:pt x="3854450" y="16510"/>
                  </a:lnTo>
                  <a:cubicBezTo>
                    <a:pt x="3854450" y="25400"/>
                    <a:pt x="3846830" y="33020"/>
                    <a:pt x="3837940" y="33020"/>
                  </a:cubicBezTo>
                  <a:close/>
                </a:path>
              </a:pathLst>
            </a:custGeom>
            <a:solidFill>
              <a:srgbClr val="F26D6F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2210845" y="205478"/>
            <a:ext cx="5720326" cy="9843247"/>
            <a:chOff x="0" y="0"/>
            <a:chExt cx="1506588" cy="259246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06588" cy="2592460"/>
            </a:xfrm>
            <a:custGeom>
              <a:avLst/>
              <a:gdLst/>
              <a:ahLst/>
              <a:cxnLst/>
              <a:rect r="r" b="b" t="t" l="l"/>
              <a:pathLst>
                <a:path h="2592460" w="1506588">
                  <a:moveTo>
                    <a:pt x="69024" y="0"/>
                  </a:moveTo>
                  <a:lnTo>
                    <a:pt x="1437564" y="0"/>
                  </a:lnTo>
                  <a:cubicBezTo>
                    <a:pt x="1455870" y="0"/>
                    <a:pt x="1473427" y="7272"/>
                    <a:pt x="1486371" y="20217"/>
                  </a:cubicBezTo>
                  <a:cubicBezTo>
                    <a:pt x="1499316" y="33161"/>
                    <a:pt x="1506588" y="50717"/>
                    <a:pt x="1506588" y="69024"/>
                  </a:cubicBezTo>
                  <a:lnTo>
                    <a:pt x="1506588" y="2523436"/>
                  </a:lnTo>
                  <a:cubicBezTo>
                    <a:pt x="1506588" y="2541743"/>
                    <a:pt x="1499316" y="2559299"/>
                    <a:pt x="1486371" y="2572244"/>
                  </a:cubicBezTo>
                  <a:cubicBezTo>
                    <a:pt x="1473427" y="2585188"/>
                    <a:pt x="1455870" y="2592460"/>
                    <a:pt x="1437564" y="2592460"/>
                  </a:cubicBezTo>
                  <a:lnTo>
                    <a:pt x="69024" y="2592460"/>
                  </a:lnTo>
                  <a:cubicBezTo>
                    <a:pt x="50717" y="2592460"/>
                    <a:pt x="33161" y="2585188"/>
                    <a:pt x="20217" y="2572244"/>
                  </a:cubicBezTo>
                  <a:cubicBezTo>
                    <a:pt x="7272" y="2559299"/>
                    <a:pt x="0" y="2541743"/>
                    <a:pt x="0" y="2523436"/>
                  </a:cubicBezTo>
                  <a:lnTo>
                    <a:pt x="0" y="69024"/>
                  </a:lnTo>
                  <a:cubicBezTo>
                    <a:pt x="0" y="50717"/>
                    <a:pt x="7272" y="33161"/>
                    <a:pt x="20217" y="20217"/>
                  </a:cubicBezTo>
                  <a:cubicBezTo>
                    <a:pt x="33161" y="7272"/>
                    <a:pt x="50717" y="0"/>
                    <a:pt x="69024" y="0"/>
                  </a:cubicBezTo>
                  <a:close/>
                </a:path>
              </a:pathLst>
            </a:custGeom>
            <a:solidFill>
              <a:srgbClr val="F5042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1506588" cy="26305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1198709">
            <a:off x="16457491" y="-270554"/>
            <a:ext cx="1603619" cy="1644737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4956400" y="8122175"/>
            <a:ext cx="2927511" cy="1654044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 rot="0">
            <a:off x="2010125" y="551814"/>
            <a:ext cx="7923084" cy="1292044"/>
            <a:chOff x="0" y="0"/>
            <a:chExt cx="2086738" cy="34029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086738" cy="340291"/>
            </a:xfrm>
            <a:custGeom>
              <a:avLst/>
              <a:gdLst/>
              <a:ahLst/>
              <a:cxnLst/>
              <a:rect r="r" b="b" t="t" l="l"/>
              <a:pathLst>
                <a:path h="340291" w="2086738">
                  <a:moveTo>
                    <a:pt x="49834" y="0"/>
                  </a:moveTo>
                  <a:lnTo>
                    <a:pt x="2036904" y="0"/>
                  </a:lnTo>
                  <a:cubicBezTo>
                    <a:pt x="2050121" y="0"/>
                    <a:pt x="2062796" y="5250"/>
                    <a:pt x="2072142" y="14596"/>
                  </a:cubicBezTo>
                  <a:cubicBezTo>
                    <a:pt x="2081488" y="23942"/>
                    <a:pt x="2086738" y="36617"/>
                    <a:pt x="2086738" y="49834"/>
                  </a:cubicBezTo>
                  <a:lnTo>
                    <a:pt x="2086738" y="290457"/>
                  </a:lnTo>
                  <a:cubicBezTo>
                    <a:pt x="2086738" y="303674"/>
                    <a:pt x="2081488" y="316350"/>
                    <a:pt x="2072142" y="325695"/>
                  </a:cubicBezTo>
                  <a:cubicBezTo>
                    <a:pt x="2062796" y="335041"/>
                    <a:pt x="2050121" y="340291"/>
                    <a:pt x="2036904" y="340291"/>
                  </a:cubicBezTo>
                  <a:lnTo>
                    <a:pt x="49834" y="340291"/>
                  </a:lnTo>
                  <a:cubicBezTo>
                    <a:pt x="36617" y="340291"/>
                    <a:pt x="23942" y="335041"/>
                    <a:pt x="14596" y="325695"/>
                  </a:cubicBezTo>
                  <a:cubicBezTo>
                    <a:pt x="5250" y="316350"/>
                    <a:pt x="0" y="303674"/>
                    <a:pt x="0" y="290457"/>
                  </a:cubicBezTo>
                  <a:lnTo>
                    <a:pt x="0" y="49834"/>
                  </a:lnTo>
                  <a:cubicBezTo>
                    <a:pt x="0" y="36617"/>
                    <a:pt x="5250" y="23942"/>
                    <a:pt x="14596" y="14596"/>
                  </a:cubicBezTo>
                  <a:cubicBezTo>
                    <a:pt x="23942" y="5250"/>
                    <a:pt x="36617" y="0"/>
                    <a:pt x="49834" y="0"/>
                  </a:cubicBezTo>
                  <a:close/>
                </a:path>
              </a:pathLst>
            </a:custGeom>
            <a:solidFill>
              <a:srgbClr val="FFAE02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2086738" cy="3783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2522347" y="884243"/>
            <a:ext cx="4868106" cy="8591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35"/>
              </a:lnSpc>
            </a:pPr>
            <a:r>
              <a:rPr lang="en-US" sz="3915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Spring arrives with warmth and light,</a:t>
            </a:r>
          </a:p>
          <a:p>
            <a:pPr algn="ctr">
              <a:lnSpc>
                <a:spcPts val="7635"/>
              </a:lnSpc>
            </a:pPr>
            <a:r>
              <a:rPr lang="en-US" sz="3915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Bringing life to the world in sight.</a:t>
            </a:r>
          </a:p>
          <a:p>
            <a:pPr algn="ctr">
              <a:lnSpc>
                <a:spcPts val="7635"/>
              </a:lnSpc>
            </a:pPr>
            <a:r>
              <a:rPr lang="en-US" sz="3915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 snow melts away, and flowers bloom,</a:t>
            </a:r>
          </a:p>
          <a:p>
            <a:pPr algn="ctr">
              <a:lnSpc>
                <a:spcPts val="7635"/>
              </a:lnSpc>
            </a:pPr>
            <a:r>
              <a:rPr lang="en-US" sz="3915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Colors burst forth, in every room.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576130" y="265428"/>
            <a:ext cx="4791075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SPRING!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37B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8054" y="958789"/>
            <a:ext cx="9448971" cy="4184711"/>
            <a:chOff x="0" y="0"/>
            <a:chExt cx="2488618" cy="110214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88618" cy="1102146"/>
            </a:xfrm>
            <a:custGeom>
              <a:avLst/>
              <a:gdLst/>
              <a:ahLst/>
              <a:cxnLst/>
              <a:rect r="r" b="b" t="t" l="l"/>
              <a:pathLst>
                <a:path h="1102146" w="2488618">
                  <a:moveTo>
                    <a:pt x="41786" y="0"/>
                  </a:moveTo>
                  <a:lnTo>
                    <a:pt x="2446831" y="0"/>
                  </a:lnTo>
                  <a:cubicBezTo>
                    <a:pt x="2457914" y="0"/>
                    <a:pt x="2468543" y="4402"/>
                    <a:pt x="2476379" y="12239"/>
                  </a:cubicBezTo>
                  <a:cubicBezTo>
                    <a:pt x="2484215" y="20075"/>
                    <a:pt x="2488618" y="30704"/>
                    <a:pt x="2488618" y="41786"/>
                  </a:cubicBezTo>
                  <a:lnTo>
                    <a:pt x="2488618" y="1060360"/>
                  </a:lnTo>
                  <a:cubicBezTo>
                    <a:pt x="2488618" y="1083438"/>
                    <a:pt x="2469910" y="1102146"/>
                    <a:pt x="2446831" y="1102146"/>
                  </a:cubicBezTo>
                  <a:lnTo>
                    <a:pt x="41786" y="1102146"/>
                  </a:lnTo>
                  <a:cubicBezTo>
                    <a:pt x="18708" y="1102146"/>
                    <a:pt x="0" y="1083438"/>
                    <a:pt x="0" y="1060360"/>
                  </a:cubicBezTo>
                  <a:lnTo>
                    <a:pt x="0" y="41786"/>
                  </a:lnTo>
                  <a:cubicBezTo>
                    <a:pt x="0" y="30704"/>
                    <a:pt x="4402" y="20075"/>
                    <a:pt x="12239" y="12239"/>
                  </a:cubicBezTo>
                  <a:cubicBezTo>
                    <a:pt x="20075" y="4402"/>
                    <a:pt x="30704" y="0"/>
                    <a:pt x="41786" y="0"/>
                  </a:cubicBezTo>
                  <a:close/>
                </a:path>
              </a:pathLst>
            </a:custGeom>
            <a:solidFill>
              <a:srgbClr val="F5042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488618" cy="11402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4514127" y="1028700"/>
            <a:ext cx="9259747" cy="8229600"/>
          </a:xfrm>
          <a:custGeom>
            <a:avLst/>
            <a:gdLst/>
            <a:ahLst/>
            <a:cxnLst/>
            <a:rect r="r" b="b" t="t" l="l"/>
            <a:pathLst>
              <a:path h="8229600" w="9259747">
                <a:moveTo>
                  <a:pt x="0" y="0"/>
                </a:moveTo>
                <a:lnTo>
                  <a:pt x="9259746" y="0"/>
                </a:lnTo>
                <a:lnTo>
                  <a:pt x="925974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2696561" y="-285355"/>
            <a:ext cx="7953159" cy="4493535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0" y="2108422"/>
            <a:ext cx="9448971" cy="1675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23"/>
              </a:lnSpc>
              <a:spcBef>
                <a:spcPct val="0"/>
              </a:spcBef>
            </a:pPr>
            <a:r>
              <a:rPr lang="en-US" b="true" sz="40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MANY CATERPILLARS METAMORPHOSE IN SPRING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bg>
      <p:bgPr>
        <a:solidFill>
          <a:srgbClr val="637B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22082" y="3842812"/>
            <a:ext cx="9448971" cy="4184711"/>
            <a:chOff x="0" y="0"/>
            <a:chExt cx="2488618" cy="110214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88618" cy="1102146"/>
            </a:xfrm>
            <a:custGeom>
              <a:avLst/>
              <a:gdLst/>
              <a:ahLst/>
              <a:cxnLst/>
              <a:rect r="r" b="b" t="t" l="l"/>
              <a:pathLst>
                <a:path h="1102146" w="2488618">
                  <a:moveTo>
                    <a:pt x="41786" y="0"/>
                  </a:moveTo>
                  <a:lnTo>
                    <a:pt x="2446831" y="0"/>
                  </a:lnTo>
                  <a:cubicBezTo>
                    <a:pt x="2457914" y="0"/>
                    <a:pt x="2468543" y="4402"/>
                    <a:pt x="2476379" y="12239"/>
                  </a:cubicBezTo>
                  <a:cubicBezTo>
                    <a:pt x="2484215" y="20075"/>
                    <a:pt x="2488618" y="30704"/>
                    <a:pt x="2488618" y="41786"/>
                  </a:cubicBezTo>
                  <a:lnTo>
                    <a:pt x="2488618" y="1060360"/>
                  </a:lnTo>
                  <a:cubicBezTo>
                    <a:pt x="2488618" y="1083438"/>
                    <a:pt x="2469910" y="1102146"/>
                    <a:pt x="2446831" y="1102146"/>
                  </a:cubicBezTo>
                  <a:lnTo>
                    <a:pt x="41786" y="1102146"/>
                  </a:lnTo>
                  <a:cubicBezTo>
                    <a:pt x="18708" y="1102146"/>
                    <a:pt x="0" y="1083438"/>
                    <a:pt x="0" y="1060360"/>
                  </a:cubicBezTo>
                  <a:lnTo>
                    <a:pt x="0" y="41786"/>
                  </a:lnTo>
                  <a:cubicBezTo>
                    <a:pt x="0" y="30704"/>
                    <a:pt x="4402" y="20075"/>
                    <a:pt x="12239" y="12239"/>
                  </a:cubicBezTo>
                  <a:cubicBezTo>
                    <a:pt x="20075" y="4402"/>
                    <a:pt x="30704" y="0"/>
                    <a:pt x="41786" y="0"/>
                  </a:cubicBezTo>
                  <a:close/>
                </a:path>
              </a:pathLst>
            </a:custGeom>
            <a:solidFill>
              <a:srgbClr val="F5042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488618" cy="11402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0" y="1640717"/>
            <a:ext cx="9745080" cy="6349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15"/>
              </a:lnSpc>
            </a:pPr>
          </a:p>
          <a:p>
            <a:pPr algn="ctr">
              <a:lnSpc>
                <a:spcPts val="5115"/>
              </a:lnSpc>
            </a:pPr>
          </a:p>
          <a:p>
            <a:pPr algn="ctr">
              <a:lnSpc>
                <a:spcPts val="5115"/>
              </a:lnSpc>
            </a:pPr>
            <a:r>
              <a:rPr lang="en-US" sz="3119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Caterpillar Life Cycle:</a:t>
            </a:r>
          </a:p>
          <a:p>
            <a:pPr algn="ctr">
              <a:lnSpc>
                <a:spcPts val="3475"/>
              </a:lnSpc>
            </a:pPr>
          </a:p>
          <a:p>
            <a:pPr algn="ctr">
              <a:lnSpc>
                <a:spcPts val="3475"/>
              </a:lnSpc>
            </a:pPr>
          </a:p>
          <a:p>
            <a:pPr algn="ctr">
              <a:lnSpc>
                <a:spcPts val="3475"/>
              </a:lnSpc>
            </a:pPr>
            <a:r>
              <a:rPr lang="en-US" sz="2119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1. Egg stage (winter): Female butterflies lay eggs on leaves.</a:t>
            </a:r>
          </a:p>
          <a:p>
            <a:pPr algn="ctr">
              <a:lnSpc>
                <a:spcPts val="3475"/>
              </a:lnSpc>
            </a:pPr>
            <a:r>
              <a:rPr lang="en-US" sz="2119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2. Larval stage (spring): Eggs hatch into caterpillars, eating leaves and growing.</a:t>
            </a:r>
          </a:p>
          <a:p>
            <a:pPr algn="ctr">
              <a:lnSpc>
                <a:spcPts val="3475"/>
              </a:lnSpc>
            </a:pPr>
            <a:r>
              <a:rPr lang="en-US" sz="2119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3. Pupal stage (spring-summer): Caterpillars transform into chrysalises or cocoons.</a:t>
            </a:r>
          </a:p>
          <a:p>
            <a:pPr algn="ctr">
              <a:lnSpc>
                <a:spcPts val="3475"/>
              </a:lnSpc>
            </a:pPr>
            <a:r>
              <a:rPr lang="en-US" sz="2119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4. Adult stage (summer-fall): Butterflies emerge from chrysalises.</a:t>
            </a:r>
          </a:p>
          <a:p>
            <a:pPr algn="ctr">
              <a:lnSpc>
                <a:spcPts val="3475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37B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028700" y="0"/>
            <a:ext cx="16230600" cy="8034147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420560" y="7476227"/>
            <a:ext cx="17510611" cy="2595092"/>
            <a:chOff x="0" y="0"/>
            <a:chExt cx="4611848" cy="68348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611848" cy="683481"/>
            </a:xfrm>
            <a:custGeom>
              <a:avLst/>
              <a:gdLst/>
              <a:ahLst/>
              <a:cxnLst/>
              <a:rect r="r" b="b" t="t" l="l"/>
              <a:pathLst>
                <a:path h="683481" w="4611848">
                  <a:moveTo>
                    <a:pt x="22548" y="0"/>
                  </a:moveTo>
                  <a:lnTo>
                    <a:pt x="4589299" y="0"/>
                  </a:lnTo>
                  <a:cubicBezTo>
                    <a:pt x="4595280" y="0"/>
                    <a:pt x="4601015" y="2376"/>
                    <a:pt x="4605244" y="6604"/>
                  </a:cubicBezTo>
                  <a:cubicBezTo>
                    <a:pt x="4609473" y="10833"/>
                    <a:pt x="4611848" y="16568"/>
                    <a:pt x="4611848" y="22548"/>
                  </a:cubicBezTo>
                  <a:lnTo>
                    <a:pt x="4611848" y="660933"/>
                  </a:lnTo>
                  <a:cubicBezTo>
                    <a:pt x="4611848" y="666913"/>
                    <a:pt x="4609473" y="672648"/>
                    <a:pt x="4605244" y="676877"/>
                  </a:cubicBezTo>
                  <a:cubicBezTo>
                    <a:pt x="4601015" y="681105"/>
                    <a:pt x="4595280" y="683481"/>
                    <a:pt x="4589299" y="683481"/>
                  </a:cubicBezTo>
                  <a:lnTo>
                    <a:pt x="22548" y="683481"/>
                  </a:lnTo>
                  <a:cubicBezTo>
                    <a:pt x="16568" y="683481"/>
                    <a:pt x="10833" y="681105"/>
                    <a:pt x="6604" y="676877"/>
                  </a:cubicBezTo>
                  <a:cubicBezTo>
                    <a:pt x="2376" y="672648"/>
                    <a:pt x="0" y="666913"/>
                    <a:pt x="0" y="660933"/>
                  </a:cubicBezTo>
                  <a:lnTo>
                    <a:pt x="0" y="22548"/>
                  </a:lnTo>
                  <a:cubicBezTo>
                    <a:pt x="0" y="16568"/>
                    <a:pt x="2376" y="10833"/>
                    <a:pt x="6604" y="6604"/>
                  </a:cubicBezTo>
                  <a:cubicBezTo>
                    <a:pt x="10833" y="2376"/>
                    <a:pt x="16568" y="0"/>
                    <a:pt x="22548" y="0"/>
                  </a:cubicBezTo>
                  <a:close/>
                </a:path>
              </a:pathLst>
            </a:custGeom>
            <a:solidFill>
              <a:srgbClr val="F5042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611848" cy="7215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915018" y="8254913"/>
            <a:ext cx="14521696" cy="828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23"/>
              </a:lnSpc>
              <a:spcBef>
                <a:spcPct val="0"/>
              </a:spcBef>
            </a:pPr>
            <a:r>
              <a:rPr lang="en-US" b="true" sz="40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IN THE SPRING SEASON, </a:t>
            </a:r>
            <a:r>
              <a:rPr lang="en-US" b="true" sz="40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THE EARTH LAUGHS IN FLOWERS!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bg>
      <p:bgPr>
        <a:solidFill>
          <a:srgbClr val="637B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18543" y="4247197"/>
            <a:ext cx="16450914" cy="17259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b="true" sz="32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 season is a division of the year. </a:t>
            </a:r>
          </a:p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b="true" sz="32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based on changes in weather, ecology, and the number of daylight hours in a given region.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37B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392840" y="398919"/>
            <a:ext cx="10897174" cy="9489163"/>
            <a:chOff x="0" y="0"/>
            <a:chExt cx="4639310" cy="40398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6350" y="12700"/>
              <a:ext cx="4627880" cy="4027170"/>
            </a:xfrm>
            <a:custGeom>
              <a:avLst/>
              <a:gdLst/>
              <a:ahLst/>
              <a:cxnLst/>
              <a:rect r="r" b="b" t="t" l="l"/>
              <a:pathLst>
                <a:path h="4027170" w="4627880">
                  <a:moveTo>
                    <a:pt x="4500880" y="4027170"/>
                  </a:moveTo>
                  <a:lnTo>
                    <a:pt x="129540" y="4027170"/>
                  </a:lnTo>
                  <a:cubicBezTo>
                    <a:pt x="59690" y="4027170"/>
                    <a:pt x="2540" y="3970020"/>
                    <a:pt x="2540" y="3900170"/>
                  </a:cubicBezTo>
                  <a:lnTo>
                    <a:pt x="0" y="127000"/>
                  </a:lnTo>
                  <a:cubicBezTo>
                    <a:pt x="0" y="57150"/>
                    <a:pt x="57150" y="0"/>
                    <a:pt x="127000" y="0"/>
                  </a:cubicBezTo>
                  <a:lnTo>
                    <a:pt x="4498340" y="0"/>
                  </a:lnTo>
                  <a:cubicBezTo>
                    <a:pt x="4568190" y="0"/>
                    <a:pt x="4625340" y="57150"/>
                    <a:pt x="4625340" y="127000"/>
                  </a:cubicBezTo>
                  <a:lnTo>
                    <a:pt x="4626610" y="3900170"/>
                  </a:lnTo>
                  <a:cubicBezTo>
                    <a:pt x="4627880" y="3970020"/>
                    <a:pt x="4570730" y="4027170"/>
                    <a:pt x="4500880" y="4027170"/>
                  </a:cubicBezTo>
                  <a:close/>
                </a:path>
              </a:pathLst>
            </a:custGeom>
            <a:solidFill>
              <a:srgbClr val="F5042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7620" y="68580"/>
              <a:ext cx="4627880" cy="314960"/>
            </a:xfrm>
            <a:custGeom>
              <a:avLst/>
              <a:gdLst/>
              <a:ahLst/>
              <a:cxnLst/>
              <a:rect r="r" b="b" t="t" l="l"/>
              <a:pathLst>
                <a:path h="314960" w="4627880">
                  <a:moveTo>
                    <a:pt x="0" y="121920"/>
                  </a:moveTo>
                  <a:lnTo>
                    <a:pt x="4627880" y="121920"/>
                  </a:lnTo>
                  <a:lnTo>
                    <a:pt x="4627880" y="314960"/>
                  </a:lnTo>
                  <a:lnTo>
                    <a:pt x="0" y="314960"/>
                  </a:lnTo>
                  <a:lnTo>
                    <a:pt x="0" y="121920"/>
                  </a:lnTo>
                  <a:close/>
                  <a:moveTo>
                    <a:pt x="283210" y="0"/>
                  </a:moveTo>
                  <a:lnTo>
                    <a:pt x="346710" y="0"/>
                  </a:lnTo>
                  <a:lnTo>
                    <a:pt x="346710" y="63500"/>
                  </a:lnTo>
                  <a:lnTo>
                    <a:pt x="283210" y="63500"/>
                  </a:lnTo>
                  <a:lnTo>
                    <a:pt x="283210" y="0"/>
                  </a:lnTo>
                  <a:close/>
                  <a:moveTo>
                    <a:pt x="196850" y="0"/>
                  </a:moveTo>
                  <a:cubicBezTo>
                    <a:pt x="214630" y="0"/>
                    <a:pt x="228600" y="13970"/>
                    <a:pt x="228600" y="31750"/>
                  </a:cubicBezTo>
                  <a:cubicBezTo>
                    <a:pt x="228600" y="49530"/>
                    <a:pt x="214630" y="63500"/>
                    <a:pt x="196850" y="63500"/>
                  </a:cubicBezTo>
                  <a:cubicBezTo>
                    <a:pt x="179070" y="63500"/>
                    <a:pt x="165100" y="49530"/>
                    <a:pt x="165100" y="31750"/>
                  </a:cubicBezTo>
                  <a:cubicBezTo>
                    <a:pt x="165100" y="13970"/>
                    <a:pt x="179070" y="0"/>
                    <a:pt x="196850" y="0"/>
                  </a:cubicBezTo>
                  <a:close/>
                  <a:moveTo>
                    <a:pt x="434340" y="0"/>
                  </a:moveTo>
                  <a:lnTo>
                    <a:pt x="402590" y="63500"/>
                  </a:lnTo>
                  <a:lnTo>
                    <a:pt x="466090" y="63500"/>
                  </a:lnTo>
                  <a:lnTo>
                    <a:pt x="434340" y="0"/>
                  </a:lnTo>
                  <a:close/>
                </a:path>
              </a:pathLst>
            </a:custGeom>
            <a:solidFill>
              <a:srgbClr val="F8DB52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274320" y="657860"/>
              <a:ext cx="4094480" cy="3105150"/>
            </a:xfrm>
            <a:custGeom>
              <a:avLst/>
              <a:gdLst/>
              <a:ahLst/>
              <a:cxnLst/>
              <a:rect r="r" b="b" t="t" l="l"/>
              <a:pathLst>
                <a:path h="3105150" w="4094480">
                  <a:moveTo>
                    <a:pt x="3967480" y="3105150"/>
                  </a:moveTo>
                  <a:lnTo>
                    <a:pt x="127000" y="3105150"/>
                  </a:lnTo>
                  <a:cubicBezTo>
                    <a:pt x="57150" y="3105150"/>
                    <a:pt x="0" y="3048000"/>
                    <a:pt x="0" y="2978150"/>
                  </a:cubicBezTo>
                  <a:lnTo>
                    <a:pt x="0" y="127000"/>
                  </a:lnTo>
                  <a:cubicBezTo>
                    <a:pt x="0" y="57150"/>
                    <a:pt x="57150" y="0"/>
                    <a:pt x="127000" y="0"/>
                  </a:cubicBezTo>
                  <a:lnTo>
                    <a:pt x="3967480" y="0"/>
                  </a:lnTo>
                  <a:cubicBezTo>
                    <a:pt x="4037330" y="0"/>
                    <a:pt x="4094480" y="57150"/>
                    <a:pt x="4094480" y="127000"/>
                  </a:cubicBezTo>
                  <a:lnTo>
                    <a:pt x="4094480" y="2979420"/>
                  </a:lnTo>
                  <a:cubicBezTo>
                    <a:pt x="4094480" y="3049270"/>
                    <a:pt x="4037330" y="3105150"/>
                    <a:pt x="3967480" y="3105150"/>
                  </a:cubicBezTo>
                  <a:close/>
                </a:path>
              </a:pathLst>
            </a:custGeom>
            <a:blipFill>
              <a:blip r:embed="rId2"/>
              <a:stretch>
                <a:fillRect l="-16524" t="0" r="-16524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639310" cy="4039870"/>
            </a:xfrm>
            <a:custGeom>
              <a:avLst/>
              <a:gdLst/>
              <a:ahLst/>
              <a:cxnLst/>
              <a:rect r="r" b="b" t="t" l="l"/>
              <a:pathLst>
                <a:path h="4039870" w="4639310">
                  <a:moveTo>
                    <a:pt x="4505960" y="0"/>
                  </a:moveTo>
                  <a:lnTo>
                    <a:pt x="133350" y="0"/>
                  </a:lnTo>
                  <a:cubicBezTo>
                    <a:pt x="59690" y="0"/>
                    <a:pt x="0" y="59690"/>
                    <a:pt x="0" y="133350"/>
                  </a:cubicBezTo>
                  <a:lnTo>
                    <a:pt x="1270" y="3906520"/>
                  </a:lnTo>
                  <a:cubicBezTo>
                    <a:pt x="1270" y="3980180"/>
                    <a:pt x="60960" y="4039870"/>
                    <a:pt x="134620" y="4039870"/>
                  </a:cubicBezTo>
                  <a:lnTo>
                    <a:pt x="4505960" y="4039870"/>
                  </a:lnTo>
                  <a:cubicBezTo>
                    <a:pt x="4579620" y="4039870"/>
                    <a:pt x="4639310" y="3980180"/>
                    <a:pt x="4639310" y="3906520"/>
                  </a:cubicBezTo>
                  <a:lnTo>
                    <a:pt x="4639310" y="133350"/>
                  </a:lnTo>
                  <a:cubicBezTo>
                    <a:pt x="4639310" y="59690"/>
                    <a:pt x="4579620" y="0"/>
                    <a:pt x="4505960" y="0"/>
                  </a:cubicBezTo>
                  <a:close/>
                  <a:moveTo>
                    <a:pt x="12700" y="133350"/>
                  </a:moveTo>
                  <a:cubicBezTo>
                    <a:pt x="12700" y="66040"/>
                    <a:pt x="67310" y="12700"/>
                    <a:pt x="133350" y="12700"/>
                  </a:cubicBezTo>
                  <a:lnTo>
                    <a:pt x="4504690" y="12700"/>
                  </a:lnTo>
                  <a:cubicBezTo>
                    <a:pt x="4570730" y="12700"/>
                    <a:pt x="4625340" y="67310"/>
                    <a:pt x="4625340" y="133350"/>
                  </a:cubicBezTo>
                  <a:lnTo>
                    <a:pt x="4625340" y="186690"/>
                  </a:lnTo>
                  <a:lnTo>
                    <a:pt x="12700" y="186690"/>
                  </a:lnTo>
                  <a:lnTo>
                    <a:pt x="12700" y="133350"/>
                  </a:lnTo>
                  <a:close/>
                  <a:moveTo>
                    <a:pt x="4626610" y="199390"/>
                  </a:moveTo>
                  <a:lnTo>
                    <a:pt x="4626610" y="377190"/>
                  </a:lnTo>
                  <a:lnTo>
                    <a:pt x="12700" y="377190"/>
                  </a:lnTo>
                  <a:lnTo>
                    <a:pt x="12700" y="199390"/>
                  </a:lnTo>
                  <a:lnTo>
                    <a:pt x="4626610" y="199390"/>
                  </a:lnTo>
                  <a:close/>
                  <a:moveTo>
                    <a:pt x="4507230" y="4027170"/>
                  </a:moveTo>
                  <a:lnTo>
                    <a:pt x="135890" y="4027170"/>
                  </a:lnTo>
                  <a:cubicBezTo>
                    <a:pt x="69850" y="4027170"/>
                    <a:pt x="15240" y="3972560"/>
                    <a:pt x="15240" y="3906520"/>
                  </a:cubicBezTo>
                  <a:lnTo>
                    <a:pt x="12700" y="389890"/>
                  </a:lnTo>
                  <a:lnTo>
                    <a:pt x="4626610" y="389890"/>
                  </a:lnTo>
                  <a:lnTo>
                    <a:pt x="4627880" y="3905250"/>
                  </a:lnTo>
                  <a:cubicBezTo>
                    <a:pt x="4627880" y="3972560"/>
                    <a:pt x="4574540" y="4027170"/>
                    <a:pt x="4507230" y="4027170"/>
                  </a:cubicBezTo>
                  <a:close/>
                  <a:moveTo>
                    <a:pt x="4237990" y="650240"/>
                  </a:moveTo>
                  <a:lnTo>
                    <a:pt x="403860" y="650240"/>
                  </a:lnTo>
                  <a:cubicBezTo>
                    <a:pt x="330200" y="650240"/>
                    <a:pt x="270510" y="709930"/>
                    <a:pt x="270510" y="783590"/>
                  </a:cubicBezTo>
                  <a:lnTo>
                    <a:pt x="270510" y="3637280"/>
                  </a:lnTo>
                  <a:cubicBezTo>
                    <a:pt x="270510" y="3710940"/>
                    <a:pt x="330200" y="3770630"/>
                    <a:pt x="403860" y="3770630"/>
                  </a:cubicBezTo>
                  <a:lnTo>
                    <a:pt x="4237990" y="3770630"/>
                  </a:lnTo>
                  <a:cubicBezTo>
                    <a:pt x="4311650" y="3770630"/>
                    <a:pt x="4371340" y="3709670"/>
                    <a:pt x="4371340" y="3636010"/>
                  </a:cubicBezTo>
                  <a:lnTo>
                    <a:pt x="4371340" y="783590"/>
                  </a:lnTo>
                  <a:cubicBezTo>
                    <a:pt x="4371340" y="709930"/>
                    <a:pt x="4311650" y="650240"/>
                    <a:pt x="4237990" y="650240"/>
                  </a:cubicBezTo>
                  <a:close/>
                  <a:moveTo>
                    <a:pt x="4358640" y="3636010"/>
                  </a:moveTo>
                  <a:cubicBezTo>
                    <a:pt x="4358640" y="3703320"/>
                    <a:pt x="4304030" y="3757930"/>
                    <a:pt x="4237990" y="3757930"/>
                  </a:cubicBezTo>
                  <a:lnTo>
                    <a:pt x="403860" y="3757930"/>
                  </a:lnTo>
                  <a:cubicBezTo>
                    <a:pt x="337820" y="3757930"/>
                    <a:pt x="283210" y="3703320"/>
                    <a:pt x="283210" y="3637280"/>
                  </a:cubicBezTo>
                  <a:lnTo>
                    <a:pt x="283210" y="783590"/>
                  </a:lnTo>
                  <a:cubicBezTo>
                    <a:pt x="283210" y="717550"/>
                    <a:pt x="337820" y="662940"/>
                    <a:pt x="403860" y="662940"/>
                  </a:cubicBezTo>
                  <a:lnTo>
                    <a:pt x="4237990" y="662940"/>
                  </a:lnTo>
                  <a:cubicBezTo>
                    <a:pt x="4304030" y="662940"/>
                    <a:pt x="4358640" y="717550"/>
                    <a:pt x="4358640" y="783590"/>
                  </a:cubicBezTo>
                  <a:lnTo>
                    <a:pt x="4358640" y="363601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614680" y="82550"/>
              <a:ext cx="3854450" cy="33020"/>
            </a:xfrm>
            <a:custGeom>
              <a:avLst/>
              <a:gdLst/>
              <a:ahLst/>
              <a:cxnLst/>
              <a:rect r="r" b="b" t="t" l="l"/>
              <a:pathLst>
                <a:path h="33020" w="3854450">
                  <a:moveTo>
                    <a:pt x="3837940" y="33020"/>
                  </a:moveTo>
                  <a:lnTo>
                    <a:pt x="16510" y="33020"/>
                  </a:lnTo>
                  <a:cubicBezTo>
                    <a:pt x="7620" y="33020"/>
                    <a:pt x="0" y="25400"/>
                    <a:pt x="0" y="16510"/>
                  </a:cubicBezTo>
                  <a:lnTo>
                    <a:pt x="0" y="16510"/>
                  </a:lnTo>
                  <a:cubicBezTo>
                    <a:pt x="0" y="7620"/>
                    <a:pt x="7620" y="0"/>
                    <a:pt x="16510" y="0"/>
                  </a:cubicBezTo>
                  <a:lnTo>
                    <a:pt x="3837940" y="0"/>
                  </a:lnTo>
                  <a:cubicBezTo>
                    <a:pt x="3846830" y="0"/>
                    <a:pt x="3854450" y="7620"/>
                    <a:pt x="3854450" y="16510"/>
                  </a:cubicBezTo>
                  <a:lnTo>
                    <a:pt x="3854450" y="16510"/>
                  </a:lnTo>
                  <a:cubicBezTo>
                    <a:pt x="3854450" y="25400"/>
                    <a:pt x="3846830" y="33020"/>
                    <a:pt x="3837940" y="33020"/>
                  </a:cubicBezTo>
                  <a:close/>
                </a:path>
              </a:pathLst>
            </a:custGeom>
            <a:solidFill>
              <a:srgbClr val="F5042F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2210845" y="205478"/>
            <a:ext cx="5720326" cy="9843247"/>
            <a:chOff x="0" y="0"/>
            <a:chExt cx="1506588" cy="259246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06588" cy="2592460"/>
            </a:xfrm>
            <a:custGeom>
              <a:avLst/>
              <a:gdLst/>
              <a:ahLst/>
              <a:cxnLst/>
              <a:rect r="r" b="b" t="t" l="l"/>
              <a:pathLst>
                <a:path h="2592460" w="1506588">
                  <a:moveTo>
                    <a:pt x="69024" y="0"/>
                  </a:moveTo>
                  <a:lnTo>
                    <a:pt x="1437564" y="0"/>
                  </a:lnTo>
                  <a:cubicBezTo>
                    <a:pt x="1455870" y="0"/>
                    <a:pt x="1473427" y="7272"/>
                    <a:pt x="1486371" y="20217"/>
                  </a:cubicBezTo>
                  <a:cubicBezTo>
                    <a:pt x="1499316" y="33161"/>
                    <a:pt x="1506588" y="50717"/>
                    <a:pt x="1506588" y="69024"/>
                  </a:cubicBezTo>
                  <a:lnTo>
                    <a:pt x="1506588" y="2523436"/>
                  </a:lnTo>
                  <a:cubicBezTo>
                    <a:pt x="1506588" y="2541743"/>
                    <a:pt x="1499316" y="2559299"/>
                    <a:pt x="1486371" y="2572244"/>
                  </a:cubicBezTo>
                  <a:cubicBezTo>
                    <a:pt x="1473427" y="2585188"/>
                    <a:pt x="1455870" y="2592460"/>
                    <a:pt x="1437564" y="2592460"/>
                  </a:cubicBezTo>
                  <a:lnTo>
                    <a:pt x="69024" y="2592460"/>
                  </a:lnTo>
                  <a:cubicBezTo>
                    <a:pt x="50717" y="2592460"/>
                    <a:pt x="33161" y="2585188"/>
                    <a:pt x="20217" y="2572244"/>
                  </a:cubicBezTo>
                  <a:cubicBezTo>
                    <a:pt x="7272" y="2559299"/>
                    <a:pt x="0" y="2541743"/>
                    <a:pt x="0" y="2523436"/>
                  </a:cubicBezTo>
                  <a:lnTo>
                    <a:pt x="0" y="69024"/>
                  </a:lnTo>
                  <a:cubicBezTo>
                    <a:pt x="0" y="50717"/>
                    <a:pt x="7272" y="33161"/>
                    <a:pt x="20217" y="20217"/>
                  </a:cubicBezTo>
                  <a:cubicBezTo>
                    <a:pt x="33161" y="7272"/>
                    <a:pt x="50717" y="0"/>
                    <a:pt x="69024" y="0"/>
                  </a:cubicBezTo>
                  <a:close/>
                </a:path>
              </a:pathLst>
            </a:custGeom>
            <a:solidFill>
              <a:srgbClr val="F5042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1506588" cy="26305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1198709">
            <a:off x="16457491" y="-270554"/>
            <a:ext cx="1603619" cy="1644737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12429608" y="972324"/>
            <a:ext cx="5004272" cy="97007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45"/>
              </a:lnSpc>
            </a:pPr>
            <a:r>
              <a:rPr lang="en-US" sz="3613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 sun shines bright, with gentle rays,</a:t>
            </a:r>
          </a:p>
          <a:p>
            <a:pPr algn="ctr">
              <a:lnSpc>
                <a:spcPts val="7045"/>
              </a:lnSpc>
            </a:pPr>
            <a:r>
              <a:rPr lang="en-US" sz="3613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Warm breezes whisper through the days.</a:t>
            </a:r>
          </a:p>
          <a:p>
            <a:pPr algn="ctr">
              <a:lnSpc>
                <a:spcPts val="7045"/>
              </a:lnSpc>
            </a:pPr>
            <a:r>
              <a:rPr lang="en-US" sz="3613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Nature awakens, fresh and new,</a:t>
            </a:r>
          </a:p>
          <a:p>
            <a:pPr algn="ctr">
              <a:lnSpc>
                <a:spcPts val="7045"/>
              </a:lnSpc>
            </a:pPr>
            <a:r>
              <a:rPr lang="en-US" sz="3613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 Spring's sweet symphony, for me and you.</a:t>
            </a:r>
          </a:p>
          <a:p>
            <a:pPr algn="ctr">
              <a:lnSpc>
                <a:spcPts val="7045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37B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392840" y="398919"/>
            <a:ext cx="10897174" cy="9489163"/>
            <a:chOff x="0" y="0"/>
            <a:chExt cx="4639310" cy="40398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6350" y="12700"/>
              <a:ext cx="4627880" cy="4027170"/>
            </a:xfrm>
            <a:custGeom>
              <a:avLst/>
              <a:gdLst/>
              <a:ahLst/>
              <a:cxnLst/>
              <a:rect r="r" b="b" t="t" l="l"/>
              <a:pathLst>
                <a:path h="4027170" w="4627880">
                  <a:moveTo>
                    <a:pt x="4500880" y="4027170"/>
                  </a:moveTo>
                  <a:lnTo>
                    <a:pt x="129540" y="4027170"/>
                  </a:lnTo>
                  <a:cubicBezTo>
                    <a:pt x="59690" y="4027170"/>
                    <a:pt x="2540" y="3970020"/>
                    <a:pt x="2540" y="3900170"/>
                  </a:cubicBezTo>
                  <a:lnTo>
                    <a:pt x="0" y="127000"/>
                  </a:lnTo>
                  <a:cubicBezTo>
                    <a:pt x="0" y="57150"/>
                    <a:pt x="57150" y="0"/>
                    <a:pt x="127000" y="0"/>
                  </a:cubicBezTo>
                  <a:lnTo>
                    <a:pt x="4498340" y="0"/>
                  </a:lnTo>
                  <a:cubicBezTo>
                    <a:pt x="4568190" y="0"/>
                    <a:pt x="4625340" y="57150"/>
                    <a:pt x="4625340" y="127000"/>
                  </a:cubicBezTo>
                  <a:lnTo>
                    <a:pt x="4626610" y="3900170"/>
                  </a:lnTo>
                  <a:cubicBezTo>
                    <a:pt x="4627880" y="3970020"/>
                    <a:pt x="4570730" y="4027170"/>
                    <a:pt x="4500880" y="4027170"/>
                  </a:cubicBezTo>
                  <a:close/>
                </a:path>
              </a:pathLst>
            </a:custGeom>
            <a:solidFill>
              <a:srgbClr val="F5042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7620" y="68580"/>
              <a:ext cx="4627880" cy="314960"/>
            </a:xfrm>
            <a:custGeom>
              <a:avLst/>
              <a:gdLst/>
              <a:ahLst/>
              <a:cxnLst/>
              <a:rect r="r" b="b" t="t" l="l"/>
              <a:pathLst>
                <a:path h="314960" w="4627880">
                  <a:moveTo>
                    <a:pt x="0" y="121920"/>
                  </a:moveTo>
                  <a:lnTo>
                    <a:pt x="4627880" y="121920"/>
                  </a:lnTo>
                  <a:lnTo>
                    <a:pt x="4627880" y="314960"/>
                  </a:lnTo>
                  <a:lnTo>
                    <a:pt x="0" y="314960"/>
                  </a:lnTo>
                  <a:lnTo>
                    <a:pt x="0" y="121920"/>
                  </a:lnTo>
                  <a:close/>
                  <a:moveTo>
                    <a:pt x="283210" y="0"/>
                  </a:moveTo>
                  <a:lnTo>
                    <a:pt x="346710" y="0"/>
                  </a:lnTo>
                  <a:lnTo>
                    <a:pt x="346710" y="63500"/>
                  </a:lnTo>
                  <a:lnTo>
                    <a:pt x="283210" y="63500"/>
                  </a:lnTo>
                  <a:lnTo>
                    <a:pt x="283210" y="0"/>
                  </a:lnTo>
                  <a:close/>
                  <a:moveTo>
                    <a:pt x="196850" y="0"/>
                  </a:moveTo>
                  <a:cubicBezTo>
                    <a:pt x="214630" y="0"/>
                    <a:pt x="228600" y="13970"/>
                    <a:pt x="228600" y="31750"/>
                  </a:cubicBezTo>
                  <a:cubicBezTo>
                    <a:pt x="228600" y="49530"/>
                    <a:pt x="214630" y="63500"/>
                    <a:pt x="196850" y="63500"/>
                  </a:cubicBezTo>
                  <a:cubicBezTo>
                    <a:pt x="179070" y="63500"/>
                    <a:pt x="165100" y="49530"/>
                    <a:pt x="165100" y="31750"/>
                  </a:cubicBezTo>
                  <a:cubicBezTo>
                    <a:pt x="165100" y="13970"/>
                    <a:pt x="179070" y="0"/>
                    <a:pt x="196850" y="0"/>
                  </a:cubicBezTo>
                  <a:close/>
                  <a:moveTo>
                    <a:pt x="434340" y="0"/>
                  </a:moveTo>
                  <a:lnTo>
                    <a:pt x="402590" y="63500"/>
                  </a:lnTo>
                  <a:lnTo>
                    <a:pt x="466090" y="63500"/>
                  </a:lnTo>
                  <a:lnTo>
                    <a:pt x="434340" y="0"/>
                  </a:lnTo>
                  <a:close/>
                </a:path>
              </a:pathLst>
            </a:custGeom>
            <a:solidFill>
              <a:srgbClr val="F8DB52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274320" y="657860"/>
              <a:ext cx="4094480" cy="3105150"/>
            </a:xfrm>
            <a:custGeom>
              <a:avLst/>
              <a:gdLst/>
              <a:ahLst/>
              <a:cxnLst/>
              <a:rect r="r" b="b" t="t" l="l"/>
              <a:pathLst>
                <a:path h="3105150" w="4094480">
                  <a:moveTo>
                    <a:pt x="3967480" y="3105150"/>
                  </a:moveTo>
                  <a:lnTo>
                    <a:pt x="127000" y="3105150"/>
                  </a:lnTo>
                  <a:cubicBezTo>
                    <a:pt x="57150" y="3105150"/>
                    <a:pt x="0" y="3048000"/>
                    <a:pt x="0" y="2978150"/>
                  </a:cubicBezTo>
                  <a:lnTo>
                    <a:pt x="0" y="127000"/>
                  </a:lnTo>
                  <a:cubicBezTo>
                    <a:pt x="0" y="57150"/>
                    <a:pt x="57150" y="0"/>
                    <a:pt x="127000" y="0"/>
                  </a:cubicBezTo>
                  <a:lnTo>
                    <a:pt x="3967480" y="0"/>
                  </a:lnTo>
                  <a:cubicBezTo>
                    <a:pt x="4037330" y="0"/>
                    <a:pt x="4094480" y="57150"/>
                    <a:pt x="4094480" y="127000"/>
                  </a:cubicBezTo>
                  <a:lnTo>
                    <a:pt x="4094480" y="2979420"/>
                  </a:lnTo>
                  <a:cubicBezTo>
                    <a:pt x="4094480" y="3049270"/>
                    <a:pt x="4037330" y="3105150"/>
                    <a:pt x="3967480" y="3105150"/>
                  </a:cubicBezTo>
                  <a:close/>
                </a:path>
              </a:pathLst>
            </a:custGeom>
            <a:blipFill>
              <a:blip r:embed="rId2"/>
              <a:stretch>
                <a:fillRect l="-16524" t="0" r="-16524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639310" cy="4039870"/>
            </a:xfrm>
            <a:custGeom>
              <a:avLst/>
              <a:gdLst/>
              <a:ahLst/>
              <a:cxnLst/>
              <a:rect r="r" b="b" t="t" l="l"/>
              <a:pathLst>
                <a:path h="4039870" w="4639310">
                  <a:moveTo>
                    <a:pt x="4505960" y="0"/>
                  </a:moveTo>
                  <a:lnTo>
                    <a:pt x="133350" y="0"/>
                  </a:lnTo>
                  <a:cubicBezTo>
                    <a:pt x="59690" y="0"/>
                    <a:pt x="0" y="59690"/>
                    <a:pt x="0" y="133350"/>
                  </a:cubicBezTo>
                  <a:lnTo>
                    <a:pt x="1270" y="3906520"/>
                  </a:lnTo>
                  <a:cubicBezTo>
                    <a:pt x="1270" y="3980180"/>
                    <a:pt x="60960" y="4039870"/>
                    <a:pt x="134620" y="4039870"/>
                  </a:cubicBezTo>
                  <a:lnTo>
                    <a:pt x="4505960" y="4039870"/>
                  </a:lnTo>
                  <a:cubicBezTo>
                    <a:pt x="4579620" y="4039870"/>
                    <a:pt x="4639310" y="3980180"/>
                    <a:pt x="4639310" y="3906520"/>
                  </a:cubicBezTo>
                  <a:lnTo>
                    <a:pt x="4639310" y="133350"/>
                  </a:lnTo>
                  <a:cubicBezTo>
                    <a:pt x="4639310" y="59690"/>
                    <a:pt x="4579620" y="0"/>
                    <a:pt x="4505960" y="0"/>
                  </a:cubicBezTo>
                  <a:close/>
                  <a:moveTo>
                    <a:pt x="12700" y="133350"/>
                  </a:moveTo>
                  <a:cubicBezTo>
                    <a:pt x="12700" y="66040"/>
                    <a:pt x="67310" y="12700"/>
                    <a:pt x="133350" y="12700"/>
                  </a:cubicBezTo>
                  <a:lnTo>
                    <a:pt x="4504690" y="12700"/>
                  </a:lnTo>
                  <a:cubicBezTo>
                    <a:pt x="4570730" y="12700"/>
                    <a:pt x="4625340" y="67310"/>
                    <a:pt x="4625340" y="133350"/>
                  </a:cubicBezTo>
                  <a:lnTo>
                    <a:pt x="4625340" y="186690"/>
                  </a:lnTo>
                  <a:lnTo>
                    <a:pt x="12700" y="186690"/>
                  </a:lnTo>
                  <a:lnTo>
                    <a:pt x="12700" y="133350"/>
                  </a:lnTo>
                  <a:close/>
                  <a:moveTo>
                    <a:pt x="4626610" y="199390"/>
                  </a:moveTo>
                  <a:lnTo>
                    <a:pt x="4626610" y="377190"/>
                  </a:lnTo>
                  <a:lnTo>
                    <a:pt x="12700" y="377190"/>
                  </a:lnTo>
                  <a:lnTo>
                    <a:pt x="12700" y="199390"/>
                  </a:lnTo>
                  <a:lnTo>
                    <a:pt x="4626610" y="199390"/>
                  </a:lnTo>
                  <a:close/>
                  <a:moveTo>
                    <a:pt x="4507230" y="4027170"/>
                  </a:moveTo>
                  <a:lnTo>
                    <a:pt x="135890" y="4027170"/>
                  </a:lnTo>
                  <a:cubicBezTo>
                    <a:pt x="69850" y="4027170"/>
                    <a:pt x="15240" y="3972560"/>
                    <a:pt x="15240" y="3906520"/>
                  </a:cubicBezTo>
                  <a:lnTo>
                    <a:pt x="12700" y="389890"/>
                  </a:lnTo>
                  <a:lnTo>
                    <a:pt x="4626610" y="389890"/>
                  </a:lnTo>
                  <a:lnTo>
                    <a:pt x="4627880" y="3905250"/>
                  </a:lnTo>
                  <a:cubicBezTo>
                    <a:pt x="4627880" y="3972560"/>
                    <a:pt x="4574540" y="4027170"/>
                    <a:pt x="4507230" y="4027170"/>
                  </a:cubicBezTo>
                  <a:close/>
                  <a:moveTo>
                    <a:pt x="4237990" y="650240"/>
                  </a:moveTo>
                  <a:lnTo>
                    <a:pt x="403860" y="650240"/>
                  </a:lnTo>
                  <a:cubicBezTo>
                    <a:pt x="330200" y="650240"/>
                    <a:pt x="270510" y="709930"/>
                    <a:pt x="270510" y="783590"/>
                  </a:cubicBezTo>
                  <a:lnTo>
                    <a:pt x="270510" y="3637280"/>
                  </a:lnTo>
                  <a:cubicBezTo>
                    <a:pt x="270510" y="3710940"/>
                    <a:pt x="330200" y="3770630"/>
                    <a:pt x="403860" y="3770630"/>
                  </a:cubicBezTo>
                  <a:lnTo>
                    <a:pt x="4237990" y="3770630"/>
                  </a:lnTo>
                  <a:cubicBezTo>
                    <a:pt x="4311650" y="3770630"/>
                    <a:pt x="4371340" y="3709670"/>
                    <a:pt x="4371340" y="3636010"/>
                  </a:cubicBezTo>
                  <a:lnTo>
                    <a:pt x="4371340" y="783590"/>
                  </a:lnTo>
                  <a:cubicBezTo>
                    <a:pt x="4371340" y="709930"/>
                    <a:pt x="4311650" y="650240"/>
                    <a:pt x="4237990" y="650240"/>
                  </a:cubicBezTo>
                  <a:close/>
                  <a:moveTo>
                    <a:pt x="4358640" y="3636010"/>
                  </a:moveTo>
                  <a:cubicBezTo>
                    <a:pt x="4358640" y="3703320"/>
                    <a:pt x="4304030" y="3757930"/>
                    <a:pt x="4237990" y="3757930"/>
                  </a:cubicBezTo>
                  <a:lnTo>
                    <a:pt x="403860" y="3757930"/>
                  </a:lnTo>
                  <a:cubicBezTo>
                    <a:pt x="337820" y="3757930"/>
                    <a:pt x="283210" y="3703320"/>
                    <a:pt x="283210" y="3637280"/>
                  </a:cubicBezTo>
                  <a:lnTo>
                    <a:pt x="283210" y="783590"/>
                  </a:lnTo>
                  <a:cubicBezTo>
                    <a:pt x="283210" y="717550"/>
                    <a:pt x="337820" y="662940"/>
                    <a:pt x="403860" y="662940"/>
                  </a:cubicBezTo>
                  <a:lnTo>
                    <a:pt x="4237990" y="662940"/>
                  </a:lnTo>
                  <a:cubicBezTo>
                    <a:pt x="4304030" y="662940"/>
                    <a:pt x="4358640" y="717550"/>
                    <a:pt x="4358640" y="783590"/>
                  </a:cubicBezTo>
                  <a:lnTo>
                    <a:pt x="4358640" y="363601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614680" y="82550"/>
              <a:ext cx="3854450" cy="33020"/>
            </a:xfrm>
            <a:custGeom>
              <a:avLst/>
              <a:gdLst/>
              <a:ahLst/>
              <a:cxnLst/>
              <a:rect r="r" b="b" t="t" l="l"/>
              <a:pathLst>
                <a:path h="33020" w="3854450">
                  <a:moveTo>
                    <a:pt x="3837940" y="33020"/>
                  </a:moveTo>
                  <a:lnTo>
                    <a:pt x="16510" y="33020"/>
                  </a:lnTo>
                  <a:cubicBezTo>
                    <a:pt x="7620" y="33020"/>
                    <a:pt x="0" y="25400"/>
                    <a:pt x="0" y="16510"/>
                  </a:cubicBezTo>
                  <a:lnTo>
                    <a:pt x="0" y="16510"/>
                  </a:lnTo>
                  <a:cubicBezTo>
                    <a:pt x="0" y="7620"/>
                    <a:pt x="7620" y="0"/>
                    <a:pt x="16510" y="0"/>
                  </a:cubicBezTo>
                  <a:lnTo>
                    <a:pt x="3837940" y="0"/>
                  </a:lnTo>
                  <a:cubicBezTo>
                    <a:pt x="3846830" y="0"/>
                    <a:pt x="3854450" y="7620"/>
                    <a:pt x="3854450" y="16510"/>
                  </a:cubicBezTo>
                  <a:lnTo>
                    <a:pt x="3854450" y="16510"/>
                  </a:lnTo>
                  <a:cubicBezTo>
                    <a:pt x="3854450" y="25400"/>
                    <a:pt x="3846830" y="33020"/>
                    <a:pt x="3837940" y="33020"/>
                  </a:cubicBezTo>
                  <a:close/>
                </a:path>
              </a:pathLst>
            </a:custGeom>
            <a:solidFill>
              <a:srgbClr val="F5042F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2210845" y="205478"/>
            <a:ext cx="5720326" cy="9843247"/>
            <a:chOff x="0" y="0"/>
            <a:chExt cx="1506588" cy="259246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06588" cy="2592460"/>
            </a:xfrm>
            <a:custGeom>
              <a:avLst/>
              <a:gdLst/>
              <a:ahLst/>
              <a:cxnLst/>
              <a:rect r="r" b="b" t="t" l="l"/>
              <a:pathLst>
                <a:path h="2592460" w="1506588">
                  <a:moveTo>
                    <a:pt x="69024" y="0"/>
                  </a:moveTo>
                  <a:lnTo>
                    <a:pt x="1437564" y="0"/>
                  </a:lnTo>
                  <a:cubicBezTo>
                    <a:pt x="1455870" y="0"/>
                    <a:pt x="1473427" y="7272"/>
                    <a:pt x="1486371" y="20217"/>
                  </a:cubicBezTo>
                  <a:cubicBezTo>
                    <a:pt x="1499316" y="33161"/>
                    <a:pt x="1506588" y="50717"/>
                    <a:pt x="1506588" y="69024"/>
                  </a:cubicBezTo>
                  <a:lnTo>
                    <a:pt x="1506588" y="2523436"/>
                  </a:lnTo>
                  <a:cubicBezTo>
                    <a:pt x="1506588" y="2541743"/>
                    <a:pt x="1499316" y="2559299"/>
                    <a:pt x="1486371" y="2572244"/>
                  </a:cubicBezTo>
                  <a:cubicBezTo>
                    <a:pt x="1473427" y="2585188"/>
                    <a:pt x="1455870" y="2592460"/>
                    <a:pt x="1437564" y="2592460"/>
                  </a:cubicBezTo>
                  <a:lnTo>
                    <a:pt x="69024" y="2592460"/>
                  </a:lnTo>
                  <a:cubicBezTo>
                    <a:pt x="50717" y="2592460"/>
                    <a:pt x="33161" y="2585188"/>
                    <a:pt x="20217" y="2572244"/>
                  </a:cubicBezTo>
                  <a:cubicBezTo>
                    <a:pt x="7272" y="2559299"/>
                    <a:pt x="0" y="2541743"/>
                    <a:pt x="0" y="2523436"/>
                  </a:cubicBezTo>
                  <a:lnTo>
                    <a:pt x="0" y="69024"/>
                  </a:lnTo>
                  <a:cubicBezTo>
                    <a:pt x="0" y="50717"/>
                    <a:pt x="7272" y="33161"/>
                    <a:pt x="20217" y="20217"/>
                  </a:cubicBezTo>
                  <a:cubicBezTo>
                    <a:pt x="33161" y="7272"/>
                    <a:pt x="50717" y="0"/>
                    <a:pt x="69024" y="0"/>
                  </a:cubicBezTo>
                  <a:close/>
                </a:path>
              </a:pathLst>
            </a:custGeom>
            <a:solidFill>
              <a:srgbClr val="F5042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1506588" cy="26305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2391194" y="1061322"/>
            <a:ext cx="5029659" cy="88267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52"/>
              </a:lnSpc>
            </a:pPr>
            <a:r>
              <a:rPr lang="en-US" sz="4026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Raindrops fall, with rhythmic beat,</a:t>
            </a:r>
          </a:p>
          <a:p>
            <a:pPr algn="ctr">
              <a:lnSpc>
                <a:spcPts val="7852"/>
              </a:lnSpc>
            </a:pPr>
            <a:r>
              <a:rPr lang="en-US" sz="4026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Nourishing growth, beneath our feet.</a:t>
            </a:r>
          </a:p>
          <a:p>
            <a:pPr algn="ctr">
              <a:lnSpc>
                <a:spcPts val="7852"/>
              </a:lnSpc>
            </a:pPr>
            <a:r>
              <a:rPr lang="en-US" sz="4026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Hope and joy, in every place,</a:t>
            </a:r>
          </a:p>
          <a:p>
            <a:pPr algn="ctr">
              <a:lnSpc>
                <a:spcPts val="7852"/>
              </a:lnSpc>
            </a:pPr>
            <a:r>
              <a:rPr lang="en-US" sz="4026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Spring's magic brings, a smiling face.</a:t>
            </a:r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1198709">
            <a:off x="16457491" y="-270554"/>
            <a:ext cx="1603619" cy="1644737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8014147" y="2251448"/>
            <a:ext cx="2438788" cy="22802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637B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8054" y="958789"/>
            <a:ext cx="17783117" cy="4184711"/>
            <a:chOff x="0" y="0"/>
            <a:chExt cx="4683619" cy="110214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683619" cy="1102146"/>
            </a:xfrm>
            <a:custGeom>
              <a:avLst/>
              <a:gdLst/>
              <a:ahLst/>
              <a:cxnLst/>
              <a:rect r="r" b="b" t="t" l="l"/>
              <a:pathLst>
                <a:path h="1102146" w="4683619">
                  <a:moveTo>
                    <a:pt x="22203" y="0"/>
                  </a:moveTo>
                  <a:lnTo>
                    <a:pt x="4661416" y="0"/>
                  </a:lnTo>
                  <a:cubicBezTo>
                    <a:pt x="4667305" y="0"/>
                    <a:pt x="4672952" y="2339"/>
                    <a:pt x="4677116" y="6503"/>
                  </a:cubicBezTo>
                  <a:cubicBezTo>
                    <a:pt x="4681280" y="10667"/>
                    <a:pt x="4683619" y="16314"/>
                    <a:pt x="4683619" y="22203"/>
                  </a:cubicBezTo>
                  <a:lnTo>
                    <a:pt x="4683619" y="1079943"/>
                  </a:lnTo>
                  <a:cubicBezTo>
                    <a:pt x="4683619" y="1085832"/>
                    <a:pt x="4681280" y="1091479"/>
                    <a:pt x="4677116" y="1095643"/>
                  </a:cubicBezTo>
                  <a:cubicBezTo>
                    <a:pt x="4672952" y="1099807"/>
                    <a:pt x="4667305" y="1102146"/>
                    <a:pt x="4661416" y="1102146"/>
                  </a:cubicBezTo>
                  <a:lnTo>
                    <a:pt x="22203" y="1102146"/>
                  </a:lnTo>
                  <a:cubicBezTo>
                    <a:pt x="16314" y="1102146"/>
                    <a:pt x="10667" y="1099807"/>
                    <a:pt x="6503" y="1095643"/>
                  </a:cubicBezTo>
                  <a:cubicBezTo>
                    <a:pt x="2339" y="1091479"/>
                    <a:pt x="0" y="1085832"/>
                    <a:pt x="0" y="1079943"/>
                  </a:cubicBezTo>
                  <a:lnTo>
                    <a:pt x="0" y="22203"/>
                  </a:lnTo>
                  <a:cubicBezTo>
                    <a:pt x="0" y="16314"/>
                    <a:pt x="2339" y="10667"/>
                    <a:pt x="6503" y="6503"/>
                  </a:cubicBezTo>
                  <a:cubicBezTo>
                    <a:pt x="10667" y="2339"/>
                    <a:pt x="16314" y="0"/>
                    <a:pt x="22203" y="0"/>
                  </a:cubicBezTo>
                  <a:close/>
                </a:path>
              </a:pathLst>
            </a:custGeom>
            <a:solidFill>
              <a:srgbClr val="F5042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683619" cy="11402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296109" y="4200778"/>
            <a:ext cx="17991891" cy="2523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23"/>
              </a:lnSpc>
              <a:spcBef>
                <a:spcPct val="0"/>
              </a:spcBef>
            </a:pPr>
            <a:r>
              <a:rPr lang="en-US" b="true" sz="40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SPRING IS A SEASON THAT COMES AFTER WINTER. IT IS THE TIME WHEN THE SNOW MELTS AWAY, FLOWERS BLOOM AND BIRDS SING SWEET SONGS.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637B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8054" y="958789"/>
            <a:ext cx="17783117" cy="4184711"/>
            <a:chOff x="0" y="0"/>
            <a:chExt cx="4683619" cy="110214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683619" cy="1102146"/>
            </a:xfrm>
            <a:custGeom>
              <a:avLst/>
              <a:gdLst/>
              <a:ahLst/>
              <a:cxnLst/>
              <a:rect r="r" b="b" t="t" l="l"/>
              <a:pathLst>
                <a:path h="1102146" w="4683619">
                  <a:moveTo>
                    <a:pt x="22203" y="0"/>
                  </a:moveTo>
                  <a:lnTo>
                    <a:pt x="4661416" y="0"/>
                  </a:lnTo>
                  <a:cubicBezTo>
                    <a:pt x="4667305" y="0"/>
                    <a:pt x="4672952" y="2339"/>
                    <a:pt x="4677116" y="6503"/>
                  </a:cubicBezTo>
                  <a:cubicBezTo>
                    <a:pt x="4681280" y="10667"/>
                    <a:pt x="4683619" y="16314"/>
                    <a:pt x="4683619" y="22203"/>
                  </a:cubicBezTo>
                  <a:lnTo>
                    <a:pt x="4683619" y="1079943"/>
                  </a:lnTo>
                  <a:cubicBezTo>
                    <a:pt x="4683619" y="1085832"/>
                    <a:pt x="4681280" y="1091479"/>
                    <a:pt x="4677116" y="1095643"/>
                  </a:cubicBezTo>
                  <a:cubicBezTo>
                    <a:pt x="4672952" y="1099807"/>
                    <a:pt x="4667305" y="1102146"/>
                    <a:pt x="4661416" y="1102146"/>
                  </a:cubicBezTo>
                  <a:lnTo>
                    <a:pt x="22203" y="1102146"/>
                  </a:lnTo>
                  <a:cubicBezTo>
                    <a:pt x="16314" y="1102146"/>
                    <a:pt x="10667" y="1099807"/>
                    <a:pt x="6503" y="1095643"/>
                  </a:cubicBezTo>
                  <a:cubicBezTo>
                    <a:pt x="2339" y="1091479"/>
                    <a:pt x="0" y="1085832"/>
                    <a:pt x="0" y="1079943"/>
                  </a:cubicBezTo>
                  <a:lnTo>
                    <a:pt x="0" y="22203"/>
                  </a:lnTo>
                  <a:cubicBezTo>
                    <a:pt x="0" y="16314"/>
                    <a:pt x="2339" y="10667"/>
                    <a:pt x="6503" y="6503"/>
                  </a:cubicBezTo>
                  <a:cubicBezTo>
                    <a:pt x="10667" y="2339"/>
                    <a:pt x="16314" y="0"/>
                    <a:pt x="22203" y="0"/>
                  </a:cubicBezTo>
                  <a:close/>
                </a:path>
              </a:pathLst>
            </a:custGeom>
            <a:solidFill>
              <a:srgbClr val="F5042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683619" cy="11402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91327" y="4200778"/>
            <a:ext cx="16401455" cy="828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23"/>
              </a:lnSpc>
              <a:spcBef>
                <a:spcPct val="0"/>
              </a:spcBef>
            </a:pPr>
            <a:r>
              <a:rPr lang="en-US" b="true" sz="40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IN THE SPRING SEASON, THE WEATHER BEGINS TO GET WARMER.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solidFill>
          <a:srgbClr val="637B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8054" y="958789"/>
            <a:ext cx="17783117" cy="4184711"/>
            <a:chOff x="0" y="0"/>
            <a:chExt cx="4683619" cy="110214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683619" cy="1102146"/>
            </a:xfrm>
            <a:custGeom>
              <a:avLst/>
              <a:gdLst/>
              <a:ahLst/>
              <a:cxnLst/>
              <a:rect r="r" b="b" t="t" l="l"/>
              <a:pathLst>
                <a:path h="1102146" w="4683619">
                  <a:moveTo>
                    <a:pt x="22203" y="0"/>
                  </a:moveTo>
                  <a:lnTo>
                    <a:pt x="4661416" y="0"/>
                  </a:lnTo>
                  <a:cubicBezTo>
                    <a:pt x="4667305" y="0"/>
                    <a:pt x="4672952" y="2339"/>
                    <a:pt x="4677116" y="6503"/>
                  </a:cubicBezTo>
                  <a:cubicBezTo>
                    <a:pt x="4681280" y="10667"/>
                    <a:pt x="4683619" y="16314"/>
                    <a:pt x="4683619" y="22203"/>
                  </a:cubicBezTo>
                  <a:lnTo>
                    <a:pt x="4683619" y="1079943"/>
                  </a:lnTo>
                  <a:cubicBezTo>
                    <a:pt x="4683619" y="1085832"/>
                    <a:pt x="4681280" y="1091479"/>
                    <a:pt x="4677116" y="1095643"/>
                  </a:cubicBezTo>
                  <a:cubicBezTo>
                    <a:pt x="4672952" y="1099807"/>
                    <a:pt x="4667305" y="1102146"/>
                    <a:pt x="4661416" y="1102146"/>
                  </a:cubicBezTo>
                  <a:lnTo>
                    <a:pt x="22203" y="1102146"/>
                  </a:lnTo>
                  <a:cubicBezTo>
                    <a:pt x="16314" y="1102146"/>
                    <a:pt x="10667" y="1099807"/>
                    <a:pt x="6503" y="1095643"/>
                  </a:cubicBezTo>
                  <a:cubicBezTo>
                    <a:pt x="2339" y="1091479"/>
                    <a:pt x="0" y="1085832"/>
                    <a:pt x="0" y="1079943"/>
                  </a:cubicBezTo>
                  <a:lnTo>
                    <a:pt x="0" y="22203"/>
                  </a:lnTo>
                  <a:cubicBezTo>
                    <a:pt x="0" y="16314"/>
                    <a:pt x="2339" y="10667"/>
                    <a:pt x="6503" y="6503"/>
                  </a:cubicBezTo>
                  <a:cubicBezTo>
                    <a:pt x="10667" y="2339"/>
                    <a:pt x="16314" y="0"/>
                    <a:pt x="22203" y="0"/>
                  </a:cubicBezTo>
                  <a:close/>
                </a:path>
              </a:pathLst>
            </a:custGeom>
            <a:solidFill>
              <a:srgbClr val="F5042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683619" cy="11402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740872" y="4200778"/>
            <a:ext cx="15102364" cy="5066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23"/>
              </a:lnSpc>
            </a:pPr>
            <a:r>
              <a:rPr lang="en-US" b="true" sz="40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 FEW FESTIVALS CELEBERATED GLOBALLY IN SPRING ARE - </a:t>
            </a:r>
          </a:p>
          <a:p>
            <a:pPr algn="ctr">
              <a:lnSpc>
                <a:spcPts val="6723"/>
              </a:lnSpc>
            </a:pPr>
          </a:p>
          <a:p>
            <a:pPr algn="l" marL="885179" indent="-442590" lvl="1">
              <a:lnSpc>
                <a:spcPts val="6723"/>
              </a:lnSpc>
              <a:buAutoNum type="arabicPeriod" startAt="1"/>
            </a:pPr>
            <a:r>
              <a:rPr lang="en-US" b="true" sz="40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EASTER</a:t>
            </a:r>
          </a:p>
          <a:p>
            <a:pPr algn="l" marL="885179" indent="-442590" lvl="1">
              <a:lnSpc>
                <a:spcPts val="6723"/>
              </a:lnSpc>
              <a:buAutoNum type="arabicPeriod" startAt="1"/>
            </a:pPr>
            <a:r>
              <a:rPr lang="en-US" b="true" sz="40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NOWRUZ (PERSIAN NEW YEAR)</a:t>
            </a:r>
          </a:p>
          <a:p>
            <a:pPr algn="l" marL="885179" indent="-442590" lvl="1">
              <a:lnSpc>
                <a:spcPts val="6723"/>
              </a:lnSpc>
              <a:buAutoNum type="arabicPeriod" startAt="1"/>
            </a:pPr>
            <a:r>
              <a:rPr lang="en-US" b="true" sz="40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HOLI (HINDU FESTIVAL OF COLOURS)</a:t>
            </a:r>
          </a:p>
          <a:p>
            <a:pPr algn="l" marL="885179" indent="-442590" lvl="1">
              <a:lnSpc>
                <a:spcPts val="6723"/>
              </a:lnSpc>
              <a:spcBef>
                <a:spcPct val="0"/>
              </a:spcBef>
              <a:buAutoNum type="arabicPeriod" startAt="1"/>
            </a:pPr>
            <a:r>
              <a:rPr lang="en-US" b="true" sz="40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SPRING EQUINOX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solidFill>
          <a:srgbClr val="637B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8054" y="958789"/>
            <a:ext cx="17783117" cy="4184711"/>
            <a:chOff x="0" y="0"/>
            <a:chExt cx="4683619" cy="110214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683619" cy="1102146"/>
            </a:xfrm>
            <a:custGeom>
              <a:avLst/>
              <a:gdLst/>
              <a:ahLst/>
              <a:cxnLst/>
              <a:rect r="r" b="b" t="t" l="l"/>
              <a:pathLst>
                <a:path h="1102146" w="4683619">
                  <a:moveTo>
                    <a:pt x="22203" y="0"/>
                  </a:moveTo>
                  <a:lnTo>
                    <a:pt x="4661416" y="0"/>
                  </a:lnTo>
                  <a:cubicBezTo>
                    <a:pt x="4667305" y="0"/>
                    <a:pt x="4672952" y="2339"/>
                    <a:pt x="4677116" y="6503"/>
                  </a:cubicBezTo>
                  <a:cubicBezTo>
                    <a:pt x="4681280" y="10667"/>
                    <a:pt x="4683619" y="16314"/>
                    <a:pt x="4683619" y="22203"/>
                  </a:cubicBezTo>
                  <a:lnTo>
                    <a:pt x="4683619" y="1079943"/>
                  </a:lnTo>
                  <a:cubicBezTo>
                    <a:pt x="4683619" y="1085832"/>
                    <a:pt x="4681280" y="1091479"/>
                    <a:pt x="4677116" y="1095643"/>
                  </a:cubicBezTo>
                  <a:cubicBezTo>
                    <a:pt x="4672952" y="1099807"/>
                    <a:pt x="4667305" y="1102146"/>
                    <a:pt x="4661416" y="1102146"/>
                  </a:cubicBezTo>
                  <a:lnTo>
                    <a:pt x="22203" y="1102146"/>
                  </a:lnTo>
                  <a:cubicBezTo>
                    <a:pt x="16314" y="1102146"/>
                    <a:pt x="10667" y="1099807"/>
                    <a:pt x="6503" y="1095643"/>
                  </a:cubicBezTo>
                  <a:cubicBezTo>
                    <a:pt x="2339" y="1091479"/>
                    <a:pt x="0" y="1085832"/>
                    <a:pt x="0" y="1079943"/>
                  </a:cubicBezTo>
                  <a:lnTo>
                    <a:pt x="0" y="22203"/>
                  </a:lnTo>
                  <a:cubicBezTo>
                    <a:pt x="0" y="16314"/>
                    <a:pt x="2339" y="10667"/>
                    <a:pt x="6503" y="6503"/>
                  </a:cubicBezTo>
                  <a:cubicBezTo>
                    <a:pt x="10667" y="2339"/>
                    <a:pt x="16314" y="0"/>
                    <a:pt x="22203" y="0"/>
                  </a:cubicBezTo>
                  <a:close/>
                </a:path>
              </a:pathLst>
            </a:custGeom>
            <a:solidFill>
              <a:srgbClr val="F5042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683619" cy="11402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3874801" y="3392178"/>
            <a:ext cx="10329624" cy="65859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479"/>
              </a:lnSpc>
            </a:pPr>
            <a:r>
              <a:rPr lang="en-US" sz="6999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SPRING VOCABULARY -</a:t>
            </a:r>
          </a:p>
          <a:p>
            <a:pPr algn="l" marL="885179" indent="-442590" lvl="1">
              <a:lnSpc>
                <a:spcPts val="6723"/>
              </a:lnSpc>
              <a:buAutoNum type="arabicPeriod" startAt="1"/>
            </a:pPr>
            <a:r>
              <a:rPr lang="en-US" b="true" sz="40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BLOOM</a:t>
            </a:r>
          </a:p>
          <a:p>
            <a:pPr algn="l" marL="885179" indent="-442590" lvl="1">
              <a:lnSpc>
                <a:spcPts val="6723"/>
              </a:lnSpc>
              <a:buAutoNum type="arabicPeriod" startAt="1"/>
            </a:pPr>
            <a:r>
              <a:rPr lang="en-US" b="true" sz="40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SPROUT</a:t>
            </a:r>
          </a:p>
          <a:p>
            <a:pPr algn="l" marL="885179" indent="-442590" lvl="1">
              <a:lnSpc>
                <a:spcPts val="6723"/>
              </a:lnSpc>
              <a:buAutoNum type="arabicPeriod" startAt="1"/>
            </a:pPr>
            <a:r>
              <a:rPr lang="en-US" b="true" sz="40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SUNSHINE</a:t>
            </a:r>
          </a:p>
          <a:p>
            <a:pPr algn="l" marL="885179" indent="-442590" lvl="1">
              <a:lnSpc>
                <a:spcPts val="6723"/>
              </a:lnSpc>
              <a:buAutoNum type="arabicPeriod" startAt="1"/>
            </a:pPr>
            <a:r>
              <a:rPr lang="en-US" b="true" sz="40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RAINDROP</a:t>
            </a:r>
          </a:p>
          <a:p>
            <a:pPr algn="l" marL="885179" indent="-442590" lvl="1">
              <a:lnSpc>
                <a:spcPts val="6723"/>
              </a:lnSpc>
              <a:buAutoNum type="arabicPeriod" startAt="1"/>
            </a:pPr>
            <a:r>
              <a:rPr lang="en-US" b="true" sz="40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RAINBOW</a:t>
            </a:r>
          </a:p>
          <a:p>
            <a:pPr algn="l" marL="885179" indent="-442590" lvl="1">
              <a:lnSpc>
                <a:spcPts val="6723"/>
              </a:lnSpc>
              <a:spcBef>
                <a:spcPct val="0"/>
              </a:spcBef>
              <a:buAutoNum type="arabicPeriod" startAt="1"/>
            </a:pPr>
            <a:r>
              <a:rPr lang="en-US" b="true" sz="40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GARDEN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solidFill>
          <a:srgbClr val="637B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8054" y="958789"/>
            <a:ext cx="17783117" cy="4184711"/>
            <a:chOff x="0" y="0"/>
            <a:chExt cx="4683619" cy="110214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683619" cy="1102146"/>
            </a:xfrm>
            <a:custGeom>
              <a:avLst/>
              <a:gdLst/>
              <a:ahLst/>
              <a:cxnLst/>
              <a:rect r="r" b="b" t="t" l="l"/>
              <a:pathLst>
                <a:path h="1102146" w="4683619">
                  <a:moveTo>
                    <a:pt x="22203" y="0"/>
                  </a:moveTo>
                  <a:lnTo>
                    <a:pt x="4661416" y="0"/>
                  </a:lnTo>
                  <a:cubicBezTo>
                    <a:pt x="4667305" y="0"/>
                    <a:pt x="4672952" y="2339"/>
                    <a:pt x="4677116" y="6503"/>
                  </a:cubicBezTo>
                  <a:cubicBezTo>
                    <a:pt x="4681280" y="10667"/>
                    <a:pt x="4683619" y="16314"/>
                    <a:pt x="4683619" y="22203"/>
                  </a:cubicBezTo>
                  <a:lnTo>
                    <a:pt x="4683619" y="1079943"/>
                  </a:lnTo>
                  <a:cubicBezTo>
                    <a:pt x="4683619" y="1085832"/>
                    <a:pt x="4681280" y="1091479"/>
                    <a:pt x="4677116" y="1095643"/>
                  </a:cubicBezTo>
                  <a:cubicBezTo>
                    <a:pt x="4672952" y="1099807"/>
                    <a:pt x="4667305" y="1102146"/>
                    <a:pt x="4661416" y="1102146"/>
                  </a:cubicBezTo>
                  <a:lnTo>
                    <a:pt x="22203" y="1102146"/>
                  </a:lnTo>
                  <a:cubicBezTo>
                    <a:pt x="16314" y="1102146"/>
                    <a:pt x="10667" y="1099807"/>
                    <a:pt x="6503" y="1095643"/>
                  </a:cubicBezTo>
                  <a:cubicBezTo>
                    <a:pt x="2339" y="1091479"/>
                    <a:pt x="0" y="1085832"/>
                    <a:pt x="0" y="1079943"/>
                  </a:cubicBezTo>
                  <a:lnTo>
                    <a:pt x="0" y="22203"/>
                  </a:lnTo>
                  <a:cubicBezTo>
                    <a:pt x="0" y="16314"/>
                    <a:pt x="2339" y="10667"/>
                    <a:pt x="6503" y="6503"/>
                  </a:cubicBezTo>
                  <a:cubicBezTo>
                    <a:pt x="10667" y="2339"/>
                    <a:pt x="16314" y="0"/>
                    <a:pt x="22203" y="0"/>
                  </a:cubicBezTo>
                  <a:close/>
                </a:path>
              </a:pathLst>
            </a:custGeom>
            <a:solidFill>
              <a:srgbClr val="F5042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683619" cy="11402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05721" y="4200778"/>
            <a:ext cx="16572666" cy="2523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23"/>
              </a:lnSpc>
            </a:pPr>
            <a:r>
              <a:rPr lang="en-US" b="true" sz="40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IN THE SPRING SEASON, FLOWERS BLOOM, TREES REGAIN LEAVES,</a:t>
            </a:r>
          </a:p>
          <a:p>
            <a:pPr algn="ctr">
              <a:lnSpc>
                <a:spcPts val="6723"/>
              </a:lnSpc>
            </a:pPr>
            <a:r>
              <a:rPr lang="en-US" b="true" sz="40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BIRDS MIGRATE BACK AND BABY ANIMALS ARE BORN. </a:t>
            </a:r>
          </a:p>
          <a:p>
            <a:pPr algn="ctr">
              <a:lnSpc>
                <a:spcPts val="6723"/>
              </a:lnSpc>
              <a:spcBef>
                <a:spcPct val="0"/>
              </a:spcBef>
            </a:pPr>
            <a:r>
              <a:rPr lang="en-US" b="true" sz="40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>
      <p:bgPr>
        <a:solidFill>
          <a:srgbClr val="637B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8054" y="958789"/>
            <a:ext cx="17783117" cy="4184711"/>
            <a:chOff x="0" y="0"/>
            <a:chExt cx="4683619" cy="110214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683619" cy="1102146"/>
            </a:xfrm>
            <a:custGeom>
              <a:avLst/>
              <a:gdLst/>
              <a:ahLst/>
              <a:cxnLst/>
              <a:rect r="r" b="b" t="t" l="l"/>
              <a:pathLst>
                <a:path h="1102146" w="4683619">
                  <a:moveTo>
                    <a:pt x="22203" y="0"/>
                  </a:moveTo>
                  <a:lnTo>
                    <a:pt x="4661416" y="0"/>
                  </a:lnTo>
                  <a:cubicBezTo>
                    <a:pt x="4667305" y="0"/>
                    <a:pt x="4672952" y="2339"/>
                    <a:pt x="4677116" y="6503"/>
                  </a:cubicBezTo>
                  <a:cubicBezTo>
                    <a:pt x="4681280" y="10667"/>
                    <a:pt x="4683619" y="16314"/>
                    <a:pt x="4683619" y="22203"/>
                  </a:cubicBezTo>
                  <a:lnTo>
                    <a:pt x="4683619" y="1079943"/>
                  </a:lnTo>
                  <a:cubicBezTo>
                    <a:pt x="4683619" y="1085832"/>
                    <a:pt x="4681280" y="1091479"/>
                    <a:pt x="4677116" y="1095643"/>
                  </a:cubicBezTo>
                  <a:cubicBezTo>
                    <a:pt x="4672952" y="1099807"/>
                    <a:pt x="4667305" y="1102146"/>
                    <a:pt x="4661416" y="1102146"/>
                  </a:cubicBezTo>
                  <a:lnTo>
                    <a:pt x="22203" y="1102146"/>
                  </a:lnTo>
                  <a:cubicBezTo>
                    <a:pt x="16314" y="1102146"/>
                    <a:pt x="10667" y="1099807"/>
                    <a:pt x="6503" y="1095643"/>
                  </a:cubicBezTo>
                  <a:cubicBezTo>
                    <a:pt x="2339" y="1091479"/>
                    <a:pt x="0" y="1085832"/>
                    <a:pt x="0" y="1079943"/>
                  </a:cubicBezTo>
                  <a:lnTo>
                    <a:pt x="0" y="22203"/>
                  </a:lnTo>
                  <a:cubicBezTo>
                    <a:pt x="0" y="16314"/>
                    <a:pt x="2339" y="10667"/>
                    <a:pt x="6503" y="6503"/>
                  </a:cubicBezTo>
                  <a:cubicBezTo>
                    <a:pt x="10667" y="2339"/>
                    <a:pt x="16314" y="0"/>
                    <a:pt x="22203" y="0"/>
                  </a:cubicBezTo>
                  <a:close/>
                </a:path>
              </a:pathLst>
            </a:custGeom>
            <a:solidFill>
              <a:srgbClr val="F5042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683619" cy="11402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809107" y="3707385"/>
            <a:ext cx="9702643" cy="5689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375"/>
              </a:lnSpc>
            </a:pPr>
            <a:r>
              <a:rPr lang="en-US" sz="6936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SPRING FOOD -</a:t>
            </a:r>
          </a:p>
          <a:p>
            <a:pPr algn="l" marL="877094" indent="-438547" lvl="1">
              <a:lnSpc>
                <a:spcPts val="6662"/>
              </a:lnSpc>
              <a:buAutoNum type="arabicPeriod" startAt="1"/>
            </a:pPr>
            <a:r>
              <a:rPr lang="en-US" b="true" sz="4062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CORN</a:t>
            </a:r>
          </a:p>
          <a:p>
            <a:pPr algn="l" marL="877094" indent="-438547" lvl="1">
              <a:lnSpc>
                <a:spcPts val="6662"/>
              </a:lnSpc>
              <a:buAutoNum type="arabicPeriod" startAt="1"/>
            </a:pPr>
            <a:r>
              <a:rPr lang="en-US" b="true" sz="4062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SUGARCANE </a:t>
            </a:r>
          </a:p>
          <a:p>
            <a:pPr algn="l" marL="877094" indent="-438547" lvl="1">
              <a:lnSpc>
                <a:spcPts val="6662"/>
              </a:lnSpc>
              <a:buAutoNum type="arabicPeriod" startAt="1"/>
            </a:pPr>
            <a:r>
              <a:rPr lang="en-US" b="true" sz="4062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STRAWBERRIES</a:t>
            </a:r>
          </a:p>
          <a:p>
            <a:pPr algn="l" marL="877094" indent="-438547" lvl="1">
              <a:lnSpc>
                <a:spcPts val="6662"/>
              </a:lnSpc>
              <a:buAutoNum type="arabicPeriod" startAt="1"/>
            </a:pPr>
            <a:r>
              <a:rPr lang="en-US" b="true" sz="4062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LEMONS</a:t>
            </a:r>
          </a:p>
          <a:p>
            <a:pPr algn="l" marL="877094" indent="-438547" lvl="1">
              <a:lnSpc>
                <a:spcPts val="6662"/>
              </a:lnSpc>
              <a:spcBef>
                <a:spcPct val="0"/>
              </a:spcBef>
              <a:buAutoNum type="arabicPeriod" startAt="1"/>
            </a:pPr>
            <a:r>
              <a:rPr lang="en-US" b="true" sz="4062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GRAPEFRUIT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915171" y="5177366"/>
            <a:ext cx="7019806" cy="4219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23"/>
              </a:lnSpc>
              <a:spcBef>
                <a:spcPct val="0"/>
              </a:spcBef>
            </a:pPr>
            <a:r>
              <a:rPr lang="en-US" b="true" sz="40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6. </a:t>
            </a:r>
            <a:r>
              <a:rPr lang="en-US" b="true" sz="40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BLUEBERRIES</a:t>
            </a:r>
          </a:p>
          <a:p>
            <a:pPr algn="l">
              <a:lnSpc>
                <a:spcPts val="6723"/>
              </a:lnSpc>
              <a:spcBef>
                <a:spcPct val="0"/>
              </a:spcBef>
            </a:pPr>
            <a:r>
              <a:rPr lang="en-US" b="true" sz="40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7. CHERRIES</a:t>
            </a:r>
          </a:p>
          <a:p>
            <a:pPr algn="l">
              <a:lnSpc>
                <a:spcPts val="6723"/>
              </a:lnSpc>
              <a:spcBef>
                <a:spcPct val="0"/>
              </a:spcBef>
            </a:pPr>
            <a:r>
              <a:rPr lang="en-US" b="true" sz="40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8. RASBERRIES</a:t>
            </a:r>
          </a:p>
          <a:p>
            <a:pPr algn="l">
              <a:lnSpc>
                <a:spcPts val="6723"/>
              </a:lnSpc>
              <a:spcBef>
                <a:spcPct val="0"/>
              </a:spcBef>
            </a:pPr>
            <a:r>
              <a:rPr lang="en-US" b="true" sz="40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9. PEACHES</a:t>
            </a:r>
          </a:p>
          <a:p>
            <a:pPr algn="l">
              <a:lnSpc>
                <a:spcPts val="6723"/>
              </a:lnSpc>
              <a:spcBef>
                <a:spcPct val="0"/>
              </a:spcBef>
            </a:pPr>
            <a:r>
              <a:rPr lang="en-US" b="true" sz="40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10. ORANGES / TANGERINES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DAGWKpYJQDk</dc:identifier>
  <dcterms:modified xsi:type="dcterms:W3CDTF">2011-08-01T06:04:30Z</dcterms:modified>
  <cp:revision>1</cp:revision>
  <dc:title>Seasons of the year</dc:title>
</cp:coreProperties>
</file>