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HK Grotesk Bold" charset="1" panose="00000800000000000000"/>
      <p:regular r:id="rId7"/>
    </p:embeddedFont>
    <p:embeddedFont>
      <p:font typeface="HK Grotesk" charset="1" panose="00000500000000000000"/>
      <p:regular r:id="rId8"/>
    </p:embeddedFont>
    <p:embeddedFont>
      <p:font typeface="Canva Sans" charset="1" panose="020B0503030501040103"/>
      <p:regular r:id="rId9"/>
    </p:embeddedFont>
    <p:embeddedFont>
      <p:font typeface="Canva Sans Bold" charset="1" panose="020B0803030501040103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6240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38416" y="656272"/>
            <a:ext cx="2122631" cy="2122631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3888" y="0"/>
                  </a:moveTo>
                  <a:lnTo>
                    <a:pt x="728912" y="0"/>
                  </a:lnTo>
                  <a:cubicBezTo>
                    <a:pt x="751160" y="0"/>
                    <a:pt x="772498" y="8838"/>
                    <a:pt x="788230" y="24570"/>
                  </a:cubicBezTo>
                  <a:cubicBezTo>
                    <a:pt x="803962" y="40302"/>
                    <a:pt x="812800" y="61640"/>
                    <a:pt x="812800" y="83888"/>
                  </a:cubicBezTo>
                  <a:lnTo>
                    <a:pt x="812800" y="728912"/>
                  </a:lnTo>
                  <a:cubicBezTo>
                    <a:pt x="812800" y="751160"/>
                    <a:pt x="803962" y="772498"/>
                    <a:pt x="788230" y="788230"/>
                  </a:cubicBezTo>
                  <a:cubicBezTo>
                    <a:pt x="772498" y="803962"/>
                    <a:pt x="751160" y="812800"/>
                    <a:pt x="728912" y="812800"/>
                  </a:cubicBezTo>
                  <a:lnTo>
                    <a:pt x="83888" y="812800"/>
                  </a:lnTo>
                  <a:cubicBezTo>
                    <a:pt x="61640" y="812800"/>
                    <a:pt x="40302" y="803962"/>
                    <a:pt x="24570" y="788230"/>
                  </a:cubicBezTo>
                  <a:cubicBezTo>
                    <a:pt x="8838" y="772498"/>
                    <a:pt x="0" y="751160"/>
                    <a:pt x="0" y="728912"/>
                  </a:cubicBezTo>
                  <a:lnTo>
                    <a:pt x="0" y="83888"/>
                  </a:lnTo>
                  <a:cubicBezTo>
                    <a:pt x="0" y="61640"/>
                    <a:pt x="8838" y="40302"/>
                    <a:pt x="24570" y="24570"/>
                  </a:cubicBezTo>
                  <a:cubicBezTo>
                    <a:pt x="40302" y="8838"/>
                    <a:pt x="61640" y="0"/>
                    <a:pt x="83888" y="0"/>
                  </a:cubicBez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sp>
        <p:nvSpPr>
          <p:cNvPr name="TextBox 4" id="4"/>
          <p:cNvSpPr txBox="true"/>
          <p:nvPr/>
        </p:nvSpPr>
        <p:spPr>
          <a:xfrm rot="0">
            <a:off x="2130623" y="3012757"/>
            <a:ext cx="14026753" cy="23310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039"/>
              </a:lnSpc>
            </a:pPr>
            <a:r>
              <a:rPr lang="en-US" b="true" sz="13599">
                <a:solidFill>
                  <a:srgbClr val="FFFFFF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Financial Literacy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3703722" y="5301603"/>
            <a:ext cx="10880555" cy="1733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04"/>
              </a:lnSpc>
            </a:pPr>
            <a:r>
              <a:rPr lang="en-US" sz="10146">
                <a:solidFill>
                  <a:srgbClr val="FFFFFF"/>
                </a:solidFill>
                <a:latin typeface="HK Grotesk"/>
                <a:ea typeface="HK Grotesk"/>
                <a:cs typeface="HK Grotesk"/>
                <a:sym typeface="HK Grotesk"/>
              </a:rPr>
              <a:t>Age Group- 7 to 12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022786" y="7826539"/>
            <a:ext cx="8242428" cy="14317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766"/>
              </a:lnSpc>
            </a:pPr>
            <a:r>
              <a:rPr lang="en-US" sz="8404">
                <a:solidFill>
                  <a:srgbClr val="0097B2"/>
                </a:solidFill>
                <a:latin typeface="Canva Sans"/>
                <a:ea typeface="Canva Sans"/>
                <a:cs typeface="Canva Sans"/>
                <a:sym typeface="Canva Sans"/>
              </a:rPr>
              <a:t>www.learn-x.org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5099950" y="570547"/>
            <a:ext cx="2114854" cy="8305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876"/>
              </a:lnSpc>
            </a:pPr>
            <a:r>
              <a:rPr lang="en-US" sz="4911" b="true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Level 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DAG1nLz5cKk</dc:identifier>
  <dcterms:modified xsi:type="dcterms:W3CDTF">2011-08-01T06:04:30Z</dcterms:modified>
  <cp:revision>1</cp:revision>
  <dc:title>Financial Literacy</dc:title>
</cp:coreProperties>
</file>