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68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embeddedFontLst>
    <p:embeddedFont>
      <p:font typeface="Cordia New" panose="020B0604020202020204" charset="-34"/>
      <p:regular r:id="rId17"/>
      <p:bold r:id="rId18"/>
      <p:italic r:id="rId19"/>
      <p:boldItalic r:id="rId20"/>
    </p:embeddedFont>
    <p:embeddedFont>
      <p:font typeface="TH SarabunPSK" panose="020B0604020202020204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ngsana New" panose="020B0604020202020204" charset="-34"/>
      <p:regular r:id="rId29"/>
      <p:bold r:id="rId30"/>
      <p:italic r:id="rId31"/>
      <p:boldItalic r:id="rId32"/>
    </p:embeddedFont>
    <p:embeddedFont>
      <p:font typeface="TH Sarabun New" panose="020B060402020202020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142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35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95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8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7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95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1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75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25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21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96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D541-5A94-44FF-ADFF-5EE7CE904A14}" type="datetimeFigureOut">
              <a:rPr lang="th-TH" smtClean="0"/>
              <a:t>19/08/67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5F07-19CE-460A-889C-4F184FB7E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9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540568" y="908720"/>
            <a:ext cx="9929200" cy="62646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124"/>
            <a:ext cx="9144000" cy="1975772"/>
          </a:xfrm>
        </p:spPr>
        <p:txBody>
          <a:bodyPr>
            <a:noAutofit/>
          </a:bodyPr>
          <a:lstStyle/>
          <a:p>
            <a:r>
              <a:rPr lang="en-US" sz="15000" b="1" dirty="0" smtClean="0">
                <a:solidFill>
                  <a:sysClr val="windowText" lastClr="000000"/>
                </a:solidFill>
                <a:effectLst>
                  <a:glow rad="38100">
                    <a:srgbClr val="FFEAA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FAMILY TREE</a:t>
            </a:r>
            <a:endParaRPr lang="th-TH" sz="15000" b="1" dirty="0">
              <a:solidFill>
                <a:sysClr val="windowText" lastClr="000000"/>
              </a:solidFill>
              <a:effectLst>
                <a:glow rad="38100">
                  <a:srgbClr val="FFEAA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endPos="0" dist="508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05" y="2010378"/>
            <a:ext cx="4876190" cy="48761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27"/>
            <a:ext cx="1371600" cy="544195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5076056" y="5013176"/>
            <a:ext cx="4752528" cy="18448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5614956"/>
            <a:ext cx="2088232" cy="8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brother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sister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cousin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cousin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741824" y="157084"/>
            <a:ext cx="9929200" cy="62646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0528" y="2060848"/>
            <a:ext cx="9144000" cy="19757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5000" b="1" dirty="0" smtClean="0">
                <a:solidFill>
                  <a:sysClr val="windowText" lastClr="000000"/>
                </a:solidFill>
                <a:effectLst>
                  <a:glow rad="38100">
                    <a:srgbClr val="FFEAA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  <a:endParaRPr lang="th-TH" sz="15000" b="1" dirty="0">
              <a:solidFill>
                <a:sysClr val="windowText" lastClr="000000"/>
              </a:solidFill>
              <a:effectLst>
                <a:glow rad="38100">
                  <a:srgbClr val="FFEAA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endPos="0" dist="508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9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55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31"/>
          <a:stretch/>
        </p:blipFill>
        <p:spPr>
          <a:xfrm>
            <a:off x="1547664" y="4718794"/>
            <a:ext cx="1296144" cy="1309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74" y="4732462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3" y="472514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9" y="472514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ตัวเชื่อมต่อตรง 18"/>
          <p:cNvCxnSpPr>
            <a:stCxn id="4" idx="3"/>
            <a:endCxn id="5" idx="1"/>
          </p:cNvCxnSpPr>
          <p:nvPr/>
        </p:nvCxnSpPr>
        <p:spPr>
          <a:xfrm>
            <a:off x="4283968" y="980728"/>
            <a:ext cx="2880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8" idx="3"/>
            <a:endCxn id="9" idx="1"/>
          </p:cNvCxnSpPr>
          <p:nvPr/>
        </p:nvCxnSpPr>
        <p:spPr>
          <a:xfrm>
            <a:off x="2048123" y="3068960"/>
            <a:ext cx="2880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stCxn id="10" idx="3"/>
            <a:endCxn id="11" idx="1"/>
          </p:cNvCxnSpPr>
          <p:nvPr/>
        </p:nvCxnSpPr>
        <p:spPr>
          <a:xfrm>
            <a:off x="6732240" y="3068960"/>
            <a:ext cx="2880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หักมุม 25"/>
          <p:cNvCxnSpPr>
            <a:stCxn id="9" idx="0"/>
            <a:endCxn id="10" idx="0"/>
          </p:cNvCxnSpPr>
          <p:nvPr/>
        </p:nvCxnSpPr>
        <p:spPr>
          <a:xfrm rot="5400000" flipH="1" flipV="1">
            <a:off x="4534197" y="870918"/>
            <a:ext cx="12700" cy="3099941"/>
          </a:xfrm>
          <a:prstGeom prst="bentConnector3">
            <a:avLst>
              <a:gd name="adj1" fmla="val 180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4427984" y="980728"/>
            <a:ext cx="0" cy="1224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หักมุม 29"/>
          <p:cNvCxnSpPr>
            <a:stCxn id="37" idx="0"/>
            <a:endCxn id="13" idx="0"/>
          </p:cNvCxnSpPr>
          <p:nvPr/>
        </p:nvCxnSpPr>
        <p:spPr>
          <a:xfrm rot="16200000" flipH="1">
            <a:off x="2190278" y="3280495"/>
            <a:ext cx="13668" cy="2890267"/>
          </a:xfrm>
          <a:prstGeom prst="bentConnector3">
            <a:avLst>
              <a:gd name="adj1" fmla="val -167252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14" idx="0"/>
            <a:endCxn id="15" idx="0"/>
          </p:cNvCxnSpPr>
          <p:nvPr/>
        </p:nvCxnSpPr>
        <p:spPr>
          <a:xfrm rot="5400000" flipH="1" flipV="1">
            <a:off x="6827753" y="3933056"/>
            <a:ext cx="12700" cy="1584176"/>
          </a:xfrm>
          <a:prstGeom prst="bentConnector3">
            <a:avLst>
              <a:gd name="adj1" fmla="val 180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endCxn id="12" idx="0"/>
          </p:cNvCxnSpPr>
          <p:nvPr/>
        </p:nvCxnSpPr>
        <p:spPr>
          <a:xfrm>
            <a:off x="2192139" y="3068960"/>
            <a:ext cx="3597" cy="16498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6876256" y="3068960"/>
            <a:ext cx="0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471879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2" y="6014938"/>
            <a:ext cx="799147" cy="7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9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55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0888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31"/>
          <a:stretch/>
        </p:blipFill>
        <p:spPr>
          <a:xfrm>
            <a:off x="1547664" y="4718794"/>
            <a:ext cx="1296144" cy="1309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74" y="4732462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3" y="472514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9" y="472514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ตัวเชื่อมต่อตรง 18"/>
          <p:cNvCxnSpPr>
            <a:stCxn id="4" idx="3"/>
            <a:endCxn id="5" idx="1"/>
          </p:cNvCxnSpPr>
          <p:nvPr/>
        </p:nvCxnSpPr>
        <p:spPr>
          <a:xfrm>
            <a:off x="4283968" y="980728"/>
            <a:ext cx="2880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8" idx="3"/>
            <a:endCxn id="9" idx="1"/>
          </p:cNvCxnSpPr>
          <p:nvPr/>
        </p:nvCxnSpPr>
        <p:spPr>
          <a:xfrm>
            <a:off x="2048123" y="3068960"/>
            <a:ext cx="2880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stCxn id="10" idx="3"/>
            <a:endCxn id="11" idx="1"/>
          </p:cNvCxnSpPr>
          <p:nvPr/>
        </p:nvCxnSpPr>
        <p:spPr>
          <a:xfrm>
            <a:off x="6732240" y="3068960"/>
            <a:ext cx="2880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หักมุม 25"/>
          <p:cNvCxnSpPr>
            <a:stCxn id="9" idx="0"/>
            <a:endCxn id="10" idx="0"/>
          </p:cNvCxnSpPr>
          <p:nvPr/>
        </p:nvCxnSpPr>
        <p:spPr>
          <a:xfrm rot="5400000" flipH="1" flipV="1">
            <a:off x="4534197" y="870918"/>
            <a:ext cx="12700" cy="3099941"/>
          </a:xfrm>
          <a:prstGeom prst="bentConnector3">
            <a:avLst>
              <a:gd name="adj1" fmla="val 180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4427984" y="980728"/>
            <a:ext cx="0" cy="1224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หักมุม 29"/>
          <p:cNvCxnSpPr>
            <a:stCxn id="37" idx="0"/>
            <a:endCxn id="13" idx="0"/>
          </p:cNvCxnSpPr>
          <p:nvPr/>
        </p:nvCxnSpPr>
        <p:spPr>
          <a:xfrm rot="16200000" flipH="1">
            <a:off x="2190278" y="3280495"/>
            <a:ext cx="13668" cy="2890267"/>
          </a:xfrm>
          <a:prstGeom prst="bentConnector3">
            <a:avLst>
              <a:gd name="adj1" fmla="val -167252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14" idx="0"/>
            <a:endCxn id="15" idx="0"/>
          </p:cNvCxnSpPr>
          <p:nvPr/>
        </p:nvCxnSpPr>
        <p:spPr>
          <a:xfrm rot="5400000" flipH="1" flipV="1">
            <a:off x="6827753" y="3933056"/>
            <a:ext cx="12700" cy="1584176"/>
          </a:xfrm>
          <a:prstGeom prst="bentConnector3">
            <a:avLst>
              <a:gd name="adj1" fmla="val 180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endCxn id="12" idx="0"/>
          </p:cNvCxnSpPr>
          <p:nvPr/>
        </p:nvCxnSpPr>
        <p:spPr>
          <a:xfrm>
            <a:off x="2192139" y="3068960"/>
            <a:ext cx="3597" cy="16498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6876256" y="3068960"/>
            <a:ext cx="0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4718794"/>
            <a:ext cx="1296144" cy="1296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984226" y="1652820"/>
            <a:ext cx="14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grandpa</a:t>
            </a:r>
            <a:endParaRPr lang="th-TH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1" y="1652820"/>
            <a:ext cx="213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grandma</a:t>
            </a:r>
            <a:endParaRPr lang="th-TH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3789040"/>
            <a:ext cx="110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dad</a:t>
            </a:r>
            <a:endParaRPr lang="th-TH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55775" y="3762767"/>
            <a:ext cx="113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mom</a:t>
            </a:r>
            <a:endParaRPr lang="th-TH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29263" y="3792223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uncle</a:t>
            </a:r>
            <a:endParaRPr lang="th-TH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91076" y="3792223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aunt</a:t>
            </a:r>
            <a:endParaRPr lang="th-TH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3907" y="6093296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brother</a:t>
            </a:r>
            <a:endParaRPr lang="th-TH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888427" y="6085279"/>
            <a:ext cx="89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</a:t>
            </a:r>
            <a:endParaRPr lang="th-TH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84227" y="6105532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sister</a:t>
            </a:r>
            <a:endParaRPr lang="th-TH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86211" y="6105532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cousin</a:t>
            </a:r>
            <a:endParaRPr lang="th-TH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934525" y="6114692"/>
            <a:ext cx="139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cousin</a:t>
            </a:r>
            <a:endParaRPr lang="th-TH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2" y="6014938"/>
            <a:ext cx="799147" cy="7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83" y="51571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grandpa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grandma</a:t>
            </a:r>
            <a:endParaRPr lang="th-TH" sz="6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dad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mom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uncle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125"/>
            <a:ext cx="4608512" cy="4608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aunt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8646"/>
            <a:ext cx="2305439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26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Cordia New</vt:lpstr>
      <vt:lpstr>TH SarabunPSK</vt:lpstr>
      <vt:lpstr>Calibri</vt:lpstr>
      <vt:lpstr>Angsana New</vt:lpstr>
      <vt:lpstr>TH Sarabun New</vt:lpstr>
      <vt:lpstr>ชุดรูปแบบของ Office</vt:lpstr>
      <vt:lpstr>FAMILY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TUF Gaming</dc:creator>
  <cp:lastModifiedBy>Microsoft account</cp:lastModifiedBy>
  <cp:revision>42</cp:revision>
  <dcterms:created xsi:type="dcterms:W3CDTF">2019-05-31T12:34:03Z</dcterms:created>
  <dcterms:modified xsi:type="dcterms:W3CDTF">2024-08-19T04:42:35Z</dcterms:modified>
</cp:coreProperties>
</file>