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5df475c726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5df475c726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df475c726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df475c726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df475c726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df475c726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df475c726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df475c726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df475c726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df475c726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1fbf1cd564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1fbf1cd564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e93b2e241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e93b2e241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df475c72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df475c72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df475c726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df475c72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5df475c726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5df475c726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5df475c726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5df475c726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25465c552e_19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25465c552e_1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df475c726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df475c726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df475c726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df475c726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24.jpg"/><Relationship Id="rId5" Type="http://schemas.openxmlformats.org/officeDocument/2006/relationships/image" Target="../media/image20.jpg"/><Relationship Id="rId6" Type="http://schemas.openxmlformats.org/officeDocument/2006/relationships/image" Target="../media/image13.jpg"/><Relationship Id="rId7" Type="http://schemas.openxmlformats.org/officeDocument/2006/relationships/image" Target="../media/image3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21.png"/><Relationship Id="rId5" Type="http://schemas.openxmlformats.org/officeDocument/2006/relationships/image" Target="../media/image18.png"/><Relationship Id="rId6" Type="http://schemas.openxmlformats.org/officeDocument/2006/relationships/image" Target="../media/image27.png"/><Relationship Id="rId7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30.png"/><Relationship Id="rId5" Type="http://schemas.openxmlformats.org/officeDocument/2006/relationships/image" Target="../media/image2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2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5.png"/><Relationship Id="rId8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25.png"/><Relationship Id="rId5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31.png"/><Relationship Id="rId6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23.png"/><Relationship Id="rId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7D4E9C"/>
                </a:solidFill>
                <a:latin typeface="ADLaM Display"/>
                <a:ea typeface="ADLaM Display"/>
                <a:cs typeface="ADLaM Display"/>
                <a:sym typeface="ADLaM Display"/>
              </a:rPr>
              <a:t>EndTheBully</a:t>
            </a:r>
            <a:endParaRPr>
              <a:solidFill>
                <a:srgbClr val="7D4E9C"/>
              </a:solidFill>
              <a:latin typeface="ADLaM Display"/>
              <a:ea typeface="ADLaM Display"/>
              <a:cs typeface="ADLaM Display"/>
              <a:sym typeface="ADLaM Display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7971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ADLaM Display"/>
                <a:ea typeface="ADLaM Display"/>
                <a:cs typeface="ADLaM Display"/>
                <a:sym typeface="ADLaM Display"/>
              </a:rPr>
              <a:t>by All Nighters</a:t>
            </a:r>
            <a:endParaRPr sz="1700">
              <a:latin typeface="ADLaM Display"/>
              <a:ea typeface="ADLaM Display"/>
              <a:cs typeface="ADLaM Display"/>
              <a:sym typeface="ADLaM Displ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311700" y="251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7D4E9C"/>
                </a:solidFill>
                <a:latin typeface="ADLaM Display"/>
                <a:ea typeface="ADLaM Display"/>
                <a:cs typeface="ADLaM Display"/>
                <a:sym typeface="ADLaM Display"/>
              </a:rPr>
              <a:t>Rarities</a:t>
            </a:r>
            <a:endParaRPr>
              <a:solidFill>
                <a:srgbClr val="7D4E9C"/>
              </a:solidFill>
              <a:latin typeface="ADLaM Display"/>
              <a:ea typeface="ADLaM Display"/>
              <a:cs typeface="ADLaM Display"/>
              <a:sym typeface="ADLaM Display"/>
            </a:endParaRPr>
          </a:p>
        </p:txBody>
      </p:sp>
      <p:pic>
        <p:nvPicPr>
          <p:cNvPr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1450" y="4490955"/>
            <a:ext cx="501000" cy="50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 title="bronze.jpg"/>
          <p:cNvPicPr preferRelativeResize="0"/>
          <p:nvPr/>
        </p:nvPicPr>
        <p:blipFill rotWithShape="1">
          <a:blip r:embed="rId4">
            <a:alphaModFix/>
          </a:blip>
          <a:srcRect b="0" l="26686" r="0" t="0"/>
          <a:stretch/>
        </p:blipFill>
        <p:spPr>
          <a:xfrm>
            <a:off x="716851" y="2181100"/>
            <a:ext cx="1489724" cy="135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 title="silver.jpg"/>
          <p:cNvPicPr preferRelativeResize="0"/>
          <p:nvPr/>
        </p:nvPicPr>
        <p:blipFill rotWithShape="1">
          <a:blip r:embed="rId5">
            <a:alphaModFix/>
          </a:blip>
          <a:srcRect b="0" l="0" r="34593" t="0"/>
          <a:stretch/>
        </p:blipFill>
        <p:spPr>
          <a:xfrm>
            <a:off x="2708625" y="2181103"/>
            <a:ext cx="1489724" cy="1354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 title="gold.jpg"/>
          <p:cNvPicPr preferRelativeResize="0"/>
          <p:nvPr/>
        </p:nvPicPr>
        <p:blipFill rotWithShape="1">
          <a:blip r:embed="rId6">
            <a:alphaModFix/>
          </a:blip>
          <a:srcRect b="0" l="0" r="26686" t="0"/>
          <a:stretch/>
        </p:blipFill>
        <p:spPr>
          <a:xfrm>
            <a:off x="5076875" y="2181103"/>
            <a:ext cx="1489724" cy="1354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 title="cursed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68500" y="2181100"/>
            <a:ext cx="1489732" cy="13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2"/>
          <p:cNvSpPr txBox="1"/>
          <p:nvPr/>
        </p:nvSpPr>
        <p:spPr>
          <a:xfrm>
            <a:off x="855713" y="1600363"/>
            <a:ext cx="1212000" cy="5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2"/>
                </a:solidFill>
                <a:latin typeface="ADLaM Display"/>
                <a:ea typeface="ADLaM Display"/>
                <a:cs typeface="ADLaM Display"/>
                <a:sym typeface="ADLaM Display"/>
              </a:rPr>
              <a:t>BRONZE</a:t>
            </a:r>
            <a:endParaRPr sz="1800">
              <a:solidFill>
                <a:schemeClr val="lt2"/>
              </a:solidFill>
              <a:latin typeface="ADLaM Display"/>
              <a:ea typeface="ADLaM Display"/>
              <a:cs typeface="ADLaM Display"/>
              <a:sym typeface="ADLaM Display"/>
            </a:endParaRPr>
          </a:p>
        </p:txBody>
      </p:sp>
      <p:sp>
        <p:nvSpPr>
          <p:cNvPr id="135" name="Google Shape;135;p22"/>
          <p:cNvSpPr txBox="1"/>
          <p:nvPr/>
        </p:nvSpPr>
        <p:spPr>
          <a:xfrm>
            <a:off x="2847488" y="1600375"/>
            <a:ext cx="1212000" cy="5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2"/>
                </a:solidFill>
                <a:latin typeface="ADLaM Display"/>
                <a:ea typeface="ADLaM Display"/>
                <a:cs typeface="ADLaM Display"/>
                <a:sym typeface="ADLaM Display"/>
              </a:rPr>
              <a:t>SILVER</a:t>
            </a:r>
            <a:endParaRPr sz="1800">
              <a:solidFill>
                <a:schemeClr val="lt2"/>
              </a:solidFill>
              <a:latin typeface="ADLaM Display"/>
              <a:ea typeface="ADLaM Display"/>
              <a:cs typeface="ADLaM Display"/>
              <a:sym typeface="ADLaM Display"/>
            </a:endParaRPr>
          </a:p>
        </p:txBody>
      </p:sp>
      <p:sp>
        <p:nvSpPr>
          <p:cNvPr id="136" name="Google Shape;136;p22"/>
          <p:cNvSpPr txBox="1"/>
          <p:nvPr/>
        </p:nvSpPr>
        <p:spPr>
          <a:xfrm>
            <a:off x="5215738" y="1600375"/>
            <a:ext cx="1212000" cy="5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2"/>
                </a:solidFill>
                <a:latin typeface="ADLaM Display"/>
                <a:ea typeface="ADLaM Display"/>
                <a:cs typeface="ADLaM Display"/>
                <a:sym typeface="ADLaM Display"/>
              </a:rPr>
              <a:t>GOLD</a:t>
            </a:r>
            <a:endParaRPr sz="1800">
              <a:solidFill>
                <a:schemeClr val="lt2"/>
              </a:solidFill>
              <a:latin typeface="ADLaM Display"/>
              <a:ea typeface="ADLaM Display"/>
              <a:cs typeface="ADLaM Display"/>
              <a:sym typeface="ADLaM Display"/>
            </a:endParaRPr>
          </a:p>
        </p:txBody>
      </p:sp>
      <p:sp>
        <p:nvSpPr>
          <p:cNvPr id="137" name="Google Shape;137;p22"/>
          <p:cNvSpPr txBox="1"/>
          <p:nvPr/>
        </p:nvSpPr>
        <p:spPr>
          <a:xfrm>
            <a:off x="7107363" y="1600375"/>
            <a:ext cx="1212000" cy="5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2"/>
                </a:solidFill>
                <a:latin typeface="ADLaM Display"/>
                <a:ea typeface="ADLaM Display"/>
                <a:cs typeface="ADLaM Display"/>
                <a:sym typeface="ADLaM Display"/>
              </a:rPr>
              <a:t>CURSED</a:t>
            </a:r>
            <a:endParaRPr sz="1800">
              <a:solidFill>
                <a:schemeClr val="lt2"/>
              </a:solidFill>
              <a:latin typeface="ADLaM Display"/>
              <a:ea typeface="ADLaM Display"/>
              <a:cs typeface="ADLaM Display"/>
              <a:sym typeface="ADLaM Displa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/>
          <p:nvPr>
            <p:ph type="title"/>
          </p:nvPr>
        </p:nvSpPr>
        <p:spPr>
          <a:xfrm>
            <a:off x="311700" y="251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7D4E9C"/>
                </a:solidFill>
                <a:latin typeface="ADLaM Display"/>
                <a:ea typeface="ADLaM Display"/>
                <a:cs typeface="ADLaM Display"/>
                <a:sym typeface="ADLaM Display"/>
              </a:rPr>
              <a:t>Presentation of some items</a:t>
            </a:r>
            <a:endParaRPr>
              <a:solidFill>
                <a:srgbClr val="7D4E9C"/>
              </a:solidFill>
              <a:latin typeface="ADLaM Display"/>
              <a:ea typeface="ADLaM Display"/>
              <a:cs typeface="ADLaM Display"/>
              <a:sym typeface="ADLaM Display"/>
            </a:endParaRPr>
          </a:p>
        </p:txBody>
      </p:sp>
      <p:pic>
        <p:nvPicPr>
          <p:cNvPr id="143" name="Google Shape;14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1450" y="4490955"/>
            <a:ext cx="501000" cy="50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3" title="Dumbbell.png"/>
          <p:cNvPicPr preferRelativeResize="0"/>
          <p:nvPr/>
        </p:nvPicPr>
        <p:blipFill rotWithShape="1">
          <a:blip r:embed="rId4">
            <a:alphaModFix/>
          </a:blip>
          <a:srcRect b="26008" l="7621" r="7032" t="24834"/>
          <a:stretch/>
        </p:blipFill>
        <p:spPr>
          <a:xfrm>
            <a:off x="801175" y="1342562"/>
            <a:ext cx="2117875" cy="121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3" title="RottenClover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75600" y="1142150"/>
            <a:ext cx="1620650" cy="162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3" title="GlassHeart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39900" y="3075075"/>
            <a:ext cx="1620650" cy="162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 title="Bandage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78550" y="3123425"/>
            <a:ext cx="1669650" cy="166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/>
          <p:nvPr>
            <p:ph type="title"/>
          </p:nvPr>
        </p:nvSpPr>
        <p:spPr>
          <a:xfrm>
            <a:off x="311700" y="251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7D4E9C"/>
                </a:solidFill>
                <a:latin typeface="ADLaM Display"/>
                <a:ea typeface="ADLaM Display"/>
                <a:cs typeface="ADLaM Display"/>
                <a:sym typeface="ADLaM Display"/>
              </a:rPr>
              <a:t>UI aspect</a:t>
            </a:r>
            <a:endParaRPr>
              <a:solidFill>
                <a:srgbClr val="7D4E9C"/>
              </a:solidFill>
              <a:latin typeface="ADLaM Display"/>
              <a:ea typeface="ADLaM Display"/>
              <a:cs typeface="ADLaM Display"/>
              <a:sym typeface="ADLaM Display"/>
            </a:endParaRPr>
          </a:p>
        </p:txBody>
      </p:sp>
      <p:pic>
        <p:nvPicPr>
          <p:cNvPr id="153" name="Google Shape;15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1450" y="4490955"/>
            <a:ext cx="501000" cy="50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100" y="2527450"/>
            <a:ext cx="3685950" cy="2059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25050" y="863509"/>
            <a:ext cx="4230149" cy="2365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/>
          <p:nvPr>
            <p:ph type="title"/>
          </p:nvPr>
        </p:nvSpPr>
        <p:spPr>
          <a:xfrm>
            <a:off x="311700" y="251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7D4E9C"/>
                </a:solidFill>
                <a:latin typeface="ADLaM Display"/>
                <a:ea typeface="ADLaM Display"/>
                <a:cs typeface="ADLaM Display"/>
                <a:sym typeface="ADLaM Display"/>
              </a:rPr>
              <a:t>Audio</a:t>
            </a:r>
            <a:endParaRPr>
              <a:solidFill>
                <a:srgbClr val="7D4E9C"/>
              </a:solidFill>
              <a:latin typeface="ADLaM Display"/>
              <a:ea typeface="ADLaM Display"/>
              <a:cs typeface="ADLaM Display"/>
              <a:sym typeface="ADLaM Display"/>
            </a:endParaRPr>
          </a:p>
        </p:txBody>
      </p:sp>
      <p:pic>
        <p:nvPicPr>
          <p:cNvPr id="161" name="Google Shape;16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1450" y="4490955"/>
            <a:ext cx="501000" cy="50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000" y="824175"/>
            <a:ext cx="6861626" cy="3774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/>
          <p:nvPr>
            <p:ph type="title"/>
          </p:nvPr>
        </p:nvSpPr>
        <p:spPr>
          <a:xfrm>
            <a:off x="311700" y="26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7D4E9C"/>
                </a:solidFill>
                <a:latin typeface="ADLaM Display"/>
                <a:ea typeface="ADLaM Display"/>
                <a:cs typeface="ADLaM Display"/>
                <a:sym typeface="ADLaM Display"/>
              </a:rPr>
              <a:t>Website</a:t>
            </a:r>
            <a:endParaRPr>
              <a:solidFill>
                <a:srgbClr val="7D4E9C"/>
              </a:solidFill>
              <a:latin typeface="ADLaM Display"/>
              <a:ea typeface="ADLaM Display"/>
              <a:cs typeface="ADLaM Display"/>
              <a:sym typeface="ADLaM Display"/>
            </a:endParaRPr>
          </a:p>
        </p:txBody>
      </p:sp>
      <p:pic>
        <p:nvPicPr>
          <p:cNvPr id="168" name="Google Shape;16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1450" y="4490955"/>
            <a:ext cx="501000" cy="50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7438" y="839725"/>
            <a:ext cx="7189126" cy="371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/>
          <p:nvPr>
            <p:ph type="title"/>
          </p:nvPr>
        </p:nvSpPr>
        <p:spPr>
          <a:xfrm>
            <a:off x="311700" y="2285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7D4E9C"/>
                </a:solidFill>
                <a:latin typeface="ADLaM Display"/>
                <a:ea typeface="ADLaM Display"/>
                <a:cs typeface="ADLaM Display"/>
                <a:sym typeface="ADLaM Display"/>
              </a:rPr>
              <a:t>Conclusion</a:t>
            </a:r>
            <a:endParaRPr>
              <a:solidFill>
                <a:srgbClr val="7D4E9C"/>
              </a:solidFill>
              <a:latin typeface="ADLaM Display"/>
              <a:ea typeface="ADLaM Display"/>
              <a:cs typeface="ADLaM Display"/>
              <a:sym typeface="ADLaM Display"/>
            </a:endParaRPr>
          </a:p>
        </p:txBody>
      </p:sp>
      <p:pic>
        <p:nvPicPr>
          <p:cNvPr id="175" name="Google Shape;17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1450" y="4490955"/>
            <a:ext cx="501000" cy="50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7D4E9C"/>
                </a:solidFill>
                <a:latin typeface="ADLaM Display"/>
                <a:ea typeface="ADLaM Display"/>
                <a:cs typeface="ADLaM Display"/>
                <a:sym typeface="ADLaM Display"/>
              </a:rPr>
              <a:t>Multiplayer</a:t>
            </a:r>
            <a:endParaRPr>
              <a:solidFill>
                <a:srgbClr val="7D4E9C"/>
              </a:solidFill>
              <a:latin typeface="ADLaM Display"/>
              <a:ea typeface="ADLaM Display"/>
              <a:cs typeface="ADLaM Display"/>
              <a:sym typeface="ADLaM Displ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311700" y="251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7D4E9C"/>
                </a:solidFill>
                <a:latin typeface="ADLaM Display"/>
                <a:ea typeface="ADLaM Display"/>
                <a:cs typeface="ADLaM Display"/>
                <a:sym typeface="ADLaM Display"/>
              </a:rPr>
              <a:t>Controls</a:t>
            </a:r>
            <a:endParaRPr>
              <a:solidFill>
                <a:srgbClr val="7D4E9C"/>
              </a:solidFill>
              <a:latin typeface="ADLaM Display"/>
              <a:ea typeface="ADLaM Display"/>
              <a:cs typeface="ADLaM Display"/>
              <a:sym typeface="ADLaM Display"/>
            </a:endParaRPr>
          </a:p>
        </p:txBody>
      </p:sp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1450" y="4490955"/>
            <a:ext cx="501000" cy="50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350" y="1259875"/>
            <a:ext cx="3573300" cy="36108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28575">
            <a:solidFill>
              <a:srgbClr val="7D4E9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24826" y="824175"/>
            <a:ext cx="2738700" cy="33987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28575">
            <a:solidFill>
              <a:srgbClr val="7D4E9C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251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7D4E9C"/>
                </a:solidFill>
                <a:latin typeface="ADLaM Display"/>
                <a:ea typeface="ADLaM Display"/>
                <a:cs typeface="ADLaM Display"/>
                <a:sym typeface="ADLaM Display"/>
              </a:rPr>
              <a:t>Weapons</a:t>
            </a:r>
            <a:endParaRPr>
              <a:solidFill>
                <a:srgbClr val="7D4E9C"/>
              </a:solidFill>
              <a:latin typeface="ADLaM Display"/>
              <a:ea typeface="ADLaM Display"/>
              <a:cs typeface="ADLaM Display"/>
              <a:sym typeface="ADLaM Display"/>
            </a:endParaRPr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1450" y="4490955"/>
            <a:ext cx="501000" cy="50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6425" y="976925"/>
            <a:ext cx="1533600" cy="18573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28575">
            <a:solidFill>
              <a:srgbClr val="7D4E9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95750" y="3058825"/>
            <a:ext cx="1552500" cy="18573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28575">
            <a:solidFill>
              <a:srgbClr val="7D4E9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0700" y="3159725"/>
            <a:ext cx="1540800" cy="15039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28575">
            <a:solidFill>
              <a:srgbClr val="7D4E9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90950" y="1133963"/>
            <a:ext cx="1505100" cy="15432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28575">
            <a:solidFill>
              <a:srgbClr val="7D4E9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95742" y="1189550"/>
            <a:ext cx="1390200" cy="15039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28575">
            <a:solidFill>
              <a:srgbClr val="7D4E9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190948" y="3058825"/>
            <a:ext cx="1219200" cy="14289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28575">
            <a:solidFill>
              <a:srgbClr val="7D4E9C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251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7D4E9C"/>
                </a:solidFill>
                <a:latin typeface="ADLaM Display"/>
                <a:ea typeface="ADLaM Display"/>
                <a:cs typeface="ADLaM Display"/>
                <a:sym typeface="ADLaM Display"/>
              </a:rPr>
              <a:t>Level Design</a:t>
            </a:r>
            <a:endParaRPr>
              <a:solidFill>
                <a:srgbClr val="7D4E9C"/>
              </a:solidFill>
              <a:latin typeface="ADLaM Display"/>
              <a:ea typeface="ADLaM Display"/>
              <a:cs typeface="ADLaM Display"/>
              <a:sym typeface="ADLaM Display"/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1450" y="4490955"/>
            <a:ext cx="501000" cy="50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250" y="1509025"/>
            <a:ext cx="3085875" cy="294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29123" y="1538575"/>
            <a:ext cx="4403175" cy="288270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/>
        </p:nvSpPr>
        <p:spPr>
          <a:xfrm>
            <a:off x="1468988" y="1005600"/>
            <a:ext cx="145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2"/>
                </a:solidFill>
                <a:latin typeface="ADLaM Display"/>
                <a:ea typeface="ADLaM Display"/>
                <a:cs typeface="ADLaM Display"/>
                <a:sym typeface="ADLaM Display"/>
              </a:rPr>
              <a:t>LEVEL 1</a:t>
            </a:r>
            <a:endParaRPr sz="1800">
              <a:solidFill>
                <a:schemeClr val="lt2"/>
              </a:solidFill>
              <a:latin typeface="ADLaM Display"/>
              <a:ea typeface="ADLaM Display"/>
              <a:cs typeface="ADLaM Display"/>
              <a:sym typeface="ADLaM Display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5903500" y="1005600"/>
            <a:ext cx="145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2"/>
                </a:solidFill>
                <a:latin typeface="ADLaM Display"/>
                <a:ea typeface="ADLaM Display"/>
                <a:cs typeface="ADLaM Display"/>
                <a:sym typeface="ADLaM Display"/>
              </a:rPr>
              <a:t>LEVEL 2</a:t>
            </a:r>
            <a:endParaRPr sz="1800">
              <a:solidFill>
                <a:schemeClr val="lt2"/>
              </a:solidFill>
              <a:latin typeface="ADLaM Display"/>
              <a:ea typeface="ADLaM Display"/>
              <a:cs typeface="ADLaM Display"/>
              <a:sym typeface="ADLaM Displ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00" y="251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7D4E9C"/>
                </a:solidFill>
                <a:latin typeface="ADLaM Display"/>
                <a:ea typeface="ADLaM Display"/>
                <a:cs typeface="ADLaM Display"/>
                <a:sym typeface="ADLaM Display"/>
              </a:rPr>
              <a:t>Enemies</a:t>
            </a:r>
            <a:endParaRPr>
              <a:solidFill>
                <a:srgbClr val="7D4E9C"/>
              </a:solidFill>
              <a:latin typeface="ADLaM Display"/>
              <a:ea typeface="ADLaM Display"/>
              <a:cs typeface="ADLaM Display"/>
              <a:sym typeface="ADLaM Display"/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1450" y="4490955"/>
            <a:ext cx="501000" cy="50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976575"/>
            <a:ext cx="3668318" cy="40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59093" y="1103725"/>
            <a:ext cx="2933700" cy="307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311700" y="251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7D4E9C"/>
                </a:solidFill>
                <a:latin typeface="ADLaM Display"/>
                <a:ea typeface="ADLaM Display"/>
                <a:cs typeface="ADLaM Display"/>
                <a:sym typeface="ADLaM Display"/>
              </a:rPr>
              <a:t>Enemy</a:t>
            </a:r>
            <a:endParaRPr>
              <a:solidFill>
                <a:srgbClr val="7D4E9C"/>
              </a:solidFill>
              <a:latin typeface="ADLaM Display"/>
              <a:ea typeface="ADLaM Display"/>
              <a:cs typeface="ADLaM Display"/>
              <a:sym typeface="ADLaM Display"/>
            </a:endParaRPr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1450" y="4490955"/>
            <a:ext cx="501000" cy="50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1050" y="1933600"/>
            <a:ext cx="3533700" cy="2267100"/>
          </a:xfrm>
          <a:prstGeom prst="snip1Rect">
            <a:avLst>
              <a:gd fmla="val 16667" name="adj"/>
            </a:avLst>
          </a:prstGeom>
          <a:noFill/>
          <a:ln cap="flat" cmpd="sng" w="38100">
            <a:solidFill>
              <a:srgbClr val="7D4E9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3000" y="1557038"/>
            <a:ext cx="2206500" cy="1942200"/>
          </a:xfrm>
          <a:prstGeom prst="foldedCorner">
            <a:avLst>
              <a:gd fmla="val 16667" name="adj"/>
            </a:avLst>
          </a:prstGeom>
          <a:noFill/>
          <a:ln cap="flat" cmpd="sng" w="38100">
            <a:solidFill>
              <a:srgbClr val="7D4E9C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311700" y="251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7D4E9C"/>
                </a:solidFill>
                <a:latin typeface="ADLaM Display"/>
                <a:ea typeface="ADLaM Display"/>
                <a:cs typeface="ADLaM Display"/>
                <a:sym typeface="ADLaM Display"/>
              </a:rPr>
              <a:t>Boss</a:t>
            </a:r>
            <a:endParaRPr>
              <a:solidFill>
                <a:srgbClr val="7D4E9C"/>
              </a:solidFill>
              <a:latin typeface="ADLaM Display"/>
              <a:ea typeface="ADLaM Display"/>
              <a:cs typeface="ADLaM Display"/>
              <a:sym typeface="ADLaM Display"/>
            </a:endParaRPr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1450" y="4490955"/>
            <a:ext cx="501000" cy="50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225" y="1333800"/>
            <a:ext cx="3012675" cy="301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 rotWithShape="1">
          <a:blip r:embed="rId5">
            <a:alphaModFix/>
          </a:blip>
          <a:srcRect b="4988" l="5852" r="56216" t="0"/>
          <a:stretch/>
        </p:blipFill>
        <p:spPr>
          <a:xfrm>
            <a:off x="4345975" y="1672488"/>
            <a:ext cx="1984174" cy="248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 rotWithShape="1">
          <a:blip r:embed="rId6">
            <a:alphaModFix/>
          </a:blip>
          <a:srcRect b="0" l="74847" r="0" t="0"/>
          <a:stretch/>
        </p:blipFill>
        <p:spPr>
          <a:xfrm>
            <a:off x="6464952" y="1772075"/>
            <a:ext cx="2299924" cy="228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title"/>
          </p:nvPr>
        </p:nvSpPr>
        <p:spPr>
          <a:xfrm>
            <a:off x="311700" y="251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7D4E9C"/>
                </a:solidFill>
                <a:latin typeface="ADLaM Display"/>
                <a:ea typeface="ADLaM Display"/>
                <a:cs typeface="ADLaM Display"/>
                <a:sym typeface="ADLaM Display"/>
              </a:rPr>
              <a:t>Items</a:t>
            </a:r>
            <a:endParaRPr>
              <a:solidFill>
                <a:srgbClr val="7D4E9C"/>
              </a:solidFill>
              <a:latin typeface="ADLaM Display"/>
              <a:ea typeface="ADLaM Display"/>
              <a:cs typeface="ADLaM Display"/>
              <a:sym typeface="ADLaM Display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1450" y="4490955"/>
            <a:ext cx="501000" cy="50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2800" y="2209525"/>
            <a:ext cx="1466850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09950" y="1498161"/>
            <a:ext cx="4375500" cy="24324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28575">
            <a:solidFill>
              <a:srgbClr val="7D4E9C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