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7010400" cy="9296400"/>
  <p:defaultTextStyle>
    <a:defPPr>
      <a:defRPr lang="es-MX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75"/>
    <a:srgbClr val="C7A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9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05445-0B6E-442A-8304-73E131DCE06B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3FF7F-C126-46E5-B760-721B3779F1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96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7321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69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42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778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974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2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80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34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56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145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C4A-2389-4E96-AC0A-500A2836BB95}" type="datetimeFigureOut">
              <a:rPr lang="es-MX" smtClean="0"/>
              <a:t>06/03/2025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12F9B-4372-4FFC-8484-B2DC9B1FF4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59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71415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MX" altLang="es-MX" b="0" i="0" u="none" strike="noStrike" cap="none" normalizeH="0" baseline="0">
                <a:ln>
                  <a:noFill/>
                </a:ln>
                <a:solidFill>
                  <a:srgbClr val="21212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s-MX" altLang="es-MX" b="0" i="0" u="none" strike="noStrike" cap="none" normalizeH="0" baseline="0">
              <a:ln>
                <a:noFill/>
              </a:ln>
              <a:solidFill>
                <a:srgbClr val="21212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622BB76-D841-4A55-8669-AD170B576F20}"/>
              </a:ext>
            </a:extLst>
          </p:cNvPr>
          <p:cNvSpPr txBox="1"/>
          <p:nvPr/>
        </p:nvSpPr>
        <p:spPr>
          <a:xfrm>
            <a:off x="2512219" y="6785269"/>
            <a:ext cx="28174950" cy="2963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6600" dirty="0"/>
          </a:p>
          <a:p>
            <a:pPr lvl="0"/>
            <a:r>
              <a:rPr lang="es-ES" sz="6600" b="1" dirty="0"/>
              <a:t>CARACTERÍSTICAS DE LOS POSTERS</a:t>
            </a:r>
            <a:endParaRPr lang="es-MX" sz="6600" b="1" dirty="0"/>
          </a:p>
          <a:p>
            <a:r>
              <a:rPr lang="es-ES" sz="6600" dirty="0"/>
              <a:t>Las medidas de los posters serán de 0.90 m de ancho x 1.20 m de alto y deberán contener los siguientes apartados y formato:</a:t>
            </a:r>
            <a:endParaRPr lang="es-MX" sz="6600" dirty="0"/>
          </a:p>
          <a:p>
            <a:pPr lvl="0"/>
            <a:r>
              <a:rPr lang="es-ES" sz="6600" b="1" dirty="0"/>
              <a:t>TITULO</a:t>
            </a:r>
            <a:r>
              <a:rPr lang="es-ES" sz="6600" dirty="0"/>
              <a:t> en MAYÚSCULAS, máximo 15 palabras, nombres científicos en itálicas, iniciando con mayúscula y el resto con minúsculas.</a:t>
            </a:r>
            <a:endParaRPr lang="es-MX" sz="6600" dirty="0"/>
          </a:p>
          <a:p>
            <a:pPr lvl="0"/>
            <a:r>
              <a:rPr lang="es-ES" sz="6600" b="1" dirty="0"/>
              <a:t>Autores</a:t>
            </a:r>
            <a:r>
              <a:rPr lang="es-ES" sz="6600" dirty="0"/>
              <a:t>: se ubicarán debajo del título, colocando nombres y apellidos, iniciando con mayúscula y el resto con minúsculas.</a:t>
            </a:r>
            <a:endParaRPr lang="es-MX" sz="6600" dirty="0"/>
          </a:p>
          <a:p>
            <a:pPr lvl="0"/>
            <a:r>
              <a:rPr lang="es-ES" sz="6600" b="1" dirty="0"/>
              <a:t>Institución</a:t>
            </a:r>
            <a:r>
              <a:rPr lang="es-ES" sz="6600" dirty="0"/>
              <a:t>: Anotar brevemente datos de adscripción, e incluir correo electrónico del autor principal.</a:t>
            </a:r>
            <a:endParaRPr lang="es-MX" sz="6600" dirty="0"/>
          </a:p>
          <a:p>
            <a:r>
              <a:rPr lang="es-ES" sz="6600" dirty="0"/>
              <a:t>Para el desarrollo del Cartel se recomienda incluir: </a:t>
            </a:r>
            <a:r>
              <a:rPr lang="es-ES" sz="6600" u="sng" dirty="0"/>
              <a:t>INTRODUCCIÓN, MATERIALES Y MÉTODOS, RESULTADOS, CONCLUSIONES Y REFERENCIAS</a:t>
            </a:r>
            <a:r>
              <a:rPr lang="es-ES" sz="6600" dirty="0"/>
              <a:t>.</a:t>
            </a:r>
            <a:endParaRPr lang="es-MX" sz="6600" dirty="0"/>
          </a:p>
          <a:p>
            <a:r>
              <a:rPr lang="es-ES" sz="6600" dirty="0"/>
              <a:t>Deberán presentarse a dos columnas, con letras de tamaño visible, tratando de No repetir información en tablas o </a:t>
            </a:r>
            <a:r>
              <a:rPr lang="es-ES" sz="6600" dirty="0" err="1"/>
              <a:t>ﬁguras</a:t>
            </a:r>
            <a:r>
              <a:rPr lang="es-ES" sz="6600" dirty="0"/>
              <a:t>. El trabajo tendrá como máximo cinco citas bibliográficas, las cuales deberán enumerarse dentro del texto y citarse de manera completa en el apartado de referencias.</a:t>
            </a:r>
            <a:endParaRPr lang="es-MX" sz="6600" dirty="0"/>
          </a:p>
          <a:p>
            <a:r>
              <a:rPr lang="es-ES" sz="6600" dirty="0"/>
              <a:t> </a:t>
            </a:r>
            <a:endParaRPr lang="es-MX" sz="6600" dirty="0"/>
          </a:p>
          <a:p>
            <a:r>
              <a:rPr lang="es-ES" sz="6600" dirty="0"/>
              <a:t> </a:t>
            </a:r>
            <a:endParaRPr lang="es-MX" sz="6600" dirty="0"/>
          </a:p>
          <a:p>
            <a:r>
              <a:rPr lang="es-ES" sz="6600" dirty="0"/>
              <a:t> </a:t>
            </a:r>
            <a:endParaRPr lang="es-MX" sz="6600" dirty="0"/>
          </a:p>
          <a:p>
            <a:r>
              <a:rPr lang="es-ES" sz="6600" dirty="0"/>
              <a:t> </a:t>
            </a:r>
            <a:endParaRPr lang="es-MX" sz="6600" dirty="0"/>
          </a:p>
          <a:p>
            <a:r>
              <a:rPr lang="es-ES" sz="6600" dirty="0"/>
              <a:t> </a:t>
            </a:r>
            <a:endParaRPr lang="es-MX" sz="6600" dirty="0"/>
          </a:p>
          <a:p>
            <a:r>
              <a:rPr lang="es-ES" sz="6600" b="1" dirty="0"/>
              <a:t>Todos los posters en modalidad virtual </a:t>
            </a:r>
            <a:r>
              <a:rPr lang="es-ES" sz="6600" dirty="0"/>
              <a:t>se presentarán en formato </a:t>
            </a:r>
            <a:r>
              <a:rPr lang="es-ES" sz="6600" dirty="0" err="1"/>
              <a:t>pdf</a:t>
            </a:r>
            <a:r>
              <a:rPr lang="es-ES" sz="6600" dirty="0"/>
              <a:t> en mesas a distancia utilizando la plataforma de comunicación y colaboración TEAMS. Asimismo, se solicita anexar un archivo o un enlace conteniendo un video en donde se realiza la presentación del trabajo aceptado con una duración de entre de 3 minutos de duración para ponencias en modalidad poster. Se recomienda utilizar una plataforma de comunicación y colaboración como TEAMS o similares. </a:t>
            </a:r>
            <a:r>
              <a:rPr lang="es-ES" sz="6600" b="1" dirty="0"/>
              <a:t>La fecha límite para la recepción de los videos es el 02 de junio de 2025</a:t>
            </a:r>
            <a:r>
              <a:rPr lang="es-ES" sz="6600" dirty="0"/>
              <a:t>.</a:t>
            </a:r>
            <a:endParaRPr lang="es-MX" sz="6600" dirty="0"/>
          </a:p>
          <a:p>
            <a:pPr algn="ctr"/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2210529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258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Valente Garcia Hernández</dc:creator>
  <cp:lastModifiedBy>Nayeli Citlalli Vallarta Diaz</cp:lastModifiedBy>
  <cp:revision>31</cp:revision>
  <cp:lastPrinted>2019-01-17T16:41:36Z</cp:lastPrinted>
  <dcterms:created xsi:type="dcterms:W3CDTF">2019-01-16T22:13:50Z</dcterms:created>
  <dcterms:modified xsi:type="dcterms:W3CDTF">2025-03-06T16:07:26Z</dcterms:modified>
</cp:coreProperties>
</file>