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32399288" cy="43200638"/>
  <p:notesSz cx="7010400" cy="9296400"/>
  <p:defaultTextStyle>
    <a:defPPr>
      <a:defRPr lang="es-MX"/>
    </a:defPPr>
    <a:lvl1pPr marL="0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1pPr>
    <a:lvl2pPr marL="1814398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2pPr>
    <a:lvl3pPr marL="3628796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3pPr>
    <a:lvl4pPr marL="5443195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4pPr>
    <a:lvl5pPr marL="7257593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5pPr>
    <a:lvl6pPr marL="9071991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6pPr>
    <a:lvl7pPr marL="10886389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7pPr>
    <a:lvl8pPr marL="12700787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8pPr>
    <a:lvl9pPr marL="14515186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F75"/>
    <a:srgbClr val="C7AF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14" d="100"/>
          <a:sy n="14" d="100"/>
        </p:scale>
        <p:origin x="2491" y="1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805445-0B6E-442A-8304-73E131DCE06B}" type="datetimeFigureOut">
              <a:rPr lang="es-MX" smtClean="0"/>
              <a:t>06/03/2025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328863" y="1162050"/>
            <a:ext cx="23526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63FF7F-C126-46E5-B760-721B3779F17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19610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C4A-2389-4E96-AC0A-500A2836BB95}" type="datetimeFigureOut">
              <a:rPr lang="es-MX" smtClean="0"/>
              <a:t>06/03/2025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12F9B-4372-4FFC-8484-B2DC9B1FF4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20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C4A-2389-4E96-AC0A-500A2836BB95}" type="datetimeFigureOut">
              <a:rPr lang="es-MX" smtClean="0"/>
              <a:t>06/03/2025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12F9B-4372-4FFC-8484-B2DC9B1FF4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77321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C4A-2389-4E96-AC0A-500A2836BB95}" type="datetimeFigureOut">
              <a:rPr lang="es-MX" smtClean="0"/>
              <a:t>06/03/2025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12F9B-4372-4FFC-8484-B2DC9B1FF4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03691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C4A-2389-4E96-AC0A-500A2836BB95}" type="datetimeFigureOut">
              <a:rPr lang="es-MX" smtClean="0"/>
              <a:t>06/03/2025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12F9B-4372-4FFC-8484-B2DC9B1FF4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0427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C4A-2389-4E96-AC0A-500A2836BB95}" type="datetimeFigureOut">
              <a:rPr lang="es-MX" smtClean="0"/>
              <a:t>06/03/2025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12F9B-4372-4FFC-8484-B2DC9B1FF4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57782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C4A-2389-4E96-AC0A-500A2836BB95}" type="datetimeFigureOut">
              <a:rPr lang="es-MX" smtClean="0"/>
              <a:t>06/03/2025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12F9B-4372-4FFC-8484-B2DC9B1FF4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39749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C4A-2389-4E96-AC0A-500A2836BB95}" type="datetimeFigureOut">
              <a:rPr lang="es-MX" smtClean="0"/>
              <a:t>06/03/2025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12F9B-4372-4FFC-8484-B2DC9B1FF4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826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C4A-2389-4E96-AC0A-500A2836BB95}" type="datetimeFigureOut">
              <a:rPr lang="es-MX" smtClean="0"/>
              <a:t>06/03/2025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12F9B-4372-4FFC-8484-B2DC9B1FF4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97802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C4A-2389-4E96-AC0A-500A2836BB95}" type="datetimeFigureOut">
              <a:rPr lang="es-MX" smtClean="0"/>
              <a:t>06/03/2025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12F9B-4372-4FFC-8484-B2DC9B1FF4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7341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C4A-2389-4E96-AC0A-500A2836BB95}" type="datetimeFigureOut">
              <a:rPr lang="es-MX" smtClean="0"/>
              <a:t>06/03/2025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12F9B-4372-4FFC-8484-B2DC9B1FF4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0656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C4A-2389-4E96-AC0A-500A2836BB95}" type="datetimeFigureOut">
              <a:rPr lang="es-MX" smtClean="0"/>
              <a:t>06/03/2025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12F9B-4372-4FFC-8484-B2DC9B1FF4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1452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3CC4A-2389-4E96-AC0A-500A2836BB95}" type="datetimeFigureOut">
              <a:rPr lang="es-MX" smtClean="0"/>
              <a:t>06/03/2025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B12F9B-4372-4FFC-8484-B2DC9B1FF4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7597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0"/>
            <a:ext cx="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-71415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MX" altLang="es-MX" b="0" i="0" u="none" strike="noStrike" cap="none" normalizeH="0" baseline="0">
                <a:ln>
                  <a:noFill/>
                </a:ln>
                <a:solidFill>
                  <a:srgbClr val="2121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es-MX" altLang="es-MX" b="0" i="0" u="none" strike="noStrike" cap="none" normalizeH="0" baseline="0">
              <a:ln>
                <a:noFill/>
              </a:ln>
              <a:solidFill>
                <a:srgbClr val="21212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0" y="90100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8622BB76-D841-4A55-8669-AD170B576F20}"/>
              </a:ext>
            </a:extLst>
          </p:cNvPr>
          <p:cNvSpPr txBox="1"/>
          <p:nvPr/>
        </p:nvSpPr>
        <p:spPr>
          <a:xfrm>
            <a:off x="2512219" y="6785269"/>
            <a:ext cx="28174950" cy="2963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MX" sz="6600" dirty="0"/>
          </a:p>
          <a:p>
            <a:pPr lvl="0"/>
            <a:r>
              <a:rPr lang="es-ES" sz="6600" b="1" dirty="0"/>
              <a:t>CARACTERÍSTICAS DE LOS POSTERS</a:t>
            </a:r>
            <a:endParaRPr lang="es-MX" sz="6600" b="1" dirty="0"/>
          </a:p>
          <a:p>
            <a:r>
              <a:rPr lang="es-ES" sz="6600" dirty="0"/>
              <a:t>Las medidas de los posters serán de 0.90 m de ancho x 1.20 m de alto y deberán contener los siguientes apartados y formato:</a:t>
            </a:r>
            <a:endParaRPr lang="es-MX" sz="6600" dirty="0"/>
          </a:p>
          <a:p>
            <a:pPr lvl="0"/>
            <a:r>
              <a:rPr lang="es-ES" sz="6600" b="1" dirty="0"/>
              <a:t>TITULO</a:t>
            </a:r>
            <a:r>
              <a:rPr lang="es-ES" sz="6600" dirty="0"/>
              <a:t> en MAYÚSCULAS, máximo 15 palabras, nombres científicos en itálicas, iniciando con mayúscula y el resto con minúsculas.</a:t>
            </a:r>
            <a:endParaRPr lang="es-MX" sz="6600" dirty="0"/>
          </a:p>
          <a:p>
            <a:pPr lvl="0"/>
            <a:r>
              <a:rPr lang="es-ES" sz="6600" b="1" dirty="0"/>
              <a:t>Autores</a:t>
            </a:r>
            <a:r>
              <a:rPr lang="es-ES" sz="6600" dirty="0"/>
              <a:t>: se ubicarán debajo del título, colocando nombres y apellidos, iniciando con mayúscula y el resto con minúsculas.</a:t>
            </a:r>
            <a:endParaRPr lang="es-MX" sz="6600" dirty="0"/>
          </a:p>
          <a:p>
            <a:pPr lvl="0"/>
            <a:r>
              <a:rPr lang="es-ES" sz="6600" b="1" dirty="0"/>
              <a:t>Institución</a:t>
            </a:r>
            <a:r>
              <a:rPr lang="es-ES" sz="6600" dirty="0"/>
              <a:t>: Anotar brevemente datos de adscripción, e incluir correo electrónico del autor principal.</a:t>
            </a:r>
            <a:endParaRPr lang="es-MX" sz="6600" dirty="0"/>
          </a:p>
          <a:p>
            <a:r>
              <a:rPr lang="es-ES" sz="6600" dirty="0"/>
              <a:t>Para el desarrollo del Cartel se recomienda incluir: </a:t>
            </a:r>
            <a:r>
              <a:rPr lang="es-ES" sz="6600" u="sng" dirty="0"/>
              <a:t>INTRODUCCIÓN, MATERIALES Y MÉTODOS, RESULTADOS, CONCLUSIONES Y REFERENCIAS</a:t>
            </a:r>
            <a:r>
              <a:rPr lang="es-ES" sz="6600" dirty="0"/>
              <a:t>.</a:t>
            </a:r>
            <a:endParaRPr lang="es-MX" sz="6600" dirty="0"/>
          </a:p>
          <a:p>
            <a:r>
              <a:rPr lang="es-ES" sz="6600" dirty="0"/>
              <a:t>Deberán presentarse a dos columnas, con letras de tamaño visible, tratando de No repetir información en tablas o </a:t>
            </a:r>
            <a:r>
              <a:rPr lang="es-ES" sz="6600" dirty="0" err="1"/>
              <a:t>ﬁguras</a:t>
            </a:r>
            <a:r>
              <a:rPr lang="es-ES" sz="6600" dirty="0"/>
              <a:t>. El trabajo tendrá como máximo cinco citas bibliográficas, las cuales deberán enumerarse dentro del texto y citarse de manera completa en el apartado de referencias.</a:t>
            </a:r>
            <a:endParaRPr lang="es-MX" sz="6600" dirty="0"/>
          </a:p>
          <a:p>
            <a:r>
              <a:rPr lang="es-ES" sz="6600" dirty="0"/>
              <a:t> </a:t>
            </a:r>
            <a:endParaRPr lang="es-MX" sz="6600" dirty="0"/>
          </a:p>
          <a:p>
            <a:r>
              <a:rPr lang="es-ES" sz="6600" dirty="0"/>
              <a:t> </a:t>
            </a:r>
            <a:endParaRPr lang="es-MX" sz="6600" dirty="0"/>
          </a:p>
          <a:p>
            <a:r>
              <a:rPr lang="es-ES" sz="6600" dirty="0"/>
              <a:t> </a:t>
            </a:r>
            <a:endParaRPr lang="es-MX" sz="6600" dirty="0"/>
          </a:p>
          <a:p>
            <a:r>
              <a:rPr lang="es-ES" sz="6600" dirty="0"/>
              <a:t> </a:t>
            </a:r>
            <a:endParaRPr lang="es-MX" sz="6600" dirty="0"/>
          </a:p>
          <a:p>
            <a:r>
              <a:rPr lang="es-ES" sz="6600" dirty="0"/>
              <a:t> </a:t>
            </a:r>
            <a:endParaRPr lang="es-MX" sz="6600" dirty="0"/>
          </a:p>
          <a:p>
            <a:r>
              <a:rPr lang="es-ES" sz="6600" b="1" dirty="0"/>
              <a:t>Todos los posters en modalidad virtual </a:t>
            </a:r>
            <a:r>
              <a:rPr lang="es-ES" sz="6600" dirty="0"/>
              <a:t>se presentarán en formato </a:t>
            </a:r>
            <a:r>
              <a:rPr lang="es-ES" sz="6600" dirty="0" err="1"/>
              <a:t>pdf</a:t>
            </a:r>
            <a:r>
              <a:rPr lang="es-ES" sz="6600" dirty="0"/>
              <a:t> en mesas a distancia utilizando la plataforma de comunicación y colaboración TEAMS. Asimismo, se solicita anexar un archivo o un enlace conteniendo un video en donde se realiza la presentación del trabajo aceptado con una duración de entre de 3 minutos de duración para ponencias en modalidad poster. Se recomienda utilizar una plataforma de comunicación y colaboración como TEAMS o similares. </a:t>
            </a:r>
            <a:r>
              <a:rPr lang="es-ES" sz="6600" b="1" dirty="0"/>
              <a:t>La fecha límite para la recepción de los videos es el 02 de junio de 2025</a:t>
            </a:r>
            <a:r>
              <a:rPr lang="es-ES" sz="6600" dirty="0"/>
              <a:t>.</a:t>
            </a:r>
            <a:endParaRPr lang="es-MX" sz="6600" dirty="0"/>
          </a:p>
          <a:p>
            <a:pPr algn="ctr"/>
            <a:endParaRPr lang="es-MX" sz="6600" dirty="0"/>
          </a:p>
        </p:txBody>
      </p:sp>
    </p:spTree>
    <p:extLst>
      <p:ext uri="{BB962C8B-B14F-4D97-AF65-F5344CB8AC3E}">
        <p14:creationId xmlns:p14="http://schemas.microsoft.com/office/powerpoint/2010/main" val="22105299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190</TotalTime>
  <Words>258</Words>
  <Application>Microsoft Office PowerPoint</Application>
  <PresentationFormat>Personalizado</PresentationFormat>
  <Paragraphs>15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Jorge Valente Garcia Hernández</dc:creator>
  <cp:lastModifiedBy>Nayeli Citlalli Vallarta Diaz</cp:lastModifiedBy>
  <cp:revision>31</cp:revision>
  <cp:lastPrinted>2019-01-17T16:41:36Z</cp:lastPrinted>
  <dcterms:created xsi:type="dcterms:W3CDTF">2019-01-16T22:13:50Z</dcterms:created>
  <dcterms:modified xsi:type="dcterms:W3CDTF">2025-03-06T16:07:26Z</dcterms:modified>
</cp:coreProperties>
</file>