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8C76F8-75E2-47AF-807C-7CF59BCA0D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F1AD424-3587-4AFD-BF36-70CB99ACA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CE2F99D-E46A-4E60-9E2C-9662153D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FFD4C78-BFF0-43C1-B8AF-719EB9DEB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461618-2891-4D84-9867-1C426A2BE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072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C8B540-3942-462C-8E78-9C31A17E9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80CDB4E-C978-4E91-9F22-0DAAB306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7F8C85-3369-41CC-945A-1A1880DA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381863-0196-4CC6-B91D-F15E178827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135A6D-E037-44CF-A59D-771F1640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1420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5871D18-81BA-4C65-A439-B2B092EAA3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46CA189-B7E7-4EFA-BF58-ED8F326B4A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70072A-0C70-4D73-8398-B2DBF98CE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1BCEA8-5D0A-4BAE-BEE3-ADFAD15A5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28EBEE-1CEF-4C40-A64C-E72EDC888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5204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3DEC16-55A3-4503-A743-5AFE6CB63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E2030C-4E80-4C52-9FB4-5219D997B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DCA97E-BBCF-406B-A3A1-DEC17F0A9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D6071C-4D41-412C-BDE4-019856424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5C779D5-5829-422D-B84F-B01CC9F66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995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51A14-0001-4AAA-A1E6-F379D436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390451C-A5D2-48F8-BEB2-F807F18CD0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4B225-7AC2-4EBE-907B-5CCC2D1A1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8D757E-9633-48C5-9823-E60318418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244B42-70CB-4B37-ABB5-3738560A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12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E45439-2935-45EC-B6AA-E3C16E9D6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CEA9AB-022C-4724-92D1-D782B1BA8C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BF68B85-B7BB-420E-BDBF-716371EDE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53212A-1285-4C11-B26F-5E118450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D7DA82-A6B5-4DB5-B291-B7549EF31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857D8C3-EBDF-4431-81A4-9F9A8B6B1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20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3B891-AA46-4538-BC1E-AD8829124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0821A5B-500C-4497-BE12-1AA9A3380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437F27A-F1EF-4C1E-890D-2AB05D7CF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9F7A6C-6495-4B70-A5ED-E11E15F1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53014B8A-80E5-4E65-8A7F-7A990D304D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DB36266-6C3B-4C9F-A19D-03CBD4873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D32642C-BAEB-4189-A913-570CA132A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00A565-6277-4F55-87BF-C2AEADAB6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224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B10872-4E0B-473A-B47F-AD40DDC07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7B2F165-FC3C-4BAA-9438-8C9885380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04E60D1-4494-4B5B-9D60-01E07D53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858CBA-D84A-4B38-8829-D54745A10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4407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2D41EA-91D5-410E-BF6F-3FAD5109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B88ED9-F485-488F-8D5A-7F5DA2909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CAB06CF-E132-4552-BDB8-A62FF04E8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75001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CF34E-BC46-4502-B85E-030EAC40B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B53E69-E6FC-4AAE-8B28-97A77EA2E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2C1CAE-BC9C-42B3-8866-15FEA5F008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61F0663-9696-4070-AB43-719F82D76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726D4E7-D8EA-42D6-9B54-328B75A76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5E33B9-81A0-49A1-B61E-D93E63DEB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6026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C2D27-9B46-486E-8D44-242B616B1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F638996-67ED-4A21-975F-76676FB98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1B988E-B4BF-4C4E-995A-3A1119E122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A23B09-67B6-4AEC-A0AB-066978F0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BFDD3D-77D1-4561-9EE1-485F3E6E1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F005FE-3571-47ED-A1D9-283C2A2B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677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E592C3C-6C65-4375-828B-01C454E6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7E2FBBD-1DF7-4A2D-B71C-D0A2C64E9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654EB6-0A14-416A-98A4-12F547296C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A7003-00EA-4BE1-A4A6-44D613C543CB}" type="datetimeFigureOut">
              <a:rPr lang="es-MX" smtClean="0"/>
              <a:t>06/03/2025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8399D6-4FCB-4223-9D00-6EFCEE4336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93872A-16E8-4846-8CEB-D16CAF000C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A773-7F3F-4AEE-87D1-8BF72619FB1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940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F434A-8B66-4AD1-95D9-7E4524CD65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75" y="2798762"/>
            <a:ext cx="9144000" cy="985838"/>
          </a:xfrm>
        </p:spPr>
        <p:txBody>
          <a:bodyPr>
            <a:normAutofit/>
          </a:bodyPr>
          <a:lstStyle/>
          <a:p>
            <a:endParaRPr lang="es-MX" sz="44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8FC7E03-2FF3-4EB0-8D3F-E64CFCAF25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1925" y="3944937"/>
            <a:ext cx="9144000" cy="446087"/>
          </a:xfrm>
        </p:spPr>
        <p:txBody>
          <a:bodyPr>
            <a:normAutofit/>
          </a:bodyPr>
          <a:lstStyle/>
          <a:p>
            <a:endParaRPr lang="es-MX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729DB726-EBBE-41BF-85C1-60A288DD1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33787" y="333374"/>
            <a:ext cx="4818538" cy="230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046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AEB982D-A578-4B67-A9D2-67A91296C2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606411"/>
            <a:ext cx="9144000" cy="1655762"/>
          </a:xfrm>
        </p:spPr>
        <p:txBody>
          <a:bodyPr>
            <a:normAutofit fontScale="55000" lnSpcReduction="20000"/>
          </a:bodyPr>
          <a:lstStyle/>
          <a:p>
            <a:r>
              <a:rPr lang="es-419" b="1" dirty="0"/>
              <a:t>DIRECTRICES PARA LA PRESENTACIÓN ORAL </a:t>
            </a:r>
            <a:endParaRPr lang="es-MX" dirty="0"/>
          </a:p>
          <a:p>
            <a:r>
              <a:rPr lang="es-419" b="1" dirty="0"/>
              <a:t> </a:t>
            </a:r>
            <a:endParaRPr lang="es-MX" dirty="0"/>
          </a:p>
          <a:p>
            <a:pPr lvl="0"/>
            <a:r>
              <a:rPr lang="es-419" dirty="0"/>
              <a:t>Utilizar PowerPoint con tamaño de diapositiva 16:9, de preferencia con fondo color claro.  </a:t>
            </a:r>
            <a:endParaRPr lang="es-MX" dirty="0"/>
          </a:p>
          <a:p>
            <a:pPr lvl="0"/>
            <a:r>
              <a:rPr lang="es-419" dirty="0"/>
              <a:t>El tiempo total permitido para la presentación será de 15 minutos. Cada presentación debe durar un máximo de 12 minutos y 3 minutos serán para preguntas al final de la sesión. </a:t>
            </a:r>
            <a:endParaRPr lang="es-MX" dirty="0"/>
          </a:p>
          <a:p>
            <a:pPr lvl="0"/>
            <a:r>
              <a:rPr lang="es-419" dirty="0"/>
              <a:t>Traer la presentación en una memoria USB y entregarla en la sala de conferencias correspondiente 30 minutos antes de que comience la sesión. </a:t>
            </a:r>
            <a:endParaRPr lang="es-MX" dirty="0"/>
          </a:p>
          <a:p>
            <a:endParaRPr lang="es-MX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76AC950-9AEA-4ACC-9774-1127F7214C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04923" y="6261972"/>
            <a:ext cx="6787077" cy="29757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BF6F5777-A3BE-443F-8C13-732D841867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1487" y="299766"/>
            <a:ext cx="3412870" cy="3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11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CA26A8-AA47-4B58-8810-8B7E7364E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825"/>
            <a:ext cx="10515600" cy="1325563"/>
          </a:xfrm>
        </p:spPr>
        <p:txBody>
          <a:bodyPr>
            <a:normAutofit/>
          </a:bodyPr>
          <a:lstStyle/>
          <a:p>
            <a:endParaRPr lang="es-MX" sz="4000" b="1" dirty="0">
              <a:solidFill>
                <a:schemeClr val="accent6">
                  <a:lumMod val="75000"/>
                </a:schemeClr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7E25AC-357D-4511-9A16-23AB07EB8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78347"/>
            <a:ext cx="10515600" cy="3798616"/>
          </a:xfrm>
        </p:spPr>
        <p:txBody>
          <a:bodyPr>
            <a:normAutofit/>
          </a:bodyPr>
          <a:lstStyle/>
          <a:p>
            <a:endParaRPr lang="es-MX" sz="16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7AFE6AFE-3D4C-4A37-8B4E-B1FD4125E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4923" y="6261972"/>
            <a:ext cx="6787077" cy="297578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CB7D37E6-0E33-43AE-A81D-E3EDF11AAF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1487" y="299766"/>
            <a:ext cx="3412870" cy="3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365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F6DFCA-C518-4FDA-9D6B-022945EF8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831191"/>
            <a:ext cx="3714750" cy="1325563"/>
          </a:xfrm>
        </p:spPr>
        <p:txBody>
          <a:bodyPr>
            <a:normAutofit/>
          </a:bodyPr>
          <a:lstStyle/>
          <a:p>
            <a:pPr algn="ctr"/>
            <a:endParaRPr lang="es-MX" sz="36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2DBEE5-7781-4CC4-A424-A301213AA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57824" y="1193441"/>
            <a:ext cx="6162675" cy="4351338"/>
          </a:xfrm>
        </p:spPr>
        <p:txBody>
          <a:bodyPr>
            <a:normAutofit/>
          </a:bodyPr>
          <a:lstStyle/>
          <a:p>
            <a:endParaRPr lang="es-MX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FEF46A0D-867C-4877-BB4A-BCD3E45C7E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4923" y="6261972"/>
            <a:ext cx="6787077" cy="29757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C0FB576-A737-4B1B-BA1B-2962634420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3829" y="454682"/>
            <a:ext cx="3412870" cy="3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799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62B5E-16F2-4785-8A34-70B15A342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650"/>
            <a:ext cx="3943350" cy="1325563"/>
          </a:xfrm>
        </p:spPr>
        <p:txBody>
          <a:bodyPr>
            <a:normAutofit/>
          </a:bodyPr>
          <a:lstStyle/>
          <a:p>
            <a:endParaRPr lang="es-MX" sz="3600" b="1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A22A1B-C625-4E62-8021-79C9DF4ED7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0648" y="1253331"/>
            <a:ext cx="6358452" cy="4351338"/>
          </a:xfrm>
        </p:spPr>
        <p:txBody>
          <a:bodyPr>
            <a:normAutofit/>
          </a:bodyPr>
          <a:lstStyle/>
          <a:p>
            <a:endParaRPr lang="es-MX" sz="1800" dirty="0"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BE4F1CAD-EB45-42B2-A0E3-573C65695B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4923" y="6261972"/>
            <a:ext cx="6787077" cy="297578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08FE1AA-631D-4362-8C84-A8EBDF9148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83829" y="454682"/>
            <a:ext cx="3412870" cy="37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151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80</Words>
  <Application>Microsoft Office PowerPoint</Application>
  <PresentationFormat>Panorámica</PresentationFormat>
  <Paragraphs>5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Noto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Nayeli Citlalli Vallarta Diaz</dc:creator>
  <cp:lastModifiedBy>Nayeli Citlalli Vallarta Diaz</cp:lastModifiedBy>
  <cp:revision>3</cp:revision>
  <dcterms:created xsi:type="dcterms:W3CDTF">2025-03-06T15:18:15Z</dcterms:created>
  <dcterms:modified xsi:type="dcterms:W3CDTF">2025-03-06T16:01:47Z</dcterms:modified>
</cp:coreProperties>
</file>