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FDC40-446C-1AE2-8EFD-64614E963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5669A-59A4-EAAB-9D17-E392E96B5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623F1-A503-2D5E-B1F9-A1384C607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32D83-2C38-B4CB-A0B3-9746330BE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91922-5985-E175-3157-1E0DB76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0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99364-E912-74AD-5670-892730DB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B6783-2BE5-C815-D48B-5CF1AD7CE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80BD7-C18A-B255-6566-BFC4ED4B9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12058-4AB7-36A1-D136-15530304F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C0951-6943-33FC-BFC5-E41DCF3B9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90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B123B2-5C6E-AAF4-A429-14E41CFD3A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9B1308-DEBB-17C1-1ECC-05EC0D750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3D4BA-EE4C-C364-B6C4-740C45DA4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D03A8-659C-498A-9CC8-64310F050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70C66-64C8-E0F1-43D1-FBE8104FA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6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B079-961D-73EF-9D18-688AE8733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FEC1B-47AB-E391-58F9-7A5FB3922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E5801-F9BA-C481-D234-DB477C4D4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18332-4B01-6398-2176-7F4D282B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902B7-6A46-0C18-7DA1-2807E19B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6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263B4-419F-AD71-47F0-C92C2C9E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B6A4F-4C65-0342-5CEC-9C01893C2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EA3C2-3EA7-FA99-9A1C-A0CFA0E84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B9EA4-C566-A962-A6B2-BBFF53722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238EA-B267-B90D-C517-3CA54302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5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2DAE3-257C-97ED-DD92-7D8BE29E1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46307-6AED-CEDF-D9FE-33A0824C1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43816-3244-97C9-3514-C2A49D1BE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088F7-BA59-686F-9FB5-8199BC763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B23E3-E2EF-604C-2F7C-266C33F2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E104D-3773-2EDD-7B9D-03B0EF39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7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59FD-F904-339F-03D4-046AF746F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13193B-FC6F-6896-9E15-86AE1B6B4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023D0-7911-D2C6-59DE-E03B0B81C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6EDE25-D5AB-4429-8B6F-7E33AC5A9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8A32-653E-8738-91B6-800BD9F71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A19F9F-ABE0-339F-6CE6-123F62619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AC1CD4-4658-9E72-3C52-7DE5D1C99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CB2D48-F337-7BB8-6C33-3E46C6D04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4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F6B05-AB99-E75A-0252-FF90A8D5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C4F5C0-3A65-9026-4FD3-CB63C39C8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F868BA-8A7F-DF36-0EA9-253636AE7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7434DF-8355-37EF-FEE7-5BDAC8F3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4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AE1A32-3538-A104-0C39-A7EFC1342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B283AA-1062-4AF7-A3D8-A224B4502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1019C-3DBB-4A4C-5FCF-8B78C4319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9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6AFA1-014F-8A6D-5D39-6848C493D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9C2A3-E440-3BDE-D21F-5B421E725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6EA7E-3EE5-1096-BBFB-AF07AA2F9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40A3F-FC21-482C-0813-CF49752CF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D02BF-FC8C-E0FD-CEDE-22A100245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952B5-47A9-651E-5C8C-F85E51BD9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5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15315-8776-CD19-3843-73E9D17D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205F5-5D34-680F-E5A7-CEE461C8D1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9BD08-25D0-0D3C-3373-C3755C887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14731-DDAE-578E-0184-F0B483324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73024-7B27-0ADF-A4A1-34B31AC4A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5A0E2-735F-11C6-7D21-323C9147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0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D8EDE7-61C0-3333-E63F-E610EA3F3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306AD-94A4-BDE4-6615-475C35262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5A39F-556F-C476-89AA-9CBFB7E8C4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65AA0-80C9-45A2-B02C-9634D62AAA2B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16862-F4BF-2C3A-672D-C23EEF227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3F840-F3D6-1365-D2D2-4B50878AC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61394-BA81-4BF7-B19C-895A52B7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A77D-183A-2702-E9BA-16D4EF8B08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Acupuncture course by Al Hadid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935D69-EFB8-BF58-B6FF-C12F8AB677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Disease and their Acupuncture points </a:t>
            </a:r>
          </a:p>
        </p:txBody>
      </p:sp>
    </p:spTree>
    <p:extLst>
      <p:ext uri="{BB962C8B-B14F-4D97-AF65-F5344CB8AC3E}">
        <p14:creationId xmlns:p14="http://schemas.microsoft.com/office/powerpoint/2010/main" val="269753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7CCAA-5F3D-0C38-620F-EFC3FE0EB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10744"/>
          </a:xfrm>
        </p:spPr>
        <p:txBody>
          <a:bodyPr>
            <a:normAutofit fontScale="90000"/>
          </a:bodyPr>
          <a:lstStyle/>
          <a:p>
            <a:r>
              <a:rPr lang="en-US" dirty="0"/>
              <a:t>Nausea and vomiting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82712-C5DF-45D7-495A-54BD6B9D5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4642" y="2275368"/>
            <a:ext cx="9626009" cy="442314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TCM nausea and vomiting are seen as symptoms  and imbalance in the body particularly involving the stomach , spleen , liver and pericardium meridians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These symptoms are commonly associated with conditions such as stomach Qi rebellion ,Dampness ,Heat , or Liver Qi stagnation affecting the stomach   </a:t>
            </a:r>
          </a:p>
          <a:p>
            <a:r>
              <a:rPr lang="en-US" dirty="0"/>
              <a:t>Key acupuncture points for nausea and vomiting  are as follows: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LI4 , BL21 ,CV13, LV3 , SP4 , CV12 , ST36 ,PC6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76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 Acupressure Points for Gas, Bloating, and Stomach Pain">
            <a:extLst>
              <a:ext uri="{FF2B5EF4-FFF2-40B4-BE49-F238E27FC236}">
                <a16:creationId xmlns:a16="http://schemas.microsoft.com/office/drawing/2014/main" id="{5E46B62E-07AD-181E-904C-707C13FF4436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4" r="5444"/>
          <a:stretch>
            <a:fillRect/>
          </a:stretch>
        </p:blipFill>
        <p:spPr bwMode="auto">
          <a:xfrm>
            <a:off x="4931514" y="659219"/>
            <a:ext cx="3894738" cy="243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V 13 Acupuncture Point - AcuPoints">
            <a:extLst>
              <a:ext uri="{FF2B5EF4-FFF2-40B4-BE49-F238E27FC236}">
                <a16:creationId xmlns:a16="http://schemas.microsoft.com/office/drawing/2014/main" id="{392DCA1A-4DE8-5867-F707-4EF88A51B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94" y="659219"/>
            <a:ext cx="3115815" cy="252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cupressure for Pain and Headaches | Memorial Sloan Kettering Cancer Center">
            <a:extLst>
              <a:ext uri="{FF2B5EF4-FFF2-40B4-BE49-F238E27FC236}">
                <a16:creationId xmlns:a16="http://schemas.microsoft.com/office/drawing/2014/main" id="{4E295966-BDA9-6802-983D-7988AD51E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613" y="3604253"/>
            <a:ext cx="2390775" cy="243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3 ACUPRESSURE ROUTINES FOR STRESS AND ANXIETY. - Rebalance Traditional  Chinese Medicine">
            <a:extLst>
              <a:ext uri="{FF2B5EF4-FFF2-40B4-BE49-F238E27FC236}">
                <a16:creationId xmlns:a16="http://schemas.microsoft.com/office/drawing/2014/main" id="{8552EDA0-C8B0-9BB6-F922-E83C64788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085" y="846729"/>
            <a:ext cx="222344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cupressure Point SP4 – HerbalShop">
            <a:extLst>
              <a:ext uri="{FF2B5EF4-FFF2-40B4-BE49-F238E27FC236}">
                <a16:creationId xmlns:a16="http://schemas.microsoft.com/office/drawing/2014/main" id="{057F706B-6324-0450-D08B-4D46CBB59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209" y="3429000"/>
            <a:ext cx="2082753" cy="1980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cupuncture Effects on Cerebral Blood Flow during Normoxia and Normobaric  Hypoxia: Results from a Prospective Crossover Pilot Study">
            <a:extLst>
              <a:ext uri="{FF2B5EF4-FFF2-40B4-BE49-F238E27FC236}">
                <a16:creationId xmlns:a16="http://schemas.microsoft.com/office/drawing/2014/main" id="{A462A3A0-CD4C-604C-823A-BDC4548BE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269" y="4104166"/>
            <a:ext cx="2675266" cy="2445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592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88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Acupuncture course by Al Hadid</vt:lpstr>
      <vt:lpstr>Nausea and vomiting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Newsky</dc:creator>
  <cp:lastModifiedBy>Newsky</cp:lastModifiedBy>
  <cp:revision>1</cp:revision>
  <dcterms:created xsi:type="dcterms:W3CDTF">2025-03-02T08:33:03Z</dcterms:created>
  <dcterms:modified xsi:type="dcterms:W3CDTF">2025-03-02T08:58:31Z</dcterms:modified>
</cp:coreProperties>
</file>